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145707994" r:id="rId2"/>
    <p:sldId id="2145708126" r:id="rId3"/>
    <p:sldId id="2145708183" r:id="rId4"/>
    <p:sldId id="2145708184" r:id="rId5"/>
    <p:sldId id="2145708185" r:id="rId6"/>
    <p:sldId id="2145708187" r:id="rId7"/>
    <p:sldId id="2145708186" r:id="rId8"/>
    <p:sldId id="2145708135" r:id="rId9"/>
    <p:sldId id="214570813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Заглавный слайд. Обложка" id="{D9D4B9A5-C433-4F94-B5F1-2584617FE0FB}">
          <p14:sldIdLst>
            <p14:sldId id="2145707994"/>
            <p14:sldId id="2145708126"/>
            <p14:sldId id="2145708183"/>
            <p14:sldId id="2145708184"/>
            <p14:sldId id="2145708185"/>
            <p14:sldId id="2145708187"/>
            <p14:sldId id="2145708186"/>
            <p14:sldId id="2145708135"/>
            <p14:sldId id="2145708134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4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E47"/>
    <a:srgbClr val="969696"/>
    <a:srgbClr val="41CED9"/>
    <a:srgbClr val="1A2E48"/>
    <a:srgbClr val="00FFFF"/>
    <a:srgbClr val="198CFF"/>
    <a:srgbClr val="7AA1D0"/>
    <a:srgbClr val="F0FAFF"/>
    <a:srgbClr val="15596D"/>
    <a:srgbClr val="B5B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64" d="100"/>
          <a:sy n="64" d="100"/>
        </p:scale>
        <p:origin x="856" y="36"/>
      </p:cViewPr>
      <p:guideLst>
        <p:guide pos="3840"/>
        <p:guide orient="horz" pos="2160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86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E15F59B-9A35-41C9-80A5-29BA5CD512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251340-CFE9-497C-B915-BFAF409C20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2AB8-4597-4940-B6E4-67F164C80FF3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05C4A5-1195-41BA-8316-BFF79238C9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E8F99B-BB9B-469D-96A4-DF7A0CAD48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C45FA-AC51-42A3-85F8-EEFC55ED6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878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64D78-3EC8-47EB-92AD-883C5A41BF04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F08C1-6010-4908-9161-0561D3635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69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5DD5C3-AD07-4C65-96E5-00869648677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32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светлый">
    <p:bg>
      <p:bgPr>
        <a:solidFill>
          <a:srgbClr val="F0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C6BB0E-F18B-4F96-9F23-11981763483A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rgbClr val="1A2F49"/>
                </a:solidFill>
                <a:latin typeface="+mn-lt"/>
              </a:rPr>
              <a:t>‹#›</a:t>
            </a:fld>
            <a:endParaRPr lang="ru-RU" sz="1000" dirty="0">
              <a:solidFill>
                <a:srgbClr val="1A2F49"/>
              </a:solidFill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F14B46-2EE9-4F5C-9212-B43EEF2E9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232" y="598234"/>
            <a:ext cx="1440000" cy="29178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940B899-28ED-4509-8E56-9C88B9040EE2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41CE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707B933-6691-4EF3-A577-BBD8AFF9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938310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rgbClr val="192E4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49E221-79E7-401F-953A-02D8D89B278E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A2F49">
                    <a:alpha val="20000"/>
                  </a:srgb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rgbClr val="1A2F49">
                  <a:alpha val="20000"/>
                </a:srgb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881480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ветлый">
    <p:bg>
      <p:bgPr>
        <a:solidFill>
          <a:srgbClr val="F0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C6BB0E-F18B-4F96-9F23-11981763483A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rgbClr val="1A2F49"/>
                </a:solidFill>
                <a:latin typeface="+mn-lt"/>
              </a:rPr>
              <a:t>‹#›</a:t>
            </a:fld>
            <a:endParaRPr lang="ru-RU" sz="1000" dirty="0">
              <a:solidFill>
                <a:srgbClr val="1A2F49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1F76A4-F689-49DD-899A-2512390D6EC9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A2F49">
                    <a:alpha val="20000"/>
                  </a:srgb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rgbClr val="1A2F49">
                  <a:alpha val="20000"/>
                </a:srgb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F14B46-2EE9-4F5C-9212-B43EEF2E9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232" y="598234"/>
            <a:ext cx="1440000" cy="291782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15C514C7-8825-4D9C-AE00-7BA587683E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383" y="1313471"/>
            <a:ext cx="4882749" cy="38449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92E47"/>
                </a:solidFill>
              </a:defRPr>
            </a:lvl1pPr>
            <a:lvl2pPr marL="457200" indent="0">
              <a:buFontTx/>
              <a:buNone/>
              <a:defRPr>
                <a:solidFill>
                  <a:srgbClr val="192E47"/>
                </a:solidFill>
              </a:defRPr>
            </a:lvl2pPr>
            <a:lvl3pPr marL="914400" indent="0">
              <a:buFontTx/>
              <a:buNone/>
              <a:defRPr>
                <a:solidFill>
                  <a:srgbClr val="192E47"/>
                </a:solidFill>
              </a:defRPr>
            </a:lvl3pPr>
            <a:lvl4pPr marL="1371600" indent="0">
              <a:buFontTx/>
              <a:buNone/>
              <a:defRPr>
                <a:solidFill>
                  <a:srgbClr val="192E47"/>
                </a:solidFill>
              </a:defRPr>
            </a:lvl4pPr>
            <a:lvl5pPr marL="1828800" indent="0">
              <a:buFontTx/>
              <a:buNone/>
              <a:defRPr>
                <a:solidFill>
                  <a:srgbClr val="192E47"/>
                </a:solidFill>
              </a:defRPr>
            </a:lvl5pPr>
          </a:lstStyle>
          <a:p>
            <a:pPr lvl="0"/>
            <a:r>
              <a:rPr lang="ru-RU" dirty="0"/>
              <a:t>Вставить текст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EE7C9720-2C5D-4B7E-92CB-79A96D5E47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313471"/>
            <a:ext cx="4882749" cy="38449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92E47"/>
                </a:solidFill>
              </a:defRPr>
            </a:lvl1pPr>
            <a:lvl2pPr marL="457200" indent="0">
              <a:buFontTx/>
              <a:buNone/>
              <a:defRPr>
                <a:solidFill>
                  <a:srgbClr val="192E47"/>
                </a:solidFill>
              </a:defRPr>
            </a:lvl2pPr>
            <a:lvl3pPr marL="914400" indent="0">
              <a:buFontTx/>
              <a:buNone/>
              <a:defRPr>
                <a:solidFill>
                  <a:srgbClr val="192E47"/>
                </a:solidFill>
              </a:defRPr>
            </a:lvl3pPr>
            <a:lvl4pPr marL="1371600" indent="0">
              <a:buFontTx/>
              <a:buNone/>
              <a:defRPr>
                <a:solidFill>
                  <a:srgbClr val="192E47"/>
                </a:solidFill>
              </a:defRPr>
            </a:lvl4pPr>
            <a:lvl5pPr marL="1828800" indent="0">
              <a:buFontTx/>
              <a:buNone/>
              <a:defRPr>
                <a:solidFill>
                  <a:srgbClr val="192E47"/>
                </a:solidFill>
              </a:defRPr>
            </a:lvl5pPr>
          </a:lstStyle>
          <a:p>
            <a:pPr lvl="0"/>
            <a:r>
              <a:rPr lang="ru-RU" dirty="0"/>
              <a:t>Вставить текст</a:t>
            </a:r>
          </a:p>
        </p:txBody>
      </p:sp>
    </p:spTree>
    <p:extLst>
      <p:ext uri="{BB962C8B-B14F-4D97-AF65-F5344CB8AC3E}">
        <p14:creationId xmlns:p14="http://schemas.microsoft.com/office/powerpoint/2010/main" val="35928450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светлый с иллюстрацией">
    <p:bg>
      <p:bgPr>
        <a:solidFill>
          <a:srgbClr val="F0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C6BB0E-F18B-4F96-9F23-11981763483A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rgbClr val="1A2F49"/>
                </a:solidFill>
                <a:latin typeface="+mn-lt"/>
              </a:rPr>
              <a:t>‹#›</a:t>
            </a:fld>
            <a:endParaRPr lang="ru-RU" sz="1000" dirty="0">
              <a:solidFill>
                <a:srgbClr val="1A2F49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1F76A4-F689-49DD-899A-2512390D6EC9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A2F49">
                    <a:alpha val="20000"/>
                  </a:srgb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rgbClr val="1A2F49">
                  <a:alpha val="20000"/>
                </a:srgb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F14B46-2EE9-4F5C-9212-B43EEF2E9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32" y="6318979"/>
            <a:ext cx="1440000" cy="29178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940B899-28ED-4509-8E56-9C88B9040EE2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41CE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707B933-6691-4EF3-A577-BBD8AFF9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707627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rgbClr val="192E4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5F7B352A-BBED-4043-B0EB-039C482D2C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71104" y="0"/>
            <a:ext cx="432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Вставить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828924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светлый с иллюстрацией_2">
    <p:bg>
      <p:bgPr>
        <a:solidFill>
          <a:srgbClr val="F0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C6BB0E-F18B-4F96-9F23-11981763483A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rgbClr val="1A2F49"/>
                </a:solidFill>
                <a:latin typeface="+mn-lt"/>
              </a:rPr>
              <a:t>‹#›</a:t>
            </a:fld>
            <a:endParaRPr lang="ru-RU" sz="1000" dirty="0">
              <a:solidFill>
                <a:srgbClr val="1A2F49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1F76A4-F689-49DD-899A-2512390D6EC9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A2F49">
                    <a:alpha val="20000"/>
                  </a:srgb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rgbClr val="1A2F49">
                  <a:alpha val="20000"/>
                </a:srgb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F14B46-2EE9-4F5C-9212-B43EEF2E9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32" y="6318979"/>
            <a:ext cx="1440000" cy="29178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940B899-28ED-4509-8E56-9C88B9040EE2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41CE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707B933-6691-4EF3-A577-BBD8AFF9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707627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rgbClr val="192E4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5F7B352A-BBED-4043-B0EB-039C482D2C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5104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Вставить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9080082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светлый англ">
    <p:bg>
      <p:bgPr>
        <a:solidFill>
          <a:srgbClr val="F0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C6BB0E-F18B-4F96-9F23-11981763483A}"/>
              </a:ext>
            </a:extLst>
          </p:cNvPr>
          <p:cNvSpPr txBox="1"/>
          <p:nvPr userDrawn="1"/>
        </p:nvSpPr>
        <p:spPr>
          <a:xfrm>
            <a:off x="11620580" y="6457727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rgbClr val="1A2F49"/>
                </a:solidFill>
                <a:latin typeface="+mn-lt"/>
              </a:rPr>
              <a:t>‹#›</a:t>
            </a:fld>
            <a:endParaRPr lang="ru-RU" sz="1000" dirty="0">
              <a:solidFill>
                <a:srgbClr val="1A2F49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1F76A4-F689-49DD-899A-2512390D6EC9}"/>
              </a:ext>
            </a:extLst>
          </p:cNvPr>
          <p:cNvSpPr txBox="1"/>
          <p:nvPr userDrawn="1"/>
        </p:nvSpPr>
        <p:spPr>
          <a:xfrm rot="16200000">
            <a:off x="11100876" y="5693877"/>
            <a:ext cx="12875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A2F49">
                    <a:alpha val="20000"/>
                  </a:srgb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www.speechpro.com</a:t>
            </a:r>
            <a:endParaRPr lang="ru-RU" sz="1000" dirty="0">
              <a:solidFill>
                <a:srgbClr val="1A2F49">
                  <a:alpha val="20000"/>
                </a:srgb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940B899-28ED-4509-8E56-9C88B9040EE2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41CE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707B933-6691-4EF3-A577-BBD8AFF9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938310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rgbClr val="192E4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D988E5-CFD9-43C1-B9E0-3CB17E114C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7054" y="550834"/>
            <a:ext cx="1047709" cy="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759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повой темный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A24F35-400A-4311-A344-1BBF69EE9A0B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EA9139-ED74-407D-AA51-9E6B21D01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232" y="586352"/>
            <a:ext cx="1440000" cy="291623"/>
          </a:xfrm>
          <a:prstGeom prst="rect">
            <a:avLst/>
          </a:prstGeom>
        </p:spPr>
      </p:pic>
      <p:sp>
        <p:nvSpPr>
          <p:cNvPr id="8" name="Заголовок 8">
            <a:extLst>
              <a:ext uri="{FF2B5EF4-FFF2-40B4-BE49-F238E27FC236}">
                <a16:creationId xmlns:a16="http://schemas.microsoft.com/office/drawing/2014/main" id="{4731818B-A1E1-4DD3-9302-434AD0CB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938310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038835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темный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EA9139-ED74-407D-AA51-9E6B21D01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232" y="586352"/>
            <a:ext cx="1440000" cy="29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темный_англ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088971" y="5693877"/>
            <a:ext cx="12875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www.speechpro.com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A24F35-400A-4311-A344-1BBF69EE9A0B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8">
            <a:extLst>
              <a:ext uri="{FF2B5EF4-FFF2-40B4-BE49-F238E27FC236}">
                <a16:creationId xmlns:a16="http://schemas.microsoft.com/office/drawing/2014/main" id="{4731818B-A1E1-4DD3-9302-434AD0CB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938310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3B59BD-35AC-4249-A7AC-BA5276E77D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10704984" y="550069"/>
            <a:ext cx="1051588" cy="35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29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темный с иллюстрацией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A24F35-400A-4311-A344-1BBF69EE9A0B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8">
            <a:extLst>
              <a:ext uri="{FF2B5EF4-FFF2-40B4-BE49-F238E27FC236}">
                <a16:creationId xmlns:a16="http://schemas.microsoft.com/office/drawing/2014/main" id="{4731818B-A1E1-4DD3-9302-434AD0CB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7099000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64FDE858-AEF4-4E2A-8C71-6261B1C6A6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71104" y="0"/>
            <a:ext cx="4320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Вставить рисунок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E0026A-4ACB-405C-9A9B-9790350B6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32" y="6319138"/>
            <a:ext cx="1440000" cy="29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1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повой темный с иллюстрацией_2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A24F35-400A-4311-A344-1BBF69EE9A0B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8">
            <a:extLst>
              <a:ext uri="{FF2B5EF4-FFF2-40B4-BE49-F238E27FC236}">
                <a16:creationId xmlns:a16="http://schemas.microsoft.com/office/drawing/2014/main" id="{4731818B-A1E1-4DD3-9302-434AD0CB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7099000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64FDE858-AEF4-4E2A-8C71-6261B1C6A6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5104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Вставить рисунок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E0026A-4ACB-405C-9A9B-9790350B6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32" y="6319138"/>
            <a:ext cx="1440000" cy="29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типовая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CFF308C-9362-4643-A434-5540E40A9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0EC8CC-EBDB-475C-9134-4CD7BF3599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1" y="529424"/>
            <a:ext cx="1916640" cy="38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FF90-C6DE-445F-B508-C4F292B9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81203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типовая_2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0EC8CC-EBDB-475C-9134-4CD7BF359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1" y="529424"/>
            <a:ext cx="1916640" cy="38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FF90-C6DE-445F-B508-C4F292B9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5D725E-2CC4-4C0A-B41C-BA987A382F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10" y="3619701"/>
            <a:ext cx="9160030" cy="296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27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типовая_3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0EC8CC-EBDB-475C-9134-4CD7BF359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1" y="529424"/>
            <a:ext cx="1916640" cy="38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FF90-C6DE-445F-B508-C4F292B9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784E6E-8DF8-42AE-B55B-6C2A1A7D37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933" y="505955"/>
            <a:ext cx="9528067" cy="635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3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типовая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DD027D-2936-4186-9B9F-174BB990D52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DE0FF1-5AB5-4F41-99E6-432BE7CD60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224"/>
          <a:stretch/>
        </p:blipFill>
        <p:spPr>
          <a:xfrm>
            <a:off x="105019" y="2677168"/>
            <a:ext cx="12103788" cy="4180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0EC8CC-EBDB-475C-9134-4CD7BF3599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1" y="529424"/>
            <a:ext cx="1916640" cy="3881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FF90-C6DE-445F-B508-C4F292B9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80341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DD027D-2936-4186-9B9F-174BB990D52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0EC8CC-EBDB-475C-9134-4CD7BF359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1" y="529424"/>
            <a:ext cx="1916640" cy="3881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FF90-C6DE-445F-B508-C4F292B9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91838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_англ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186A0C-2C57-4957-B7FE-661330FF6D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FBC8444-2CE5-4B9A-A61A-4F7365AF1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Title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153798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CD0B98-DAAD-40BB-8904-D3E655BDFC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746717" y="550069"/>
            <a:ext cx="1051588" cy="35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5761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для мед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F36978-0DC2-44AE-B6C2-DDF659FB66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400"/>
            <a:ext cx="12192000" cy="68185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0EC8CC-EBDB-475C-9134-4CD7BF3599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1" y="529424"/>
            <a:ext cx="1916640" cy="38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n-lt"/>
              </a:rPr>
              <a:t>‹#›</a:t>
            </a:fld>
            <a:endParaRPr lang="ru-RU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FF90-C6DE-445F-B508-C4F292B9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1" y="3282646"/>
            <a:ext cx="1051560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05906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овой слайд">
    <p:bg>
      <p:bgPr>
        <a:solidFill>
          <a:srgbClr val="1A2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AF1EE4-E987-4664-B2F2-7C79871AE597}"/>
              </a:ext>
            </a:extLst>
          </p:cNvPr>
          <p:cNvSpPr txBox="1"/>
          <p:nvPr userDrawn="1"/>
        </p:nvSpPr>
        <p:spPr>
          <a:xfrm>
            <a:off x="11632485" y="6464870"/>
            <a:ext cx="440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A004B17-0656-4AFA-84D3-18BC34B28595}" type="slidenum">
              <a:rPr lang="ru-RU" sz="1000" smtClean="0">
                <a:solidFill>
                  <a:schemeClr val="bg1"/>
                </a:solidFill>
                <a:latin typeface="+mj-lt"/>
              </a:rPr>
              <a:t>‹#›</a:t>
            </a:fld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5172C-F6BB-4E8C-9D25-415CA0F874A3}"/>
              </a:ext>
            </a:extLst>
          </p:cNvPr>
          <p:cNvSpPr txBox="1"/>
          <p:nvPr userDrawn="1"/>
        </p:nvSpPr>
        <p:spPr>
          <a:xfrm rot="16200000">
            <a:off x="11144274" y="5693877"/>
            <a:ext cx="1176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alpha val="20000"/>
                  </a:schemeClr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www.speechpro.ru</a:t>
            </a:r>
            <a:endParaRPr lang="ru-RU" sz="1000" dirty="0">
              <a:solidFill>
                <a:schemeClr val="bg1">
                  <a:alpha val="20000"/>
                </a:schemeClr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A24F35-400A-4311-A344-1BBF69EE9A0B}"/>
              </a:ext>
            </a:extLst>
          </p:cNvPr>
          <p:cNvCxnSpPr/>
          <p:nvPr userDrawn="1"/>
        </p:nvCxnSpPr>
        <p:spPr>
          <a:xfrm flipH="1">
            <a:off x="-60961" y="890016"/>
            <a:ext cx="648000" cy="0"/>
          </a:xfrm>
          <a:prstGeom prst="line">
            <a:avLst/>
          </a:prstGeom>
          <a:ln w="38100" cap="rnd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EA9139-ED74-407D-AA51-9E6B21D01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232" y="586352"/>
            <a:ext cx="1440000" cy="291623"/>
          </a:xfrm>
          <a:prstGeom prst="rect">
            <a:avLst/>
          </a:prstGeom>
        </p:spPr>
      </p:pic>
      <p:sp>
        <p:nvSpPr>
          <p:cNvPr id="8" name="Заголовок 8">
            <a:extLst>
              <a:ext uri="{FF2B5EF4-FFF2-40B4-BE49-F238E27FC236}">
                <a16:creationId xmlns:a16="http://schemas.microsoft.com/office/drawing/2014/main" id="{4731818B-A1E1-4DD3-9302-434AD0CB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460660"/>
            <a:ext cx="9383104" cy="10951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4883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0C63E-5215-47D7-8A95-3B073235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DE87A4-74BB-4001-87C3-4507E869D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3011F0-AD8A-421D-B2A4-B8C24CDB2C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BBB4D5-0881-4C43-BC98-DEED59342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2D1E95-5DC6-4A65-9A88-8DCD0ABE1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5C739-8033-4F70-B8A8-27500AECA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71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8" r:id="rId2"/>
    <p:sldLayoutId id="2147483676" r:id="rId3"/>
    <p:sldLayoutId id="2147483678" r:id="rId4"/>
    <p:sldLayoutId id="2147483682" r:id="rId5"/>
    <p:sldLayoutId id="2147483662" r:id="rId6"/>
    <p:sldLayoutId id="2147483673" r:id="rId7"/>
    <p:sldLayoutId id="2147483710" r:id="rId8"/>
    <p:sldLayoutId id="2147483677" r:id="rId9"/>
    <p:sldLayoutId id="2147483679" r:id="rId10"/>
    <p:sldLayoutId id="2147483663" r:id="rId11"/>
    <p:sldLayoutId id="2147483687" r:id="rId12"/>
    <p:sldLayoutId id="2147483686" r:id="rId13"/>
    <p:sldLayoutId id="2147483675" r:id="rId14"/>
    <p:sldLayoutId id="2147483709" r:id="rId15"/>
    <p:sldLayoutId id="2147483685" r:id="rId16"/>
    <p:sldLayoutId id="2147483674" r:id="rId17"/>
    <p:sldLayoutId id="2147483711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61" userDrawn="1">
          <p15:clr>
            <a:srgbClr val="F26B43"/>
          </p15:clr>
        </p15:guide>
        <p15:guide id="2" pos="7401" userDrawn="1">
          <p15:clr>
            <a:srgbClr val="F26B43"/>
          </p15:clr>
        </p15:guide>
        <p15:guide id="3" orient="horz" pos="3997" userDrawn="1">
          <p15:clr>
            <a:srgbClr val="F26B43"/>
          </p15:clr>
        </p15:guide>
        <p15:guide id="4" orient="horz" pos="8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ews.ru/news/line/2023-06-28_gruppa_tsrt_voshla_v_top_krupnejshih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12" Type="http://schemas.openxmlformats.org/officeDocument/2006/relationships/image" Target="../media/image3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18C99A-D9EB-4173-8FE6-9E61716F090F}"/>
              </a:ext>
            </a:extLst>
          </p:cNvPr>
          <p:cNvSpPr/>
          <p:nvPr/>
        </p:nvSpPr>
        <p:spPr>
          <a:xfrm>
            <a:off x="645932" y="4994364"/>
            <a:ext cx="29434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09">
              <a:defRPr/>
            </a:pPr>
            <a:r>
              <a:rPr lang="ru-RU" sz="2000" dirty="0">
                <a:solidFill>
                  <a:srgbClr val="00FFFF"/>
                </a:solidFill>
                <a:latin typeface="Arial Black" panose="020B0A04020102020204" pitchFamily="34" charset="0"/>
                <a:cs typeface="TRY Clother Black" panose="020B0903020203020203" pitchFamily="34" charset="-78"/>
              </a:rPr>
              <a:t>Олег Глебов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RY Clother Black" panose="020B0903020203020203" pitchFamily="34" charset="-78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1927E73-6190-4B74-8FC0-A6AA480BBE37}"/>
              </a:ext>
            </a:extLst>
          </p:cNvPr>
          <p:cNvCxnSpPr/>
          <p:nvPr/>
        </p:nvCxnSpPr>
        <p:spPr>
          <a:xfrm flipH="1">
            <a:off x="743911" y="4614997"/>
            <a:ext cx="648000" cy="0"/>
          </a:xfrm>
          <a:prstGeom prst="line">
            <a:avLst/>
          </a:prstGeom>
          <a:ln w="38100" cap="rnd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1AF9812-52DE-47DC-8EC7-F5425A5F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0" y="1573046"/>
            <a:ext cx="9403413" cy="2824668"/>
          </a:xfrm>
        </p:spPr>
        <p:txBody>
          <a:bodyPr>
            <a:normAutofit fontScale="90000"/>
          </a:bodyPr>
          <a:lstStyle/>
          <a:p>
            <a:r>
              <a:rPr lang="ru-RU" dirty="0"/>
              <a:t>Цифровизация государственных совещаний с помощью искусственного интеллекта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3246F2-CA33-4029-AA0A-863504B8D09B}"/>
              </a:ext>
            </a:extLst>
          </p:cNvPr>
          <p:cNvSpPr txBox="1"/>
          <p:nvPr/>
        </p:nvSpPr>
        <p:spPr>
          <a:xfrm>
            <a:off x="645932" y="5406349"/>
            <a:ext cx="332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1600" dirty="0">
                <a:solidFill>
                  <a:schemeClr val="bg1"/>
                </a:solidFill>
              </a:rPr>
              <a:t>Директор по развитию бизнеса группы компаний ЦРТ </a:t>
            </a:r>
          </a:p>
        </p:txBody>
      </p:sp>
    </p:spTree>
    <p:extLst>
      <p:ext uri="{BB962C8B-B14F-4D97-AF65-F5344CB8AC3E}">
        <p14:creationId xmlns:p14="http://schemas.microsoft.com/office/powerpoint/2010/main" val="347789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518184A-69FB-49DC-9029-200A1ACC66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2" b="41261"/>
          <a:stretch/>
        </p:blipFill>
        <p:spPr>
          <a:xfrm flipH="1">
            <a:off x="4793942" y="3445916"/>
            <a:ext cx="8322796" cy="347125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6D6078-FE7E-46F6-93CE-8DF54472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0" y="460660"/>
            <a:ext cx="9383104" cy="1095184"/>
          </a:xfrm>
        </p:spPr>
        <p:txBody>
          <a:bodyPr/>
          <a:lstStyle/>
          <a:p>
            <a:r>
              <a:rPr lang="ru-RU" dirty="0"/>
              <a:t>Группа компаний ЦРТ</a:t>
            </a:r>
          </a:p>
        </p:txBody>
      </p:sp>
      <p:sp>
        <p:nvSpPr>
          <p:cNvPr id="11" name="Прямоугольник: один усеченный угол 10">
            <a:extLst>
              <a:ext uri="{FF2B5EF4-FFF2-40B4-BE49-F238E27FC236}">
                <a16:creationId xmlns:a16="http://schemas.microsoft.com/office/drawing/2014/main" id="{578D0802-3042-4EF4-9D92-0A9AE8E4BEBD}"/>
              </a:ext>
            </a:extLst>
          </p:cNvPr>
          <p:cNvSpPr/>
          <p:nvPr/>
        </p:nvSpPr>
        <p:spPr>
          <a:xfrm>
            <a:off x="0" y="1324479"/>
            <a:ext cx="6637020" cy="1727414"/>
          </a:xfrm>
          <a:prstGeom prst="snip1Rect">
            <a:avLst>
              <a:gd name="adj" fmla="val 13241"/>
            </a:avLst>
          </a:prstGeom>
          <a:gradFill>
            <a:gsLst>
              <a:gs pos="38000">
                <a:srgbClr val="198CFF"/>
              </a:gs>
              <a:gs pos="89000">
                <a:srgbClr val="00FFFF"/>
              </a:gs>
            </a:gsLst>
            <a:lin ang="18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6764A9-21FF-4ECD-9592-A9AD9BB55283}"/>
              </a:ext>
            </a:extLst>
          </p:cNvPr>
          <p:cNvSpPr/>
          <p:nvPr/>
        </p:nvSpPr>
        <p:spPr>
          <a:xfrm>
            <a:off x="5236023" y="3352889"/>
            <a:ext cx="2007457" cy="1323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defRPr/>
            </a:pPr>
            <a:r>
              <a:rPr lang="ru-RU" sz="7998" b="1" dirty="0">
                <a:solidFill>
                  <a:srgbClr val="198CFF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33</a:t>
            </a:r>
            <a:endParaRPr lang="ru-RU" sz="7998" b="1" dirty="0">
              <a:solidFill>
                <a:srgbClr val="198CFF"/>
              </a:solidFill>
              <a:highlight>
                <a:srgbClr val="FFFF00"/>
              </a:highlight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5F869CE-F957-4FCC-A6DD-45F4BC888D41}"/>
              </a:ext>
            </a:extLst>
          </p:cNvPr>
          <p:cNvSpPr/>
          <p:nvPr/>
        </p:nvSpPr>
        <p:spPr>
          <a:xfrm>
            <a:off x="5273570" y="4534611"/>
            <a:ext cx="360257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defRPr/>
            </a:pPr>
            <a:r>
              <a:rPr lang="ru-RU" sz="1867" dirty="0">
                <a:solidFill>
                  <a:srgbClr val="192E47"/>
                </a:solidFill>
                <a:latin typeface="+mj-lt"/>
                <a:ea typeface="Verdana" panose="020B0604030504040204" pitchFamily="34" charset="0"/>
              </a:rPr>
              <a:t>года </a:t>
            </a:r>
            <a:r>
              <a:rPr lang="en-US" sz="1867" dirty="0">
                <a:solidFill>
                  <a:srgbClr val="192E47"/>
                </a:solidFill>
                <a:latin typeface="+mj-lt"/>
                <a:ea typeface="Verdana" panose="020B0604030504040204" pitchFamily="34" charset="0"/>
              </a:rPr>
              <a:t>R&amp;D </a:t>
            </a:r>
            <a:r>
              <a:rPr lang="ru-RU" sz="1867" dirty="0">
                <a:solidFill>
                  <a:srgbClr val="192E47"/>
                </a:solidFill>
                <a:latin typeface="+mj-lt"/>
                <a:ea typeface="Verdana" panose="020B0604030504040204" pitchFamily="34" charset="0"/>
              </a:rPr>
              <a:t>в области ИИ</a:t>
            </a:r>
            <a:endParaRPr lang="ru-RU" sz="1867" dirty="0">
              <a:solidFill>
                <a:srgbClr val="192E47"/>
              </a:solidFill>
              <a:highlight>
                <a:srgbClr val="FFFF00"/>
              </a:highlight>
              <a:latin typeface="+mj-lt"/>
              <a:ea typeface="Verdana" panose="020B060403050404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900185D-C411-4BBF-A713-87806E1E40D8}"/>
              </a:ext>
            </a:extLst>
          </p:cNvPr>
          <p:cNvSpPr/>
          <p:nvPr/>
        </p:nvSpPr>
        <p:spPr>
          <a:xfrm>
            <a:off x="625140" y="1511167"/>
            <a:ext cx="5723791" cy="1405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defRPr/>
            </a:pPr>
            <a:r>
              <a:rPr lang="ru-RU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Разработчик продуктов и решений </a:t>
            </a:r>
            <a:br>
              <a:rPr lang="ru-RU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</a:br>
            <a:r>
              <a:rPr lang="ru-RU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на основе разговорного искусственного интеллекта </a:t>
            </a:r>
            <a:br>
              <a:rPr lang="en-US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</a:br>
            <a:r>
              <a:rPr lang="ru-RU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и</a:t>
            </a:r>
            <a:r>
              <a:rPr lang="en-US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 </a:t>
            </a:r>
            <a:r>
              <a:rPr lang="ru-RU" sz="2133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машинного обучения</a:t>
            </a:r>
            <a:endParaRPr lang="ru-RU" sz="2133" b="1" dirty="0">
              <a:solidFill>
                <a:schemeClr val="bg1"/>
              </a:solidFill>
              <a:highlight>
                <a:srgbClr val="FFFF00"/>
              </a:highlight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2439138-9771-4013-98DA-6EAF66AD2A4F}"/>
              </a:ext>
            </a:extLst>
          </p:cNvPr>
          <p:cNvSpPr/>
          <p:nvPr/>
        </p:nvSpPr>
        <p:spPr>
          <a:xfrm>
            <a:off x="7320675" y="2220898"/>
            <a:ext cx="35012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defRPr/>
            </a:pPr>
            <a:r>
              <a:rPr lang="ru-RU" sz="1600" dirty="0">
                <a:solidFill>
                  <a:srgbClr val="192E47"/>
                </a:solidFill>
                <a:cs typeface="Calibri Light" panose="020F0302020204030204" pitchFamily="34" charset="0"/>
              </a:rPr>
              <a:t>Один из крупнейших игроков рынка </a:t>
            </a:r>
            <a:br>
              <a:rPr lang="ru-RU" sz="1600" dirty="0">
                <a:solidFill>
                  <a:srgbClr val="192E47"/>
                </a:solidFill>
                <a:cs typeface="Calibri Light" panose="020F0302020204030204" pitchFamily="34" charset="0"/>
              </a:rPr>
            </a:br>
            <a:r>
              <a:rPr lang="ru-RU" sz="1600" dirty="0">
                <a:solidFill>
                  <a:srgbClr val="192E47"/>
                </a:solidFill>
                <a:cs typeface="Calibri Light" panose="020F0302020204030204" pitchFamily="34" charset="0"/>
              </a:rPr>
              <a:t>ИИ-решений РФ </a:t>
            </a:r>
            <a:br>
              <a:rPr lang="en-US" sz="1600" dirty="0">
                <a:solidFill>
                  <a:srgbClr val="192E47"/>
                </a:solidFill>
                <a:cs typeface="Calibri Light" panose="020F0302020204030204" pitchFamily="34" charset="0"/>
              </a:rPr>
            </a:br>
            <a:r>
              <a:rPr lang="ru-RU" sz="1600" dirty="0">
                <a:solidFill>
                  <a:srgbClr val="192E47"/>
                </a:solidFill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 2021-2022 г. по версии </a:t>
            </a:r>
            <a:r>
              <a:rPr lang="ru-RU" sz="1600" dirty="0" err="1">
                <a:solidFill>
                  <a:srgbClr val="192E47"/>
                </a:solidFill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Cnews</a:t>
            </a:r>
            <a:endParaRPr lang="ru-RU" sz="1600" dirty="0">
              <a:solidFill>
                <a:srgbClr val="192E47"/>
              </a:solidFill>
              <a:cs typeface="Calibri Light" panose="020F0302020204030204" pitchFamily="34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4D08186-AA5F-4378-8DC8-38A90F40B4EF}"/>
              </a:ext>
            </a:extLst>
          </p:cNvPr>
          <p:cNvCxnSpPr/>
          <p:nvPr/>
        </p:nvCxnSpPr>
        <p:spPr>
          <a:xfrm flipH="1">
            <a:off x="7487100" y="2054919"/>
            <a:ext cx="863800" cy="0"/>
          </a:xfrm>
          <a:prstGeom prst="line">
            <a:avLst/>
          </a:prstGeom>
          <a:ln w="38100" cap="rnd">
            <a:solidFill>
              <a:srgbClr val="41CE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7866D5D-3DF4-4FCC-9A44-4A265934C223}"/>
              </a:ext>
            </a:extLst>
          </p:cNvPr>
          <p:cNvSpPr/>
          <p:nvPr/>
        </p:nvSpPr>
        <p:spPr>
          <a:xfrm>
            <a:off x="562048" y="3352577"/>
            <a:ext cx="36189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48">
              <a:defRPr/>
            </a:pPr>
            <a:r>
              <a:rPr lang="ru-RU" sz="8000" dirty="0">
                <a:solidFill>
                  <a:srgbClr val="41CED9"/>
                </a:solidFill>
                <a:latin typeface="Arial Black"/>
                <a:cs typeface="Calibri Light"/>
              </a:rPr>
              <a:t>№1</a:t>
            </a:r>
            <a:endParaRPr lang="ru-RU" sz="8000" dirty="0">
              <a:solidFill>
                <a:srgbClr val="41CED9"/>
              </a:solidFill>
              <a:latin typeface="Calibri" panose="020F0502020204030204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6ADE966-0A08-41D4-9443-F0E5CC01FB2C}"/>
              </a:ext>
            </a:extLst>
          </p:cNvPr>
          <p:cNvSpPr/>
          <p:nvPr/>
        </p:nvSpPr>
        <p:spPr>
          <a:xfrm>
            <a:off x="639317" y="4543768"/>
            <a:ext cx="4351144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defRPr/>
            </a:pPr>
            <a:r>
              <a:rPr lang="ru-RU" sz="1867" dirty="0">
                <a:solidFill>
                  <a:srgbClr val="192E47"/>
                </a:solidFill>
                <a:latin typeface="+mj-lt"/>
                <a:ea typeface="Verdana" panose="020B0604030504040204" pitchFamily="34" charset="0"/>
              </a:rPr>
              <a:t>в международных научных конкурсах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3C61B6D-3EEA-4FC2-AF0B-B0301D3C5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850" y="1511167"/>
            <a:ext cx="1711351" cy="333713"/>
          </a:xfrm>
          <a:prstGeom prst="rect">
            <a:avLst/>
          </a:prstGeom>
        </p:spPr>
      </p:pic>
      <p:sp>
        <p:nvSpPr>
          <p:cNvPr id="27" name="Прямоугольник: один усеченный угол 26">
            <a:extLst>
              <a:ext uri="{FF2B5EF4-FFF2-40B4-BE49-F238E27FC236}">
                <a16:creationId xmlns:a16="http://schemas.microsoft.com/office/drawing/2014/main" id="{2019A4FC-4CBF-4B35-9D01-3FDC6B76DA45}"/>
              </a:ext>
            </a:extLst>
          </p:cNvPr>
          <p:cNvSpPr/>
          <p:nvPr/>
        </p:nvSpPr>
        <p:spPr>
          <a:xfrm>
            <a:off x="1" y="5518498"/>
            <a:ext cx="5974672" cy="987084"/>
          </a:xfrm>
          <a:prstGeom prst="snip1Rect">
            <a:avLst>
              <a:gd name="adj" fmla="val 21926"/>
            </a:avLst>
          </a:prstGeom>
          <a:solidFill>
            <a:srgbClr val="192E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>
              <a:defRPr/>
            </a:pPr>
            <a:endParaRPr lang="ru-RU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5EC495-A1EC-4260-A51B-F93ADBBFF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246" y="5685217"/>
            <a:ext cx="4888380" cy="77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0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: один усеченный угол 50">
            <a:extLst>
              <a:ext uri="{FF2B5EF4-FFF2-40B4-BE49-F238E27FC236}">
                <a16:creationId xmlns:a16="http://schemas.microsoft.com/office/drawing/2014/main" id="{370CE6E3-6144-4B71-AD63-6DD54ED448D2}"/>
              </a:ext>
            </a:extLst>
          </p:cNvPr>
          <p:cNvSpPr/>
          <p:nvPr/>
        </p:nvSpPr>
        <p:spPr bwMode="auto">
          <a:xfrm>
            <a:off x="731839" y="2171209"/>
            <a:ext cx="2216150" cy="491375"/>
          </a:xfrm>
          <a:prstGeom prst="snip1Rect">
            <a:avLst>
              <a:gd name="adj" fmla="val 35319"/>
            </a:avLst>
          </a:prstGeom>
          <a:gradFill>
            <a:gsLst>
              <a:gs pos="38000">
                <a:srgbClr val="198CFF"/>
              </a:gs>
              <a:gs pos="89000">
                <a:srgbClr val="00FFFF"/>
              </a:gs>
            </a:gsLst>
            <a:lin ang="18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2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6D6078-FE7E-46F6-93CE-8DF54472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0" y="460660"/>
            <a:ext cx="9383104" cy="1095184"/>
          </a:xfrm>
        </p:spPr>
        <p:txBody>
          <a:bodyPr/>
          <a:lstStyle/>
          <a:p>
            <a:r>
              <a:rPr lang="ru-RU" dirty="0"/>
              <a:t>Нестор.</a:t>
            </a:r>
            <a:r>
              <a:rPr lang="en-US" dirty="0"/>
              <a:t>BRIEF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831C0C9-289B-484D-A4EA-DAD79A044033}"/>
              </a:ext>
            </a:extLst>
          </p:cNvPr>
          <p:cNvSpPr/>
          <p:nvPr/>
        </p:nvSpPr>
        <p:spPr>
          <a:xfrm>
            <a:off x="623768" y="1197142"/>
            <a:ext cx="61621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1CED9"/>
                </a:solidFill>
                <a:latin typeface="Arial Black" panose="020B0A04020102020204" pitchFamily="34" charset="0"/>
                <a:cs typeface="TRY Clother Black" panose="020B0903020203020203" pitchFamily="34" charset="-78"/>
              </a:rPr>
              <a:t>Система для интеллектуального сопровождения совещаний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7D157C6-B676-41D0-BE24-87D2812DEF8B}"/>
              </a:ext>
            </a:extLst>
          </p:cNvPr>
          <p:cNvGrpSpPr/>
          <p:nvPr/>
        </p:nvGrpSpPr>
        <p:grpSpPr>
          <a:xfrm>
            <a:off x="6441545" y="1492004"/>
            <a:ext cx="5747810" cy="4907250"/>
            <a:chOff x="6449224" y="1924027"/>
            <a:chExt cx="5747810" cy="4907250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AEC99793-9E7F-4527-8CAB-4FB9A9A31ADC}"/>
                </a:ext>
              </a:extLst>
            </p:cNvPr>
            <p:cNvGrpSpPr/>
            <p:nvPr/>
          </p:nvGrpSpPr>
          <p:grpSpPr>
            <a:xfrm>
              <a:off x="6449224" y="1924027"/>
              <a:ext cx="5741189" cy="4204467"/>
              <a:chOff x="6323355" y="1617660"/>
              <a:chExt cx="5861188" cy="4206903"/>
            </a:xfrm>
          </p:grpSpPr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8B7ECC29-7360-43E4-B321-90027F2E9786}"/>
                  </a:ext>
                </a:extLst>
              </p:cNvPr>
              <p:cNvGrpSpPr/>
              <p:nvPr/>
            </p:nvGrpSpPr>
            <p:grpSpPr>
              <a:xfrm>
                <a:off x="6323355" y="1617660"/>
                <a:ext cx="5861188" cy="4206903"/>
                <a:chOff x="6324178" y="1614315"/>
                <a:chExt cx="5861951" cy="4715376"/>
              </a:xfrm>
            </p:grpSpPr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E61B4C73-82BC-4E00-B5AA-A02ED962ED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324478" y="2059417"/>
                  <a:ext cx="4861651" cy="3517416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D96A6992-185F-4249-BB6A-BA788A8B07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1225"/>
                <a:stretch/>
              </p:blipFill>
              <p:spPr>
                <a:xfrm>
                  <a:off x="6324178" y="1614315"/>
                  <a:ext cx="5852159" cy="4715376"/>
                </a:xfrm>
                <a:prstGeom prst="rect">
                  <a:avLst/>
                </a:prstGeom>
              </p:spPr>
            </p:pic>
          </p:grp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83A1D352-E752-4762-8605-A61A4F375D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9530" b="5147"/>
              <a:stretch/>
            </p:blipFill>
            <p:spPr>
              <a:xfrm>
                <a:off x="7316766" y="1989396"/>
                <a:ext cx="4867777" cy="3072132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F2C186A-8F57-40E3-9797-B09EA5DF7C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6877" t="-1" r="-3503" b="11675"/>
              <a:stretch/>
            </p:blipFill>
            <p:spPr>
              <a:xfrm>
                <a:off x="11870935" y="4024045"/>
                <a:ext cx="305905" cy="782509"/>
              </a:xfrm>
              <a:prstGeom prst="rect">
                <a:avLst/>
              </a:prstGeom>
            </p:spPr>
          </p:pic>
        </p:grp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B6EE119-9C17-4BF4-9C4E-FAEAC3561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-1" r="23512" b="-37021"/>
            <a:stretch/>
          </p:blipFill>
          <p:spPr>
            <a:xfrm>
              <a:off x="7428917" y="2295548"/>
              <a:ext cx="4768117" cy="4535729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AE9502B-BD50-41D1-8DBD-5AFC4D814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5" t="19087" r="27294" b="16598"/>
            <a:stretch/>
          </p:blipFill>
          <p:spPr>
            <a:xfrm>
              <a:off x="8574021" y="3068239"/>
              <a:ext cx="3309205" cy="1851996"/>
            </a:xfrm>
            <a:prstGeom prst="rect">
              <a:avLst/>
            </a:prstGeom>
          </p:spPr>
        </p:pic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666C5BB-742E-4616-8A9F-66767A960CB8}"/>
              </a:ext>
            </a:extLst>
          </p:cNvPr>
          <p:cNvSpPr/>
          <p:nvPr/>
        </p:nvSpPr>
        <p:spPr>
          <a:xfrm>
            <a:off x="8860227" y="5683950"/>
            <a:ext cx="3220063" cy="653305"/>
          </a:xfrm>
          <a:prstGeom prst="roundRect">
            <a:avLst/>
          </a:prstGeom>
          <a:solidFill>
            <a:srgbClr val="F0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1CED9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Стационарный интерфейс системы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635E146-DBA0-4676-B870-A9C6BE6DCE8C}"/>
              </a:ext>
            </a:extLst>
          </p:cNvPr>
          <p:cNvSpPr/>
          <p:nvPr/>
        </p:nvSpPr>
        <p:spPr>
          <a:xfrm>
            <a:off x="6331169" y="6276183"/>
            <a:ext cx="3220063" cy="447824"/>
          </a:xfrm>
          <a:prstGeom prst="roundRect">
            <a:avLst/>
          </a:prstGeom>
          <a:solidFill>
            <a:srgbClr val="F0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1CED9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Управление записью совещания </a:t>
            </a:r>
            <a:b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1CED9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1CED9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из веб-интерфейса системы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AFABDB2-0D9D-4FCB-A7E2-575CD1E8B539}"/>
              </a:ext>
            </a:extLst>
          </p:cNvPr>
          <p:cNvGrpSpPr/>
          <p:nvPr/>
        </p:nvGrpSpPr>
        <p:grpSpPr>
          <a:xfrm>
            <a:off x="5525810" y="3816803"/>
            <a:ext cx="3097849" cy="2521620"/>
            <a:chOff x="7049204" y="2021843"/>
            <a:chExt cx="5598866" cy="4604537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29AE6651-ABB3-4EE9-AB90-6FDE5C706579}"/>
                </a:ext>
              </a:extLst>
            </p:cNvPr>
            <p:cNvSpPr/>
            <p:nvPr/>
          </p:nvSpPr>
          <p:spPr>
            <a:xfrm>
              <a:off x="8630831" y="6241228"/>
              <a:ext cx="1500141" cy="300543"/>
            </a:xfrm>
            <a:prstGeom prst="roundRect">
              <a:avLst/>
            </a:prstGeom>
            <a:noFill/>
            <a:ln w="19050">
              <a:solidFill>
                <a:srgbClr val="41CE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Запись</a:t>
              </a: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45B55949-E631-4767-ABD3-1ACB5C0409A6}"/>
                </a:ext>
              </a:extLst>
            </p:cNvPr>
            <p:cNvGrpSpPr/>
            <p:nvPr/>
          </p:nvGrpSpPr>
          <p:grpSpPr>
            <a:xfrm>
              <a:off x="8747967" y="2021843"/>
              <a:ext cx="3154063" cy="4031748"/>
              <a:chOff x="7529582" y="1143376"/>
              <a:chExt cx="3561621" cy="5002246"/>
            </a:xfrm>
          </p:grpSpPr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E58FDC2B-D9F5-4F2F-B4D0-3259141FB6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1219"/>
              <a:stretch/>
            </p:blipFill>
            <p:spPr>
              <a:xfrm rot="5400000">
                <a:off x="6809270" y="1863688"/>
                <a:ext cx="5002246" cy="3561621"/>
              </a:xfrm>
              <a:prstGeom prst="rect">
                <a:avLst/>
              </a:prstGeom>
            </p:spPr>
          </p:pic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6C8D8F15-0284-45F3-A896-E66C3D1B25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6745" y="1483477"/>
                <a:ext cx="3239999" cy="4333424"/>
              </a:xfrm>
              <a:prstGeom prst="roundRect">
                <a:avLst>
                  <a:gd name="adj" fmla="val 1571"/>
                </a:avLst>
              </a:prstGeom>
              <a:ln>
                <a:solidFill>
                  <a:srgbClr val="202D3E"/>
                </a:solidFill>
              </a:ln>
            </p:spPr>
          </p:pic>
        </p:grp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C937BB78-11B8-4762-8533-A68E14D24250}"/>
                </a:ext>
              </a:extLst>
            </p:cNvPr>
            <p:cNvSpPr/>
            <p:nvPr/>
          </p:nvSpPr>
          <p:spPr>
            <a:xfrm rot="13502476" flipH="1" flipV="1">
              <a:off x="7503211" y="3060256"/>
              <a:ext cx="1623806" cy="1063484"/>
            </a:xfrm>
            <a:custGeom>
              <a:avLst/>
              <a:gdLst>
                <a:gd name="connsiteX0" fmla="*/ 4404 w 827105"/>
                <a:gd name="connsiteY0" fmla="*/ 717896 h 915415"/>
                <a:gd name="connsiteX1" fmla="*/ 823519 w 827105"/>
                <a:gd name="connsiteY1" fmla="*/ 4410 h 91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7105" h="915415">
                  <a:moveTo>
                    <a:pt x="4404" y="717896"/>
                  </a:moveTo>
                  <a:cubicBezTo>
                    <a:pt x="381410" y="1099161"/>
                    <a:pt x="668380" y="944337"/>
                    <a:pt x="823519" y="4410"/>
                  </a:cubicBezTo>
                </a:path>
              </a:pathLst>
            </a:custGeom>
            <a:noFill/>
            <a:ln w="22225" cap="rnd">
              <a:solidFill>
                <a:srgbClr val="41CED9"/>
              </a:solidFill>
              <a:prstDash val="sysDot"/>
              <a:miter/>
              <a:headEnd type="none"/>
              <a:tailEnd type="triangle"/>
            </a:ln>
          </p:spPr>
          <p:txBody>
            <a:bodyPr rtlCol="0" anchor="ctr"/>
            <a:lstStyle/>
            <a:p>
              <a:pPr marL="0" marR="0" lvl="0" indent="0" algn="l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210B2220-141C-42F2-980C-344F80C1F39F}"/>
                </a:ext>
              </a:extLst>
            </p:cNvPr>
            <p:cNvSpPr/>
            <p:nvPr/>
          </p:nvSpPr>
          <p:spPr>
            <a:xfrm rot="5155153" flipH="1">
              <a:off x="9334892" y="5371762"/>
              <a:ext cx="853362" cy="811834"/>
            </a:xfrm>
            <a:custGeom>
              <a:avLst/>
              <a:gdLst>
                <a:gd name="connsiteX0" fmla="*/ 4404 w 792687"/>
                <a:gd name="connsiteY0" fmla="*/ 461903 h 560018"/>
                <a:gd name="connsiteX1" fmla="*/ 788746 w 792687"/>
                <a:gd name="connsiteY1" fmla="*/ 4410 h 56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2687" h="560018">
                  <a:moveTo>
                    <a:pt x="4404" y="461903"/>
                  </a:moveTo>
                  <a:cubicBezTo>
                    <a:pt x="343217" y="366732"/>
                    <a:pt x="792618" y="957412"/>
                    <a:pt x="788746" y="4410"/>
                  </a:cubicBezTo>
                </a:path>
              </a:pathLst>
            </a:custGeom>
            <a:noFill/>
            <a:ln w="22225" cap="rnd">
              <a:solidFill>
                <a:srgbClr val="41CED9"/>
              </a:solidFill>
              <a:prstDash val="sysDot"/>
              <a:miter/>
              <a:headEnd type="none"/>
              <a:tailEnd type="triangle"/>
            </a:ln>
          </p:spPr>
          <p:txBody>
            <a:bodyPr rtlCol="0" anchor="ctr"/>
            <a:lstStyle/>
            <a:p>
              <a:pPr marL="0" marR="0" lvl="0" indent="0" algn="l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195396C4-508E-4C46-9EC2-C966C897ACC4}"/>
                </a:ext>
              </a:extLst>
            </p:cNvPr>
            <p:cNvSpPr/>
            <p:nvPr/>
          </p:nvSpPr>
          <p:spPr>
            <a:xfrm>
              <a:off x="7062205" y="2687330"/>
              <a:ext cx="999597" cy="477644"/>
            </a:xfrm>
            <a:prstGeom prst="roundRect">
              <a:avLst/>
            </a:prstGeom>
            <a:noFill/>
            <a:ln w="19050">
              <a:solidFill>
                <a:srgbClr val="41CE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A93441C2-4681-430B-9604-9E0FB7C64A50}"/>
                </a:ext>
              </a:extLst>
            </p:cNvPr>
            <p:cNvSpPr/>
            <p:nvPr/>
          </p:nvSpPr>
          <p:spPr>
            <a:xfrm>
              <a:off x="7049204" y="2687330"/>
              <a:ext cx="1025181" cy="477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41CED9"/>
                </a:buClr>
                <a:buSzPct val="120000"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-1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Tahoma" pitchFamily="34" charset="0"/>
                </a:rPr>
                <a:t>Теги</a:t>
              </a:r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12BB31FA-33F0-4165-92AE-2EDE27F6EB8F}"/>
                </a:ext>
              </a:extLst>
            </p:cNvPr>
            <p:cNvSpPr/>
            <p:nvPr/>
          </p:nvSpPr>
          <p:spPr>
            <a:xfrm>
              <a:off x="10300811" y="6269993"/>
              <a:ext cx="2185924" cy="259050"/>
            </a:xfrm>
            <a:prstGeom prst="roundRect">
              <a:avLst/>
            </a:prstGeom>
            <a:noFill/>
            <a:ln w="19050">
              <a:solidFill>
                <a:srgbClr val="41CE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D619383-F51B-48B1-B383-1CEBC913FFBB}"/>
                </a:ext>
              </a:extLst>
            </p:cNvPr>
            <p:cNvSpPr/>
            <p:nvPr/>
          </p:nvSpPr>
          <p:spPr>
            <a:xfrm>
              <a:off x="10194384" y="6148736"/>
              <a:ext cx="2453686" cy="477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41CED9"/>
                </a:buClr>
                <a:buSzPct val="120000"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-1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Tahoma" pitchFamily="34" charset="0"/>
                </a:rPr>
                <a:t>Материалы</a:t>
              </a: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8763E93-F960-41EB-AD01-83458555E0EA}"/>
                </a:ext>
              </a:extLst>
            </p:cNvPr>
            <p:cNvSpPr/>
            <p:nvPr/>
          </p:nvSpPr>
          <p:spPr>
            <a:xfrm rot="14386813" flipV="1">
              <a:off x="9759238" y="5001767"/>
              <a:ext cx="1875809" cy="734545"/>
            </a:xfrm>
            <a:custGeom>
              <a:avLst/>
              <a:gdLst>
                <a:gd name="connsiteX0" fmla="*/ 943067 w 946492"/>
                <a:gd name="connsiteY0" fmla="*/ 229476 h 233700"/>
                <a:gd name="connsiteX1" fmla="*/ 4404 w 946492"/>
                <a:gd name="connsiteY1" fmla="*/ 127606 h 2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6492" h="233700">
                  <a:moveTo>
                    <a:pt x="943067" y="229476"/>
                  </a:moveTo>
                  <a:cubicBezTo>
                    <a:pt x="818399" y="-231291"/>
                    <a:pt x="422378" y="164212"/>
                    <a:pt x="4404" y="127606"/>
                  </a:cubicBezTo>
                </a:path>
              </a:pathLst>
            </a:custGeom>
            <a:noFill/>
            <a:ln w="22225" cap="rnd">
              <a:solidFill>
                <a:srgbClr val="41CED9"/>
              </a:solidFill>
              <a:prstDash val="sysDot"/>
              <a:miter/>
              <a:headEnd type="triangle"/>
            </a:ln>
          </p:spPr>
          <p:txBody>
            <a:bodyPr rtlCol="0" anchor="ctr"/>
            <a:lstStyle/>
            <a:p>
              <a:pPr marL="0" marR="0" lvl="0" indent="0" algn="l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Полилиния: фигура 32">
            <a:extLst>
              <a:ext uri="{FF2B5EF4-FFF2-40B4-BE49-F238E27FC236}">
                <a16:creationId xmlns:a16="http://schemas.microsoft.com/office/drawing/2014/main" id="{390181AA-AB95-4E6F-A251-1A2C3FD42C9F}"/>
              </a:ext>
            </a:extLst>
          </p:cNvPr>
          <p:cNvSpPr/>
          <p:nvPr/>
        </p:nvSpPr>
        <p:spPr>
          <a:xfrm>
            <a:off x="8904142" y="1230113"/>
            <a:ext cx="1207898" cy="1542085"/>
          </a:xfrm>
          <a:custGeom>
            <a:avLst/>
            <a:gdLst>
              <a:gd name="connsiteX0" fmla="*/ 6931 w 5033552"/>
              <a:gd name="connsiteY0" fmla="*/ 68372 h 989131"/>
              <a:gd name="connsiteX1" fmla="*/ 2516125 w 5033552"/>
              <a:gd name="connsiteY1" fmla="*/ 466851 h 989131"/>
              <a:gd name="connsiteX2" fmla="*/ 5026721 w 5033552"/>
              <a:gd name="connsiteY2" fmla="*/ 982376 h 98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33552" h="989131">
                <a:moveTo>
                  <a:pt x="6931" y="68372"/>
                </a:moveTo>
                <a:cubicBezTo>
                  <a:pt x="1146834" y="-97359"/>
                  <a:pt x="1409843" y="84305"/>
                  <a:pt x="2516125" y="466851"/>
                </a:cubicBezTo>
                <a:cubicBezTo>
                  <a:pt x="3542035" y="821613"/>
                  <a:pt x="3928422" y="982376"/>
                  <a:pt x="5026721" y="982376"/>
                </a:cubicBezTo>
              </a:path>
            </a:pathLst>
          </a:custGeom>
          <a:noFill/>
          <a:ln w="28575" cap="rnd">
            <a:solidFill>
              <a:srgbClr val="41CED9"/>
            </a:solidFill>
            <a:prstDash val="sysDot"/>
            <a:miter/>
            <a:headEnd type="none"/>
            <a:tailEnd type="triangle"/>
          </a:ln>
        </p:spPr>
        <p:txBody>
          <a:bodyPr rtlCol="0" anchor="ctr"/>
          <a:lstStyle/>
          <a:p>
            <a:pPr defTabSz="1218804"/>
            <a:endParaRPr lang="ru-RU">
              <a:solidFill>
                <a:prstClr val="black"/>
              </a:solidFill>
              <a:latin typeface="Verdana"/>
            </a:endParaRPr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F990B420-6B7E-4CFF-AF27-71B3BA53B3A8}"/>
              </a:ext>
            </a:extLst>
          </p:cNvPr>
          <p:cNvSpPr/>
          <p:nvPr/>
        </p:nvSpPr>
        <p:spPr>
          <a:xfrm flipV="1">
            <a:off x="8650963" y="4291491"/>
            <a:ext cx="1206136" cy="1331928"/>
          </a:xfrm>
          <a:custGeom>
            <a:avLst/>
            <a:gdLst>
              <a:gd name="connsiteX0" fmla="*/ 6931 w 5033552"/>
              <a:gd name="connsiteY0" fmla="*/ 68372 h 989131"/>
              <a:gd name="connsiteX1" fmla="*/ 2516125 w 5033552"/>
              <a:gd name="connsiteY1" fmla="*/ 466851 h 989131"/>
              <a:gd name="connsiteX2" fmla="*/ 5026721 w 5033552"/>
              <a:gd name="connsiteY2" fmla="*/ 982376 h 98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33552" h="989131">
                <a:moveTo>
                  <a:pt x="6931" y="68372"/>
                </a:moveTo>
                <a:cubicBezTo>
                  <a:pt x="1146834" y="-97359"/>
                  <a:pt x="1409843" y="84305"/>
                  <a:pt x="2516125" y="466851"/>
                </a:cubicBezTo>
                <a:cubicBezTo>
                  <a:pt x="3542035" y="821613"/>
                  <a:pt x="3928422" y="982376"/>
                  <a:pt x="5026721" y="982376"/>
                </a:cubicBezTo>
              </a:path>
            </a:pathLst>
          </a:custGeom>
          <a:noFill/>
          <a:ln w="28575" cap="rnd">
            <a:solidFill>
              <a:srgbClr val="41CED9"/>
            </a:solidFill>
            <a:prstDash val="sysDot"/>
            <a:miter/>
            <a:headEnd type="none"/>
            <a:tailEnd type="triangle"/>
          </a:ln>
        </p:spPr>
        <p:txBody>
          <a:bodyPr rtlCol="0" anchor="ctr"/>
          <a:lstStyle/>
          <a:p>
            <a:pPr defTabSz="1218804"/>
            <a:endParaRPr lang="ru-RU">
              <a:solidFill>
                <a:prstClr val="black"/>
              </a:solidFill>
              <a:latin typeface="Verdana"/>
            </a:endParaRPr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25E4639F-9EEB-4D70-9EE4-112588699F01}"/>
              </a:ext>
            </a:extLst>
          </p:cNvPr>
          <p:cNvSpPr/>
          <p:nvPr/>
        </p:nvSpPr>
        <p:spPr>
          <a:xfrm>
            <a:off x="6763344" y="2609468"/>
            <a:ext cx="2044482" cy="1456510"/>
          </a:xfrm>
          <a:custGeom>
            <a:avLst/>
            <a:gdLst>
              <a:gd name="connsiteX0" fmla="*/ 6931 w 5033552"/>
              <a:gd name="connsiteY0" fmla="*/ 68372 h 989131"/>
              <a:gd name="connsiteX1" fmla="*/ 2516125 w 5033552"/>
              <a:gd name="connsiteY1" fmla="*/ 466851 h 989131"/>
              <a:gd name="connsiteX2" fmla="*/ 5026721 w 5033552"/>
              <a:gd name="connsiteY2" fmla="*/ 982376 h 98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33552" h="989131">
                <a:moveTo>
                  <a:pt x="6931" y="68372"/>
                </a:moveTo>
                <a:cubicBezTo>
                  <a:pt x="1146834" y="-97359"/>
                  <a:pt x="1409843" y="84305"/>
                  <a:pt x="2516125" y="466851"/>
                </a:cubicBezTo>
                <a:cubicBezTo>
                  <a:pt x="3542035" y="821613"/>
                  <a:pt x="3928422" y="982376"/>
                  <a:pt x="5026721" y="982376"/>
                </a:cubicBezTo>
              </a:path>
            </a:pathLst>
          </a:custGeom>
          <a:noFill/>
          <a:ln w="28575" cap="rnd">
            <a:solidFill>
              <a:srgbClr val="41CED9"/>
            </a:solidFill>
            <a:prstDash val="sysDot"/>
            <a:miter/>
            <a:headEnd type="none"/>
            <a:tailEnd type="triangle"/>
          </a:ln>
        </p:spPr>
        <p:txBody>
          <a:bodyPr rtlCol="0" anchor="ctr"/>
          <a:lstStyle/>
          <a:p>
            <a:pPr defTabSz="1218804"/>
            <a:endParaRPr lang="ru-RU">
              <a:solidFill>
                <a:prstClr val="black"/>
              </a:solidFill>
              <a:latin typeface="Verdana"/>
            </a:endParaRPr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F1A64C0C-2135-4951-902A-7A8F5B704EDB}"/>
              </a:ext>
            </a:extLst>
          </p:cNvPr>
          <p:cNvSpPr/>
          <p:nvPr/>
        </p:nvSpPr>
        <p:spPr>
          <a:xfrm flipV="1">
            <a:off x="10893259" y="4156649"/>
            <a:ext cx="930772" cy="1378005"/>
          </a:xfrm>
          <a:custGeom>
            <a:avLst/>
            <a:gdLst>
              <a:gd name="connsiteX0" fmla="*/ 6931 w 5033552"/>
              <a:gd name="connsiteY0" fmla="*/ 68372 h 989131"/>
              <a:gd name="connsiteX1" fmla="*/ 2516125 w 5033552"/>
              <a:gd name="connsiteY1" fmla="*/ 466851 h 989131"/>
              <a:gd name="connsiteX2" fmla="*/ 5026721 w 5033552"/>
              <a:gd name="connsiteY2" fmla="*/ 982376 h 98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33552" h="989131">
                <a:moveTo>
                  <a:pt x="6931" y="68372"/>
                </a:moveTo>
                <a:cubicBezTo>
                  <a:pt x="1146834" y="-97359"/>
                  <a:pt x="1409843" y="84305"/>
                  <a:pt x="2516125" y="466851"/>
                </a:cubicBezTo>
                <a:cubicBezTo>
                  <a:pt x="3542035" y="821613"/>
                  <a:pt x="3928422" y="982376"/>
                  <a:pt x="5026721" y="982376"/>
                </a:cubicBezTo>
              </a:path>
            </a:pathLst>
          </a:custGeom>
          <a:noFill/>
          <a:ln w="28575" cap="rnd">
            <a:solidFill>
              <a:srgbClr val="41CED9"/>
            </a:solidFill>
            <a:prstDash val="sysDot"/>
            <a:miter/>
            <a:headEnd type="none"/>
            <a:tailEnd type="triangle"/>
          </a:ln>
        </p:spPr>
        <p:txBody>
          <a:bodyPr rtlCol="0" anchor="ctr"/>
          <a:lstStyle/>
          <a:p>
            <a:pPr defTabSz="1218804"/>
            <a:endParaRPr lang="ru-RU">
              <a:solidFill>
                <a:prstClr val="black"/>
              </a:solidFill>
              <a:latin typeface="Verdana"/>
            </a:endParaRPr>
          </a:p>
        </p:txBody>
      </p:sp>
      <p:sp>
        <p:nvSpPr>
          <p:cNvPr id="37" name="TextBox 267">
            <a:extLst>
              <a:ext uri="{FF2B5EF4-FFF2-40B4-BE49-F238E27FC236}">
                <a16:creationId xmlns:a16="http://schemas.microsoft.com/office/drawing/2014/main" id="{9E1C3A3A-D417-44E8-8FA7-3814A3568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7159" y="996822"/>
            <a:ext cx="1876599" cy="489552"/>
          </a:xfrm>
          <a:prstGeom prst="roundRect">
            <a:avLst/>
          </a:prstGeom>
          <a:solidFill>
            <a:srgbClr val="F0FAFF"/>
          </a:solidFill>
          <a:ln w="19050">
            <a:solidFill>
              <a:srgbClr val="41CED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33400" tIns="66700" rIns="133400" bIns="66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18804" eaLnBrk="1" hangingPunct="1">
              <a:lnSpc>
                <a:spcPts val="1200"/>
              </a:lnSpc>
              <a:spcBef>
                <a:spcPts val="1000"/>
              </a:spcBef>
              <a:defRPr/>
            </a:pPr>
            <a:r>
              <a:rPr lang="ru-RU" sz="1100" spc="-1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  <a:ea typeface="Verdana" panose="020B0604030504040204" pitchFamily="34" charset="0"/>
                <a:cs typeface="Verdana" panose="020B0604030504040204" pitchFamily="34" charset="0"/>
              </a:rPr>
              <a:t>Документ с распознанным текстом</a:t>
            </a:r>
          </a:p>
        </p:txBody>
      </p:sp>
      <p:sp>
        <p:nvSpPr>
          <p:cNvPr id="38" name="TextBox 267">
            <a:extLst>
              <a:ext uri="{FF2B5EF4-FFF2-40B4-BE49-F238E27FC236}">
                <a16:creationId xmlns:a16="http://schemas.microsoft.com/office/drawing/2014/main" id="{256AE1A4-8EF9-4F8F-9C63-DCD4591FA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3087" y="5325049"/>
            <a:ext cx="1227835" cy="489552"/>
          </a:xfrm>
          <a:prstGeom prst="roundRect">
            <a:avLst/>
          </a:prstGeom>
          <a:solidFill>
            <a:srgbClr val="F0FAFF"/>
          </a:solidFill>
          <a:ln w="19050">
            <a:solidFill>
              <a:srgbClr val="41CED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33400" tIns="66700" rIns="133400" bIns="66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18804" eaLnBrk="1" hangingPunct="1">
              <a:lnSpc>
                <a:spcPts val="1200"/>
              </a:lnSpc>
              <a:spcBef>
                <a:spcPts val="1000"/>
              </a:spcBef>
              <a:defRPr/>
            </a:pPr>
            <a:r>
              <a:rPr lang="ru-RU" sz="1100" spc="-1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  <a:ea typeface="Verdana" panose="020B0604030504040204" pitchFamily="34" charset="0"/>
                <a:cs typeface="Verdana" panose="020B0604030504040204" pitchFamily="34" charset="0"/>
              </a:rPr>
              <a:t>Видеозапись совещания</a:t>
            </a:r>
          </a:p>
        </p:txBody>
      </p:sp>
      <p:sp>
        <p:nvSpPr>
          <p:cNvPr id="39" name="TextBox 267">
            <a:extLst>
              <a:ext uri="{FF2B5EF4-FFF2-40B4-BE49-F238E27FC236}">
                <a16:creationId xmlns:a16="http://schemas.microsoft.com/office/drawing/2014/main" id="{94111F43-310F-4C10-A24F-8368B7906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7091" y="5336889"/>
            <a:ext cx="2313774" cy="489552"/>
          </a:xfrm>
          <a:prstGeom prst="roundRect">
            <a:avLst/>
          </a:prstGeom>
          <a:solidFill>
            <a:srgbClr val="F0FAFF"/>
          </a:solidFill>
          <a:ln w="19050">
            <a:solidFill>
              <a:srgbClr val="41CED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33400" tIns="66700" rIns="133400" bIns="66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18804" eaLnBrk="1" hangingPunct="1">
              <a:lnSpc>
                <a:spcPts val="1200"/>
              </a:lnSpc>
              <a:spcBef>
                <a:spcPts val="1000"/>
              </a:spcBef>
              <a:defRPr/>
            </a:pPr>
            <a:r>
              <a:rPr lang="ru-RU" sz="1100" spc="-1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  <a:ea typeface="Verdana" panose="020B0604030504040204" pitchFamily="34" charset="0"/>
                <a:cs typeface="Verdana" panose="020B0604030504040204" pitchFamily="34" charset="0"/>
              </a:rPr>
              <a:t>Синхронное воспроизведение аудио-/видеозаписи и текста</a:t>
            </a:r>
          </a:p>
        </p:txBody>
      </p:sp>
      <p:sp>
        <p:nvSpPr>
          <p:cNvPr id="40" name="TextBox 267">
            <a:extLst>
              <a:ext uri="{FF2B5EF4-FFF2-40B4-BE49-F238E27FC236}">
                <a16:creationId xmlns:a16="http://schemas.microsoft.com/office/drawing/2014/main" id="{4C1D00CA-6833-4FF8-A27C-4354D7F28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6381" y="2439601"/>
            <a:ext cx="1217074" cy="489552"/>
          </a:xfrm>
          <a:prstGeom prst="roundRect">
            <a:avLst/>
          </a:prstGeom>
          <a:solidFill>
            <a:srgbClr val="F0FAFF"/>
          </a:solidFill>
          <a:ln w="19050">
            <a:solidFill>
              <a:srgbClr val="41CED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33400" tIns="66700" rIns="133400" bIns="66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18804" eaLnBrk="1" hangingPunct="1">
              <a:lnSpc>
                <a:spcPts val="1200"/>
              </a:lnSpc>
              <a:spcBef>
                <a:spcPts val="1000"/>
              </a:spcBef>
              <a:defRPr/>
            </a:pPr>
            <a:r>
              <a:rPr lang="ru-RU" sz="1100" spc="-1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  <a:ea typeface="Verdana" panose="020B0604030504040204" pitchFamily="34" charset="0"/>
                <a:cs typeface="Verdana" panose="020B0604030504040204" pitchFamily="34" charset="0"/>
              </a:rPr>
              <a:t>Спикер совещания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9DB95F3-7012-4982-9AD3-B0007E94AF28}"/>
              </a:ext>
            </a:extLst>
          </p:cNvPr>
          <p:cNvSpPr/>
          <p:nvPr/>
        </p:nvSpPr>
        <p:spPr>
          <a:xfrm>
            <a:off x="9980049" y="4225427"/>
            <a:ext cx="508695" cy="142387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7F99C30-C9E9-4D51-8F58-4A0CD11CEF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316" t="21736" r="-3503" b="11676"/>
          <a:stretch/>
        </p:blipFill>
        <p:spPr>
          <a:xfrm>
            <a:off x="11873512" y="3840809"/>
            <a:ext cx="299642" cy="631679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641B31D-EF23-4AD5-9127-332C4CDEAB5E}"/>
              </a:ext>
            </a:extLst>
          </p:cNvPr>
          <p:cNvSpPr txBox="1"/>
          <p:nvPr/>
        </p:nvSpPr>
        <p:spPr>
          <a:xfrm>
            <a:off x="1398604" y="3004230"/>
            <a:ext cx="4078796" cy="688256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Автоматизированная подготовка </a:t>
            </a:r>
            <a:b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стенограмм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C85C2AC-D367-4E14-AC0E-31FAFDAC0B19}"/>
              </a:ext>
            </a:extLst>
          </p:cNvPr>
          <p:cNvSpPr txBox="1"/>
          <p:nvPr/>
        </p:nvSpPr>
        <p:spPr>
          <a:xfrm>
            <a:off x="1398604" y="4104489"/>
            <a:ext cx="4078796" cy="688256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Быстрый доступ к материалам </a:t>
            </a:r>
            <a:b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совещаний в едином архиве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17B0740-F2E5-4382-8750-FF8911F329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6109" y="3105340"/>
            <a:ext cx="342900" cy="20955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F146DD4-E809-4267-B95B-E5625A4960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6109" y="4239067"/>
            <a:ext cx="342900" cy="20955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B59CE2E-5DC8-4B39-A44C-4550EBC8B917}"/>
              </a:ext>
            </a:extLst>
          </p:cNvPr>
          <p:cNvSpPr txBox="1"/>
          <p:nvPr/>
        </p:nvSpPr>
        <p:spPr>
          <a:xfrm>
            <a:off x="1398604" y="5199550"/>
            <a:ext cx="4078796" cy="996033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Удобный обмен информацией между сотрудниками и/или разными ИС организации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D682080-A6BF-4256-AD4E-7F602A3B45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6109" y="5334128"/>
            <a:ext cx="342900" cy="20955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334021D-CFAD-43D5-B58A-C24FFE3597F4}"/>
              </a:ext>
            </a:extLst>
          </p:cNvPr>
          <p:cNvSpPr txBox="1"/>
          <p:nvPr/>
        </p:nvSpPr>
        <p:spPr>
          <a:xfrm>
            <a:off x="928033" y="2205151"/>
            <a:ext cx="2216150" cy="349702"/>
          </a:xfrm>
          <a:prstGeom prst="rect">
            <a:avLst/>
          </a:prstGeom>
          <a:noFill/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fontAlgn="t">
              <a:spcAft>
                <a:spcPts val="1200"/>
              </a:spcAft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0FAFF"/>
                </a:solidFill>
                <a:latin typeface="Arial Black" panose="020B0A04020102020204" pitchFamily="34" charset="0"/>
              </a:rPr>
              <a:t>Возможности</a:t>
            </a:r>
          </a:p>
        </p:txBody>
      </p:sp>
    </p:spTree>
    <p:extLst>
      <p:ext uri="{BB962C8B-B14F-4D97-AF65-F5344CB8AC3E}">
        <p14:creationId xmlns:p14="http://schemas.microsoft.com/office/powerpoint/2010/main" val="278359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6D6078-FE7E-46F6-93CE-8DF54472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0" y="460660"/>
            <a:ext cx="9383104" cy="1095184"/>
          </a:xfrm>
        </p:spPr>
        <p:txBody>
          <a:bodyPr/>
          <a:lstStyle/>
          <a:p>
            <a:r>
              <a:rPr lang="ru-RU" dirty="0"/>
              <a:t>Технологии </a:t>
            </a:r>
            <a:br>
              <a:rPr lang="ru-RU" dirty="0"/>
            </a:br>
            <a:r>
              <a:rPr lang="ru-RU" dirty="0"/>
              <a:t>распознавания речи</a:t>
            </a:r>
          </a:p>
        </p:txBody>
      </p:sp>
      <p:sp>
        <p:nvSpPr>
          <p:cNvPr id="77" name="Прямоугольник: один усеченный угол 76">
            <a:extLst>
              <a:ext uri="{FF2B5EF4-FFF2-40B4-BE49-F238E27FC236}">
                <a16:creationId xmlns:a16="http://schemas.microsoft.com/office/drawing/2014/main" id="{687BF345-C72D-460C-AC83-7049F29E1FB0}"/>
              </a:ext>
            </a:extLst>
          </p:cNvPr>
          <p:cNvSpPr/>
          <p:nvPr/>
        </p:nvSpPr>
        <p:spPr>
          <a:xfrm>
            <a:off x="-869" y="5252627"/>
            <a:ext cx="6096869" cy="1165581"/>
          </a:xfrm>
          <a:prstGeom prst="snip1Rect">
            <a:avLst>
              <a:gd name="adj" fmla="val 22242"/>
            </a:avLst>
          </a:prstGeom>
          <a:gradFill>
            <a:gsLst>
              <a:gs pos="10000">
                <a:srgbClr val="66FFFF"/>
              </a:gs>
              <a:gs pos="9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FB1E3A24-7D01-4721-A8BC-560F3D78E76F}"/>
              </a:ext>
            </a:extLst>
          </p:cNvPr>
          <p:cNvSpPr/>
          <p:nvPr/>
        </p:nvSpPr>
        <p:spPr>
          <a:xfrm>
            <a:off x="731839" y="5527627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D6889C9F-151E-4DFD-A42F-6D2D458C1CAC}"/>
              </a:ext>
            </a:extLst>
          </p:cNvPr>
          <p:cNvSpPr/>
          <p:nvPr/>
        </p:nvSpPr>
        <p:spPr>
          <a:xfrm>
            <a:off x="731839" y="2658470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641A9D38-E240-4CCE-AAB0-853F702008F8}"/>
              </a:ext>
            </a:extLst>
          </p:cNvPr>
          <p:cNvSpPr/>
          <p:nvPr/>
        </p:nvSpPr>
        <p:spPr>
          <a:xfrm>
            <a:off x="731839" y="3481838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0EADB1F1-E4F9-4739-912F-9FFBB51C59D5}"/>
              </a:ext>
            </a:extLst>
          </p:cNvPr>
          <p:cNvSpPr/>
          <p:nvPr/>
        </p:nvSpPr>
        <p:spPr>
          <a:xfrm>
            <a:off x="731839" y="4305206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C0F27FC-5AAA-4650-B0C2-1EE7085F947E}"/>
              </a:ext>
            </a:extLst>
          </p:cNvPr>
          <p:cNvSpPr txBox="1"/>
          <p:nvPr/>
        </p:nvSpPr>
        <p:spPr>
          <a:xfrm>
            <a:off x="1514517" y="1853788"/>
            <a:ext cx="5300307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Распознавание спонтанной речи, </a:t>
            </a:r>
            <a:b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когда спикер говорит «не под диктовку»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57C32DE-A163-4ACA-92F8-9B024D290913}"/>
              </a:ext>
            </a:extLst>
          </p:cNvPr>
          <p:cNvSpPr txBox="1"/>
          <p:nvPr/>
        </p:nvSpPr>
        <p:spPr>
          <a:xfrm>
            <a:off x="1514517" y="2686898"/>
            <a:ext cx="5300307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Распознавание числительных и их перевод</a:t>
            </a:r>
            <a:b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в текст c сохранением числового формата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B6964F0-BE8B-4E38-9A05-64EEDFB2D96C}"/>
              </a:ext>
            </a:extLst>
          </p:cNvPr>
          <p:cNvSpPr txBox="1"/>
          <p:nvPr/>
        </p:nvSpPr>
        <p:spPr>
          <a:xfrm>
            <a:off x="1514517" y="3494205"/>
            <a:ext cx="4454483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Автоматическая расстановка знаков препинания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4D257C4-1C5F-4112-BC82-326770F118B3}"/>
              </a:ext>
            </a:extLst>
          </p:cNvPr>
          <p:cNvSpPr txBox="1"/>
          <p:nvPr/>
        </p:nvSpPr>
        <p:spPr>
          <a:xfrm>
            <a:off x="1514517" y="4329007"/>
            <a:ext cx="4581483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ts val="2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Автоматическое исключение нецензурной лексики</a:t>
            </a: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id="{2956AFA9-78EF-422E-A4D8-774E3C236DA7}"/>
              </a:ext>
            </a:extLst>
          </p:cNvPr>
          <p:cNvSpPr/>
          <p:nvPr/>
        </p:nvSpPr>
        <p:spPr>
          <a:xfrm>
            <a:off x="731839" y="1835102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4158EC4-EF63-40CD-8A77-98AC9E5C485B}"/>
              </a:ext>
            </a:extLst>
          </p:cNvPr>
          <p:cNvSpPr txBox="1"/>
          <p:nvPr/>
        </p:nvSpPr>
        <p:spPr>
          <a:xfrm>
            <a:off x="1492333" y="5418781"/>
            <a:ext cx="4476667" cy="8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ts val="2000"/>
              </a:lnSpc>
              <a:spcBef>
                <a:spcPts val="800"/>
              </a:spcBef>
            </a:pPr>
            <a:r>
              <a:rPr lang="ru-RU" b="1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Разделение речи спикеров в одном аудиоканале без аппаратных средств</a:t>
            </a:r>
            <a:br>
              <a:rPr lang="ru-RU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до 10 спикеров</a:t>
            </a:r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5E7AA867-36E4-400F-BF5D-4DAAA5D40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438" y="1946761"/>
            <a:ext cx="472584" cy="428001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BB5A89AF-50C6-4BE2-BC17-ED71F505E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506" y="2753739"/>
            <a:ext cx="421861" cy="480922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5DD33B9D-D543-4CFB-AE9D-A0D5572729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529" y="3586928"/>
            <a:ext cx="449838" cy="441018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A2EFA628-C52A-424C-954A-DDB1C23CE1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4552" y="4404340"/>
            <a:ext cx="469797" cy="44216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BEB692A2-AF3E-4536-8513-1D2DB2CF62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5693" y="5596981"/>
            <a:ext cx="528718" cy="511094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3D54871-1468-42B7-9F72-4FF85902A922}"/>
              </a:ext>
            </a:extLst>
          </p:cNvPr>
          <p:cNvGrpSpPr/>
          <p:nvPr/>
        </p:nvGrpSpPr>
        <p:grpSpPr>
          <a:xfrm>
            <a:off x="7000617" y="1488583"/>
            <a:ext cx="4619494" cy="4619492"/>
            <a:chOff x="7000617" y="1304925"/>
            <a:chExt cx="4619494" cy="4619492"/>
          </a:xfrm>
        </p:grpSpPr>
        <p:grpSp>
          <p:nvGrpSpPr>
            <p:cNvPr id="108" name="Группа 107">
              <a:extLst>
                <a:ext uri="{FF2B5EF4-FFF2-40B4-BE49-F238E27FC236}">
                  <a16:creationId xmlns:a16="http://schemas.microsoft.com/office/drawing/2014/main" id="{FC7935D5-F14A-4CB3-84F5-E7BC8AB483F8}"/>
                </a:ext>
              </a:extLst>
            </p:cNvPr>
            <p:cNvGrpSpPr/>
            <p:nvPr/>
          </p:nvGrpSpPr>
          <p:grpSpPr>
            <a:xfrm>
              <a:off x="7000617" y="1304925"/>
              <a:ext cx="4619494" cy="4619492"/>
              <a:chOff x="1763495" y="2036088"/>
              <a:chExt cx="4025972" cy="4025972"/>
            </a:xfrm>
          </p:grpSpPr>
          <p:sp>
            <p:nvSpPr>
              <p:cNvPr id="109" name="Овал 108">
                <a:extLst>
                  <a:ext uri="{FF2B5EF4-FFF2-40B4-BE49-F238E27FC236}">
                    <a16:creationId xmlns:a16="http://schemas.microsoft.com/office/drawing/2014/main" id="{187D9600-8651-487B-B603-27C2994CB92A}"/>
                  </a:ext>
                </a:extLst>
              </p:cNvPr>
              <p:cNvSpPr/>
              <p:nvPr/>
            </p:nvSpPr>
            <p:spPr>
              <a:xfrm flipV="1">
                <a:off x="1763495" y="2036088"/>
                <a:ext cx="4025972" cy="4025972"/>
              </a:xfrm>
              <a:prstGeom prst="ellipse">
                <a:avLst/>
              </a:prstGeom>
              <a:gradFill>
                <a:gsLst>
                  <a:gs pos="85000">
                    <a:srgbClr val="66FFFF"/>
                  </a:gs>
                  <a:gs pos="27000">
                    <a:srgbClr val="00B0F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126">
                  <a:defRPr/>
                </a:pPr>
                <a:endParaRPr lang="ru-RU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10" name="Рисунок 109">
                <a:extLst>
                  <a:ext uri="{FF2B5EF4-FFF2-40B4-BE49-F238E27FC236}">
                    <a16:creationId xmlns:a16="http://schemas.microsoft.com/office/drawing/2014/main" id="{C6FA7F0B-B762-4EA8-AA3F-F5CE7F39D2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853" t="374" r="16264" b="293"/>
              <a:stretch>
                <a:fillRect/>
              </a:stretch>
            </p:blipFill>
            <p:spPr>
              <a:xfrm>
                <a:off x="1964591" y="2237185"/>
                <a:ext cx="3623780" cy="3623777"/>
              </a:xfrm>
              <a:custGeom>
                <a:avLst/>
                <a:gdLst>
                  <a:gd name="connsiteX0" fmla="*/ 2129139 w 4258278"/>
                  <a:gd name="connsiteY0" fmla="*/ 0 h 4258278"/>
                  <a:gd name="connsiteX1" fmla="*/ 4258278 w 4258278"/>
                  <a:gd name="connsiteY1" fmla="*/ 2129139 h 4258278"/>
                  <a:gd name="connsiteX2" fmla="*/ 2129139 w 4258278"/>
                  <a:gd name="connsiteY2" fmla="*/ 4258278 h 4258278"/>
                  <a:gd name="connsiteX3" fmla="*/ 0 w 4258278"/>
                  <a:gd name="connsiteY3" fmla="*/ 2129139 h 4258278"/>
                  <a:gd name="connsiteX4" fmla="*/ 2129139 w 4258278"/>
                  <a:gd name="connsiteY4" fmla="*/ 0 h 4258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8278" h="4258278">
                    <a:moveTo>
                      <a:pt x="2129139" y="0"/>
                    </a:moveTo>
                    <a:cubicBezTo>
                      <a:pt x="3305030" y="0"/>
                      <a:pt x="4258278" y="953248"/>
                      <a:pt x="4258278" y="2129139"/>
                    </a:cubicBezTo>
                    <a:cubicBezTo>
                      <a:pt x="4258278" y="3305030"/>
                      <a:pt x="3305030" y="4258278"/>
                      <a:pt x="2129139" y="4258278"/>
                    </a:cubicBezTo>
                    <a:cubicBezTo>
                      <a:pt x="953248" y="4258278"/>
                      <a:pt x="0" y="3305030"/>
                      <a:pt x="0" y="2129139"/>
                    </a:cubicBezTo>
                    <a:cubicBezTo>
                      <a:pt x="0" y="953248"/>
                      <a:pt x="953248" y="0"/>
                      <a:pt x="2129139" y="0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FA5437FC-2149-45F0-A438-3E51721AB0E1}"/>
                </a:ext>
              </a:extLst>
            </p:cNvPr>
            <p:cNvGrpSpPr/>
            <p:nvPr/>
          </p:nvGrpSpPr>
          <p:grpSpPr>
            <a:xfrm rot="5400000">
              <a:off x="7881015" y="2053834"/>
              <a:ext cx="3015582" cy="3121674"/>
              <a:chOff x="12661876" y="5407785"/>
              <a:chExt cx="5505570" cy="5239438"/>
            </a:xfrm>
            <a:solidFill>
              <a:schemeClr val="bg1"/>
            </a:solidFill>
          </p:grpSpPr>
          <p:sp>
            <p:nvSpPr>
              <p:cNvPr id="59" name="Полилиния: фигура 58">
                <a:extLst>
                  <a:ext uri="{FF2B5EF4-FFF2-40B4-BE49-F238E27FC236}">
                    <a16:creationId xmlns:a16="http://schemas.microsoft.com/office/drawing/2014/main" id="{C6305866-83CD-4109-8575-4CFB8F052718}"/>
                  </a:ext>
                </a:extLst>
              </p:cNvPr>
              <p:cNvSpPr/>
              <p:nvPr/>
            </p:nvSpPr>
            <p:spPr>
              <a:xfrm>
                <a:off x="14926395" y="8329111"/>
                <a:ext cx="781757" cy="16634"/>
              </a:xfrm>
              <a:custGeom>
                <a:avLst/>
                <a:gdLst>
                  <a:gd name="connsiteX0" fmla="*/ 168153 w 855603"/>
                  <a:gd name="connsiteY0" fmla="*/ 13653 h 18204"/>
                  <a:gd name="connsiteX1" fmla="*/ 13653 w 855603"/>
                  <a:gd name="connsiteY1" fmla="*/ 13653 h 18204"/>
                  <a:gd name="connsiteX2" fmla="*/ 843770 w 855603"/>
                  <a:gd name="connsiteY2" fmla="*/ 13653 h 18204"/>
                  <a:gd name="connsiteX3" fmla="*/ 688033 w 855603"/>
                  <a:gd name="connsiteY3" fmla="*/ 13653 h 1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5603" h="18204">
                    <a:moveTo>
                      <a:pt x="168153" y="13653"/>
                    </a:moveTo>
                    <a:lnTo>
                      <a:pt x="13653" y="13653"/>
                    </a:lnTo>
                    <a:moveTo>
                      <a:pt x="843770" y="13653"/>
                    </a:moveTo>
                    <a:lnTo>
                      <a:pt x="688033" y="13653"/>
                    </a:lnTo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0" name="Полилиния: фигура 59">
                <a:extLst>
                  <a:ext uri="{FF2B5EF4-FFF2-40B4-BE49-F238E27FC236}">
                    <a16:creationId xmlns:a16="http://schemas.microsoft.com/office/drawing/2014/main" id="{4A165F9B-BE85-4C1E-8778-6E5619C9B769}"/>
                  </a:ext>
                </a:extLst>
              </p:cNvPr>
              <p:cNvSpPr/>
              <p:nvPr/>
            </p:nvSpPr>
            <p:spPr>
              <a:xfrm>
                <a:off x="12880983" y="5480284"/>
                <a:ext cx="4923410" cy="4690546"/>
              </a:xfrm>
              <a:custGeom>
                <a:avLst/>
                <a:gdLst>
                  <a:gd name="connsiteX0" fmla="*/ 2429040 w 5388480"/>
                  <a:gd name="connsiteY0" fmla="*/ 5114528 h 5133619"/>
                  <a:gd name="connsiteX1" fmla="*/ 2436686 w 5388480"/>
                  <a:gd name="connsiteY1" fmla="*/ 5105044 h 5133619"/>
                  <a:gd name="connsiteX2" fmla="*/ 2436704 w 5388480"/>
                  <a:gd name="connsiteY2" fmla="*/ 5105044 h 5133619"/>
                  <a:gd name="connsiteX3" fmla="*/ 2436704 w 5388480"/>
                  <a:gd name="connsiteY3" fmla="*/ 5105044 h 5133619"/>
                  <a:gd name="connsiteX4" fmla="*/ 2446188 w 5388480"/>
                  <a:gd name="connsiteY4" fmla="*/ 5112707 h 5133619"/>
                  <a:gd name="connsiteX5" fmla="*/ 2446188 w 5388480"/>
                  <a:gd name="connsiteY5" fmla="*/ 5112707 h 5133619"/>
                  <a:gd name="connsiteX6" fmla="*/ 2438506 w 5388480"/>
                  <a:gd name="connsiteY6" fmla="*/ 5122192 h 5133619"/>
                  <a:gd name="connsiteX7" fmla="*/ 2438506 w 5388480"/>
                  <a:gd name="connsiteY7" fmla="*/ 5122192 h 5133619"/>
                  <a:gd name="connsiteX8" fmla="*/ 2437560 w 5388480"/>
                  <a:gd name="connsiteY8" fmla="*/ 5122192 h 5133619"/>
                  <a:gd name="connsiteX9" fmla="*/ 2429040 w 5388480"/>
                  <a:gd name="connsiteY9" fmla="*/ 5114528 h 5133619"/>
                  <a:gd name="connsiteX10" fmla="*/ 2332885 w 5388480"/>
                  <a:gd name="connsiteY10" fmla="*/ 5117441 h 5133619"/>
                  <a:gd name="connsiteX11" fmla="*/ 2326058 w 5388480"/>
                  <a:gd name="connsiteY11" fmla="*/ 5107483 h 5133619"/>
                  <a:gd name="connsiteX12" fmla="*/ 2326076 w 5388480"/>
                  <a:gd name="connsiteY12" fmla="*/ 5107374 h 5133619"/>
                  <a:gd name="connsiteX13" fmla="*/ 2326076 w 5388480"/>
                  <a:gd name="connsiteY13" fmla="*/ 5107374 h 5133619"/>
                  <a:gd name="connsiteX14" fmla="*/ 2335961 w 5388480"/>
                  <a:gd name="connsiteY14" fmla="*/ 5100529 h 5133619"/>
                  <a:gd name="connsiteX15" fmla="*/ 2336162 w 5388480"/>
                  <a:gd name="connsiteY15" fmla="*/ 5100565 h 5133619"/>
                  <a:gd name="connsiteX16" fmla="*/ 2336162 w 5388480"/>
                  <a:gd name="connsiteY16" fmla="*/ 5100565 h 5133619"/>
                  <a:gd name="connsiteX17" fmla="*/ 2343006 w 5388480"/>
                  <a:gd name="connsiteY17" fmla="*/ 5110450 h 5133619"/>
                  <a:gd name="connsiteX18" fmla="*/ 2342970 w 5388480"/>
                  <a:gd name="connsiteY18" fmla="*/ 5110632 h 5133619"/>
                  <a:gd name="connsiteX19" fmla="*/ 2342970 w 5388480"/>
                  <a:gd name="connsiteY19" fmla="*/ 5110632 h 5133619"/>
                  <a:gd name="connsiteX20" fmla="*/ 2334523 w 5388480"/>
                  <a:gd name="connsiteY20" fmla="*/ 5117623 h 5133619"/>
                  <a:gd name="connsiteX21" fmla="*/ 2334523 w 5388480"/>
                  <a:gd name="connsiteY21" fmla="*/ 5117623 h 5133619"/>
                  <a:gd name="connsiteX22" fmla="*/ 2332885 w 5388480"/>
                  <a:gd name="connsiteY22" fmla="*/ 5117441 h 5133619"/>
                  <a:gd name="connsiteX23" fmla="*/ 2529491 w 5388480"/>
                  <a:gd name="connsiteY23" fmla="*/ 5090990 h 5133619"/>
                  <a:gd name="connsiteX24" fmla="*/ 2533861 w 5388480"/>
                  <a:gd name="connsiteY24" fmla="*/ 5079758 h 5133619"/>
                  <a:gd name="connsiteX25" fmla="*/ 2533970 w 5388480"/>
                  <a:gd name="connsiteY25" fmla="*/ 5079721 h 5133619"/>
                  <a:gd name="connsiteX26" fmla="*/ 2533970 w 5388480"/>
                  <a:gd name="connsiteY26" fmla="*/ 5079721 h 5133619"/>
                  <a:gd name="connsiteX27" fmla="*/ 2545184 w 5388480"/>
                  <a:gd name="connsiteY27" fmla="*/ 5084127 h 5133619"/>
                  <a:gd name="connsiteX28" fmla="*/ 2545256 w 5388480"/>
                  <a:gd name="connsiteY28" fmla="*/ 5084290 h 5133619"/>
                  <a:gd name="connsiteX29" fmla="*/ 2545256 w 5388480"/>
                  <a:gd name="connsiteY29" fmla="*/ 5084290 h 5133619"/>
                  <a:gd name="connsiteX30" fmla="*/ 2540814 w 5388480"/>
                  <a:gd name="connsiteY30" fmla="*/ 5095541 h 5133619"/>
                  <a:gd name="connsiteX31" fmla="*/ 2540778 w 5388480"/>
                  <a:gd name="connsiteY31" fmla="*/ 5095559 h 5133619"/>
                  <a:gd name="connsiteX32" fmla="*/ 2540778 w 5388480"/>
                  <a:gd name="connsiteY32" fmla="*/ 5095559 h 5133619"/>
                  <a:gd name="connsiteX33" fmla="*/ 2537429 w 5388480"/>
                  <a:gd name="connsiteY33" fmla="*/ 5096251 h 5133619"/>
                  <a:gd name="connsiteX34" fmla="*/ 2537429 w 5388480"/>
                  <a:gd name="connsiteY34" fmla="*/ 5096251 h 5133619"/>
                  <a:gd name="connsiteX35" fmla="*/ 2529583 w 5388480"/>
                  <a:gd name="connsiteY35" fmla="*/ 5090990 h 5133619"/>
                  <a:gd name="connsiteX36" fmla="*/ 2233198 w 5388480"/>
                  <a:gd name="connsiteY36" fmla="*/ 5081888 h 5133619"/>
                  <a:gd name="connsiteX37" fmla="*/ 2229539 w 5388480"/>
                  <a:gd name="connsiteY37" fmla="*/ 5070310 h 5133619"/>
                  <a:gd name="connsiteX38" fmla="*/ 2229557 w 5388480"/>
                  <a:gd name="connsiteY38" fmla="*/ 5070255 h 5133619"/>
                  <a:gd name="connsiteX39" fmla="*/ 2229557 w 5388480"/>
                  <a:gd name="connsiteY39" fmla="*/ 5070255 h 5133619"/>
                  <a:gd name="connsiteX40" fmla="*/ 2241281 w 5388480"/>
                  <a:gd name="connsiteY40" fmla="*/ 5066723 h 5133619"/>
                  <a:gd name="connsiteX41" fmla="*/ 2241281 w 5388480"/>
                  <a:gd name="connsiteY41" fmla="*/ 5066723 h 5133619"/>
                  <a:gd name="connsiteX42" fmla="*/ 2244812 w 5388480"/>
                  <a:gd name="connsiteY42" fmla="*/ 5078338 h 5133619"/>
                  <a:gd name="connsiteX43" fmla="*/ 2244812 w 5388480"/>
                  <a:gd name="connsiteY43" fmla="*/ 5078338 h 5133619"/>
                  <a:gd name="connsiteX44" fmla="*/ 2237221 w 5388480"/>
                  <a:gd name="connsiteY44" fmla="*/ 5082907 h 5133619"/>
                  <a:gd name="connsiteX45" fmla="*/ 2237221 w 5388480"/>
                  <a:gd name="connsiteY45" fmla="*/ 5082907 h 5133619"/>
                  <a:gd name="connsiteX46" fmla="*/ 2233253 w 5388480"/>
                  <a:gd name="connsiteY46" fmla="*/ 5081960 h 5133619"/>
                  <a:gd name="connsiteX47" fmla="*/ 3394634 w 5388480"/>
                  <a:gd name="connsiteY47" fmla="*/ 5067743 h 5133619"/>
                  <a:gd name="connsiteX48" fmla="*/ 3394634 w 5388480"/>
                  <a:gd name="connsiteY48" fmla="*/ 5067743 h 5133619"/>
                  <a:gd name="connsiteX49" fmla="*/ 3386879 w 5388480"/>
                  <a:gd name="connsiteY49" fmla="*/ 5058277 h 5133619"/>
                  <a:gd name="connsiteX50" fmla="*/ 3386879 w 5388480"/>
                  <a:gd name="connsiteY50" fmla="*/ 5058277 h 5133619"/>
                  <a:gd name="connsiteX51" fmla="*/ 3396327 w 5388480"/>
                  <a:gd name="connsiteY51" fmla="*/ 5050594 h 5133619"/>
                  <a:gd name="connsiteX52" fmla="*/ 3396363 w 5388480"/>
                  <a:gd name="connsiteY52" fmla="*/ 5050594 h 5133619"/>
                  <a:gd name="connsiteX53" fmla="*/ 3396363 w 5388480"/>
                  <a:gd name="connsiteY53" fmla="*/ 5050594 h 5133619"/>
                  <a:gd name="connsiteX54" fmla="*/ 3404027 w 5388480"/>
                  <a:gd name="connsiteY54" fmla="*/ 5059952 h 5133619"/>
                  <a:gd name="connsiteX55" fmla="*/ 3404027 w 5388480"/>
                  <a:gd name="connsiteY55" fmla="*/ 5059988 h 5133619"/>
                  <a:gd name="connsiteX56" fmla="*/ 3404027 w 5388480"/>
                  <a:gd name="connsiteY56" fmla="*/ 5059988 h 5133619"/>
                  <a:gd name="connsiteX57" fmla="*/ 3395508 w 5388480"/>
                  <a:gd name="connsiteY57" fmla="*/ 5067743 h 5133619"/>
                  <a:gd name="connsiteX58" fmla="*/ 3394688 w 5388480"/>
                  <a:gd name="connsiteY58" fmla="*/ 5067743 h 5133619"/>
                  <a:gd name="connsiteX59" fmla="*/ 3490098 w 5388480"/>
                  <a:gd name="connsiteY59" fmla="*/ 5055856 h 5133619"/>
                  <a:gd name="connsiteX60" fmla="*/ 3496815 w 5388480"/>
                  <a:gd name="connsiteY60" fmla="*/ 5045679 h 5133619"/>
                  <a:gd name="connsiteX61" fmla="*/ 3496815 w 5388480"/>
                  <a:gd name="connsiteY61" fmla="*/ 5045679 h 5133619"/>
                  <a:gd name="connsiteX62" fmla="*/ 3506991 w 5388480"/>
                  <a:gd name="connsiteY62" fmla="*/ 5052415 h 5133619"/>
                  <a:gd name="connsiteX63" fmla="*/ 3506991 w 5388480"/>
                  <a:gd name="connsiteY63" fmla="*/ 5052415 h 5133619"/>
                  <a:gd name="connsiteX64" fmla="*/ 3500328 w 5388480"/>
                  <a:gd name="connsiteY64" fmla="*/ 5062537 h 5133619"/>
                  <a:gd name="connsiteX65" fmla="*/ 3500183 w 5388480"/>
                  <a:gd name="connsiteY65" fmla="*/ 5062573 h 5133619"/>
                  <a:gd name="connsiteX66" fmla="*/ 3500183 w 5388480"/>
                  <a:gd name="connsiteY66" fmla="*/ 5062573 h 5133619"/>
                  <a:gd name="connsiteX67" fmla="*/ 3498544 w 5388480"/>
                  <a:gd name="connsiteY67" fmla="*/ 5062755 h 5133619"/>
                  <a:gd name="connsiteX68" fmla="*/ 3498544 w 5388480"/>
                  <a:gd name="connsiteY68" fmla="*/ 5062755 h 5133619"/>
                  <a:gd name="connsiteX69" fmla="*/ 3490170 w 5388480"/>
                  <a:gd name="connsiteY69" fmla="*/ 5055928 h 5133619"/>
                  <a:gd name="connsiteX70" fmla="*/ 2621023 w 5388480"/>
                  <a:gd name="connsiteY70" fmla="*/ 5042603 h 5133619"/>
                  <a:gd name="connsiteX71" fmla="*/ 2624136 w 5388480"/>
                  <a:gd name="connsiteY71" fmla="*/ 5030825 h 5133619"/>
                  <a:gd name="connsiteX72" fmla="*/ 2624209 w 5388480"/>
                  <a:gd name="connsiteY72" fmla="*/ 5030788 h 5133619"/>
                  <a:gd name="connsiteX73" fmla="*/ 2624209 w 5388480"/>
                  <a:gd name="connsiteY73" fmla="*/ 5030788 h 5133619"/>
                  <a:gd name="connsiteX74" fmla="*/ 2635914 w 5388480"/>
                  <a:gd name="connsiteY74" fmla="*/ 5034065 h 5133619"/>
                  <a:gd name="connsiteX75" fmla="*/ 2635914 w 5388480"/>
                  <a:gd name="connsiteY75" fmla="*/ 5034065 h 5133619"/>
                  <a:gd name="connsiteX76" fmla="*/ 2635914 w 5388480"/>
                  <a:gd name="connsiteY76" fmla="*/ 5034065 h 5133619"/>
                  <a:gd name="connsiteX77" fmla="*/ 2632856 w 5388480"/>
                  <a:gd name="connsiteY77" fmla="*/ 5045716 h 5133619"/>
                  <a:gd name="connsiteX78" fmla="*/ 2632728 w 5388480"/>
                  <a:gd name="connsiteY78" fmla="*/ 5045788 h 5133619"/>
                  <a:gd name="connsiteX79" fmla="*/ 2632728 w 5388480"/>
                  <a:gd name="connsiteY79" fmla="*/ 5045788 h 5133619"/>
                  <a:gd name="connsiteX80" fmla="*/ 2628432 w 5388480"/>
                  <a:gd name="connsiteY80" fmla="*/ 5046899 h 5133619"/>
                  <a:gd name="connsiteX81" fmla="*/ 2628432 w 5388480"/>
                  <a:gd name="connsiteY81" fmla="*/ 5046899 h 5133619"/>
                  <a:gd name="connsiteX82" fmla="*/ 2621096 w 5388480"/>
                  <a:gd name="connsiteY82" fmla="*/ 5042676 h 5133619"/>
                  <a:gd name="connsiteX83" fmla="*/ 3292198 w 5388480"/>
                  <a:gd name="connsiteY83" fmla="*/ 5041474 h 5133619"/>
                  <a:gd name="connsiteX84" fmla="*/ 3287629 w 5388480"/>
                  <a:gd name="connsiteY84" fmla="*/ 5030096 h 5133619"/>
                  <a:gd name="connsiteX85" fmla="*/ 3287629 w 5388480"/>
                  <a:gd name="connsiteY85" fmla="*/ 5030096 h 5133619"/>
                  <a:gd name="connsiteX86" fmla="*/ 3287629 w 5388480"/>
                  <a:gd name="connsiteY86" fmla="*/ 5030096 h 5133619"/>
                  <a:gd name="connsiteX87" fmla="*/ 3298916 w 5388480"/>
                  <a:gd name="connsiteY87" fmla="*/ 5025527 h 5133619"/>
                  <a:gd name="connsiteX88" fmla="*/ 3298916 w 5388480"/>
                  <a:gd name="connsiteY88" fmla="*/ 5025527 h 5133619"/>
                  <a:gd name="connsiteX89" fmla="*/ 3303485 w 5388480"/>
                  <a:gd name="connsiteY89" fmla="*/ 5036813 h 5133619"/>
                  <a:gd name="connsiteX90" fmla="*/ 3303485 w 5388480"/>
                  <a:gd name="connsiteY90" fmla="*/ 5036813 h 5133619"/>
                  <a:gd name="connsiteX91" fmla="*/ 3295548 w 5388480"/>
                  <a:gd name="connsiteY91" fmla="*/ 5042075 h 5133619"/>
                  <a:gd name="connsiteX92" fmla="*/ 3295548 w 5388480"/>
                  <a:gd name="connsiteY92" fmla="*/ 5042075 h 5133619"/>
                  <a:gd name="connsiteX93" fmla="*/ 3292271 w 5388480"/>
                  <a:gd name="connsiteY93" fmla="*/ 5041547 h 5133619"/>
                  <a:gd name="connsiteX94" fmla="*/ 3587982 w 5388480"/>
                  <a:gd name="connsiteY94" fmla="*/ 5023270 h 5133619"/>
                  <a:gd name="connsiteX95" fmla="*/ 3591477 w 5388480"/>
                  <a:gd name="connsiteY95" fmla="*/ 5011637 h 5133619"/>
                  <a:gd name="connsiteX96" fmla="*/ 3591514 w 5388480"/>
                  <a:gd name="connsiteY96" fmla="*/ 5011619 h 5133619"/>
                  <a:gd name="connsiteX97" fmla="*/ 3591514 w 5388480"/>
                  <a:gd name="connsiteY97" fmla="*/ 5011619 h 5133619"/>
                  <a:gd name="connsiteX98" fmla="*/ 3603219 w 5388480"/>
                  <a:gd name="connsiteY98" fmla="*/ 5015077 h 5133619"/>
                  <a:gd name="connsiteX99" fmla="*/ 3603219 w 5388480"/>
                  <a:gd name="connsiteY99" fmla="*/ 5015077 h 5133619"/>
                  <a:gd name="connsiteX100" fmla="*/ 3599706 w 5388480"/>
                  <a:gd name="connsiteY100" fmla="*/ 5026783 h 5133619"/>
                  <a:gd name="connsiteX101" fmla="*/ 3599687 w 5388480"/>
                  <a:gd name="connsiteY101" fmla="*/ 5026801 h 5133619"/>
                  <a:gd name="connsiteX102" fmla="*/ 3599687 w 5388480"/>
                  <a:gd name="connsiteY102" fmla="*/ 5026801 h 5133619"/>
                  <a:gd name="connsiteX103" fmla="*/ 3595646 w 5388480"/>
                  <a:gd name="connsiteY103" fmla="*/ 5027839 h 5133619"/>
                  <a:gd name="connsiteX104" fmla="*/ 3595646 w 5388480"/>
                  <a:gd name="connsiteY104" fmla="*/ 5027839 h 5133619"/>
                  <a:gd name="connsiteX105" fmla="*/ 3588055 w 5388480"/>
                  <a:gd name="connsiteY105" fmla="*/ 5023288 h 5133619"/>
                  <a:gd name="connsiteX106" fmla="*/ 2148438 w 5388480"/>
                  <a:gd name="connsiteY106" fmla="*/ 5018773 h 5133619"/>
                  <a:gd name="connsiteX107" fmla="*/ 2148438 w 5388480"/>
                  <a:gd name="connsiteY107" fmla="*/ 5018773 h 5133619"/>
                  <a:gd name="connsiteX108" fmla="*/ 2148438 w 5388480"/>
                  <a:gd name="connsiteY108" fmla="*/ 5018773 h 5133619"/>
                  <a:gd name="connsiteX109" fmla="*/ 2148329 w 5388480"/>
                  <a:gd name="connsiteY109" fmla="*/ 5006722 h 5133619"/>
                  <a:gd name="connsiteX110" fmla="*/ 2148438 w 5388480"/>
                  <a:gd name="connsiteY110" fmla="*/ 5006613 h 5133619"/>
                  <a:gd name="connsiteX111" fmla="*/ 2148438 w 5388480"/>
                  <a:gd name="connsiteY111" fmla="*/ 5006613 h 5133619"/>
                  <a:gd name="connsiteX112" fmla="*/ 2160508 w 5388480"/>
                  <a:gd name="connsiteY112" fmla="*/ 5006522 h 5133619"/>
                  <a:gd name="connsiteX113" fmla="*/ 2160599 w 5388480"/>
                  <a:gd name="connsiteY113" fmla="*/ 5006613 h 5133619"/>
                  <a:gd name="connsiteX114" fmla="*/ 2160599 w 5388480"/>
                  <a:gd name="connsiteY114" fmla="*/ 5006613 h 5133619"/>
                  <a:gd name="connsiteX115" fmla="*/ 2160690 w 5388480"/>
                  <a:gd name="connsiteY115" fmla="*/ 5018664 h 5133619"/>
                  <a:gd name="connsiteX116" fmla="*/ 2160599 w 5388480"/>
                  <a:gd name="connsiteY116" fmla="*/ 5018755 h 5133619"/>
                  <a:gd name="connsiteX117" fmla="*/ 2160599 w 5388480"/>
                  <a:gd name="connsiteY117" fmla="*/ 5018755 h 5133619"/>
                  <a:gd name="connsiteX118" fmla="*/ 2154573 w 5388480"/>
                  <a:gd name="connsiteY118" fmla="*/ 5021267 h 5133619"/>
                  <a:gd name="connsiteX119" fmla="*/ 2154573 w 5388480"/>
                  <a:gd name="connsiteY119" fmla="*/ 5021267 h 5133619"/>
                  <a:gd name="connsiteX120" fmla="*/ 2148511 w 5388480"/>
                  <a:gd name="connsiteY120" fmla="*/ 5018773 h 5133619"/>
                  <a:gd name="connsiteX121" fmla="*/ 3198628 w 5388480"/>
                  <a:gd name="connsiteY121" fmla="*/ 4995945 h 5133619"/>
                  <a:gd name="connsiteX122" fmla="*/ 3194659 w 5388480"/>
                  <a:gd name="connsiteY122" fmla="*/ 4984403 h 5133619"/>
                  <a:gd name="connsiteX123" fmla="*/ 3194659 w 5388480"/>
                  <a:gd name="connsiteY123" fmla="*/ 4984403 h 5133619"/>
                  <a:gd name="connsiteX124" fmla="*/ 3194659 w 5388480"/>
                  <a:gd name="connsiteY124" fmla="*/ 4984403 h 5133619"/>
                  <a:gd name="connsiteX125" fmla="*/ 3206201 w 5388480"/>
                  <a:gd name="connsiteY125" fmla="*/ 4980526 h 5133619"/>
                  <a:gd name="connsiteX126" fmla="*/ 3206201 w 5388480"/>
                  <a:gd name="connsiteY126" fmla="*/ 4980526 h 5133619"/>
                  <a:gd name="connsiteX127" fmla="*/ 3210170 w 5388480"/>
                  <a:gd name="connsiteY127" fmla="*/ 4992068 h 5133619"/>
                  <a:gd name="connsiteX128" fmla="*/ 3210170 w 5388480"/>
                  <a:gd name="connsiteY128" fmla="*/ 4992068 h 5133619"/>
                  <a:gd name="connsiteX129" fmla="*/ 3210170 w 5388480"/>
                  <a:gd name="connsiteY129" fmla="*/ 4992068 h 5133619"/>
                  <a:gd name="connsiteX130" fmla="*/ 3202414 w 5388480"/>
                  <a:gd name="connsiteY130" fmla="*/ 4996800 h 5133619"/>
                  <a:gd name="connsiteX131" fmla="*/ 3202414 w 5388480"/>
                  <a:gd name="connsiteY131" fmla="*/ 4996800 h 5133619"/>
                  <a:gd name="connsiteX132" fmla="*/ 3198701 w 5388480"/>
                  <a:gd name="connsiteY132" fmla="*/ 4995963 h 5133619"/>
                  <a:gd name="connsiteX133" fmla="*/ 2710970 w 5388480"/>
                  <a:gd name="connsiteY133" fmla="*/ 4991467 h 5133619"/>
                  <a:gd name="connsiteX134" fmla="*/ 2714229 w 5388480"/>
                  <a:gd name="connsiteY134" fmla="*/ 4979670 h 5133619"/>
                  <a:gd name="connsiteX135" fmla="*/ 2714229 w 5388480"/>
                  <a:gd name="connsiteY135" fmla="*/ 4979670 h 5133619"/>
                  <a:gd name="connsiteX136" fmla="*/ 2725952 w 5388480"/>
                  <a:gd name="connsiteY136" fmla="*/ 4982856 h 5133619"/>
                  <a:gd name="connsiteX137" fmla="*/ 2725952 w 5388480"/>
                  <a:gd name="connsiteY137" fmla="*/ 4982856 h 5133619"/>
                  <a:gd name="connsiteX138" fmla="*/ 2722876 w 5388480"/>
                  <a:gd name="connsiteY138" fmla="*/ 4994580 h 5133619"/>
                  <a:gd name="connsiteX139" fmla="*/ 2722767 w 5388480"/>
                  <a:gd name="connsiteY139" fmla="*/ 4994653 h 5133619"/>
                  <a:gd name="connsiteX140" fmla="*/ 2722767 w 5388480"/>
                  <a:gd name="connsiteY140" fmla="*/ 4994653 h 5133619"/>
                  <a:gd name="connsiteX141" fmla="*/ 2718452 w 5388480"/>
                  <a:gd name="connsiteY141" fmla="*/ 4995781 h 5133619"/>
                  <a:gd name="connsiteX142" fmla="*/ 2718452 w 5388480"/>
                  <a:gd name="connsiteY142" fmla="*/ 4995781 h 5133619"/>
                  <a:gd name="connsiteX143" fmla="*/ 2711043 w 5388480"/>
                  <a:gd name="connsiteY143" fmla="*/ 4991467 h 5133619"/>
                  <a:gd name="connsiteX144" fmla="*/ 3672159 w 5388480"/>
                  <a:gd name="connsiteY144" fmla="*/ 4963468 h 5133619"/>
                  <a:gd name="connsiteX145" fmla="*/ 3671977 w 5388480"/>
                  <a:gd name="connsiteY145" fmla="*/ 4951235 h 5133619"/>
                  <a:gd name="connsiteX146" fmla="*/ 3671977 w 5388480"/>
                  <a:gd name="connsiteY146" fmla="*/ 4951235 h 5133619"/>
                  <a:gd name="connsiteX147" fmla="*/ 3684210 w 5388480"/>
                  <a:gd name="connsiteY147" fmla="*/ 4951235 h 5133619"/>
                  <a:gd name="connsiteX148" fmla="*/ 3684210 w 5388480"/>
                  <a:gd name="connsiteY148" fmla="*/ 4951235 h 5133619"/>
                  <a:gd name="connsiteX149" fmla="*/ 3684210 w 5388480"/>
                  <a:gd name="connsiteY149" fmla="*/ 4963396 h 5133619"/>
                  <a:gd name="connsiteX150" fmla="*/ 3684210 w 5388480"/>
                  <a:gd name="connsiteY150" fmla="*/ 4963396 h 5133619"/>
                  <a:gd name="connsiteX151" fmla="*/ 3678094 w 5388480"/>
                  <a:gd name="connsiteY151" fmla="*/ 4965962 h 5133619"/>
                  <a:gd name="connsiteX152" fmla="*/ 3678094 w 5388480"/>
                  <a:gd name="connsiteY152" fmla="*/ 4965962 h 5133619"/>
                  <a:gd name="connsiteX153" fmla="*/ 3672232 w 5388480"/>
                  <a:gd name="connsiteY153" fmla="*/ 4963487 h 5133619"/>
                  <a:gd name="connsiteX154" fmla="*/ 3105749 w 5388480"/>
                  <a:gd name="connsiteY154" fmla="*/ 4950107 h 5133619"/>
                  <a:gd name="connsiteX155" fmla="*/ 3101781 w 5388480"/>
                  <a:gd name="connsiteY155" fmla="*/ 4938565 h 5133619"/>
                  <a:gd name="connsiteX156" fmla="*/ 3101781 w 5388480"/>
                  <a:gd name="connsiteY156" fmla="*/ 4938565 h 5133619"/>
                  <a:gd name="connsiteX157" fmla="*/ 3113231 w 5388480"/>
                  <a:gd name="connsiteY157" fmla="*/ 4934633 h 5133619"/>
                  <a:gd name="connsiteX158" fmla="*/ 3113322 w 5388480"/>
                  <a:gd name="connsiteY158" fmla="*/ 4934687 h 5133619"/>
                  <a:gd name="connsiteX159" fmla="*/ 3113322 w 5388480"/>
                  <a:gd name="connsiteY159" fmla="*/ 4934687 h 5133619"/>
                  <a:gd name="connsiteX160" fmla="*/ 3117327 w 5388480"/>
                  <a:gd name="connsiteY160" fmla="*/ 4946047 h 5133619"/>
                  <a:gd name="connsiteX161" fmla="*/ 3117291 w 5388480"/>
                  <a:gd name="connsiteY161" fmla="*/ 4946138 h 5133619"/>
                  <a:gd name="connsiteX162" fmla="*/ 3117291 w 5388480"/>
                  <a:gd name="connsiteY162" fmla="*/ 4946138 h 5133619"/>
                  <a:gd name="connsiteX163" fmla="*/ 3109536 w 5388480"/>
                  <a:gd name="connsiteY163" fmla="*/ 4950962 h 5133619"/>
                  <a:gd name="connsiteX164" fmla="*/ 3109536 w 5388480"/>
                  <a:gd name="connsiteY164" fmla="*/ 4950962 h 5133619"/>
                  <a:gd name="connsiteX165" fmla="*/ 3105822 w 5388480"/>
                  <a:gd name="connsiteY165" fmla="*/ 4950125 h 5133619"/>
                  <a:gd name="connsiteX166" fmla="*/ 2801337 w 5388480"/>
                  <a:gd name="connsiteY166" fmla="*/ 4940713 h 5133619"/>
                  <a:gd name="connsiteX167" fmla="*/ 2805451 w 5388480"/>
                  <a:gd name="connsiteY167" fmla="*/ 4929317 h 5133619"/>
                  <a:gd name="connsiteX168" fmla="*/ 2805560 w 5388480"/>
                  <a:gd name="connsiteY168" fmla="*/ 4929262 h 5133619"/>
                  <a:gd name="connsiteX169" fmla="*/ 2805560 w 5388480"/>
                  <a:gd name="connsiteY169" fmla="*/ 4929262 h 5133619"/>
                  <a:gd name="connsiteX170" fmla="*/ 2816938 w 5388480"/>
                  <a:gd name="connsiteY170" fmla="*/ 4933468 h 5133619"/>
                  <a:gd name="connsiteX171" fmla="*/ 2816938 w 5388480"/>
                  <a:gd name="connsiteY171" fmla="*/ 4933486 h 5133619"/>
                  <a:gd name="connsiteX172" fmla="*/ 2816938 w 5388480"/>
                  <a:gd name="connsiteY172" fmla="*/ 4933486 h 5133619"/>
                  <a:gd name="connsiteX173" fmla="*/ 2812824 w 5388480"/>
                  <a:gd name="connsiteY173" fmla="*/ 4944882 h 5133619"/>
                  <a:gd name="connsiteX174" fmla="*/ 2812714 w 5388480"/>
                  <a:gd name="connsiteY174" fmla="*/ 4944936 h 5133619"/>
                  <a:gd name="connsiteX175" fmla="*/ 2812714 w 5388480"/>
                  <a:gd name="connsiteY175" fmla="*/ 4944936 h 5133619"/>
                  <a:gd name="connsiteX176" fmla="*/ 2809183 w 5388480"/>
                  <a:gd name="connsiteY176" fmla="*/ 4945719 h 5133619"/>
                  <a:gd name="connsiteX177" fmla="*/ 2809183 w 5388480"/>
                  <a:gd name="connsiteY177" fmla="*/ 4945719 h 5133619"/>
                  <a:gd name="connsiteX178" fmla="*/ 2801409 w 5388480"/>
                  <a:gd name="connsiteY178" fmla="*/ 4940731 h 5133619"/>
                  <a:gd name="connsiteX179" fmla="*/ 2083558 w 5388480"/>
                  <a:gd name="connsiteY179" fmla="*/ 4936490 h 5133619"/>
                  <a:gd name="connsiteX180" fmla="*/ 2085379 w 5388480"/>
                  <a:gd name="connsiteY180" fmla="*/ 4924439 h 5133619"/>
                  <a:gd name="connsiteX181" fmla="*/ 2085379 w 5388480"/>
                  <a:gd name="connsiteY181" fmla="*/ 4924439 h 5133619"/>
                  <a:gd name="connsiteX182" fmla="*/ 2097430 w 5388480"/>
                  <a:gd name="connsiteY182" fmla="*/ 4926259 h 5133619"/>
                  <a:gd name="connsiteX183" fmla="*/ 2097430 w 5388480"/>
                  <a:gd name="connsiteY183" fmla="*/ 4926259 h 5133619"/>
                  <a:gd name="connsiteX184" fmla="*/ 2095609 w 5388480"/>
                  <a:gd name="connsiteY184" fmla="*/ 4938310 h 5133619"/>
                  <a:gd name="connsiteX185" fmla="*/ 2095609 w 5388480"/>
                  <a:gd name="connsiteY185" fmla="*/ 4938310 h 5133619"/>
                  <a:gd name="connsiteX186" fmla="*/ 2090531 w 5388480"/>
                  <a:gd name="connsiteY186" fmla="*/ 4939967 h 5133619"/>
                  <a:gd name="connsiteX187" fmla="*/ 2090531 w 5388480"/>
                  <a:gd name="connsiteY187" fmla="*/ 4939967 h 5133619"/>
                  <a:gd name="connsiteX188" fmla="*/ 2083631 w 5388480"/>
                  <a:gd name="connsiteY188" fmla="*/ 4936508 h 5133619"/>
                  <a:gd name="connsiteX189" fmla="*/ 3010031 w 5388480"/>
                  <a:gd name="connsiteY189" fmla="*/ 4918831 h 5133619"/>
                  <a:gd name="connsiteX190" fmla="*/ 3002950 w 5388480"/>
                  <a:gd name="connsiteY190" fmla="*/ 4908837 h 5133619"/>
                  <a:gd name="connsiteX191" fmla="*/ 3002950 w 5388480"/>
                  <a:gd name="connsiteY191" fmla="*/ 4908837 h 5133619"/>
                  <a:gd name="connsiteX192" fmla="*/ 3012798 w 5388480"/>
                  <a:gd name="connsiteY192" fmla="*/ 4901847 h 5133619"/>
                  <a:gd name="connsiteX193" fmla="*/ 3012871 w 5388480"/>
                  <a:gd name="connsiteY193" fmla="*/ 4901865 h 5133619"/>
                  <a:gd name="connsiteX194" fmla="*/ 3012871 w 5388480"/>
                  <a:gd name="connsiteY194" fmla="*/ 4901865 h 5133619"/>
                  <a:gd name="connsiteX195" fmla="*/ 3019953 w 5388480"/>
                  <a:gd name="connsiteY195" fmla="*/ 4911677 h 5133619"/>
                  <a:gd name="connsiteX196" fmla="*/ 3019934 w 5388480"/>
                  <a:gd name="connsiteY196" fmla="*/ 4911768 h 5133619"/>
                  <a:gd name="connsiteX197" fmla="*/ 3019934 w 5388480"/>
                  <a:gd name="connsiteY197" fmla="*/ 4911768 h 5133619"/>
                  <a:gd name="connsiteX198" fmla="*/ 3011396 w 5388480"/>
                  <a:gd name="connsiteY198" fmla="*/ 4918923 h 5133619"/>
                  <a:gd name="connsiteX199" fmla="*/ 3011396 w 5388480"/>
                  <a:gd name="connsiteY199" fmla="*/ 4918923 h 5133619"/>
                  <a:gd name="connsiteX200" fmla="*/ 3010104 w 5388480"/>
                  <a:gd name="connsiteY200" fmla="*/ 4918850 h 5133619"/>
                  <a:gd name="connsiteX201" fmla="*/ 2899731 w 5388480"/>
                  <a:gd name="connsiteY201" fmla="*/ 4909620 h 5133619"/>
                  <a:gd name="connsiteX202" fmla="*/ 2907104 w 5388480"/>
                  <a:gd name="connsiteY202" fmla="*/ 4899954 h 5133619"/>
                  <a:gd name="connsiteX203" fmla="*/ 2907140 w 5388480"/>
                  <a:gd name="connsiteY203" fmla="*/ 4899954 h 5133619"/>
                  <a:gd name="connsiteX204" fmla="*/ 2907140 w 5388480"/>
                  <a:gd name="connsiteY204" fmla="*/ 4899954 h 5133619"/>
                  <a:gd name="connsiteX205" fmla="*/ 2916770 w 5388480"/>
                  <a:gd name="connsiteY205" fmla="*/ 4907199 h 5133619"/>
                  <a:gd name="connsiteX206" fmla="*/ 2916788 w 5388480"/>
                  <a:gd name="connsiteY206" fmla="*/ 4907381 h 5133619"/>
                  <a:gd name="connsiteX207" fmla="*/ 2916788 w 5388480"/>
                  <a:gd name="connsiteY207" fmla="*/ 4907381 h 5133619"/>
                  <a:gd name="connsiteX208" fmla="*/ 2909398 w 5388480"/>
                  <a:gd name="connsiteY208" fmla="*/ 4917029 h 5133619"/>
                  <a:gd name="connsiteX209" fmla="*/ 2909379 w 5388480"/>
                  <a:gd name="connsiteY209" fmla="*/ 4917029 h 5133619"/>
                  <a:gd name="connsiteX210" fmla="*/ 2909379 w 5388480"/>
                  <a:gd name="connsiteY210" fmla="*/ 4917029 h 5133619"/>
                  <a:gd name="connsiteX211" fmla="*/ 2908269 w 5388480"/>
                  <a:gd name="connsiteY211" fmla="*/ 4917029 h 5133619"/>
                  <a:gd name="connsiteX212" fmla="*/ 2908269 w 5388480"/>
                  <a:gd name="connsiteY212" fmla="*/ 4917029 h 5133619"/>
                  <a:gd name="connsiteX213" fmla="*/ 2899804 w 5388480"/>
                  <a:gd name="connsiteY213" fmla="*/ 4909638 h 5133619"/>
                  <a:gd name="connsiteX214" fmla="*/ 3734709 w 5388480"/>
                  <a:gd name="connsiteY214" fmla="*/ 4881440 h 5133619"/>
                  <a:gd name="connsiteX215" fmla="*/ 3731068 w 5388480"/>
                  <a:gd name="connsiteY215" fmla="*/ 4869807 h 5133619"/>
                  <a:gd name="connsiteX216" fmla="*/ 3731159 w 5388480"/>
                  <a:gd name="connsiteY216" fmla="*/ 4869807 h 5133619"/>
                  <a:gd name="connsiteX217" fmla="*/ 3742446 w 5388480"/>
                  <a:gd name="connsiteY217" fmla="*/ 4866021 h 5133619"/>
                  <a:gd name="connsiteX218" fmla="*/ 3742701 w 5388480"/>
                  <a:gd name="connsiteY218" fmla="*/ 4866166 h 5133619"/>
                  <a:gd name="connsiteX219" fmla="*/ 3742701 w 5388480"/>
                  <a:gd name="connsiteY219" fmla="*/ 4866166 h 5133619"/>
                  <a:gd name="connsiteX220" fmla="*/ 3746341 w 5388480"/>
                  <a:gd name="connsiteY220" fmla="*/ 4877781 h 5133619"/>
                  <a:gd name="connsiteX221" fmla="*/ 3746341 w 5388480"/>
                  <a:gd name="connsiteY221" fmla="*/ 4877781 h 5133619"/>
                  <a:gd name="connsiteX222" fmla="*/ 3738678 w 5388480"/>
                  <a:gd name="connsiteY222" fmla="*/ 4882441 h 5133619"/>
                  <a:gd name="connsiteX223" fmla="*/ 3738678 w 5388480"/>
                  <a:gd name="connsiteY223" fmla="*/ 4882441 h 5133619"/>
                  <a:gd name="connsiteX224" fmla="*/ 3734782 w 5388480"/>
                  <a:gd name="connsiteY224" fmla="*/ 4881458 h 5133619"/>
                  <a:gd name="connsiteX225" fmla="*/ 2022646 w 5388480"/>
                  <a:gd name="connsiteY225" fmla="*/ 4852750 h 5133619"/>
                  <a:gd name="connsiteX226" fmla="*/ 2024376 w 5388480"/>
                  <a:gd name="connsiteY226" fmla="*/ 4840753 h 5133619"/>
                  <a:gd name="connsiteX227" fmla="*/ 2024467 w 5388480"/>
                  <a:gd name="connsiteY227" fmla="*/ 4840680 h 5133619"/>
                  <a:gd name="connsiteX228" fmla="*/ 2024467 w 5388480"/>
                  <a:gd name="connsiteY228" fmla="*/ 4840680 h 5133619"/>
                  <a:gd name="connsiteX229" fmla="*/ 2036518 w 5388480"/>
                  <a:gd name="connsiteY229" fmla="*/ 4842592 h 5133619"/>
                  <a:gd name="connsiteX230" fmla="*/ 2036518 w 5388480"/>
                  <a:gd name="connsiteY230" fmla="*/ 4842592 h 5133619"/>
                  <a:gd name="connsiteX231" fmla="*/ 2034552 w 5388480"/>
                  <a:gd name="connsiteY231" fmla="*/ 4854643 h 5133619"/>
                  <a:gd name="connsiteX232" fmla="*/ 2034552 w 5388480"/>
                  <a:gd name="connsiteY232" fmla="*/ 4854643 h 5133619"/>
                  <a:gd name="connsiteX233" fmla="*/ 2029546 w 5388480"/>
                  <a:gd name="connsiteY233" fmla="*/ 4856281 h 5133619"/>
                  <a:gd name="connsiteX234" fmla="*/ 2029546 w 5388480"/>
                  <a:gd name="connsiteY234" fmla="*/ 4856281 h 5133619"/>
                  <a:gd name="connsiteX235" fmla="*/ 2022719 w 5388480"/>
                  <a:gd name="connsiteY235" fmla="*/ 4852768 h 5133619"/>
                  <a:gd name="connsiteX236" fmla="*/ 3777544 w 5388480"/>
                  <a:gd name="connsiteY236" fmla="*/ 4787214 h 5133619"/>
                  <a:gd name="connsiteX237" fmla="*/ 3773138 w 5388480"/>
                  <a:gd name="connsiteY237" fmla="*/ 4775855 h 5133619"/>
                  <a:gd name="connsiteX238" fmla="*/ 3773138 w 5388480"/>
                  <a:gd name="connsiteY238" fmla="*/ 4775855 h 5133619"/>
                  <a:gd name="connsiteX239" fmla="*/ 3784425 w 5388480"/>
                  <a:gd name="connsiteY239" fmla="*/ 4771413 h 5133619"/>
                  <a:gd name="connsiteX240" fmla="*/ 3784516 w 5388480"/>
                  <a:gd name="connsiteY240" fmla="*/ 4771449 h 5133619"/>
                  <a:gd name="connsiteX241" fmla="*/ 3784516 w 5388480"/>
                  <a:gd name="connsiteY241" fmla="*/ 4771449 h 5133619"/>
                  <a:gd name="connsiteX242" fmla="*/ 3788994 w 5388480"/>
                  <a:gd name="connsiteY242" fmla="*/ 4782663 h 5133619"/>
                  <a:gd name="connsiteX243" fmla="*/ 3788921 w 5388480"/>
                  <a:gd name="connsiteY243" fmla="*/ 4782827 h 5133619"/>
                  <a:gd name="connsiteX244" fmla="*/ 3788921 w 5388480"/>
                  <a:gd name="connsiteY244" fmla="*/ 4782827 h 5133619"/>
                  <a:gd name="connsiteX245" fmla="*/ 3781075 w 5388480"/>
                  <a:gd name="connsiteY245" fmla="*/ 4787906 h 5133619"/>
                  <a:gd name="connsiteX246" fmla="*/ 3781075 w 5388480"/>
                  <a:gd name="connsiteY246" fmla="*/ 4787906 h 5133619"/>
                  <a:gd name="connsiteX247" fmla="*/ 3777689 w 5388480"/>
                  <a:gd name="connsiteY247" fmla="*/ 4787196 h 5133619"/>
                  <a:gd name="connsiteX248" fmla="*/ 1961662 w 5388480"/>
                  <a:gd name="connsiteY248" fmla="*/ 4769010 h 5133619"/>
                  <a:gd name="connsiteX249" fmla="*/ 1963391 w 5388480"/>
                  <a:gd name="connsiteY249" fmla="*/ 4757013 h 5133619"/>
                  <a:gd name="connsiteX250" fmla="*/ 1963482 w 5388480"/>
                  <a:gd name="connsiteY250" fmla="*/ 4756940 h 5133619"/>
                  <a:gd name="connsiteX251" fmla="*/ 1963482 w 5388480"/>
                  <a:gd name="connsiteY251" fmla="*/ 4756940 h 5133619"/>
                  <a:gd name="connsiteX252" fmla="*/ 1975352 w 5388480"/>
                  <a:gd name="connsiteY252" fmla="*/ 4758634 h 5133619"/>
                  <a:gd name="connsiteX253" fmla="*/ 1975461 w 5388480"/>
                  <a:gd name="connsiteY253" fmla="*/ 4758761 h 5133619"/>
                  <a:gd name="connsiteX254" fmla="*/ 1975461 w 5388480"/>
                  <a:gd name="connsiteY254" fmla="*/ 4758761 h 5133619"/>
                  <a:gd name="connsiteX255" fmla="*/ 1973804 w 5388480"/>
                  <a:gd name="connsiteY255" fmla="*/ 4770612 h 5133619"/>
                  <a:gd name="connsiteX256" fmla="*/ 1973640 w 5388480"/>
                  <a:gd name="connsiteY256" fmla="*/ 4770739 h 5133619"/>
                  <a:gd name="connsiteX257" fmla="*/ 1973640 w 5388480"/>
                  <a:gd name="connsiteY257" fmla="*/ 4770739 h 5133619"/>
                  <a:gd name="connsiteX258" fmla="*/ 1968561 w 5388480"/>
                  <a:gd name="connsiteY258" fmla="*/ 4772469 h 5133619"/>
                  <a:gd name="connsiteX259" fmla="*/ 1968561 w 5388480"/>
                  <a:gd name="connsiteY259" fmla="*/ 4772469 h 5133619"/>
                  <a:gd name="connsiteX260" fmla="*/ 1961808 w 5388480"/>
                  <a:gd name="connsiteY260" fmla="*/ 4769028 h 5133619"/>
                  <a:gd name="connsiteX261" fmla="*/ 1893851 w 5388480"/>
                  <a:gd name="connsiteY261" fmla="*/ 4694045 h 5133619"/>
                  <a:gd name="connsiteX262" fmla="*/ 1892613 w 5388480"/>
                  <a:gd name="connsiteY262" fmla="*/ 4681939 h 5133619"/>
                  <a:gd name="connsiteX263" fmla="*/ 1892631 w 5388480"/>
                  <a:gd name="connsiteY263" fmla="*/ 4681902 h 5133619"/>
                  <a:gd name="connsiteX264" fmla="*/ 1892631 w 5388480"/>
                  <a:gd name="connsiteY264" fmla="*/ 4681902 h 5133619"/>
                  <a:gd name="connsiteX265" fmla="*/ 1904774 w 5388480"/>
                  <a:gd name="connsiteY265" fmla="*/ 4680774 h 5133619"/>
                  <a:gd name="connsiteX266" fmla="*/ 1904792 w 5388480"/>
                  <a:gd name="connsiteY266" fmla="*/ 4680774 h 5133619"/>
                  <a:gd name="connsiteX267" fmla="*/ 1904792 w 5388480"/>
                  <a:gd name="connsiteY267" fmla="*/ 4680774 h 5133619"/>
                  <a:gd name="connsiteX268" fmla="*/ 1905902 w 5388480"/>
                  <a:gd name="connsiteY268" fmla="*/ 4692843 h 5133619"/>
                  <a:gd name="connsiteX269" fmla="*/ 1905902 w 5388480"/>
                  <a:gd name="connsiteY269" fmla="*/ 4692843 h 5133619"/>
                  <a:gd name="connsiteX270" fmla="*/ 1899276 w 5388480"/>
                  <a:gd name="connsiteY270" fmla="*/ 4696029 h 5133619"/>
                  <a:gd name="connsiteX271" fmla="*/ 1899276 w 5388480"/>
                  <a:gd name="connsiteY271" fmla="*/ 4696029 h 5133619"/>
                  <a:gd name="connsiteX272" fmla="*/ 1893996 w 5388480"/>
                  <a:gd name="connsiteY272" fmla="*/ 4694063 h 5133619"/>
                  <a:gd name="connsiteX273" fmla="*/ 3819414 w 5388480"/>
                  <a:gd name="connsiteY273" fmla="*/ 4692406 h 5133619"/>
                  <a:gd name="connsiteX274" fmla="*/ 3815773 w 5388480"/>
                  <a:gd name="connsiteY274" fmla="*/ 4680865 h 5133619"/>
                  <a:gd name="connsiteX275" fmla="*/ 3815773 w 5388480"/>
                  <a:gd name="connsiteY275" fmla="*/ 4680865 h 5133619"/>
                  <a:gd name="connsiteX276" fmla="*/ 3827223 w 5388480"/>
                  <a:gd name="connsiteY276" fmla="*/ 4677024 h 5133619"/>
                  <a:gd name="connsiteX277" fmla="*/ 3827333 w 5388480"/>
                  <a:gd name="connsiteY277" fmla="*/ 4677078 h 5133619"/>
                  <a:gd name="connsiteX278" fmla="*/ 3827333 w 5388480"/>
                  <a:gd name="connsiteY278" fmla="*/ 4677078 h 5133619"/>
                  <a:gd name="connsiteX279" fmla="*/ 3831119 w 5388480"/>
                  <a:gd name="connsiteY279" fmla="*/ 4688620 h 5133619"/>
                  <a:gd name="connsiteX280" fmla="*/ 3831119 w 5388480"/>
                  <a:gd name="connsiteY280" fmla="*/ 4688620 h 5133619"/>
                  <a:gd name="connsiteX281" fmla="*/ 3823455 w 5388480"/>
                  <a:gd name="connsiteY281" fmla="*/ 4693353 h 5133619"/>
                  <a:gd name="connsiteX282" fmla="*/ 3823455 w 5388480"/>
                  <a:gd name="connsiteY282" fmla="*/ 4693353 h 5133619"/>
                  <a:gd name="connsiteX283" fmla="*/ 3819559 w 5388480"/>
                  <a:gd name="connsiteY283" fmla="*/ 4692424 h 5133619"/>
                  <a:gd name="connsiteX284" fmla="*/ 1807508 w 5388480"/>
                  <a:gd name="connsiteY284" fmla="*/ 4642344 h 5133619"/>
                  <a:gd name="connsiteX285" fmla="*/ 1807508 w 5388480"/>
                  <a:gd name="connsiteY285" fmla="*/ 4642344 h 5133619"/>
                  <a:gd name="connsiteX286" fmla="*/ 1802738 w 5388480"/>
                  <a:gd name="connsiteY286" fmla="*/ 4631131 h 5133619"/>
                  <a:gd name="connsiteX287" fmla="*/ 1802775 w 5388480"/>
                  <a:gd name="connsiteY287" fmla="*/ 4631058 h 5133619"/>
                  <a:gd name="connsiteX288" fmla="*/ 1802775 w 5388480"/>
                  <a:gd name="connsiteY288" fmla="*/ 4631058 h 5133619"/>
                  <a:gd name="connsiteX289" fmla="*/ 1814061 w 5388480"/>
                  <a:gd name="connsiteY289" fmla="*/ 4626416 h 5133619"/>
                  <a:gd name="connsiteX290" fmla="*/ 1814061 w 5388480"/>
                  <a:gd name="connsiteY290" fmla="*/ 4626416 h 5133619"/>
                  <a:gd name="connsiteX291" fmla="*/ 1818722 w 5388480"/>
                  <a:gd name="connsiteY291" fmla="*/ 4637557 h 5133619"/>
                  <a:gd name="connsiteX292" fmla="*/ 1818704 w 5388480"/>
                  <a:gd name="connsiteY292" fmla="*/ 4637611 h 5133619"/>
                  <a:gd name="connsiteX293" fmla="*/ 1818704 w 5388480"/>
                  <a:gd name="connsiteY293" fmla="*/ 4637611 h 5133619"/>
                  <a:gd name="connsiteX294" fmla="*/ 1810785 w 5388480"/>
                  <a:gd name="connsiteY294" fmla="*/ 4642945 h 5133619"/>
                  <a:gd name="connsiteX295" fmla="*/ 1810785 w 5388480"/>
                  <a:gd name="connsiteY295" fmla="*/ 4642945 h 5133619"/>
                  <a:gd name="connsiteX296" fmla="*/ 1807653 w 5388480"/>
                  <a:gd name="connsiteY296" fmla="*/ 4642362 h 5133619"/>
                  <a:gd name="connsiteX297" fmla="*/ 1709550 w 5388480"/>
                  <a:gd name="connsiteY297" fmla="*/ 4618132 h 5133619"/>
                  <a:gd name="connsiteX298" fmla="*/ 1702050 w 5388480"/>
                  <a:gd name="connsiteY298" fmla="*/ 4608575 h 5133619"/>
                  <a:gd name="connsiteX299" fmla="*/ 1702050 w 5388480"/>
                  <a:gd name="connsiteY299" fmla="*/ 4608575 h 5133619"/>
                  <a:gd name="connsiteX300" fmla="*/ 1711589 w 5388480"/>
                  <a:gd name="connsiteY300" fmla="*/ 4601002 h 5133619"/>
                  <a:gd name="connsiteX301" fmla="*/ 1711626 w 5388480"/>
                  <a:gd name="connsiteY301" fmla="*/ 4601002 h 5133619"/>
                  <a:gd name="connsiteX302" fmla="*/ 1711626 w 5388480"/>
                  <a:gd name="connsiteY302" fmla="*/ 4601002 h 5133619"/>
                  <a:gd name="connsiteX303" fmla="*/ 1719126 w 5388480"/>
                  <a:gd name="connsiteY303" fmla="*/ 4610468 h 5133619"/>
                  <a:gd name="connsiteX304" fmla="*/ 1719108 w 5388480"/>
                  <a:gd name="connsiteY304" fmla="*/ 4610560 h 5133619"/>
                  <a:gd name="connsiteX305" fmla="*/ 1719108 w 5388480"/>
                  <a:gd name="connsiteY305" fmla="*/ 4610560 h 5133619"/>
                  <a:gd name="connsiteX306" fmla="*/ 1710588 w 5388480"/>
                  <a:gd name="connsiteY306" fmla="*/ 4618132 h 5133619"/>
                  <a:gd name="connsiteX307" fmla="*/ 1709550 w 5388480"/>
                  <a:gd name="connsiteY307" fmla="*/ 4618132 h 5133619"/>
                  <a:gd name="connsiteX308" fmla="*/ 3877231 w 5388480"/>
                  <a:gd name="connsiteY308" fmla="*/ 4606937 h 5133619"/>
                  <a:gd name="connsiteX309" fmla="*/ 3877049 w 5388480"/>
                  <a:gd name="connsiteY309" fmla="*/ 4594704 h 5133619"/>
                  <a:gd name="connsiteX310" fmla="*/ 3877049 w 5388480"/>
                  <a:gd name="connsiteY310" fmla="*/ 4594704 h 5133619"/>
                  <a:gd name="connsiteX311" fmla="*/ 3889282 w 5388480"/>
                  <a:gd name="connsiteY311" fmla="*/ 4594540 h 5133619"/>
                  <a:gd name="connsiteX312" fmla="*/ 3889282 w 5388480"/>
                  <a:gd name="connsiteY312" fmla="*/ 4594540 h 5133619"/>
                  <a:gd name="connsiteX313" fmla="*/ 3889464 w 5388480"/>
                  <a:gd name="connsiteY313" fmla="*/ 4606773 h 5133619"/>
                  <a:gd name="connsiteX314" fmla="*/ 3889464 w 5388480"/>
                  <a:gd name="connsiteY314" fmla="*/ 4606773 h 5133619"/>
                  <a:gd name="connsiteX315" fmla="*/ 3889464 w 5388480"/>
                  <a:gd name="connsiteY315" fmla="*/ 4606773 h 5133619"/>
                  <a:gd name="connsiteX316" fmla="*/ 3889464 w 5388480"/>
                  <a:gd name="connsiteY316" fmla="*/ 4606773 h 5133619"/>
                  <a:gd name="connsiteX317" fmla="*/ 3883256 w 5388480"/>
                  <a:gd name="connsiteY317" fmla="*/ 4609449 h 5133619"/>
                  <a:gd name="connsiteX318" fmla="*/ 3883256 w 5388480"/>
                  <a:gd name="connsiteY318" fmla="*/ 4609449 h 5133619"/>
                  <a:gd name="connsiteX319" fmla="*/ 3877376 w 5388480"/>
                  <a:gd name="connsiteY319" fmla="*/ 4606955 h 5133619"/>
                  <a:gd name="connsiteX320" fmla="*/ 1606678 w 5388480"/>
                  <a:gd name="connsiteY320" fmla="*/ 4605826 h 5133619"/>
                  <a:gd name="connsiteX321" fmla="*/ 1599177 w 5388480"/>
                  <a:gd name="connsiteY321" fmla="*/ 4596160 h 5133619"/>
                  <a:gd name="connsiteX322" fmla="*/ 1599177 w 5388480"/>
                  <a:gd name="connsiteY322" fmla="*/ 4596160 h 5133619"/>
                  <a:gd name="connsiteX323" fmla="*/ 1608753 w 5388480"/>
                  <a:gd name="connsiteY323" fmla="*/ 4588678 h 5133619"/>
                  <a:gd name="connsiteX324" fmla="*/ 1608753 w 5388480"/>
                  <a:gd name="connsiteY324" fmla="*/ 4588678 h 5133619"/>
                  <a:gd name="connsiteX325" fmla="*/ 1616326 w 5388480"/>
                  <a:gd name="connsiteY325" fmla="*/ 4598235 h 5133619"/>
                  <a:gd name="connsiteX326" fmla="*/ 1616326 w 5388480"/>
                  <a:gd name="connsiteY326" fmla="*/ 4598235 h 5133619"/>
                  <a:gd name="connsiteX327" fmla="*/ 1607788 w 5388480"/>
                  <a:gd name="connsiteY327" fmla="*/ 4605826 h 5133619"/>
                  <a:gd name="connsiteX328" fmla="*/ 1606678 w 5388480"/>
                  <a:gd name="connsiteY328" fmla="*/ 4605826 h 5133619"/>
                  <a:gd name="connsiteX329" fmla="*/ 1503878 w 5388480"/>
                  <a:gd name="connsiteY329" fmla="*/ 4593411 h 5133619"/>
                  <a:gd name="connsiteX330" fmla="*/ 1496305 w 5388480"/>
                  <a:gd name="connsiteY330" fmla="*/ 4583854 h 5133619"/>
                  <a:gd name="connsiteX331" fmla="*/ 1496305 w 5388480"/>
                  <a:gd name="connsiteY331" fmla="*/ 4583854 h 5133619"/>
                  <a:gd name="connsiteX332" fmla="*/ 1505953 w 5388480"/>
                  <a:gd name="connsiteY332" fmla="*/ 4576353 h 5133619"/>
                  <a:gd name="connsiteX333" fmla="*/ 1505953 w 5388480"/>
                  <a:gd name="connsiteY333" fmla="*/ 4576353 h 5133619"/>
                  <a:gd name="connsiteX334" fmla="*/ 1513461 w 5388480"/>
                  <a:gd name="connsiteY334" fmla="*/ 4585874 h 5133619"/>
                  <a:gd name="connsiteX335" fmla="*/ 1513453 w 5388480"/>
                  <a:gd name="connsiteY335" fmla="*/ 4585929 h 5133619"/>
                  <a:gd name="connsiteX336" fmla="*/ 1513453 w 5388480"/>
                  <a:gd name="connsiteY336" fmla="*/ 4585929 h 5133619"/>
                  <a:gd name="connsiteX337" fmla="*/ 1504916 w 5388480"/>
                  <a:gd name="connsiteY337" fmla="*/ 4593502 h 5133619"/>
                  <a:gd name="connsiteX338" fmla="*/ 1504916 w 5388480"/>
                  <a:gd name="connsiteY338" fmla="*/ 4593502 h 5133619"/>
                  <a:gd name="connsiteX339" fmla="*/ 1504023 w 5388480"/>
                  <a:gd name="connsiteY339" fmla="*/ 4593429 h 5133619"/>
                  <a:gd name="connsiteX340" fmla="*/ 4458441 w 5388480"/>
                  <a:gd name="connsiteY340" fmla="*/ 4561881 h 5133619"/>
                  <a:gd name="connsiteX341" fmla="*/ 4466523 w 5388480"/>
                  <a:gd name="connsiteY341" fmla="*/ 4552779 h 5133619"/>
                  <a:gd name="connsiteX342" fmla="*/ 4466541 w 5388480"/>
                  <a:gd name="connsiteY342" fmla="*/ 4552779 h 5133619"/>
                  <a:gd name="connsiteX343" fmla="*/ 4466541 w 5388480"/>
                  <a:gd name="connsiteY343" fmla="*/ 4552779 h 5133619"/>
                  <a:gd name="connsiteX344" fmla="*/ 4475643 w 5388480"/>
                  <a:gd name="connsiteY344" fmla="*/ 4560880 h 5133619"/>
                  <a:gd name="connsiteX345" fmla="*/ 4475643 w 5388480"/>
                  <a:gd name="connsiteY345" fmla="*/ 4560880 h 5133619"/>
                  <a:gd name="connsiteX346" fmla="*/ 4467543 w 5388480"/>
                  <a:gd name="connsiteY346" fmla="*/ 4569982 h 5133619"/>
                  <a:gd name="connsiteX347" fmla="*/ 4467033 w 5388480"/>
                  <a:gd name="connsiteY347" fmla="*/ 4569982 h 5133619"/>
                  <a:gd name="connsiteX348" fmla="*/ 4458513 w 5388480"/>
                  <a:gd name="connsiteY348" fmla="*/ 4561845 h 5133619"/>
                  <a:gd name="connsiteX349" fmla="*/ 1401934 w 5388480"/>
                  <a:gd name="connsiteY349" fmla="*/ 4565668 h 5133619"/>
                  <a:gd name="connsiteX350" fmla="*/ 1397452 w 5388480"/>
                  <a:gd name="connsiteY350" fmla="*/ 4554599 h 5133619"/>
                  <a:gd name="connsiteX351" fmla="*/ 1397546 w 5388480"/>
                  <a:gd name="connsiteY351" fmla="*/ 4554381 h 5133619"/>
                  <a:gd name="connsiteX352" fmla="*/ 1397546 w 5388480"/>
                  <a:gd name="connsiteY352" fmla="*/ 4554381 h 5133619"/>
                  <a:gd name="connsiteX353" fmla="*/ 1408782 w 5388480"/>
                  <a:gd name="connsiteY353" fmla="*/ 4549884 h 5133619"/>
                  <a:gd name="connsiteX354" fmla="*/ 1408815 w 5388480"/>
                  <a:gd name="connsiteY354" fmla="*/ 4549903 h 5133619"/>
                  <a:gd name="connsiteX355" fmla="*/ 1408815 w 5388480"/>
                  <a:gd name="connsiteY355" fmla="*/ 4549903 h 5133619"/>
                  <a:gd name="connsiteX356" fmla="*/ 1413306 w 5388480"/>
                  <a:gd name="connsiteY356" fmla="*/ 4561244 h 5133619"/>
                  <a:gd name="connsiteX357" fmla="*/ 1413293 w 5388480"/>
                  <a:gd name="connsiteY357" fmla="*/ 4561280 h 5133619"/>
                  <a:gd name="connsiteX358" fmla="*/ 1413293 w 5388480"/>
                  <a:gd name="connsiteY358" fmla="*/ 4561280 h 5133619"/>
                  <a:gd name="connsiteX359" fmla="*/ 1405374 w 5388480"/>
                  <a:gd name="connsiteY359" fmla="*/ 4566432 h 5133619"/>
                  <a:gd name="connsiteX360" fmla="*/ 1405374 w 5388480"/>
                  <a:gd name="connsiteY360" fmla="*/ 4566432 h 5133619"/>
                  <a:gd name="connsiteX361" fmla="*/ 1402025 w 5388480"/>
                  <a:gd name="connsiteY361" fmla="*/ 4565686 h 5133619"/>
                  <a:gd name="connsiteX362" fmla="*/ 4362267 w 5388480"/>
                  <a:gd name="connsiteY362" fmla="*/ 4560079 h 5133619"/>
                  <a:gd name="connsiteX363" fmla="*/ 4362267 w 5388480"/>
                  <a:gd name="connsiteY363" fmla="*/ 4560079 h 5133619"/>
                  <a:gd name="connsiteX364" fmla="*/ 4355968 w 5388480"/>
                  <a:gd name="connsiteY364" fmla="*/ 4549721 h 5133619"/>
                  <a:gd name="connsiteX365" fmla="*/ 4355986 w 5388480"/>
                  <a:gd name="connsiteY365" fmla="*/ 4549648 h 5133619"/>
                  <a:gd name="connsiteX366" fmla="*/ 4355986 w 5388480"/>
                  <a:gd name="connsiteY366" fmla="*/ 4549648 h 5133619"/>
                  <a:gd name="connsiteX367" fmla="*/ 4366345 w 5388480"/>
                  <a:gd name="connsiteY367" fmla="*/ 4543331 h 5133619"/>
                  <a:gd name="connsiteX368" fmla="*/ 4366399 w 5388480"/>
                  <a:gd name="connsiteY368" fmla="*/ 4543349 h 5133619"/>
                  <a:gd name="connsiteX369" fmla="*/ 4366399 w 5388480"/>
                  <a:gd name="connsiteY369" fmla="*/ 4543349 h 5133619"/>
                  <a:gd name="connsiteX370" fmla="*/ 4372698 w 5388480"/>
                  <a:gd name="connsiteY370" fmla="*/ 4553780 h 5133619"/>
                  <a:gd name="connsiteX371" fmla="*/ 4372698 w 5388480"/>
                  <a:gd name="connsiteY371" fmla="*/ 4553780 h 5133619"/>
                  <a:gd name="connsiteX372" fmla="*/ 4364342 w 5388480"/>
                  <a:gd name="connsiteY372" fmla="*/ 4560334 h 5133619"/>
                  <a:gd name="connsiteX373" fmla="*/ 4364342 w 5388480"/>
                  <a:gd name="connsiteY373" fmla="*/ 4560334 h 5133619"/>
                  <a:gd name="connsiteX374" fmla="*/ 4362358 w 5388480"/>
                  <a:gd name="connsiteY374" fmla="*/ 4560024 h 5133619"/>
                  <a:gd name="connsiteX375" fmla="*/ 4559911 w 5388480"/>
                  <a:gd name="connsiteY375" fmla="*/ 4543003 h 5133619"/>
                  <a:gd name="connsiteX376" fmla="*/ 4564990 w 5388480"/>
                  <a:gd name="connsiteY376" fmla="*/ 4531971 h 5133619"/>
                  <a:gd name="connsiteX377" fmla="*/ 4564990 w 5388480"/>
                  <a:gd name="connsiteY377" fmla="*/ 4531971 h 5133619"/>
                  <a:gd name="connsiteX378" fmla="*/ 4575968 w 5388480"/>
                  <a:gd name="connsiteY378" fmla="*/ 4536814 h 5133619"/>
                  <a:gd name="connsiteX379" fmla="*/ 4576022 w 5388480"/>
                  <a:gd name="connsiteY379" fmla="*/ 4536978 h 5133619"/>
                  <a:gd name="connsiteX380" fmla="*/ 4576022 w 5388480"/>
                  <a:gd name="connsiteY380" fmla="*/ 4536978 h 5133619"/>
                  <a:gd name="connsiteX381" fmla="*/ 4571089 w 5388480"/>
                  <a:gd name="connsiteY381" fmla="*/ 4548064 h 5133619"/>
                  <a:gd name="connsiteX382" fmla="*/ 4571034 w 5388480"/>
                  <a:gd name="connsiteY382" fmla="*/ 4548082 h 5133619"/>
                  <a:gd name="connsiteX383" fmla="*/ 4571034 w 5388480"/>
                  <a:gd name="connsiteY383" fmla="*/ 4548082 h 5133619"/>
                  <a:gd name="connsiteX384" fmla="*/ 4568012 w 5388480"/>
                  <a:gd name="connsiteY384" fmla="*/ 4548610 h 5133619"/>
                  <a:gd name="connsiteX385" fmla="*/ 4568012 w 5388480"/>
                  <a:gd name="connsiteY385" fmla="*/ 4548610 h 5133619"/>
                  <a:gd name="connsiteX386" fmla="*/ 4560002 w 5388480"/>
                  <a:gd name="connsiteY386" fmla="*/ 4543021 h 5133619"/>
                  <a:gd name="connsiteX387" fmla="*/ 3957748 w 5388480"/>
                  <a:gd name="connsiteY387" fmla="*/ 4542311 h 5133619"/>
                  <a:gd name="connsiteX388" fmla="*/ 3961080 w 5388480"/>
                  <a:gd name="connsiteY388" fmla="*/ 4530624 h 5133619"/>
                  <a:gd name="connsiteX389" fmla="*/ 3961116 w 5388480"/>
                  <a:gd name="connsiteY389" fmla="*/ 4530606 h 5133619"/>
                  <a:gd name="connsiteX390" fmla="*/ 3961116 w 5388480"/>
                  <a:gd name="connsiteY390" fmla="*/ 4530606 h 5133619"/>
                  <a:gd name="connsiteX391" fmla="*/ 3972731 w 5388480"/>
                  <a:gd name="connsiteY391" fmla="*/ 4533901 h 5133619"/>
                  <a:gd name="connsiteX392" fmla="*/ 3972767 w 5388480"/>
                  <a:gd name="connsiteY392" fmla="*/ 4533956 h 5133619"/>
                  <a:gd name="connsiteX393" fmla="*/ 3972767 w 5388480"/>
                  <a:gd name="connsiteY393" fmla="*/ 4533956 h 5133619"/>
                  <a:gd name="connsiteX394" fmla="*/ 3969399 w 5388480"/>
                  <a:gd name="connsiteY394" fmla="*/ 4545679 h 5133619"/>
                  <a:gd name="connsiteX395" fmla="*/ 3969399 w 5388480"/>
                  <a:gd name="connsiteY395" fmla="*/ 4545679 h 5133619"/>
                  <a:gd name="connsiteX396" fmla="*/ 3965267 w 5388480"/>
                  <a:gd name="connsiteY396" fmla="*/ 4546717 h 5133619"/>
                  <a:gd name="connsiteX397" fmla="*/ 3965267 w 5388480"/>
                  <a:gd name="connsiteY397" fmla="*/ 4546717 h 5133619"/>
                  <a:gd name="connsiteX398" fmla="*/ 3957840 w 5388480"/>
                  <a:gd name="connsiteY398" fmla="*/ 4542330 h 5133619"/>
                  <a:gd name="connsiteX399" fmla="*/ 4262926 w 5388480"/>
                  <a:gd name="connsiteY399" fmla="*/ 4528622 h 5133619"/>
                  <a:gd name="connsiteX400" fmla="*/ 4257410 w 5388480"/>
                  <a:gd name="connsiteY400" fmla="*/ 4517845 h 5133619"/>
                  <a:gd name="connsiteX401" fmla="*/ 4257465 w 5388480"/>
                  <a:gd name="connsiteY401" fmla="*/ 4517699 h 5133619"/>
                  <a:gd name="connsiteX402" fmla="*/ 4257465 w 5388480"/>
                  <a:gd name="connsiteY402" fmla="*/ 4517699 h 5133619"/>
                  <a:gd name="connsiteX403" fmla="*/ 4268387 w 5388480"/>
                  <a:gd name="connsiteY403" fmla="*/ 4512238 h 5133619"/>
                  <a:gd name="connsiteX404" fmla="*/ 4268387 w 5388480"/>
                  <a:gd name="connsiteY404" fmla="*/ 4512238 h 5133619"/>
                  <a:gd name="connsiteX405" fmla="*/ 4273903 w 5388480"/>
                  <a:gd name="connsiteY405" fmla="*/ 4523015 h 5133619"/>
                  <a:gd name="connsiteX406" fmla="*/ 4273848 w 5388480"/>
                  <a:gd name="connsiteY406" fmla="*/ 4523160 h 5133619"/>
                  <a:gd name="connsiteX407" fmla="*/ 4273848 w 5388480"/>
                  <a:gd name="connsiteY407" fmla="*/ 4523160 h 5133619"/>
                  <a:gd name="connsiteX408" fmla="*/ 4265675 w 5388480"/>
                  <a:gd name="connsiteY408" fmla="*/ 4529095 h 5133619"/>
                  <a:gd name="connsiteX409" fmla="*/ 4265675 w 5388480"/>
                  <a:gd name="connsiteY409" fmla="*/ 4529095 h 5133619"/>
                  <a:gd name="connsiteX410" fmla="*/ 4263035 w 5388480"/>
                  <a:gd name="connsiteY410" fmla="*/ 4528640 h 5133619"/>
                  <a:gd name="connsiteX411" fmla="*/ 1312678 w 5388480"/>
                  <a:gd name="connsiteY411" fmla="*/ 4509052 h 5133619"/>
                  <a:gd name="connsiteX412" fmla="*/ 1312678 w 5388480"/>
                  <a:gd name="connsiteY412" fmla="*/ 4509052 h 5133619"/>
                  <a:gd name="connsiteX413" fmla="*/ 1311822 w 5388480"/>
                  <a:gd name="connsiteY413" fmla="*/ 4496910 h 5133619"/>
                  <a:gd name="connsiteX414" fmla="*/ 1311822 w 5388480"/>
                  <a:gd name="connsiteY414" fmla="*/ 4496910 h 5133619"/>
                  <a:gd name="connsiteX415" fmla="*/ 1323964 w 5388480"/>
                  <a:gd name="connsiteY415" fmla="*/ 4496054 h 5133619"/>
                  <a:gd name="connsiteX416" fmla="*/ 1323964 w 5388480"/>
                  <a:gd name="connsiteY416" fmla="*/ 4496054 h 5133619"/>
                  <a:gd name="connsiteX417" fmla="*/ 1324935 w 5388480"/>
                  <a:gd name="connsiteY417" fmla="*/ 4508069 h 5133619"/>
                  <a:gd name="connsiteX418" fmla="*/ 1324820 w 5388480"/>
                  <a:gd name="connsiteY418" fmla="*/ 4508197 h 5133619"/>
                  <a:gd name="connsiteX419" fmla="*/ 1324820 w 5388480"/>
                  <a:gd name="connsiteY419" fmla="*/ 4508197 h 5133619"/>
                  <a:gd name="connsiteX420" fmla="*/ 1318285 w 5388480"/>
                  <a:gd name="connsiteY420" fmla="*/ 4511219 h 5133619"/>
                  <a:gd name="connsiteX421" fmla="*/ 1318285 w 5388480"/>
                  <a:gd name="connsiteY421" fmla="*/ 4511219 h 5133619"/>
                  <a:gd name="connsiteX422" fmla="*/ 1312678 w 5388480"/>
                  <a:gd name="connsiteY422" fmla="*/ 4509052 h 5133619"/>
                  <a:gd name="connsiteX423" fmla="*/ 4053740 w 5388480"/>
                  <a:gd name="connsiteY423" fmla="*/ 4504064 h 5133619"/>
                  <a:gd name="connsiteX424" fmla="*/ 4060366 w 5388480"/>
                  <a:gd name="connsiteY424" fmla="*/ 4493906 h 5133619"/>
                  <a:gd name="connsiteX425" fmla="*/ 4060366 w 5388480"/>
                  <a:gd name="connsiteY425" fmla="*/ 4493906 h 5133619"/>
                  <a:gd name="connsiteX426" fmla="*/ 4060366 w 5388480"/>
                  <a:gd name="connsiteY426" fmla="*/ 4493906 h 5133619"/>
                  <a:gd name="connsiteX427" fmla="*/ 4070634 w 5388480"/>
                  <a:gd name="connsiteY427" fmla="*/ 4500533 h 5133619"/>
                  <a:gd name="connsiteX428" fmla="*/ 4070634 w 5388480"/>
                  <a:gd name="connsiteY428" fmla="*/ 4500533 h 5133619"/>
                  <a:gd name="connsiteX429" fmla="*/ 4063898 w 5388480"/>
                  <a:gd name="connsiteY429" fmla="*/ 4510782 h 5133619"/>
                  <a:gd name="connsiteX430" fmla="*/ 4063898 w 5388480"/>
                  <a:gd name="connsiteY430" fmla="*/ 4510782 h 5133619"/>
                  <a:gd name="connsiteX431" fmla="*/ 4062187 w 5388480"/>
                  <a:gd name="connsiteY431" fmla="*/ 4510964 h 5133619"/>
                  <a:gd name="connsiteX432" fmla="*/ 4062187 w 5388480"/>
                  <a:gd name="connsiteY432" fmla="*/ 4510964 h 5133619"/>
                  <a:gd name="connsiteX433" fmla="*/ 4053685 w 5388480"/>
                  <a:gd name="connsiteY433" fmla="*/ 4504082 h 5133619"/>
                  <a:gd name="connsiteX434" fmla="*/ 4164367 w 5388480"/>
                  <a:gd name="connsiteY434" fmla="*/ 4505102 h 5133619"/>
                  <a:gd name="connsiteX435" fmla="*/ 4156612 w 5388480"/>
                  <a:gd name="connsiteY435" fmla="*/ 4495708 h 5133619"/>
                  <a:gd name="connsiteX436" fmla="*/ 4156612 w 5388480"/>
                  <a:gd name="connsiteY436" fmla="*/ 4495708 h 5133619"/>
                  <a:gd name="connsiteX437" fmla="*/ 4156612 w 5388480"/>
                  <a:gd name="connsiteY437" fmla="*/ 4495708 h 5133619"/>
                  <a:gd name="connsiteX438" fmla="*/ 4166006 w 5388480"/>
                  <a:gd name="connsiteY438" fmla="*/ 4487953 h 5133619"/>
                  <a:gd name="connsiteX439" fmla="*/ 4166006 w 5388480"/>
                  <a:gd name="connsiteY439" fmla="*/ 4487953 h 5133619"/>
                  <a:gd name="connsiteX440" fmla="*/ 4166006 w 5388480"/>
                  <a:gd name="connsiteY440" fmla="*/ 4487953 h 5133619"/>
                  <a:gd name="connsiteX441" fmla="*/ 4173761 w 5388480"/>
                  <a:gd name="connsiteY441" fmla="*/ 4497347 h 5133619"/>
                  <a:gd name="connsiteX442" fmla="*/ 4173761 w 5388480"/>
                  <a:gd name="connsiteY442" fmla="*/ 4497347 h 5133619"/>
                  <a:gd name="connsiteX443" fmla="*/ 4165223 w 5388480"/>
                  <a:gd name="connsiteY443" fmla="*/ 4505193 h 5133619"/>
                  <a:gd name="connsiteX444" fmla="*/ 4165223 w 5388480"/>
                  <a:gd name="connsiteY444" fmla="*/ 4505193 h 5133619"/>
                  <a:gd name="connsiteX445" fmla="*/ 4164367 w 5388480"/>
                  <a:gd name="connsiteY445" fmla="*/ 4505120 h 5133619"/>
                  <a:gd name="connsiteX446" fmla="*/ 4651515 w 5388480"/>
                  <a:gd name="connsiteY446" fmla="*/ 4495199 h 5133619"/>
                  <a:gd name="connsiteX447" fmla="*/ 4652990 w 5388480"/>
                  <a:gd name="connsiteY447" fmla="*/ 4483184 h 5133619"/>
                  <a:gd name="connsiteX448" fmla="*/ 4653063 w 5388480"/>
                  <a:gd name="connsiteY448" fmla="*/ 4483129 h 5133619"/>
                  <a:gd name="connsiteX449" fmla="*/ 4653063 w 5388480"/>
                  <a:gd name="connsiteY449" fmla="*/ 4483129 h 5133619"/>
                  <a:gd name="connsiteX450" fmla="*/ 4665041 w 5388480"/>
                  <a:gd name="connsiteY450" fmla="*/ 4484677 h 5133619"/>
                  <a:gd name="connsiteX451" fmla="*/ 4665114 w 5388480"/>
                  <a:gd name="connsiteY451" fmla="*/ 4484768 h 5133619"/>
                  <a:gd name="connsiteX452" fmla="*/ 4665114 w 5388480"/>
                  <a:gd name="connsiteY452" fmla="*/ 4484768 h 5133619"/>
                  <a:gd name="connsiteX453" fmla="*/ 4663566 w 5388480"/>
                  <a:gd name="connsiteY453" fmla="*/ 4496819 h 5133619"/>
                  <a:gd name="connsiteX454" fmla="*/ 4663566 w 5388480"/>
                  <a:gd name="connsiteY454" fmla="*/ 4496819 h 5133619"/>
                  <a:gd name="connsiteX455" fmla="*/ 4658324 w 5388480"/>
                  <a:gd name="connsiteY455" fmla="*/ 4498639 h 5133619"/>
                  <a:gd name="connsiteX456" fmla="*/ 4658324 w 5388480"/>
                  <a:gd name="connsiteY456" fmla="*/ 4498639 h 5133619"/>
                  <a:gd name="connsiteX457" fmla="*/ 4651515 w 5388480"/>
                  <a:gd name="connsiteY457" fmla="*/ 4495217 h 5133619"/>
                  <a:gd name="connsiteX458" fmla="*/ 1243920 w 5388480"/>
                  <a:gd name="connsiteY458" fmla="*/ 4428789 h 5133619"/>
                  <a:gd name="connsiteX459" fmla="*/ 1243920 w 5388480"/>
                  <a:gd name="connsiteY459" fmla="*/ 4428789 h 5133619"/>
                  <a:gd name="connsiteX460" fmla="*/ 1246685 w 5388480"/>
                  <a:gd name="connsiteY460" fmla="*/ 4416902 h 5133619"/>
                  <a:gd name="connsiteX461" fmla="*/ 1246687 w 5388480"/>
                  <a:gd name="connsiteY461" fmla="*/ 4416902 h 5133619"/>
                  <a:gd name="connsiteX462" fmla="*/ 1246687 w 5388480"/>
                  <a:gd name="connsiteY462" fmla="*/ 4416902 h 5133619"/>
                  <a:gd name="connsiteX463" fmla="*/ 1258574 w 5388480"/>
                  <a:gd name="connsiteY463" fmla="*/ 4419651 h 5133619"/>
                  <a:gd name="connsiteX464" fmla="*/ 1258574 w 5388480"/>
                  <a:gd name="connsiteY464" fmla="*/ 4419651 h 5133619"/>
                  <a:gd name="connsiteX465" fmla="*/ 1255807 w 5388480"/>
                  <a:gd name="connsiteY465" fmla="*/ 4431538 h 5133619"/>
                  <a:gd name="connsiteX466" fmla="*/ 1255807 w 5388480"/>
                  <a:gd name="connsiteY466" fmla="*/ 4431538 h 5133619"/>
                  <a:gd name="connsiteX467" fmla="*/ 1251238 w 5388480"/>
                  <a:gd name="connsiteY467" fmla="*/ 4432831 h 5133619"/>
                  <a:gd name="connsiteX468" fmla="*/ 1251238 w 5388480"/>
                  <a:gd name="connsiteY468" fmla="*/ 4432831 h 5133619"/>
                  <a:gd name="connsiteX469" fmla="*/ 1243920 w 5388480"/>
                  <a:gd name="connsiteY469" fmla="*/ 4428789 h 5133619"/>
                  <a:gd name="connsiteX470" fmla="*/ 4725097 w 5388480"/>
                  <a:gd name="connsiteY470" fmla="*/ 4422836 h 5133619"/>
                  <a:gd name="connsiteX471" fmla="*/ 4723004 w 5388480"/>
                  <a:gd name="connsiteY471" fmla="*/ 4410894 h 5133619"/>
                  <a:gd name="connsiteX472" fmla="*/ 4723022 w 5388480"/>
                  <a:gd name="connsiteY472" fmla="*/ 4410858 h 5133619"/>
                  <a:gd name="connsiteX473" fmla="*/ 4723022 w 5388480"/>
                  <a:gd name="connsiteY473" fmla="*/ 4410858 h 5133619"/>
                  <a:gd name="connsiteX474" fmla="*/ 4735000 w 5388480"/>
                  <a:gd name="connsiteY474" fmla="*/ 4408801 h 5133619"/>
                  <a:gd name="connsiteX475" fmla="*/ 4735092 w 5388480"/>
                  <a:gd name="connsiteY475" fmla="*/ 4408874 h 5133619"/>
                  <a:gd name="connsiteX476" fmla="*/ 4735092 w 5388480"/>
                  <a:gd name="connsiteY476" fmla="*/ 4408874 h 5133619"/>
                  <a:gd name="connsiteX477" fmla="*/ 4737094 w 5388480"/>
                  <a:gd name="connsiteY477" fmla="*/ 4420816 h 5133619"/>
                  <a:gd name="connsiteX478" fmla="*/ 4737058 w 5388480"/>
                  <a:gd name="connsiteY478" fmla="*/ 4420852 h 5133619"/>
                  <a:gd name="connsiteX479" fmla="*/ 4737058 w 5388480"/>
                  <a:gd name="connsiteY479" fmla="*/ 4420852 h 5133619"/>
                  <a:gd name="connsiteX480" fmla="*/ 4730086 w 5388480"/>
                  <a:gd name="connsiteY480" fmla="*/ 4424493 h 5133619"/>
                  <a:gd name="connsiteX481" fmla="*/ 4730086 w 5388480"/>
                  <a:gd name="connsiteY481" fmla="*/ 4424493 h 5133619"/>
                  <a:gd name="connsiteX482" fmla="*/ 4725097 w 5388480"/>
                  <a:gd name="connsiteY482" fmla="*/ 4422836 h 5133619"/>
                  <a:gd name="connsiteX483" fmla="*/ 1201795 w 5388480"/>
                  <a:gd name="connsiteY483" fmla="*/ 4331815 h 5133619"/>
                  <a:gd name="connsiteX484" fmla="*/ 1207870 w 5388480"/>
                  <a:gd name="connsiteY484" fmla="*/ 4321238 h 5133619"/>
                  <a:gd name="connsiteX485" fmla="*/ 1207912 w 5388480"/>
                  <a:gd name="connsiteY485" fmla="*/ 4321220 h 5133619"/>
                  <a:gd name="connsiteX486" fmla="*/ 1207912 w 5388480"/>
                  <a:gd name="connsiteY486" fmla="*/ 4321220 h 5133619"/>
                  <a:gd name="connsiteX487" fmla="*/ 1218416 w 5388480"/>
                  <a:gd name="connsiteY487" fmla="*/ 4327336 h 5133619"/>
                  <a:gd name="connsiteX488" fmla="*/ 1218416 w 5388480"/>
                  <a:gd name="connsiteY488" fmla="*/ 4327336 h 5133619"/>
                  <a:gd name="connsiteX489" fmla="*/ 1212306 w 5388480"/>
                  <a:gd name="connsiteY489" fmla="*/ 4337931 h 5133619"/>
                  <a:gd name="connsiteX490" fmla="*/ 1212299 w 5388480"/>
                  <a:gd name="connsiteY490" fmla="*/ 4337931 h 5133619"/>
                  <a:gd name="connsiteX491" fmla="*/ 1212299 w 5388480"/>
                  <a:gd name="connsiteY491" fmla="*/ 4337931 h 5133619"/>
                  <a:gd name="connsiteX492" fmla="*/ 1210060 w 5388480"/>
                  <a:gd name="connsiteY492" fmla="*/ 4338204 h 5133619"/>
                  <a:gd name="connsiteX493" fmla="*/ 1210060 w 5388480"/>
                  <a:gd name="connsiteY493" fmla="*/ 4338204 h 5133619"/>
                  <a:gd name="connsiteX494" fmla="*/ 1201795 w 5388480"/>
                  <a:gd name="connsiteY494" fmla="*/ 4331851 h 5133619"/>
                  <a:gd name="connsiteX495" fmla="*/ 4774121 w 5388480"/>
                  <a:gd name="connsiteY495" fmla="*/ 4331979 h 5133619"/>
                  <a:gd name="connsiteX496" fmla="*/ 4768569 w 5388480"/>
                  <a:gd name="connsiteY496" fmla="*/ 4321311 h 5133619"/>
                  <a:gd name="connsiteX497" fmla="*/ 4768660 w 5388480"/>
                  <a:gd name="connsiteY497" fmla="*/ 4321056 h 5133619"/>
                  <a:gd name="connsiteX498" fmla="*/ 4768660 w 5388480"/>
                  <a:gd name="connsiteY498" fmla="*/ 4321056 h 5133619"/>
                  <a:gd name="connsiteX499" fmla="*/ 4779583 w 5388480"/>
                  <a:gd name="connsiteY499" fmla="*/ 4315595 h 5133619"/>
                  <a:gd name="connsiteX500" fmla="*/ 4779583 w 5388480"/>
                  <a:gd name="connsiteY500" fmla="*/ 4315595 h 5133619"/>
                  <a:gd name="connsiteX501" fmla="*/ 4785044 w 5388480"/>
                  <a:gd name="connsiteY501" fmla="*/ 4326517 h 5133619"/>
                  <a:gd name="connsiteX502" fmla="*/ 4785044 w 5388480"/>
                  <a:gd name="connsiteY502" fmla="*/ 4326517 h 5133619"/>
                  <a:gd name="connsiteX503" fmla="*/ 4776852 w 5388480"/>
                  <a:gd name="connsiteY503" fmla="*/ 4332379 h 5133619"/>
                  <a:gd name="connsiteX504" fmla="*/ 4776852 w 5388480"/>
                  <a:gd name="connsiteY504" fmla="*/ 4332379 h 5133619"/>
                  <a:gd name="connsiteX505" fmla="*/ 4774121 w 5388480"/>
                  <a:gd name="connsiteY505" fmla="*/ 4332015 h 5133619"/>
                  <a:gd name="connsiteX506" fmla="*/ 1198336 w 5388480"/>
                  <a:gd name="connsiteY506" fmla="*/ 4235696 h 5133619"/>
                  <a:gd name="connsiteX507" fmla="*/ 1190072 w 5388480"/>
                  <a:gd name="connsiteY507" fmla="*/ 4226740 h 5133619"/>
                  <a:gd name="connsiteX508" fmla="*/ 1190072 w 5388480"/>
                  <a:gd name="connsiteY508" fmla="*/ 4226740 h 5133619"/>
                  <a:gd name="connsiteX509" fmla="*/ 1199028 w 5388480"/>
                  <a:gd name="connsiteY509" fmla="*/ 4218475 h 5133619"/>
                  <a:gd name="connsiteX510" fmla="*/ 1199028 w 5388480"/>
                  <a:gd name="connsiteY510" fmla="*/ 4218475 h 5133619"/>
                  <a:gd name="connsiteX511" fmla="*/ 1207293 w 5388480"/>
                  <a:gd name="connsiteY511" fmla="*/ 4227431 h 5133619"/>
                  <a:gd name="connsiteX512" fmla="*/ 1207293 w 5388480"/>
                  <a:gd name="connsiteY512" fmla="*/ 4227431 h 5133619"/>
                  <a:gd name="connsiteX513" fmla="*/ 1198682 w 5388480"/>
                  <a:gd name="connsiteY513" fmla="*/ 4235696 h 5133619"/>
                  <a:gd name="connsiteX514" fmla="*/ 1198336 w 5388480"/>
                  <a:gd name="connsiteY514" fmla="*/ 4235696 h 5133619"/>
                  <a:gd name="connsiteX515" fmla="*/ 4793928 w 5388480"/>
                  <a:gd name="connsiteY515" fmla="*/ 4230781 h 5133619"/>
                  <a:gd name="connsiteX516" fmla="*/ 4785481 w 5388480"/>
                  <a:gd name="connsiteY516" fmla="*/ 4222189 h 5133619"/>
                  <a:gd name="connsiteX517" fmla="*/ 4785481 w 5388480"/>
                  <a:gd name="connsiteY517" fmla="*/ 4222006 h 5133619"/>
                  <a:gd name="connsiteX518" fmla="*/ 4785481 w 5388480"/>
                  <a:gd name="connsiteY518" fmla="*/ 4222006 h 5133619"/>
                  <a:gd name="connsiteX519" fmla="*/ 4794274 w 5388480"/>
                  <a:gd name="connsiteY519" fmla="*/ 4213559 h 5133619"/>
                  <a:gd name="connsiteX520" fmla="*/ 4794274 w 5388480"/>
                  <a:gd name="connsiteY520" fmla="*/ 4213559 h 5133619"/>
                  <a:gd name="connsiteX521" fmla="*/ 4802721 w 5388480"/>
                  <a:gd name="connsiteY521" fmla="*/ 4222352 h 5133619"/>
                  <a:gd name="connsiteX522" fmla="*/ 4802721 w 5388480"/>
                  <a:gd name="connsiteY522" fmla="*/ 4222352 h 5133619"/>
                  <a:gd name="connsiteX523" fmla="*/ 4794092 w 5388480"/>
                  <a:gd name="connsiteY523" fmla="*/ 4230781 h 5133619"/>
                  <a:gd name="connsiteX524" fmla="*/ 4793928 w 5388480"/>
                  <a:gd name="connsiteY524" fmla="*/ 4230781 h 5133619"/>
                  <a:gd name="connsiteX525" fmla="*/ 1207675 w 5388480"/>
                  <a:gd name="connsiteY525" fmla="*/ 4132477 h 5133619"/>
                  <a:gd name="connsiteX526" fmla="*/ 1200011 w 5388480"/>
                  <a:gd name="connsiteY526" fmla="*/ 4122993 h 5133619"/>
                  <a:gd name="connsiteX527" fmla="*/ 1200011 w 5388480"/>
                  <a:gd name="connsiteY527" fmla="*/ 4122993 h 5133619"/>
                  <a:gd name="connsiteX528" fmla="*/ 1209226 w 5388480"/>
                  <a:gd name="connsiteY528" fmla="*/ 4115311 h 5133619"/>
                  <a:gd name="connsiteX529" fmla="*/ 1209405 w 5388480"/>
                  <a:gd name="connsiteY529" fmla="*/ 4115329 h 5133619"/>
                  <a:gd name="connsiteX530" fmla="*/ 1209405 w 5388480"/>
                  <a:gd name="connsiteY530" fmla="*/ 4115329 h 5133619"/>
                  <a:gd name="connsiteX531" fmla="*/ 1217160 w 5388480"/>
                  <a:gd name="connsiteY531" fmla="*/ 4124813 h 5133619"/>
                  <a:gd name="connsiteX532" fmla="*/ 1217160 w 5388480"/>
                  <a:gd name="connsiteY532" fmla="*/ 4124813 h 5133619"/>
                  <a:gd name="connsiteX533" fmla="*/ 1208531 w 5388480"/>
                  <a:gd name="connsiteY533" fmla="*/ 4132477 h 5133619"/>
                  <a:gd name="connsiteX534" fmla="*/ 1207675 w 5388480"/>
                  <a:gd name="connsiteY534" fmla="*/ 4132477 h 5133619"/>
                  <a:gd name="connsiteX535" fmla="*/ 4795002 w 5388480"/>
                  <a:gd name="connsiteY535" fmla="*/ 4127143 h 5133619"/>
                  <a:gd name="connsiteX536" fmla="*/ 4786464 w 5388480"/>
                  <a:gd name="connsiteY536" fmla="*/ 4118442 h 5133619"/>
                  <a:gd name="connsiteX537" fmla="*/ 4786464 w 5388480"/>
                  <a:gd name="connsiteY537" fmla="*/ 4118442 h 5133619"/>
                  <a:gd name="connsiteX538" fmla="*/ 4795111 w 5388480"/>
                  <a:gd name="connsiteY538" fmla="*/ 4109904 h 5133619"/>
                  <a:gd name="connsiteX539" fmla="*/ 4795166 w 5388480"/>
                  <a:gd name="connsiteY539" fmla="*/ 4109904 h 5133619"/>
                  <a:gd name="connsiteX540" fmla="*/ 4795166 w 5388480"/>
                  <a:gd name="connsiteY540" fmla="*/ 4109904 h 5133619"/>
                  <a:gd name="connsiteX541" fmla="*/ 4803703 w 5388480"/>
                  <a:gd name="connsiteY541" fmla="*/ 4118606 h 5133619"/>
                  <a:gd name="connsiteX542" fmla="*/ 4803703 w 5388480"/>
                  <a:gd name="connsiteY542" fmla="*/ 4118606 h 5133619"/>
                  <a:gd name="connsiteX543" fmla="*/ 4795075 w 5388480"/>
                  <a:gd name="connsiteY543" fmla="*/ 4127143 h 5133619"/>
                  <a:gd name="connsiteX544" fmla="*/ 4795075 w 5388480"/>
                  <a:gd name="connsiteY544" fmla="*/ 4127143 h 5133619"/>
                  <a:gd name="connsiteX545" fmla="*/ 1218070 w 5388480"/>
                  <a:gd name="connsiteY545" fmla="*/ 4029532 h 5133619"/>
                  <a:gd name="connsiteX546" fmla="*/ 1209714 w 5388480"/>
                  <a:gd name="connsiteY546" fmla="*/ 4020666 h 5133619"/>
                  <a:gd name="connsiteX547" fmla="*/ 1209714 w 5388480"/>
                  <a:gd name="connsiteY547" fmla="*/ 4020648 h 5133619"/>
                  <a:gd name="connsiteX548" fmla="*/ 1209714 w 5388480"/>
                  <a:gd name="connsiteY548" fmla="*/ 4020648 h 5133619"/>
                  <a:gd name="connsiteX549" fmla="*/ 1218277 w 5388480"/>
                  <a:gd name="connsiteY549" fmla="*/ 4012292 h 5133619"/>
                  <a:gd name="connsiteX550" fmla="*/ 1218580 w 5388480"/>
                  <a:gd name="connsiteY550" fmla="*/ 4012292 h 5133619"/>
                  <a:gd name="connsiteX551" fmla="*/ 1218580 w 5388480"/>
                  <a:gd name="connsiteY551" fmla="*/ 4012292 h 5133619"/>
                  <a:gd name="connsiteX552" fmla="*/ 1226954 w 5388480"/>
                  <a:gd name="connsiteY552" fmla="*/ 4021158 h 5133619"/>
                  <a:gd name="connsiteX553" fmla="*/ 1226954 w 5388480"/>
                  <a:gd name="connsiteY553" fmla="*/ 4021158 h 5133619"/>
                  <a:gd name="connsiteX554" fmla="*/ 1218325 w 5388480"/>
                  <a:gd name="connsiteY554" fmla="*/ 4029532 h 5133619"/>
                  <a:gd name="connsiteX555" fmla="*/ 1218070 w 5388480"/>
                  <a:gd name="connsiteY555" fmla="*/ 4029532 h 5133619"/>
                  <a:gd name="connsiteX556" fmla="*/ 4796094 w 5388480"/>
                  <a:gd name="connsiteY556" fmla="*/ 4023652 h 5133619"/>
                  <a:gd name="connsiteX557" fmla="*/ 4787556 w 5388480"/>
                  <a:gd name="connsiteY557" fmla="*/ 4014950 h 5133619"/>
                  <a:gd name="connsiteX558" fmla="*/ 4787556 w 5388480"/>
                  <a:gd name="connsiteY558" fmla="*/ 4014950 h 5133619"/>
                  <a:gd name="connsiteX559" fmla="*/ 4796258 w 5388480"/>
                  <a:gd name="connsiteY559" fmla="*/ 4006431 h 5133619"/>
                  <a:gd name="connsiteX560" fmla="*/ 4796258 w 5388480"/>
                  <a:gd name="connsiteY560" fmla="*/ 4006431 h 5133619"/>
                  <a:gd name="connsiteX561" fmla="*/ 4804778 w 5388480"/>
                  <a:gd name="connsiteY561" fmla="*/ 4015059 h 5133619"/>
                  <a:gd name="connsiteX562" fmla="*/ 4804778 w 5388480"/>
                  <a:gd name="connsiteY562" fmla="*/ 4015132 h 5133619"/>
                  <a:gd name="connsiteX563" fmla="*/ 4804778 w 5388480"/>
                  <a:gd name="connsiteY563" fmla="*/ 4015132 h 5133619"/>
                  <a:gd name="connsiteX564" fmla="*/ 4796185 w 5388480"/>
                  <a:gd name="connsiteY564" fmla="*/ 4023652 h 5133619"/>
                  <a:gd name="connsiteX565" fmla="*/ 4796167 w 5388480"/>
                  <a:gd name="connsiteY565" fmla="*/ 4023652 h 5133619"/>
                  <a:gd name="connsiteX566" fmla="*/ 4796167 w 5388480"/>
                  <a:gd name="connsiteY566" fmla="*/ 4023652 h 5133619"/>
                  <a:gd name="connsiteX567" fmla="*/ 1197736 w 5388480"/>
                  <a:gd name="connsiteY567" fmla="*/ 3920706 h 5133619"/>
                  <a:gd name="connsiteX568" fmla="*/ 1203681 w 5388480"/>
                  <a:gd name="connsiteY568" fmla="*/ 3910130 h 5133619"/>
                  <a:gd name="connsiteX569" fmla="*/ 1203780 w 5388480"/>
                  <a:gd name="connsiteY569" fmla="*/ 3910112 h 5133619"/>
                  <a:gd name="connsiteX570" fmla="*/ 1203780 w 5388480"/>
                  <a:gd name="connsiteY570" fmla="*/ 3910112 h 5133619"/>
                  <a:gd name="connsiteX571" fmla="*/ 1214374 w 5388480"/>
                  <a:gd name="connsiteY571" fmla="*/ 3916137 h 5133619"/>
                  <a:gd name="connsiteX572" fmla="*/ 1214374 w 5388480"/>
                  <a:gd name="connsiteY572" fmla="*/ 3916137 h 5133619"/>
                  <a:gd name="connsiteX573" fmla="*/ 1208331 w 5388480"/>
                  <a:gd name="connsiteY573" fmla="*/ 3926732 h 5133619"/>
                  <a:gd name="connsiteX574" fmla="*/ 1208331 w 5388480"/>
                  <a:gd name="connsiteY574" fmla="*/ 3926732 h 5133619"/>
                  <a:gd name="connsiteX575" fmla="*/ 1206019 w 5388480"/>
                  <a:gd name="connsiteY575" fmla="*/ 3927078 h 5133619"/>
                  <a:gd name="connsiteX576" fmla="*/ 1206019 w 5388480"/>
                  <a:gd name="connsiteY576" fmla="*/ 3927078 h 5133619"/>
                  <a:gd name="connsiteX577" fmla="*/ 1197736 w 5388480"/>
                  <a:gd name="connsiteY577" fmla="*/ 3920706 h 5133619"/>
                  <a:gd name="connsiteX578" fmla="*/ 4806671 w 5388480"/>
                  <a:gd name="connsiteY578" fmla="*/ 3921052 h 5133619"/>
                  <a:gd name="connsiteX579" fmla="*/ 4800663 w 5388480"/>
                  <a:gd name="connsiteY579" fmla="*/ 3910366 h 5133619"/>
                  <a:gd name="connsiteX580" fmla="*/ 4800663 w 5388480"/>
                  <a:gd name="connsiteY580" fmla="*/ 3910457 h 5133619"/>
                  <a:gd name="connsiteX581" fmla="*/ 4811076 w 5388480"/>
                  <a:gd name="connsiteY581" fmla="*/ 3904377 h 5133619"/>
                  <a:gd name="connsiteX582" fmla="*/ 4811240 w 5388480"/>
                  <a:gd name="connsiteY582" fmla="*/ 3904432 h 5133619"/>
                  <a:gd name="connsiteX583" fmla="*/ 4811240 w 5388480"/>
                  <a:gd name="connsiteY583" fmla="*/ 3904432 h 5133619"/>
                  <a:gd name="connsiteX584" fmla="*/ 4817339 w 5388480"/>
                  <a:gd name="connsiteY584" fmla="*/ 3914827 h 5133619"/>
                  <a:gd name="connsiteX585" fmla="*/ 4817284 w 5388480"/>
                  <a:gd name="connsiteY585" fmla="*/ 3915008 h 5133619"/>
                  <a:gd name="connsiteX586" fmla="*/ 4817284 w 5388480"/>
                  <a:gd name="connsiteY586" fmla="*/ 3915008 h 5133619"/>
                  <a:gd name="connsiteX587" fmla="*/ 4809019 w 5388480"/>
                  <a:gd name="connsiteY587" fmla="*/ 3921307 h 5133619"/>
                  <a:gd name="connsiteX588" fmla="*/ 4809019 w 5388480"/>
                  <a:gd name="connsiteY588" fmla="*/ 3921307 h 5133619"/>
                  <a:gd name="connsiteX589" fmla="*/ 4806671 w 5388480"/>
                  <a:gd name="connsiteY589" fmla="*/ 3921052 h 5133619"/>
                  <a:gd name="connsiteX590" fmla="*/ 1156812 w 5388480"/>
                  <a:gd name="connsiteY590" fmla="*/ 3828866 h 5133619"/>
                  <a:gd name="connsiteX591" fmla="*/ 1159397 w 5388480"/>
                  <a:gd name="connsiteY591" fmla="*/ 3816869 h 5133619"/>
                  <a:gd name="connsiteX592" fmla="*/ 1159397 w 5388480"/>
                  <a:gd name="connsiteY592" fmla="*/ 3816869 h 5133619"/>
                  <a:gd name="connsiteX593" fmla="*/ 1171285 w 5388480"/>
                  <a:gd name="connsiteY593" fmla="*/ 3819545 h 5133619"/>
                  <a:gd name="connsiteX594" fmla="*/ 1171285 w 5388480"/>
                  <a:gd name="connsiteY594" fmla="*/ 3819545 h 5133619"/>
                  <a:gd name="connsiteX595" fmla="*/ 1168809 w 5388480"/>
                  <a:gd name="connsiteY595" fmla="*/ 3831360 h 5133619"/>
                  <a:gd name="connsiteX596" fmla="*/ 1168700 w 5388480"/>
                  <a:gd name="connsiteY596" fmla="*/ 3831432 h 5133619"/>
                  <a:gd name="connsiteX597" fmla="*/ 1168700 w 5388480"/>
                  <a:gd name="connsiteY597" fmla="*/ 3831432 h 5133619"/>
                  <a:gd name="connsiteX598" fmla="*/ 1164058 w 5388480"/>
                  <a:gd name="connsiteY598" fmla="*/ 3832816 h 5133619"/>
                  <a:gd name="connsiteX599" fmla="*/ 1164058 w 5388480"/>
                  <a:gd name="connsiteY599" fmla="*/ 3832816 h 5133619"/>
                  <a:gd name="connsiteX600" fmla="*/ 1156812 w 5388480"/>
                  <a:gd name="connsiteY600" fmla="*/ 3828866 h 5133619"/>
                  <a:gd name="connsiteX601" fmla="*/ 4846484 w 5388480"/>
                  <a:gd name="connsiteY601" fmla="*/ 3825662 h 5133619"/>
                  <a:gd name="connsiteX602" fmla="*/ 4843826 w 5388480"/>
                  <a:gd name="connsiteY602" fmla="*/ 3813774 h 5133619"/>
                  <a:gd name="connsiteX603" fmla="*/ 4843826 w 5388480"/>
                  <a:gd name="connsiteY603" fmla="*/ 3813774 h 5133619"/>
                  <a:gd name="connsiteX604" fmla="*/ 4855604 w 5388480"/>
                  <a:gd name="connsiteY604" fmla="*/ 3811116 h 5133619"/>
                  <a:gd name="connsiteX605" fmla="*/ 4855714 w 5388480"/>
                  <a:gd name="connsiteY605" fmla="*/ 3811189 h 5133619"/>
                  <a:gd name="connsiteX606" fmla="*/ 4855714 w 5388480"/>
                  <a:gd name="connsiteY606" fmla="*/ 3811189 h 5133619"/>
                  <a:gd name="connsiteX607" fmla="*/ 4858316 w 5388480"/>
                  <a:gd name="connsiteY607" fmla="*/ 3823059 h 5133619"/>
                  <a:gd name="connsiteX608" fmla="*/ 4858299 w 5388480"/>
                  <a:gd name="connsiteY608" fmla="*/ 3823095 h 5133619"/>
                  <a:gd name="connsiteX609" fmla="*/ 4858299 w 5388480"/>
                  <a:gd name="connsiteY609" fmla="*/ 3823095 h 5133619"/>
                  <a:gd name="connsiteX610" fmla="*/ 4851016 w 5388480"/>
                  <a:gd name="connsiteY610" fmla="*/ 3827045 h 5133619"/>
                  <a:gd name="connsiteX611" fmla="*/ 4851016 w 5388480"/>
                  <a:gd name="connsiteY611" fmla="*/ 3827045 h 5133619"/>
                  <a:gd name="connsiteX612" fmla="*/ 4846484 w 5388480"/>
                  <a:gd name="connsiteY612" fmla="*/ 3825662 h 5133619"/>
                  <a:gd name="connsiteX613" fmla="*/ 1090731 w 5388480"/>
                  <a:gd name="connsiteY613" fmla="*/ 3752954 h 5133619"/>
                  <a:gd name="connsiteX614" fmla="*/ 1089766 w 5388480"/>
                  <a:gd name="connsiteY614" fmla="*/ 3740811 h 5133619"/>
                  <a:gd name="connsiteX615" fmla="*/ 1089784 w 5388480"/>
                  <a:gd name="connsiteY615" fmla="*/ 3740793 h 5133619"/>
                  <a:gd name="connsiteX616" fmla="*/ 1089784 w 5388480"/>
                  <a:gd name="connsiteY616" fmla="*/ 3740793 h 5133619"/>
                  <a:gd name="connsiteX617" fmla="*/ 1101926 w 5388480"/>
                  <a:gd name="connsiteY617" fmla="*/ 3739774 h 5133619"/>
                  <a:gd name="connsiteX618" fmla="*/ 1101926 w 5388480"/>
                  <a:gd name="connsiteY618" fmla="*/ 3739774 h 5133619"/>
                  <a:gd name="connsiteX619" fmla="*/ 1102980 w 5388480"/>
                  <a:gd name="connsiteY619" fmla="*/ 3751698 h 5133619"/>
                  <a:gd name="connsiteX620" fmla="*/ 1102873 w 5388480"/>
                  <a:gd name="connsiteY620" fmla="*/ 3751825 h 5133619"/>
                  <a:gd name="connsiteX621" fmla="*/ 1102873 w 5388480"/>
                  <a:gd name="connsiteY621" fmla="*/ 3751825 h 5133619"/>
                  <a:gd name="connsiteX622" fmla="*/ 1096338 w 5388480"/>
                  <a:gd name="connsiteY622" fmla="*/ 3754920 h 5133619"/>
                  <a:gd name="connsiteX623" fmla="*/ 1096338 w 5388480"/>
                  <a:gd name="connsiteY623" fmla="*/ 3754920 h 5133619"/>
                  <a:gd name="connsiteX624" fmla="*/ 1090731 w 5388480"/>
                  <a:gd name="connsiteY624" fmla="*/ 3752954 h 5133619"/>
                  <a:gd name="connsiteX625" fmla="*/ 4912493 w 5388480"/>
                  <a:gd name="connsiteY625" fmla="*/ 3746309 h 5133619"/>
                  <a:gd name="connsiteX626" fmla="*/ 4913512 w 5388480"/>
                  <a:gd name="connsiteY626" fmla="*/ 3734167 h 5133619"/>
                  <a:gd name="connsiteX627" fmla="*/ 4913512 w 5388480"/>
                  <a:gd name="connsiteY627" fmla="*/ 3734167 h 5133619"/>
                  <a:gd name="connsiteX628" fmla="*/ 4913512 w 5388480"/>
                  <a:gd name="connsiteY628" fmla="*/ 3734167 h 5133619"/>
                  <a:gd name="connsiteX629" fmla="*/ 4925673 w 5388480"/>
                  <a:gd name="connsiteY629" fmla="*/ 3735204 h 5133619"/>
                  <a:gd name="connsiteX630" fmla="*/ 4925673 w 5388480"/>
                  <a:gd name="connsiteY630" fmla="*/ 3735204 h 5133619"/>
                  <a:gd name="connsiteX631" fmla="*/ 4925673 w 5388480"/>
                  <a:gd name="connsiteY631" fmla="*/ 3735204 h 5133619"/>
                  <a:gd name="connsiteX632" fmla="*/ 4924635 w 5388480"/>
                  <a:gd name="connsiteY632" fmla="*/ 3747347 h 5133619"/>
                  <a:gd name="connsiteX633" fmla="*/ 4924635 w 5388480"/>
                  <a:gd name="connsiteY633" fmla="*/ 3747347 h 5133619"/>
                  <a:gd name="connsiteX634" fmla="*/ 4919028 w 5388480"/>
                  <a:gd name="connsiteY634" fmla="*/ 3749422 h 5133619"/>
                  <a:gd name="connsiteX635" fmla="*/ 4919028 w 5388480"/>
                  <a:gd name="connsiteY635" fmla="*/ 3749422 h 5133619"/>
                  <a:gd name="connsiteX636" fmla="*/ 4912493 w 5388480"/>
                  <a:gd name="connsiteY636" fmla="*/ 3746291 h 5133619"/>
                  <a:gd name="connsiteX637" fmla="*/ 1005352 w 5388480"/>
                  <a:gd name="connsiteY637" fmla="*/ 3699779 h 5133619"/>
                  <a:gd name="connsiteX638" fmla="*/ 1000765 w 5388480"/>
                  <a:gd name="connsiteY638" fmla="*/ 3688547 h 5133619"/>
                  <a:gd name="connsiteX639" fmla="*/ 1000783 w 5388480"/>
                  <a:gd name="connsiteY639" fmla="*/ 3688510 h 5133619"/>
                  <a:gd name="connsiteX640" fmla="*/ 1000783 w 5388480"/>
                  <a:gd name="connsiteY640" fmla="*/ 3688510 h 5133619"/>
                  <a:gd name="connsiteX641" fmla="*/ 1012152 w 5388480"/>
                  <a:gd name="connsiteY641" fmla="*/ 3683941 h 5133619"/>
                  <a:gd name="connsiteX642" fmla="*/ 1012161 w 5388480"/>
                  <a:gd name="connsiteY642" fmla="*/ 3683941 h 5133619"/>
                  <a:gd name="connsiteX643" fmla="*/ 1012161 w 5388480"/>
                  <a:gd name="connsiteY643" fmla="*/ 3683941 h 5133619"/>
                  <a:gd name="connsiteX644" fmla="*/ 1016639 w 5388480"/>
                  <a:gd name="connsiteY644" fmla="*/ 3695319 h 5133619"/>
                  <a:gd name="connsiteX645" fmla="*/ 1016639 w 5388480"/>
                  <a:gd name="connsiteY645" fmla="*/ 3695319 h 5133619"/>
                  <a:gd name="connsiteX646" fmla="*/ 1008702 w 5388480"/>
                  <a:gd name="connsiteY646" fmla="*/ 3700470 h 5133619"/>
                  <a:gd name="connsiteX647" fmla="*/ 1008702 w 5388480"/>
                  <a:gd name="connsiteY647" fmla="*/ 3700470 h 5133619"/>
                  <a:gd name="connsiteX648" fmla="*/ 1005352 w 5388480"/>
                  <a:gd name="connsiteY648" fmla="*/ 3699779 h 5133619"/>
                  <a:gd name="connsiteX649" fmla="*/ 4997179 w 5388480"/>
                  <a:gd name="connsiteY649" fmla="*/ 3686872 h 5133619"/>
                  <a:gd name="connsiteX650" fmla="*/ 4999692 w 5388480"/>
                  <a:gd name="connsiteY650" fmla="*/ 3675039 h 5133619"/>
                  <a:gd name="connsiteX651" fmla="*/ 4999764 w 5388480"/>
                  <a:gd name="connsiteY651" fmla="*/ 3674984 h 5133619"/>
                  <a:gd name="connsiteX652" fmla="*/ 4999764 w 5388480"/>
                  <a:gd name="connsiteY652" fmla="*/ 3674984 h 5133619"/>
                  <a:gd name="connsiteX653" fmla="*/ 5011651 w 5388480"/>
                  <a:gd name="connsiteY653" fmla="*/ 3677551 h 5133619"/>
                  <a:gd name="connsiteX654" fmla="*/ 5011651 w 5388480"/>
                  <a:gd name="connsiteY654" fmla="*/ 3677551 h 5133619"/>
                  <a:gd name="connsiteX655" fmla="*/ 5009066 w 5388480"/>
                  <a:gd name="connsiteY655" fmla="*/ 3689457 h 5133619"/>
                  <a:gd name="connsiteX656" fmla="*/ 5009066 w 5388480"/>
                  <a:gd name="connsiteY656" fmla="*/ 3689457 h 5133619"/>
                  <a:gd name="connsiteX657" fmla="*/ 5004424 w 5388480"/>
                  <a:gd name="connsiteY657" fmla="*/ 3690822 h 5133619"/>
                  <a:gd name="connsiteX658" fmla="*/ 5004424 w 5388480"/>
                  <a:gd name="connsiteY658" fmla="*/ 3690822 h 5133619"/>
                  <a:gd name="connsiteX659" fmla="*/ 4997179 w 5388480"/>
                  <a:gd name="connsiteY659" fmla="*/ 3686872 h 5133619"/>
                  <a:gd name="connsiteX660" fmla="*/ 907977 w 5388480"/>
                  <a:gd name="connsiteY660" fmla="*/ 3674293 h 5133619"/>
                  <a:gd name="connsiteX661" fmla="*/ 900386 w 5388480"/>
                  <a:gd name="connsiteY661" fmla="*/ 3664717 h 5133619"/>
                  <a:gd name="connsiteX662" fmla="*/ 900386 w 5388480"/>
                  <a:gd name="connsiteY662" fmla="*/ 3664717 h 5133619"/>
                  <a:gd name="connsiteX663" fmla="*/ 909783 w 5388480"/>
                  <a:gd name="connsiteY663" fmla="*/ 3657126 h 5133619"/>
                  <a:gd name="connsiteX664" fmla="*/ 909871 w 5388480"/>
                  <a:gd name="connsiteY664" fmla="*/ 3657144 h 5133619"/>
                  <a:gd name="connsiteX665" fmla="*/ 909871 w 5388480"/>
                  <a:gd name="connsiteY665" fmla="*/ 3657144 h 5133619"/>
                  <a:gd name="connsiteX666" fmla="*/ 917453 w 5388480"/>
                  <a:gd name="connsiteY666" fmla="*/ 3666538 h 5133619"/>
                  <a:gd name="connsiteX667" fmla="*/ 917444 w 5388480"/>
                  <a:gd name="connsiteY667" fmla="*/ 3666629 h 5133619"/>
                  <a:gd name="connsiteX668" fmla="*/ 917444 w 5388480"/>
                  <a:gd name="connsiteY668" fmla="*/ 3666629 h 5133619"/>
                  <a:gd name="connsiteX669" fmla="*/ 908924 w 5388480"/>
                  <a:gd name="connsiteY669" fmla="*/ 3674293 h 5133619"/>
                  <a:gd name="connsiteX670" fmla="*/ 907977 w 5388480"/>
                  <a:gd name="connsiteY670" fmla="*/ 3674293 h 5133619"/>
                  <a:gd name="connsiteX671" fmla="*/ 805014 w 5388480"/>
                  <a:gd name="connsiteY671" fmla="*/ 3663006 h 5133619"/>
                  <a:gd name="connsiteX672" fmla="*/ 797331 w 5388480"/>
                  <a:gd name="connsiteY672" fmla="*/ 3653522 h 5133619"/>
                  <a:gd name="connsiteX673" fmla="*/ 797331 w 5388480"/>
                  <a:gd name="connsiteY673" fmla="*/ 3653522 h 5133619"/>
                  <a:gd name="connsiteX674" fmla="*/ 806907 w 5388480"/>
                  <a:gd name="connsiteY674" fmla="*/ 3645857 h 5133619"/>
                  <a:gd name="connsiteX675" fmla="*/ 806907 w 5388480"/>
                  <a:gd name="connsiteY675" fmla="*/ 3645857 h 5133619"/>
                  <a:gd name="connsiteX676" fmla="*/ 814491 w 5388480"/>
                  <a:gd name="connsiteY676" fmla="*/ 3655215 h 5133619"/>
                  <a:gd name="connsiteX677" fmla="*/ 814480 w 5388480"/>
                  <a:gd name="connsiteY677" fmla="*/ 3655324 h 5133619"/>
                  <a:gd name="connsiteX678" fmla="*/ 814480 w 5388480"/>
                  <a:gd name="connsiteY678" fmla="*/ 3655324 h 5133619"/>
                  <a:gd name="connsiteX679" fmla="*/ 805960 w 5388480"/>
                  <a:gd name="connsiteY679" fmla="*/ 3663006 h 5133619"/>
                  <a:gd name="connsiteX680" fmla="*/ 805014 w 5388480"/>
                  <a:gd name="connsiteY680" fmla="*/ 3663006 h 5133619"/>
                  <a:gd name="connsiteX681" fmla="*/ 702487 w 5388480"/>
                  <a:gd name="connsiteY681" fmla="*/ 3637757 h 5133619"/>
                  <a:gd name="connsiteX682" fmla="*/ 697827 w 5388480"/>
                  <a:gd name="connsiteY682" fmla="*/ 3626470 h 5133619"/>
                  <a:gd name="connsiteX683" fmla="*/ 697827 w 5388480"/>
                  <a:gd name="connsiteY683" fmla="*/ 3626470 h 5133619"/>
                  <a:gd name="connsiteX684" fmla="*/ 708851 w 5388480"/>
                  <a:gd name="connsiteY684" fmla="*/ 3621737 h 5133619"/>
                  <a:gd name="connsiteX685" fmla="*/ 709022 w 5388480"/>
                  <a:gd name="connsiteY685" fmla="*/ 3621810 h 5133619"/>
                  <a:gd name="connsiteX686" fmla="*/ 709022 w 5388480"/>
                  <a:gd name="connsiteY686" fmla="*/ 3621810 h 5133619"/>
                  <a:gd name="connsiteX687" fmla="*/ 713779 w 5388480"/>
                  <a:gd name="connsiteY687" fmla="*/ 3632987 h 5133619"/>
                  <a:gd name="connsiteX688" fmla="*/ 713774 w 5388480"/>
                  <a:gd name="connsiteY688" fmla="*/ 3633005 h 5133619"/>
                  <a:gd name="connsiteX689" fmla="*/ 713774 w 5388480"/>
                  <a:gd name="connsiteY689" fmla="*/ 3633005 h 5133619"/>
                  <a:gd name="connsiteX690" fmla="*/ 705745 w 5388480"/>
                  <a:gd name="connsiteY690" fmla="*/ 3638357 h 5133619"/>
                  <a:gd name="connsiteX691" fmla="*/ 705745 w 5388480"/>
                  <a:gd name="connsiteY691" fmla="*/ 3638357 h 5133619"/>
                  <a:gd name="connsiteX692" fmla="*/ 702505 w 5388480"/>
                  <a:gd name="connsiteY692" fmla="*/ 3637757 h 5133619"/>
                  <a:gd name="connsiteX693" fmla="*/ 5084269 w 5388480"/>
                  <a:gd name="connsiteY693" fmla="*/ 3630693 h 5133619"/>
                  <a:gd name="connsiteX694" fmla="*/ 5086763 w 5388480"/>
                  <a:gd name="connsiteY694" fmla="*/ 3618806 h 5133619"/>
                  <a:gd name="connsiteX695" fmla="*/ 5086763 w 5388480"/>
                  <a:gd name="connsiteY695" fmla="*/ 3618806 h 5133619"/>
                  <a:gd name="connsiteX696" fmla="*/ 5098723 w 5388480"/>
                  <a:gd name="connsiteY696" fmla="*/ 3621336 h 5133619"/>
                  <a:gd name="connsiteX697" fmla="*/ 5098759 w 5388480"/>
                  <a:gd name="connsiteY697" fmla="*/ 3621391 h 5133619"/>
                  <a:gd name="connsiteX698" fmla="*/ 5098759 w 5388480"/>
                  <a:gd name="connsiteY698" fmla="*/ 3621391 h 5133619"/>
                  <a:gd name="connsiteX699" fmla="*/ 5096174 w 5388480"/>
                  <a:gd name="connsiteY699" fmla="*/ 3633278 h 5133619"/>
                  <a:gd name="connsiteX700" fmla="*/ 5096174 w 5388480"/>
                  <a:gd name="connsiteY700" fmla="*/ 3633278 h 5133619"/>
                  <a:gd name="connsiteX701" fmla="*/ 5091514 w 5388480"/>
                  <a:gd name="connsiteY701" fmla="*/ 3634662 h 5133619"/>
                  <a:gd name="connsiteX702" fmla="*/ 5091514 w 5388480"/>
                  <a:gd name="connsiteY702" fmla="*/ 3634662 h 5133619"/>
                  <a:gd name="connsiteX703" fmla="*/ 5084196 w 5388480"/>
                  <a:gd name="connsiteY703" fmla="*/ 3630693 h 5133619"/>
                  <a:gd name="connsiteX704" fmla="*/ 611866 w 5388480"/>
                  <a:gd name="connsiteY704" fmla="*/ 3583216 h 5133619"/>
                  <a:gd name="connsiteX705" fmla="*/ 611866 w 5388480"/>
                  <a:gd name="connsiteY705" fmla="*/ 3583216 h 5133619"/>
                  <a:gd name="connsiteX706" fmla="*/ 610737 w 5388480"/>
                  <a:gd name="connsiteY706" fmla="*/ 3571074 h 5133619"/>
                  <a:gd name="connsiteX707" fmla="*/ 610737 w 5388480"/>
                  <a:gd name="connsiteY707" fmla="*/ 3571074 h 5133619"/>
                  <a:gd name="connsiteX708" fmla="*/ 622832 w 5388480"/>
                  <a:gd name="connsiteY708" fmla="*/ 3569909 h 5133619"/>
                  <a:gd name="connsiteX709" fmla="*/ 622879 w 5388480"/>
                  <a:gd name="connsiteY709" fmla="*/ 3569945 h 5133619"/>
                  <a:gd name="connsiteX710" fmla="*/ 622879 w 5388480"/>
                  <a:gd name="connsiteY710" fmla="*/ 3569945 h 5133619"/>
                  <a:gd name="connsiteX711" fmla="*/ 624008 w 5388480"/>
                  <a:gd name="connsiteY711" fmla="*/ 3582088 h 5133619"/>
                  <a:gd name="connsiteX712" fmla="*/ 624008 w 5388480"/>
                  <a:gd name="connsiteY712" fmla="*/ 3582088 h 5133619"/>
                  <a:gd name="connsiteX713" fmla="*/ 617363 w 5388480"/>
                  <a:gd name="connsiteY713" fmla="*/ 3585201 h 5133619"/>
                  <a:gd name="connsiteX714" fmla="*/ 617363 w 5388480"/>
                  <a:gd name="connsiteY714" fmla="*/ 3585201 h 5133619"/>
                  <a:gd name="connsiteX715" fmla="*/ 611866 w 5388480"/>
                  <a:gd name="connsiteY715" fmla="*/ 3583216 h 5133619"/>
                  <a:gd name="connsiteX716" fmla="*/ 5171140 w 5388480"/>
                  <a:gd name="connsiteY716" fmla="*/ 3574424 h 5133619"/>
                  <a:gd name="connsiteX717" fmla="*/ 5172851 w 5388480"/>
                  <a:gd name="connsiteY717" fmla="*/ 3562445 h 5133619"/>
                  <a:gd name="connsiteX718" fmla="*/ 5172960 w 5388480"/>
                  <a:gd name="connsiteY718" fmla="*/ 3562372 h 5133619"/>
                  <a:gd name="connsiteX719" fmla="*/ 5172960 w 5388480"/>
                  <a:gd name="connsiteY719" fmla="*/ 3562372 h 5133619"/>
                  <a:gd name="connsiteX720" fmla="*/ 5184811 w 5388480"/>
                  <a:gd name="connsiteY720" fmla="*/ 3564029 h 5133619"/>
                  <a:gd name="connsiteX721" fmla="*/ 5184939 w 5388480"/>
                  <a:gd name="connsiteY721" fmla="*/ 3564193 h 5133619"/>
                  <a:gd name="connsiteX722" fmla="*/ 5184939 w 5388480"/>
                  <a:gd name="connsiteY722" fmla="*/ 3564193 h 5133619"/>
                  <a:gd name="connsiteX723" fmla="*/ 5183245 w 5388480"/>
                  <a:gd name="connsiteY723" fmla="*/ 3576153 h 5133619"/>
                  <a:gd name="connsiteX724" fmla="*/ 5183209 w 5388480"/>
                  <a:gd name="connsiteY724" fmla="*/ 3576171 h 5133619"/>
                  <a:gd name="connsiteX725" fmla="*/ 5183209 w 5388480"/>
                  <a:gd name="connsiteY725" fmla="*/ 3576171 h 5133619"/>
                  <a:gd name="connsiteX726" fmla="*/ 5178130 w 5388480"/>
                  <a:gd name="connsiteY726" fmla="*/ 3577901 h 5133619"/>
                  <a:gd name="connsiteX727" fmla="*/ 5178130 w 5388480"/>
                  <a:gd name="connsiteY727" fmla="*/ 3577901 h 5133619"/>
                  <a:gd name="connsiteX728" fmla="*/ 5171140 w 5388480"/>
                  <a:gd name="connsiteY728" fmla="*/ 3574424 h 5133619"/>
                  <a:gd name="connsiteX729" fmla="*/ 541379 w 5388480"/>
                  <a:gd name="connsiteY729" fmla="*/ 3504392 h 5133619"/>
                  <a:gd name="connsiteX730" fmla="*/ 543680 w 5388480"/>
                  <a:gd name="connsiteY730" fmla="*/ 3492559 h 5133619"/>
                  <a:gd name="connsiteX731" fmla="*/ 543800 w 5388480"/>
                  <a:gd name="connsiteY731" fmla="*/ 3492486 h 5133619"/>
                  <a:gd name="connsiteX732" fmla="*/ 543800 w 5388480"/>
                  <a:gd name="connsiteY732" fmla="*/ 3492486 h 5133619"/>
                  <a:gd name="connsiteX733" fmla="*/ 555649 w 5388480"/>
                  <a:gd name="connsiteY733" fmla="*/ 3494798 h 5133619"/>
                  <a:gd name="connsiteX734" fmla="*/ 555778 w 5388480"/>
                  <a:gd name="connsiteY734" fmla="*/ 3494998 h 5133619"/>
                  <a:gd name="connsiteX735" fmla="*/ 555778 w 5388480"/>
                  <a:gd name="connsiteY735" fmla="*/ 3494998 h 5133619"/>
                  <a:gd name="connsiteX736" fmla="*/ 553266 w 5388480"/>
                  <a:gd name="connsiteY736" fmla="*/ 3506886 h 5133619"/>
                  <a:gd name="connsiteX737" fmla="*/ 553266 w 5388480"/>
                  <a:gd name="connsiteY737" fmla="*/ 3506886 h 5133619"/>
                  <a:gd name="connsiteX738" fmla="*/ 548624 w 5388480"/>
                  <a:gd name="connsiteY738" fmla="*/ 3508269 h 5133619"/>
                  <a:gd name="connsiteX739" fmla="*/ 548624 w 5388480"/>
                  <a:gd name="connsiteY739" fmla="*/ 3508269 h 5133619"/>
                  <a:gd name="connsiteX740" fmla="*/ 541379 w 5388480"/>
                  <a:gd name="connsiteY740" fmla="*/ 3504392 h 5133619"/>
                  <a:gd name="connsiteX741" fmla="*/ 5245741 w 5388480"/>
                  <a:gd name="connsiteY741" fmla="*/ 3503172 h 5133619"/>
                  <a:gd name="connsiteX742" fmla="*/ 5243921 w 5388480"/>
                  <a:gd name="connsiteY742" fmla="*/ 3491121 h 5133619"/>
                  <a:gd name="connsiteX743" fmla="*/ 5243921 w 5388480"/>
                  <a:gd name="connsiteY743" fmla="*/ 3491121 h 5133619"/>
                  <a:gd name="connsiteX744" fmla="*/ 5255990 w 5388480"/>
                  <a:gd name="connsiteY744" fmla="*/ 3489300 h 5133619"/>
                  <a:gd name="connsiteX745" fmla="*/ 5255990 w 5388480"/>
                  <a:gd name="connsiteY745" fmla="*/ 3489300 h 5133619"/>
                  <a:gd name="connsiteX746" fmla="*/ 5257883 w 5388480"/>
                  <a:gd name="connsiteY746" fmla="*/ 3501242 h 5133619"/>
                  <a:gd name="connsiteX747" fmla="*/ 5257810 w 5388480"/>
                  <a:gd name="connsiteY747" fmla="*/ 3501352 h 5133619"/>
                  <a:gd name="connsiteX748" fmla="*/ 5257810 w 5388480"/>
                  <a:gd name="connsiteY748" fmla="*/ 3501352 h 5133619"/>
                  <a:gd name="connsiteX749" fmla="*/ 5250929 w 5388480"/>
                  <a:gd name="connsiteY749" fmla="*/ 3504810 h 5133619"/>
                  <a:gd name="connsiteX750" fmla="*/ 5250929 w 5388480"/>
                  <a:gd name="connsiteY750" fmla="*/ 3504810 h 5133619"/>
                  <a:gd name="connsiteX751" fmla="*/ 5245741 w 5388480"/>
                  <a:gd name="connsiteY751" fmla="*/ 3503172 h 5133619"/>
                  <a:gd name="connsiteX752" fmla="*/ 496924 w 5388480"/>
                  <a:gd name="connsiteY752" fmla="*/ 3408510 h 5133619"/>
                  <a:gd name="connsiteX753" fmla="*/ 502634 w 5388480"/>
                  <a:gd name="connsiteY753" fmla="*/ 3397842 h 5133619"/>
                  <a:gd name="connsiteX754" fmla="*/ 502694 w 5388480"/>
                  <a:gd name="connsiteY754" fmla="*/ 3397824 h 5133619"/>
                  <a:gd name="connsiteX755" fmla="*/ 502694 w 5388480"/>
                  <a:gd name="connsiteY755" fmla="*/ 3397824 h 5133619"/>
                  <a:gd name="connsiteX756" fmla="*/ 513471 w 5388480"/>
                  <a:gd name="connsiteY756" fmla="*/ 3403667 h 5133619"/>
                  <a:gd name="connsiteX757" fmla="*/ 513471 w 5388480"/>
                  <a:gd name="connsiteY757" fmla="*/ 3403667 h 5133619"/>
                  <a:gd name="connsiteX758" fmla="*/ 507610 w 5388480"/>
                  <a:gd name="connsiteY758" fmla="*/ 3414371 h 5133619"/>
                  <a:gd name="connsiteX759" fmla="*/ 507610 w 5388480"/>
                  <a:gd name="connsiteY759" fmla="*/ 3414371 h 5133619"/>
                  <a:gd name="connsiteX760" fmla="*/ 505097 w 5388480"/>
                  <a:gd name="connsiteY760" fmla="*/ 3414699 h 5133619"/>
                  <a:gd name="connsiteX761" fmla="*/ 505097 w 5388480"/>
                  <a:gd name="connsiteY761" fmla="*/ 3414699 h 5133619"/>
                  <a:gd name="connsiteX762" fmla="*/ 496924 w 5388480"/>
                  <a:gd name="connsiteY762" fmla="*/ 3408491 h 5133619"/>
                  <a:gd name="connsiteX763" fmla="*/ 5296149 w 5388480"/>
                  <a:gd name="connsiteY763" fmla="*/ 3413061 h 5133619"/>
                  <a:gd name="connsiteX764" fmla="*/ 5290888 w 5388480"/>
                  <a:gd name="connsiteY764" fmla="*/ 3402138 h 5133619"/>
                  <a:gd name="connsiteX765" fmla="*/ 5290888 w 5388480"/>
                  <a:gd name="connsiteY765" fmla="*/ 3402138 h 5133619"/>
                  <a:gd name="connsiteX766" fmla="*/ 5301901 w 5388480"/>
                  <a:gd name="connsiteY766" fmla="*/ 3396877 h 5133619"/>
                  <a:gd name="connsiteX767" fmla="*/ 5301920 w 5388480"/>
                  <a:gd name="connsiteY767" fmla="*/ 3396877 h 5133619"/>
                  <a:gd name="connsiteX768" fmla="*/ 5301920 w 5388480"/>
                  <a:gd name="connsiteY768" fmla="*/ 3396877 h 5133619"/>
                  <a:gd name="connsiteX769" fmla="*/ 5307181 w 5388480"/>
                  <a:gd name="connsiteY769" fmla="*/ 3407800 h 5133619"/>
                  <a:gd name="connsiteX770" fmla="*/ 5307181 w 5388480"/>
                  <a:gd name="connsiteY770" fmla="*/ 3407800 h 5133619"/>
                  <a:gd name="connsiteX771" fmla="*/ 5298989 w 5388480"/>
                  <a:gd name="connsiteY771" fmla="*/ 3413570 h 5133619"/>
                  <a:gd name="connsiteX772" fmla="*/ 5298989 w 5388480"/>
                  <a:gd name="connsiteY772" fmla="*/ 3413570 h 5133619"/>
                  <a:gd name="connsiteX773" fmla="*/ 5296149 w 5388480"/>
                  <a:gd name="connsiteY773" fmla="*/ 3413042 h 5133619"/>
                  <a:gd name="connsiteX774" fmla="*/ 491098 w 5388480"/>
                  <a:gd name="connsiteY774" fmla="*/ 3312500 h 5133619"/>
                  <a:gd name="connsiteX775" fmla="*/ 482650 w 5388480"/>
                  <a:gd name="connsiteY775" fmla="*/ 3303762 h 5133619"/>
                  <a:gd name="connsiteX776" fmla="*/ 482651 w 5388480"/>
                  <a:gd name="connsiteY776" fmla="*/ 3303707 h 5133619"/>
                  <a:gd name="connsiteX777" fmla="*/ 482651 w 5388480"/>
                  <a:gd name="connsiteY777" fmla="*/ 3303707 h 5133619"/>
                  <a:gd name="connsiteX778" fmla="*/ 491278 w 5388480"/>
                  <a:gd name="connsiteY778" fmla="*/ 3295260 h 5133619"/>
                  <a:gd name="connsiteX779" fmla="*/ 491353 w 5388480"/>
                  <a:gd name="connsiteY779" fmla="*/ 3295260 h 5133619"/>
                  <a:gd name="connsiteX780" fmla="*/ 491353 w 5388480"/>
                  <a:gd name="connsiteY780" fmla="*/ 3295260 h 5133619"/>
                  <a:gd name="connsiteX781" fmla="*/ 499800 w 5388480"/>
                  <a:gd name="connsiteY781" fmla="*/ 3303962 h 5133619"/>
                  <a:gd name="connsiteX782" fmla="*/ 499800 w 5388480"/>
                  <a:gd name="connsiteY782" fmla="*/ 3303980 h 5133619"/>
                  <a:gd name="connsiteX783" fmla="*/ 499800 w 5388480"/>
                  <a:gd name="connsiteY783" fmla="*/ 3303980 h 5133619"/>
                  <a:gd name="connsiteX784" fmla="*/ 491207 w 5388480"/>
                  <a:gd name="connsiteY784" fmla="*/ 3312500 h 5133619"/>
                  <a:gd name="connsiteX785" fmla="*/ 491189 w 5388480"/>
                  <a:gd name="connsiteY785" fmla="*/ 3312500 h 5133619"/>
                  <a:gd name="connsiteX786" fmla="*/ 491189 w 5388480"/>
                  <a:gd name="connsiteY786" fmla="*/ 3312500 h 5133619"/>
                  <a:gd name="connsiteX787" fmla="*/ 5317994 w 5388480"/>
                  <a:gd name="connsiteY787" fmla="*/ 3312154 h 5133619"/>
                  <a:gd name="connsiteX788" fmla="*/ 5309711 w 5388480"/>
                  <a:gd name="connsiteY788" fmla="*/ 3303270 h 5133619"/>
                  <a:gd name="connsiteX789" fmla="*/ 5309711 w 5388480"/>
                  <a:gd name="connsiteY789" fmla="*/ 3303197 h 5133619"/>
                  <a:gd name="connsiteX790" fmla="*/ 5309711 w 5388480"/>
                  <a:gd name="connsiteY790" fmla="*/ 3303197 h 5133619"/>
                  <a:gd name="connsiteX791" fmla="*/ 5318668 w 5388480"/>
                  <a:gd name="connsiteY791" fmla="*/ 3294914 h 5133619"/>
                  <a:gd name="connsiteX792" fmla="*/ 5318668 w 5388480"/>
                  <a:gd name="connsiteY792" fmla="*/ 3294914 h 5133619"/>
                  <a:gd name="connsiteX793" fmla="*/ 5326951 w 5388480"/>
                  <a:gd name="connsiteY793" fmla="*/ 3303889 h 5133619"/>
                  <a:gd name="connsiteX794" fmla="*/ 5326951 w 5388480"/>
                  <a:gd name="connsiteY794" fmla="*/ 3303889 h 5133619"/>
                  <a:gd name="connsiteX795" fmla="*/ 5318322 w 5388480"/>
                  <a:gd name="connsiteY795" fmla="*/ 3312154 h 5133619"/>
                  <a:gd name="connsiteX796" fmla="*/ 5317994 w 5388480"/>
                  <a:gd name="connsiteY796" fmla="*/ 3312154 h 5133619"/>
                  <a:gd name="connsiteX797" fmla="*/ 505534 w 5388480"/>
                  <a:gd name="connsiteY797" fmla="*/ 3210319 h 5133619"/>
                  <a:gd name="connsiteX798" fmla="*/ 500022 w 5388480"/>
                  <a:gd name="connsiteY798" fmla="*/ 3199542 h 5133619"/>
                  <a:gd name="connsiteX799" fmla="*/ 500073 w 5388480"/>
                  <a:gd name="connsiteY799" fmla="*/ 3199396 h 5133619"/>
                  <a:gd name="connsiteX800" fmla="*/ 500073 w 5388480"/>
                  <a:gd name="connsiteY800" fmla="*/ 3199396 h 5133619"/>
                  <a:gd name="connsiteX801" fmla="*/ 510819 w 5388480"/>
                  <a:gd name="connsiteY801" fmla="*/ 3193771 h 5133619"/>
                  <a:gd name="connsiteX802" fmla="*/ 510850 w 5388480"/>
                  <a:gd name="connsiteY802" fmla="*/ 3193790 h 5133619"/>
                  <a:gd name="connsiteX803" fmla="*/ 510850 w 5388480"/>
                  <a:gd name="connsiteY803" fmla="*/ 3193790 h 5133619"/>
                  <a:gd name="connsiteX804" fmla="*/ 516468 w 5388480"/>
                  <a:gd name="connsiteY804" fmla="*/ 3204621 h 5133619"/>
                  <a:gd name="connsiteX805" fmla="*/ 516439 w 5388480"/>
                  <a:gd name="connsiteY805" fmla="*/ 3204712 h 5133619"/>
                  <a:gd name="connsiteX806" fmla="*/ 516439 w 5388480"/>
                  <a:gd name="connsiteY806" fmla="*/ 3204712 h 5133619"/>
                  <a:gd name="connsiteX807" fmla="*/ 508265 w 5388480"/>
                  <a:gd name="connsiteY807" fmla="*/ 3210665 h 5133619"/>
                  <a:gd name="connsiteX808" fmla="*/ 508265 w 5388480"/>
                  <a:gd name="connsiteY808" fmla="*/ 3210665 h 5133619"/>
                  <a:gd name="connsiteX809" fmla="*/ 505534 w 5388480"/>
                  <a:gd name="connsiteY809" fmla="*/ 3210319 h 5133619"/>
                  <a:gd name="connsiteX810" fmla="*/ 5298479 w 5388480"/>
                  <a:gd name="connsiteY810" fmla="*/ 3203256 h 5133619"/>
                  <a:gd name="connsiteX811" fmla="*/ 5304596 w 5388480"/>
                  <a:gd name="connsiteY811" fmla="*/ 3192661 h 5133619"/>
                  <a:gd name="connsiteX812" fmla="*/ 5304596 w 5388480"/>
                  <a:gd name="connsiteY812" fmla="*/ 3192661 h 5133619"/>
                  <a:gd name="connsiteX813" fmla="*/ 5315118 w 5388480"/>
                  <a:gd name="connsiteY813" fmla="*/ 3198778 h 5133619"/>
                  <a:gd name="connsiteX814" fmla="*/ 5315118 w 5388480"/>
                  <a:gd name="connsiteY814" fmla="*/ 3198778 h 5133619"/>
                  <a:gd name="connsiteX815" fmla="*/ 5309110 w 5388480"/>
                  <a:gd name="connsiteY815" fmla="*/ 3209373 h 5133619"/>
                  <a:gd name="connsiteX816" fmla="*/ 5309074 w 5388480"/>
                  <a:gd name="connsiteY816" fmla="*/ 3209373 h 5133619"/>
                  <a:gd name="connsiteX817" fmla="*/ 5309074 w 5388480"/>
                  <a:gd name="connsiteY817" fmla="*/ 3209373 h 5133619"/>
                  <a:gd name="connsiteX818" fmla="*/ 5306835 w 5388480"/>
                  <a:gd name="connsiteY818" fmla="*/ 3209627 h 5133619"/>
                  <a:gd name="connsiteX819" fmla="*/ 5306835 w 5388480"/>
                  <a:gd name="connsiteY819" fmla="*/ 3209627 h 5133619"/>
                  <a:gd name="connsiteX820" fmla="*/ 5298479 w 5388480"/>
                  <a:gd name="connsiteY820" fmla="*/ 3203256 h 5133619"/>
                  <a:gd name="connsiteX821" fmla="*/ 5264965 w 5388480"/>
                  <a:gd name="connsiteY821" fmla="*/ 3106063 h 5133619"/>
                  <a:gd name="connsiteX822" fmla="*/ 5270116 w 5388480"/>
                  <a:gd name="connsiteY822" fmla="*/ 3095140 h 5133619"/>
                  <a:gd name="connsiteX823" fmla="*/ 5270135 w 5388480"/>
                  <a:gd name="connsiteY823" fmla="*/ 3095140 h 5133619"/>
                  <a:gd name="connsiteX824" fmla="*/ 5270135 w 5388480"/>
                  <a:gd name="connsiteY824" fmla="*/ 3095140 h 5133619"/>
                  <a:gd name="connsiteX825" fmla="*/ 5281149 w 5388480"/>
                  <a:gd name="connsiteY825" fmla="*/ 3100256 h 5133619"/>
                  <a:gd name="connsiteX826" fmla="*/ 5281167 w 5388480"/>
                  <a:gd name="connsiteY826" fmla="*/ 3100292 h 5133619"/>
                  <a:gd name="connsiteX827" fmla="*/ 5281167 w 5388480"/>
                  <a:gd name="connsiteY827" fmla="*/ 3100292 h 5133619"/>
                  <a:gd name="connsiteX828" fmla="*/ 5275906 w 5388480"/>
                  <a:gd name="connsiteY828" fmla="*/ 3111324 h 5133619"/>
                  <a:gd name="connsiteX829" fmla="*/ 5275906 w 5388480"/>
                  <a:gd name="connsiteY829" fmla="*/ 3111324 h 5133619"/>
                  <a:gd name="connsiteX830" fmla="*/ 5272975 w 5388480"/>
                  <a:gd name="connsiteY830" fmla="*/ 3111834 h 5133619"/>
                  <a:gd name="connsiteX831" fmla="*/ 5272975 w 5388480"/>
                  <a:gd name="connsiteY831" fmla="*/ 3111834 h 5133619"/>
                  <a:gd name="connsiteX832" fmla="*/ 5264965 w 5388480"/>
                  <a:gd name="connsiteY832" fmla="*/ 3106063 h 5133619"/>
                  <a:gd name="connsiteX833" fmla="*/ 529309 w 5388480"/>
                  <a:gd name="connsiteY833" fmla="*/ 3109704 h 5133619"/>
                  <a:gd name="connsiteX834" fmla="*/ 521299 w 5388480"/>
                  <a:gd name="connsiteY834" fmla="*/ 3100602 h 5133619"/>
                  <a:gd name="connsiteX835" fmla="*/ 521299 w 5388480"/>
                  <a:gd name="connsiteY835" fmla="*/ 3100602 h 5133619"/>
                  <a:gd name="connsiteX836" fmla="*/ 530401 w 5388480"/>
                  <a:gd name="connsiteY836" fmla="*/ 3092501 h 5133619"/>
                  <a:gd name="connsiteX837" fmla="*/ 530401 w 5388480"/>
                  <a:gd name="connsiteY837" fmla="*/ 3092501 h 5133619"/>
                  <a:gd name="connsiteX838" fmla="*/ 538502 w 5388480"/>
                  <a:gd name="connsiteY838" fmla="*/ 3101730 h 5133619"/>
                  <a:gd name="connsiteX839" fmla="*/ 538502 w 5388480"/>
                  <a:gd name="connsiteY839" fmla="*/ 3101730 h 5133619"/>
                  <a:gd name="connsiteX840" fmla="*/ 529892 w 5388480"/>
                  <a:gd name="connsiteY840" fmla="*/ 3109740 h 5133619"/>
                  <a:gd name="connsiteX841" fmla="*/ 529327 w 5388480"/>
                  <a:gd name="connsiteY841" fmla="*/ 3109740 h 5133619"/>
                  <a:gd name="connsiteX842" fmla="*/ 5229976 w 5388480"/>
                  <a:gd name="connsiteY842" fmla="*/ 3008469 h 5133619"/>
                  <a:gd name="connsiteX843" fmla="*/ 5235109 w 5388480"/>
                  <a:gd name="connsiteY843" fmla="*/ 2997456 h 5133619"/>
                  <a:gd name="connsiteX844" fmla="*/ 5235146 w 5388480"/>
                  <a:gd name="connsiteY844" fmla="*/ 2997438 h 5133619"/>
                  <a:gd name="connsiteX845" fmla="*/ 5235146 w 5388480"/>
                  <a:gd name="connsiteY845" fmla="*/ 2997438 h 5133619"/>
                  <a:gd name="connsiteX846" fmla="*/ 5246160 w 5388480"/>
                  <a:gd name="connsiteY846" fmla="*/ 3002571 h 5133619"/>
                  <a:gd name="connsiteX847" fmla="*/ 5246178 w 5388480"/>
                  <a:gd name="connsiteY847" fmla="*/ 3002608 h 5133619"/>
                  <a:gd name="connsiteX848" fmla="*/ 5246178 w 5388480"/>
                  <a:gd name="connsiteY848" fmla="*/ 3002608 h 5133619"/>
                  <a:gd name="connsiteX849" fmla="*/ 5241081 w 5388480"/>
                  <a:gd name="connsiteY849" fmla="*/ 3013603 h 5133619"/>
                  <a:gd name="connsiteX850" fmla="*/ 5241008 w 5388480"/>
                  <a:gd name="connsiteY850" fmla="*/ 3013640 h 5133619"/>
                  <a:gd name="connsiteX851" fmla="*/ 5241008 w 5388480"/>
                  <a:gd name="connsiteY851" fmla="*/ 3013640 h 5133619"/>
                  <a:gd name="connsiteX852" fmla="*/ 5238077 w 5388480"/>
                  <a:gd name="connsiteY852" fmla="*/ 3014149 h 5133619"/>
                  <a:gd name="connsiteX853" fmla="*/ 5238077 w 5388480"/>
                  <a:gd name="connsiteY853" fmla="*/ 3014149 h 5133619"/>
                  <a:gd name="connsiteX854" fmla="*/ 5229976 w 5388480"/>
                  <a:gd name="connsiteY854" fmla="*/ 3008542 h 5133619"/>
                  <a:gd name="connsiteX855" fmla="*/ 512780 w 5388480"/>
                  <a:gd name="connsiteY855" fmla="*/ 3000278 h 5133619"/>
                  <a:gd name="connsiteX856" fmla="*/ 512780 w 5388480"/>
                  <a:gd name="connsiteY856" fmla="*/ 3000278 h 5133619"/>
                  <a:gd name="connsiteX857" fmla="*/ 519016 w 5388480"/>
                  <a:gd name="connsiteY857" fmla="*/ 2989974 h 5133619"/>
                  <a:gd name="connsiteX858" fmla="*/ 519151 w 5388480"/>
                  <a:gd name="connsiteY858" fmla="*/ 2989938 h 5133619"/>
                  <a:gd name="connsiteX859" fmla="*/ 519151 w 5388480"/>
                  <a:gd name="connsiteY859" fmla="*/ 2989938 h 5133619"/>
                  <a:gd name="connsiteX860" fmla="*/ 529460 w 5388480"/>
                  <a:gd name="connsiteY860" fmla="*/ 2996182 h 5133619"/>
                  <a:gd name="connsiteX861" fmla="*/ 529491 w 5388480"/>
                  <a:gd name="connsiteY861" fmla="*/ 2996309 h 5133619"/>
                  <a:gd name="connsiteX862" fmla="*/ 529491 w 5388480"/>
                  <a:gd name="connsiteY862" fmla="*/ 2996309 h 5133619"/>
                  <a:gd name="connsiteX863" fmla="*/ 523120 w 5388480"/>
                  <a:gd name="connsiteY863" fmla="*/ 3006649 h 5133619"/>
                  <a:gd name="connsiteX864" fmla="*/ 523120 w 5388480"/>
                  <a:gd name="connsiteY864" fmla="*/ 3006649 h 5133619"/>
                  <a:gd name="connsiteX865" fmla="*/ 521135 w 5388480"/>
                  <a:gd name="connsiteY865" fmla="*/ 3006904 h 5133619"/>
                  <a:gd name="connsiteX866" fmla="*/ 521135 w 5388480"/>
                  <a:gd name="connsiteY866" fmla="*/ 3006904 h 5133619"/>
                  <a:gd name="connsiteX867" fmla="*/ 512780 w 5388480"/>
                  <a:gd name="connsiteY867" fmla="*/ 3000350 h 5133619"/>
                  <a:gd name="connsiteX868" fmla="*/ 5196462 w 5388480"/>
                  <a:gd name="connsiteY868" fmla="*/ 2909547 h 5133619"/>
                  <a:gd name="connsiteX869" fmla="*/ 5196462 w 5388480"/>
                  <a:gd name="connsiteY869" fmla="*/ 2909547 h 5133619"/>
                  <a:gd name="connsiteX870" fmla="*/ 5202761 w 5388480"/>
                  <a:gd name="connsiteY870" fmla="*/ 2899134 h 5133619"/>
                  <a:gd name="connsiteX871" fmla="*/ 5202761 w 5388480"/>
                  <a:gd name="connsiteY871" fmla="*/ 2899134 h 5133619"/>
                  <a:gd name="connsiteX872" fmla="*/ 5213192 w 5388480"/>
                  <a:gd name="connsiteY872" fmla="*/ 2905415 h 5133619"/>
                  <a:gd name="connsiteX873" fmla="*/ 5213192 w 5388480"/>
                  <a:gd name="connsiteY873" fmla="*/ 2905415 h 5133619"/>
                  <a:gd name="connsiteX874" fmla="*/ 5207075 w 5388480"/>
                  <a:gd name="connsiteY874" fmla="*/ 2915791 h 5133619"/>
                  <a:gd name="connsiteX875" fmla="*/ 5206893 w 5388480"/>
                  <a:gd name="connsiteY875" fmla="*/ 2915846 h 5133619"/>
                  <a:gd name="connsiteX876" fmla="*/ 5206893 w 5388480"/>
                  <a:gd name="connsiteY876" fmla="*/ 2915846 h 5133619"/>
                  <a:gd name="connsiteX877" fmla="*/ 5204818 w 5388480"/>
                  <a:gd name="connsiteY877" fmla="*/ 2916101 h 5133619"/>
                  <a:gd name="connsiteX878" fmla="*/ 5204818 w 5388480"/>
                  <a:gd name="connsiteY878" fmla="*/ 2916101 h 5133619"/>
                  <a:gd name="connsiteX879" fmla="*/ 5196462 w 5388480"/>
                  <a:gd name="connsiteY879" fmla="*/ 2909620 h 5133619"/>
                  <a:gd name="connsiteX880" fmla="*/ 475115 w 5388480"/>
                  <a:gd name="connsiteY880" fmla="*/ 2907071 h 5133619"/>
                  <a:gd name="connsiteX881" fmla="*/ 475115 w 5388480"/>
                  <a:gd name="connsiteY881" fmla="*/ 2907071 h 5133619"/>
                  <a:gd name="connsiteX882" fmla="*/ 478200 w 5388480"/>
                  <a:gd name="connsiteY882" fmla="*/ 2895293 h 5133619"/>
                  <a:gd name="connsiteX883" fmla="*/ 478228 w 5388480"/>
                  <a:gd name="connsiteY883" fmla="*/ 2895275 h 5133619"/>
                  <a:gd name="connsiteX884" fmla="*/ 478228 w 5388480"/>
                  <a:gd name="connsiteY884" fmla="*/ 2895275 h 5133619"/>
                  <a:gd name="connsiteX885" fmla="*/ 490024 w 5388480"/>
                  <a:gd name="connsiteY885" fmla="*/ 2898279 h 5133619"/>
                  <a:gd name="connsiteX886" fmla="*/ 490024 w 5388480"/>
                  <a:gd name="connsiteY886" fmla="*/ 2898279 h 5133619"/>
                  <a:gd name="connsiteX887" fmla="*/ 486973 w 5388480"/>
                  <a:gd name="connsiteY887" fmla="*/ 2910075 h 5133619"/>
                  <a:gd name="connsiteX888" fmla="*/ 486929 w 5388480"/>
                  <a:gd name="connsiteY888" fmla="*/ 2910093 h 5133619"/>
                  <a:gd name="connsiteX889" fmla="*/ 486929 w 5388480"/>
                  <a:gd name="connsiteY889" fmla="*/ 2910093 h 5133619"/>
                  <a:gd name="connsiteX890" fmla="*/ 482615 w 5388480"/>
                  <a:gd name="connsiteY890" fmla="*/ 2911295 h 5133619"/>
                  <a:gd name="connsiteX891" fmla="*/ 482615 w 5388480"/>
                  <a:gd name="connsiteY891" fmla="*/ 2911295 h 5133619"/>
                  <a:gd name="connsiteX892" fmla="*/ 475115 w 5388480"/>
                  <a:gd name="connsiteY892" fmla="*/ 2907071 h 5133619"/>
                  <a:gd name="connsiteX893" fmla="*/ 411800 w 5388480"/>
                  <a:gd name="connsiteY893" fmla="*/ 2828920 h 5133619"/>
                  <a:gd name="connsiteX894" fmla="*/ 411272 w 5388480"/>
                  <a:gd name="connsiteY894" fmla="*/ 2816687 h 5133619"/>
                  <a:gd name="connsiteX895" fmla="*/ 411272 w 5388480"/>
                  <a:gd name="connsiteY895" fmla="*/ 2816687 h 5133619"/>
                  <a:gd name="connsiteX896" fmla="*/ 423433 w 5388480"/>
                  <a:gd name="connsiteY896" fmla="*/ 2816177 h 5133619"/>
                  <a:gd name="connsiteX897" fmla="*/ 423433 w 5388480"/>
                  <a:gd name="connsiteY897" fmla="*/ 2816177 h 5133619"/>
                  <a:gd name="connsiteX898" fmla="*/ 424033 w 5388480"/>
                  <a:gd name="connsiteY898" fmla="*/ 2828338 h 5133619"/>
                  <a:gd name="connsiteX899" fmla="*/ 424033 w 5388480"/>
                  <a:gd name="connsiteY899" fmla="*/ 2828338 h 5133619"/>
                  <a:gd name="connsiteX900" fmla="*/ 417662 w 5388480"/>
                  <a:gd name="connsiteY900" fmla="*/ 2831159 h 5133619"/>
                  <a:gd name="connsiteX901" fmla="*/ 417662 w 5388480"/>
                  <a:gd name="connsiteY901" fmla="*/ 2831159 h 5133619"/>
                  <a:gd name="connsiteX902" fmla="*/ 411800 w 5388480"/>
                  <a:gd name="connsiteY902" fmla="*/ 2828884 h 5133619"/>
                  <a:gd name="connsiteX903" fmla="*/ 5194842 w 5388480"/>
                  <a:gd name="connsiteY903" fmla="*/ 2813428 h 5133619"/>
                  <a:gd name="connsiteX904" fmla="*/ 5186723 w 5388480"/>
                  <a:gd name="connsiteY904" fmla="*/ 2804363 h 5133619"/>
                  <a:gd name="connsiteX905" fmla="*/ 5186723 w 5388480"/>
                  <a:gd name="connsiteY905" fmla="*/ 2804326 h 5133619"/>
                  <a:gd name="connsiteX906" fmla="*/ 5186723 w 5388480"/>
                  <a:gd name="connsiteY906" fmla="*/ 2804326 h 5133619"/>
                  <a:gd name="connsiteX907" fmla="*/ 5195806 w 5388480"/>
                  <a:gd name="connsiteY907" fmla="*/ 2796225 h 5133619"/>
                  <a:gd name="connsiteX908" fmla="*/ 5195825 w 5388480"/>
                  <a:gd name="connsiteY908" fmla="*/ 2796225 h 5133619"/>
                  <a:gd name="connsiteX909" fmla="*/ 5195825 w 5388480"/>
                  <a:gd name="connsiteY909" fmla="*/ 2796225 h 5133619"/>
                  <a:gd name="connsiteX910" fmla="*/ 5204017 w 5388480"/>
                  <a:gd name="connsiteY910" fmla="*/ 2805309 h 5133619"/>
                  <a:gd name="connsiteX911" fmla="*/ 5204017 w 5388480"/>
                  <a:gd name="connsiteY911" fmla="*/ 2805327 h 5133619"/>
                  <a:gd name="connsiteX912" fmla="*/ 5204017 w 5388480"/>
                  <a:gd name="connsiteY912" fmla="*/ 2805327 h 5133619"/>
                  <a:gd name="connsiteX913" fmla="*/ 5195406 w 5388480"/>
                  <a:gd name="connsiteY913" fmla="*/ 2813501 h 5133619"/>
                  <a:gd name="connsiteX914" fmla="*/ 5195406 w 5388480"/>
                  <a:gd name="connsiteY914" fmla="*/ 2813501 h 5133619"/>
                  <a:gd name="connsiteX915" fmla="*/ 5194842 w 5388480"/>
                  <a:gd name="connsiteY915" fmla="*/ 2813392 h 5133619"/>
                  <a:gd name="connsiteX916" fmla="*/ 328042 w 5388480"/>
                  <a:gd name="connsiteY916" fmla="*/ 2772359 h 5133619"/>
                  <a:gd name="connsiteX917" fmla="*/ 324472 w 5388480"/>
                  <a:gd name="connsiteY917" fmla="*/ 2760800 h 5133619"/>
                  <a:gd name="connsiteX918" fmla="*/ 324510 w 5388480"/>
                  <a:gd name="connsiteY918" fmla="*/ 2760727 h 5133619"/>
                  <a:gd name="connsiteX919" fmla="*/ 324510 w 5388480"/>
                  <a:gd name="connsiteY919" fmla="*/ 2760727 h 5133619"/>
                  <a:gd name="connsiteX920" fmla="*/ 336072 w 5388480"/>
                  <a:gd name="connsiteY920" fmla="*/ 2757159 h 5133619"/>
                  <a:gd name="connsiteX921" fmla="*/ 336143 w 5388480"/>
                  <a:gd name="connsiteY921" fmla="*/ 2757195 h 5133619"/>
                  <a:gd name="connsiteX922" fmla="*/ 336143 w 5388480"/>
                  <a:gd name="connsiteY922" fmla="*/ 2757195 h 5133619"/>
                  <a:gd name="connsiteX923" fmla="*/ 339713 w 5388480"/>
                  <a:gd name="connsiteY923" fmla="*/ 2768755 h 5133619"/>
                  <a:gd name="connsiteX924" fmla="*/ 339675 w 5388480"/>
                  <a:gd name="connsiteY924" fmla="*/ 2768828 h 5133619"/>
                  <a:gd name="connsiteX925" fmla="*/ 339675 w 5388480"/>
                  <a:gd name="connsiteY925" fmla="*/ 2768828 h 5133619"/>
                  <a:gd name="connsiteX926" fmla="*/ 332102 w 5388480"/>
                  <a:gd name="connsiteY926" fmla="*/ 2773397 h 5133619"/>
                  <a:gd name="connsiteX927" fmla="*/ 332102 w 5388480"/>
                  <a:gd name="connsiteY927" fmla="*/ 2773397 h 5133619"/>
                  <a:gd name="connsiteX928" fmla="*/ 328042 w 5388480"/>
                  <a:gd name="connsiteY928" fmla="*/ 2772359 h 5133619"/>
                  <a:gd name="connsiteX929" fmla="*/ 236638 w 5388480"/>
                  <a:gd name="connsiteY929" fmla="*/ 2723772 h 5133619"/>
                  <a:gd name="connsiteX930" fmla="*/ 232972 w 5388480"/>
                  <a:gd name="connsiteY930" fmla="*/ 2712194 h 5133619"/>
                  <a:gd name="connsiteX931" fmla="*/ 232997 w 5388480"/>
                  <a:gd name="connsiteY931" fmla="*/ 2712139 h 5133619"/>
                  <a:gd name="connsiteX932" fmla="*/ 232997 w 5388480"/>
                  <a:gd name="connsiteY932" fmla="*/ 2712139 h 5133619"/>
                  <a:gd name="connsiteX933" fmla="*/ 244615 w 5388480"/>
                  <a:gd name="connsiteY933" fmla="*/ 2708499 h 5133619"/>
                  <a:gd name="connsiteX934" fmla="*/ 244630 w 5388480"/>
                  <a:gd name="connsiteY934" fmla="*/ 2708499 h 5133619"/>
                  <a:gd name="connsiteX935" fmla="*/ 244630 w 5388480"/>
                  <a:gd name="connsiteY935" fmla="*/ 2708499 h 5133619"/>
                  <a:gd name="connsiteX936" fmla="*/ 248271 w 5388480"/>
                  <a:gd name="connsiteY936" fmla="*/ 2720204 h 5133619"/>
                  <a:gd name="connsiteX937" fmla="*/ 248271 w 5388480"/>
                  <a:gd name="connsiteY937" fmla="*/ 2720204 h 5133619"/>
                  <a:gd name="connsiteX938" fmla="*/ 240607 w 5388480"/>
                  <a:gd name="connsiteY938" fmla="*/ 2724773 h 5133619"/>
                  <a:gd name="connsiteX939" fmla="*/ 240607 w 5388480"/>
                  <a:gd name="connsiteY939" fmla="*/ 2724773 h 5133619"/>
                  <a:gd name="connsiteX940" fmla="*/ 236638 w 5388480"/>
                  <a:gd name="connsiteY940" fmla="*/ 2723699 h 5133619"/>
                  <a:gd name="connsiteX941" fmla="*/ 5213429 w 5388480"/>
                  <a:gd name="connsiteY941" fmla="*/ 2711957 h 5133619"/>
                  <a:gd name="connsiteX942" fmla="*/ 5208350 w 5388480"/>
                  <a:gd name="connsiteY942" fmla="*/ 2700853 h 5133619"/>
                  <a:gd name="connsiteX943" fmla="*/ 5208350 w 5388480"/>
                  <a:gd name="connsiteY943" fmla="*/ 2700853 h 5133619"/>
                  <a:gd name="connsiteX944" fmla="*/ 5219290 w 5388480"/>
                  <a:gd name="connsiteY944" fmla="*/ 2695810 h 5133619"/>
                  <a:gd name="connsiteX945" fmla="*/ 5219381 w 5388480"/>
                  <a:gd name="connsiteY945" fmla="*/ 2695847 h 5133619"/>
                  <a:gd name="connsiteX946" fmla="*/ 5219381 w 5388480"/>
                  <a:gd name="connsiteY946" fmla="*/ 2695847 h 5133619"/>
                  <a:gd name="connsiteX947" fmla="*/ 5224478 w 5388480"/>
                  <a:gd name="connsiteY947" fmla="*/ 2706824 h 5133619"/>
                  <a:gd name="connsiteX948" fmla="*/ 5224460 w 5388480"/>
                  <a:gd name="connsiteY948" fmla="*/ 2706878 h 5133619"/>
                  <a:gd name="connsiteX949" fmla="*/ 5224460 w 5388480"/>
                  <a:gd name="connsiteY949" fmla="*/ 2706878 h 5133619"/>
                  <a:gd name="connsiteX950" fmla="*/ 5216377 w 5388480"/>
                  <a:gd name="connsiteY950" fmla="*/ 2712485 h 5133619"/>
                  <a:gd name="connsiteX951" fmla="*/ 5216377 w 5388480"/>
                  <a:gd name="connsiteY951" fmla="*/ 2712485 h 5133619"/>
                  <a:gd name="connsiteX952" fmla="*/ 5213429 w 5388480"/>
                  <a:gd name="connsiteY952" fmla="*/ 2711885 h 5133619"/>
                  <a:gd name="connsiteX953" fmla="*/ 146854 w 5388480"/>
                  <a:gd name="connsiteY953" fmla="*/ 2669323 h 5133619"/>
                  <a:gd name="connsiteX954" fmla="*/ 145471 w 5388480"/>
                  <a:gd name="connsiteY954" fmla="*/ 2657181 h 5133619"/>
                  <a:gd name="connsiteX955" fmla="*/ 145471 w 5388480"/>
                  <a:gd name="connsiteY955" fmla="*/ 2657181 h 5133619"/>
                  <a:gd name="connsiteX956" fmla="*/ 157540 w 5388480"/>
                  <a:gd name="connsiteY956" fmla="*/ 2655797 h 5133619"/>
                  <a:gd name="connsiteX957" fmla="*/ 157540 w 5388480"/>
                  <a:gd name="connsiteY957" fmla="*/ 2655797 h 5133619"/>
                  <a:gd name="connsiteX958" fmla="*/ 158997 w 5388480"/>
                  <a:gd name="connsiteY958" fmla="*/ 2667867 h 5133619"/>
                  <a:gd name="connsiteX959" fmla="*/ 158997 w 5388480"/>
                  <a:gd name="connsiteY959" fmla="*/ 2667867 h 5133619"/>
                  <a:gd name="connsiteX960" fmla="*/ 152206 w 5388480"/>
                  <a:gd name="connsiteY960" fmla="*/ 2671143 h 5133619"/>
                  <a:gd name="connsiteX961" fmla="*/ 152206 w 5388480"/>
                  <a:gd name="connsiteY961" fmla="*/ 2671143 h 5133619"/>
                  <a:gd name="connsiteX962" fmla="*/ 146854 w 5388480"/>
                  <a:gd name="connsiteY962" fmla="*/ 2669323 h 5133619"/>
                  <a:gd name="connsiteX963" fmla="*/ 5260833 w 5388480"/>
                  <a:gd name="connsiteY963" fmla="*/ 2620171 h 5133619"/>
                  <a:gd name="connsiteX964" fmla="*/ 5258265 w 5388480"/>
                  <a:gd name="connsiteY964" fmla="*/ 2608375 h 5133619"/>
                  <a:gd name="connsiteX965" fmla="*/ 5258320 w 5388480"/>
                  <a:gd name="connsiteY965" fmla="*/ 2608284 h 5133619"/>
                  <a:gd name="connsiteX966" fmla="*/ 5258320 w 5388480"/>
                  <a:gd name="connsiteY966" fmla="*/ 2608284 h 5133619"/>
                  <a:gd name="connsiteX967" fmla="*/ 5270153 w 5388480"/>
                  <a:gd name="connsiteY967" fmla="*/ 2605717 h 5133619"/>
                  <a:gd name="connsiteX968" fmla="*/ 5270226 w 5388480"/>
                  <a:gd name="connsiteY968" fmla="*/ 2605772 h 5133619"/>
                  <a:gd name="connsiteX969" fmla="*/ 5270226 w 5388480"/>
                  <a:gd name="connsiteY969" fmla="*/ 2605772 h 5133619"/>
                  <a:gd name="connsiteX970" fmla="*/ 5272720 w 5388480"/>
                  <a:gd name="connsiteY970" fmla="*/ 2617677 h 5133619"/>
                  <a:gd name="connsiteX971" fmla="*/ 5272720 w 5388480"/>
                  <a:gd name="connsiteY971" fmla="*/ 2617677 h 5133619"/>
                  <a:gd name="connsiteX972" fmla="*/ 5265438 w 5388480"/>
                  <a:gd name="connsiteY972" fmla="*/ 2621555 h 5133619"/>
                  <a:gd name="connsiteX973" fmla="*/ 5265438 w 5388480"/>
                  <a:gd name="connsiteY973" fmla="*/ 2621555 h 5133619"/>
                  <a:gd name="connsiteX974" fmla="*/ 5260833 w 5388480"/>
                  <a:gd name="connsiteY974" fmla="*/ 2620135 h 5133619"/>
                  <a:gd name="connsiteX975" fmla="*/ 74747 w 5388480"/>
                  <a:gd name="connsiteY975" fmla="*/ 2591955 h 5133619"/>
                  <a:gd name="connsiteX976" fmla="*/ 76986 w 5388480"/>
                  <a:gd name="connsiteY976" fmla="*/ 2579976 h 5133619"/>
                  <a:gd name="connsiteX977" fmla="*/ 76986 w 5388480"/>
                  <a:gd name="connsiteY977" fmla="*/ 2579976 h 5133619"/>
                  <a:gd name="connsiteX978" fmla="*/ 88937 w 5388480"/>
                  <a:gd name="connsiteY978" fmla="*/ 2582179 h 5133619"/>
                  <a:gd name="connsiteX979" fmla="*/ 88965 w 5388480"/>
                  <a:gd name="connsiteY979" fmla="*/ 2582215 h 5133619"/>
                  <a:gd name="connsiteX980" fmla="*/ 88965 w 5388480"/>
                  <a:gd name="connsiteY980" fmla="*/ 2582215 h 5133619"/>
                  <a:gd name="connsiteX981" fmla="*/ 86873 w 5388480"/>
                  <a:gd name="connsiteY981" fmla="*/ 2594084 h 5133619"/>
                  <a:gd name="connsiteX982" fmla="*/ 86707 w 5388480"/>
                  <a:gd name="connsiteY982" fmla="*/ 2594194 h 5133619"/>
                  <a:gd name="connsiteX983" fmla="*/ 86707 w 5388480"/>
                  <a:gd name="connsiteY983" fmla="*/ 2594194 h 5133619"/>
                  <a:gd name="connsiteX984" fmla="*/ 81901 w 5388480"/>
                  <a:gd name="connsiteY984" fmla="*/ 2595668 h 5133619"/>
                  <a:gd name="connsiteX985" fmla="*/ 81901 w 5388480"/>
                  <a:gd name="connsiteY985" fmla="*/ 2595668 h 5133619"/>
                  <a:gd name="connsiteX986" fmla="*/ 74747 w 5388480"/>
                  <a:gd name="connsiteY986" fmla="*/ 2591955 h 5133619"/>
                  <a:gd name="connsiteX987" fmla="*/ 5317593 w 5388480"/>
                  <a:gd name="connsiteY987" fmla="*/ 2533446 h 5133619"/>
                  <a:gd name="connsiteX988" fmla="*/ 5315081 w 5388480"/>
                  <a:gd name="connsiteY988" fmla="*/ 2521576 h 5133619"/>
                  <a:gd name="connsiteX989" fmla="*/ 5315100 w 5388480"/>
                  <a:gd name="connsiteY989" fmla="*/ 2521558 h 5133619"/>
                  <a:gd name="connsiteX990" fmla="*/ 5315100 w 5388480"/>
                  <a:gd name="connsiteY990" fmla="*/ 2521558 h 5133619"/>
                  <a:gd name="connsiteX991" fmla="*/ 5326987 w 5388480"/>
                  <a:gd name="connsiteY991" fmla="*/ 2518973 h 5133619"/>
                  <a:gd name="connsiteX992" fmla="*/ 5326987 w 5388480"/>
                  <a:gd name="connsiteY992" fmla="*/ 2518973 h 5133619"/>
                  <a:gd name="connsiteX993" fmla="*/ 5329481 w 5388480"/>
                  <a:gd name="connsiteY993" fmla="*/ 2530952 h 5133619"/>
                  <a:gd name="connsiteX994" fmla="*/ 5329481 w 5388480"/>
                  <a:gd name="connsiteY994" fmla="*/ 2530952 h 5133619"/>
                  <a:gd name="connsiteX995" fmla="*/ 5322199 w 5388480"/>
                  <a:gd name="connsiteY995" fmla="*/ 2534829 h 5133619"/>
                  <a:gd name="connsiteX996" fmla="*/ 5322199 w 5388480"/>
                  <a:gd name="connsiteY996" fmla="*/ 2534829 h 5133619"/>
                  <a:gd name="connsiteX997" fmla="*/ 5317521 w 5388480"/>
                  <a:gd name="connsiteY997" fmla="*/ 2533446 h 5133619"/>
                  <a:gd name="connsiteX998" fmla="*/ 29236 w 5388480"/>
                  <a:gd name="connsiteY998" fmla="*/ 2496491 h 5133619"/>
                  <a:gd name="connsiteX999" fmla="*/ 29236 w 5388480"/>
                  <a:gd name="connsiteY999" fmla="*/ 2496491 h 5133619"/>
                  <a:gd name="connsiteX1000" fmla="*/ 35007 w 5388480"/>
                  <a:gd name="connsiteY1000" fmla="*/ 2485714 h 5133619"/>
                  <a:gd name="connsiteX1001" fmla="*/ 35007 w 5388480"/>
                  <a:gd name="connsiteY1001" fmla="*/ 2485714 h 5133619"/>
                  <a:gd name="connsiteX1002" fmla="*/ 45784 w 5388480"/>
                  <a:gd name="connsiteY1002" fmla="*/ 2491485 h 5133619"/>
                  <a:gd name="connsiteX1003" fmla="*/ 45784 w 5388480"/>
                  <a:gd name="connsiteY1003" fmla="*/ 2491485 h 5133619"/>
                  <a:gd name="connsiteX1004" fmla="*/ 40013 w 5388480"/>
                  <a:gd name="connsiteY1004" fmla="*/ 2502262 h 5133619"/>
                  <a:gd name="connsiteX1005" fmla="*/ 40013 w 5388480"/>
                  <a:gd name="connsiteY1005" fmla="*/ 2502262 h 5133619"/>
                  <a:gd name="connsiteX1006" fmla="*/ 37501 w 5388480"/>
                  <a:gd name="connsiteY1006" fmla="*/ 2502608 h 5133619"/>
                  <a:gd name="connsiteX1007" fmla="*/ 37501 w 5388480"/>
                  <a:gd name="connsiteY1007" fmla="*/ 2502608 h 5133619"/>
                  <a:gd name="connsiteX1008" fmla="*/ 29163 w 5388480"/>
                  <a:gd name="connsiteY1008" fmla="*/ 2496491 h 5133619"/>
                  <a:gd name="connsiteX1009" fmla="*/ 5362576 w 5388480"/>
                  <a:gd name="connsiteY1009" fmla="*/ 2440586 h 5133619"/>
                  <a:gd name="connsiteX1010" fmla="*/ 5356678 w 5388480"/>
                  <a:gd name="connsiteY1010" fmla="*/ 2430136 h 5133619"/>
                  <a:gd name="connsiteX1011" fmla="*/ 5356733 w 5388480"/>
                  <a:gd name="connsiteY1011" fmla="*/ 2429972 h 5133619"/>
                  <a:gd name="connsiteX1012" fmla="*/ 5356733 w 5388480"/>
                  <a:gd name="connsiteY1012" fmla="*/ 2429972 h 5133619"/>
                  <a:gd name="connsiteX1013" fmla="*/ 5367310 w 5388480"/>
                  <a:gd name="connsiteY1013" fmla="*/ 2424038 h 5133619"/>
                  <a:gd name="connsiteX1014" fmla="*/ 5367328 w 5388480"/>
                  <a:gd name="connsiteY1014" fmla="*/ 2424038 h 5133619"/>
                  <a:gd name="connsiteX1015" fmla="*/ 5367328 w 5388480"/>
                  <a:gd name="connsiteY1015" fmla="*/ 2424038 h 5133619"/>
                  <a:gd name="connsiteX1016" fmla="*/ 5373262 w 5388480"/>
                  <a:gd name="connsiteY1016" fmla="*/ 2434706 h 5133619"/>
                  <a:gd name="connsiteX1017" fmla="*/ 5373262 w 5388480"/>
                  <a:gd name="connsiteY1017" fmla="*/ 2434706 h 5133619"/>
                  <a:gd name="connsiteX1018" fmla="*/ 5364998 w 5388480"/>
                  <a:gd name="connsiteY1018" fmla="*/ 2440931 h 5133619"/>
                  <a:gd name="connsiteX1019" fmla="*/ 5364998 w 5388480"/>
                  <a:gd name="connsiteY1019" fmla="*/ 2440931 h 5133619"/>
                  <a:gd name="connsiteX1020" fmla="*/ 5362576 w 5388480"/>
                  <a:gd name="connsiteY1020" fmla="*/ 2440586 h 5133619"/>
                  <a:gd name="connsiteX1021" fmla="*/ 13653 w 5388480"/>
                  <a:gd name="connsiteY1021" fmla="*/ 2391889 h 5133619"/>
                  <a:gd name="connsiteX1022" fmla="*/ 22191 w 5388480"/>
                  <a:gd name="connsiteY1022" fmla="*/ 2383278 h 5133619"/>
                  <a:gd name="connsiteX1023" fmla="*/ 22264 w 5388480"/>
                  <a:gd name="connsiteY1023" fmla="*/ 2383278 h 5133619"/>
                  <a:gd name="connsiteX1024" fmla="*/ 22264 w 5388480"/>
                  <a:gd name="connsiteY1024" fmla="*/ 2383278 h 5133619"/>
                  <a:gd name="connsiteX1025" fmla="*/ 30893 w 5388480"/>
                  <a:gd name="connsiteY1025" fmla="*/ 2391834 h 5133619"/>
                  <a:gd name="connsiteX1026" fmla="*/ 30893 w 5388480"/>
                  <a:gd name="connsiteY1026" fmla="*/ 2391889 h 5133619"/>
                  <a:gd name="connsiteX1027" fmla="*/ 30893 w 5388480"/>
                  <a:gd name="connsiteY1027" fmla="*/ 2391889 h 5133619"/>
                  <a:gd name="connsiteX1028" fmla="*/ 22264 w 5388480"/>
                  <a:gd name="connsiteY1028" fmla="*/ 2400518 h 5133619"/>
                  <a:gd name="connsiteX1029" fmla="*/ 22264 w 5388480"/>
                  <a:gd name="connsiteY1029" fmla="*/ 2400518 h 5133619"/>
                  <a:gd name="connsiteX1030" fmla="*/ 13653 w 5388480"/>
                  <a:gd name="connsiteY1030" fmla="*/ 2391889 h 5133619"/>
                  <a:gd name="connsiteX1031" fmla="*/ 5369366 w 5388480"/>
                  <a:gd name="connsiteY1031" fmla="*/ 2330194 h 5133619"/>
                  <a:gd name="connsiteX1032" fmla="*/ 5369366 w 5388480"/>
                  <a:gd name="connsiteY1032" fmla="*/ 2330194 h 5133619"/>
                  <a:gd name="connsiteX1033" fmla="*/ 5377814 w 5388480"/>
                  <a:gd name="connsiteY1033" fmla="*/ 2321329 h 5133619"/>
                  <a:gd name="connsiteX1034" fmla="*/ 5377814 w 5388480"/>
                  <a:gd name="connsiteY1034" fmla="*/ 2321329 h 5133619"/>
                  <a:gd name="connsiteX1035" fmla="*/ 5386606 w 5388480"/>
                  <a:gd name="connsiteY1035" fmla="*/ 2329776 h 5133619"/>
                  <a:gd name="connsiteX1036" fmla="*/ 5386606 w 5388480"/>
                  <a:gd name="connsiteY1036" fmla="*/ 2329776 h 5133619"/>
                  <a:gd name="connsiteX1037" fmla="*/ 5378250 w 5388480"/>
                  <a:gd name="connsiteY1037" fmla="*/ 2338550 h 5133619"/>
                  <a:gd name="connsiteX1038" fmla="*/ 5378250 w 5388480"/>
                  <a:gd name="connsiteY1038" fmla="*/ 2338550 h 5133619"/>
                  <a:gd name="connsiteX1039" fmla="*/ 5377995 w 5388480"/>
                  <a:gd name="connsiteY1039" fmla="*/ 2338660 h 5133619"/>
                  <a:gd name="connsiteX1040" fmla="*/ 5377995 w 5388480"/>
                  <a:gd name="connsiteY1040" fmla="*/ 2338660 h 5133619"/>
                  <a:gd name="connsiteX1041" fmla="*/ 5369385 w 5388480"/>
                  <a:gd name="connsiteY1041" fmla="*/ 2330194 h 5133619"/>
                  <a:gd name="connsiteX1042" fmla="*/ 34661 w 5388480"/>
                  <a:gd name="connsiteY1042" fmla="*/ 2297973 h 5133619"/>
                  <a:gd name="connsiteX1043" fmla="*/ 28858 w 5388480"/>
                  <a:gd name="connsiteY1043" fmla="*/ 2287414 h 5133619"/>
                  <a:gd name="connsiteX1044" fmla="*/ 28890 w 5388480"/>
                  <a:gd name="connsiteY1044" fmla="*/ 2287305 h 5133619"/>
                  <a:gd name="connsiteX1045" fmla="*/ 28890 w 5388480"/>
                  <a:gd name="connsiteY1045" fmla="*/ 2287305 h 5133619"/>
                  <a:gd name="connsiteX1046" fmla="*/ 39642 w 5388480"/>
                  <a:gd name="connsiteY1046" fmla="*/ 2281534 h 5133619"/>
                  <a:gd name="connsiteX1047" fmla="*/ 39649 w 5388480"/>
                  <a:gd name="connsiteY1047" fmla="*/ 2281534 h 5133619"/>
                  <a:gd name="connsiteX1048" fmla="*/ 39649 w 5388480"/>
                  <a:gd name="connsiteY1048" fmla="*/ 2281534 h 5133619"/>
                  <a:gd name="connsiteX1049" fmla="*/ 45420 w 5388480"/>
                  <a:gd name="connsiteY1049" fmla="*/ 2292202 h 5133619"/>
                  <a:gd name="connsiteX1050" fmla="*/ 45420 w 5388480"/>
                  <a:gd name="connsiteY1050" fmla="*/ 2292202 h 5133619"/>
                  <a:gd name="connsiteX1051" fmla="*/ 37155 w 5388480"/>
                  <a:gd name="connsiteY1051" fmla="*/ 2298410 h 5133619"/>
                  <a:gd name="connsiteX1052" fmla="*/ 37155 w 5388480"/>
                  <a:gd name="connsiteY1052" fmla="*/ 2298410 h 5133619"/>
                  <a:gd name="connsiteX1053" fmla="*/ 34679 w 5388480"/>
                  <a:gd name="connsiteY1053" fmla="*/ 2297973 h 5133619"/>
                  <a:gd name="connsiteX1054" fmla="*/ 5352145 w 5388480"/>
                  <a:gd name="connsiteY1054" fmla="*/ 2231036 h 5133619"/>
                  <a:gd name="connsiteX1055" fmla="*/ 5357461 w 5388480"/>
                  <a:gd name="connsiteY1055" fmla="*/ 2220168 h 5133619"/>
                  <a:gd name="connsiteX1056" fmla="*/ 5357606 w 5388480"/>
                  <a:gd name="connsiteY1056" fmla="*/ 2220113 h 5133619"/>
                  <a:gd name="connsiteX1057" fmla="*/ 5357606 w 5388480"/>
                  <a:gd name="connsiteY1057" fmla="*/ 2220113 h 5133619"/>
                  <a:gd name="connsiteX1058" fmla="*/ 5368475 w 5388480"/>
                  <a:gd name="connsiteY1058" fmla="*/ 2225392 h 5133619"/>
                  <a:gd name="connsiteX1059" fmla="*/ 5368529 w 5388480"/>
                  <a:gd name="connsiteY1059" fmla="*/ 2225574 h 5133619"/>
                  <a:gd name="connsiteX1060" fmla="*/ 5368529 w 5388480"/>
                  <a:gd name="connsiteY1060" fmla="*/ 2225574 h 5133619"/>
                  <a:gd name="connsiteX1061" fmla="*/ 5363068 w 5388480"/>
                  <a:gd name="connsiteY1061" fmla="*/ 2236497 h 5133619"/>
                  <a:gd name="connsiteX1062" fmla="*/ 5363068 w 5388480"/>
                  <a:gd name="connsiteY1062" fmla="*/ 2236497 h 5133619"/>
                  <a:gd name="connsiteX1063" fmla="*/ 5360392 w 5388480"/>
                  <a:gd name="connsiteY1063" fmla="*/ 2236916 h 5133619"/>
                  <a:gd name="connsiteX1064" fmla="*/ 5360392 w 5388480"/>
                  <a:gd name="connsiteY1064" fmla="*/ 2236916 h 5133619"/>
                  <a:gd name="connsiteX1065" fmla="*/ 5352164 w 5388480"/>
                  <a:gd name="connsiteY1065" fmla="*/ 2231036 h 5133619"/>
                  <a:gd name="connsiteX1066" fmla="*/ 76531 w 5388480"/>
                  <a:gd name="connsiteY1066" fmla="*/ 2203729 h 5133619"/>
                  <a:gd name="connsiteX1067" fmla="*/ 74201 w 5388480"/>
                  <a:gd name="connsiteY1067" fmla="*/ 2191751 h 5133619"/>
                  <a:gd name="connsiteX1068" fmla="*/ 74201 w 5388480"/>
                  <a:gd name="connsiteY1068" fmla="*/ 2191751 h 5133619"/>
                  <a:gd name="connsiteX1069" fmla="*/ 86148 w 5388480"/>
                  <a:gd name="connsiteY1069" fmla="*/ 2189402 h 5133619"/>
                  <a:gd name="connsiteX1070" fmla="*/ 86179 w 5388480"/>
                  <a:gd name="connsiteY1070" fmla="*/ 2189420 h 5133619"/>
                  <a:gd name="connsiteX1071" fmla="*/ 86179 w 5388480"/>
                  <a:gd name="connsiteY1071" fmla="*/ 2189420 h 5133619"/>
                  <a:gd name="connsiteX1072" fmla="*/ 88419 w 5388480"/>
                  <a:gd name="connsiteY1072" fmla="*/ 2201399 h 5133619"/>
                  <a:gd name="connsiteX1073" fmla="*/ 88419 w 5388480"/>
                  <a:gd name="connsiteY1073" fmla="*/ 2201399 h 5133619"/>
                  <a:gd name="connsiteX1074" fmla="*/ 81264 w 5388480"/>
                  <a:gd name="connsiteY1074" fmla="*/ 2205186 h 5133619"/>
                  <a:gd name="connsiteX1075" fmla="*/ 81264 w 5388480"/>
                  <a:gd name="connsiteY1075" fmla="*/ 2205186 h 5133619"/>
                  <a:gd name="connsiteX1076" fmla="*/ 76549 w 5388480"/>
                  <a:gd name="connsiteY1076" fmla="*/ 2203729 h 5133619"/>
                  <a:gd name="connsiteX1077" fmla="*/ 5306726 w 5388480"/>
                  <a:gd name="connsiteY1077" fmla="*/ 2141270 h 5133619"/>
                  <a:gd name="connsiteX1078" fmla="*/ 5308801 w 5388480"/>
                  <a:gd name="connsiteY1078" fmla="*/ 2129201 h 5133619"/>
                  <a:gd name="connsiteX1079" fmla="*/ 5308801 w 5388480"/>
                  <a:gd name="connsiteY1079" fmla="*/ 2129201 h 5133619"/>
                  <a:gd name="connsiteX1080" fmla="*/ 5320779 w 5388480"/>
                  <a:gd name="connsiteY1080" fmla="*/ 2131258 h 5133619"/>
                  <a:gd name="connsiteX1081" fmla="*/ 5320779 w 5388480"/>
                  <a:gd name="connsiteY1081" fmla="*/ 2131258 h 5133619"/>
                  <a:gd name="connsiteX1082" fmla="*/ 5320779 w 5388480"/>
                  <a:gd name="connsiteY1082" fmla="*/ 2131258 h 5133619"/>
                  <a:gd name="connsiteX1083" fmla="*/ 5318704 w 5388480"/>
                  <a:gd name="connsiteY1083" fmla="*/ 2143236 h 5133619"/>
                  <a:gd name="connsiteX1084" fmla="*/ 5318704 w 5388480"/>
                  <a:gd name="connsiteY1084" fmla="*/ 2143236 h 5133619"/>
                  <a:gd name="connsiteX1085" fmla="*/ 5318704 w 5388480"/>
                  <a:gd name="connsiteY1085" fmla="*/ 2143236 h 5133619"/>
                  <a:gd name="connsiteX1086" fmla="*/ 5313716 w 5388480"/>
                  <a:gd name="connsiteY1086" fmla="*/ 2144875 h 5133619"/>
                  <a:gd name="connsiteX1087" fmla="*/ 5313716 w 5388480"/>
                  <a:gd name="connsiteY1087" fmla="*/ 2144875 h 5133619"/>
                  <a:gd name="connsiteX1088" fmla="*/ 5306744 w 5388480"/>
                  <a:gd name="connsiteY1088" fmla="*/ 2141270 h 5133619"/>
                  <a:gd name="connsiteX1089" fmla="*/ 144688 w 5388480"/>
                  <a:gd name="connsiteY1089" fmla="*/ 2126270 h 5133619"/>
                  <a:gd name="connsiteX1090" fmla="*/ 146072 w 5388480"/>
                  <a:gd name="connsiteY1090" fmla="*/ 2114109 h 5133619"/>
                  <a:gd name="connsiteX1091" fmla="*/ 146072 w 5388480"/>
                  <a:gd name="connsiteY1091" fmla="*/ 2114109 h 5133619"/>
                  <a:gd name="connsiteX1092" fmla="*/ 158214 w 5388480"/>
                  <a:gd name="connsiteY1092" fmla="*/ 2115493 h 5133619"/>
                  <a:gd name="connsiteX1093" fmla="*/ 158214 w 5388480"/>
                  <a:gd name="connsiteY1093" fmla="*/ 2115493 h 5133619"/>
                  <a:gd name="connsiteX1094" fmla="*/ 156830 w 5388480"/>
                  <a:gd name="connsiteY1094" fmla="*/ 2127653 h 5133619"/>
                  <a:gd name="connsiteX1095" fmla="*/ 156830 w 5388480"/>
                  <a:gd name="connsiteY1095" fmla="*/ 2127653 h 5133619"/>
                  <a:gd name="connsiteX1096" fmla="*/ 151369 w 5388480"/>
                  <a:gd name="connsiteY1096" fmla="*/ 2129474 h 5133619"/>
                  <a:gd name="connsiteX1097" fmla="*/ 151369 w 5388480"/>
                  <a:gd name="connsiteY1097" fmla="*/ 2129474 h 5133619"/>
                  <a:gd name="connsiteX1098" fmla="*/ 144706 w 5388480"/>
                  <a:gd name="connsiteY1098" fmla="*/ 2126270 h 5133619"/>
                  <a:gd name="connsiteX1099" fmla="*/ 232214 w 5388480"/>
                  <a:gd name="connsiteY1099" fmla="*/ 2071384 h 5133619"/>
                  <a:gd name="connsiteX1100" fmla="*/ 235808 w 5388480"/>
                  <a:gd name="connsiteY1100" fmla="*/ 2059769 h 5133619"/>
                  <a:gd name="connsiteX1101" fmla="*/ 235855 w 5388480"/>
                  <a:gd name="connsiteY1101" fmla="*/ 2059751 h 5133619"/>
                  <a:gd name="connsiteX1102" fmla="*/ 235855 w 5388480"/>
                  <a:gd name="connsiteY1102" fmla="*/ 2059751 h 5133619"/>
                  <a:gd name="connsiteX1103" fmla="*/ 247462 w 5388480"/>
                  <a:gd name="connsiteY1103" fmla="*/ 2063337 h 5133619"/>
                  <a:gd name="connsiteX1104" fmla="*/ 247488 w 5388480"/>
                  <a:gd name="connsiteY1104" fmla="*/ 2063392 h 5133619"/>
                  <a:gd name="connsiteX1105" fmla="*/ 247488 w 5388480"/>
                  <a:gd name="connsiteY1105" fmla="*/ 2063392 h 5133619"/>
                  <a:gd name="connsiteX1106" fmla="*/ 243894 w 5388480"/>
                  <a:gd name="connsiteY1106" fmla="*/ 2075006 h 5133619"/>
                  <a:gd name="connsiteX1107" fmla="*/ 243847 w 5388480"/>
                  <a:gd name="connsiteY1107" fmla="*/ 2075025 h 5133619"/>
                  <a:gd name="connsiteX1108" fmla="*/ 243847 w 5388480"/>
                  <a:gd name="connsiteY1108" fmla="*/ 2075025 h 5133619"/>
                  <a:gd name="connsiteX1109" fmla="*/ 239897 w 5388480"/>
                  <a:gd name="connsiteY1109" fmla="*/ 2075971 h 5133619"/>
                  <a:gd name="connsiteX1110" fmla="*/ 239897 w 5388480"/>
                  <a:gd name="connsiteY1110" fmla="*/ 2075971 h 5133619"/>
                  <a:gd name="connsiteX1111" fmla="*/ 232233 w 5388480"/>
                  <a:gd name="connsiteY1111" fmla="*/ 2071384 h 5133619"/>
                  <a:gd name="connsiteX1112" fmla="*/ 5236948 w 5388480"/>
                  <a:gd name="connsiteY1112" fmla="*/ 2068799 h 5133619"/>
                  <a:gd name="connsiteX1113" fmla="*/ 5235219 w 5388480"/>
                  <a:gd name="connsiteY1113" fmla="*/ 2056857 h 5133619"/>
                  <a:gd name="connsiteX1114" fmla="*/ 5235310 w 5388480"/>
                  <a:gd name="connsiteY1114" fmla="*/ 2056729 h 5133619"/>
                  <a:gd name="connsiteX1115" fmla="*/ 5235310 w 5388480"/>
                  <a:gd name="connsiteY1115" fmla="*/ 2056729 h 5133619"/>
                  <a:gd name="connsiteX1116" fmla="*/ 5247288 w 5388480"/>
                  <a:gd name="connsiteY1116" fmla="*/ 2055054 h 5133619"/>
                  <a:gd name="connsiteX1117" fmla="*/ 5247361 w 5388480"/>
                  <a:gd name="connsiteY1117" fmla="*/ 2055109 h 5133619"/>
                  <a:gd name="connsiteX1118" fmla="*/ 5247361 w 5388480"/>
                  <a:gd name="connsiteY1118" fmla="*/ 2055109 h 5133619"/>
                  <a:gd name="connsiteX1119" fmla="*/ 5249018 w 5388480"/>
                  <a:gd name="connsiteY1119" fmla="*/ 2067160 h 5133619"/>
                  <a:gd name="connsiteX1120" fmla="*/ 5249018 w 5388480"/>
                  <a:gd name="connsiteY1120" fmla="*/ 2067160 h 5133619"/>
                  <a:gd name="connsiteX1121" fmla="*/ 5242118 w 5388480"/>
                  <a:gd name="connsiteY1121" fmla="*/ 2070601 h 5133619"/>
                  <a:gd name="connsiteX1122" fmla="*/ 5242118 w 5388480"/>
                  <a:gd name="connsiteY1122" fmla="*/ 2070601 h 5133619"/>
                  <a:gd name="connsiteX1123" fmla="*/ 5236967 w 5388480"/>
                  <a:gd name="connsiteY1123" fmla="*/ 2068799 h 5133619"/>
                  <a:gd name="connsiteX1124" fmla="*/ 323891 w 5388480"/>
                  <a:gd name="connsiteY1124" fmla="*/ 2023288 h 5133619"/>
                  <a:gd name="connsiteX1125" fmla="*/ 327532 w 5388480"/>
                  <a:gd name="connsiteY1125" fmla="*/ 2011673 h 5133619"/>
                  <a:gd name="connsiteX1126" fmla="*/ 327532 w 5388480"/>
                  <a:gd name="connsiteY1126" fmla="*/ 2011673 h 5133619"/>
                  <a:gd name="connsiteX1127" fmla="*/ 339088 w 5388480"/>
                  <a:gd name="connsiteY1127" fmla="*/ 2015169 h 5133619"/>
                  <a:gd name="connsiteX1128" fmla="*/ 339165 w 5388480"/>
                  <a:gd name="connsiteY1128" fmla="*/ 2015314 h 5133619"/>
                  <a:gd name="connsiteX1129" fmla="*/ 339165 w 5388480"/>
                  <a:gd name="connsiteY1129" fmla="*/ 2015314 h 5133619"/>
                  <a:gd name="connsiteX1130" fmla="*/ 335571 w 5388480"/>
                  <a:gd name="connsiteY1130" fmla="*/ 2026929 h 5133619"/>
                  <a:gd name="connsiteX1131" fmla="*/ 335524 w 5388480"/>
                  <a:gd name="connsiteY1131" fmla="*/ 2026947 h 5133619"/>
                  <a:gd name="connsiteX1132" fmla="*/ 335524 w 5388480"/>
                  <a:gd name="connsiteY1132" fmla="*/ 2026947 h 5133619"/>
                  <a:gd name="connsiteX1133" fmla="*/ 331574 w 5388480"/>
                  <a:gd name="connsiteY1133" fmla="*/ 2027893 h 5133619"/>
                  <a:gd name="connsiteX1134" fmla="*/ 331574 w 5388480"/>
                  <a:gd name="connsiteY1134" fmla="*/ 2027893 h 5133619"/>
                  <a:gd name="connsiteX1135" fmla="*/ 323910 w 5388480"/>
                  <a:gd name="connsiteY1135" fmla="*/ 2023215 h 5133619"/>
                  <a:gd name="connsiteX1136" fmla="*/ 5148803 w 5388480"/>
                  <a:gd name="connsiteY1136" fmla="*/ 2020375 h 5133619"/>
                  <a:gd name="connsiteX1137" fmla="*/ 5143724 w 5388480"/>
                  <a:gd name="connsiteY1137" fmla="*/ 2009325 h 5133619"/>
                  <a:gd name="connsiteX1138" fmla="*/ 5143724 w 5388480"/>
                  <a:gd name="connsiteY1138" fmla="*/ 2009325 h 5133619"/>
                  <a:gd name="connsiteX1139" fmla="*/ 5154592 w 5388480"/>
                  <a:gd name="connsiteY1139" fmla="*/ 2004192 h 5133619"/>
                  <a:gd name="connsiteX1140" fmla="*/ 5154756 w 5388480"/>
                  <a:gd name="connsiteY1140" fmla="*/ 2004246 h 5133619"/>
                  <a:gd name="connsiteX1141" fmla="*/ 5154756 w 5388480"/>
                  <a:gd name="connsiteY1141" fmla="*/ 2004246 h 5133619"/>
                  <a:gd name="connsiteX1142" fmla="*/ 5159853 w 5388480"/>
                  <a:gd name="connsiteY1142" fmla="*/ 2015260 h 5133619"/>
                  <a:gd name="connsiteX1143" fmla="*/ 5159835 w 5388480"/>
                  <a:gd name="connsiteY1143" fmla="*/ 2015278 h 5133619"/>
                  <a:gd name="connsiteX1144" fmla="*/ 5159835 w 5388480"/>
                  <a:gd name="connsiteY1144" fmla="*/ 2015278 h 5133619"/>
                  <a:gd name="connsiteX1145" fmla="*/ 5151734 w 5388480"/>
                  <a:gd name="connsiteY1145" fmla="*/ 2020885 h 5133619"/>
                  <a:gd name="connsiteX1146" fmla="*/ 5151734 w 5388480"/>
                  <a:gd name="connsiteY1146" fmla="*/ 2020885 h 5133619"/>
                  <a:gd name="connsiteX1147" fmla="*/ 5148821 w 5388480"/>
                  <a:gd name="connsiteY1147" fmla="*/ 2020302 h 5133619"/>
                  <a:gd name="connsiteX1148" fmla="*/ 5051610 w 5388480"/>
                  <a:gd name="connsiteY1148" fmla="*/ 1982146 h 5133619"/>
                  <a:gd name="connsiteX1149" fmla="*/ 5047642 w 5388480"/>
                  <a:gd name="connsiteY1149" fmla="*/ 1970841 h 5133619"/>
                  <a:gd name="connsiteX1150" fmla="*/ 5047732 w 5388480"/>
                  <a:gd name="connsiteY1150" fmla="*/ 1970677 h 5133619"/>
                  <a:gd name="connsiteX1151" fmla="*/ 5047732 w 5388480"/>
                  <a:gd name="connsiteY1151" fmla="*/ 1970677 h 5133619"/>
                  <a:gd name="connsiteX1152" fmla="*/ 5059092 w 5388480"/>
                  <a:gd name="connsiteY1152" fmla="*/ 1966727 h 5133619"/>
                  <a:gd name="connsiteX1153" fmla="*/ 5059274 w 5388480"/>
                  <a:gd name="connsiteY1153" fmla="*/ 1966818 h 5133619"/>
                  <a:gd name="connsiteX1154" fmla="*/ 5059274 w 5388480"/>
                  <a:gd name="connsiteY1154" fmla="*/ 1966818 h 5133619"/>
                  <a:gd name="connsiteX1155" fmla="*/ 5059274 w 5388480"/>
                  <a:gd name="connsiteY1155" fmla="*/ 1966727 h 5133619"/>
                  <a:gd name="connsiteX1156" fmla="*/ 5059274 w 5388480"/>
                  <a:gd name="connsiteY1156" fmla="*/ 1966727 h 5133619"/>
                  <a:gd name="connsiteX1157" fmla="*/ 5063170 w 5388480"/>
                  <a:gd name="connsiteY1157" fmla="*/ 1978268 h 5133619"/>
                  <a:gd name="connsiteX1158" fmla="*/ 5063170 w 5388480"/>
                  <a:gd name="connsiteY1158" fmla="*/ 1978268 h 5133619"/>
                  <a:gd name="connsiteX1159" fmla="*/ 5055397 w 5388480"/>
                  <a:gd name="connsiteY1159" fmla="*/ 1983093 h 5133619"/>
                  <a:gd name="connsiteX1160" fmla="*/ 5055397 w 5388480"/>
                  <a:gd name="connsiteY1160" fmla="*/ 1983093 h 5133619"/>
                  <a:gd name="connsiteX1161" fmla="*/ 5051628 w 5388480"/>
                  <a:gd name="connsiteY1161" fmla="*/ 1982037 h 5133619"/>
                  <a:gd name="connsiteX1162" fmla="*/ 415587 w 5388480"/>
                  <a:gd name="connsiteY1162" fmla="*/ 1975010 h 5133619"/>
                  <a:gd name="connsiteX1163" fmla="*/ 419228 w 5388480"/>
                  <a:gd name="connsiteY1163" fmla="*/ 1963359 h 5133619"/>
                  <a:gd name="connsiteX1164" fmla="*/ 419228 w 5388480"/>
                  <a:gd name="connsiteY1164" fmla="*/ 1963359 h 5133619"/>
                  <a:gd name="connsiteX1165" fmla="*/ 430860 w 5388480"/>
                  <a:gd name="connsiteY1165" fmla="*/ 1967000 h 5133619"/>
                  <a:gd name="connsiteX1166" fmla="*/ 430860 w 5388480"/>
                  <a:gd name="connsiteY1166" fmla="*/ 1967000 h 5133619"/>
                  <a:gd name="connsiteX1167" fmla="*/ 427328 w 5388480"/>
                  <a:gd name="connsiteY1167" fmla="*/ 1978705 h 5133619"/>
                  <a:gd name="connsiteX1168" fmla="*/ 427328 w 5388480"/>
                  <a:gd name="connsiteY1168" fmla="*/ 1978705 h 5133619"/>
                  <a:gd name="connsiteX1169" fmla="*/ 423269 w 5388480"/>
                  <a:gd name="connsiteY1169" fmla="*/ 1979670 h 5133619"/>
                  <a:gd name="connsiteX1170" fmla="*/ 423269 w 5388480"/>
                  <a:gd name="connsiteY1170" fmla="*/ 1979670 h 5133619"/>
                  <a:gd name="connsiteX1171" fmla="*/ 415587 w 5388480"/>
                  <a:gd name="connsiteY1171" fmla="*/ 1975010 h 5133619"/>
                  <a:gd name="connsiteX1172" fmla="*/ 507173 w 5388480"/>
                  <a:gd name="connsiteY1172" fmla="*/ 1926404 h 5133619"/>
                  <a:gd name="connsiteX1173" fmla="*/ 509741 w 5388480"/>
                  <a:gd name="connsiteY1173" fmla="*/ 1914535 h 5133619"/>
                  <a:gd name="connsiteX1174" fmla="*/ 509758 w 5388480"/>
                  <a:gd name="connsiteY1174" fmla="*/ 1914517 h 5133619"/>
                  <a:gd name="connsiteX1175" fmla="*/ 509758 w 5388480"/>
                  <a:gd name="connsiteY1175" fmla="*/ 1914517 h 5133619"/>
                  <a:gd name="connsiteX1176" fmla="*/ 521561 w 5388480"/>
                  <a:gd name="connsiteY1176" fmla="*/ 1917066 h 5133619"/>
                  <a:gd name="connsiteX1177" fmla="*/ 521645 w 5388480"/>
                  <a:gd name="connsiteY1177" fmla="*/ 1917193 h 5133619"/>
                  <a:gd name="connsiteX1178" fmla="*/ 521645 w 5388480"/>
                  <a:gd name="connsiteY1178" fmla="*/ 1917193 h 5133619"/>
                  <a:gd name="connsiteX1179" fmla="*/ 519084 w 5388480"/>
                  <a:gd name="connsiteY1179" fmla="*/ 1929026 h 5133619"/>
                  <a:gd name="connsiteX1180" fmla="*/ 518987 w 5388480"/>
                  <a:gd name="connsiteY1180" fmla="*/ 1929080 h 5133619"/>
                  <a:gd name="connsiteX1181" fmla="*/ 518987 w 5388480"/>
                  <a:gd name="connsiteY1181" fmla="*/ 1929080 h 5133619"/>
                  <a:gd name="connsiteX1182" fmla="*/ 514418 w 5388480"/>
                  <a:gd name="connsiteY1182" fmla="*/ 1930373 h 5133619"/>
                  <a:gd name="connsiteX1183" fmla="*/ 514418 w 5388480"/>
                  <a:gd name="connsiteY1183" fmla="*/ 1930373 h 5133619"/>
                  <a:gd name="connsiteX1184" fmla="*/ 507173 w 5388480"/>
                  <a:gd name="connsiteY1184" fmla="*/ 1926459 h 5133619"/>
                  <a:gd name="connsiteX1185" fmla="*/ 4965030 w 5388480"/>
                  <a:gd name="connsiteY1185" fmla="*/ 1921325 h 5133619"/>
                  <a:gd name="connsiteX1186" fmla="*/ 4965030 w 5388480"/>
                  <a:gd name="connsiteY1186" fmla="*/ 1921416 h 5133619"/>
                  <a:gd name="connsiteX1187" fmla="*/ 4964703 w 5388480"/>
                  <a:gd name="connsiteY1187" fmla="*/ 1909165 h 5133619"/>
                  <a:gd name="connsiteX1188" fmla="*/ 4964703 w 5388480"/>
                  <a:gd name="connsiteY1188" fmla="*/ 1909165 h 5133619"/>
                  <a:gd name="connsiteX1189" fmla="*/ 4976827 w 5388480"/>
                  <a:gd name="connsiteY1189" fmla="*/ 1908910 h 5133619"/>
                  <a:gd name="connsiteX1190" fmla="*/ 4976845 w 5388480"/>
                  <a:gd name="connsiteY1190" fmla="*/ 1908928 h 5133619"/>
                  <a:gd name="connsiteX1191" fmla="*/ 4976845 w 5388480"/>
                  <a:gd name="connsiteY1191" fmla="*/ 1908928 h 5133619"/>
                  <a:gd name="connsiteX1192" fmla="*/ 4977209 w 5388480"/>
                  <a:gd name="connsiteY1192" fmla="*/ 1921052 h 5133619"/>
                  <a:gd name="connsiteX1193" fmla="*/ 4977191 w 5388480"/>
                  <a:gd name="connsiteY1193" fmla="*/ 1921071 h 5133619"/>
                  <a:gd name="connsiteX1194" fmla="*/ 4977191 w 5388480"/>
                  <a:gd name="connsiteY1194" fmla="*/ 1921071 h 5133619"/>
                  <a:gd name="connsiteX1195" fmla="*/ 4970983 w 5388480"/>
                  <a:gd name="connsiteY1195" fmla="*/ 1923746 h 5133619"/>
                  <a:gd name="connsiteX1196" fmla="*/ 4970983 w 5388480"/>
                  <a:gd name="connsiteY1196" fmla="*/ 1923746 h 5133619"/>
                  <a:gd name="connsiteX1197" fmla="*/ 4965030 w 5388480"/>
                  <a:gd name="connsiteY1197" fmla="*/ 1921380 h 5133619"/>
                  <a:gd name="connsiteX1198" fmla="*/ 586889 w 5388480"/>
                  <a:gd name="connsiteY1198" fmla="*/ 1860851 h 5133619"/>
                  <a:gd name="connsiteX1199" fmla="*/ 585925 w 5388480"/>
                  <a:gd name="connsiteY1199" fmla="*/ 1848708 h 5133619"/>
                  <a:gd name="connsiteX1200" fmla="*/ 585943 w 5388480"/>
                  <a:gd name="connsiteY1200" fmla="*/ 1848690 h 5133619"/>
                  <a:gd name="connsiteX1201" fmla="*/ 585943 w 5388480"/>
                  <a:gd name="connsiteY1201" fmla="*/ 1848690 h 5133619"/>
                  <a:gd name="connsiteX1202" fmla="*/ 598083 w 5388480"/>
                  <a:gd name="connsiteY1202" fmla="*/ 1847744 h 5133619"/>
                  <a:gd name="connsiteX1203" fmla="*/ 598085 w 5388480"/>
                  <a:gd name="connsiteY1203" fmla="*/ 1847744 h 5133619"/>
                  <a:gd name="connsiteX1204" fmla="*/ 598085 w 5388480"/>
                  <a:gd name="connsiteY1204" fmla="*/ 1847744 h 5133619"/>
                  <a:gd name="connsiteX1205" fmla="*/ 598979 w 5388480"/>
                  <a:gd name="connsiteY1205" fmla="*/ 1859868 h 5133619"/>
                  <a:gd name="connsiteX1206" fmla="*/ 598959 w 5388480"/>
                  <a:gd name="connsiteY1206" fmla="*/ 1859886 h 5133619"/>
                  <a:gd name="connsiteX1207" fmla="*/ 598959 w 5388480"/>
                  <a:gd name="connsiteY1207" fmla="*/ 1859886 h 5133619"/>
                  <a:gd name="connsiteX1208" fmla="*/ 592424 w 5388480"/>
                  <a:gd name="connsiteY1208" fmla="*/ 1862908 h 5133619"/>
                  <a:gd name="connsiteX1209" fmla="*/ 592424 w 5388480"/>
                  <a:gd name="connsiteY1209" fmla="*/ 1862908 h 5133619"/>
                  <a:gd name="connsiteX1210" fmla="*/ 586871 w 5388480"/>
                  <a:gd name="connsiteY1210" fmla="*/ 1860905 h 5133619"/>
                  <a:gd name="connsiteX1211" fmla="*/ 4900187 w 5388480"/>
                  <a:gd name="connsiteY1211" fmla="*/ 1837895 h 5133619"/>
                  <a:gd name="connsiteX1212" fmla="*/ 4903463 w 5388480"/>
                  <a:gd name="connsiteY1212" fmla="*/ 1826171 h 5133619"/>
                  <a:gd name="connsiteX1213" fmla="*/ 4903463 w 5388480"/>
                  <a:gd name="connsiteY1213" fmla="*/ 1826171 h 5133619"/>
                  <a:gd name="connsiteX1214" fmla="*/ 4915187 w 5388480"/>
                  <a:gd name="connsiteY1214" fmla="*/ 1829448 h 5133619"/>
                  <a:gd name="connsiteX1215" fmla="*/ 4915187 w 5388480"/>
                  <a:gd name="connsiteY1215" fmla="*/ 1829448 h 5133619"/>
                  <a:gd name="connsiteX1216" fmla="*/ 4911892 w 5388480"/>
                  <a:gd name="connsiteY1216" fmla="*/ 1841172 h 5133619"/>
                  <a:gd name="connsiteX1217" fmla="*/ 4911892 w 5388480"/>
                  <a:gd name="connsiteY1217" fmla="*/ 1841172 h 5133619"/>
                  <a:gd name="connsiteX1218" fmla="*/ 4907687 w 5388480"/>
                  <a:gd name="connsiteY1218" fmla="*/ 1842282 h 5133619"/>
                  <a:gd name="connsiteX1219" fmla="*/ 4907687 w 5388480"/>
                  <a:gd name="connsiteY1219" fmla="*/ 1842282 h 5133619"/>
                  <a:gd name="connsiteX1220" fmla="*/ 4900187 w 5388480"/>
                  <a:gd name="connsiteY1220" fmla="*/ 1837895 h 5133619"/>
                  <a:gd name="connsiteX1221" fmla="*/ 643742 w 5388480"/>
                  <a:gd name="connsiteY1221" fmla="*/ 1774762 h 5133619"/>
                  <a:gd name="connsiteX1222" fmla="*/ 639225 w 5388480"/>
                  <a:gd name="connsiteY1222" fmla="*/ 1763567 h 5133619"/>
                  <a:gd name="connsiteX1223" fmla="*/ 639263 w 5388480"/>
                  <a:gd name="connsiteY1223" fmla="*/ 1763476 h 5133619"/>
                  <a:gd name="connsiteX1224" fmla="*/ 639263 w 5388480"/>
                  <a:gd name="connsiteY1224" fmla="*/ 1763476 h 5133619"/>
                  <a:gd name="connsiteX1225" fmla="*/ 650579 w 5388480"/>
                  <a:gd name="connsiteY1225" fmla="*/ 1758979 h 5133619"/>
                  <a:gd name="connsiteX1226" fmla="*/ 650623 w 5388480"/>
                  <a:gd name="connsiteY1226" fmla="*/ 1758997 h 5133619"/>
                  <a:gd name="connsiteX1227" fmla="*/ 650623 w 5388480"/>
                  <a:gd name="connsiteY1227" fmla="*/ 1758997 h 5133619"/>
                  <a:gd name="connsiteX1228" fmla="*/ 655072 w 5388480"/>
                  <a:gd name="connsiteY1228" fmla="*/ 1770175 h 5133619"/>
                  <a:gd name="connsiteX1229" fmla="*/ 655028 w 5388480"/>
                  <a:gd name="connsiteY1229" fmla="*/ 1770266 h 5133619"/>
                  <a:gd name="connsiteX1230" fmla="*/ 655028 w 5388480"/>
                  <a:gd name="connsiteY1230" fmla="*/ 1770266 h 5133619"/>
                  <a:gd name="connsiteX1231" fmla="*/ 647182 w 5388480"/>
                  <a:gd name="connsiteY1231" fmla="*/ 1775454 h 5133619"/>
                  <a:gd name="connsiteX1232" fmla="*/ 647182 w 5388480"/>
                  <a:gd name="connsiteY1232" fmla="*/ 1775454 h 5133619"/>
                  <a:gd name="connsiteX1233" fmla="*/ 643742 w 5388480"/>
                  <a:gd name="connsiteY1233" fmla="*/ 1774762 h 5133619"/>
                  <a:gd name="connsiteX1234" fmla="*/ 4862595 w 5388480"/>
                  <a:gd name="connsiteY1234" fmla="*/ 1739082 h 5133619"/>
                  <a:gd name="connsiteX1235" fmla="*/ 4862595 w 5388480"/>
                  <a:gd name="connsiteY1235" fmla="*/ 1739082 h 5133619"/>
                  <a:gd name="connsiteX1236" fmla="*/ 4869094 w 5388480"/>
                  <a:gd name="connsiteY1236" fmla="*/ 1728846 h 5133619"/>
                  <a:gd name="connsiteX1237" fmla="*/ 4869148 w 5388480"/>
                  <a:gd name="connsiteY1237" fmla="*/ 1728833 h 5133619"/>
                  <a:gd name="connsiteX1238" fmla="*/ 4869148 w 5388480"/>
                  <a:gd name="connsiteY1238" fmla="*/ 1728833 h 5133619"/>
                  <a:gd name="connsiteX1239" fmla="*/ 4879361 w 5388480"/>
                  <a:gd name="connsiteY1239" fmla="*/ 1735261 h 5133619"/>
                  <a:gd name="connsiteX1240" fmla="*/ 4879397 w 5388480"/>
                  <a:gd name="connsiteY1240" fmla="*/ 1735386 h 5133619"/>
                  <a:gd name="connsiteX1241" fmla="*/ 4879397 w 5388480"/>
                  <a:gd name="connsiteY1241" fmla="*/ 1735386 h 5133619"/>
                  <a:gd name="connsiteX1242" fmla="*/ 4872971 w 5388480"/>
                  <a:gd name="connsiteY1242" fmla="*/ 1745610 h 5133619"/>
                  <a:gd name="connsiteX1243" fmla="*/ 4872862 w 5388480"/>
                  <a:gd name="connsiteY1243" fmla="*/ 1745635 h 5133619"/>
                  <a:gd name="connsiteX1244" fmla="*/ 4872862 w 5388480"/>
                  <a:gd name="connsiteY1244" fmla="*/ 1745635 h 5133619"/>
                  <a:gd name="connsiteX1245" fmla="*/ 4871041 w 5388480"/>
                  <a:gd name="connsiteY1245" fmla="*/ 1745890 h 5133619"/>
                  <a:gd name="connsiteX1246" fmla="*/ 4871041 w 5388480"/>
                  <a:gd name="connsiteY1246" fmla="*/ 1745890 h 5133619"/>
                  <a:gd name="connsiteX1247" fmla="*/ 4862595 w 5388480"/>
                  <a:gd name="connsiteY1247" fmla="*/ 1739064 h 5133619"/>
                  <a:gd name="connsiteX1248" fmla="*/ 672850 w 5388480"/>
                  <a:gd name="connsiteY1248" fmla="*/ 1675731 h 5133619"/>
                  <a:gd name="connsiteX1249" fmla="*/ 665186 w 5388480"/>
                  <a:gd name="connsiteY1249" fmla="*/ 1666265 h 5133619"/>
                  <a:gd name="connsiteX1250" fmla="*/ 665186 w 5388480"/>
                  <a:gd name="connsiteY1250" fmla="*/ 1666265 h 5133619"/>
                  <a:gd name="connsiteX1251" fmla="*/ 674743 w 5388480"/>
                  <a:gd name="connsiteY1251" fmla="*/ 1658601 h 5133619"/>
                  <a:gd name="connsiteX1252" fmla="*/ 674743 w 5388480"/>
                  <a:gd name="connsiteY1252" fmla="*/ 1658601 h 5133619"/>
                  <a:gd name="connsiteX1253" fmla="*/ 682338 w 5388480"/>
                  <a:gd name="connsiteY1253" fmla="*/ 1668118 h 5133619"/>
                  <a:gd name="connsiteX1254" fmla="*/ 682335 w 5388480"/>
                  <a:gd name="connsiteY1254" fmla="*/ 1668158 h 5133619"/>
                  <a:gd name="connsiteX1255" fmla="*/ 682335 w 5388480"/>
                  <a:gd name="connsiteY1255" fmla="*/ 1668158 h 5133619"/>
                  <a:gd name="connsiteX1256" fmla="*/ 673797 w 5388480"/>
                  <a:gd name="connsiteY1256" fmla="*/ 1675822 h 5133619"/>
                  <a:gd name="connsiteX1257" fmla="*/ 673797 w 5388480"/>
                  <a:gd name="connsiteY1257" fmla="*/ 1675822 h 5133619"/>
                  <a:gd name="connsiteX1258" fmla="*/ 672850 w 5388480"/>
                  <a:gd name="connsiteY1258" fmla="*/ 1675731 h 5133619"/>
                  <a:gd name="connsiteX1259" fmla="*/ 4863632 w 5388480"/>
                  <a:gd name="connsiteY1259" fmla="*/ 1642817 h 5133619"/>
                  <a:gd name="connsiteX1260" fmla="*/ 4855786 w 5388480"/>
                  <a:gd name="connsiteY1260" fmla="*/ 1633540 h 5133619"/>
                  <a:gd name="connsiteX1261" fmla="*/ 4855786 w 5388480"/>
                  <a:gd name="connsiteY1261" fmla="*/ 1633515 h 5133619"/>
                  <a:gd name="connsiteX1262" fmla="*/ 4855786 w 5388480"/>
                  <a:gd name="connsiteY1262" fmla="*/ 1633515 h 5133619"/>
                  <a:gd name="connsiteX1263" fmla="*/ 4865070 w 5388480"/>
                  <a:gd name="connsiteY1263" fmla="*/ 1625685 h 5133619"/>
                  <a:gd name="connsiteX1264" fmla="*/ 4865107 w 5388480"/>
                  <a:gd name="connsiteY1264" fmla="*/ 1625687 h 5133619"/>
                  <a:gd name="connsiteX1265" fmla="*/ 4865107 w 5388480"/>
                  <a:gd name="connsiteY1265" fmla="*/ 1625687 h 5133619"/>
                  <a:gd name="connsiteX1266" fmla="*/ 4872935 w 5388480"/>
                  <a:gd name="connsiteY1266" fmla="*/ 1634944 h 5133619"/>
                  <a:gd name="connsiteX1267" fmla="*/ 4872935 w 5388480"/>
                  <a:gd name="connsiteY1267" fmla="*/ 1634989 h 5133619"/>
                  <a:gd name="connsiteX1268" fmla="*/ 4872935 w 5388480"/>
                  <a:gd name="connsiteY1268" fmla="*/ 1634989 h 5133619"/>
                  <a:gd name="connsiteX1269" fmla="*/ 4864324 w 5388480"/>
                  <a:gd name="connsiteY1269" fmla="*/ 1642817 h 5133619"/>
                  <a:gd name="connsiteX1270" fmla="*/ 4863632 w 5388480"/>
                  <a:gd name="connsiteY1270" fmla="*/ 1642817 h 5133619"/>
                  <a:gd name="connsiteX1271" fmla="*/ 661564 w 5388480"/>
                  <a:gd name="connsiteY1271" fmla="*/ 1565413 h 5133619"/>
                  <a:gd name="connsiteX1272" fmla="*/ 668636 w 5388480"/>
                  <a:gd name="connsiteY1272" fmla="*/ 1555595 h 5133619"/>
                  <a:gd name="connsiteX1273" fmla="*/ 668718 w 5388480"/>
                  <a:gd name="connsiteY1273" fmla="*/ 1555582 h 5133619"/>
                  <a:gd name="connsiteX1274" fmla="*/ 668718 w 5388480"/>
                  <a:gd name="connsiteY1274" fmla="*/ 1555582 h 5133619"/>
                  <a:gd name="connsiteX1275" fmla="*/ 678535 w 5388480"/>
                  <a:gd name="connsiteY1275" fmla="*/ 1562655 h 5133619"/>
                  <a:gd name="connsiteX1276" fmla="*/ 678548 w 5388480"/>
                  <a:gd name="connsiteY1276" fmla="*/ 1562737 h 5133619"/>
                  <a:gd name="connsiteX1277" fmla="*/ 678548 w 5388480"/>
                  <a:gd name="connsiteY1277" fmla="*/ 1562737 h 5133619"/>
                  <a:gd name="connsiteX1278" fmla="*/ 671476 w 5388480"/>
                  <a:gd name="connsiteY1278" fmla="*/ 1572554 h 5133619"/>
                  <a:gd name="connsiteX1279" fmla="*/ 671394 w 5388480"/>
                  <a:gd name="connsiteY1279" fmla="*/ 1572567 h 5133619"/>
                  <a:gd name="connsiteX1280" fmla="*/ 671394 w 5388480"/>
                  <a:gd name="connsiteY1280" fmla="*/ 1572567 h 5133619"/>
                  <a:gd name="connsiteX1281" fmla="*/ 670010 w 5388480"/>
                  <a:gd name="connsiteY1281" fmla="*/ 1572567 h 5133619"/>
                  <a:gd name="connsiteX1282" fmla="*/ 670010 w 5388480"/>
                  <a:gd name="connsiteY1282" fmla="*/ 1572567 h 5133619"/>
                  <a:gd name="connsiteX1283" fmla="*/ 661564 w 5388480"/>
                  <a:gd name="connsiteY1283" fmla="*/ 1565413 h 5133619"/>
                  <a:gd name="connsiteX1284" fmla="*/ 4884658 w 5388480"/>
                  <a:gd name="connsiteY1284" fmla="*/ 1541747 h 5133619"/>
                  <a:gd name="connsiteX1285" fmla="*/ 4878960 w 5388480"/>
                  <a:gd name="connsiteY1285" fmla="*/ 1531132 h 5133619"/>
                  <a:gd name="connsiteX1286" fmla="*/ 4878978 w 5388480"/>
                  <a:gd name="connsiteY1286" fmla="*/ 1531061 h 5133619"/>
                  <a:gd name="connsiteX1287" fmla="*/ 4878978 w 5388480"/>
                  <a:gd name="connsiteY1287" fmla="*/ 1531061 h 5133619"/>
                  <a:gd name="connsiteX1288" fmla="*/ 4889701 w 5388480"/>
                  <a:gd name="connsiteY1288" fmla="*/ 1525278 h 5133619"/>
                  <a:gd name="connsiteX1289" fmla="*/ 4889737 w 5388480"/>
                  <a:gd name="connsiteY1289" fmla="*/ 1525290 h 5133619"/>
                  <a:gd name="connsiteX1290" fmla="*/ 4889737 w 5388480"/>
                  <a:gd name="connsiteY1290" fmla="*/ 1525290 h 5133619"/>
                  <a:gd name="connsiteX1291" fmla="*/ 4895435 w 5388480"/>
                  <a:gd name="connsiteY1291" fmla="*/ 1536067 h 5133619"/>
                  <a:gd name="connsiteX1292" fmla="*/ 4895435 w 5388480"/>
                  <a:gd name="connsiteY1292" fmla="*/ 1536067 h 5133619"/>
                  <a:gd name="connsiteX1293" fmla="*/ 4887243 w 5388480"/>
                  <a:gd name="connsiteY1293" fmla="*/ 1542184 h 5133619"/>
                  <a:gd name="connsiteX1294" fmla="*/ 4887243 w 5388480"/>
                  <a:gd name="connsiteY1294" fmla="*/ 1542184 h 5133619"/>
                  <a:gd name="connsiteX1295" fmla="*/ 4884658 w 5388480"/>
                  <a:gd name="connsiteY1295" fmla="*/ 1541747 h 5133619"/>
                  <a:gd name="connsiteX1296" fmla="*/ 645544 w 5388480"/>
                  <a:gd name="connsiteY1296" fmla="*/ 1463013 h 5133619"/>
                  <a:gd name="connsiteX1297" fmla="*/ 652747 w 5388480"/>
                  <a:gd name="connsiteY1297" fmla="*/ 1453194 h 5133619"/>
                  <a:gd name="connsiteX1298" fmla="*/ 652825 w 5388480"/>
                  <a:gd name="connsiteY1298" fmla="*/ 1453183 h 5133619"/>
                  <a:gd name="connsiteX1299" fmla="*/ 652825 w 5388480"/>
                  <a:gd name="connsiteY1299" fmla="*/ 1453183 h 5133619"/>
                  <a:gd name="connsiteX1300" fmla="*/ 662638 w 5388480"/>
                  <a:gd name="connsiteY1300" fmla="*/ 1460337 h 5133619"/>
                  <a:gd name="connsiteX1301" fmla="*/ 662638 w 5388480"/>
                  <a:gd name="connsiteY1301" fmla="*/ 1460337 h 5133619"/>
                  <a:gd name="connsiteX1302" fmla="*/ 655602 w 5388480"/>
                  <a:gd name="connsiteY1302" fmla="*/ 1470149 h 5133619"/>
                  <a:gd name="connsiteX1303" fmla="*/ 655483 w 5388480"/>
                  <a:gd name="connsiteY1303" fmla="*/ 1470168 h 5133619"/>
                  <a:gd name="connsiteX1304" fmla="*/ 655483 w 5388480"/>
                  <a:gd name="connsiteY1304" fmla="*/ 1470168 h 5133619"/>
                  <a:gd name="connsiteX1305" fmla="*/ 654118 w 5388480"/>
                  <a:gd name="connsiteY1305" fmla="*/ 1470331 h 5133619"/>
                  <a:gd name="connsiteX1306" fmla="*/ 654118 w 5388480"/>
                  <a:gd name="connsiteY1306" fmla="*/ 1470331 h 5133619"/>
                  <a:gd name="connsiteX1307" fmla="*/ 645544 w 5388480"/>
                  <a:gd name="connsiteY1307" fmla="*/ 1463013 h 5133619"/>
                  <a:gd name="connsiteX1308" fmla="*/ 4915242 w 5388480"/>
                  <a:gd name="connsiteY1308" fmla="*/ 1442770 h 5133619"/>
                  <a:gd name="connsiteX1309" fmla="*/ 4909525 w 5388480"/>
                  <a:gd name="connsiteY1309" fmla="*/ 1432104 h 5133619"/>
                  <a:gd name="connsiteX1310" fmla="*/ 4909562 w 5388480"/>
                  <a:gd name="connsiteY1310" fmla="*/ 1431993 h 5133619"/>
                  <a:gd name="connsiteX1311" fmla="*/ 4909562 w 5388480"/>
                  <a:gd name="connsiteY1311" fmla="*/ 1431993 h 5133619"/>
                  <a:gd name="connsiteX1312" fmla="*/ 4910672 w 5388480"/>
                  <a:gd name="connsiteY1312" fmla="*/ 1429590 h 5133619"/>
                  <a:gd name="connsiteX1313" fmla="*/ 4910672 w 5388480"/>
                  <a:gd name="connsiteY1313" fmla="*/ 1429590 h 5133619"/>
                  <a:gd name="connsiteX1314" fmla="*/ 4911109 w 5388480"/>
                  <a:gd name="connsiteY1314" fmla="*/ 1427060 h 5133619"/>
                  <a:gd name="connsiteX1315" fmla="*/ 4911109 w 5388480"/>
                  <a:gd name="connsiteY1315" fmla="*/ 1427060 h 5133619"/>
                  <a:gd name="connsiteX1316" fmla="*/ 4921795 w 5388480"/>
                  <a:gd name="connsiteY1316" fmla="*/ 1421198 h 5133619"/>
                  <a:gd name="connsiteX1317" fmla="*/ 4921795 w 5388480"/>
                  <a:gd name="connsiteY1317" fmla="*/ 1421198 h 5133619"/>
                  <a:gd name="connsiteX1318" fmla="*/ 4927657 w 5388480"/>
                  <a:gd name="connsiteY1318" fmla="*/ 1431884 h 5133619"/>
                  <a:gd name="connsiteX1319" fmla="*/ 4927657 w 5388480"/>
                  <a:gd name="connsiteY1319" fmla="*/ 1431884 h 5133619"/>
                  <a:gd name="connsiteX1320" fmla="*/ 4926455 w 5388480"/>
                  <a:gd name="connsiteY1320" fmla="*/ 1434469 h 5133619"/>
                  <a:gd name="connsiteX1321" fmla="*/ 4926455 w 5388480"/>
                  <a:gd name="connsiteY1321" fmla="*/ 1434469 h 5133619"/>
                  <a:gd name="connsiteX1322" fmla="*/ 4926109 w 5388480"/>
                  <a:gd name="connsiteY1322" fmla="*/ 1437218 h 5133619"/>
                  <a:gd name="connsiteX1323" fmla="*/ 4926109 w 5388480"/>
                  <a:gd name="connsiteY1323" fmla="*/ 1437218 h 5133619"/>
                  <a:gd name="connsiteX1324" fmla="*/ 4917827 w 5388480"/>
                  <a:gd name="connsiteY1324" fmla="*/ 1443262 h 5133619"/>
                  <a:gd name="connsiteX1325" fmla="*/ 4917827 w 5388480"/>
                  <a:gd name="connsiteY1325" fmla="*/ 1443262 h 5133619"/>
                  <a:gd name="connsiteX1326" fmla="*/ 4915242 w 5388480"/>
                  <a:gd name="connsiteY1326" fmla="*/ 1442770 h 5133619"/>
                  <a:gd name="connsiteX1327" fmla="*/ 631927 w 5388480"/>
                  <a:gd name="connsiteY1327" fmla="*/ 1359376 h 5133619"/>
                  <a:gd name="connsiteX1328" fmla="*/ 640221 w 5388480"/>
                  <a:gd name="connsiteY1328" fmla="*/ 1350494 h 5133619"/>
                  <a:gd name="connsiteX1329" fmla="*/ 640283 w 5388480"/>
                  <a:gd name="connsiteY1329" fmla="*/ 1350492 h 5133619"/>
                  <a:gd name="connsiteX1330" fmla="*/ 640283 w 5388480"/>
                  <a:gd name="connsiteY1330" fmla="*/ 1350492 h 5133619"/>
                  <a:gd name="connsiteX1331" fmla="*/ 649166 w 5388480"/>
                  <a:gd name="connsiteY1331" fmla="*/ 1358746 h 5133619"/>
                  <a:gd name="connsiteX1332" fmla="*/ 649166 w 5388480"/>
                  <a:gd name="connsiteY1332" fmla="*/ 1358757 h 5133619"/>
                  <a:gd name="connsiteX1333" fmla="*/ 649166 w 5388480"/>
                  <a:gd name="connsiteY1333" fmla="*/ 1358757 h 5133619"/>
                  <a:gd name="connsiteX1334" fmla="*/ 640902 w 5388480"/>
                  <a:gd name="connsiteY1334" fmla="*/ 1367714 h 5133619"/>
                  <a:gd name="connsiteX1335" fmla="*/ 640556 w 5388480"/>
                  <a:gd name="connsiteY1335" fmla="*/ 1367714 h 5133619"/>
                  <a:gd name="connsiteX1336" fmla="*/ 631927 w 5388480"/>
                  <a:gd name="connsiteY1336" fmla="*/ 1359376 h 5133619"/>
                  <a:gd name="connsiteX1337" fmla="*/ 4924799 w 5388480"/>
                  <a:gd name="connsiteY1337" fmla="*/ 1327227 h 5133619"/>
                  <a:gd name="connsiteX1338" fmla="*/ 4933319 w 5388480"/>
                  <a:gd name="connsiteY1338" fmla="*/ 1318526 h 5133619"/>
                  <a:gd name="connsiteX1339" fmla="*/ 4933336 w 5388480"/>
                  <a:gd name="connsiteY1339" fmla="*/ 1318526 h 5133619"/>
                  <a:gd name="connsiteX1340" fmla="*/ 4933336 w 5388480"/>
                  <a:gd name="connsiteY1340" fmla="*/ 1318526 h 5133619"/>
                  <a:gd name="connsiteX1341" fmla="*/ 4942038 w 5388480"/>
                  <a:gd name="connsiteY1341" fmla="*/ 1327009 h 5133619"/>
                  <a:gd name="connsiteX1342" fmla="*/ 4942038 w 5388480"/>
                  <a:gd name="connsiteY1342" fmla="*/ 1327063 h 5133619"/>
                  <a:gd name="connsiteX1343" fmla="*/ 4942038 w 5388480"/>
                  <a:gd name="connsiteY1343" fmla="*/ 1327063 h 5133619"/>
                  <a:gd name="connsiteX1344" fmla="*/ 4933519 w 5388480"/>
                  <a:gd name="connsiteY1344" fmla="*/ 1335765 h 5133619"/>
                  <a:gd name="connsiteX1345" fmla="*/ 4933519 w 5388480"/>
                  <a:gd name="connsiteY1345" fmla="*/ 1335765 h 5133619"/>
                  <a:gd name="connsiteX1346" fmla="*/ 4924799 w 5388480"/>
                  <a:gd name="connsiteY1346" fmla="*/ 1327338 h 5133619"/>
                  <a:gd name="connsiteX1347" fmla="*/ 4924799 w 5388480"/>
                  <a:gd name="connsiteY1347" fmla="*/ 1327227 h 5133619"/>
                  <a:gd name="connsiteX1348" fmla="*/ 649931 w 5388480"/>
                  <a:gd name="connsiteY1348" fmla="*/ 1264859 h 5133619"/>
                  <a:gd name="connsiteX1349" fmla="*/ 643905 w 5388480"/>
                  <a:gd name="connsiteY1349" fmla="*/ 1254337 h 5133619"/>
                  <a:gd name="connsiteX1350" fmla="*/ 643905 w 5388480"/>
                  <a:gd name="connsiteY1350" fmla="*/ 1254337 h 5133619"/>
                  <a:gd name="connsiteX1351" fmla="*/ 654366 w 5388480"/>
                  <a:gd name="connsiteY1351" fmla="*/ 1248204 h 5133619"/>
                  <a:gd name="connsiteX1352" fmla="*/ 654427 w 5388480"/>
                  <a:gd name="connsiteY1352" fmla="*/ 1248220 h 5133619"/>
                  <a:gd name="connsiteX1353" fmla="*/ 654427 w 5388480"/>
                  <a:gd name="connsiteY1353" fmla="*/ 1248220 h 5133619"/>
                  <a:gd name="connsiteX1354" fmla="*/ 660555 w 5388480"/>
                  <a:gd name="connsiteY1354" fmla="*/ 1258773 h 5133619"/>
                  <a:gd name="connsiteX1355" fmla="*/ 660544 w 5388480"/>
                  <a:gd name="connsiteY1355" fmla="*/ 1258815 h 5133619"/>
                  <a:gd name="connsiteX1356" fmla="*/ 660544 w 5388480"/>
                  <a:gd name="connsiteY1356" fmla="*/ 1258815 h 5133619"/>
                  <a:gd name="connsiteX1357" fmla="*/ 652188 w 5388480"/>
                  <a:gd name="connsiteY1357" fmla="*/ 1265187 h 5133619"/>
                  <a:gd name="connsiteX1358" fmla="*/ 652188 w 5388480"/>
                  <a:gd name="connsiteY1358" fmla="*/ 1265187 h 5133619"/>
                  <a:gd name="connsiteX1359" fmla="*/ 649931 w 5388480"/>
                  <a:gd name="connsiteY1359" fmla="*/ 1264859 h 5133619"/>
                  <a:gd name="connsiteX1360" fmla="*/ 4908360 w 5388480"/>
                  <a:gd name="connsiteY1360" fmla="*/ 1228068 h 5133619"/>
                  <a:gd name="connsiteX1361" fmla="*/ 4913803 w 5388480"/>
                  <a:gd name="connsiteY1361" fmla="*/ 1217149 h 5133619"/>
                  <a:gd name="connsiteX1362" fmla="*/ 4913822 w 5388480"/>
                  <a:gd name="connsiteY1362" fmla="*/ 1217146 h 5133619"/>
                  <a:gd name="connsiteX1363" fmla="*/ 4913822 w 5388480"/>
                  <a:gd name="connsiteY1363" fmla="*/ 1217146 h 5133619"/>
                  <a:gd name="connsiteX1364" fmla="*/ 4924690 w 5388480"/>
                  <a:gd name="connsiteY1364" fmla="*/ 1222421 h 5133619"/>
                  <a:gd name="connsiteX1365" fmla="*/ 4924744 w 5388480"/>
                  <a:gd name="connsiteY1365" fmla="*/ 1222607 h 5133619"/>
                  <a:gd name="connsiteX1366" fmla="*/ 4924744 w 5388480"/>
                  <a:gd name="connsiteY1366" fmla="*/ 1222607 h 5133619"/>
                  <a:gd name="connsiteX1367" fmla="*/ 4919283 w 5388480"/>
                  <a:gd name="connsiteY1367" fmla="*/ 1233530 h 5133619"/>
                  <a:gd name="connsiteX1368" fmla="*/ 4919283 w 5388480"/>
                  <a:gd name="connsiteY1368" fmla="*/ 1233530 h 5133619"/>
                  <a:gd name="connsiteX1369" fmla="*/ 4916607 w 5388480"/>
                  <a:gd name="connsiteY1369" fmla="*/ 1233966 h 5133619"/>
                  <a:gd name="connsiteX1370" fmla="*/ 4916607 w 5388480"/>
                  <a:gd name="connsiteY1370" fmla="*/ 1233966 h 5133619"/>
                  <a:gd name="connsiteX1371" fmla="*/ 4908360 w 5388480"/>
                  <a:gd name="connsiteY1371" fmla="*/ 1228068 h 5133619"/>
                  <a:gd name="connsiteX1372" fmla="*/ 688979 w 5388480"/>
                  <a:gd name="connsiteY1372" fmla="*/ 1169305 h 5133619"/>
                  <a:gd name="connsiteX1373" fmla="*/ 686225 w 5388480"/>
                  <a:gd name="connsiteY1373" fmla="*/ 1157523 h 5133619"/>
                  <a:gd name="connsiteX1374" fmla="*/ 686303 w 5388480"/>
                  <a:gd name="connsiteY1374" fmla="*/ 1157399 h 5133619"/>
                  <a:gd name="connsiteX1375" fmla="*/ 686303 w 5388480"/>
                  <a:gd name="connsiteY1375" fmla="*/ 1157399 h 5133619"/>
                  <a:gd name="connsiteX1376" fmla="*/ 697923 w 5388480"/>
                  <a:gd name="connsiteY1376" fmla="*/ 1154630 h 5133619"/>
                  <a:gd name="connsiteX1377" fmla="*/ 698100 w 5388480"/>
                  <a:gd name="connsiteY1377" fmla="*/ 1154741 h 5133619"/>
                  <a:gd name="connsiteX1378" fmla="*/ 698100 w 5388480"/>
                  <a:gd name="connsiteY1378" fmla="*/ 1154741 h 5133619"/>
                  <a:gd name="connsiteX1379" fmla="*/ 700869 w 5388480"/>
                  <a:gd name="connsiteY1379" fmla="*/ 1166627 h 5133619"/>
                  <a:gd name="connsiteX1380" fmla="*/ 700867 w 5388480"/>
                  <a:gd name="connsiteY1380" fmla="*/ 1166629 h 5133619"/>
                  <a:gd name="connsiteX1381" fmla="*/ 700867 w 5388480"/>
                  <a:gd name="connsiteY1381" fmla="*/ 1166629 h 5133619"/>
                  <a:gd name="connsiteX1382" fmla="*/ 693585 w 5388480"/>
                  <a:gd name="connsiteY1382" fmla="*/ 1170670 h 5133619"/>
                  <a:gd name="connsiteX1383" fmla="*/ 693585 w 5388480"/>
                  <a:gd name="connsiteY1383" fmla="*/ 1170670 h 5133619"/>
                  <a:gd name="connsiteX1384" fmla="*/ 688979 w 5388480"/>
                  <a:gd name="connsiteY1384" fmla="*/ 1169305 h 5133619"/>
                  <a:gd name="connsiteX1385" fmla="*/ 4863377 w 5388480"/>
                  <a:gd name="connsiteY1385" fmla="*/ 1138030 h 5133619"/>
                  <a:gd name="connsiteX1386" fmla="*/ 4863377 w 5388480"/>
                  <a:gd name="connsiteY1386" fmla="*/ 1138030 h 5133619"/>
                  <a:gd name="connsiteX1387" fmla="*/ 4865398 w 5388480"/>
                  <a:gd name="connsiteY1387" fmla="*/ 1126075 h 5133619"/>
                  <a:gd name="connsiteX1388" fmla="*/ 4865435 w 5388480"/>
                  <a:gd name="connsiteY1388" fmla="*/ 1126051 h 5133619"/>
                  <a:gd name="connsiteX1389" fmla="*/ 4865435 w 5388480"/>
                  <a:gd name="connsiteY1389" fmla="*/ 1126051 h 5133619"/>
                  <a:gd name="connsiteX1390" fmla="*/ 4877340 w 5388480"/>
                  <a:gd name="connsiteY1390" fmla="*/ 1128030 h 5133619"/>
                  <a:gd name="connsiteX1391" fmla="*/ 4877413 w 5388480"/>
                  <a:gd name="connsiteY1391" fmla="*/ 1128127 h 5133619"/>
                  <a:gd name="connsiteX1392" fmla="*/ 4877413 w 5388480"/>
                  <a:gd name="connsiteY1392" fmla="*/ 1128127 h 5133619"/>
                  <a:gd name="connsiteX1393" fmla="*/ 4875356 w 5388480"/>
                  <a:gd name="connsiteY1393" fmla="*/ 1140178 h 5133619"/>
                  <a:gd name="connsiteX1394" fmla="*/ 4875356 w 5388480"/>
                  <a:gd name="connsiteY1394" fmla="*/ 1140178 h 5133619"/>
                  <a:gd name="connsiteX1395" fmla="*/ 4870441 w 5388480"/>
                  <a:gd name="connsiteY1395" fmla="*/ 1141725 h 5133619"/>
                  <a:gd name="connsiteX1396" fmla="*/ 4870441 w 5388480"/>
                  <a:gd name="connsiteY1396" fmla="*/ 1141725 h 5133619"/>
                  <a:gd name="connsiteX1397" fmla="*/ 4863377 w 5388480"/>
                  <a:gd name="connsiteY1397" fmla="*/ 1138030 h 5133619"/>
                  <a:gd name="connsiteX1398" fmla="*/ 754278 w 5388480"/>
                  <a:gd name="connsiteY1398" fmla="*/ 1089424 h 5133619"/>
                  <a:gd name="connsiteX1399" fmla="*/ 755134 w 5388480"/>
                  <a:gd name="connsiteY1399" fmla="*/ 1077191 h 5133619"/>
                  <a:gd name="connsiteX1400" fmla="*/ 755134 w 5388480"/>
                  <a:gd name="connsiteY1400" fmla="*/ 1077191 h 5133619"/>
                  <a:gd name="connsiteX1401" fmla="*/ 767367 w 5388480"/>
                  <a:gd name="connsiteY1401" fmla="*/ 1078137 h 5133619"/>
                  <a:gd name="connsiteX1402" fmla="*/ 767367 w 5388480"/>
                  <a:gd name="connsiteY1402" fmla="*/ 1078137 h 5133619"/>
                  <a:gd name="connsiteX1403" fmla="*/ 766420 w 5388480"/>
                  <a:gd name="connsiteY1403" fmla="*/ 1090298 h 5133619"/>
                  <a:gd name="connsiteX1404" fmla="*/ 766420 w 5388480"/>
                  <a:gd name="connsiteY1404" fmla="*/ 1090298 h 5133619"/>
                  <a:gd name="connsiteX1405" fmla="*/ 760832 w 5388480"/>
                  <a:gd name="connsiteY1405" fmla="*/ 1092355 h 5133619"/>
                  <a:gd name="connsiteX1406" fmla="*/ 760832 w 5388480"/>
                  <a:gd name="connsiteY1406" fmla="*/ 1092355 h 5133619"/>
                  <a:gd name="connsiteX1407" fmla="*/ 754278 w 5388480"/>
                  <a:gd name="connsiteY1407" fmla="*/ 1089424 h 5133619"/>
                  <a:gd name="connsiteX1408" fmla="*/ 4794092 w 5388480"/>
                  <a:gd name="connsiteY1408" fmla="*/ 1065049 h 5133619"/>
                  <a:gd name="connsiteX1409" fmla="*/ 4792635 w 5388480"/>
                  <a:gd name="connsiteY1409" fmla="*/ 1052906 h 5133619"/>
                  <a:gd name="connsiteX1410" fmla="*/ 4792635 w 5388480"/>
                  <a:gd name="connsiteY1410" fmla="*/ 1052906 h 5133619"/>
                  <a:gd name="connsiteX1411" fmla="*/ 4804705 w 5388480"/>
                  <a:gd name="connsiteY1411" fmla="*/ 1051432 h 5133619"/>
                  <a:gd name="connsiteX1412" fmla="*/ 4804705 w 5388480"/>
                  <a:gd name="connsiteY1412" fmla="*/ 1051432 h 5133619"/>
                  <a:gd name="connsiteX1413" fmla="*/ 4806216 w 5388480"/>
                  <a:gd name="connsiteY1413" fmla="*/ 1063437 h 5133619"/>
                  <a:gd name="connsiteX1414" fmla="*/ 4806161 w 5388480"/>
                  <a:gd name="connsiteY1414" fmla="*/ 1063501 h 5133619"/>
                  <a:gd name="connsiteX1415" fmla="*/ 4806161 w 5388480"/>
                  <a:gd name="connsiteY1415" fmla="*/ 1063501 h 5133619"/>
                  <a:gd name="connsiteX1416" fmla="*/ 4799353 w 5388480"/>
                  <a:gd name="connsiteY1416" fmla="*/ 1066851 h 5133619"/>
                  <a:gd name="connsiteX1417" fmla="*/ 4799353 w 5388480"/>
                  <a:gd name="connsiteY1417" fmla="*/ 1066851 h 5133619"/>
                  <a:gd name="connsiteX1418" fmla="*/ 4794092 w 5388480"/>
                  <a:gd name="connsiteY1418" fmla="*/ 1065049 h 5133619"/>
                  <a:gd name="connsiteX1419" fmla="*/ 840112 w 5388480"/>
                  <a:gd name="connsiteY1419" fmla="*/ 1032281 h 5133619"/>
                  <a:gd name="connsiteX1420" fmla="*/ 844559 w 5388480"/>
                  <a:gd name="connsiteY1420" fmla="*/ 1020918 h 5133619"/>
                  <a:gd name="connsiteX1421" fmla="*/ 844590 w 5388480"/>
                  <a:gd name="connsiteY1421" fmla="*/ 1020903 h 5133619"/>
                  <a:gd name="connsiteX1422" fmla="*/ 844590 w 5388480"/>
                  <a:gd name="connsiteY1422" fmla="*/ 1020903 h 5133619"/>
                  <a:gd name="connsiteX1423" fmla="*/ 855949 w 5388480"/>
                  <a:gd name="connsiteY1423" fmla="*/ 1025381 h 5133619"/>
                  <a:gd name="connsiteX1424" fmla="*/ 855949 w 5388480"/>
                  <a:gd name="connsiteY1424" fmla="*/ 1025381 h 5133619"/>
                  <a:gd name="connsiteX1425" fmla="*/ 851471 w 5388480"/>
                  <a:gd name="connsiteY1425" fmla="*/ 1036759 h 5133619"/>
                  <a:gd name="connsiteX1426" fmla="*/ 851471 w 5388480"/>
                  <a:gd name="connsiteY1426" fmla="*/ 1036759 h 5133619"/>
                  <a:gd name="connsiteX1427" fmla="*/ 848030 w 5388480"/>
                  <a:gd name="connsiteY1427" fmla="*/ 1037451 h 5133619"/>
                  <a:gd name="connsiteX1428" fmla="*/ 848030 w 5388480"/>
                  <a:gd name="connsiteY1428" fmla="*/ 1037451 h 5133619"/>
                  <a:gd name="connsiteX1429" fmla="*/ 840184 w 5388480"/>
                  <a:gd name="connsiteY1429" fmla="*/ 1032226 h 5133619"/>
                  <a:gd name="connsiteX1430" fmla="*/ 4706401 w 5388480"/>
                  <a:gd name="connsiteY1430" fmla="*/ 1015551 h 5133619"/>
                  <a:gd name="connsiteX1431" fmla="*/ 4701505 w 5388480"/>
                  <a:gd name="connsiteY1431" fmla="*/ 1004461 h 5133619"/>
                  <a:gd name="connsiteX1432" fmla="*/ 4701505 w 5388480"/>
                  <a:gd name="connsiteY1432" fmla="*/ 1004446 h 5133619"/>
                  <a:gd name="connsiteX1433" fmla="*/ 4701505 w 5388480"/>
                  <a:gd name="connsiteY1433" fmla="*/ 1004446 h 5133619"/>
                  <a:gd name="connsiteX1434" fmla="*/ 4712463 w 5388480"/>
                  <a:gd name="connsiteY1434" fmla="*/ 999387 h 5133619"/>
                  <a:gd name="connsiteX1435" fmla="*/ 4712609 w 5388480"/>
                  <a:gd name="connsiteY1435" fmla="*/ 999440 h 5133619"/>
                  <a:gd name="connsiteX1436" fmla="*/ 4712609 w 5388480"/>
                  <a:gd name="connsiteY1436" fmla="*/ 999440 h 5133619"/>
                  <a:gd name="connsiteX1437" fmla="*/ 4717524 w 5388480"/>
                  <a:gd name="connsiteY1437" fmla="*/ 1010563 h 5133619"/>
                  <a:gd name="connsiteX1438" fmla="*/ 4717524 w 5388480"/>
                  <a:gd name="connsiteY1438" fmla="*/ 1010563 h 5133619"/>
                  <a:gd name="connsiteX1439" fmla="*/ 4709515 w 5388480"/>
                  <a:gd name="connsiteY1439" fmla="*/ 1016170 h 5133619"/>
                  <a:gd name="connsiteX1440" fmla="*/ 4709515 w 5388480"/>
                  <a:gd name="connsiteY1440" fmla="*/ 1016170 h 5133619"/>
                  <a:gd name="connsiteX1441" fmla="*/ 4706475 w 5388480"/>
                  <a:gd name="connsiteY1441" fmla="*/ 1015496 h 5133619"/>
                  <a:gd name="connsiteX1442" fmla="*/ 938579 w 5388480"/>
                  <a:gd name="connsiteY1442" fmla="*/ 1000259 h 5133619"/>
                  <a:gd name="connsiteX1443" fmla="*/ 944604 w 5388480"/>
                  <a:gd name="connsiteY1443" fmla="*/ 989664 h 5133619"/>
                  <a:gd name="connsiteX1444" fmla="*/ 944604 w 5388480"/>
                  <a:gd name="connsiteY1444" fmla="*/ 989664 h 5133619"/>
                  <a:gd name="connsiteX1445" fmla="*/ 955199 w 5388480"/>
                  <a:gd name="connsiteY1445" fmla="*/ 995781 h 5133619"/>
                  <a:gd name="connsiteX1446" fmla="*/ 955199 w 5388480"/>
                  <a:gd name="connsiteY1446" fmla="*/ 995781 h 5133619"/>
                  <a:gd name="connsiteX1447" fmla="*/ 949174 w 5388480"/>
                  <a:gd name="connsiteY1447" fmla="*/ 1006285 h 5133619"/>
                  <a:gd name="connsiteX1448" fmla="*/ 949174 w 5388480"/>
                  <a:gd name="connsiteY1448" fmla="*/ 1006285 h 5133619"/>
                  <a:gd name="connsiteX1449" fmla="*/ 946844 w 5388480"/>
                  <a:gd name="connsiteY1449" fmla="*/ 1006631 h 5133619"/>
                  <a:gd name="connsiteX1450" fmla="*/ 946844 w 5388480"/>
                  <a:gd name="connsiteY1450" fmla="*/ 1006631 h 5133619"/>
                  <a:gd name="connsiteX1451" fmla="*/ 938579 w 5388480"/>
                  <a:gd name="connsiteY1451" fmla="*/ 1000259 h 5133619"/>
                  <a:gd name="connsiteX1452" fmla="*/ 4504953 w 5388480"/>
                  <a:gd name="connsiteY1452" fmla="*/ 995945 h 5133619"/>
                  <a:gd name="connsiteX1453" fmla="*/ 4504953 w 5388480"/>
                  <a:gd name="connsiteY1453" fmla="*/ 995945 h 5133619"/>
                  <a:gd name="connsiteX1454" fmla="*/ 4496688 w 5388480"/>
                  <a:gd name="connsiteY1454" fmla="*/ 986988 h 5133619"/>
                  <a:gd name="connsiteX1455" fmla="*/ 4496688 w 5388480"/>
                  <a:gd name="connsiteY1455" fmla="*/ 986988 h 5133619"/>
                  <a:gd name="connsiteX1456" fmla="*/ 4505535 w 5388480"/>
                  <a:gd name="connsiteY1456" fmla="*/ 978705 h 5133619"/>
                  <a:gd name="connsiteX1457" fmla="*/ 4505553 w 5388480"/>
                  <a:gd name="connsiteY1457" fmla="*/ 978705 h 5133619"/>
                  <a:gd name="connsiteX1458" fmla="*/ 4505553 w 5388480"/>
                  <a:gd name="connsiteY1458" fmla="*/ 978705 h 5133619"/>
                  <a:gd name="connsiteX1459" fmla="*/ 4513909 w 5388480"/>
                  <a:gd name="connsiteY1459" fmla="*/ 987589 h 5133619"/>
                  <a:gd name="connsiteX1460" fmla="*/ 4513909 w 5388480"/>
                  <a:gd name="connsiteY1460" fmla="*/ 987589 h 5133619"/>
                  <a:gd name="connsiteX1461" fmla="*/ 4505208 w 5388480"/>
                  <a:gd name="connsiteY1461" fmla="*/ 995945 h 5133619"/>
                  <a:gd name="connsiteX1462" fmla="*/ 4504953 w 5388480"/>
                  <a:gd name="connsiteY1462" fmla="*/ 995945 h 5133619"/>
                  <a:gd name="connsiteX1463" fmla="*/ 4608262 w 5388480"/>
                  <a:gd name="connsiteY1463" fmla="*/ 994307 h 5133619"/>
                  <a:gd name="connsiteX1464" fmla="*/ 4600143 w 5388480"/>
                  <a:gd name="connsiteY1464" fmla="*/ 985472 h 5133619"/>
                  <a:gd name="connsiteX1465" fmla="*/ 4600161 w 5388480"/>
                  <a:gd name="connsiteY1465" fmla="*/ 985204 h 5133619"/>
                  <a:gd name="connsiteX1466" fmla="*/ 4600161 w 5388480"/>
                  <a:gd name="connsiteY1466" fmla="*/ 985204 h 5133619"/>
                  <a:gd name="connsiteX1467" fmla="*/ 4609154 w 5388480"/>
                  <a:gd name="connsiteY1467" fmla="*/ 977187 h 5133619"/>
                  <a:gd name="connsiteX1468" fmla="*/ 4609263 w 5388480"/>
                  <a:gd name="connsiteY1468" fmla="*/ 977194 h 5133619"/>
                  <a:gd name="connsiteX1469" fmla="*/ 4609263 w 5388480"/>
                  <a:gd name="connsiteY1469" fmla="*/ 977194 h 5133619"/>
                  <a:gd name="connsiteX1470" fmla="*/ 4617346 w 5388480"/>
                  <a:gd name="connsiteY1470" fmla="*/ 986297 h 5133619"/>
                  <a:gd name="connsiteX1471" fmla="*/ 4617346 w 5388480"/>
                  <a:gd name="connsiteY1471" fmla="*/ 986297 h 5133619"/>
                  <a:gd name="connsiteX1472" fmla="*/ 4608735 w 5388480"/>
                  <a:gd name="connsiteY1472" fmla="*/ 994398 h 5133619"/>
                  <a:gd name="connsiteX1473" fmla="*/ 4608735 w 5388480"/>
                  <a:gd name="connsiteY1473" fmla="*/ 994398 h 5133619"/>
                  <a:gd name="connsiteX1474" fmla="*/ 4608262 w 5388480"/>
                  <a:gd name="connsiteY1474" fmla="*/ 994307 h 5133619"/>
                  <a:gd name="connsiteX1475" fmla="*/ 1038521 w 5388480"/>
                  <a:gd name="connsiteY1475" fmla="*/ 972935 h 5133619"/>
                  <a:gd name="connsiteX1476" fmla="*/ 1044320 w 5388480"/>
                  <a:gd name="connsiteY1476" fmla="*/ 962493 h 5133619"/>
                  <a:gd name="connsiteX1477" fmla="*/ 1044546 w 5388480"/>
                  <a:gd name="connsiteY1477" fmla="*/ 962431 h 5133619"/>
                  <a:gd name="connsiteX1478" fmla="*/ 1044546 w 5388480"/>
                  <a:gd name="connsiteY1478" fmla="*/ 962431 h 5133619"/>
                  <a:gd name="connsiteX1479" fmla="*/ 1055017 w 5388480"/>
                  <a:gd name="connsiteY1479" fmla="*/ 968338 h 5133619"/>
                  <a:gd name="connsiteX1480" fmla="*/ 1055050 w 5388480"/>
                  <a:gd name="connsiteY1480" fmla="*/ 968456 h 5133619"/>
                  <a:gd name="connsiteX1481" fmla="*/ 1055050 w 5388480"/>
                  <a:gd name="connsiteY1481" fmla="*/ 968456 h 5133619"/>
                  <a:gd name="connsiteX1482" fmla="*/ 1049145 w 5388480"/>
                  <a:gd name="connsiteY1482" fmla="*/ 979018 h 5133619"/>
                  <a:gd name="connsiteX1483" fmla="*/ 1049024 w 5388480"/>
                  <a:gd name="connsiteY1483" fmla="*/ 979051 h 5133619"/>
                  <a:gd name="connsiteX1484" fmla="*/ 1049024 w 5388480"/>
                  <a:gd name="connsiteY1484" fmla="*/ 979051 h 5133619"/>
                  <a:gd name="connsiteX1485" fmla="*/ 1046785 w 5388480"/>
                  <a:gd name="connsiteY1485" fmla="*/ 979324 h 5133619"/>
                  <a:gd name="connsiteX1486" fmla="*/ 1046785 w 5388480"/>
                  <a:gd name="connsiteY1486" fmla="*/ 979324 h 5133619"/>
                  <a:gd name="connsiteX1487" fmla="*/ 1038521 w 5388480"/>
                  <a:gd name="connsiteY1487" fmla="*/ 972935 h 5133619"/>
                  <a:gd name="connsiteX1488" fmla="*/ 4400951 w 5388480"/>
                  <a:gd name="connsiteY1488" fmla="*/ 976576 h 5133619"/>
                  <a:gd name="connsiteX1489" fmla="*/ 4395708 w 5388480"/>
                  <a:gd name="connsiteY1489" fmla="*/ 965544 h 5133619"/>
                  <a:gd name="connsiteX1490" fmla="*/ 4395708 w 5388480"/>
                  <a:gd name="connsiteY1490" fmla="*/ 965544 h 5133619"/>
                  <a:gd name="connsiteX1491" fmla="*/ 4406558 w 5388480"/>
                  <a:gd name="connsiteY1491" fmla="*/ 960259 h 5133619"/>
                  <a:gd name="connsiteX1492" fmla="*/ 4406631 w 5388480"/>
                  <a:gd name="connsiteY1492" fmla="*/ 960283 h 5133619"/>
                  <a:gd name="connsiteX1493" fmla="*/ 4406631 w 5388480"/>
                  <a:gd name="connsiteY1493" fmla="*/ 960283 h 5133619"/>
                  <a:gd name="connsiteX1494" fmla="*/ 4411965 w 5388480"/>
                  <a:gd name="connsiteY1494" fmla="*/ 971205 h 5133619"/>
                  <a:gd name="connsiteX1495" fmla="*/ 4411965 w 5388480"/>
                  <a:gd name="connsiteY1495" fmla="*/ 971205 h 5133619"/>
                  <a:gd name="connsiteX1496" fmla="*/ 4403791 w 5388480"/>
                  <a:gd name="connsiteY1496" fmla="*/ 976976 h 5133619"/>
                  <a:gd name="connsiteX1497" fmla="*/ 4403791 w 5388480"/>
                  <a:gd name="connsiteY1497" fmla="*/ 976976 h 5133619"/>
                  <a:gd name="connsiteX1498" fmla="*/ 4400951 w 5388480"/>
                  <a:gd name="connsiteY1498" fmla="*/ 976648 h 5133619"/>
                  <a:gd name="connsiteX1499" fmla="*/ 1138371 w 5388480"/>
                  <a:gd name="connsiteY1499" fmla="*/ 945628 h 5133619"/>
                  <a:gd name="connsiteX1500" fmla="*/ 1144415 w 5388480"/>
                  <a:gd name="connsiteY1500" fmla="*/ 935033 h 5133619"/>
                  <a:gd name="connsiteX1501" fmla="*/ 1144415 w 5388480"/>
                  <a:gd name="connsiteY1501" fmla="*/ 935033 h 5133619"/>
                  <a:gd name="connsiteX1502" fmla="*/ 1155010 w 5388480"/>
                  <a:gd name="connsiteY1502" fmla="*/ 941059 h 5133619"/>
                  <a:gd name="connsiteX1503" fmla="*/ 1155010 w 5388480"/>
                  <a:gd name="connsiteY1503" fmla="*/ 941059 h 5133619"/>
                  <a:gd name="connsiteX1504" fmla="*/ 1149099 w 5388480"/>
                  <a:gd name="connsiteY1504" fmla="*/ 951617 h 5133619"/>
                  <a:gd name="connsiteX1505" fmla="*/ 1148966 w 5388480"/>
                  <a:gd name="connsiteY1505" fmla="*/ 951654 h 5133619"/>
                  <a:gd name="connsiteX1506" fmla="*/ 1148966 w 5388480"/>
                  <a:gd name="connsiteY1506" fmla="*/ 951654 h 5133619"/>
                  <a:gd name="connsiteX1507" fmla="*/ 1146727 w 5388480"/>
                  <a:gd name="connsiteY1507" fmla="*/ 952000 h 5133619"/>
                  <a:gd name="connsiteX1508" fmla="*/ 1146727 w 5388480"/>
                  <a:gd name="connsiteY1508" fmla="*/ 952000 h 5133619"/>
                  <a:gd name="connsiteX1509" fmla="*/ 1138371 w 5388480"/>
                  <a:gd name="connsiteY1509" fmla="*/ 945719 h 5133619"/>
                  <a:gd name="connsiteX1510" fmla="*/ 4307399 w 5388480"/>
                  <a:gd name="connsiteY1510" fmla="*/ 927424 h 5133619"/>
                  <a:gd name="connsiteX1511" fmla="*/ 4305433 w 5388480"/>
                  <a:gd name="connsiteY1511" fmla="*/ 915433 h 5133619"/>
                  <a:gd name="connsiteX1512" fmla="*/ 4305488 w 5388480"/>
                  <a:gd name="connsiteY1512" fmla="*/ 915354 h 5133619"/>
                  <a:gd name="connsiteX1513" fmla="*/ 4305488 w 5388480"/>
                  <a:gd name="connsiteY1513" fmla="*/ 915354 h 5133619"/>
                  <a:gd name="connsiteX1514" fmla="*/ 4317502 w 5388480"/>
                  <a:gd name="connsiteY1514" fmla="*/ 913488 h 5133619"/>
                  <a:gd name="connsiteX1515" fmla="*/ 4317557 w 5388480"/>
                  <a:gd name="connsiteY1515" fmla="*/ 913534 h 5133619"/>
                  <a:gd name="connsiteX1516" fmla="*/ 4317557 w 5388480"/>
                  <a:gd name="connsiteY1516" fmla="*/ 913534 h 5133619"/>
                  <a:gd name="connsiteX1517" fmla="*/ 4317557 w 5388480"/>
                  <a:gd name="connsiteY1517" fmla="*/ 913443 h 5133619"/>
                  <a:gd name="connsiteX1518" fmla="*/ 4317557 w 5388480"/>
                  <a:gd name="connsiteY1518" fmla="*/ 913443 h 5133619"/>
                  <a:gd name="connsiteX1519" fmla="*/ 4319378 w 5388480"/>
                  <a:gd name="connsiteY1519" fmla="*/ 925512 h 5133619"/>
                  <a:gd name="connsiteX1520" fmla="*/ 4319378 w 5388480"/>
                  <a:gd name="connsiteY1520" fmla="*/ 925512 h 5133619"/>
                  <a:gd name="connsiteX1521" fmla="*/ 4312405 w 5388480"/>
                  <a:gd name="connsiteY1521" fmla="*/ 929044 h 5133619"/>
                  <a:gd name="connsiteX1522" fmla="*/ 4312405 w 5388480"/>
                  <a:gd name="connsiteY1522" fmla="*/ 929044 h 5133619"/>
                  <a:gd name="connsiteX1523" fmla="*/ 4307399 w 5388480"/>
                  <a:gd name="connsiteY1523" fmla="*/ 927533 h 5133619"/>
                  <a:gd name="connsiteX1524" fmla="*/ 1236001 w 5388480"/>
                  <a:gd name="connsiteY1524" fmla="*/ 911677 h 5133619"/>
                  <a:gd name="connsiteX1525" fmla="*/ 1239442 w 5388480"/>
                  <a:gd name="connsiteY1525" fmla="*/ 900044 h 5133619"/>
                  <a:gd name="connsiteX1526" fmla="*/ 1239442 w 5388480"/>
                  <a:gd name="connsiteY1526" fmla="*/ 900044 h 5133619"/>
                  <a:gd name="connsiteX1527" fmla="*/ 1251165 w 5388480"/>
                  <a:gd name="connsiteY1527" fmla="*/ 903503 h 5133619"/>
                  <a:gd name="connsiteX1528" fmla="*/ 1251165 w 5388480"/>
                  <a:gd name="connsiteY1528" fmla="*/ 903503 h 5133619"/>
                  <a:gd name="connsiteX1529" fmla="*/ 1247706 w 5388480"/>
                  <a:gd name="connsiteY1529" fmla="*/ 915227 h 5133619"/>
                  <a:gd name="connsiteX1530" fmla="*/ 1247706 w 5388480"/>
                  <a:gd name="connsiteY1530" fmla="*/ 915227 h 5133619"/>
                  <a:gd name="connsiteX1531" fmla="*/ 1243574 w 5388480"/>
                  <a:gd name="connsiteY1531" fmla="*/ 916246 h 5133619"/>
                  <a:gd name="connsiteX1532" fmla="*/ 1243574 w 5388480"/>
                  <a:gd name="connsiteY1532" fmla="*/ 916246 h 5133619"/>
                  <a:gd name="connsiteX1533" fmla="*/ 1236001 w 5388480"/>
                  <a:gd name="connsiteY1533" fmla="*/ 911677 h 5133619"/>
                  <a:gd name="connsiteX1534" fmla="*/ 4232251 w 5388480"/>
                  <a:gd name="connsiteY1534" fmla="*/ 853096 h 5133619"/>
                  <a:gd name="connsiteX1535" fmla="*/ 4233853 w 5388480"/>
                  <a:gd name="connsiteY1535" fmla="*/ 841206 h 5133619"/>
                  <a:gd name="connsiteX1536" fmla="*/ 4233981 w 5388480"/>
                  <a:gd name="connsiteY1536" fmla="*/ 841117 h 5133619"/>
                  <a:gd name="connsiteX1537" fmla="*/ 4233981 w 5388480"/>
                  <a:gd name="connsiteY1537" fmla="*/ 841117 h 5133619"/>
                  <a:gd name="connsiteX1538" fmla="*/ 4245905 w 5388480"/>
                  <a:gd name="connsiteY1538" fmla="*/ 842654 h 5133619"/>
                  <a:gd name="connsiteX1539" fmla="*/ 4246051 w 5388480"/>
                  <a:gd name="connsiteY1539" fmla="*/ 842847 h 5133619"/>
                  <a:gd name="connsiteX1540" fmla="*/ 4246051 w 5388480"/>
                  <a:gd name="connsiteY1540" fmla="*/ 842847 h 5133619"/>
                  <a:gd name="connsiteX1541" fmla="*/ 4244266 w 5388480"/>
                  <a:gd name="connsiteY1541" fmla="*/ 854867 h 5133619"/>
                  <a:gd name="connsiteX1542" fmla="*/ 4244230 w 5388480"/>
                  <a:gd name="connsiteY1542" fmla="*/ 854898 h 5133619"/>
                  <a:gd name="connsiteX1543" fmla="*/ 4244230 w 5388480"/>
                  <a:gd name="connsiteY1543" fmla="*/ 854898 h 5133619"/>
                  <a:gd name="connsiteX1544" fmla="*/ 4239133 w 5388480"/>
                  <a:gd name="connsiteY1544" fmla="*/ 856627 h 5133619"/>
                  <a:gd name="connsiteX1545" fmla="*/ 4239133 w 5388480"/>
                  <a:gd name="connsiteY1545" fmla="*/ 856627 h 5133619"/>
                  <a:gd name="connsiteX1546" fmla="*/ 4232251 w 5388480"/>
                  <a:gd name="connsiteY1546" fmla="*/ 853096 h 5133619"/>
                  <a:gd name="connsiteX1547" fmla="*/ 1319996 w 5388480"/>
                  <a:gd name="connsiteY1547" fmla="*/ 851803 h 5133619"/>
                  <a:gd name="connsiteX1548" fmla="*/ 1319905 w 5388480"/>
                  <a:gd name="connsiteY1548" fmla="*/ 839570 h 5133619"/>
                  <a:gd name="connsiteX1549" fmla="*/ 1319905 w 5388480"/>
                  <a:gd name="connsiteY1549" fmla="*/ 839570 h 5133619"/>
                  <a:gd name="connsiteX1550" fmla="*/ 1332056 w 5388480"/>
                  <a:gd name="connsiteY1550" fmla="*/ 839470 h 5133619"/>
                  <a:gd name="connsiteX1551" fmla="*/ 1332065 w 5388480"/>
                  <a:gd name="connsiteY1551" fmla="*/ 839479 h 5133619"/>
                  <a:gd name="connsiteX1552" fmla="*/ 1332065 w 5388480"/>
                  <a:gd name="connsiteY1552" fmla="*/ 839479 h 5133619"/>
                  <a:gd name="connsiteX1553" fmla="*/ 1332247 w 5388480"/>
                  <a:gd name="connsiteY1553" fmla="*/ 851603 h 5133619"/>
                  <a:gd name="connsiteX1554" fmla="*/ 1332229 w 5388480"/>
                  <a:gd name="connsiteY1554" fmla="*/ 851621 h 5133619"/>
                  <a:gd name="connsiteX1555" fmla="*/ 1332229 w 5388480"/>
                  <a:gd name="connsiteY1555" fmla="*/ 851621 h 5133619"/>
                  <a:gd name="connsiteX1556" fmla="*/ 1326040 w 5388480"/>
                  <a:gd name="connsiteY1556" fmla="*/ 854224 h 5133619"/>
                  <a:gd name="connsiteX1557" fmla="*/ 1326040 w 5388480"/>
                  <a:gd name="connsiteY1557" fmla="*/ 854224 h 5133619"/>
                  <a:gd name="connsiteX1558" fmla="*/ 1319996 w 5388480"/>
                  <a:gd name="connsiteY1558" fmla="*/ 851803 h 5133619"/>
                  <a:gd name="connsiteX1559" fmla="*/ 1382728 w 5388480"/>
                  <a:gd name="connsiteY1559" fmla="*/ 769774 h 5133619"/>
                  <a:gd name="connsiteX1560" fmla="*/ 1379599 w 5388480"/>
                  <a:gd name="connsiteY1560" fmla="*/ 758005 h 5133619"/>
                  <a:gd name="connsiteX1561" fmla="*/ 1379615 w 5388480"/>
                  <a:gd name="connsiteY1561" fmla="*/ 757978 h 5133619"/>
                  <a:gd name="connsiteX1562" fmla="*/ 1379615 w 5388480"/>
                  <a:gd name="connsiteY1562" fmla="*/ 757978 h 5133619"/>
                  <a:gd name="connsiteX1563" fmla="*/ 1391430 w 5388480"/>
                  <a:gd name="connsiteY1563" fmla="*/ 754865 h 5133619"/>
                  <a:gd name="connsiteX1564" fmla="*/ 1391430 w 5388480"/>
                  <a:gd name="connsiteY1564" fmla="*/ 754865 h 5133619"/>
                  <a:gd name="connsiteX1565" fmla="*/ 1394532 w 5388480"/>
                  <a:gd name="connsiteY1565" fmla="*/ 766667 h 5133619"/>
                  <a:gd name="connsiteX1566" fmla="*/ 1394524 w 5388480"/>
                  <a:gd name="connsiteY1566" fmla="*/ 766680 h 5133619"/>
                  <a:gd name="connsiteX1567" fmla="*/ 1394524 w 5388480"/>
                  <a:gd name="connsiteY1567" fmla="*/ 766680 h 5133619"/>
                  <a:gd name="connsiteX1568" fmla="*/ 1387115 w 5388480"/>
                  <a:gd name="connsiteY1568" fmla="*/ 770994 h 5133619"/>
                  <a:gd name="connsiteX1569" fmla="*/ 1387115 w 5388480"/>
                  <a:gd name="connsiteY1569" fmla="*/ 770994 h 5133619"/>
                  <a:gd name="connsiteX1570" fmla="*/ 1382728 w 5388480"/>
                  <a:gd name="connsiteY1570" fmla="*/ 769774 h 5133619"/>
                  <a:gd name="connsiteX1571" fmla="*/ 4182281 w 5388480"/>
                  <a:gd name="connsiteY1571" fmla="*/ 759871 h 5133619"/>
                  <a:gd name="connsiteX1572" fmla="*/ 4187542 w 5388480"/>
                  <a:gd name="connsiteY1572" fmla="*/ 748949 h 5133619"/>
                  <a:gd name="connsiteX1573" fmla="*/ 4187542 w 5388480"/>
                  <a:gd name="connsiteY1573" fmla="*/ 748949 h 5133619"/>
                  <a:gd name="connsiteX1574" fmla="*/ 4198555 w 5388480"/>
                  <a:gd name="connsiteY1574" fmla="*/ 754077 h 5133619"/>
                  <a:gd name="connsiteX1575" fmla="*/ 4198574 w 5388480"/>
                  <a:gd name="connsiteY1575" fmla="*/ 754119 h 5133619"/>
                  <a:gd name="connsiteX1576" fmla="*/ 4198574 w 5388480"/>
                  <a:gd name="connsiteY1576" fmla="*/ 754119 h 5133619"/>
                  <a:gd name="connsiteX1577" fmla="*/ 4193312 w 5388480"/>
                  <a:gd name="connsiteY1577" fmla="*/ 765150 h 5133619"/>
                  <a:gd name="connsiteX1578" fmla="*/ 4193312 w 5388480"/>
                  <a:gd name="connsiteY1578" fmla="*/ 765150 h 5133619"/>
                  <a:gd name="connsiteX1579" fmla="*/ 4190381 w 5388480"/>
                  <a:gd name="connsiteY1579" fmla="*/ 765660 h 5133619"/>
                  <a:gd name="connsiteX1580" fmla="*/ 4190381 w 5388480"/>
                  <a:gd name="connsiteY1580" fmla="*/ 765660 h 5133619"/>
                  <a:gd name="connsiteX1581" fmla="*/ 4182281 w 5388480"/>
                  <a:gd name="connsiteY1581" fmla="*/ 759871 h 5133619"/>
                  <a:gd name="connsiteX1582" fmla="*/ 1435248 w 5388480"/>
                  <a:gd name="connsiteY1582" fmla="*/ 680428 h 5133619"/>
                  <a:gd name="connsiteX1583" fmla="*/ 1432122 w 5388480"/>
                  <a:gd name="connsiteY1583" fmla="*/ 668686 h 5133619"/>
                  <a:gd name="connsiteX1584" fmla="*/ 1432153 w 5388480"/>
                  <a:gd name="connsiteY1584" fmla="*/ 668631 h 5133619"/>
                  <a:gd name="connsiteX1585" fmla="*/ 1432153 w 5388480"/>
                  <a:gd name="connsiteY1585" fmla="*/ 668631 h 5133619"/>
                  <a:gd name="connsiteX1586" fmla="*/ 1443949 w 5388480"/>
                  <a:gd name="connsiteY1586" fmla="*/ 665609 h 5133619"/>
                  <a:gd name="connsiteX1587" fmla="*/ 1443949 w 5388480"/>
                  <a:gd name="connsiteY1587" fmla="*/ 665609 h 5133619"/>
                  <a:gd name="connsiteX1588" fmla="*/ 1447075 w 5388480"/>
                  <a:gd name="connsiteY1588" fmla="*/ 677351 h 5133619"/>
                  <a:gd name="connsiteX1589" fmla="*/ 1447044 w 5388480"/>
                  <a:gd name="connsiteY1589" fmla="*/ 677406 h 5133619"/>
                  <a:gd name="connsiteX1590" fmla="*/ 1447044 w 5388480"/>
                  <a:gd name="connsiteY1590" fmla="*/ 677406 h 5133619"/>
                  <a:gd name="connsiteX1591" fmla="*/ 1439562 w 5388480"/>
                  <a:gd name="connsiteY1591" fmla="*/ 681647 h 5133619"/>
                  <a:gd name="connsiteX1592" fmla="*/ 1439562 w 5388480"/>
                  <a:gd name="connsiteY1592" fmla="*/ 681647 h 5133619"/>
                  <a:gd name="connsiteX1593" fmla="*/ 1435193 w 5388480"/>
                  <a:gd name="connsiteY1593" fmla="*/ 680428 h 5133619"/>
                  <a:gd name="connsiteX1594" fmla="*/ 4158615 w 5388480"/>
                  <a:gd name="connsiteY1594" fmla="*/ 657854 h 5133619"/>
                  <a:gd name="connsiteX1595" fmla="*/ 4165514 w 5388480"/>
                  <a:gd name="connsiteY1595" fmla="*/ 647787 h 5133619"/>
                  <a:gd name="connsiteX1596" fmla="*/ 4165514 w 5388480"/>
                  <a:gd name="connsiteY1596" fmla="*/ 647787 h 5133619"/>
                  <a:gd name="connsiteX1597" fmla="*/ 4175581 w 5388480"/>
                  <a:gd name="connsiteY1597" fmla="*/ 654668 h 5133619"/>
                  <a:gd name="connsiteX1598" fmla="*/ 4175581 w 5388480"/>
                  <a:gd name="connsiteY1598" fmla="*/ 654668 h 5133619"/>
                  <a:gd name="connsiteX1599" fmla="*/ 4168700 w 5388480"/>
                  <a:gd name="connsiteY1599" fmla="*/ 664754 h 5133619"/>
                  <a:gd name="connsiteX1600" fmla="*/ 4168700 w 5388480"/>
                  <a:gd name="connsiteY1600" fmla="*/ 664754 h 5133619"/>
                  <a:gd name="connsiteX1601" fmla="*/ 4167062 w 5388480"/>
                  <a:gd name="connsiteY1601" fmla="*/ 664917 h 5133619"/>
                  <a:gd name="connsiteX1602" fmla="*/ 4167062 w 5388480"/>
                  <a:gd name="connsiteY1602" fmla="*/ 664917 h 5133619"/>
                  <a:gd name="connsiteX1603" fmla="*/ 4158506 w 5388480"/>
                  <a:gd name="connsiteY1603" fmla="*/ 657854 h 5133619"/>
                  <a:gd name="connsiteX1604" fmla="*/ 1487658 w 5388480"/>
                  <a:gd name="connsiteY1604" fmla="*/ 591172 h 5133619"/>
                  <a:gd name="connsiteX1605" fmla="*/ 1484532 w 5388480"/>
                  <a:gd name="connsiteY1605" fmla="*/ 579430 h 5133619"/>
                  <a:gd name="connsiteX1606" fmla="*/ 1484563 w 5388480"/>
                  <a:gd name="connsiteY1606" fmla="*/ 579375 h 5133619"/>
                  <a:gd name="connsiteX1607" fmla="*/ 1484563 w 5388480"/>
                  <a:gd name="connsiteY1607" fmla="*/ 579375 h 5133619"/>
                  <a:gd name="connsiteX1608" fmla="*/ 1496359 w 5388480"/>
                  <a:gd name="connsiteY1608" fmla="*/ 576262 h 5133619"/>
                  <a:gd name="connsiteX1609" fmla="*/ 1496359 w 5388480"/>
                  <a:gd name="connsiteY1609" fmla="*/ 576262 h 5133619"/>
                  <a:gd name="connsiteX1610" fmla="*/ 1499494 w 5388480"/>
                  <a:gd name="connsiteY1610" fmla="*/ 587869 h 5133619"/>
                  <a:gd name="connsiteX1611" fmla="*/ 1499381 w 5388480"/>
                  <a:gd name="connsiteY1611" fmla="*/ 588059 h 5133619"/>
                  <a:gd name="connsiteX1612" fmla="*/ 1499381 w 5388480"/>
                  <a:gd name="connsiteY1612" fmla="*/ 588059 h 5133619"/>
                  <a:gd name="connsiteX1613" fmla="*/ 1491972 w 5388480"/>
                  <a:gd name="connsiteY1613" fmla="*/ 592373 h 5133619"/>
                  <a:gd name="connsiteX1614" fmla="*/ 1491972 w 5388480"/>
                  <a:gd name="connsiteY1614" fmla="*/ 592373 h 5133619"/>
                  <a:gd name="connsiteX1615" fmla="*/ 1487658 w 5388480"/>
                  <a:gd name="connsiteY1615" fmla="*/ 591172 h 5133619"/>
                  <a:gd name="connsiteX1616" fmla="*/ 4138954 w 5388480"/>
                  <a:gd name="connsiteY1616" fmla="*/ 556201 h 5133619"/>
                  <a:gd name="connsiteX1617" fmla="*/ 4145854 w 5388480"/>
                  <a:gd name="connsiteY1617" fmla="*/ 546025 h 5133619"/>
                  <a:gd name="connsiteX1618" fmla="*/ 4145854 w 5388480"/>
                  <a:gd name="connsiteY1618" fmla="*/ 546025 h 5133619"/>
                  <a:gd name="connsiteX1619" fmla="*/ 4155921 w 5388480"/>
                  <a:gd name="connsiteY1619" fmla="*/ 552906 h 5133619"/>
                  <a:gd name="connsiteX1620" fmla="*/ 4155921 w 5388480"/>
                  <a:gd name="connsiteY1620" fmla="*/ 552906 h 5133619"/>
                  <a:gd name="connsiteX1621" fmla="*/ 4149112 w 5388480"/>
                  <a:gd name="connsiteY1621" fmla="*/ 562991 h 5133619"/>
                  <a:gd name="connsiteX1622" fmla="*/ 4149112 w 5388480"/>
                  <a:gd name="connsiteY1622" fmla="*/ 562991 h 5133619"/>
                  <a:gd name="connsiteX1623" fmla="*/ 4147474 w 5388480"/>
                  <a:gd name="connsiteY1623" fmla="*/ 563173 h 5133619"/>
                  <a:gd name="connsiteX1624" fmla="*/ 4147474 w 5388480"/>
                  <a:gd name="connsiteY1624" fmla="*/ 563173 h 5133619"/>
                  <a:gd name="connsiteX1625" fmla="*/ 4138954 w 5388480"/>
                  <a:gd name="connsiteY1625" fmla="*/ 556201 h 5133619"/>
                  <a:gd name="connsiteX1626" fmla="*/ 1544018 w 5388480"/>
                  <a:gd name="connsiteY1626" fmla="*/ 504410 h 5133619"/>
                  <a:gd name="connsiteX1627" fmla="*/ 1543236 w 5388480"/>
                  <a:gd name="connsiteY1627" fmla="*/ 492249 h 5133619"/>
                  <a:gd name="connsiteX1628" fmla="*/ 1543236 w 5388480"/>
                  <a:gd name="connsiteY1628" fmla="*/ 492249 h 5133619"/>
                  <a:gd name="connsiteX1629" fmla="*/ 1555378 w 5388480"/>
                  <a:gd name="connsiteY1629" fmla="*/ 491485 h 5133619"/>
                  <a:gd name="connsiteX1630" fmla="*/ 1555378 w 5388480"/>
                  <a:gd name="connsiteY1630" fmla="*/ 491485 h 5133619"/>
                  <a:gd name="connsiteX1631" fmla="*/ 1556272 w 5388480"/>
                  <a:gd name="connsiteY1631" fmla="*/ 503500 h 5133619"/>
                  <a:gd name="connsiteX1632" fmla="*/ 1556161 w 5388480"/>
                  <a:gd name="connsiteY1632" fmla="*/ 503627 h 5133619"/>
                  <a:gd name="connsiteX1633" fmla="*/ 1556161 w 5388480"/>
                  <a:gd name="connsiteY1633" fmla="*/ 503627 h 5133619"/>
                  <a:gd name="connsiteX1634" fmla="*/ 1549698 w 5388480"/>
                  <a:gd name="connsiteY1634" fmla="*/ 506558 h 5133619"/>
                  <a:gd name="connsiteX1635" fmla="*/ 1549698 w 5388480"/>
                  <a:gd name="connsiteY1635" fmla="*/ 506558 h 5133619"/>
                  <a:gd name="connsiteX1636" fmla="*/ 1544018 w 5388480"/>
                  <a:gd name="connsiteY1636" fmla="*/ 504410 h 5133619"/>
                  <a:gd name="connsiteX1637" fmla="*/ 4116472 w 5388480"/>
                  <a:gd name="connsiteY1637" fmla="*/ 456423 h 5133619"/>
                  <a:gd name="connsiteX1638" fmla="*/ 4121806 w 5388480"/>
                  <a:gd name="connsiteY1638" fmla="*/ 445501 h 5133619"/>
                  <a:gd name="connsiteX1639" fmla="*/ 4121806 w 5388480"/>
                  <a:gd name="connsiteY1639" fmla="*/ 445501 h 5133619"/>
                  <a:gd name="connsiteX1640" fmla="*/ 4132728 w 5388480"/>
                  <a:gd name="connsiteY1640" fmla="*/ 450835 h 5133619"/>
                  <a:gd name="connsiteX1641" fmla="*/ 4132728 w 5388480"/>
                  <a:gd name="connsiteY1641" fmla="*/ 450835 h 5133619"/>
                  <a:gd name="connsiteX1642" fmla="*/ 4127395 w 5388480"/>
                  <a:gd name="connsiteY1642" fmla="*/ 461752 h 5133619"/>
                  <a:gd name="connsiteX1643" fmla="*/ 4127376 w 5388480"/>
                  <a:gd name="connsiteY1643" fmla="*/ 461757 h 5133619"/>
                  <a:gd name="connsiteX1644" fmla="*/ 4127376 w 5388480"/>
                  <a:gd name="connsiteY1644" fmla="*/ 461757 h 5133619"/>
                  <a:gd name="connsiteX1645" fmla="*/ 4124537 w 5388480"/>
                  <a:gd name="connsiteY1645" fmla="*/ 462285 h 5133619"/>
                  <a:gd name="connsiteX1646" fmla="*/ 4124537 w 5388480"/>
                  <a:gd name="connsiteY1646" fmla="*/ 462285 h 5133619"/>
                  <a:gd name="connsiteX1647" fmla="*/ 4116472 w 5388480"/>
                  <a:gd name="connsiteY1647" fmla="*/ 456423 h 5133619"/>
                  <a:gd name="connsiteX1648" fmla="*/ 1621387 w 5388480"/>
                  <a:gd name="connsiteY1648" fmla="*/ 436089 h 5133619"/>
                  <a:gd name="connsiteX1649" fmla="*/ 1624136 w 5388480"/>
                  <a:gd name="connsiteY1649" fmla="*/ 424331 h 5133619"/>
                  <a:gd name="connsiteX1650" fmla="*/ 1624227 w 5388480"/>
                  <a:gd name="connsiteY1650" fmla="*/ 424274 h 5133619"/>
                  <a:gd name="connsiteX1651" fmla="*/ 1624227 w 5388480"/>
                  <a:gd name="connsiteY1651" fmla="*/ 424274 h 5133619"/>
                  <a:gd name="connsiteX1652" fmla="*/ 1635968 w 5388480"/>
                  <a:gd name="connsiteY1652" fmla="*/ 426960 h 5133619"/>
                  <a:gd name="connsiteX1653" fmla="*/ 1636023 w 5388480"/>
                  <a:gd name="connsiteY1653" fmla="*/ 427042 h 5133619"/>
                  <a:gd name="connsiteX1654" fmla="*/ 1636023 w 5388480"/>
                  <a:gd name="connsiteY1654" fmla="*/ 427042 h 5133619"/>
                  <a:gd name="connsiteX1655" fmla="*/ 1633201 w 5388480"/>
                  <a:gd name="connsiteY1655" fmla="*/ 438914 h 5133619"/>
                  <a:gd name="connsiteX1656" fmla="*/ 1633183 w 5388480"/>
                  <a:gd name="connsiteY1656" fmla="*/ 438929 h 5133619"/>
                  <a:gd name="connsiteX1657" fmla="*/ 1633183 w 5388480"/>
                  <a:gd name="connsiteY1657" fmla="*/ 438929 h 5133619"/>
                  <a:gd name="connsiteX1658" fmla="*/ 1628705 w 5388480"/>
                  <a:gd name="connsiteY1658" fmla="*/ 440221 h 5133619"/>
                  <a:gd name="connsiteX1659" fmla="*/ 1628705 w 5388480"/>
                  <a:gd name="connsiteY1659" fmla="*/ 440221 h 5133619"/>
                  <a:gd name="connsiteX1660" fmla="*/ 1621387 w 5388480"/>
                  <a:gd name="connsiteY1660" fmla="*/ 436089 h 5133619"/>
                  <a:gd name="connsiteX1661" fmla="*/ 1715376 w 5388480"/>
                  <a:gd name="connsiteY1661" fmla="*/ 393527 h 5133619"/>
                  <a:gd name="connsiteX1662" fmla="*/ 1721420 w 5388480"/>
                  <a:gd name="connsiteY1662" fmla="*/ 383047 h 5133619"/>
                  <a:gd name="connsiteX1663" fmla="*/ 1721583 w 5388480"/>
                  <a:gd name="connsiteY1663" fmla="*/ 383005 h 5133619"/>
                  <a:gd name="connsiteX1664" fmla="*/ 1721583 w 5388480"/>
                  <a:gd name="connsiteY1664" fmla="*/ 383005 h 5133619"/>
                  <a:gd name="connsiteX1665" fmla="*/ 1732105 w 5388480"/>
                  <a:gd name="connsiteY1665" fmla="*/ 389195 h 5133619"/>
                  <a:gd name="connsiteX1666" fmla="*/ 1732105 w 5388480"/>
                  <a:gd name="connsiteY1666" fmla="*/ 389213 h 5133619"/>
                  <a:gd name="connsiteX1667" fmla="*/ 1732105 w 5388480"/>
                  <a:gd name="connsiteY1667" fmla="*/ 389213 h 5133619"/>
                  <a:gd name="connsiteX1668" fmla="*/ 1725898 w 5388480"/>
                  <a:gd name="connsiteY1668" fmla="*/ 399644 h 5133619"/>
                  <a:gd name="connsiteX1669" fmla="*/ 1725898 w 5388480"/>
                  <a:gd name="connsiteY1669" fmla="*/ 399644 h 5133619"/>
                  <a:gd name="connsiteX1670" fmla="*/ 1723731 w 5388480"/>
                  <a:gd name="connsiteY1670" fmla="*/ 399990 h 5133619"/>
                  <a:gd name="connsiteX1671" fmla="*/ 1723731 w 5388480"/>
                  <a:gd name="connsiteY1671" fmla="*/ 399990 h 5133619"/>
                  <a:gd name="connsiteX1672" fmla="*/ 1715376 w 5388480"/>
                  <a:gd name="connsiteY1672" fmla="*/ 393527 h 5133619"/>
                  <a:gd name="connsiteX1673" fmla="*/ 1817739 w 5388480"/>
                  <a:gd name="connsiteY1673" fmla="*/ 379819 h 5133619"/>
                  <a:gd name="connsiteX1674" fmla="*/ 1826003 w 5388480"/>
                  <a:gd name="connsiteY1674" fmla="*/ 370863 h 5133619"/>
                  <a:gd name="connsiteX1675" fmla="*/ 1826003 w 5388480"/>
                  <a:gd name="connsiteY1675" fmla="*/ 370863 h 5133619"/>
                  <a:gd name="connsiteX1676" fmla="*/ 1834978 w 5388480"/>
                  <a:gd name="connsiteY1676" fmla="*/ 379128 h 5133619"/>
                  <a:gd name="connsiteX1677" fmla="*/ 1834978 w 5388480"/>
                  <a:gd name="connsiteY1677" fmla="*/ 379128 h 5133619"/>
                  <a:gd name="connsiteX1678" fmla="*/ 1826695 w 5388480"/>
                  <a:gd name="connsiteY1678" fmla="*/ 388084 h 5133619"/>
                  <a:gd name="connsiteX1679" fmla="*/ 1826349 w 5388480"/>
                  <a:gd name="connsiteY1679" fmla="*/ 388084 h 5133619"/>
                  <a:gd name="connsiteX1680" fmla="*/ 1817739 w 5388480"/>
                  <a:gd name="connsiteY1680" fmla="*/ 379819 h 5133619"/>
                  <a:gd name="connsiteX1681" fmla="*/ 1921212 w 5388480"/>
                  <a:gd name="connsiteY1681" fmla="*/ 375687 h 5133619"/>
                  <a:gd name="connsiteX1682" fmla="*/ 1929495 w 5388480"/>
                  <a:gd name="connsiteY1682" fmla="*/ 366731 h 5133619"/>
                  <a:gd name="connsiteX1683" fmla="*/ 1929495 w 5388480"/>
                  <a:gd name="connsiteY1683" fmla="*/ 366731 h 5133619"/>
                  <a:gd name="connsiteX1684" fmla="*/ 1938451 w 5388480"/>
                  <a:gd name="connsiteY1684" fmla="*/ 374995 h 5133619"/>
                  <a:gd name="connsiteX1685" fmla="*/ 1938451 w 5388480"/>
                  <a:gd name="connsiteY1685" fmla="*/ 374995 h 5133619"/>
                  <a:gd name="connsiteX1686" fmla="*/ 1930168 w 5388480"/>
                  <a:gd name="connsiteY1686" fmla="*/ 383952 h 5133619"/>
                  <a:gd name="connsiteX1687" fmla="*/ 1929841 w 5388480"/>
                  <a:gd name="connsiteY1687" fmla="*/ 383952 h 5133619"/>
                  <a:gd name="connsiteX1688" fmla="*/ 1921212 w 5388480"/>
                  <a:gd name="connsiteY1688" fmla="*/ 375687 h 5133619"/>
                  <a:gd name="connsiteX1689" fmla="*/ 2024685 w 5388480"/>
                  <a:gd name="connsiteY1689" fmla="*/ 371555 h 5133619"/>
                  <a:gd name="connsiteX1690" fmla="*/ 2032968 w 5388480"/>
                  <a:gd name="connsiteY1690" fmla="*/ 362580 h 5133619"/>
                  <a:gd name="connsiteX1691" fmla="*/ 2032968 w 5388480"/>
                  <a:gd name="connsiteY1691" fmla="*/ 362580 h 5133619"/>
                  <a:gd name="connsiteX1692" fmla="*/ 2041925 w 5388480"/>
                  <a:gd name="connsiteY1692" fmla="*/ 370832 h 5133619"/>
                  <a:gd name="connsiteX1693" fmla="*/ 2041925 w 5388480"/>
                  <a:gd name="connsiteY1693" fmla="*/ 370863 h 5133619"/>
                  <a:gd name="connsiteX1694" fmla="*/ 2041925 w 5388480"/>
                  <a:gd name="connsiteY1694" fmla="*/ 370863 h 5133619"/>
                  <a:gd name="connsiteX1695" fmla="*/ 2033860 w 5388480"/>
                  <a:gd name="connsiteY1695" fmla="*/ 379812 h 5133619"/>
                  <a:gd name="connsiteX1696" fmla="*/ 2033660 w 5388480"/>
                  <a:gd name="connsiteY1696" fmla="*/ 379819 h 5133619"/>
                  <a:gd name="connsiteX1697" fmla="*/ 2033314 w 5388480"/>
                  <a:gd name="connsiteY1697" fmla="*/ 379819 h 5133619"/>
                  <a:gd name="connsiteX1698" fmla="*/ 2024685 w 5388480"/>
                  <a:gd name="connsiteY1698" fmla="*/ 371555 h 5133619"/>
                  <a:gd name="connsiteX1699" fmla="*/ 2128250 w 5388480"/>
                  <a:gd name="connsiteY1699" fmla="*/ 367422 h 5133619"/>
                  <a:gd name="connsiteX1700" fmla="*/ 2136242 w 5388480"/>
                  <a:gd name="connsiteY1700" fmla="*/ 358477 h 5133619"/>
                  <a:gd name="connsiteX1701" fmla="*/ 2136533 w 5388480"/>
                  <a:gd name="connsiteY1701" fmla="*/ 358466 h 5133619"/>
                  <a:gd name="connsiteX1702" fmla="*/ 2136533 w 5388480"/>
                  <a:gd name="connsiteY1702" fmla="*/ 358466 h 5133619"/>
                  <a:gd name="connsiteX1703" fmla="*/ 2145490 w 5388480"/>
                  <a:gd name="connsiteY1703" fmla="*/ 366731 h 5133619"/>
                  <a:gd name="connsiteX1704" fmla="*/ 2145490 w 5388480"/>
                  <a:gd name="connsiteY1704" fmla="*/ 366731 h 5133619"/>
                  <a:gd name="connsiteX1705" fmla="*/ 2137225 w 5388480"/>
                  <a:gd name="connsiteY1705" fmla="*/ 375687 h 5133619"/>
                  <a:gd name="connsiteX1706" fmla="*/ 2136770 w 5388480"/>
                  <a:gd name="connsiteY1706" fmla="*/ 375687 h 5133619"/>
                  <a:gd name="connsiteX1707" fmla="*/ 2128250 w 5388480"/>
                  <a:gd name="connsiteY1707" fmla="*/ 367422 h 5133619"/>
                  <a:gd name="connsiteX1708" fmla="*/ 4069942 w 5388480"/>
                  <a:gd name="connsiteY1708" fmla="*/ 367240 h 5133619"/>
                  <a:gd name="connsiteX1709" fmla="*/ 4071762 w 5388480"/>
                  <a:gd name="connsiteY1709" fmla="*/ 355189 h 5133619"/>
                  <a:gd name="connsiteX1710" fmla="*/ 4071762 w 5388480"/>
                  <a:gd name="connsiteY1710" fmla="*/ 355189 h 5133619"/>
                  <a:gd name="connsiteX1711" fmla="*/ 4083759 w 5388480"/>
                  <a:gd name="connsiteY1711" fmla="*/ 356938 h 5133619"/>
                  <a:gd name="connsiteX1712" fmla="*/ 4083813 w 5388480"/>
                  <a:gd name="connsiteY1712" fmla="*/ 357009 h 5133619"/>
                  <a:gd name="connsiteX1713" fmla="*/ 4083813 w 5388480"/>
                  <a:gd name="connsiteY1713" fmla="*/ 357009 h 5133619"/>
                  <a:gd name="connsiteX1714" fmla="*/ 4081993 w 5388480"/>
                  <a:gd name="connsiteY1714" fmla="*/ 369061 h 5133619"/>
                  <a:gd name="connsiteX1715" fmla="*/ 4081993 w 5388480"/>
                  <a:gd name="connsiteY1715" fmla="*/ 369061 h 5133619"/>
                  <a:gd name="connsiteX1716" fmla="*/ 4076914 w 5388480"/>
                  <a:gd name="connsiteY1716" fmla="*/ 370699 h 5133619"/>
                  <a:gd name="connsiteX1717" fmla="*/ 4076914 w 5388480"/>
                  <a:gd name="connsiteY1717" fmla="*/ 370699 h 5133619"/>
                  <a:gd name="connsiteX1718" fmla="*/ 4069942 w 5388480"/>
                  <a:gd name="connsiteY1718" fmla="*/ 367240 h 5133619"/>
                  <a:gd name="connsiteX1719" fmla="*/ 2230103 w 5388480"/>
                  <a:gd name="connsiteY1719" fmla="*/ 350856 h 5133619"/>
                  <a:gd name="connsiteX1720" fmla="*/ 2235437 w 5388480"/>
                  <a:gd name="connsiteY1720" fmla="*/ 339934 h 5133619"/>
                  <a:gd name="connsiteX1721" fmla="*/ 2235437 w 5388480"/>
                  <a:gd name="connsiteY1721" fmla="*/ 339934 h 5133619"/>
                  <a:gd name="connsiteX1722" fmla="*/ 2246360 w 5388480"/>
                  <a:gd name="connsiteY1722" fmla="*/ 345195 h 5133619"/>
                  <a:gd name="connsiteX1723" fmla="*/ 2246360 w 5388480"/>
                  <a:gd name="connsiteY1723" fmla="*/ 345195 h 5133619"/>
                  <a:gd name="connsiteX1724" fmla="*/ 2241117 w 5388480"/>
                  <a:gd name="connsiteY1724" fmla="*/ 356218 h 5133619"/>
                  <a:gd name="connsiteX1725" fmla="*/ 2241099 w 5388480"/>
                  <a:gd name="connsiteY1725" fmla="*/ 356227 h 5133619"/>
                  <a:gd name="connsiteX1726" fmla="*/ 2241099 w 5388480"/>
                  <a:gd name="connsiteY1726" fmla="*/ 356227 h 5133619"/>
                  <a:gd name="connsiteX1727" fmla="*/ 2238259 w 5388480"/>
                  <a:gd name="connsiteY1727" fmla="*/ 356645 h 5133619"/>
                  <a:gd name="connsiteX1728" fmla="*/ 2238259 w 5388480"/>
                  <a:gd name="connsiteY1728" fmla="*/ 356645 h 5133619"/>
                  <a:gd name="connsiteX1729" fmla="*/ 2230103 w 5388480"/>
                  <a:gd name="connsiteY1729" fmla="*/ 350784 h 5133619"/>
                  <a:gd name="connsiteX1730" fmla="*/ 3407923 w 5388480"/>
                  <a:gd name="connsiteY1730" fmla="*/ 308986 h 5133619"/>
                  <a:gd name="connsiteX1731" fmla="*/ 3407923 w 5388480"/>
                  <a:gd name="connsiteY1731" fmla="*/ 308986 h 5133619"/>
                  <a:gd name="connsiteX1732" fmla="*/ 3399476 w 5388480"/>
                  <a:gd name="connsiteY1732" fmla="*/ 300194 h 5133619"/>
                  <a:gd name="connsiteX1733" fmla="*/ 3399476 w 5388480"/>
                  <a:gd name="connsiteY1733" fmla="*/ 300194 h 5133619"/>
                  <a:gd name="connsiteX1734" fmla="*/ 3408269 w 5388480"/>
                  <a:gd name="connsiteY1734" fmla="*/ 291765 h 5133619"/>
                  <a:gd name="connsiteX1735" fmla="*/ 3408269 w 5388480"/>
                  <a:gd name="connsiteY1735" fmla="*/ 291765 h 5133619"/>
                  <a:gd name="connsiteX1736" fmla="*/ 3408269 w 5388480"/>
                  <a:gd name="connsiteY1736" fmla="*/ 291765 h 5133619"/>
                  <a:gd name="connsiteX1737" fmla="*/ 3416697 w 5388480"/>
                  <a:gd name="connsiteY1737" fmla="*/ 300410 h 5133619"/>
                  <a:gd name="connsiteX1738" fmla="*/ 3416697 w 5388480"/>
                  <a:gd name="connsiteY1738" fmla="*/ 300467 h 5133619"/>
                  <a:gd name="connsiteX1739" fmla="*/ 3416697 w 5388480"/>
                  <a:gd name="connsiteY1739" fmla="*/ 300467 h 5133619"/>
                  <a:gd name="connsiteX1740" fmla="*/ 3408087 w 5388480"/>
                  <a:gd name="connsiteY1740" fmla="*/ 308986 h 5133619"/>
                  <a:gd name="connsiteX1741" fmla="*/ 3408087 w 5388480"/>
                  <a:gd name="connsiteY1741" fmla="*/ 308986 h 5133619"/>
                  <a:gd name="connsiteX1742" fmla="*/ 2322672 w 5388480"/>
                  <a:gd name="connsiteY1742" fmla="*/ 305109 h 5133619"/>
                  <a:gd name="connsiteX1743" fmla="*/ 2324493 w 5388480"/>
                  <a:gd name="connsiteY1743" fmla="*/ 293039 h 5133619"/>
                  <a:gd name="connsiteX1744" fmla="*/ 2324493 w 5388480"/>
                  <a:gd name="connsiteY1744" fmla="*/ 293039 h 5133619"/>
                  <a:gd name="connsiteX1745" fmla="*/ 2336562 w 5388480"/>
                  <a:gd name="connsiteY1745" fmla="*/ 294860 h 5133619"/>
                  <a:gd name="connsiteX1746" fmla="*/ 2336562 w 5388480"/>
                  <a:gd name="connsiteY1746" fmla="*/ 294860 h 5133619"/>
                  <a:gd name="connsiteX1747" fmla="*/ 2334742 w 5388480"/>
                  <a:gd name="connsiteY1747" fmla="*/ 306911 h 5133619"/>
                  <a:gd name="connsiteX1748" fmla="*/ 2334742 w 5388480"/>
                  <a:gd name="connsiteY1748" fmla="*/ 306911 h 5133619"/>
                  <a:gd name="connsiteX1749" fmla="*/ 2329663 w 5388480"/>
                  <a:gd name="connsiteY1749" fmla="*/ 308550 h 5133619"/>
                  <a:gd name="connsiteX1750" fmla="*/ 2329663 w 5388480"/>
                  <a:gd name="connsiteY1750" fmla="*/ 308550 h 5133619"/>
                  <a:gd name="connsiteX1751" fmla="*/ 2322636 w 5388480"/>
                  <a:gd name="connsiteY1751" fmla="*/ 305036 h 5133619"/>
                  <a:gd name="connsiteX1752" fmla="*/ 3999291 w 5388480"/>
                  <a:gd name="connsiteY1752" fmla="*/ 295807 h 5133619"/>
                  <a:gd name="connsiteX1753" fmla="*/ 3997561 w 5388480"/>
                  <a:gd name="connsiteY1753" fmla="*/ 283737 h 5133619"/>
                  <a:gd name="connsiteX1754" fmla="*/ 3997561 w 5388480"/>
                  <a:gd name="connsiteY1754" fmla="*/ 283737 h 5133619"/>
                  <a:gd name="connsiteX1755" fmla="*/ 4009631 w 5388480"/>
                  <a:gd name="connsiteY1755" fmla="*/ 282026 h 5133619"/>
                  <a:gd name="connsiteX1756" fmla="*/ 4009631 w 5388480"/>
                  <a:gd name="connsiteY1756" fmla="*/ 282026 h 5133619"/>
                  <a:gd name="connsiteX1757" fmla="*/ 4011360 w 5388480"/>
                  <a:gd name="connsiteY1757" fmla="*/ 294077 h 5133619"/>
                  <a:gd name="connsiteX1758" fmla="*/ 4011360 w 5388480"/>
                  <a:gd name="connsiteY1758" fmla="*/ 294077 h 5133619"/>
                  <a:gd name="connsiteX1759" fmla="*/ 4004461 w 5388480"/>
                  <a:gd name="connsiteY1759" fmla="*/ 297536 h 5133619"/>
                  <a:gd name="connsiteX1760" fmla="*/ 4004461 w 5388480"/>
                  <a:gd name="connsiteY1760" fmla="*/ 297536 h 5133619"/>
                  <a:gd name="connsiteX1761" fmla="*/ 3999200 w 5388480"/>
                  <a:gd name="connsiteY1761" fmla="*/ 295734 h 5133619"/>
                  <a:gd name="connsiteX1762" fmla="*/ 3502149 w 5388480"/>
                  <a:gd name="connsiteY1762" fmla="*/ 289253 h 5133619"/>
                  <a:gd name="connsiteX1763" fmla="*/ 3507810 w 5388480"/>
                  <a:gd name="connsiteY1763" fmla="*/ 278738 h 5133619"/>
                  <a:gd name="connsiteX1764" fmla="*/ 3508102 w 5388480"/>
                  <a:gd name="connsiteY1764" fmla="*/ 278658 h 5133619"/>
                  <a:gd name="connsiteX1765" fmla="*/ 3508102 w 5388480"/>
                  <a:gd name="connsiteY1765" fmla="*/ 278658 h 5133619"/>
                  <a:gd name="connsiteX1766" fmla="*/ 3518697 w 5388480"/>
                  <a:gd name="connsiteY1766" fmla="*/ 284609 h 5133619"/>
                  <a:gd name="connsiteX1767" fmla="*/ 3518697 w 5388480"/>
                  <a:gd name="connsiteY1767" fmla="*/ 284611 h 5133619"/>
                  <a:gd name="connsiteX1768" fmla="*/ 3518697 w 5388480"/>
                  <a:gd name="connsiteY1768" fmla="*/ 284611 h 5133619"/>
                  <a:gd name="connsiteX1769" fmla="*/ 3512743 w 5388480"/>
                  <a:gd name="connsiteY1769" fmla="*/ 295206 h 5133619"/>
                  <a:gd name="connsiteX1770" fmla="*/ 3512743 w 5388480"/>
                  <a:gd name="connsiteY1770" fmla="*/ 295206 h 5133619"/>
                  <a:gd name="connsiteX1771" fmla="*/ 3512743 w 5388480"/>
                  <a:gd name="connsiteY1771" fmla="*/ 295206 h 5133619"/>
                  <a:gd name="connsiteX1772" fmla="*/ 3510414 w 5388480"/>
                  <a:gd name="connsiteY1772" fmla="*/ 295552 h 5133619"/>
                  <a:gd name="connsiteX1773" fmla="*/ 3510414 w 5388480"/>
                  <a:gd name="connsiteY1773" fmla="*/ 295552 h 5133619"/>
                  <a:gd name="connsiteX1774" fmla="*/ 3502094 w 5388480"/>
                  <a:gd name="connsiteY1774" fmla="*/ 289180 h 5133619"/>
                  <a:gd name="connsiteX1775" fmla="*/ 3303722 w 5388480"/>
                  <a:gd name="connsiteY1775" fmla="*/ 291328 h 5133619"/>
                  <a:gd name="connsiteX1776" fmla="*/ 3298260 w 5388480"/>
                  <a:gd name="connsiteY1776" fmla="*/ 280406 h 5133619"/>
                  <a:gd name="connsiteX1777" fmla="*/ 3298260 w 5388480"/>
                  <a:gd name="connsiteY1777" fmla="*/ 280406 h 5133619"/>
                  <a:gd name="connsiteX1778" fmla="*/ 3309183 w 5388480"/>
                  <a:gd name="connsiteY1778" fmla="*/ 274944 h 5133619"/>
                  <a:gd name="connsiteX1779" fmla="*/ 3309183 w 5388480"/>
                  <a:gd name="connsiteY1779" fmla="*/ 274944 h 5133619"/>
                  <a:gd name="connsiteX1780" fmla="*/ 3314717 w 5388480"/>
                  <a:gd name="connsiteY1780" fmla="*/ 285647 h 5133619"/>
                  <a:gd name="connsiteX1781" fmla="*/ 3314644 w 5388480"/>
                  <a:gd name="connsiteY1781" fmla="*/ 285867 h 5133619"/>
                  <a:gd name="connsiteX1782" fmla="*/ 3314644 w 5388480"/>
                  <a:gd name="connsiteY1782" fmla="*/ 285867 h 5133619"/>
                  <a:gd name="connsiteX1783" fmla="*/ 3306470 w 5388480"/>
                  <a:gd name="connsiteY1783" fmla="*/ 291820 h 5133619"/>
                  <a:gd name="connsiteX1784" fmla="*/ 3306470 w 5388480"/>
                  <a:gd name="connsiteY1784" fmla="*/ 291820 h 5133619"/>
                  <a:gd name="connsiteX1785" fmla="*/ 3303558 w 5388480"/>
                  <a:gd name="connsiteY1785" fmla="*/ 291255 h 5133619"/>
                  <a:gd name="connsiteX1786" fmla="*/ 3601836 w 5388480"/>
                  <a:gd name="connsiteY1786" fmla="*/ 261073 h 5133619"/>
                  <a:gd name="connsiteX1787" fmla="*/ 3607697 w 5388480"/>
                  <a:gd name="connsiteY1787" fmla="*/ 250516 h 5133619"/>
                  <a:gd name="connsiteX1788" fmla="*/ 3607770 w 5388480"/>
                  <a:gd name="connsiteY1788" fmla="*/ 250496 h 5133619"/>
                  <a:gd name="connsiteX1789" fmla="*/ 3607770 w 5388480"/>
                  <a:gd name="connsiteY1789" fmla="*/ 250496 h 5133619"/>
                  <a:gd name="connsiteX1790" fmla="*/ 3618456 w 5388480"/>
                  <a:gd name="connsiteY1790" fmla="*/ 256403 h 5133619"/>
                  <a:gd name="connsiteX1791" fmla="*/ 3618456 w 5388480"/>
                  <a:gd name="connsiteY1791" fmla="*/ 256431 h 5133619"/>
                  <a:gd name="connsiteX1792" fmla="*/ 3618456 w 5388480"/>
                  <a:gd name="connsiteY1792" fmla="*/ 256431 h 5133619"/>
                  <a:gd name="connsiteX1793" fmla="*/ 3612503 w 5388480"/>
                  <a:gd name="connsiteY1793" fmla="*/ 267026 h 5133619"/>
                  <a:gd name="connsiteX1794" fmla="*/ 3612503 w 5388480"/>
                  <a:gd name="connsiteY1794" fmla="*/ 267026 h 5133619"/>
                  <a:gd name="connsiteX1795" fmla="*/ 3612503 w 5388480"/>
                  <a:gd name="connsiteY1795" fmla="*/ 267026 h 5133619"/>
                  <a:gd name="connsiteX1796" fmla="*/ 3610191 w 5388480"/>
                  <a:gd name="connsiteY1796" fmla="*/ 267371 h 5133619"/>
                  <a:gd name="connsiteX1797" fmla="*/ 3610191 w 5388480"/>
                  <a:gd name="connsiteY1797" fmla="*/ 267371 h 5133619"/>
                  <a:gd name="connsiteX1798" fmla="*/ 3601672 w 5388480"/>
                  <a:gd name="connsiteY1798" fmla="*/ 261000 h 5133619"/>
                  <a:gd name="connsiteX1799" fmla="*/ 3910781 w 5388480"/>
                  <a:gd name="connsiteY1799" fmla="*/ 248075 h 5133619"/>
                  <a:gd name="connsiteX1800" fmla="*/ 3910781 w 5388480"/>
                  <a:gd name="connsiteY1800" fmla="*/ 248075 h 5133619"/>
                  <a:gd name="connsiteX1801" fmla="*/ 3905629 w 5388480"/>
                  <a:gd name="connsiteY1801" fmla="*/ 237043 h 5133619"/>
                  <a:gd name="connsiteX1802" fmla="*/ 3905629 w 5388480"/>
                  <a:gd name="connsiteY1802" fmla="*/ 237043 h 5133619"/>
                  <a:gd name="connsiteX1803" fmla="*/ 3916461 w 5388480"/>
                  <a:gd name="connsiteY1803" fmla="*/ 231844 h 5133619"/>
                  <a:gd name="connsiteX1804" fmla="*/ 3916552 w 5388480"/>
                  <a:gd name="connsiteY1804" fmla="*/ 231873 h 5133619"/>
                  <a:gd name="connsiteX1805" fmla="*/ 3916552 w 5388480"/>
                  <a:gd name="connsiteY1805" fmla="*/ 231873 h 5133619"/>
                  <a:gd name="connsiteX1806" fmla="*/ 3921795 w 5388480"/>
                  <a:gd name="connsiteY1806" fmla="*/ 242905 h 5133619"/>
                  <a:gd name="connsiteX1807" fmla="*/ 3921795 w 5388480"/>
                  <a:gd name="connsiteY1807" fmla="*/ 242905 h 5133619"/>
                  <a:gd name="connsiteX1808" fmla="*/ 3913712 w 5388480"/>
                  <a:gd name="connsiteY1808" fmla="*/ 248585 h 5133619"/>
                  <a:gd name="connsiteX1809" fmla="*/ 3913712 w 5388480"/>
                  <a:gd name="connsiteY1809" fmla="*/ 248585 h 5133619"/>
                  <a:gd name="connsiteX1810" fmla="*/ 3910617 w 5388480"/>
                  <a:gd name="connsiteY1810" fmla="*/ 248002 h 5133619"/>
                  <a:gd name="connsiteX1811" fmla="*/ 3209369 w 5388480"/>
                  <a:gd name="connsiteY1811" fmla="*/ 244270 h 5133619"/>
                  <a:gd name="connsiteX1812" fmla="*/ 3206784 w 5388480"/>
                  <a:gd name="connsiteY1812" fmla="*/ 232383 h 5133619"/>
                  <a:gd name="connsiteX1813" fmla="*/ 3206784 w 5388480"/>
                  <a:gd name="connsiteY1813" fmla="*/ 232383 h 5133619"/>
                  <a:gd name="connsiteX1814" fmla="*/ 3218762 w 5388480"/>
                  <a:gd name="connsiteY1814" fmla="*/ 229798 h 5133619"/>
                  <a:gd name="connsiteX1815" fmla="*/ 3218762 w 5388480"/>
                  <a:gd name="connsiteY1815" fmla="*/ 229798 h 5133619"/>
                  <a:gd name="connsiteX1816" fmla="*/ 3221256 w 5388480"/>
                  <a:gd name="connsiteY1816" fmla="*/ 241703 h 5133619"/>
                  <a:gd name="connsiteX1817" fmla="*/ 3221256 w 5388480"/>
                  <a:gd name="connsiteY1817" fmla="*/ 241703 h 5133619"/>
                  <a:gd name="connsiteX1818" fmla="*/ 3213974 w 5388480"/>
                  <a:gd name="connsiteY1818" fmla="*/ 245654 h 5133619"/>
                  <a:gd name="connsiteX1819" fmla="*/ 3213974 w 5388480"/>
                  <a:gd name="connsiteY1819" fmla="*/ 245654 h 5133619"/>
                  <a:gd name="connsiteX1820" fmla="*/ 3209205 w 5388480"/>
                  <a:gd name="connsiteY1820" fmla="*/ 244197 h 5133619"/>
                  <a:gd name="connsiteX1821" fmla="*/ 2401715 w 5388480"/>
                  <a:gd name="connsiteY1821" fmla="*/ 238081 h 5133619"/>
                  <a:gd name="connsiteX1822" fmla="*/ 2402407 w 5388480"/>
                  <a:gd name="connsiteY1822" fmla="*/ 225922 h 5133619"/>
                  <a:gd name="connsiteX1823" fmla="*/ 2402407 w 5388480"/>
                  <a:gd name="connsiteY1823" fmla="*/ 225920 h 5133619"/>
                  <a:gd name="connsiteX1824" fmla="*/ 2402407 w 5388480"/>
                  <a:gd name="connsiteY1824" fmla="*/ 225920 h 5133619"/>
                  <a:gd name="connsiteX1825" fmla="*/ 2414531 w 5388480"/>
                  <a:gd name="connsiteY1825" fmla="*/ 226601 h 5133619"/>
                  <a:gd name="connsiteX1826" fmla="*/ 2414549 w 5388480"/>
                  <a:gd name="connsiteY1826" fmla="*/ 226612 h 5133619"/>
                  <a:gd name="connsiteX1827" fmla="*/ 2414549 w 5388480"/>
                  <a:gd name="connsiteY1827" fmla="*/ 226612 h 5133619"/>
                  <a:gd name="connsiteX1828" fmla="*/ 2413858 w 5388480"/>
                  <a:gd name="connsiteY1828" fmla="*/ 238845 h 5133619"/>
                  <a:gd name="connsiteX1829" fmla="*/ 2413858 w 5388480"/>
                  <a:gd name="connsiteY1829" fmla="*/ 238845 h 5133619"/>
                  <a:gd name="connsiteX1830" fmla="*/ 2408178 w 5388480"/>
                  <a:gd name="connsiteY1830" fmla="*/ 241012 h 5133619"/>
                  <a:gd name="connsiteX1831" fmla="*/ 2408178 w 5388480"/>
                  <a:gd name="connsiteY1831" fmla="*/ 241012 h 5133619"/>
                  <a:gd name="connsiteX1832" fmla="*/ 2401551 w 5388480"/>
                  <a:gd name="connsiteY1832" fmla="*/ 238008 h 5133619"/>
                  <a:gd name="connsiteX1833" fmla="*/ 3701504 w 5388480"/>
                  <a:gd name="connsiteY1833" fmla="*/ 232820 h 5133619"/>
                  <a:gd name="connsiteX1834" fmla="*/ 3707639 w 5388480"/>
                  <a:gd name="connsiteY1834" fmla="*/ 222334 h 5133619"/>
                  <a:gd name="connsiteX1835" fmla="*/ 3707712 w 5388480"/>
                  <a:gd name="connsiteY1835" fmla="*/ 222316 h 5133619"/>
                  <a:gd name="connsiteX1836" fmla="*/ 3707712 w 5388480"/>
                  <a:gd name="connsiteY1836" fmla="*/ 222316 h 5133619"/>
                  <a:gd name="connsiteX1837" fmla="*/ 3718234 w 5388480"/>
                  <a:gd name="connsiteY1837" fmla="*/ 228505 h 5133619"/>
                  <a:gd name="connsiteX1838" fmla="*/ 3718234 w 5388480"/>
                  <a:gd name="connsiteY1838" fmla="*/ 228523 h 5133619"/>
                  <a:gd name="connsiteX1839" fmla="*/ 3718234 w 5388480"/>
                  <a:gd name="connsiteY1839" fmla="*/ 228523 h 5133619"/>
                  <a:gd name="connsiteX1840" fmla="*/ 3712026 w 5388480"/>
                  <a:gd name="connsiteY1840" fmla="*/ 239027 h 5133619"/>
                  <a:gd name="connsiteX1841" fmla="*/ 3712026 w 5388480"/>
                  <a:gd name="connsiteY1841" fmla="*/ 239027 h 5133619"/>
                  <a:gd name="connsiteX1842" fmla="*/ 3709878 w 5388480"/>
                  <a:gd name="connsiteY1842" fmla="*/ 239282 h 5133619"/>
                  <a:gd name="connsiteX1843" fmla="*/ 3709878 w 5388480"/>
                  <a:gd name="connsiteY1843" fmla="*/ 239282 h 5133619"/>
                  <a:gd name="connsiteX1844" fmla="*/ 3701340 w 5388480"/>
                  <a:gd name="connsiteY1844" fmla="*/ 232747 h 5133619"/>
                  <a:gd name="connsiteX1845" fmla="*/ 3812059 w 5388480"/>
                  <a:gd name="connsiteY1845" fmla="*/ 228523 h 5133619"/>
                  <a:gd name="connsiteX1846" fmla="*/ 3803867 w 5388480"/>
                  <a:gd name="connsiteY1846" fmla="*/ 219421 h 5133619"/>
                  <a:gd name="connsiteX1847" fmla="*/ 3803867 w 5388480"/>
                  <a:gd name="connsiteY1847" fmla="*/ 219421 h 5133619"/>
                  <a:gd name="connsiteX1848" fmla="*/ 3812824 w 5388480"/>
                  <a:gd name="connsiteY1848" fmla="*/ 211247 h 5133619"/>
                  <a:gd name="connsiteX1849" fmla="*/ 3812824 w 5388480"/>
                  <a:gd name="connsiteY1849" fmla="*/ 211247 h 5133619"/>
                  <a:gd name="connsiteX1850" fmla="*/ 3821016 w 5388480"/>
                  <a:gd name="connsiteY1850" fmla="*/ 220350 h 5133619"/>
                  <a:gd name="connsiteX1851" fmla="*/ 3821016 w 5388480"/>
                  <a:gd name="connsiteY1851" fmla="*/ 220350 h 5133619"/>
                  <a:gd name="connsiteX1852" fmla="*/ 3812405 w 5388480"/>
                  <a:gd name="connsiteY1852" fmla="*/ 228542 h 5133619"/>
                  <a:gd name="connsiteX1853" fmla="*/ 3811968 w 5388480"/>
                  <a:gd name="connsiteY1853" fmla="*/ 228542 h 5133619"/>
                  <a:gd name="connsiteX1854" fmla="*/ 3122352 w 5388480"/>
                  <a:gd name="connsiteY1854" fmla="*/ 188183 h 5133619"/>
                  <a:gd name="connsiteX1855" fmla="*/ 3119712 w 5388480"/>
                  <a:gd name="connsiteY1855" fmla="*/ 176373 h 5133619"/>
                  <a:gd name="connsiteX1856" fmla="*/ 3119767 w 5388480"/>
                  <a:gd name="connsiteY1856" fmla="*/ 176295 h 5133619"/>
                  <a:gd name="connsiteX1857" fmla="*/ 3119767 w 5388480"/>
                  <a:gd name="connsiteY1857" fmla="*/ 176295 h 5133619"/>
                  <a:gd name="connsiteX1858" fmla="*/ 3131600 w 5388480"/>
                  <a:gd name="connsiteY1858" fmla="*/ 173679 h 5133619"/>
                  <a:gd name="connsiteX1859" fmla="*/ 3131654 w 5388480"/>
                  <a:gd name="connsiteY1859" fmla="*/ 173710 h 5133619"/>
                  <a:gd name="connsiteX1860" fmla="*/ 3131654 w 5388480"/>
                  <a:gd name="connsiteY1860" fmla="*/ 173710 h 5133619"/>
                  <a:gd name="connsiteX1861" fmla="*/ 3134294 w 5388480"/>
                  <a:gd name="connsiteY1861" fmla="*/ 185517 h 5133619"/>
                  <a:gd name="connsiteX1862" fmla="*/ 3134239 w 5388480"/>
                  <a:gd name="connsiteY1862" fmla="*/ 185616 h 5133619"/>
                  <a:gd name="connsiteX1863" fmla="*/ 3134239 w 5388480"/>
                  <a:gd name="connsiteY1863" fmla="*/ 185616 h 5133619"/>
                  <a:gd name="connsiteX1864" fmla="*/ 3126957 w 5388480"/>
                  <a:gd name="connsiteY1864" fmla="*/ 189566 h 5133619"/>
                  <a:gd name="connsiteX1865" fmla="*/ 3126957 w 5388480"/>
                  <a:gd name="connsiteY1865" fmla="*/ 189566 h 5133619"/>
                  <a:gd name="connsiteX1866" fmla="*/ 3122188 w 5388480"/>
                  <a:gd name="connsiteY1866" fmla="*/ 188110 h 5133619"/>
                  <a:gd name="connsiteX1867" fmla="*/ 2479011 w 5388480"/>
                  <a:gd name="connsiteY1867" fmla="*/ 169250 h 5133619"/>
                  <a:gd name="connsiteX1868" fmla="*/ 2479794 w 5388480"/>
                  <a:gd name="connsiteY1868" fmla="*/ 157108 h 5133619"/>
                  <a:gd name="connsiteX1869" fmla="*/ 2479794 w 5388480"/>
                  <a:gd name="connsiteY1869" fmla="*/ 157108 h 5133619"/>
                  <a:gd name="connsiteX1870" fmla="*/ 2491918 w 5388480"/>
                  <a:gd name="connsiteY1870" fmla="*/ 157789 h 5133619"/>
                  <a:gd name="connsiteX1871" fmla="*/ 2491936 w 5388480"/>
                  <a:gd name="connsiteY1871" fmla="*/ 157800 h 5133619"/>
                  <a:gd name="connsiteX1872" fmla="*/ 2491936 w 5388480"/>
                  <a:gd name="connsiteY1872" fmla="*/ 157800 h 5133619"/>
                  <a:gd name="connsiteX1873" fmla="*/ 2491262 w 5388480"/>
                  <a:gd name="connsiteY1873" fmla="*/ 169933 h 5133619"/>
                  <a:gd name="connsiteX1874" fmla="*/ 2491244 w 5388480"/>
                  <a:gd name="connsiteY1874" fmla="*/ 169942 h 5133619"/>
                  <a:gd name="connsiteX1875" fmla="*/ 2491244 w 5388480"/>
                  <a:gd name="connsiteY1875" fmla="*/ 169942 h 5133619"/>
                  <a:gd name="connsiteX1876" fmla="*/ 2485473 w 5388480"/>
                  <a:gd name="connsiteY1876" fmla="*/ 172181 h 5133619"/>
                  <a:gd name="connsiteX1877" fmla="*/ 2485473 w 5388480"/>
                  <a:gd name="connsiteY1877" fmla="*/ 172181 h 5133619"/>
                  <a:gd name="connsiteX1878" fmla="*/ 2479011 w 5388480"/>
                  <a:gd name="connsiteY1878" fmla="*/ 169250 h 5133619"/>
                  <a:gd name="connsiteX1879" fmla="*/ 3035171 w 5388480"/>
                  <a:gd name="connsiteY1879" fmla="*/ 132022 h 5133619"/>
                  <a:gd name="connsiteX1880" fmla="*/ 3032586 w 5388480"/>
                  <a:gd name="connsiteY1880" fmla="*/ 120135 h 5133619"/>
                  <a:gd name="connsiteX1881" fmla="*/ 3032586 w 5388480"/>
                  <a:gd name="connsiteY1881" fmla="*/ 120135 h 5133619"/>
                  <a:gd name="connsiteX1882" fmla="*/ 3044528 w 5388480"/>
                  <a:gd name="connsiteY1882" fmla="*/ 117530 h 5133619"/>
                  <a:gd name="connsiteX1883" fmla="*/ 3044565 w 5388480"/>
                  <a:gd name="connsiteY1883" fmla="*/ 117550 h 5133619"/>
                  <a:gd name="connsiteX1884" fmla="*/ 3044565 w 5388480"/>
                  <a:gd name="connsiteY1884" fmla="*/ 117550 h 5133619"/>
                  <a:gd name="connsiteX1885" fmla="*/ 3047059 w 5388480"/>
                  <a:gd name="connsiteY1885" fmla="*/ 129455 h 5133619"/>
                  <a:gd name="connsiteX1886" fmla="*/ 3047059 w 5388480"/>
                  <a:gd name="connsiteY1886" fmla="*/ 129455 h 5133619"/>
                  <a:gd name="connsiteX1887" fmla="*/ 3039777 w 5388480"/>
                  <a:gd name="connsiteY1887" fmla="*/ 133406 h 5133619"/>
                  <a:gd name="connsiteX1888" fmla="*/ 3039777 w 5388480"/>
                  <a:gd name="connsiteY1888" fmla="*/ 133406 h 5133619"/>
                  <a:gd name="connsiteX1889" fmla="*/ 3035080 w 5388480"/>
                  <a:gd name="connsiteY1889" fmla="*/ 132022 h 5133619"/>
                  <a:gd name="connsiteX1890" fmla="*/ 2556561 w 5388480"/>
                  <a:gd name="connsiteY1890" fmla="*/ 100583 h 5133619"/>
                  <a:gd name="connsiteX1891" fmla="*/ 2557872 w 5388480"/>
                  <a:gd name="connsiteY1891" fmla="*/ 88555 h 5133619"/>
                  <a:gd name="connsiteX1892" fmla="*/ 2558018 w 5388480"/>
                  <a:gd name="connsiteY1892" fmla="*/ 88441 h 5133619"/>
                  <a:gd name="connsiteX1893" fmla="*/ 2558018 w 5388480"/>
                  <a:gd name="connsiteY1893" fmla="*/ 88441 h 5133619"/>
                  <a:gd name="connsiteX1894" fmla="*/ 2570087 w 5388480"/>
                  <a:gd name="connsiteY1894" fmla="*/ 89897 h 5133619"/>
                  <a:gd name="connsiteX1895" fmla="*/ 2570087 w 5388480"/>
                  <a:gd name="connsiteY1895" fmla="*/ 89897 h 5133619"/>
                  <a:gd name="connsiteX1896" fmla="*/ 2568613 w 5388480"/>
                  <a:gd name="connsiteY1896" fmla="*/ 102040 h 5133619"/>
                  <a:gd name="connsiteX1897" fmla="*/ 2568613 w 5388480"/>
                  <a:gd name="connsiteY1897" fmla="*/ 102040 h 5133619"/>
                  <a:gd name="connsiteX1898" fmla="*/ 2563279 w 5388480"/>
                  <a:gd name="connsiteY1898" fmla="*/ 103860 h 5133619"/>
                  <a:gd name="connsiteX1899" fmla="*/ 2563279 w 5388480"/>
                  <a:gd name="connsiteY1899" fmla="*/ 103860 h 5133619"/>
                  <a:gd name="connsiteX1900" fmla="*/ 2556561 w 5388480"/>
                  <a:gd name="connsiteY1900" fmla="*/ 100583 h 5133619"/>
                  <a:gd name="connsiteX1901" fmla="*/ 2948155 w 5388480"/>
                  <a:gd name="connsiteY1901" fmla="*/ 76299 h 5133619"/>
                  <a:gd name="connsiteX1902" fmla="*/ 2948155 w 5388480"/>
                  <a:gd name="connsiteY1902" fmla="*/ 76299 h 5133619"/>
                  <a:gd name="connsiteX1903" fmla="*/ 2945042 w 5388480"/>
                  <a:gd name="connsiteY1903" fmla="*/ 64484 h 5133619"/>
                  <a:gd name="connsiteX1904" fmla="*/ 2945042 w 5388480"/>
                  <a:gd name="connsiteY1904" fmla="*/ 64484 h 5133619"/>
                  <a:gd name="connsiteX1905" fmla="*/ 2956856 w 5388480"/>
                  <a:gd name="connsiteY1905" fmla="*/ 61480 h 5133619"/>
                  <a:gd name="connsiteX1906" fmla="*/ 2956856 w 5388480"/>
                  <a:gd name="connsiteY1906" fmla="*/ 61480 h 5133619"/>
                  <a:gd name="connsiteX1907" fmla="*/ 2960006 w 5388480"/>
                  <a:gd name="connsiteY1907" fmla="*/ 73082 h 5133619"/>
                  <a:gd name="connsiteX1908" fmla="*/ 2959951 w 5388480"/>
                  <a:gd name="connsiteY1908" fmla="*/ 73186 h 5133619"/>
                  <a:gd name="connsiteX1909" fmla="*/ 2959951 w 5388480"/>
                  <a:gd name="connsiteY1909" fmla="*/ 73186 h 5133619"/>
                  <a:gd name="connsiteX1910" fmla="*/ 2952451 w 5388480"/>
                  <a:gd name="connsiteY1910" fmla="*/ 77500 h 5133619"/>
                  <a:gd name="connsiteX1911" fmla="*/ 2952451 w 5388480"/>
                  <a:gd name="connsiteY1911" fmla="*/ 77500 h 5133619"/>
                  <a:gd name="connsiteX1912" fmla="*/ 2948155 w 5388480"/>
                  <a:gd name="connsiteY1912" fmla="*/ 76299 h 5133619"/>
                  <a:gd name="connsiteX1913" fmla="*/ 2645034 w 5388480"/>
                  <a:gd name="connsiteY1913" fmla="*/ 47518 h 5133619"/>
                  <a:gd name="connsiteX1914" fmla="*/ 2649986 w 5388480"/>
                  <a:gd name="connsiteY1914" fmla="*/ 36306 h 5133619"/>
                  <a:gd name="connsiteX1915" fmla="*/ 2650132 w 5388480"/>
                  <a:gd name="connsiteY1915" fmla="*/ 36249 h 5133619"/>
                  <a:gd name="connsiteX1916" fmla="*/ 2650132 w 5388480"/>
                  <a:gd name="connsiteY1916" fmla="*/ 36249 h 5133619"/>
                  <a:gd name="connsiteX1917" fmla="*/ 2661236 w 5388480"/>
                  <a:gd name="connsiteY1917" fmla="*/ 41255 h 5133619"/>
                  <a:gd name="connsiteX1918" fmla="*/ 2661236 w 5388480"/>
                  <a:gd name="connsiteY1918" fmla="*/ 41255 h 5133619"/>
                  <a:gd name="connsiteX1919" fmla="*/ 2656339 w 5388480"/>
                  <a:gd name="connsiteY1919" fmla="*/ 52323 h 5133619"/>
                  <a:gd name="connsiteX1920" fmla="*/ 2656248 w 5388480"/>
                  <a:gd name="connsiteY1920" fmla="*/ 52360 h 5133619"/>
                  <a:gd name="connsiteX1921" fmla="*/ 2656248 w 5388480"/>
                  <a:gd name="connsiteY1921" fmla="*/ 52360 h 5133619"/>
                  <a:gd name="connsiteX1922" fmla="*/ 2653135 w 5388480"/>
                  <a:gd name="connsiteY1922" fmla="*/ 52961 h 5133619"/>
                  <a:gd name="connsiteX1923" fmla="*/ 2653135 w 5388480"/>
                  <a:gd name="connsiteY1923" fmla="*/ 52961 h 5133619"/>
                  <a:gd name="connsiteX1924" fmla="*/ 2645034 w 5388480"/>
                  <a:gd name="connsiteY1924" fmla="*/ 47518 h 5133619"/>
                  <a:gd name="connsiteX1925" fmla="*/ 2854748 w 5388480"/>
                  <a:gd name="connsiteY1925" fmla="*/ 39071 h 5133619"/>
                  <a:gd name="connsiteX1926" fmla="*/ 2848359 w 5388480"/>
                  <a:gd name="connsiteY1926" fmla="*/ 28703 h 5133619"/>
                  <a:gd name="connsiteX1927" fmla="*/ 2848377 w 5388480"/>
                  <a:gd name="connsiteY1927" fmla="*/ 28640 h 5133619"/>
                  <a:gd name="connsiteX1928" fmla="*/ 2848377 w 5388480"/>
                  <a:gd name="connsiteY1928" fmla="*/ 28640 h 5133619"/>
                  <a:gd name="connsiteX1929" fmla="*/ 2858517 w 5388480"/>
                  <a:gd name="connsiteY1929" fmla="*/ 22220 h 5133619"/>
                  <a:gd name="connsiteX1930" fmla="*/ 2858717 w 5388480"/>
                  <a:gd name="connsiteY1930" fmla="*/ 22268 h 5133619"/>
                  <a:gd name="connsiteX1931" fmla="*/ 2858717 w 5388480"/>
                  <a:gd name="connsiteY1931" fmla="*/ 22268 h 5133619"/>
                  <a:gd name="connsiteX1932" fmla="*/ 2865125 w 5388480"/>
                  <a:gd name="connsiteY1932" fmla="*/ 32474 h 5133619"/>
                  <a:gd name="connsiteX1933" fmla="*/ 2865088 w 5388480"/>
                  <a:gd name="connsiteY1933" fmla="*/ 32608 h 5133619"/>
                  <a:gd name="connsiteX1934" fmla="*/ 2865088 w 5388480"/>
                  <a:gd name="connsiteY1934" fmla="*/ 32608 h 5133619"/>
                  <a:gd name="connsiteX1935" fmla="*/ 2856732 w 5388480"/>
                  <a:gd name="connsiteY1935" fmla="*/ 39235 h 5133619"/>
                  <a:gd name="connsiteX1936" fmla="*/ 2856732 w 5388480"/>
                  <a:gd name="connsiteY1936" fmla="*/ 39235 h 5133619"/>
                  <a:gd name="connsiteX1937" fmla="*/ 2854748 w 5388480"/>
                  <a:gd name="connsiteY1937" fmla="*/ 39071 h 5133619"/>
                  <a:gd name="connsiteX1938" fmla="*/ 2745322 w 5388480"/>
                  <a:gd name="connsiteY1938" fmla="*/ 22778 h 5133619"/>
                  <a:gd name="connsiteX1939" fmla="*/ 2753259 w 5388480"/>
                  <a:gd name="connsiteY1939" fmla="*/ 13676 h 5133619"/>
                  <a:gd name="connsiteX1940" fmla="*/ 2753259 w 5388480"/>
                  <a:gd name="connsiteY1940" fmla="*/ 13676 h 5133619"/>
                  <a:gd name="connsiteX1941" fmla="*/ 2753259 w 5388480"/>
                  <a:gd name="connsiteY1941" fmla="*/ 13676 h 5133619"/>
                  <a:gd name="connsiteX1942" fmla="*/ 2762471 w 5388480"/>
                  <a:gd name="connsiteY1942" fmla="*/ 21645 h 5133619"/>
                  <a:gd name="connsiteX1943" fmla="*/ 2762471 w 5388480"/>
                  <a:gd name="connsiteY1943" fmla="*/ 21704 h 5133619"/>
                  <a:gd name="connsiteX1944" fmla="*/ 2762471 w 5388480"/>
                  <a:gd name="connsiteY1944" fmla="*/ 21704 h 5133619"/>
                  <a:gd name="connsiteX1945" fmla="*/ 2754570 w 5388480"/>
                  <a:gd name="connsiteY1945" fmla="*/ 30799 h 5133619"/>
                  <a:gd name="connsiteX1946" fmla="*/ 2754461 w 5388480"/>
                  <a:gd name="connsiteY1946" fmla="*/ 30806 h 5133619"/>
                  <a:gd name="connsiteX1947" fmla="*/ 2754461 w 5388480"/>
                  <a:gd name="connsiteY1947" fmla="*/ 30806 h 5133619"/>
                  <a:gd name="connsiteX1948" fmla="*/ 2753860 w 5388480"/>
                  <a:gd name="connsiteY1948" fmla="*/ 30806 h 5133619"/>
                  <a:gd name="connsiteX1949" fmla="*/ 2753860 w 5388480"/>
                  <a:gd name="connsiteY1949" fmla="*/ 30806 h 5133619"/>
                  <a:gd name="connsiteX1950" fmla="*/ 2745322 w 5388480"/>
                  <a:gd name="connsiteY1950" fmla="*/ 22778 h 5133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</a:cxnLst>
                <a:rect l="l" t="t" r="r" b="b"/>
                <a:pathLst>
                  <a:path w="5388480" h="5133619">
                    <a:moveTo>
                      <a:pt x="2429040" y="5114528"/>
                    </a:moveTo>
                    <a:cubicBezTo>
                      <a:pt x="2428530" y="5109795"/>
                      <a:pt x="2431953" y="5105553"/>
                      <a:pt x="2436686" y="5105044"/>
                    </a:cubicBezTo>
                    <a:cubicBezTo>
                      <a:pt x="2436686" y="5105044"/>
                      <a:pt x="2436704" y="5105044"/>
                      <a:pt x="2436704" y="5105044"/>
                    </a:cubicBezTo>
                    <a:lnTo>
                      <a:pt x="2436704" y="5105044"/>
                    </a:lnTo>
                    <a:cubicBezTo>
                      <a:pt x="2441437" y="5104552"/>
                      <a:pt x="2445679" y="5107975"/>
                      <a:pt x="2446188" y="5112707"/>
                    </a:cubicBezTo>
                    <a:lnTo>
                      <a:pt x="2446188" y="5112707"/>
                    </a:lnTo>
                    <a:cubicBezTo>
                      <a:pt x="2446680" y="5117441"/>
                      <a:pt x="2443258" y="5121701"/>
                      <a:pt x="2438506" y="5122192"/>
                    </a:cubicBezTo>
                    <a:cubicBezTo>
                      <a:pt x="2438506" y="5122192"/>
                      <a:pt x="2438506" y="5122192"/>
                      <a:pt x="2438506" y="5122192"/>
                    </a:cubicBezTo>
                    <a:lnTo>
                      <a:pt x="2437560" y="5122192"/>
                    </a:lnTo>
                    <a:cubicBezTo>
                      <a:pt x="2433190" y="5122174"/>
                      <a:pt x="2429513" y="5118879"/>
                      <a:pt x="2429040" y="5114528"/>
                    </a:cubicBezTo>
                    <a:close/>
                    <a:moveTo>
                      <a:pt x="2332885" y="5117441"/>
                    </a:moveTo>
                    <a:cubicBezTo>
                      <a:pt x="2328243" y="5116585"/>
                      <a:pt x="2325184" y="5112125"/>
                      <a:pt x="2326058" y="5107483"/>
                    </a:cubicBezTo>
                    <a:cubicBezTo>
                      <a:pt x="2326058" y="5107446"/>
                      <a:pt x="2326076" y="5107410"/>
                      <a:pt x="2326076" y="5107374"/>
                    </a:cubicBezTo>
                    <a:lnTo>
                      <a:pt x="2326076" y="5107374"/>
                    </a:lnTo>
                    <a:cubicBezTo>
                      <a:pt x="2326914" y="5102750"/>
                      <a:pt x="2331337" y="5099691"/>
                      <a:pt x="2335961" y="5100529"/>
                    </a:cubicBezTo>
                    <a:cubicBezTo>
                      <a:pt x="2336034" y="5100547"/>
                      <a:pt x="2336089" y="5100547"/>
                      <a:pt x="2336162" y="5100565"/>
                    </a:cubicBezTo>
                    <a:lnTo>
                      <a:pt x="2336162" y="5100565"/>
                    </a:lnTo>
                    <a:cubicBezTo>
                      <a:pt x="2340785" y="5101402"/>
                      <a:pt x="2343844" y="5105826"/>
                      <a:pt x="2343006" y="5110450"/>
                    </a:cubicBezTo>
                    <a:cubicBezTo>
                      <a:pt x="2342988" y="5110505"/>
                      <a:pt x="2342988" y="5110577"/>
                      <a:pt x="2342970" y="5110632"/>
                    </a:cubicBezTo>
                    <a:lnTo>
                      <a:pt x="2342970" y="5110632"/>
                    </a:lnTo>
                    <a:cubicBezTo>
                      <a:pt x="2342205" y="5114692"/>
                      <a:pt x="2338655" y="5117623"/>
                      <a:pt x="2334523" y="5117623"/>
                    </a:cubicBezTo>
                    <a:lnTo>
                      <a:pt x="2334523" y="5117623"/>
                    </a:lnTo>
                    <a:cubicBezTo>
                      <a:pt x="2333977" y="5117605"/>
                      <a:pt x="2333431" y="5117550"/>
                      <a:pt x="2332885" y="5117441"/>
                    </a:cubicBezTo>
                    <a:close/>
                    <a:moveTo>
                      <a:pt x="2529491" y="5090990"/>
                    </a:moveTo>
                    <a:cubicBezTo>
                      <a:pt x="2527598" y="5086675"/>
                      <a:pt x="2529564" y="5081651"/>
                      <a:pt x="2533861" y="5079758"/>
                    </a:cubicBezTo>
                    <a:cubicBezTo>
                      <a:pt x="2533897" y="5079758"/>
                      <a:pt x="2533933" y="5079739"/>
                      <a:pt x="2533970" y="5079721"/>
                    </a:cubicBezTo>
                    <a:lnTo>
                      <a:pt x="2533970" y="5079721"/>
                    </a:lnTo>
                    <a:cubicBezTo>
                      <a:pt x="2538284" y="5077846"/>
                      <a:pt x="2543309" y="5079813"/>
                      <a:pt x="2545184" y="5084127"/>
                    </a:cubicBezTo>
                    <a:cubicBezTo>
                      <a:pt x="2545202" y="5084181"/>
                      <a:pt x="2545238" y="5084236"/>
                      <a:pt x="2545256" y="5084290"/>
                    </a:cubicBezTo>
                    <a:lnTo>
                      <a:pt x="2545256" y="5084290"/>
                    </a:lnTo>
                    <a:cubicBezTo>
                      <a:pt x="2547131" y="5088623"/>
                      <a:pt x="2545147" y="5093666"/>
                      <a:pt x="2540814" y="5095541"/>
                    </a:cubicBezTo>
                    <a:cubicBezTo>
                      <a:pt x="2540796" y="5095541"/>
                      <a:pt x="2540796" y="5095559"/>
                      <a:pt x="2540778" y="5095559"/>
                    </a:cubicBezTo>
                    <a:lnTo>
                      <a:pt x="2540778" y="5095559"/>
                    </a:lnTo>
                    <a:cubicBezTo>
                      <a:pt x="2539722" y="5095996"/>
                      <a:pt x="2538575" y="5096232"/>
                      <a:pt x="2537429" y="5096251"/>
                    </a:cubicBezTo>
                    <a:lnTo>
                      <a:pt x="2537429" y="5096251"/>
                    </a:lnTo>
                    <a:cubicBezTo>
                      <a:pt x="2534006" y="5096214"/>
                      <a:pt x="2530911" y="5094157"/>
                      <a:pt x="2529583" y="5090990"/>
                    </a:cubicBezTo>
                    <a:close/>
                    <a:moveTo>
                      <a:pt x="2233198" y="5081888"/>
                    </a:moveTo>
                    <a:cubicBezTo>
                      <a:pt x="2228993" y="5079703"/>
                      <a:pt x="2227354" y="5074515"/>
                      <a:pt x="2229539" y="5070310"/>
                    </a:cubicBezTo>
                    <a:cubicBezTo>
                      <a:pt x="2229539" y="5070292"/>
                      <a:pt x="2229557" y="5070273"/>
                      <a:pt x="2229557" y="5070255"/>
                    </a:cubicBezTo>
                    <a:lnTo>
                      <a:pt x="2229557" y="5070255"/>
                    </a:lnTo>
                    <a:cubicBezTo>
                      <a:pt x="2231833" y="5066050"/>
                      <a:pt x="2237075" y="5064484"/>
                      <a:pt x="2241281" y="5066723"/>
                    </a:cubicBezTo>
                    <a:lnTo>
                      <a:pt x="2241281" y="5066723"/>
                    </a:lnTo>
                    <a:cubicBezTo>
                      <a:pt x="2245449" y="5068981"/>
                      <a:pt x="2247015" y="5074151"/>
                      <a:pt x="2244812" y="5078338"/>
                    </a:cubicBezTo>
                    <a:lnTo>
                      <a:pt x="2244812" y="5078338"/>
                    </a:lnTo>
                    <a:cubicBezTo>
                      <a:pt x="2243319" y="5081141"/>
                      <a:pt x="2240407" y="5082907"/>
                      <a:pt x="2237221" y="5082907"/>
                    </a:cubicBezTo>
                    <a:lnTo>
                      <a:pt x="2237221" y="5082907"/>
                    </a:lnTo>
                    <a:cubicBezTo>
                      <a:pt x="2235838" y="5082907"/>
                      <a:pt x="2234490" y="5082579"/>
                      <a:pt x="2233253" y="5081960"/>
                    </a:cubicBezTo>
                    <a:close/>
                    <a:moveTo>
                      <a:pt x="3394634" y="5067743"/>
                    </a:moveTo>
                    <a:lnTo>
                      <a:pt x="3394634" y="5067743"/>
                    </a:lnTo>
                    <a:cubicBezTo>
                      <a:pt x="3389901" y="5067233"/>
                      <a:pt x="3386460" y="5063010"/>
                      <a:pt x="3386879" y="5058277"/>
                    </a:cubicBezTo>
                    <a:lnTo>
                      <a:pt x="3386879" y="5058277"/>
                    </a:lnTo>
                    <a:cubicBezTo>
                      <a:pt x="3387370" y="5053543"/>
                      <a:pt x="3391594" y="5050103"/>
                      <a:pt x="3396327" y="5050594"/>
                    </a:cubicBezTo>
                    <a:cubicBezTo>
                      <a:pt x="3396345" y="5050594"/>
                      <a:pt x="3396345" y="5050594"/>
                      <a:pt x="3396363" y="5050594"/>
                    </a:cubicBezTo>
                    <a:lnTo>
                      <a:pt x="3396363" y="5050594"/>
                    </a:lnTo>
                    <a:cubicBezTo>
                      <a:pt x="3401060" y="5051068"/>
                      <a:pt x="3404501" y="5055254"/>
                      <a:pt x="3404027" y="5059952"/>
                    </a:cubicBezTo>
                    <a:cubicBezTo>
                      <a:pt x="3404027" y="5059969"/>
                      <a:pt x="3404027" y="5059969"/>
                      <a:pt x="3404027" y="5059988"/>
                    </a:cubicBezTo>
                    <a:lnTo>
                      <a:pt x="3404027" y="5059988"/>
                    </a:lnTo>
                    <a:cubicBezTo>
                      <a:pt x="3403627" y="5064393"/>
                      <a:pt x="3399931" y="5067761"/>
                      <a:pt x="3395508" y="5067743"/>
                    </a:cubicBezTo>
                    <a:lnTo>
                      <a:pt x="3394688" y="5067743"/>
                    </a:lnTo>
                    <a:close/>
                    <a:moveTo>
                      <a:pt x="3490098" y="5055856"/>
                    </a:moveTo>
                    <a:cubicBezTo>
                      <a:pt x="3489169" y="5051195"/>
                      <a:pt x="3492173" y="5046662"/>
                      <a:pt x="3496815" y="5045679"/>
                    </a:cubicBezTo>
                    <a:lnTo>
                      <a:pt x="3496815" y="5045679"/>
                    </a:lnTo>
                    <a:cubicBezTo>
                      <a:pt x="3501475" y="5044733"/>
                      <a:pt x="3506026" y="5047754"/>
                      <a:pt x="3506991" y="5052415"/>
                    </a:cubicBezTo>
                    <a:lnTo>
                      <a:pt x="3506991" y="5052415"/>
                    </a:lnTo>
                    <a:cubicBezTo>
                      <a:pt x="3507956" y="5057057"/>
                      <a:pt x="3504970" y="5061590"/>
                      <a:pt x="3500328" y="5062537"/>
                    </a:cubicBezTo>
                    <a:cubicBezTo>
                      <a:pt x="3500274" y="5062554"/>
                      <a:pt x="3500237" y="5062573"/>
                      <a:pt x="3500183" y="5062573"/>
                    </a:cubicBezTo>
                    <a:lnTo>
                      <a:pt x="3500183" y="5062573"/>
                    </a:lnTo>
                    <a:cubicBezTo>
                      <a:pt x="3499655" y="5062718"/>
                      <a:pt x="3499090" y="5062791"/>
                      <a:pt x="3498544" y="5062755"/>
                    </a:cubicBezTo>
                    <a:lnTo>
                      <a:pt x="3498544" y="5062755"/>
                    </a:lnTo>
                    <a:cubicBezTo>
                      <a:pt x="3494485" y="5062737"/>
                      <a:pt x="3490989" y="5059897"/>
                      <a:pt x="3490170" y="5055928"/>
                    </a:cubicBezTo>
                    <a:close/>
                    <a:moveTo>
                      <a:pt x="2621023" y="5042603"/>
                    </a:moveTo>
                    <a:cubicBezTo>
                      <a:pt x="2618638" y="5038488"/>
                      <a:pt x="2620021" y="5033227"/>
                      <a:pt x="2624136" y="5030825"/>
                    </a:cubicBezTo>
                    <a:cubicBezTo>
                      <a:pt x="2624154" y="5030825"/>
                      <a:pt x="2624190" y="5030806"/>
                      <a:pt x="2624209" y="5030788"/>
                    </a:cubicBezTo>
                    <a:lnTo>
                      <a:pt x="2624209" y="5030788"/>
                    </a:lnTo>
                    <a:cubicBezTo>
                      <a:pt x="2628341" y="5028458"/>
                      <a:pt x="2633584" y="5029932"/>
                      <a:pt x="2635914" y="5034065"/>
                    </a:cubicBezTo>
                    <a:cubicBezTo>
                      <a:pt x="2635914" y="5034065"/>
                      <a:pt x="2635914" y="5034065"/>
                      <a:pt x="2635914" y="5034065"/>
                    </a:cubicBezTo>
                    <a:lnTo>
                      <a:pt x="2635914" y="5034065"/>
                    </a:lnTo>
                    <a:cubicBezTo>
                      <a:pt x="2638281" y="5038125"/>
                      <a:pt x="2636915" y="5043349"/>
                      <a:pt x="2632856" y="5045716"/>
                    </a:cubicBezTo>
                    <a:cubicBezTo>
                      <a:pt x="2632819" y="5045734"/>
                      <a:pt x="2632765" y="5045770"/>
                      <a:pt x="2632728" y="5045788"/>
                    </a:cubicBezTo>
                    <a:lnTo>
                      <a:pt x="2632728" y="5045788"/>
                    </a:lnTo>
                    <a:cubicBezTo>
                      <a:pt x="2631418" y="5046517"/>
                      <a:pt x="2629943" y="5046899"/>
                      <a:pt x="2628432" y="5046899"/>
                    </a:cubicBezTo>
                    <a:lnTo>
                      <a:pt x="2628432" y="5046899"/>
                    </a:lnTo>
                    <a:cubicBezTo>
                      <a:pt x="2625410" y="5046881"/>
                      <a:pt x="2622625" y="5045279"/>
                      <a:pt x="2621096" y="5042676"/>
                    </a:cubicBezTo>
                    <a:close/>
                    <a:moveTo>
                      <a:pt x="3292198" y="5041474"/>
                    </a:moveTo>
                    <a:cubicBezTo>
                      <a:pt x="3287793" y="5039599"/>
                      <a:pt x="3285754" y="5034502"/>
                      <a:pt x="3287629" y="5030096"/>
                    </a:cubicBezTo>
                    <a:cubicBezTo>
                      <a:pt x="3287629" y="5030096"/>
                      <a:pt x="3287629" y="5030096"/>
                      <a:pt x="3287629" y="5030096"/>
                    </a:cubicBezTo>
                    <a:lnTo>
                      <a:pt x="3287629" y="5030096"/>
                    </a:lnTo>
                    <a:cubicBezTo>
                      <a:pt x="3289486" y="5025727"/>
                      <a:pt x="3294528" y="5023689"/>
                      <a:pt x="3298916" y="5025527"/>
                    </a:cubicBezTo>
                    <a:lnTo>
                      <a:pt x="3298916" y="5025527"/>
                    </a:lnTo>
                    <a:cubicBezTo>
                      <a:pt x="3303267" y="5027402"/>
                      <a:pt x="3305305" y="5032426"/>
                      <a:pt x="3303485" y="5036813"/>
                    </a:cubicBezTo>
                    <a:lnTo>
                      <a:pt x="3303485" y="5036813"/>
                    </a:lnTo>
                    <a:cubicBezTo>
                      <a:pt x="3302138" y="5040000"/>
                      <a:pt x="3299007" y="5042075"/>
                      <a:pt x="3295548" y="5042075"/>
                    </a:cubicBezTo>
                    <a:lnTo>
                      <a:pt x="3295548" y="5042075"/>
                    </a:lnTo>
                    <a:cubicBezTo>
                      <a:pt x="3294437" y="5042093"/>
                      <a:pt x="3293327" y="5041929"/>
                      <a:pt x="3292271" y="5041547"/>
                    </a:cubicBezTo>
                    <a:close/>
                    <a:moveTo>
                      <a:pt x="3587982" y="5023270"/>
                    </a:moveTo>
                    <a:cubicBezTo>
                      <a:pt x="3585743" y="5019082"/>
                      <a:pt x="3587309" y="5013876"/>
                      <a:pt x="3591477" y="5011637"/>
                    </a:cubicBezTo>
                    <a:cubicBezTo>
                      <a:pt x="3591495" y="5011637"/>
                      <a:pt x="3591495" y="5011619"/>
                      <a:pt x="3591514" y="5011619"/>
                    </a:cubicBezTo>
                    <a:lnTo>
                      <a:pt x="3591514" y="5011619"/>
                    </a:lnTo>
                    <a:cubicBezTo>
                      <a:pt x="3595701" y="5009380"/>
                      <a:pt x="3600907" y="5010927"/>
                      <a:pt x="3603219" y="5015077"/>
                    </a:cubicBezTo>
                    <a:lnTo>
                      <a:pt x="3603219" y="5015077"/>
                    </a:lnTo>
                    <a:cubicBezTo>
                      <a:pt x="3605477" y="5019283"/>
                      <a:pt x="3603911" y="5024526"/>
                      <a:pt x="3599706" y="5026783"/>
                    </a:cubicBezTo>
                    <a:cubicBezTo>
                      <a:pt x="3599706" y="5026801"/>
                      <a:pt x="3599687" y="5026801"/>
                      <a:pt x="3599687" y="5026801"/>
                    </a:cubicBezTo>
                    <a:lnTo>
                      <a:pt x="3599687" y="5026801"/>
                    </a:lnTo>
                    <a:cubicBezTo>
                      <a:pt x="3598450" y="5027475"/>
                      <a:pt x="3597066" y="5027839"/>
                      <a:pt x="3595646" y="5027839"/>
                    </a:cubicBezTo>
                    <a:lnTo>
                      <a:pt x="3595646" y="5027839"/>
                    </a:lnTo>
                    <a:cubicBezTo>
                      <a:pt x="3592479" y="5027802"/>
                      <a:pt x="3589584" y="5026073"/>
                      <a:pt x="3588055" y="5023288"/>
                    </a:cubicBezTo>
                    <a:close/>
                    <a:moveTo>
                      <a:pt x="2148438" y="5018773"/>
                    </a:moveTo>
                    <a:lnTo>
                      <a:pt x="2148438" y="5018773"/>
                    </a:lnTo>
                    <a:lnTo>
                      <a:pt x="2148438" y="5018773"/>
                    </a:lnTo>
                    <a:cubicBezTo>
                      <a:pt x="2145089" y="5015478"/>
                      <a:pt x="2145034" y="5010090"/>
                      <a:pt x="2148329" y="5006722"/>
                    </a:cubicBezTo>
                    <a:cubicBezTo>
                      <a:pt x="2148366" y="5006685"/>
                      <a:pt x="2148402" y="5006649"/>
                      <a:pt x="2148438" y="5006613"/>
                    </a:cubicBezTo>
                    <a:lnTo>
                      <a:pt x="2148438" y="5006613"/>
                    </a:lnTo>
                    <a:cubicBezTo>
                      <a:pt x="2151752" y="5003263"/>
                      <a:pt x="2157158" y="5003209"/>
                      <a:pt x="2160508" y="5006522"/>
                    </a:cubicBezTo>
                    <a:cubicBezTo>
                      <a:pt x="2160544" y="5006558"/>
                      <a:pt x="2160562" y="5006576"/>
                      <a:pt x="2160599" y="5006613"/>
                    </a:cubicBezTo>
                    <a:lnTo>
                      <a:pt x="2160599" y="5006613"/>
                    </a:lnTo>
                    <a:cubicBezTo>
                      <a:pt x="2163949" y="5009907"/>
                      <a:pt x="2164003" y="5015314"/>
                      <a:pt x="2160690" y="5018664"/>
                    </a:cubicBezTo>
                    <a:cubicBezTo>
                      <a:pt x="2160654" y="5018700"/>
                      <a:pt x="2160635" y="5018719"/>
                      <a:pt x="2160599" y="5018755"/>
                    </a:cubicBezTo>
                    <a:lnTo>
                      <a:pt x="2160599" y="5018755"/>
                    </a:lnTo>
                    <a:cubicBezTo>
                      <a:pt x="2159015" y="5020375"/>
                      <a:pt x="2156849" y="5021285"/>
                      <a:pt x="2154573" y="5021267"/>
                    </a:cubicBezTo>
                    <a:lnTo>
                      <a:pt x="2154573" y="5021267"/>
                    </a:lnTo>
                    <a:cubicBezTo>
                      <a:pt x="2152298" y="5021267"/>
                      <a:pt x="2150131" y="5020375"/>
                      <a:pt x="2148511" y="5018773"/>
                    </a:cubicBezTo>
                    <a:close/>
                    <a:moveTo>
                      <a:pt x="3198628" y="4995945"/>
                    </a:moveTo>
                    <a:cubicBezTo>
                      <a:pt x="3194350" y="4993851"/>
                      <a:pt x="3192566" y="4988682"/>
                      <a:pt x="3194659" y="4984403"/>
                    </a:cubicBezTo>
                    <a:cubicBezTo>
                      <a:pt x="3194659" y="4984403"/>
                      <a:pt x="3194659" y="4984403"/>
                      <a:pt x="3194659" y="4984403"/>
                    </a:cubicBezTo>
                    <a:lnTo>
                      <a:pt x="3194659" y="4984403"/>
                    </a:lnTo>
                    <a:cubicBezTo>
                      <a:pt x="3196789" y="4980162"/>
                      <a:pt x="3201941" y="4978414"/>
                      <a:pt x="3206201" y="4980526"/>
                    </a:cubicBezTo>
                    <a:lnTo>
                      <a:pt x="3206201" y="4980526"/>
                    </a:lnTo>
                    <a:cubicBezTo>
                      <a:pt x="3210479" y="4982619"/>
                      <a:pt x="3212263" y="4987789"/>
                      <a:pt x="3210170" y="4992068"/>
                    </a:cubicBezTo>
                    <a:cubicBezTo>
                      <a:pt x="3210170" y="4992068"/>
                      <a:pt x="3210170" y="4992068"/>
                      <a:pt x="3210170" y="4992068"/>
                    </a:cubicBezTo>
                    <a:lnTo>
                      <a:pt x="3210170" y="4992068"/>
                    </a:lnTo>
                    <a:cubicBezTo>
                      <a:pt x="3208677" y="4994980"/>
                      <a:pt x="3205691" y="4996819"/>
                      <a:pt x="3202414" y="4996800"/>
                    </a:cubicBezTo>
                    <a:lnTo>
                      <a:pt x="3202414" y="4996800"/>
                    </a:lnTo>
                    <a:cubicBezTo>
                      <a:pt x="3201122" y="4996800"/>
                      <a:pt x="3199866" y="4996528"/>
                      <a:pt x="3198701" y="4995963"/>
                    </a:cubicBezTo>
                    <a:close/>
                    <a:moveTo>
                      <a:pt x="2710970" y="4991467"/>
                    </a:moveTo>
                    <a:cubicBezTo>
                      <a:pt x="2708622" y="4987316"/>
                      <a:pt x="2710078" y="4982037"/>
                      <a:pt x="2714229" y="4979670"/>
                    </a:cubicBezTo>
                    <a:lnTo>
                      <a:pt x="2714229" y="4979670"/>
                    </a:lnTo>
                    <a:cubicBezTo>
                      <a:pt x="2718343" y="4977322"/>
                      <a:pt x="2723586" y="4978742"/>
                      <a:pt x="2725952" y="4982856"/>
                    </a:cubicBezTo>
                    <a:lnTo>
                      <a:pt x="2725952" y="4982856"/>
                    </a:lnTo>
                    <a:cubicBezTo>
                      <a:pt x="2728337" y="4986952"/>
                      <a:pt x="2726972" y="4992195"/>
                      <a:pt x="2722876" y="4994580"/>
                    </a:cubicBezTo>
                    <a:cubicBezTo>
                      <a:pt x="2722840" y="4994616"/>
                      <a:pt x="2722803" y="4994634"/>
                      <a:pt x="2722767" y="4994653"/>
                    </a:cubicBezTo>
                    <a:lnTo>
                      <a:pt x="2722767" y="4994653"/>
                    </a:lnTo>
                    <a:cubicBezTo>
                      <a:pt x="2721456" y="4995399"/>
                      <a:pt x="2719963" y="4995781"/>
                      <a:pt x="2718452" y="4995781"/>
                    </a:cubicBezTo>
                    <a:lnTo>
                      <a:pt x="2718452" y="4995781"/>
                    </a:lnTo>
                    <a:cubicBezTo>
                      <a:pt x="2715394" y="4995745"/>
                      <a:pt x="2712591" y="4994106"/>
                      <a:pt x="2711043" y="4991467"/>
                    </a:cubicBezTo>
                    <a:close/>
                    <a:moveTo>
                      <a:pt x="3672159" y="4963468"/>
                    </a:moveTo>
                    <a:cubicBezTo>
                      <a:pt x="3668755" y="4960137"/>
                      <a:pt x="3668682" y="4954676"/>
                      <a:pt x="3671977" y="4951235"/>
                    </a:cubicBezTo>
                    <a:lnTo>
                      <a:pt x="3671977" y="4951235"/>
                    </a:lnTo>
                    <a:cubicBezTo>
                      <a:pt x="3675363" y="4947867"/>
                      <a:pt x="3680824" y="4947867"/>
                      <a:pt x="3684210" y="4951235"/>
                    </a:cubicBezTo>
                    <a:lnTo>
                      <a:pt x="3684210" y="4951235"/>
                    </a:lnTo>
                    <a:cubicBezTo>
                      <a:pt x="3687523" y="4954603"/>
                      <a:pt x="3687523" y="4960028"/>
                      <a:pt x="3684210" y="4963396"/>
                    </a:cubicBezTo>
                    <a:lnTo>
                      <a:pt x="3684210" y="4963396"/>
                    </a:lnTo>
                    <a:cubicBezTo>
                      <a:pt x="3682590" y="4965016"/>
                      <a:pt x="3680387" y="4965944"/>
                      <a:pt x="3678094" y="4965962"/>
                    </a:cubicBezTo>
                    <a:lnTo>
                      <a:pt x="3678094" y="4965962"/>
                    </a:lnTo>
                    <a:cubicBezTo>
                      <a:pt x="3675891" y="4965944"/>
                      <a:pt x="3673779" y="4965052"/>
                      <a:pt x="3672232" y="4963487"/>
                    </a:cubicBezTo>
                    <a:close/>
                    <a:moveTo>
                      <a:pt x="3105749" y="4950107"/>
                    </a:moveTo>
                    <a:cubicBezTo>
                      <a:pt x="3101471" y="4948013"/>
                      <a:pt x="3099706" y="4942843"/>
                      <a:pt x="3101781" y="4938565"/>
                    </a:cubicBezTo>
                    <a:lnTo>
                      <a:pt x="3101781" y="4938565"/>
                    </a:lnTo>
                    <a:cubicBezTo>
                      <a:pt x="3103856" y="4934324"/>
                      <a:pt x="3108990" y="4932557"/>
                      <a:pt x="3113231" y="4934633"/>
                    </a:cubicBezTo>
                    <a:cubicBezTo>
                      <a:pt x="3113250" y="4934651"/>
                      <a:pt x="3113286" y="4934669"/>
                      <a:pt x="3113322" y="4934687"/>
                    </a:cubicBezTo>
                    <a:lnTo>
                      <a:pt x="3113322" y="4934687"/>
                    </a:lnTo>
                    <a:cubicBezTo>
                      <a:pt x="3117564" y="4936708"/>
                      <a:pt x="3119366" y="4941805"/>
                      <a:pt x="3117327" y="4946047"/>
                    </a:cubicBezTo>
                    <a:cubicBezTo>
                      <a:pt x="3117327" y="4946083"/>
                      <a:pt x="3117309" y="4946102"/>
                      <a:pt x="3117291" y="4946138"/>
                    </a:cubicBezTo>
                    <a:lnTo>
                      <a:pt x="3117291" y="4946138"/>
                    </a:lnTo>
                    <a:cubicBezTo>
                      <a:pt x="3115853" y="4949105"/>
                      <a:pt x="3112831" y="4950980"/>
                      <a:pt x="3109536" y="4950962"/>
                    </a:cubicBezTo>
                    <a:lnTo>
                      <a:pt x="3109536" y="4950962"/>
                    </a:lnTo>
                    <a:cubicBezTo>
                      <a:pt x="3108243" y="4950980"/>
                      <a:pt x="3106969" y="4950689"/>
                      <a:pt x="3105822" y="4950125"/>
                    </a:cubicBezTo>
                    <a:close/>
                    <a:moveTo>
                      <a:pt x="2801337" y="4940713"/>
                    </a:moveTo>
                    <a:cubicBezTo>
                      <a:pt x="2799334" y="4936417"/>
                      <a:pt x="2801173" y="4931320"/>
                      <a:pt x="2805451" y="4929317"/>
                    </a:cubicBezTo>
                    <a:cubicBezTo>
                      <a:pt x="2805487" y="4929299"/>
                      <a:pt x="2805524" y="4929281"/>
                      <a:pt x="2805560" y="4929262"/>
                    </a:cubicBezTo>
                    <a:lnTo>
                      <a:pt x="2805560" y="4929262"/>
                    </a:lnTo>
                    <a:cubicBezTo>
                      <a:pt x="2809856" y="4927278"/>
                      <a:pt x="2814954" y="4929171"/>
                      <a:pt x="2816938" y="4933468"/>
                    </a:cubicBezTo>
                    <a:cubicBezTo>
                      <a:pt x="2816938" y="4933486"/>
                      <a:pt x="2816938" y="4933486"/>
                      <a:pt x="2816938" y="4933486"/>
                    </a:cubicBezTo>
                    <a:lnTo>
                      <a:pt x="2816938" y="4933486"/>
                    </a:lnTo>
                    <a:cubicBezTo>
                      <a:pt x="2818940" y="4937764"/>
                      <a:pt x="2817102" y="4942880"/>
                      <a:pt x="2812824" y="4944882"/>
                    </a:cubicBezTo>
                    <a:cubicBezTo>
                      <a:pt x="2812787" y="4944900"/>
                      <a:pt x="2812751" y="4944918"/>
                      <a:pt x="2812714" y="4944936"/>
                    </a:cubicBezTo>
                    <a:lnTo>
                      <a:pt x="2812714" y="4944936"/>
                    </a:lnTo>
                    <a:cubicBezTo>
                      <a:pt x="2811604" y="4945446"/>
                      <a:pt x="2810402" y="4945719"/>
                      <a:pt x="2809183" y="4945719"/>
                    </a:cubicBezTo>
                    <a:lnTo>
                      <a:pt x="2809183" y="4945719"/>
                    </a:lnTo>
                    <a:cubicBezTo>
                      <a:pt x="2805851" y="4945701"/>
                      <a:pt x="2802811" y="4943753"/>
                      <a:pt x="2801409" y="4940731"/>
                    </a:cubicBezTo>
                    <a:close/>
                    <a:moveTo>
                      <a:pt x="2083558" y="4936490"/>
                    </a:moveTo>
                    <a:cubicBezTo>
                      <a:pt x="2080737" y="4932649"/>
                      <a:pt x="2081556" y="4927260"/>
                      <a:pt x="2085379" y="4924439"/>
                    </a:cubicBezTo>
                    <a:lnTo>
                      <a:pt x="2085379" y="4924439"/>
                    </a:lnTo>
                    <a:cubicBezTo>
                      <a:pt x="2089220" y="4921690"/>
                      <a:pt x="2094572" y="4922490"/>
                      <a:pt x="2097430" y="4926259"/>
                    </a:cubicBezTo>
                    <a:lnTo>
                      <a:pt x="2097430" y="4926259"/>
                    </a:lnTo>
                    <a:cubicBezTo>
                      <a:pt x="2100215" y="4930100"/>
                      <a:pt x="2099396" y="4935452"/>
                      <a:pt x="2095609" y="4938310"/>
                    </a:cubicBezTo>
                    <a:lnTo>
                      <a:pt x="2095609" y="4938310"/>
                    </a:lnTo>
                    <a:cubicBezTo>
                      <a:pt x="2094135" y="4939384"/>
                      <a:pt x="2092351" y="4939967"/>
                      <a:pt x="2090531" y="4939967"/>
                    </a:cubicBezTo>
                    <a:lnTo>
                      <a:pt x="2090531" y="4939967"/>
                    </a:lnTo>
                    <a:cubicBezTo>
                      <a:pt x="2087818" y="4939967"/>
                      <a:pt x="2085251" y="4938692"/>
                      <a:pt x="2083631" y="4936508"/>
                    </a:cubicBezTo>
                    <a:close/>
                    <a:moveTo>
                      <a:pt x="3010031" y="4918831"/>
                    </a:moveTo>
                    <a:cubicBezTo>
                      <a:pt x="3005334" y="4918013"/>
                      <a:pt x="3002167" y="4913552"/>
                      <a:pt x="3002950" y="4908837"/>
                    </a:cubicBezTo>
                    <a:lnTo>
                      <a:pt x="3002950" y="4908837"/>
                    </a:lnTo>
                    <a:cubicBezTo>
                      <a:pt x="3003732" y="4904195"/>
                      <a:pt x="3008156" y="4901064"/>
                      <a:pt x="3012798" y="4901847"/>
                    </a:cubicBezTo>
                    <a:cubicBezTo>
                      <a:pt x="3012816" y="4901865"/>
                      <a:pt x="3012853" y="4901865"/>
                      <a:pt x="3012871" y="4901865"/>
                    </a:cubicBezTo>
                    <a:lnTo>
                      <a:pt x="3012871" y="4901865"/>
                    </a:lnTo>
                    <a:cubicBezTo>
                      <a:pt x="3017531" y="4902612"/>
                      <a:pt x="3020699" y="4907017"/>
                      <a:pt x="3019953" y="4911677"/>
                    </a:cubicBezTo>
                    <a:cubicBezTo>
                      <a:pt x="3019953" y="4911714"/>
                      <a:pt x="3019934" y="4911732"/>
                      <a:pt x="3019934" y="4911768"/>
                    </a:cubicBezTo>
                    <a:lnTo>
                      <a:pt x="3019934" y="4911768"/>
                    </a:lnTo>
                    <a:cubicBezTo>
                      <a:pt x="3019188" y="4915900"/>
                      <a:pt x="3015602" y="4918904"/>
                      <a:pt x="3011396" y="4918923"/>
                    </a:cubicBezTo>
                    <a:lnTo>
                      <a:pt x="3011396" y="4918923"/>
                    </a:lnTo>
                    <a:cubicBezTo>
                      <a:pt x="3010960" y="4918941"/>
                      <a:pt x="3010541" y="4918904"/>
                      <a:pt x="3010104" y="4918850"/>
                    </a:cubicBezTo>
                    <a:close/>
                    <a:moveTo>
                      <a:pt x="2899731" y="4909620"/>
                    </a:moveTo>
                    <a:cubicBezTo>
                      <a:pt x="2899094" y="4904923"/>
                      <a:pt x="2902389" y="4900591"/>
                      <a:pt x="2907104" y="4899954"/>
                    </a:cubicBezTo>
                    <a:cubicBezTo>
                      <a:pt x="2907122" y="4899954"/>
                      <a:pt x="2907122" y="4899954"/>
                      <a:pt x="2907140" y="4899954"/>
                    </a:cubicBezTo>
                    <a:lnTo>
                      <a:pt x="2907140" y="4899954"/>
                    </a:lnTo>
                    <a:cubicBezTo>
                      <a:pt x="2911800" y="4899298"/>
                      <a:pt x="2916115" y="4902539"/>
                      <a:pt x="2916770" y="4907199"/>
                    </a:cubicBezTo>
                    <a:cubicBezTo>
                      <a:pt x="2916770" y="4907254"/>
                      <a:pt x="2916788" y="4907327"/>
                      <a:pt x="2916788" y="4907381"/>
                    </a:cubicBezTo>
                    <a:lnTo>
                      <a:pt x="2916788" y="4907381"/>
                    </a:lnTo>
                    <a:cubicBezTo>
                      <a:pt x="2917408" y="4912078"/>
                      <a:pt x="2914094" y="4916410"/>
                      <a:pt x="2909398" y="4917029"/>
                    </a:cubicBezTo>
                    <a:cubicBezTo>
                      <a:pt x="2909398" y="4917029"/>
                      <a:pt x="2909379" y="4917029"/>
                      <a:pt x="2909379" y="4917029"/>
                    </a:cubicBezTo>
                    <a:lnTo>
                      <a:pt x="2909379" y="4917029"/>
                    </a:lnTo>
                    <a:cubicBezTo>
                      <a:pt x="2909015" y="4917084"/>
                      <a:pt x="2908633" y="4917084"/>
                      <a:pt x="2908269" y="4917029"/>
                    </a:cubicBezTo>
                    <a:lnTo>
                      <a:pt x="2908269" y="4917029"/>
                    </a:lnTo>
                    <a:cubicBezTo>
                      <a:pt x="2904027" y="4916938"/>
                      <a:pt x="2900459" y="4913825"/>
                      <a:pt x="2899804" y="4909638"/>
                    </a:cubicBezTo>
                    <a:close/>
                    <a:moveTo>
                      <a:pt x="3734709" y="4881440"/>
                    </a:moveTo>
                    <a:cubicBezTo>
                      <a:pt x="3730522" y="4879201"/>
                      <a:pt x="3728902" y="4874031"/>
                      <a:pt x="3731068" y="4869807"/>
                    </a:cubicBezTo>
                    <a:lnTo>
                      <a:pt x="3731159" y="4869807"/>
                    </a:lnTo>
                    <a:cubicBezTo>
                      <a:pt x="3733234" y="4865657"/>
                      <a:pt x="3738277" y="4863963"/>
                      <a:pt x="3742446" y="4866021"/>
                    </a:cubicBezTo>
                    <a:cubicBezTo>
                      <a:pt x="3742519" y="4866075"/>
                      <a:pt x="3742610" y="4866112"/>
                      <a:pt x="3742701" y="4866166"/>
                    </a:cubicBezTo>
                    <a:lnTo>
                      <a:pt x="3742701" y="4866166"/>
                    </a:lnTo>
                    <a:cubicBezTo>
                      <a:pt x="3746906" y="4868369"/>
                      <a:pt x="3748526" y="4873576"/>
                      <a:pt x="3746341" y="4877781"/>
                    </a:cubicBezTo>
                    <a:lnTo>
                      <a:pt x="3746341" y="4877781"/>
                    </a:lnTo>
                    <a:cubicBezTo>
                      <a:pt x="3744849" y="4880639"/>
                      <a:pt x="3741900" y="4882423"/>
                      <a:pt x="3738678" y="4882441"/>
                    </a:cubicBezTo>
                    <a:lnTo>
                      <a:pt x="3738678" y="4882441"/>
                    </a:lnTo>
                    <a:cubicBezTo>
                      <a:pt x="3737330" y="4882387"/>
                      <a:pt x="3736002" y="4882059"/>
                      <a:pt x="3734782" y="4881458"/>
                    </a:cubicBezTo>
                    <a:close/>
                    <a:moveTo>
                      <a:pt x="2022646" y="4852750"/>
                    </a:moveTo>
                    <a:cubicBezTo>
                      <a:pt x="2019807" y="4848963"/>
                      <a:pt x="2020589" y="4843593"/>
                      <a:pt x="2024376" y="4840753"/>
                    </a:cubicBezTo>
                    <a:cubicBezTo>
                      <a:pt x="2024412" y="4840717"/>
                      <a:pt x="2024431" y="4840699"/>
                      <a:pt x="2024467" y="4840680"/>
                    </a:cubicBezTo>
                    <a:lnTo>
                      <a:pt x="2024467" y="4840680"/>
                    </a:lnTo>
                    <a:cubicBezTo>
                      <a:pt x="2028326" y="4837895"/>
                      <a:pt x="2033715" y="4838751"/>
                      <a:pt x="2036518" y="4842592"/>
                    </a:cubicBezTo>
                    <a:lnTo>
                      <a:pt x="2036518" y="4842592"/>
                    </a:lnTo>
                    <a:cubicBezTo>
                      <a:pt x="2039285" y="4846469"/>
                      <a:pt x="2038412" y="4851840"/>
                      <a:pt x="2034552" y="4854643"/>
                    </a:cubicBezTo>
                    <a:lnTo>
                      <a:pt x="2034552" y="4854643"/>
                    </a:lnTo>
                    <a:cubicBezTo>
                      <a:pt x="2033114" y="4855717"/>
                      <a:pt x="2031348" y="4856300"/>
                      <a:pt x="2029546" y="4856281"/>
                    </a:cubicBezTo>
                    <a:lnTo>
                      <a:pt x="2029546" y="4856281"/>
                    </a:lnTo>
                    <a:cubicBezTo>
                      <a:pt x="2026834" y="4856263"/>
                      <a:pt x="2024303" y="4854971"/>
                      <a:pt x="2022719" y="4852768"/>
                    </a:cubicBezTo>
                    <a:close/>
                    <a:moveTo>
                      <a:pt x="3777544" y="4787214"/>
                    </a:moveTo>
                    <a:cubicBezTo>
                      <a:pt x="3773229" y="4785266"/>
                      <a:pt x="3771263" y="4780206"/>
                      <a:pt x="3773138" y="4775855"/>
                    </a:cubicBezTo>
                    <a:lnTo>
                      <a:pt x="3773138" y="4775855"/>
                    </a:lnTo>
                    <a:cubicBezTo>
                      <a:pt x="3775032" y="4771504"/>
                      <a:pt x="3780074" y="4769520"/>
                      <a:pt x="3784425" y="4771413"/>
                    </a:cubicBezTo>
                    <a:cubicBezTo>
                      <a:pt x="3784443" y="4771413"/>
                      <a:pt x="3784480" y="4771431"/>
                      <a:pt x="3784516" y="4771449"/>
                    </a:cubicBezTo>
                    <a:lnTo>
                      <a:pt x="3784516" y="4771449"/>
                    </a:lnTo>
                    <a:cubicBezTo>
                      <a:pt x="3788849" y="4773306"/>
                      <a:pt x="3790851" y="4778331"/>
                      <a:pt x="3788994" y="4782663"/>
                    </a:cubicBezTo>
                    <a:cubicBezTo>
                      <a:pt x="3788976" y="4782718"/>
                      <a:pt x="3788940" y="4782772"/>
                      <a:pt x="3788921" y="4782827"/>
                    </a:cubicBezTo>
                    <a:lnTo>
                      <a:pt x="3788921" y="4782827"/>
                    </a:lnTo>
                    <a:cubicBezTo>
                      <a:pt x="3787538" y="4785922"/>
                      <a:pt x="3784461" y="4787924"/>
                      <a:pt x="3781075" y="4787906"/>
                    </a:cubicBezTo>
                    <a:lnTo>
                      <a:pt x="3781075" y="4787906"/>
                    </a:lnTo>
                    <a:cubicBezTo>
                      <a:pt x="3779910" y="4787906"/>
                      <a:pt x="3778745" y="4787670"/>
                      <a:pt x="3777689" y="4787196"/>
                    </a:cubicBezTo>
                    <a:close/>
                    <a:moveTo>
                      <a:pt x="1961662" y="4769010"/>
                    </a:moveTo>
                    <a:cubicBezTo>
                      <a:pt x="1958822" y="4765224"/>
                      <a:pt x="1959605" y="4759853"/>
                      <a:pt x="1963391" y="4757013"/>
                    </a:cubicBezTo>
                    <a:cubicBezTo>
                      <a:pt x="1963428" y="4756977"/>
                      <a:pt x="1963446" y="4756959"/>
                      <a:pt x="1963482" y="4756940"/>
                    </a:cubicBezTo>
                    <a:lnTo>
                      <a:pt x="1963482" y="4756940"/>
                    </a:lnTo>
                    <a:cubicBezTo>
                      <a:pt x="1967233" y="4754119"/>
                      <a:pt x="1972548" y="4754883"/>
                      <a:pt x="1975352" y="4758634"/>
                    </a:cubicBezTo>
                    <a:cubicBezTo>
                      <a:pt x="1975388" y="4758670"/>
                      <a:pt x="1975424" y="4758706"/>
                      <a:pt x="1975461" y="4758761"/>
                    </a:cubicBezTo>
                    <a:lnTo>
                      <a:pt x="1975461" y="4758761"/>
                    </a:lnTo>
                    <a:cubicBezTo>
                      <a:pt x="1978283" y="4762492"/>
                      <a:pt x="1977536" y="4767809"/>
                      <a:pt x="1973804" y="4770612"/>
                    </a:cubicBezTo>
                    <a:cubicBezTo>
                      <a:pt x="1973750" y="4770666"/>
                      <a:pt x="1973695" y="4770703"/>
                      <a:pt x="1973640" y="4770739"/>
                    </a:cubicBezTo>
                    <a:lnTo>
                      <a:pt x="1973640" y="4770739"/>
                    </a:lnTo>
                    <a:cubicBezTo>
                      <a:pt x="1972184" y="4771850"/>
                      <a:pt x="1970400" y="4772451"/>
                      <a:pt x="1968561" y="4772469"/>
                    </a:cubicBezTo>
                    <a:lnTo>
                      <a:pt x="1968561" y="4772469"/>
                    </a:lnTo>
                    <a:cubicBezTo>
                      <a:pt x="1965904" y="4772414"/>
                      <a:pt x="1963410" y="4771158"/>
                      <a:pt x="1961808" y="4769028"/>
                    </a:cubicBezTo>
                    <a:close/>
                    <a:moveTo>
                      <a:pt x="1893851" y="4694045"/>
                    </a:moveTo>
                    <a:cubicBezTo>
                      <a:pt x="1890155" y="4691041"/>
                      <a:pt x="1889609" y="4685616"/>
                      <a:pt x="1892613" y="4681939"/>
                    </a:cubicBezTo>
                    <a:cubicBezTo>
                      <a:pt x="1892613" y="4681920"/>
                      <a:pt x="1892631" y="4681920"/>
                      <a:pt x="1892631" y="4681902"/>
                    </a:cubicBezTo>
                    <a:lnTo>
                      <a:pt x="1892631" y="4681902"/>
                    </a:lnTo>
                    <a:cubicBezTo>
                      <a:pt x="1895671" y="4678225"/>
                      <a:pt x="1901115" y="4677715"/>
                      <a:pt x="1904774" y="4680774"/>
                    </a:cubicBezTo>
                    <a:cubicBezTo>
                      <a:pt x="1904792" y="4680774"/>
                      <a:pt x="1904792" y="4680774"/>
                      <a:pt x="1904792" y="4680774"/>
                    </a:cubicBezTo>
                    <a:lnTo>
                      <a:pt x="1904792" y="4680774"/>
                    </a:lnTo>
                    <a:cubicBezTo>
                      <a:pt x="1908414" y="4683814"/>
                      <a:pt x="1908906" y="4689202"/>
                      <a:pt x="1905902" y="4692843"/>
                    </a:cubicBezTo>
                    <a:lnTo>
                      <a:pt x="1905902" y="4692843"/>
                    </a:lnTo>
                    <a:cubicBezTo>
                      <a:pt x="1904282" y="4694846"/>
                      <a:pt x="1901843" y="4696011"/>
                      <a:pt x="1899276" y="4696029"/>
                    </a:cubicBezTo>
                    <a:lnTo>
                      <a:pt x="1899276" y="4696029"/>
                    </a:lnTo>
                    <a:cubicBezTo>
                      <a:pt x="1897346" y="4695992"/>
                      <a:pt x="1895489" y="4695301"/>
                      <a:pt x="1893996" y="4694063"/>
                    </a:cubicBezTo>
                    <a:close/>
                    <a:moveTo>
                      <a:pt x="3819414" y="4692406"/>
                    </a:moveTo>
                    <a:cubicBezTo>
                      <a:pt x="3815227" y="4690222"/>
                      <a:pt x="3813607" y="4685051"/>
                      <a:pt x="3815773" y="4680865"/>
                    </a:cubicBezTo>
                    <a:lnTo>
                      <a:pt x="3815773" y="4680865"/>
                    </a:lnTo>
                    <a:cubicBezTo>
                      <a:pt x="3817866" y="4676641"/>
                      <a:pt x="3823000" y="4674930"/>
                      <a:pt x="3827223" y="4677024"/>
                    </a:cubicBezTo>
                    <a:cubicBezTo>
                      <a:pt x="3827260" y="4677042"/>
                      <a:pt x="3827296" y="4677060"/>
                      <a:pt x="3827333" y="4677078"/>
                    </a:cubicBezTo>
                    <a:lnTo>
                      <a:pt x="3827333" y="4677078"/>
                    </a:lnTo>
                    <a:cubicBezTo>
                      <a:pt x="3831556" y="4679226"/>
                      <a:pt x="3833249" y="4684378"/>
                      <a:pt x="3831119" y="4688620"/>
                    </a:cubicBezTo>
                    <a:lnTo>
                      <a:pt x="3831119" y="4688620"/>
                    </a:lnTo>
                    <a:cubicBezTo>
                      <a:pt x="3829663" y="4691514"/>
                      <a:pt x="3826695" y="4693335"/>
                      <a:pt x="3823455" y="4693353"/>
                    </a:cubicBezTo>
                    <a:lnTo>
                      <a:pt x="3823455" y="4693353"/>
                    </a:lnTo>
                    <a:cubicBezTo>
                      <a:pt x="3822108" y="4693371"/>
                      <a:pt x="3820761" y="4693043"/>
                      <a:pt x="3819559" y="4692424"/>
                    </a:cubicBezTo>
                    <a:close/>
                    <a:moveTo>
                      <a:pt x="1807508" y="4642344"/>
                    </a:moveTo>
                    <a:lnTo>
                      <a:pt x="1807508" y="4642344"/>
                    </a:lnTo>
                    <a:cubicBezTo>
                      <a:pt x="1803102" y="4640560"/>
                      <a:pt x="1800972" y="4635554"/>
                      <a:pt x="1802738" y="4631131"/>
                    </a:cubicBezTo>
                    <a:cubicBezTo>
                      <a:pt x="1802757" y="4631112"/>
                      <a:pt x="1802757" y="4631076"/>
                      <a:pt x="1802775" y="4631058"/>
                    </a:cubicBezTo>
                    <a:lnTo>
                      <a:pt x="1802775" y="4631058"/>
                    </a:lnTo>
                    <a:cubicBezTo>
                      <a:pt x="1804613" y="4626670"/>
                      <a:pt x="1809656" y="4624595"/>
                      <a:pt x="1814061" y="4626416"/>
                    </a:cubicBezTo>
                    <a:lnTo>
                      <a:pt x="1814061" y="4626416"/>
                    </a:lnTo>
                    <a:cubicBezTo>
                      <a:pt x="1818430" y="4628199"/>
                      <a:pt x="1820506" y="4633187"/>
                      <a:pt x="1818722" y="4637557"/>
                    </a:cubicBezTo>
                    <a:cubicBezTo>
                      <a:pt x="1818722" y="4637574"/>
                      <a:pt x="1818704" y="4637593"/>
                      <a:pt x="1818704" y="4637611"/>
                    </a:cubicBezTo>
                    <a:lnTo>
                      <a:pt x="1818704" y="4637611"/>
                    </a:lnTo>
                    <a:cubicBezTo>
                      <a:pt x="1817411" y="4640852"/>
                      <a:pt x="1814262" y="4642963"/>
                      <a:pt x="1810785" y="4642945"/>
                    </a:cubicBezTo>
                    <a:lnTo>
                      <a:pt x="1810785" y="4642945"/>
                    </a:lnTo>
                    <a:cubicBezTo>
                      <a:pt x="1809711" y="4642945"/>
                      <a:pt x="1808655" y="4642763"/>
                      <a:pt x="1807653" y="4642362"/>
                    </a:cubicBezTo>
                    <a:close/>
                    <a:moveTo>
                      <a:pt x="1709550" y="4618132"/>
                    </a:moveTo>
                    <a:cubicBezTo>
                      <a:pt x="1704835" y="4617568"/>
                      <a:pt x="1701486" y="4613290"/>
                      <a:pt x="1702050" y="4608575"/>
                    </a:cubicBezTo>
                    <a:lnTo>
                      <a:pt x="1702050" y="4608575"/>
                    </a:lnTo>
                    <a:cubicBezTo>
                      <a:pt x="1702596" y="4603842"/>
                      <a:pt x="1706856" y="4600456"/>
                      <a:pt x="1711589" y="4601002"/>
                    </a:cubicBezTo>
                    <a:cubicBezTo>
                      <a:pt x="1711589" y="4601002"/>
                      <a:pt x="1711607" y="4601002"/>
                      <a:pt x="1711626" y="4601002"/>
                    </a:cubicBezTo>
                    <a:lnTo>
                      <a:pt x="1711626" y="4601002"/>
                    </a:lnTo>
                    <a:cubicBezTo>
                      <a:pt x="1716304" y="4601549"/>
                      <a:pt x="1719672" y="4605790"/>
                      <a:pt x="1719126" y="4610468"/>
                    </a:cubicBezTo>
                    <a:cubicBezTo>
                      <a:pt x="1719108" y="4610505"/>
                      <a:pt x="1719108" y="4610523"/>
                      <a:pt x="1719108" y="4610560"/>
                    </a:cubicBezTo>
                    <a:lnTo>
                      <a:pt x="1719108" y="4610560"/>
                    </a:lnTo>
                    <a:cubicBezTo>
                      <a:pt x="1718616" y="4614892"/>
                      <a:pt x="1714939" y="4618151"/>
                      <a:pt x="1710588" y="4618132"/>
                    </a:cubicBezTo>
                    <a:lnTo>
                      <a:pt x="1709550" y="4618132"/>
                    </a:lnTo>
                    <a:close/>
                    <a:moveTo>
                      <a:pt x="3877231" y="4606937"/>
                    </a:moveTo>
                    <a:cubicBezTo>
                      <a:pt x="3873808" y="4603605"/>
                      <a:pt x="3873735" y="4598144"/>
                      <a:pt x="3877049" y="4594704"/>
                    </a:cubicBezTo>
                    <a:lnTo>
                      <a:pt x="3877049" y="4594704"/>
                    </a:lnTo>
                    <a:cubicBezTo>
                      <a:pt x="3880398" y="4591299"/>
                      <a:pt x="3885859" y="4591226"/>
                      <a:pt x="3889282" y="4594540"/>
                    </a:cubicBezTo>
                    <a:lnTo>
                      <a:pt x="3889282" y="4594540"/>
                    </a:lnTo>
                    <a:cubicBezTo>
                      <a:pt x="3892650" y="4597889"/>
                      <a:pt x="3892741" y="4603314"/>
                      <a:pt x="3889464" y="4606773"/>
                    </a:cubicBezTo>
                    <a:lnTo>
                      <a:pt x="3889464" y="4606773"/>
                    </a:lnTo>
                    <a:lnTo>
                      <a:pt x="3889464" y="4606773"/>
                    </a:lnTo>
                    <a:lnTo>
                      <a:pt x="3889464" y="4606773"/>
                    </a:lnTo>
                    <a:cubicBezTo>
                      <a:pt x="3887844" y="4608484"/>
                      <a:pt x="3885605" y="4609449"/>
                      <a:pt x="3883256" y="4609449"/>
                    </a:cubicBezTo>
                    <a:lnTo>
                      <a:pt x="3883256" y="4609449"/>
                    </a:lnTo>
                    <a:cubicBezTo>
                      <a:pt x="3881054" y="4609395"/>
                      <a:pt x="3878942" y="4608502"/>
                      <a:pt x="3877376" y="4606955"/>
                    </a:cubicBezTo>
                    <a:close/>
                    <a:moveTo>
                      <a:pt x="1606678" y="4605826"/>
                    </a:moveTo>
                    <a:cubicBezTo>
                      <a:pt x="1601963" y="4605189"/>
                      <a:pt x="1598613" y="4600893"/>
                      <a:pt x="1599177" y="4596160"/>
                    </a:cubicBezTo>
                    <a:lnTo>
                      <a:pt x="1599177" y="4596160"/>
                    </a:lnTo>
                    <a:cubicBezTo>
                      <a:pt x="1599760" y="4591463"/>
                      <a:pt x="1604038" y="4588114"/>
                      <a:pt x="1608753" y="4588678"/>
                    </a:cubicBezTo>
                    <a:lnTo>
                      <a:pt x="1608753" y="4588678"/>
                    </a:lnTo>
                    <a:cubicBezTo>
                      <a:pt x="1613468" y="4589260"/>
                      <a:pt x="1616836" y="4593520"/>
                      <a:pt x="1616326" y="4598235"/>
                    </a:cubicBezTo>
                    <a:lnTo>
                      <a:pt x="1616326" y="4598235"/>
                    </a:lnTo>
                    <a:cubicBezTo>
                      <a:pt x="1615798" y="4602550"/>
                      <a:pt x="1612139" y="4605808"/>
                      <a:pt x="1607788" y="4605826"/>
                    </a:cubicBezTo>
                    <a:lnTo>
                      <a:pt x="1606678" y="4605826"/>
                    </a:lnTo>
                    <a:close/>
                    <a:moveTo>
                      <a:pt x="1503878" y="4593411"/>
                    </a:moveTo>
                    <a:cubicBezTo>
                      <a:pt x="1499148" y="4592865"/>
                      <a:pt x="1495760" y="4588587"/>
                      <a:pt x="1496305" y="4583854"/>
                    </a:cubicBezTo>
                    <a:lnTo>
                      <a:pt x="1496305" y="4583854"/>
                    </a:lnTo>
                    <a:cubicBezTo>
                      <a:pt x="1496900" y="4579121"/>
                      <a:pt x="1501218" y="4575771"/>
                      <a:pt x="1505953" y="4576353"/>
                    </a:cubicBezTo>
                    <a:lnTo>
                      <a:pt x="1505953" y="4576353"/>
                    </a:lnTo>
                    <a:cubicBezTo>
                      <a:pt x="1510655" y="4576918"/>
                      <a:pt x="1514016" y="4581178"/>
                      <a:pt x="1513461" y="4585874"/>
                    </a:cubicBezTo>
                    <a:cubicBezTo>
                      <a:pt x="1513457" y="4585893"/>
                      <a:pt x="1513455" y="4585911"/>
                      <a:pt x="1513453" y="4585929"/>
                    </a:cubicBezTo>
                    <a:lnTo>
                      <a:pt x="1513453" y="4585929"/>
                    </a:lnTo>
                    <a:cubicBezTo>
                      <a:pt x="1512945" y="4590262"/>
                      <a:pt x="1509272" y="4593520"/>
                      <a:pt x="1504916" y="4593502"/>
                    </a:cubicBezTo>
                    <a:lnTo>
                      <a:pt x="1504916" y="4593502"/>
                    </a:lnTo>
                    <a:cubicBezTo>
                      <a:pt x="1504617" y="4593502"/>
                      <a:pt x="1504317" y="4593484"/>
                      <a:pt x="1504023" y="4593429"/>
                    </a:cubicBezTo>
                    <a:close/>
                    <a:moveTo>
                      <a:pt x="4458441" y="4561881"/>
                    </a:moveTo>
                    <a:cubicBezTo>
                      <a:pt x="4458167" y="4557130"/>
                      <a:pt x="4461790" y="4553052"/>
                      <a:pt x="4466523" y="4552779"/>
                    </a:cubicBezTo>
                    <a:cubicBezTo>
                      <a:pt x="4466541" y="4552779"/>
                      <a:pt x="4466541" y="4552779"/>
                      <a:pt x="4466541" y="4552779"/>
                    </a:cubicBezTo>
                    <a:lnTo>
                      <a:pt x="4466541" y="4552779"/>
                    </a:lnTo>
                    <a:cubicBezTo>
                      <a:pt x="4471274" y="4552524"/>
                      <a:pt x="4475334" y="4556147"/>
                      <a:pt x="4475643" y="4560880"/>
                    </a:cubicBezTo>
                    <a:lnTo>
                      <a:pt x="4475643" y="4560880"/>
                    </a:lnTo>
                    <a:cubicBezTo>
                      <a:pt x="4475880" y="4565613"/>
                      <a:pt x="4472276" y="4569673"/>
                      <a:pt x="4467543" y="4569982"/>
                    </a:cubicBezTo>
                    <a:lnTo>
                      <a:pt x="4467033" y="4569982"/>
                    </a:lnTo>
                    <a:cubicBezTo>
                      <a:pt x="4462500" y="4569909"/>
                      <a:pt x="4458786" y="4566359"/>
                      <a:pt x="4458513" y="4561845"/>
                    </a:cubicBezTo>
                    <a:close/>
                    <a:moveTo>
                      <a:pt x="1401934" y="4565668"/>
                    </a:moveTo>
                    <a:cubicBezTo>
                      <a:pt x="1397639" y="4563847"/>
                      <a:pt x="1395631" y="4558895"/>
                      <a:pt x="1397452" y="4554599"/>
                    </a:cubicBezTo>
                    <a:cubicBezTo>
                      <a:pt x="1397483" y="4554527"/>
                      <a:pt x="1397514" y="4554454"/>
                      <a:pt x="1397546" y="4554381"/>
                    </a:cubicBezTo>
                    <a:lnTo>
                      <a:pt x="1397546" y="4554381"/>
                    </a:lnTo>
                    <a:cubicBezTo>
                      <a:pt x="1399409" y="4550030"/>
                      <a:pt x="1404439" y="4548027"/>
                      <a:pt x="1408782" y="4549884"/>
                    </a:cubicBezTo>
                    <a:cubicBezTo>
                      <a:pt x="1408793" y="4549884"/>
                      <a:pt x="1408804" y="4549903"/>
                      <a:pt x="1408815" y="4549903"/>
                    </a:cubicBezTo>
                    <a:lnTo>
                      <a:pt x="1408815" y="4549903"/>
                    </a:lnTo>
                    <a:cubicBezTo>
                      <a:pt x="1413188" y="4551796"/>
                      <a:pt x="1415199" y="4556875"/>
                      <a:pt x="1413306" y="4561244"/>
                    </a:cubicBezTo>
                    <a:cubicBezTo>
                      <a:pt x="1413302" y="4561262"/>
                      <a:pt x="1413297" y="4561262"/>
                      <a:pt x="1413293" y="4561280"/>
                    </a:cubicBezTo>
                    <a:lnTo>
                      <a:pt x="1413293" y="4561280"/>
                    </a:lnTo>
                    <a:cubicBezTo>
                      <a:pt x="1411908" y="4564412"/>
                      <a:pt x="1408802" y="4566432"/>
                      <a:pt x="1405374" y="4566432"/>
                    </a:cubicBezTo>
                    <a:lnTo>
                      <a:pt x="1405374" y="4566432"/>
                    </a:lnTo>
                    <a:cubicBezTo>
                      <a:pt x="1404216" y="4566432"/>
                      <a:pt x="1403073" y="4566177"/>
                      <a:pt x="1402025" y="4565686"/>
                    </a:cubicBezTo>
                    <a:close/>
                    <a:moveTo>
                      <a:pt x="4362267" y="4560079"/>
                    </a:moveTo>
                    <a:lnTo>
                      <a:pt x="4362267" y="4560079"/>
                    </a:lnTo>
                    <a:cubicBezTo>
                      <a:pt x="4357661" y="4558950"/>
                      <a:pt x="4354840" y="4554308"/>
                      <a:pt x="4355968" y="4549721"/>
                    </a:cubicBezTo>
                    <a:cubicBezTo>
                      <a:pt x="4355968" y="4549702"/>
                      <a:pt x="4355986" y="4549666"/>
                      <a:pt x="4355986" y="4549648"/>
                    </a:cubicBezTo>
                    <a:lnTo>
                      <a:pt x="4355986" y="4549648"/>
                    </a:lnTo>
                    <a:cubicBezTo>
                      <a:pt x="4357097" y="4545042"/>
                      <a:pt x="4361739" y="4542220"/>
                      <a:pt x="4366345" y="4543331"/>
                    </a:cubicBezTo>
                    <a:cubicBezTo>
                      <a:pt x="4366363" y="4543331"/>
                      <a:pt x="4366381" y="4543349"/>
                      <a:pt x="4366399" y="4543349"/>
                    </a:cubicBezTo>
                    <a:lnTo>
                      <a:pt x="4366399" y="4543349"/>
                    </a:lnTo>
                    <a:cubicBezTo>
                      <a:pt x="4371005" y="4544496"/>
                      <a:pt x="4373827" y="4549156"/>
                      <a:pt x="4372698" y="4553780"/>
                    </a:cubicBezTo>
                    <a:lnTo>
                      <a:pt x="4372698" y="4553780"/>
                    </a:lnTo>
                    <a:cubicBezTo>
                      <a:pt x="4371769" y="4557639"/>
                      <a:pt x="4368311" y="4560352"/>
                      <a:pt x="4364342" y="4560334"/>
                    </a:cubicBezTo>
                    <a:lnTo>
                      <a:pt x="4364342" y="4560334"/>
                    </a:lnTo>
                    <a:cubicBezTo>
                      <a:pt x="4363669" y="4560297"/>
                      <a:pt x="4363013" y="4560206"/>
                      <a:pt x="4362358" y="4560024"/>
                    </a:cubicBezTo>
                    <a:close/>
                    <a:moveTo>
                      <a:pt x="4559911" y="4543003"/>
                    </a:moveTo>
                    <a:cubicBezTo>
                      <a:pt x="4558273" y="4538561"/>
                      <a:pt x="4560548" y="4533628"/>
                      <a:pt x="4564990" y="4531971"/>
                    </a:cubicBezTo>
                    <a:lnTo>
                      <a:pt x="4564990" y="4531971"/>
                    </a:lnTo>
                    <a:cubicBezTo>
                      <a:pt x="4569359" y="4530278"/>
                      <a:pt x="4574274" y="4532445"/>
                      <a:pt x="4575968" y="4536814"/>
                    </a:cubicBezTo>
                    <a:cubicBezTo>
                      <a:pt x="4575985" y="4536868"/>
                      <a:pt x="4576004" y="4536923"/>
                      <a:pt x="4576022" y="4536978"/>
                    </a:cubicBezTo>
                    <a:lnTo>
                      <a:pt x="4576022" y="4536978"/>
                    </a:lnTo>
                    <a:cubicBezTo>
                      <a:pt x="4577715" y="4541401"/>
                      <a:pt x="4575513" y="4546353"/>
                      <a:pt x="4571089" y="4548064"/>
                    </a:cubicBezTo>
                    <a:cubicBezTo>
                      <a:pt x="4571070" y="4548064"/>
                      <a:pt x="4571052" y="4548082"/>
                      <a:pt x="4571034" y="4548082"/>
                    </a:cubicBezTo>
                    <a:lnTo>
                      <a:pt x="4571034" y="4548082"/>
                    </a:lnTo>
                    <a:cubicBezTo>
                      <a:pt x="4570069" y="4548410"/>
                      <a:pt x="4569050" y="4548592"/>
                      <a:pt x="4568012" y="4548610"/>
                    </a:cubicBezTo>
                    <a:lnTo>
                      <a:pt x="4568012" y="4548610"/>
                    </a:lnTo>
                    <a:cubicBezTo>
                      <a:pt x="4564426" y="4548628"/>
                      <a:pt x="4561222" y="4546389"/>
                      <a:pt x="4560002" y="4543021"/>
                    </a:cubicBezTo>
                    <a:close/>
                    <a:moveTo>
                      <a:pt x="3957748" y="4542311"/>
                    </a:moveTo>
                    <a:cubicBezTo>
                      <a:pt x="3955436" y="4538161"/>
                      <a:pt x="3956929" y="4532936"/>
                      <a:pt x="3961080" y="4530624"/>
                    </a:cubicBezTo>
                    <a:cubicBezTo>
                      <a:pt x="3961098" y="4530624"/>
                      <a:pt x="3961098" y="4530606"/>
                      <a:pt x="3961116" y="4530606"/>
                    </a:cubicBezTo>
                    <a:lnTo>
                      <a:pt x="3961116" y="4530606"/>
                    </a:lnTo>
                    <a:cubicBezTo>
                      <a:pt x="3965230" y="4528312"/>
                      <a:pt x="3970437" y="4529787"/>
                      <a:pt x="3972731" y="4533901"/>
                    </a:cubicBezTo>
                    <a:cubicBezTo>
                      <a:pt x="3972749" y="4533919"/>
                      <a:pt x="3972749" y="4533938"/>
                      <a:pt x="3972767" y="4533956"/>
                    </a:cubicBezTo>
                    <a:lnTo>
                      <a:pt x="3972767" y="4533956"/>
                    </a:lnTo>
                    <a:cubicBezTo>
                      <a:pt x="3975042" y="4538124"/>
                      <a:pt x="3973550" y="4543349"/>
                      <a:pt x="3969399" y="4545679"/>
                    </a:cubicBezTo>
                    <a:lnTo>
                      <a:pt x="3969399" y="4545679"/>
                    </a:lnTo>
                    <a:cubicBezTo>
                      <a:pt x="3968125" y="4546353"/>
                      <a:pt x="3966705" y="4546717"/>
                      <a:pt x="3965267" y="4546717"/>
                    </a:cubicBezTo>
                    <a:lnTo>
                      <a:pt x="3965267" y="4546717"/>
                    </a:lnTo>
                    <a:cubicBezTo>
                      <a:pt x="3962172" y="4546717"/>
                      <a:pt x="3959332" y="4545024"/>
                      <a:pt x="3957840" y="4542330"/>
                    </a:cubicBezTo>
                    <a:close/>
                    <a:moveTo>
                      <a:pt x="4262926" y="4528622"/>
                    </a:moveTo>
                    <a:cubicBezTo>
                      <a:pt x="4258429" y="4527165"/>
                      <a:pt x="4255954" y="4522341"/>
                      <a:pt x="4257410" y="4517845"/>
                    </a:cubicBezTo>
                    <a:cubicBezTo>
                      <a:pt x="4257428" y="4517809"/>
                      <a:pt x="4257446" y="4517754"/>
                      <a:pt x="4257465" y="4517699"/>
                    </a:cubicBezTo>
                    <a:lnTo>
                      <a:pt x="4257465" y="4517699"/>
                    </a:lnTo>
                    <a:cubicBezTo>
                      <a:pt x="4258975" y="4513184"/>
                      <a:pt x="4263872" y="4510745"/>
                      <a:pt x="4268387" y="4512238"/>
                    </a:cubicBezTo>
                    <a:lnTo>
                      <a:pt x="4268387" y="4512238"/>
                    </a:lnTo>
                    <a:cubicBezTo>
                      <a:pt x="4272884" y="4513694"/>
                      <a:pt x="4275359" y="4518519"/>
                      <a:pt x="4273903" y="4523015"/>
                    </a:cubicBezTo>
                    <a:cubicBezTo>
                      <a:pt x="4273885" y="4523051"/>
                      <a:pt x="4273867" y="4523106"/>
                      <a:pt x="4273848" y="4523160"/>
                    </a:cubicBezTo>
                    <a:lnTo>
                      <a:pt x="4273848" y="4523160"/>
                    </a:lnTo>
                    <a:cubicBezTo>
                      <a:pt x="4272683" y="4526692"/>
                      <a:pt x="4269388" y="4529077"/>
                      <a:pt x="4265675" y="4529095"/>
                    </a:cubicBezTo>
                    <a:lnTo>
                      <a:pt x="4265675" y="4529095"/>
                    </a:lnTo>
                    <a:cubicBezTo>
                      <a:pt x="4264783" y="4529113"/>
                      <a:pt x="4263872" y="4528950"/>
                      <a:pt x="4263035" y="4528640"/>
                    </a:cubicBezTo>
                    <a:close/>
                    <a:moveTo>
                      <a:pt x="1312678" y="4509052"/>
                    </a:moveTo>
                    <a:lnTo>
                      <a:pt x="1312678" y="4509052"/>
                    </a:lnTo>
                    <a:cubicBezTo>
                      <a:pt x="1309119" y="4505921"/>
                      <a:pt x="1308738" y="4500514"/>
                      <a:pt x="1311822" y="4496910"/>
                    </a:cubicBezTo>
                    <a:lnTo>
                      <a:pt x="1311822" y="4496910"/>
                    </a:lnTo>
                    <a:cubicBezTo>
                      <a:pt x="1314940" y="4493324"/>
                      <a:pt x="1320374" y="4492941"/>
                      <a:pt x="1323964" y="4496054"/>
                    </a:cubicBezTo>
                    <a:lnTo>
                      <a:pt x="1323964" y="4496054"/>
                    </a:lnTo>
                    <a:cubicBezTo>
                      <a:pt x="1327549" y="4499094"/>
                      <a:pt x="1327984" y="4504483"/>
                      <a:pt x="1324935" y="4508069"/>
                    </a:cubicBezTo>
                    <a:cubicBezTo>
                      <a:pt x="1324897" y="4508106"/>
                      <a:pt x="1324858" y="4508160"/>
                      <a:pt x="1324820" y="4508197"/>
                    </a:cubicBezTo>
                    <a:lnTo>
                      <a:pt x="1324820" y="4508197"/>
                    </a:lnTo>
                    <a:cubicBezTo>
                      <a:pt x="1323205" y="4510126"/>
                      <a:pt x="1320806" y="4511237"/>
                      <a:pt x="1318285" y="4511219"/>
                    </a:cubicBezTo>
                    <a:lnTo>
                      <a:pt x="1318285" y="4511219"/>
                    </a:lnTo>
                    <a:cubicBezTo>
                      <a:pt x="1316211" y="4511219"/>
                      <a:pt x="1314211" y="4510454"/>
                      <a:pt x="1312678" y="4509052"/>
                    </a:cubicBezTo>
                    <a:close/>
                    <a:moveTo>
                      <a:pt x="4053740" y="4504064"/>
                    </a:moveTo>
                    <a:cubicBezTo>
                      <a:pt x="4052757" y="4499422"/>
                      <a:pt x="4055724" y="4494889"/>
                      <a:pt x="4060366" y="4493906"/>
                    </a:cubicBezTo>
                    <a:cubicBezTo>
                      <a:pt x="4060366" y="4493906"/>
                      <a:pt x="4060366" y="4493906"/>
                      <a:pt x="4060366" y="4493906"/>
                    </a:cubicBezTo>
                    <a:lnTo>
                      <a:pt x="4060366" y="4493906"/>
                    </a:lnTo>
                    <a:cubicBezTo>
                      <a:pt x="4065027" y="4492941"/>
                      <a:pt x="4069596" y="4495890"/>
                      <a:pt x="4070634" y="4500533"/>
                    </a:cubicBezTo>
                    <a:lnTo>
                      <a:pt x="4070634" y="4500533"/>
                    </a:lnTo>
                    <a:cubicBezTo>
                      <a:pt x="4071562" y="4505211"/>
                      <a:pt x="4068558" y="4509762"/>
                      <a:pt x="4063898" y="4510782"/>
                    </a:cubicBezTo>
                    <a:lnTo>
                      <a:pt x="4063898" y="4510782"/>
                    </a:lnTo>
                    <a:cubicBezTo>
                      <a:pt x="4063334" y="4510891"/>
                      <a:pt x="4062769" y="4510945"/>
                      <a:pt x="4062187" y="4510964"/>
                    </a:cubicBezTo>
                    <a:lnTo>
                      <a:pt x="4062187" y="4510964"/>
                    </a:lnTo>
                    <a:cubicBezTo>
                      <a:pt x="4058072" y="4510982"/>
                      <a:pt x="4054523" y="4508106"/>
                      <a:pt x="4053685" y="4504082"/>
                    </a:cubicBezTo>
                    <a:close/>
                    <a:moveTo>
                      <a:pt x="4164367" y="4505102"/>
                    </a:moveTo>
                    <a:cubicBezTo>
                      <a:pt x="4159634" y="4504647"/>
                      <a:pt x="4156157" y="4500441"/>
                      <a:pt x="4156612" y="4495708"/>
                    </a:cubicBezTo>
                    <a:cubicBezTo>
                      <a:pt x="4156612" y="4495708"/>
                      <a:pt x="4156612" y="4495708"/>
                      <a:pt x="4156612" y="4495708"/>
                    </a:cubicBezTo>
                    <a:lnTo>
                      <a:pt x="4156612" y="4495708"/>
                    </a:lnTo>
                    <a:cubicBezTo>
                      <a:pt x="4157068" y="4490975"/>
                      <a:pt x="4161273" y="4487498"/>
                      <a:pt x="4166006" y="4487953"/>
                    </a:cubicBezTo>
                    <a:cubicBezTo>
                      <a:pt x="4166006" y="4487953"/>
                      <a:pt x="4166006" y="4487953"/>
                      <a:pt x="4166006" y="4487953"/>
                    </a:cubicBezTo>
                    <a:lnTo>
                      <a:pt x="4166006" y="4487953"/>
                    </a:lnTo>
                    <a:cubicBezTo>
                      <a:pt x="4170721" y="4488427"/>
                      <a:pt x="4174180" y="4492614"/>
                      <a:pt x="4173761" y="4497347"/>
                    </a:cubicBezTo>
                    <a:lnTo>
                      <a:pt x="4173761" y="4497347"/>
                    </a:lnTo>
                    <a:cubicBezTo>
                      <a:pt x="4173360" y="4501770"/>
                      <a:pt x="4169665" y="4505175"/>
                      <a:pt x="4165223" y="4505193"/>
                    </a:cubicBezTo>
                    <a:lnTo>
                      <a:pt x="4165223" y="4505193"/>
                    </a:lnTo>
                    <a:cubicBezTo>
                      <a:pt x="4164932" y="4505211"/>
                      <a:pt x="4164641" y="4505193"/>
                      <a:pt x="4164367" y="4505120"/>
                    </a:cubicBezTo>
                    <a:close/>
                    <a:moveTo>
                      <a:pt x="4651515" y="4495199"/>
                    </a:moveTo>
                    <a:cubicBezTo>
                      <a:pt x="4648603" y="4491485"/>
                      <a:pt x="4649258" y="4486096"/>
                      <a:pt x="4652990" y="4483184"/>
                    </a:cubicBezTo>
                    <a:cubicBezTo>
                      <a:pt x="4653008" y="4483166"/>
                      <a:pt x="4653044" y="4483147"/>
                      <a:pt x="4653063" y="4483129"/>
                    </a:cubicBezTo>
                    <a:lnTo>
                      <a:pt x="4653063" y="4483129"/>
                    </a:lnTo>
                    <a:cubicBezTo>
                      <a:pt x="4656795" y="4480253"/>
                      <a:pt x="4662165" y="4480945"/>
                      <a:pt x="4665041" y="4484677"/>
                    </a:cubicBezTo>
                    <a:cubicBezTo>
                      <a:pt x="4665059" y="4484695"/>
                      <a:pt x="4665096" y="4484731"/>
                      <a:pt x="4665114" y="4484768"/>
                    </a:cubicBezTo>
                    <a:lnTo>
                      <a:pt x="4665114" y="4484768"/>
                    </a:lnTo>
                    <a:cubicBezTo>
                      <a:pt x="4668009" y="4488518"/>
                      <a:pt x="4667317" y="4493924"/>
                      <a:pt x="4663566" y="4496819"/>
                    </a:cubicBezTo>
                    <a:lnTo>
                      <a:pt x="4663566" y="4496819"/>
                    </a:lnTo>
                    <a:cubicBezTo>
                      <a:pt x="4662074" y="4497984"/>
                      <a:pt x="4660217" y="4498639"/>
                      <a:pt x="4658324" y="4498639"/>
                    </a:cubicBezTo>
                    <a:lnTo>
                      <a:pt x="4658324" y="4498639"/>
                    </a:lnTo>
                    <a:cubicBezTo>
                      <a:pt x="4655648" y="4498639"/>
                      <a:pt x="4653118" y="4497383"/>
                      <a:pt x="4651515" y="4495217"/>
                    </a:cubicBezTo>
                    <a:close/>
                    <a:moveTo>
                      <a:pt x="1243920" y="4428789"/>
                    </a:moveTo>
                    <a:lnTo>
                      <a:pt x="1243920" y="4428789"/>
                    </a:lnTo>
                    <a:cubicBezTo>
                      <a:pt x="1241401" y="4424748"/>
                      <a:pt x="1242638" y="4419414"/>
                      <a:pt x="1246685" y="4416902"/>
                    </a:cubicBezTo>
                    <a:cubicBezTo>
                      <a:pt x="1246685" y="4416902"/>
                      <a:pt x="1246687" y="4416902"/>
                      <a:pt x="1246687" y="4416902"/>
                    </a:cubicBezTo>
                    <a:lnTo>
                      <a:pt x="1246687" y="4416902"/>
                    </a:lnTo>
                    <a:cubicBezTo>
                      <a:pt x="1250730" y="4414390"/>
                      <a:pt x="1256044" y="4415628"/>
                      <a:pt x="1258574" y="4419651"/>
                    </a:cubicBezTo>
                    <a:lnTo>
                      <a:pt x="1258574" y="4419651"/>
                    </a:lnTo>
                    <a:cubicBezTo>
                      <a:pt x="1261072" y="4423692"/>
                      <a:pt x="1259838" y="4429008"/>
                      <a:pt x="1255807" y="4431538"/>
                    </a:cubicBezTo>
                    <a:lnTo>
                      <a:pt x="1255807" y="4431538"/>
                    </a:lnTo>
                    <a:cubicBezTo>
                      <a:pt x="1254431" y="4432375"/>
                      <a:pt x="1252851" y="4432831"/>
                      <a:pt x="1251238" y="4432831"/>
                    </a:cubicBezTo>
                    <a:lnTo>
                      <a:pt x="1251238" y="4432831"/>
                    </a:lnTo>
                    <a:cubicBezTo>
                      <a:pt x="1248273" y="4432812"/>
                      <a:pt x="1245520" y="4431283"/>
                      <a:pt x="1243920" y="4428789"/>
                    </a:cubicBezTo>
                    <a:close/>
                    <a:moveTo>
                      <a:pt x="4725097" y="4422836"/>
                    </a:moveTo>
                    <a:cubicBezTo>
                      <a:pt x="4721220" y="4420124"/>
                      <a:pt x="4720273" y="4414772"/>
                      <a:pt x="4723004" y="4410894"/>
                    </a:cubicBezTo>
                    <a:cubicBezTo>
                      <a:pt x="4723004" y="4410876"/>
                      <a:pt x="4723022" y="4410876"/>
                      <a:pt x="4723022" y="4410858"/>
                    </a:cubicBezTo>
                    <a:lnTo>
                      <a:pt x="4723022" y="4410858"/>
                    </a:lnTo>
                    <a:cubicBezTo>
                      <a:pt x="4725771" y="4406980"/>
                      <a:pt x="4731123" y="4406070"/>
                      <a:pt x="4735000" y="4408801"/>
                    </a:cubicBezTo>
                    <a:cubicBezTo>
                      <a:pt x="4735037" y="4408837"/>
                      <a:pt x="4735055" y="4408856"/>
                      <a:pt x="4735092" y="4408874"/>
                    </a:cubicBezTo>
                    <a:lnTo>
                      <a:pt x="4735092" y="4408874"/>
                    </a:lnTo>
                    <a:cubicBezTo>
                      <a:pt x="4738933" y="4411623"/>
                      <a:pt x="4739824" y="4416956"/>
                      <a:pt x="4737094" y="4420816"/>
                    </a:cubicBezTo>
                    <a:cubicBezTo>
                      <a:pt x="4737076" y="4420816"/>
                      <a:pt x="4737076" y="4420834"/>
                      <a:pt x="4737058" y="4420852"/>
                    </a:cubicBezTo>
                    <a:lnTo>
                      <a:pt x="4737058" y="4420852"/>
                    </a:lnTo>
                    <a:cubicBezTo>
                      <a:pt x="4735455" y="4423128"/>
                      <a:pt x="4732870" y="4424493"/>
                      <a:pt x="4730086" y="4424493"/>
                    </a:cubicBezTo>
                    <a:lnTo>
                      <a:pt x="4730086" y="4424493"/>
                    </a:lnTo>
                    <a:cubicBezTo>
                      <a:pt x="4728283" y="4424493"/>
                      <a:pt x="4726536" y="4423911"/>
                      <a:pt x="4725097" y="4422836"/>
                    </a:cubicBezTo>
                    <a:close/>
                    <a:moveTo>
                      <a:pt x="1201795" y="4331815"/>
                    </a:moveTo>
                    <a:cubicBezTo>
                      <a:pt x="1200550" y="4327209"/>
                      <a:pt x="1203270" y="4322476"/>
                      <a:pt x="1207870" y="4321238"/>
                    </a:cubicBezTo>
                    <a:cubicBezTo>
                      <a:pt x="1207885" y="4321220"/>
                      <a:pt x="1207897" y="4321220"/>
                      <a:pt x="1207912" y="4321220"/>
                    </a:cubicBezTo>
                    <a:lnTo>
                      <a:pt x="1207912" y="4321220"/>
                    </a:lnTo>
                    <a:cubicBezTo>
                      <a:pt x="1212499" y="4320037"/>
                      <a:pt x="1217189" y="4322767"/>
                      <a:pt x="1218416" y="4327336"/>
                    </a:cubicBezTo>
                    <a:lnTo>
                      <a:pt x="1218416" y="4327336"/>
                    </a:lnTo>
                    <a:cubicBezTo>
                      <a:pt x="1219654" y="4331942"/>
                      <a:pt x="1216918" y="4336694"/>
                      <a:pt x="1212306" y="4337931"/>
                    </a:cubicBezTo>
                    <a:cubicBezTo>
                      <a:pt x="1212305" y="4337931"/>
                      <a:pt x="1212301" y="4337931"/>
                      <a:pt x="1212299" y="4337931"/>
                    </a:cubicBezTo>
                    <a:lnTo>
                      <a:pt x="1212299" y="4337931"/>
                    </a:lnTo>
                    <a:cubicBezTo>
                      <a:pt x="1211565" y="4338114"/>
                      <a:pt x="1210814" y="4338204"/>
                      <a:pt x="1210060" y="4338204"/>
                    </a:cubicBezTo>
                    <a:lnTo>
                      <a:pt x="1210060" y="4338204"/>
                    </a:lnTo>
                    <a:cubicBezTo>
                      <a:pt x="1206182" y="4338204"/>
                      <a:pt x="1202787" y="4335601"/>
                      <a:pt x="1201795" y="4331851"/>
                    </a:cubicBezTo>
                    <a:close/>
                    <a:moveTo>
                      <a:pt x="4774121" y="4331979"/>
                    </a:moveTo>
                    <a:cubicBezTo>
                      <a:pt x="4769643" y="4330559"/>
                      <a:pt x="4767167" y="4325789"/>
                      <a:pt x="4768569" y="4321311"/>
                    </a:cubicBezTo>
                    <a:cubicBezTo>
                      <a:pt x="4768606" y="4321220"/>
                      <a:pt x="4768624" y="4321147"/>
                      <a:pt x="4768660" y="4321056"/>
                    </a:cubicBezTo>
                    <a:lnTo>
                      <a:pt x="4768660" y="4321056"/>
                    </a:lnTo>
                    <a:cubicBezTo>
                      <a:pt x="4770190" y="4316541"/>
                      <a:pt x="4775068" y="4314102"/>
                      <a:pt x="4779583" y="4315595"/>
                    </a:cubicBezTo>
                    <a:lnTo>
                      <a:pt x="4779583" y="4315595"/>
                    </a:lnTo>
                    <a:cubicBezTo>
                      <a:pt x="4784061" y="4317160"/>
                      <a:pt x="4786464" y="4322003"/>
                      <a:pt x="4785044" y="4326517"/>
                    </a:cubicBezTo>
                    <a:lnTo>
                      <a:pt x="4785044" y="4326517"/>
                    </a:lnTo>
                    <a:cubicBezTo>
                      <a:pt x="4783879" y="4330031"/>
                      <a:pt x="4780566" y="4332397"/>
                      <a:pt x="4776852" y="4332379"/>
                    </a:cubicBezTo>
                    <a:lnTo>
                      <a:pt x="4776852" y="4332379"/>
                    </a:lnTo>
                    <a:cubicBezTo>
                      <a:pt x="4775924" y="4332452"/>
                      <a:pt x="4774995" y="4332324"/>
                      <a:pt x="4774121" y="4332015"/>
                    </a:cubicBezTo>
                    <a:close/>
                    <a:moveTo>
                      <a:pt x="1198336" y="4235696"/>
                    </a:moveTo>
                    <a:cubicBezTo>
                      <a:pt x="1193589" y="4235496"/>
                      <a:pt x="1189897" y="4231491"/>
                      <a:pt x="1190072" y="4226740"/>
                    </a:cubicBezTo>
                    <a:lnTo>
                      <a:pt x="1190072" y="4226740"/>
                    </a:lnTo>
                    <a:cubicBezTo>
                      <a:pt x="1190268" y="4221988"/>
                      <a:pt x="1194275" y="4218293"/>
                      <a:pt x="1199028" y="4218475"/>
                    </a:cubicBezTo>
                    <a:lnTo>
                      <a:pt x="1199028" y="4218475"/>
                    </a:lnTo>
                    <a:cubicBezTo>
                      <a:pt x="1203781" y="4218675"/>
                      <a:pt x="1207479" y="4222680"/>
                      <a:pt x="1207293" y="4227431"/>
                    </a:cubicBezTo>
                    <a:lnTo>
                      <a:pt x="1207293" y="4227431"/>
                    </a:lnTo>
                    <a:cubicBezTo>
                      <a:pt x="1207135" y="4232055"/>
                      <a:pt x="1203317" y="4235732"/>
                      <a:pt x="1198682" y="4235696"/>
                    </a:cubicBezTo>
                    <a:lnTo>
                      <a:pt x="1198336" y="4235696"/>
                    </a:lnTo>
                    <a:close/>
                    <a:moveTo>
                      <a:pt x="4793928" y="4230781"/>
                    </a:moveTo>
                    <a:cubicBezTo>
                      <a:pt x="4789231" y="4230744"/>
                      <a:pt x="4785445" y="4226903"/>
                      <a:pt x="4785481" y="4222189"/>
                    </a:cubicBezTo>
                    <a:cubicBezTo>
                      <a:pt x="4785481" y="4222134"/>
                      <a:pt x="4785481" y="4222061"/>
                      <a:pt x="4785481" y="4222006"/>
                    </a:cubicBezTo>
                    <a:lnTo>
                      <a:pt x="4785481" y="4222006"/>
                    </a:lnTo>
                    <a:cubicBezTo>
                      <a:pt x="4785608" y="4217255"/>
                      <a:pt x="4789522" y="4213487"/>
                      <a:pt x="4794274" y="4213559"/>
                    </a:cubicBezTo>
                    <a:lnTo>
                      <a:pt x="4794274" y="4213559"/>
                    </a:lnTo>
                    <a:cubicBezTo>
                      <a:pt x="4799025" y="4213669"/>
                      <a:pt x="4802793" y="4217601"/>
                      <a:pt x="4802721" y="4222352"/>
                    </a:cubicBezTo>
                    <a:lnTo>
                      <a:pt x="4802721" y="4222352"/>
                    </a:lnTo>
                    <a:cubicBezTo>
                      <a:pt x="4802611" y="4227031"/>
                      <a:pt x="4798770" y="4230781"/>
                      <a:pt x="4794092" y="4230781"/>
                    </a:cubicBezTo>
                    <a:lnTo>
                      <a:pt x="4793928" y="4230781"/>
                    </a:lnTo>
                    <a:close/>
                    <a:moveTo>
                      <a:pt x="1207675" y="4132477"/>
                    </a:moveTo>
                    <a:cubicBezTo>
                      <a:pt x="1202942" y="4131968"/>
                      <a:pt x="1199512" y="4127726"/>
                      <a:pt x="1200011" y="4122993"/>
                    </a:cubicBezTo>
                    <a:lnTo>
                      <a:pt x="1200011" y="4122993"/>
                    </a:lnTo>
                    <a:cubicBezTo>
                      <a:pt x="1200435" y="4118333"/>
                      <a:pt x="1204561" y="4114892"/>
                      <a:pt x="1209226" y="4115311"/>
                    </a:cubicBezTo>
                    <a:cubicBezTo>
                      <a:pt x="1209286" y="4115311"/>
                      <a:pt x="1209345" y="4115329"/>
                      <a:pt x="1209405" y="4115329"/>
                    </a:cubicBezTo>
                    <a:lnTo>
                      <a:pt x="1209405" y="4115329"/>
                    </a:lnTo>
                    <a:cubicBezTo>
                      <a:pt x="1214140" y="4115857"/>
                      <a:pt x="1217586" y="4120062"/>
                      <a:pt x="1217160" y="4124813"/>
                    </a:cubicBezTo>
                    <a:lnTo>
                      <a:pt x="1217160" y="4124813"/>
                    </a:lnTo>
                    <a:cubicBezTo>
                      <a:pt x="1216643" y="4129182"/>
                      <a:pt x="1212934" y="4132477"/>
                      <a:pt x="1208531" y="4132477"/>
                    </a:cubicBezTo>
                    <a:lnTo>
                      <a:pt x="1207675" y="4132477"/>
                    </a:lnTo>
                    <a:close/>
                    <a:moveTo>
                      <a:pt x="4795002" y="4127143"/>
                    </a:moveTo>
                    <a:cubicBezTo>
                      <a:pt x="4790269" y="4127052"/>
                      <a:pt x="4786464" y="4123175"/>
                      <a:pt x="4786464" y="4118442"/>
                    </a:cubicBezTo>
                    <a:lnTo>
                      <a:pt x="4786464" y="4118442"/>
                    </a:lnTo>
                    <a:cubicBezTo>
                      <a:pt x="4786501" y="4113690"/>
                      <a:pt x="4790360" y="4109867"/>
                      <a:pt x="4795111" y="4109904"/>
                    </a:cubicBezTo>
                    <a:cubicBezTo>
                      <a:pt x="4795130" y="4109904"/>
                      <a:pt x="4795147" y="4109904"/>
                      <a:pt x="4795166" y="4109904"/>
                    </a:cubicBezTo>
                    <a:lnTo>
                      <a:pt x="4795166" y="4109904"/>
                    </a:lnTo>
                    <a:cubicBezTo>
                      <a:pt x="4799917" y="4109959"/>
                      <a:pt x="4803740" y="4113854"/>
                      <a:pt x="4803703" y="4118606"/>
                    </a:cubicBezTo>
                    <a:lnTo>
                      <a:pt x="4803703" y="4118606"/>
                    </a:lnTo>
                    <a:cubicBezTo>
                      <a:pt x="4803649" y="4123339"/>
                      <a:pt x="4799808" y="4127125"/>
                      <a:pt x="4795075" y="4127143"/>
                    </a:cubicBezTo>
                    <a:lnTo>
                      <a:pt x="4795075" y="4127143"/>
                    </a:lnTo>
                    <a:close/>
                    <a:moveTo>
                      <a:pt x="1218070" y="4029532"/>
                    </a:moveTo>
                    <a:cubicBezTo>
                      <a:pt x="1213317" y="4029386"/>
                      <a:pt x="1209576" y="4025436"/>
                      <a:pt x="1209714" y="4020666"/>
                    </a:cubicBezTo>
                    <a:cubicBezTo>
                      <a:pt x="1209714" y="4020666"/>
                      <a:pt x="1209714" y="4020648"/>
                      <a:pt x="1209714" y="4020648"/>
                    </a:cubicBezTo>
                    <a:lnTo>
                      <a:pt x="1209714" y="4020648"/>
                    </a:lnTo>
                    <a:cubicBezTo>
                      <a:pt x="1209769" y="4015970"/>
                      <a:pt x="1213604" y="4012219"/>
                      <a:pt x="1218277" y="4012292"/>
                    </a:cubicBezTo>
                    <a:cubicBezTo>
                      <a:pt x="1218379" y="4012292"/>
                      <a:pt x="1218479" y="4012292"/>
                      <a:pt x="1218580" y="4012292"/>
                    </a:cubicBezTo>
                    <a:lnTo>
                      <a:pt x="1218580" y="4012292"/>
                    </a:lnTo>
                    <a:cubicBezTo>
                      <a:pt x="1223335" y="4012438"/>
                      <a:pt x="1227076" y="4016407"/>
                      <a:pt x="1226954" y="4021158"/>
                    </a:cubicBezTo>
                    <a:lnTo>
                      <a:pt x="1226954" y="4021158"/>
                    </a:lnTo>
                    <a:cubicBezTo>
                      <a:pt x="1226797" y="4025818"/>
                      <a:pt x="1222985" y="4029514"/>
                      <a:pt x="1218325" y="4029532"/>
                    </a:cubicBezTo>
                    <a:lnTo>
                      <a:pt x="1218070" y="4029532"/>
                    </a:lnTo>
                    <a:close/>
                    <a:moveTo>
                      <a:pt x="4796094" y="4023652"/>
                    </a:moveTo>
                    <a:cubicBezTo>
                      <a:pt x="4791343" y="4023579"/>
                      <a:pt x="4787538" y="4019702"/>
                      <a:pt x="4787556" y="4014950"/>
                    </a:cubicBezTo>
                    <a:lnTo>
                      <a:pt x="4787556" y="4014950"/>
                    </a:lnTo>
                    <a:cubicBezTo>
                      <a:pt x="4787629" y="4010199"/>
                      <a:pt x="4791507" y="4006394"/>
                      <a:pt x="4796258" y="4006431"/>
                    </a:cubicBezTo>
                    <a:lnTo>
                      <a:pt x="4796258" y="4006431"/>
                    </a:lnTo>
                    <a:cubicBezTo>
                      <a:pt x="4800991" y="4006467"/>
                      <a:pt x="4804814" y="4010326"/>
                      <a:pt x="4804778" y="4015059"/>
                    </a:cubicBezTo>
                    <a:cubicBezTo>
                      <a:pt x="4804778" y="4015078"/>
                      <a:pt x="4804778" y="4015114"/>
                      <a:pt x="4804778" y="4015132"/>
                    </a:cubicBezTo>
                    <a:lnTo>
                      <a:pt x="4804778" y="4015132"/>
                    </a:lnTo>
                    <a:cubicBezTo>
                      <a:pt x="4804759" y="4019865"/>
                      <a:pt x="4800918" y="4023670"/>
                      <a:pt x="4796185" y="4023652"/>
                    </a:cubicBezTo>
                    <a:cubicBezTo>
                      <a:pt x="4796185" y="4023652"/>
                      <a:pt x="4796167" y="4023652"/>
                      <a:pt x="4796167" y="4023652"/>
                    </a:cubicBezTo>
                    <a:lnTo>
                      <a:pt x="4796167" y="4023652"/>
                    </a:lnTo>
                    <a:close/>
                    <a:moveTo>
                      <a:pt x="1197736" y="3920706"/>
                    </a:moveTo>
                    <a:cubicBezTo>
                      <a:pt x="1196459" y="3916137"/>
                      <a:pt x="1199121" y="3911422"/>
                      <a:pt x="1203681" y="3910130"/>
                    </a:cubicBezTo>
                    <a:cubicBezTo>
                      <a:pt x="1203714" y="3910130"/>
                      <a:pt x="1203747" y="3910112"/>
                      <a:pt x="1203780" y="3910112"/>
                    </a:cubicBezTo>
                    <a:lnTo>
                      <a:pt x="1203780" y="3910112"/>
                    </a:lnTo>
                    <a:cubicBezTo>
                      <a:pt x="1208361" y="3908910"/>
                      <a:pt x="1213065" y="3911586"/>
                      <a:pt x="1214374" y="3916137"/>
                    </a:cubicBezTo>
                    <a:lnTo>
                      <a:pt x="1214374" y="3916137"/>
                    </a:lnTo>
                    <a:cubicBezTo>
                      <a:pt x="1215576" y="3920725"/>
                      <a:pt x="1212891" y="3925439"/>
                      <a:pt x="1208331" y="3926732"/>
                    </a:cubicBezTo>
                    <a:lnTo>
                      <a:pt x="1208331" y="3926732"/>
                    </a:lnTo>
                    <a:cubicBezTo>
                      <a:pt x="1207584" y="3926969"/>
                      <a:pt x="1206803" y="3927096"/>
                      <a:pt x="1206019" y="3927078"/>
                    </a:cubicBezTo>
                    <a:lnTo>
                      <a:pt x="1206019" y="3927078"/>
                    </a:lnTo>
                    <a:cubicBezTo>
                      <a:pt x="1202130" y="3927078"/>
                      <a:pt x="1198728" y="3924456"/>
                      <a:pt x="1197736" y="3920706"/>
                    </a:cubicBezTo>
                    <a:close/>
                    <a:moveTo>
                      <a:pt x="4806671" y="3921052"/>
                    </a:moveTo>
                    <a:cubicBezTo>
                      <a:pt x="4802065" y="3919760"/>
                      <a:pt x="4799389" y="3914972"/>
                      <a:pt x="4800663" y="3910366"/>
                    </a:cubicBezTo>
                    <a:lnTo>
                      <a:pt x="4800663" y="3910457"/>
                    </a:lnTo>
                    <a:cubicBezTo>
                      <a:pt x="4801865" y="3905906"/>
                      <a:pt x="4806525" y="3903194"/>
                      <a:pt x="4811076" y="3904377"/>
                    </a:cubicBezTo>
                    <a:cubicBezTo>
                      <a:pt x="4811131" y="3904395"/>
                      <a:pt x="4811186" y="3904414"/>
                      <a:pt x="4811240" y="3904432"/>
                    </a:cubicBezTo>
                    <a:lnTo>
                      <a:pt x="4811240" y="3904432"/>
                    </a:lnTo>
                    <a:cubicBezTo>
                      <a:pt x="4815791" y="3905615"/>
                      <a:pt x="4818522" y="3910275"/>
                      <a:pt x="4817339" y="3914827"/>
                    </a:cubicBezTo>
                    <a:cubicBezTo>
                      <a:pt x="4817321" y="3914881"/>
                      <a:pt x="4817302" y="3914954"/>
                      <a:pt x="4817284" y="3915008"/>
                    </a:cubicBezTo>
                    <a:lnTo>
                      <a:pt x="4817284" y="3915008"/>
                    </a:lnTo>
                    <a:cubicBezTo>
                      <a:pt x="4816264" y="3918722"/>
                      <a:pt x="4812878" y="3921307"/>
                      <a:pt x="4809019" y="3921307"/>
                    </a:cubicBezTo>
                    <a:lnTo>
                      <a:pt x="4809019" y="3921307"/>
                    </a:lnTo>
                    <a:cubicBezTo>
                      <a:pt x="4808237" y="3921307"/>
                      <a:pt x="4807436" y="3921234"/>
                      <a:pt x="4806671" y="3921052"/>
                    </a:cubicBezTo>
                    <a:close/>
                    <a:moveTo>
                      <a:pt x="1156812" y="3828866"/>
                    </a:moveTo>
                    <a:cubicBezTo>
                      <a:pt x="1154249" y="3824824"/>
                      <a:pt x="1155400" y="3819490"/>
                      <a:pt x="1159397" y="3816869"/>
                    </a:cubicBezTo>
                    <a:lnTo>
                      <a:pt x="1159397" y="3816869"/>
                    </a:lnTo>
                    <a:cubicBezTo>
                      <a:pt x="1163420" y="3814339"/>
                      <a:pt x="1168736" y="3815522"/>
                      <a:pt x="1171285" y="3819545"/>
                    </a:cubicBezTo>
                    <a:lnTo>
                      <a:pt x="1171285" y="3819545"/>
                    </a:lnTo>
                    <a:cubicBezTo>
                      <a:pt x="1173864" y="3823495"/>
                      <a:pt x="1172756" y="3828775"/>
                      <a:pt x="1168809" y="3831360"/>
                    </a:cubicBezTo>
                    <a:cubicBezTo>
                      <a:pt x="1168773" y="3831378"/>
                      <a:pt x="1168736" y="3831414"/>
                      <a:pt x="1168700" y="3831432"/>
                    </a:cubicBezTo>
                    <a:lnTo>
                      <a:pt x="1168700" y="3831432"/>
                    </a:lnTo>
                    <a:cubicBezTo>
                      <a:pt x="1167327" y="3832343"/>
                      <a:pt x="1165709" y="3832834"/>
                      <a:pt x="1164058" y="3832816"/>
                    </a:cubicBezTo>
                    <a:lnTo>
                      <a:pt x="1164058" y="3832816"/>
                    </a:lnTo>
                    <a:cubicBezTo>
                      <a:pt x="1161132" y="3832798"/>
                      <a:pt x="1158409" y="3831323"/>
                      <a:pt x="1156812" y="3828866"/>
                    </a:cubicBezTo>
                    <a:close/>
                    <a:moveTo>
                      <a:pt x="4846484" y="3825662"/>
                    </a:moveTo>
                    <a:cubicBezTo>
                      <a:pt x="4842479" y="3823113"/>
                      <a:pt x="4841295" y="3817797"/>
                      <a:pt x="4843826" y="3813774"/>
                    </a:cubicBezTo>
                    <a:lnTo>
                      <a:pt x="4843826" y="3813774"/>
                    </a:lnTo>
                    <a:cubicBezTo>
                      <a:pt x="4846338" y="3809787"/>
                      <a:pt x="4851618" y="3808604"/>
                      <a:pt x="4855604" y="3811116"/>
                    </a:cubicBezTo>
                    <a:cubicBezTo>
                      <a:pt x="4855641" y="3811135"/>
                      <a:pt x="4855677" y="3811171"/>
                      <a:pt x="4855714" y="3811189"/>
                    </a:cubicBezTo>
                    <a:lnTo>
                      <a:pt x="4855714" y="3811189"/>
                    </a:lnTo>
                    <a:cubicBezTo>
                      <a:pt x="4859719" y="3813738"/>
                      <a:pt x="4860884" y="3819054"/>
                      <a:pt x="4858316" y="3823059"/>
                    </a:cubicBezTo>
                    <a:cubicBezTo>
                      <a:pt x="4858316" y="3823077"/>
                      <a:pt x="4858299" y="3823077"/>
                      <a:pt x="4858299" y="3823095"/>
                    </a:cubicBezTo>
                    <a:lnTo>
                      <a:pt x="4858299" y="3823095"/>
                    </a:lnTo>
                    <a:cubicBezTo>
                      <a:pt x="4856715" y="3825589"/>
                      <a:pt x="4853966" y="3827082"/>
                      <a:pt x="4851016" y="3827045"/>
                    </a:cubicBezTo>
                    <a:lnTo>
                      <a:pt x="4851016" y="3827045"/>
                    </a:lnTo>
                    <a:cubicBezTo>
                      <a:pt x="4849396" y="3827027"/>
                      <a:pt x="4847831" y="3826554"/>
                      <a:pt x="4846484" y="3825662"/>
                    </a:cubicBezTo>
                    <a:close/>
                    <a:moveTo>
                      <a:pt x="1090731" y="3752954"/>
                    </a:moveTo>
                    <a:cubicBezTo>
                      <a:pt x="1087112" y="3749877"/>
                      <a:pt x="1086680" y="3744434"/>
                      <a:pt x="1089766" y="3740811"/>
                    </a:cubicBezTo>
                    <a:cubicBezTo>
                      <a:pt x="1089771" y="3740811"/>
                      <a:pt x="1089778" y="3740793"/>
                      <a:pt x="1089784" y="3740793"/>
                    </a:cubicBezTo>
                    <a:lnTo>
                      <a:pt x="1089784" y="3740793"/>
                    </a:lnTo>
                    <a:cubicBezTo>
                      <a:pt x="1092873" y="3737189"/>
                      <a:pt x="1098280" y="3736734"/>
                      <a:pt x="1101926" y="3739774"/>
                    </a:cubicBezTo>
                    <a:lnTo>
                      <a:pt x="1101926" y="3739774"/>
                    </a:lnTo>
                    <a:cubicBezTo>
                      <a:pt x="1105511" y="3742777"/>
                      <a:pt x="1105982" y="3748111"/>
                      <a:pt x="1102980" y="3751698"/>
                    </a:cubicBezTo>
                    <a:cubicBezTo>
                      <a:pt x="1102946" y="3751734"/>
                      <a:pt x="1102909" y="3751788"/>
                      <a:pt x="1102873" y="3751825"/>
                    </a:cubicBezTo>
                    <a:lnTo>
                      <a:pt x="1102873" y="3751825"/>
                    </a:lnTo>
                    <a:cubicBezTo>
                      <a:pt x="1101271" y="3753791"/>
                      <a:pt x="1098870" y="3754920"/>
                      <a:pt x="1096338" y="3754920"/>
                    </a:cubicBezTo>
                    <a:lnTo>
                      <a:pt x="1096338" y="3754920"/>
                    </a:lnTo>
                    <a:cubicBezTo>
                      <a:pt x="1094295" y="3754956"/>
                      <a:pt x="1092309" y="3754246"/>
                      <a:pt x="1090731" y="3752954"/>
                    </a:cubicBezTo>
                    <a:close/>
                    <a:moveTo>
                      <a:pt x="4912493" y="3746309"/>
                    </a:moveTo>
                    <a:cubicBezTo>
                      <a:pt x="4909416" y="3742686"/>
                      <a:pt x="4909871" y="3737243"/>
                      <a:pt x="4913512" y="3734167"/>
                    </a:cubicBezTo>
                    <a:cubicBezTo>
                      <a:pt x="4913512" y="3734167"/>
                      <a:pt x="4913512" y="3734167"/>
                      <a:pt x="4913512" y="3734167"/>
                    </a:cubicBezTo>
                    <a:lnTo>
                      <a:pt x="4913512" y="3734167"/>
                    </a:lnTo>
                    <a:cubicBezTo>
                      <a:pt x="4917153" y="3731090"/>
                      <a:pt x="4922596" y="3731564"/>
                      <a:pt x="4925673" y="3735204"/>
                    </a:cubicBezTo>
                    <a:cubicBezTo>
                      <a:pt x="4925673" y="3735204"/>
                      <a:pt x="4925673" y="3735204"/>
                      <a:pt x="4925673" y="3735204"/>
                    </a:cubicBezTo>
                    <a:lnTo>
                      <a:pt x="4925673" y="3735204"/>
                    </a:lnTo>
                    <a:cubicBezTo>
                      <a:pt x="4928694" y="3738864"/>
                      <a:pt x="4928239" y="3744252"/>
                      <a:pt x="4924635" y="3747347"/>
                    </a:cubicBezTo>
                    <a:lnTo>
                      <a:pt x="4924635" y="3747347"/>
                    </a:lnTo>
                    <a:cubicBezTo>
                      <a:pt x="4923069" y="3748676"/>
                      <a:pt x="4921085" y="3749422"/>
                      <a:pt x="4919028" y="3749422"/>
                    </a:cubicBezTo>
                    <a:lnTo>
                      <a:pt x="4919028" y="3749422"/>
                    </a:lnTo>
                    <a:cubicBezTo>
                      <a:pt x="4916498" y="3749422"/>
                      <a:pt x="4914095" y="3748257"/>
                      <a:pt x="4912493" y="3746291"/>
                    </a:cubicBezTo>
                    <a:close/>
                    <a:moveTo>
                      <a:pt x="1005352" y="3699779"/>
                    </a:moveTo>
                    <a:cubicBezTo>
                      <a:pt x="1000985" y="3697940"/>
                      <a:pt x="998932" y="3692916"/>
                      <a:pt x="1000765" y="3688547"/>
                    </a:cubicBezTo>
                    <a:cubicBezTo>
                      <a:pt x="1000770" y="3688547"/>
                      <a:pt x="1000777" y="3688529"/>
                      <a:pt x="1000783" y="3688510"/>
                    </a:cubicBezTo>
                    <a:lnTo>
                      <a:pt x="1000783" y="3688510"/>
                    </a:lnTo>
                    <a:cubicBezTo>
                      <a:pt x="1002660" y="3684105"/>
                      <a:pt x="1007750" y="3682066"/>
                      <a:pt x="1012152" y="3683941"/>
                    </a:cubicBezTo>
                    <a:cubicBezTo>
                      <a:pt x="1012155" y="3683941"/>
                      <a:pt x="1012159" y="3683941"/>
                      <a:pt x="1012161" y="3683941"/>
                    </a:cubicBezTo>
                    <a:lnTo>
                      <a:pt x="1012161" y="3683941"/>
                    </a:lnTo>
                    <a:cubicBezTo>
                      <a:pt x="1016508" y="3685871"/>
                      <a:pt x="1018501" y="3690931"/>
                      <a:pt x="1016639" y="3695319"/>
                    </a:cubicBezTo>
                    <a:lnTo>
                      <a:pt x="1016639" y="3695319"/>
                    </a:lnTo>
                    <a:cubicBezTo>
                      <a:pt x="1015246" y="3698450"/>
                      <a:pt x="1012135" y="3700470"/>
                      <a:pt x="1008702" y="3700470"/>
                    </a:cubicBezTo>
                    <a:lnTo>
                      <a:pt x="1008702" y="3700470"/>
                    </a:lnTo>
                    <a:cubicBezTo>
                      <a:pt x="1007551" y="3700452"/>
                      <a:pt x="1006415" y="3700216"/>
                      <a:pt x="1005352" y="3699779"/>
                    </a:cubicBezTo>
                    <a:close/>
                    <a:moveTo>
                      <a:pt x="4997179" y="3686872"/>
                    </a:moveTo>
                    <a:cubicBezTo>
                      <a:pt x="4994594" y="3682903"/>
                      <a:pt x="4995723" y="3677606"/>
                      <a:pt x="4999692" y="3675039"/>
                    </a:cubicBezTo>
                    <a:cubicBezTo>
                      <a:pt x="4999709" y="3675021"/>
                      <a:pt x="4999746" y="3675003"/>
                      <a:pt x="4999764" y="3674984"/>
                    </a:cubicBezTo>
                    <a:lnTo>
                      <a:pt x="4999764" y="3674984"/>
                    </a:lnTo>
                    <a:cubicBezTo>
                      <a:pt x="5003751" y="3672436"/>
                      <a:pt x="5009066" y="3673583"/>
                      <a:pt x="5011651" y="3677551"/>
                    </a:cubicBezTo>
                    <a:lnTo>
                      <a:pt x="5011651" y="3677551"/>
                    </a:lnTo>
                    <a:cubicBezTo>
                      <a:pt x="5014200" y="3681556"/>
                      <a:pt x="5013053" y="3686872"/>
                      <a:pt x="5009066" y="3689457"/>
                    </a:cubicBezTo>
                    <a:lnTo>
                      <a:pt x="5009066" y="3689457"/>
                    </a:lnTo>
                    <a:cubicBezTo>
                      <a:pt x="5007683" y="3690367"/>
                      <a:pt x="5006081" y="3690840"/>
                      <a:pt x="5004424" y="3690822"/>
                    </a:cubicBezTo>
                    <a:lnTo>
                      <a:pt x="5004424" y="3690822"/>
                    </a:lnTo>
                    <a:cubicBezTo>
                      <a:pt x="5001494" y="3690840"/>
                      <a:pt x="4998745" y="3689348"/>
                      <a:pt x="4997179" y="3686872"/>
                    </a:cubicBezTo>
                    <a:close/>
                    <a:moveTo>
                      <a:pt x="907977" y="3674293"/>
                    </a:moveTo>
                    <a:cubicBezTo>
                      <a:pt x="903239" y="3673746"/>
                      <a:pt x="899842" y="3669450"/>
                      <a:pt x="900386" y="3664717"/>
                    </a:cubicBezTo>
                    <a:lnTo>
                      <a:pt x="900386" y="3664717"/>
                    </a:lnTo>
                    <a:cubicBezTo>
                      <a:pt x="900887" y="3660020"/>
                      <a:pt x="905094" y="3656635"/>
                      <a:pt x="909783" y="3657126"/>
                    </a:cubicBezTo>
                    <a:cubicBezTo>
                      <a:pt x="909812" y="3657144"/>
                      <a:pt x="909841" y="3657144"/>
                      <a:pt x="909871" y="3657144"/>
                    </a:cubicBezTo>
                    <a:lnTo>
                      <a:pt x="909871" y="3657144"/>
                    </a:lnTo>
                    <a:cubicBezTo>
                      <a:pt x="914560" y="3657654"/>
                      <a:pt x="917953" y="3661859"/>
                      <a:pt x="917453" y="3666538"/>
                    </a:cubicBezTo>
                    <a:cubicBezTo>
                      <a:pt x="917451" y="3666574"/>
                      <a:pt x="917447" y="3666592"/>
                      <a:pt x="917444" y="3666629"/>
                    </a:cubicBezTo>
                    <a:lnTo>
                      <a:pt x="917444" y="3666629"/>
                    </a:lnTo>
                    <a:cubicBezTo>
                      <a:pt x="916970" y="3670980"/>
                      <a:pt x="913302" y="3674274"/>
                      <a:pt x="908924" y="3674293"/>
                    </a:cubicBezTo>
                    <a:lnTo>
                      <a:pt x="907977" y="3674293"/>
                    </a:lnTo>
                    <a:close/>
                    <a:moveTo>
                      <a:pt x="805014" y="3663006"/>
                    </a:moveTo>
                    <a:cubicBezTo>
                      <a:pt x="800288" y="3662478"/>
                      <a:pt x="796864" y="3658255"/>
                      <a:pt x="797331" y="3653522"/>
                    </a:cubicBezTo>
                    <a:lnTo>
                      <a:pt x="797331" y="3653522"/>
                    </a:lnTo>
                    <a:cubicBezTo>
                      <a:pt x="797874" y="3648770"/>
                      <a:pt x="802152" y="3645348"/>
                      <a:pt x="806907" y="3645857"/>
                    </a:cubicBezTo>
                    <a:lnTo>
                      <a:pt x="806907" y="3645857"/>
                    </a:lnTo>
                    <a:cubicBezTo>
                      <a:pt x="811587" y="3646349"/>
                      <a:pt x="814982" y="3650536"/>
                      <a:pt x="814491" y="3655215"/>
                    </a:cubicBezTo>
                    <a:cubicBezTo>
                      <a:pt x="814487" y="3655251"/>
                      <a:pt x="814484" y="3655287"/>
                      <a:pt x="814480" y="3655324"/>
                    </a:cubicBezTo>
                    <a:lnTo>
                      <a:pt x="814480" y="3655324"/>
                    </a:lnTo>
                    <a:cubicBezTo>
                      <a:pt x="814023" y="3659693"/>
                      <a:pt x="810348" y="3663006"/>
                      <a:pt x="805960" y="3663006"/>
                    </a:cubicBezTo>
                    <a:lnTo>
                      <a:pt x="805014" y="3663006"/>
                    </a:lnTo>
                    <a:close/>
                    <a:moveTo>
                      <a:pt x="702487" y="3637757"/>
                    </a:moveTo>
                    <a:cubicBezTo>
                      <a:pt x="698096" y="3635918"/>
                      <a:pt x="696015" y="3630875"/>
                      <a:pt x="697827" y="3626470"/>
                    </a:cubicBezTo>
                    <a:lnTo>
                      <a:pt x="697827" y="3626470"/>
                    </a:lnTo>
                    <a:cubicBezTo>
                      <a:pt x="699565" y="3622119"/>
                      <a:pt x="704500" y="3620007"/>
                      <a:pt x="708851" y="3621737"/>
                    </a:cubicBezTo>
                    <a:cubicBezTo>
                      <a:pt x="708909" y="3621755"/>
                      <a:pt x="708966" y="3621791"/>
                      <a:pt x="709022" y="3621810"/>
                    </a:cubicBezTo>
                    <a:lnTo>
                      <a:pt x="709022" y="3621810"/>
                    </a:lnTo>
                    <a:cubicBezTo>
                      <a:pt x="713424" y="3623575"/>
                      <a:pt x="715554" y="3628582"/>
                      <a:pt x="713779" y="3632987"/>
                    </a:cubicBezTo>
                    <a:cubicBezTo>
                      <a:pt x="713777" y="3632987"/>
                      <a:pt x="713775" y="3633005"/>
                      <a:pt x="713774" y="3633005"/>
                    </a:cubicBezTo>
                    <a:lnTo>
                      <a:pt x="713774" y="3633005"/>
                    </a:lnTo>
                    <a:cubicBezTo>
                      <a:pt x="712446" y="3636264"/>
                      <a:pt x="709264" y="3638394"/>
                      <a:pt x="705745" y="3638357"/>
                    </a:cubicBezTo>
                    <a:lnTo>
                      <a:pt x="705745" y="3638357"/>
                    </a:lnTo>
                    <a:cubicBezTo>
                      <a:pt x="704637" y="3638357"/>
                      <a:pt x="703537" y="3638157"/>
                      <a:pt x="702505" y="3637757"/>
                    </a:cubicBezTo>
                    <a:close/>
                    <a:moveTo>
                      <a:pt x="5084269" y="3630693"/>
                    </a:moveTo>
                    <a:cubicBezTo>
                      <a:pt x="5081684" y="3626725"/>
                      <a:pt x="5082794" y="3621409"/>
                      <a:pt x="5086763" y="3618806"/>
                    </a:cubicBezTo>
                    <a:lnTo>
                      <a:pt x="5086763" y="3618806"/>
                    </a:lnTo>
                    <a:cubicBezTo>
                      <a:pt x="5090768" y="3616203"/>
                      <a:pt x="5096120" y="3617331"/>
                      <a:pt x="5098723" y="3621336"/>
                    </a:cubicBezTo>
                    <a:cubicBezTo>
                      <a:pt x="5098741" y="3621355"/>
                      <a:pt x="5098741" y="3621373"/>
                      <a:pt x="5098759" y="3621391"/>
                    </a:cubicBezTo>
                    <a:lnTo>
                      <a:pt x="5098759" y="3621391"/>
                    </a:lnTo>
                    <a:cubicBezTo>
                      <a:pt x="5101290" y="3625396"/>
                      <a:pt x="5100143" y="3630693"/>
                      <a:pt x="5096174" y="3633278"/>
                    </a:cubicBezTo>
                    <a:lnTo>
                      <a:pt x="5096174" y="3633278"/>
                    </a:lnTo>
                    <a:cubicBezTo>
                      <a:pt x="5094791" y="3634189"/>
                      <a:pt x="5093170" y="3634662"/>
                      <a:pt x="5091514" y="3634662"/>
                    </a:cubicBezTo>
                    <a:lnTo>
                      <a:pt x="5091514" y="3634662"/>
                    </a:lnTo>
                    <a:cubicBezTo>
                      <a:pt x="5088547" y="3634698"/>
                      <a:pt x="5085780" y="3633206"/>
                      <a:pt x="5084196" y="3630693"/>
                    </a:cubicBezTo>
                    <a:close/>
                    <a:moveTo>
                      <a:pt x="611866" y="3583216"/>
                    </a:moveTo>
                    <a:lnTo>
                      <a:pt x="611866" y="3583216"/>
                    </a:lnTo>
                    <a:cubicBezTo>
                      <a:pt x="608232" y="3580158"/>
                      <a:pt x="607730" y="3574752"/>
                      <a:pt x="610737" y="3571074"/>
                    </a:cubicBezTo>
                    <a:lnTo>
                      <a:pt x="610737" y="3571074"/>
                    </a:lnTo>
                    <a:cubicBezTo>
                      <a:pt x="613755" y="3567415"/>
                      <a:pt x="619169" y="3566887"/>
                      <a:pt x="622832" y="3569909"/>
                    </a:cubicBezTo>
                    <a:cubicBezTo>
                      <a:pt x="622848" y="3569927"/>
                      <a:pt x="622863" y="3569927"/>
                      <a:pt x="622879" y="3569945"/>
                    </a:cubicBezTo>
                    <a:lnTo>
                      <a:pt x="622879" y="3569945"/>
                    </a:lnTo>
                    <a:cubicBezTo>
                      <a:pt x="626513" y="3573004"/>
                      <a:pt x="627015" y="3578410"/>
                      <a:pt x="624008" y="3582088"/>
                    </a:cubicBezTo>
                    <a:lnTo>
                      <a:pt x="624008" y="3582088"/>
                    </a:lnTo>
                    <a:cubicBezTo>
                      <a:pt x="622350" y="3584036"/>
                      <a:pt x="619925" y="3585183"/>
                      <a:pt x="617363" y="3585201"/>
                    </a:cubicBezTo>
                    <a:lnTo>
                      <a:pt x="617363" y="3585201"/>
                    </a:lnTo>
                    <a:cubicBezTo>
                      <a:pt x="615357" y="3585183"/>
                      <a:pt x="613419" y="3584491"/>
                      <a:pt x="611866" y="3583216"/>
                    </a:cubicBezTo>
                    <a:close/>
                    <a:moveTo>
                      <a:pt x="5171140" y="3574424"/>
                    </a:moveTo>
                    <a:cubicBezTo>
                      <a:pt x="5168300" y="3570637"/>
                      <a:pt x="5169083" y="3565285"/>
                      <a:pt x="5172851" y="3562445"/>
                    </a:cubicBezTo>
                    <a:cubicBezTo>
                      <a:pt x="5172887" y="3562427"/>
                      <a:pt x="5172924" y="3562391"/>
                      <a:pt x="5172960" y="3562372"/>
                    </a:cubicBezTo>
                    <a:lnTo>
                      <a:pt x="5172960" y="3562372"/>
                    </a:lnTo>
                    <a:cubicBezTo>
                      <a:pt x="5176692" y="3559551"/>
                      <a:pt x="5182008" y="3560297"/>
                      <a:pt x="5184811" y="3564029"/>
                    </a:cubicBezTo>
                    <a:cubicBezTo>
                      <a:pt x="5184866" y="3564084"/>
                      <a:pt x="5184902" y="3564138"/>
                      <a:pt x="5184939" y="3564193"/>
                    </a:cubicBezTo>
                    <a:lnTo>
                      <a:pt x="5184939" y="3564193"/>
                    </a:lnTo>
                    <a:cubicBezTo>
                      <a:pt x="5187779" y="3567961"/>
                      <a:pt x="5187014" y="3573313"/>
                      <a:pt x="5183245" y="3576153"/>
                    </a:cubicBezTo>
                    <a:cubicBezTo>
                      <a:pt x="5183228" y="3576153"/>
                      <a:pt x="5183228" y="3576171"/>
                      <a:pt x="5183209" y="3576171"/>
                    </a:cubicBezTo>
                    <a:lnTo>
                      <a:pt x="5183209" y="3576171"/>
                    </a:lnTo>
                    <a:cubicBezTo>
                      <a:pt x="5181771" y="3577318"/>
                      <a:pt x="5179969" y="3577937"/>
                      <a:pt x="5178130" y="3577901"/>
                    </a:cubicBezTo>
                    <a:lnTo>
                      <a:pt x="5178130" y="3577901"/>
                    </a:lnTo>
                    <a:cubicBezTo>
                      <a:pt x="5175382" y="3577919"/>
                      <a:pt x="5172778" y="3576627"/>
                      <a:pt x="5171140" y="3574424"/>
                    </a:cubicBezTo>
                    <a:close/>
                    <a:moveTo>
                      <a:pt x="541379" y="3504392"/>
                    </a:moveTo>
                    <a:cubicBezTo>
                      <a:pt x="538748" y="3500496"/>
                      <a:pt x="539778" y="3495198"/>
                      <a:pt x="543680" y="3492559"/>
                    </a:cubicBezTo>
                    <a:cubicBezTo>
                      <a:pt x="543720" y="3492541"/>
                      <a:pt x="543760" y="3492504"/>
                      <a:pt x="543800" y="3492486"/>
                    </a:cubicBezTo>
                    <a:lnTo>
                      <a:pt x="543800" y="3492486"/>
                    </a:lnTo>
                    <a:cubicBezTo>
                      <a:pt x="547712" y="3489847"/>
                      <a:pt x="553017" y="3490884"/>
                      <a:pt x="555649" y="3494798"/>
                    </a:cubicBezTo>
                    <a:cubicBezTo>
                      <a:pt x="555693" y="3494871"/>
                      <a:pt x="555736" y="3494925"/>
                      <a:pt x="555778" y="3494998"/>
                    </a:cubicBezTo>
                    <a:lnTo>
                      <a:pt x="555778" y="3494998"/>
                    </a:lnTo>
                    <a:cubicBezTo>
                      <a:pt x="558345" y="3498985"/>
                      <a:pt x="557224" y="3504283"/>
                      <a:pt x="553266" y="3506886"/>
                    </a:cubicBezTo>
                    <a:lnTo>
                      <a:pt x="553266" y="3506886"/>
                    </a:lnTo>
                    <a:cubicBezTo>
                      <a:pt x="551881" y="3507778"/>
                      <a:pt x="550271" y="3508251"/>
                      <a:pt x="548624" y="3508269"/>
                    </a:cubicBezTo>
                    <a:lnTo>
                      <a:pt x="548624" y="3508269"/>
                    </a:lnTo>
                    <a:cubicBezTo>
                      <a:pt x="545702" y="3508306"/>
                      <a:pt x="542962" y="3506849"/>
                      <a:pt x="541379" y="3504392"/>
                    </a:cubicBezTo>
                    <a:close/>
                    <a:moveTo>
                      <a:pt x="5245741" y="3503172"/>
                    </a:moveTo>
                    <a:cubicBezTo>
                      <a:pt x="5241918" y="3500350"/>
                      <a:pt x="5241099" y="3494962"/>
                      <a:pt x="5243921" y="3491121"/>
                    </a:cubicBezTo>
                    <a:lnTo>
                      <a:pt x="5243921" y="3491121"/>
                    </a:lnTo>
                    <a:cubicBezTo>
                      <a:pt x="5246761" y="3487298"/>
                      <a:pt x="5252149" y="3486479"/>
                      <a:pt x="5255990" y="3489300"/>
                    </a:cubicBezTo>
                    <a:lnTo>
                      <a:pt x="5255990" y="3489300"/>
                    </a:lnTo>
                    <a:cubicBezTo>
                      <a:pt x="5259813" y="3492086"/>
                      <a:pt x="5260669" y="3497420"/>
                      <a:pt x="5257883" y="3501242"/>
                    </a:cubicBezTo>
                    <a:cubicBezTo>
                      <a:pt x="5257865" y="3501279"/>
                      <a:pt x="5257829" y="3501315"/>
                      <a:pt x="5257810" y="3501352"/>
                    </a:cubicBezTo>
                    <a:lnTo>
                      <a:pt x="5257810" y="3501352"/>
                    </a:lnTo>
                    <a:cubicBezTo>
                      <a:pt x="5256190" y="3503536"/>
                      <a:pt x="5253642" y="3504810"/>
                      <a:pt x="5250929" y="3504810"/>
                    </a:cubicBezTo>
                    <a:lnTo>
                      <a:pt x="5250929" y="3504810"/>
                    </a:lnTo>
                    <a:cubicBezTo>
                      <a:pt x="5249073" y="3504829"/>
                      <a:pt x="5247252" y="3504246"/>
                      <a:pt x="5245741" y="3503172"/>
                    </a:cubicBezTo>
                    <a:close/>
                    <a:moveTo>
                      <a:pt x="496924" y="3408510"/>
                    </a:moveTo>
                    <a:cubicBezTo>
                      <a:pt x="495555" y="3403995"/>
                      <a:pt x="498110" y="3399207"/>
                      <a:pt x="502634" y="3397842"/>
                    </a:cubicBezTo>
                    <a:cubicBezTo>
                      <a:pt x="502654" y="3397842"/>
                      <a:pt x="502674" y="3397824"/>
                      <a:pt x="502694" y="3397824"/>
                    </a:cubicBezTo>
                    <a:lnTo>
                      <a:pt x="502694" y="3397824"/>
                    </a:lnTo>
                    <a:cubicBezTo>
                      <a:pt x="507278" y="3396531"/>
                      <a:pt x="512060" y="3399116"/>
                      <a:pt x="513471" y="3403667"/>
                    </a:cubicBezTo>
                    <a:lnTo>
                      <a:pt x="513471" y="3403667"/>
                    </a:lnTo>
                    <a:cubicBezTo>
                      <a:pt x="514788" y="3408237"/>
                      <a:pt x="512172" y="3413024"/>
                      <a:pt x="507610" y="3414371"/>
                    </a:cubicBezTo>
                    <a:lnTo>
                      <a:pt x="507610" y="3414371"/>
                    </a:lnTo>
                    <a:cubicBezTo>
                      <a:pt x="506794" y="3414608"/>
                      <a:pt x="505946" y="3414717"/>
                      <a:pt x="505097" y="3414699"/>
                    </a:cubicBezTo>
                    <a:lnTo>
                      <a:pt x="505097" y="3414699"/>
                    </a:lnTo>
                    <a:cubicBezTo>
                      <a:pt x="501284" y="3414717"/>
                      <a:pt x="497934" y="3412169"/>
                      <a:pt x="496924" y="3408491"/>
                    </a:cubicBezTo>
                    <a:close/>
                    <a:moveTo>
                      <a:pt x="5296149" y="3413061"/>
                    </a:moveTo>
                    <a:cubicBezTo>
                      <a:pt x="5291689" y="3411495"/>
                      <a:pt x="5289322" y="3406598"/>
                      <a:pt x="5290888" y="3402138"/>
                    </a:cubicBezTo>
                    <a:lnTo>
                      <a:pt x="5290888" y="3402138"/>
                    </a:lnTo>
                    <a:cubicBezTo>
                      <a:pt x="5292471" y="3397642"/>
                      <a:pt x="5297405" y="3395275"/>
                      <a:pt x="5301901" y="3396877"/>
                    </a:cubicBezTo>
                    <a:cubicBezTo>
                      <a:pt x="5301901" y="3396877"/>
                      <a:pt x="5301920" y="3396877"/>
                      <a:pt x="5301920" y="3396877"/>
                    </a:cubicBezTo>
                    <a:lnTo>
                      <a:pt x="5301920" y="3396877"/>
                    </a:lnTo>
                    <a:cubicBezTo>
                      <a:pt x="5306380" y="3398443"/>
                      <a:pt x="5308728" y="3403340"/>
                      <a:pt x="5307181" y="3407800"/>
                    </a:cubicBezTo>
                    <a:lnTo>
                      <a:pt x="5307181" y="3407800"/>
                    </a:lnTo>
                    <a:cubicBezTo>
                      <a:pt x="5305943" y="3411258"/>
                      <a:pt x="5302666" y="3413570"/>
                      <a:pt x="5298989" y="3413570"/>
                    </a:cubicBezTo>
                    <a:lnTo>
                      <a:pt x="5298989" y="3413570"/>
                    </a:lnTo>
                    <a:cubicBezTo>
                      <a:pt x="5298024" y="3413552"/>
                      <a:pt x="5297059" y="3413370"/>
                      <a:pt x="5296149" y="3413042"/>
                    </a:cubicBezTo>
                    <a:close/>
                    <a:moveTo>
                      <a:pt x="491098" y="3312500"/>
                    </a:moveTo>
                    <a:cubicBezTo>
                      <a:pt x="486354" y="3312427"/>
                      <a:pt x="482571" y="3308513"/>
                      <a:pt x="482650" y="3303762"/>
                    </a:cubicBezTo>
                    <a:cubicBezTo>
                      <a:pt x="482651" y="3303744"/>
                      <a:pt x="482651" y="3303726"/>
                      <a:pt x="482651" y="3303707"/>
                    </a:cubicBezTo>
                    <a:lnTo>
                      <a:pt x="482651" y="3303707"/>
                    </a:lnTo>
                    <a:cubicBezTo>
                      <a:pt x="482701" y="3298992"/>
                      <a:pt x="486564" y="3295206"/>
                      <a:pt x="491278" y="3295260"/>
                    </a:cubicBezTo>
                    <a:cubicBezTo>
                      <a:pt x="491304" y="3295260"/>
                      <a:pt x="491328" y="3295260"/>
                      <a:pt x="491353" y="3295260"/>
                    </a:cubicBezTo>
                    <a:lnTo>
                      <a:pt x="491353" y="3295260"/>
                    </a:lnTo>
                    <a:cubicBezTo>
                      <a:pt x="496088" y="3295333"/>
                      <a:pt x="499869" y="3299229"/>
                      <a:pt x="499800" y="3303962"/>
                    </a:cubicBezTo>
                    <a:cubicBezTo>
                      <a:pt x="499800" y="3303962"/>
                      <a:pt x="499800" y="3303980"/>
                      <a:pt x="499800" y="3303980"/>
                    </a:cubicBezTo>
                    <a:lnTo>
                      <a:pt x="499800" y="3303980"/>
                    </a:lnTo>
                    <a:cubicBezTo>
                      <a:pt x="499780" y="3308714"/>
                      <a:pt x="495933" y="3312518"/>
                      <a:pt x="491207" y="3312500"/>
                    </a:cubicBezTo>
                    <a:cubicBezTo>
                      <a:pt x="491202" y="3312500"/>
                      <a:pt x="491195" y="3312500"/>
                      <a:pt x="491189" y="3312500"/>
                    </a:cubicBezTo>
                    <a:lnTo>
                      <a:pt x="491189" y="3312500"/>
                    </a:lnTo>
                    <a:close/>
                    <a:moveTo>
                      <a:pt x="5317994" y="3312154"/>
                    </a:moveTo>
                    <a:cubicBezTo>
                      <a:pt x="5313243" y="3311990"/>
                      <a:pt x="5309547" y="3308004"/>
                      <a:pt x="5309711" y="3303270"/>
                    </a:cubicBezTo>
                    <a:cubicBezTo>
                      <a:pt x="5309711" y="3303234"/>
                      <a:pt x="5309711" y="3303216"/>
                      <a:pt x="5309711" y="3303197"/>
                    </a:cubicBezTo>
                    <a:lnTo>
                      <a:pt x="5309711" y="3303197"/>
                    </a:lnTo>
                    <a:cubicBezTo>
                      <a:pt x="5309911" y="3298446"/>
                      <a:pt x="5313916" y="3294751"/>
                      <a:pt x="5318668" y="3294914"/>
                    </a:cubicBezTo>
                    <a:lnTo>
                      <a:pt x="5318668" y="3294914"/>
                    </a:lnTo>
                    <a:cubicBezTo>
                      <a:pt x="5323401" y="3295151"/>
                      <a:pt x="5327078" y="3299138"/>
                      <a:pt x="5326951" y="3303889"/>
                    </a:cubicBezTo>
                    <a:lnTo>
                      <a:pt x="5326951" y="3303889"/>
                    </a:lnTo>
                    <a:cubicBezTo>
                      <a:pt x="5326751" y="3308513"/>
                      <a:pt x="5322946" y="3312154"/>
                      <a:pt x="5318322" y="3312154"/>
                    </a:cubicBezTo>
                    <a:lnTo>
                      <a:pt x="5317994" y="3312154"/>
                    </a:lnTo>
                    <a:close/>
                    <a:moveTo>
                      <a:pt x="505534" y="3210319"/>
                    </a:moveTo>
                    <a:cubicBezTo>
                      <a:pt x="501038" y="3208863"/>
                      <a:pt x="498569" y="3204039"/>
                      <a:pt x="500022" y="3199542"/>
                    </a:cubicBezTo>
                    <a:cubicBezTo>
                      <a:pt x="500038" y="3199506"/>
                      <a:pt x="500057" y="3199451"/>
                      <a:pt x="500073" y="3199396"/>
                    </a:cubicBezTo>
                    <a:lnTo>
                      <a:pt x="500073" y="3199396"/>
                    </a:lnTo>
                    <a:cubicBezTo>
                      <a:pt x="501489" y="3194882"/>
                      <a:pt x="506301" y="3192370"/>
                      <a:pt x="510819" y="3193771"/>
                    </a:cubicBezTo>
                    <a:cubicBezTo>
                      <a:pt x="510830" y="3193790"/>
                      <a:pt x="510839" y="3193790"/>
                      <a:pt x="510850" y="3193790"/>
                    </a:cubicBezTo>
                    <a:lnTo>
                      <a:pt x="510850" y="3193790"/>
                    </a:lnTo>
                    <a:cubicBezTo>
                      <a:pt x="515392" y="3195228"/>
                      <a:pt x="517908" y="3200088"/>
                      <a:pt x="516468" y="3204621"/>
                    </a:cubicBezTo>
                    <a:cubicBezTo>
                      <a:pt x="516459" y="3204658"/>
                      <a:pt x="516448" y="3204676"/>
                      <a:pt x="516439" y="3204712"/>
                    </a:cubicBezTo>
                    <a:lnTo>
                      <a:pt x="516439" y="3204712"/>
                    </a:lnTo>
                    <a:cubicBezTo>
                      <a:pt x="515314" y="3208280"/>
                      <a:pt x="512000" y="3210683"/>
                      <a:pt x="508265" y="3210665"/>
                    </a:cubicBezTo>
                    <a:lnTo>
                      <a:pt x="508265" y="3210665"/>
                    </a:lnTo>
                    <a:cubicBezTo>
                      <a:pt x="507342" y="3210683"/>
                      <a:pt x="506423" y="3210574"/>
                      <a:pt x="505534" y="3210319"/>
                    </a:cubicBezTo>
                    <a:close/>
                    <a:moveTo>
                      <a:pt x="5298479" y="3203256"/>
                    </a:moveTo>
                    <a:cubicBezTo>
                      <a:pt x="5297277" y="3198650"/>
                      <a:pt x="5300008" y="3193935"/>
                      <a:pt x="5304596" y="3192661"/>
                    </a:cubicBezTo>
                    <a:lnTo>
                      <a:pt x="5304596" y="3192661"/>
                    </a:lnTo>
                    <a:cubicBezTo>
                      <a:pt x="5309183" y="3191478"/>
                      <a:pt x="5313880" y="3194190"/>
                      <a:pt x="5315118" y="3198778"/>
                    </a:cubicBezTo>
                    <a:lnTo>
                      <a:pt x="5315118" y="3198778"/>
                    </a:lnTo>
                    <a:cubicBezTo>
                      <a:pt x="5316374" y="3203365"/>
                      <a:pt x="5313680" y="3208098"/>
                      <a:pt x="5309110" y="3209373"/>
                    </a:cubicBezTo>
                    <a:cubicBezTo>
                      <a:pt x="5309092" y="3209373"/>
                      <a:pt x="5309092" y="3209373"/>
                      <a:pt x="5309074" y="3209373"/>
                    </a:cubicBezTo>
                    <a:lnTo>
                      <a:pt x="5309074" y="3209373"/>
                    </a:lnTo>
                    <a:cubicBezTo>
                      <a:pt x="5308346" y="3209536"/>
                      <a:pt x="5307581" y="3209627"/>
                      <a:pt x="5306835" y="3209627"/>
                    </a:cubicBezTo>
                    <a:lnTo>
                      <a:pt x="5306835" y="3209627"/>
                    </a:lnTo>
                    <a:cubicBezTo>
                      <a:pt x="5302939" y="3209627"/>
                      <a:pt x="5299499" y="3207024"/>
                      <a:pt x="5298479" y="3203256"/>
                    </a:cubicBezTo>
                    <a:close/>
                    <a:moveTo>
                      <a:pt x="5264965" y="3106063"/>
                    </a:moveTo>
                    <a:cubicBezTo>
                      <a:pt x="5263381" y="3101621"/>
                      <a:pt x="5265675" y="3096742"/>
                      <a:pt x="5270116" y="3095140"/>
                    </a:cubicBezTo>
                    <a:cubicBezTo>
                      <a:pt x="5270135" y="3095140"/>
                      <a:pt x="5270135" y="3095140"/>
                      <a:pt x="5270135" y="3095140"/>
                    </a:cubicBezTo>
                    <a:lnTo>
                      <a:pt x="5270135" y="3095140"/>
                    </a:lnTo>
                    <a:cubicBezTo>
                      <a:pt x="5274595" y="3093502"/>
                      <a:pt x="5279528" y="3095796"/>
                      <a:pt x="5281149" y="3100256"/>
                    </a:cubicBezTo>
                    <a:cubicBezTo>
                      <a:pt x="5281167" y="3100274"/>
                      <a:pt x="5281167" y="3100274"/>
                      <a:pt x="5281167" y="3100292"/>
                    </a:cubicBezTo>
                    <a:lnTo>
                      <a:pt x="5281167" y="3100292"/>
                    </a:lnTo>
                    <a:cubicBezTo>
                      <a:pt x="5282714" y="3104789"/>
                      <a:pt x="5280366" y="3109704"/>
                      <a:pt x="5275906" y="3111324"/>
                    </a:cubicBezTo>
                    <a:lnTo>
                      <a:pt x="5275906" y="3111324"/>
                    </a:lnTo>
                    <a:cubicBezTo>
                      <a:pt x="5274959" y="3111670"/>
                      <a:pt x="5273976" y="3111834"/>
                      <a:pt x="5272975" y="3111834"/>
                    </a:cubicBezTo>
                    <a:lnTo>
                      <a:pt x="5272975" y="3111834"/>
                    </a:lnTo>
                    <a:cubicBezTo>
                      <a:pt x="5269352" y="3111797"/>
                      <a:pt x="5266148" y="3109485"/>
                      <a:pt x="5264965" y="3106063"/>
                    </a:cubicBezTo>
                    <a:close/>
                    <a:moveTo>
                      <a:pt x="529309" y="3109704"/>
                    </a:moveTo>
                    <a:cubicBezTo>
                      <a:pt x="524589" y="3109394"/>
                      <a:pt x="521008" y="3105317"/>
                      <a:pt x="521299" y="3100602"/>
                    </a:cubicBezTo>
                    <a:lnTo>
                      <a:pt x="521299" y="3100602"/>
                    </a:lnTo>
                    <a:cubicBezTo>
                      <a:pt x="521640" y="3095887"/>
                      <a:pt x="525674" y="3092301"/>
                      <a:pt x="530401" y="3092501"/>
                    </a:cubicBezTo>
                    <a:lnTo>
                      <a:pt x="530401" y="3092501"/>
                    </a:lnTo>
                    <a:cubicBezTo>
                      <a:pt x="535158" y="3092865"/>
                      <a:pt x="538754" y="3096961"/>
                      <a:pt x="538502" y="3101730"/>
                    </a:cubicBezTo>
                    <a:lnTo>
                      <a:pt x="538502" y="3101730"/>
                    </a:lnTo>
                    <a:cubicBezTo>
                      <a:pt x="538169" y="3106245"/>
                      <a:pt x="534415" y="3109740"/>
                      <a:pt x="529892" y="3109740"/>
                    </a:cubicBezTo>
                    <a:lnTo>
                      <a:pt x="529327" y="3109740"/>
                    </a:lnTo>
                    <a:close/>
                    <a:moveTo>
                      <a:pt x="5229976" y="3008469"/>
                    </a:moveTo>
                    <a:cubicBezTo>
                      <a:pt x="5228356" y="3004009"/>
                      <a:pt x="5230650" y="2999076"/>
                      <a:pt x="5235109" y="2997456"/>
                    </a:cubicBezTo>
                    <a:cubicBezTo>
                      <a:pt x="5235109" y="2997456"/>
                      <a:pt x="5235128" y="2997438"/>
                      <a:pt x="5235146" y="2997438"/>
                    </a:cubicBezTo>
                    <a:lnTo>
                      <a:pt x="5235146" y="2997438"/>
                    </a:lnTo>
                    <a:cubicBezTo>
                      <a:pt x="5239606" y="2995818"/>
                      <a:pt x="5244539" y="2998111"/>
                      <a:pt x="5246160" y="3002571"/>
                    </a:cubicBezTo>
                    <a:cubicBezTo>
                      <a:pt x="5246160" y="3002571"/>
                      <a:pt x="5246178" y="3002589"/>
                      <a:pt x="5246178" y="3002608"/>
                    </a:cubicBezTo>
                    <a:lnTo>
                      <a:pt x="5246178" y="3002608"/>
                    </a:lnTo>
                    <a:cubicBezTo>
                      <a:pt x="5247817" y="3007050"/>
                      <a:pt x="5245523" y="3011983"/>
                      <a:pt x="5241081" y="3013603"/>
                    </a:cubicBezTo>
                    <a:cubicBezTo>
                      <a:pt x="5241063" y="3013621"/>
                      <a:pt x="5241026" y="3013640"/>
                      <a:pt x="5241008" y="3013640"/>
                    </a:cubicBezTo>
                    <a:lnTo>
                      <a:pt x="5241008" y="3013640"/>
                    </a:lnTo>
                    <a:cubicBezTo>
                      <a:pt x="5240061" y="3013967"/>
                      <a:pt x="5239078" y="3014131"/>
                      <a:pt x="5238077" y="3014149"/>
                    </a:cubicBezTo>
                    <a:lnTo>
                      <a:pt x="5238077" y="3014149"/>
                    </a:lnTo>
                    <a:cubicBezTo>
                      <a:pt x="5234473" y="3014186"/>
                      <a:pt x="5231214" y="3011928"/>
                      <a:pt x="5229976" y="3008542"/>
                    </a:cubicBezTo>
                    <a:close/>
                    <a:moveTo>
                      <a:pt x="512780" y="3000278"/>
                    </a:moveTo>
                    <a:lnTo>
                      <a:pt x="512780" y="3000278"/>
                    </a:lnTo>
                    <a:cubicBezTo>
                      <a:pt x="511656" y="2995708"/>
                      <a:pt x="514449" y="2991084"/>
                      <a:pt x="519016" y="2989974"/>
                    </a:cubicBezTo>
                    <a:cubicBezTo>
                      <a:pt x="519062" y="2989956"/>
                      <a:pt x="519106" y="2989956"/>
                      <a:pt x="519151" y="2989938"/>
                    </a:cubicBezTo>
                    <a:lnTo>
                      <a:pt x="519151" y="2989938"/>
                    </a:lnTo>
                    <a:cubicBezTo>
                      <a:pt x="523720" y="2988809"/>
                      <a:pt x="528335" y="2991612"/>
                      <a:pt x="529460" y="2996182"/>
                    </a:cubicBezTo>
                    <a:cubicBezTo>
                      <a:pt x="529471" y="2996218"/>
                      <a:pt x="529480" y="2996273"/>
                      <a:pt x="529491" y="2996309"/>
                    </a:cubicBezTo>
                    <a:lnTo>
                      <a:pt x="529491" y="2996309"/>
                    </a:lnTo>
                    <a:cubicBezTo>
                      <a:pt x="530585" y="3000915"/>
                      <a:pt x="527733" y="3005557"/>
                      <a:pt x="523120" y="3006649"/>
                    </a:cubicBezTo>
                    <a:lnTo>
                      <a:pt x="523120" y="3006649"/>
                    </a:lnTo>
                    <a:cubicBezTo>
                      <a:pt x="522473" y="3006831"/>
                      <a:pt x="521805" y="3006922"/>
                      <a:pt x="521135" y="3006904"/>
                    </a:cubicBezTo>
                    <a:lnTo>
                      <a:pt x="521135" y="3006904"/>
                    </a:lnTo>
                    <a:cubicBezTo>
                      <a:pt x="517174" y="3006904"/>
                      <a:pt x="513726" y="3004191"/>
                      <a:pt x="512780" y="3000350"/>
                    </a:cubicBezTo>
                    <a:close/>
                    <a:moveTo>
                      <a:pt x="5196462" y="2909547"/>
                    </a:moveTo>
                    <a:lnTo>
                      <a:pt x="5196462" y="2909547"/>
                    </a:lnTo>
                    <a:cubicBezTo>
                      <a:pt x="5195370" y="2904941"/>
                      <a:pt x="5198173" y="2900299"/>
                      <a:pt x="5202761" y="2899134"/>
                    </a:cubicBezTo>
                    <a:lnTo>
                      <a:pt x="5202761" y="2899134"/>
                    </a:lnTo>
                    <a:cubicBezTo>
                      <a:pt x="5207366" y="2898006"/>
                      <a:pt x="5212045" y="2900809"/>
                      <a:pt x="5213192" y="2905415"/>
                    </a:cubicBezTo>
                    <a:lnTo>
                      <a:pt x="5213192" y="2905415"/>
                    </a:lnTo>
                    <a:cubicBezTo>
                      <a:pt x="5214375" y="2909966"/>
                      <a:pt x="5211645" y="2914626"/>
                      <a:pt x="5207075" y="2915791"/>
                    </a:cubicBezTo>
                    <a:cubicBezTo>
                      <a:pt x="5207020" y="2915809"/>
                      <a:pt x="5206947" y="2915828"/>
                      <a:pt x="5206893" y="2915846"/>
                    </a:cubicBezTo>
                    <a:lnTo>
                      <a:pt x="5206893" y="2915846"/>
                    </a:lnTo>
                    <a:cubicBezTo>
                      <a:pt x="5206220" y="2916010"/>
                      <a:pt x="5205510" y="2916101"/>
                      <a:pt x="5204818" y="2916101"/>
                    </a:cubicBezTo>
                    <a:lnTo>
                      <a:pt x="5204818" y="2916101"/>
                    </a:lnTo>
                    <a:cubicBezTo>
                      <a:pt x="5200886" y="2916101"/>
                      <a:pt x="5197445" y="2913425"/>
                      <a:pt x="5196462" y="2909620"/>
                    </a:cubicBezTo>
                    <a:close/>
                    <a:moveTo>
                      <a:pt x="475115" y="2907071"/>
                    </a:moveTo>
                    <a:lnTo>
                      <a:pt x="475115" y="2907071"/>
                    </a:lnTo>
                    <a:cubicBezTo>
                      <a:pt x="472714" y="2902975"/>
                      <a:pt x="474095" y="2897696"/>
                      <a:pt x="478200" y="2895293"/>
                    </a:cubicBezTo>
                    <a:cubicBezTo>
                      <a:pt x="478210" y="2895293"/>
                      <a:pt x="478219" y="2895275"/>
                      <a:pt x="478228" y="2895275"/>
                    </a:cubicBezTo>
                    <a:lnTo>
                      <a:pt x="478228" y="2895275"/>
                    </a:lnTo>
                    <a:cubicBezTo>
                      <a:pt x="482320" y="2892872"/>
                      <a:pt x="487576" y="2894219"/>
                      <a:pt x="490024" y="2898279"/>
                    </a:cubicBezTo>
                    <a:lnTo>
                      <a:pt x="490024" y="2898279"/>
                    </a:lnTo>
                    <a:cubicBezTo>
                      <a:pt x="492436" y="2902375"/>
                      <a:pt x="491071" y="2907654"/>
                      <a:pt x="486973" y="2910075"/>
                    </a:cubicBezTo>
                    <a:cubicBezTo>
                      <a:pt x="486959" y="2910075"/>
                      <a:pt x="486944" y="2910093"/>
                      <a:pt x="486929" y="2910093"/>
                    </a:cubicBezTo>
                    <a:lnTo>
                      <a:pt x="486929" y="2910093"/>
                    </a:lnTo>
                    <a:cubicBezTo>
                      <a:pt x="485635" y="2910894"/>
                      <a:pt x="484139" y="2911313"/>
                      <a:pt x="482615" y="2911295"/>
                    </a:cubicBezTo>
                    <a:lnTo>
                      <a:pt x="482615" y="2911295"/>
                    </a:lnTo>
                    <a:cubicBezTo>
                      <a:pt x="479549" y="2911295"/>
                      <a:pt x="476708" y="2909693"/>
                      <a:pt x="475115" y="2907071"/>
                    </a:cubicBezTo>
                    <a:close/>
                    <a:moveTo>
                      <a:pt x="411800" y="2828920"/>
                    </a:moveTo>
                    <a:cubicBezTo>
                      <a:pt x="408329" y="2825662"/>
                      <a:pt x="408094" y="2820237"/>
                      <a:pt x="411272" y="2816687"/>
                    </a:cubicBezTo>
                    <a:lnTo>
                      <a:pt x="411272" y="2816687"/>
                    </a:lnTo>
                    <a:cubicBezTo>
                      <a:pt x="414509" y="2813228"/>
                      <a:pt x="419919" y="2813010"/>
                      <a:pt x="423433" y="2816177"/>
                    </a:cubicBezTo>
                    <a:lnTo>
                      <a:pt x="423433" y="2816177"/>
                    </a:lnTo>
                    <a:cubicBezTo>
                      <a:pt x="426955" y="2819363"/>
                      <a:pt x="427225" y="2824806"/>
                      <a:pt x="424033" y="2828338"/>
                    </a:cubicBezTo>
                    <a:lnTo>
                      <a:pt x="424033" y="2828338"/>
                    </a:lnTo>
                    <a:cubicBezTo>
                      <a:pt x="422404" y="2830140"/>
                      <a:pt x="420089" y="2831159"/>
                      <a:pt x="417662" y="2831159"/>
                    </a:cubicBezTo>
                    <a:lnTo>
                      <a:pt x="417662" y="2831159"/>
                    </a:lnTo>
                    <a:cubicBezTo>
                      <a:pt x="415497" y="2831123"/>
                      <a:pt x="413417" y="2830322"/>
                      <a:pt x="411800" y="2828884"/>
                    </a:cubicBezTo>
                    <a:close/>
                    <a:moveTo>
                      <a:pt x="5194842" y="2813428"/>
                    </a:moveTo>
                    <a:cubicBezTo>
                      <a:pt x="5190090" y="2813173"/>
                      <a:pt x="5186450" y="2809096"/>
                      <a:pt x="5186723" y="2804363"/>
                    </a:cubicBezTo>
                    <a:cubicBezTo>
                      <a:pt x="5186723" y="2804344"/>
                      <a:pt x="5186723" y="2804344"/>
                      <a:pt x="5186723" y="2804326"/>
                    </a:cubicBezTo>
                    <a:lnTo>
                      <a:pt x="5186723" y="2804326"/>
                    </a:lnTo>
                    <a:cubicBezTo>
                      <a:pt x="5186996" y="2799575"/>
                      <a:pt x="5191074" y="2795952"/>
                      <a:pt x="5195806" y="2796225"/>
                    </a:cubicBezTo>
                    <a:cubicBezTo>
                      <a:pt x="5195825" y="2796225"/>
                      <a:pt x="5195825" y="2796225"/>
                      <a:pt x="5195825" y="2796225"/>
                    </a:cubicBezTo>
                    <a:lnTo>
                      <a:pt x="5195825" y="2796225"/>
                    </a:lnTo>
                    <a:cubicBezTo>
                      <a:pt x="5200594" y="2796462"/>
                      <a:pt x="5204254" y="2800540"/>
                      <a:pt x="5204017" y="2805309"/>
                    </a:cubicBezTo>
                    <a:cubicBezTo>
                      <a:pt x="5204017" y="2805309"/>
                      <a:pt x="5204017" y="2805327"/>
                      <a:pt x="5204017" y="2805327"/>
                    </a:cubicBezTo>
                    <a:lnTo>
                      <a:pt x="5204017" y="2805327"/>
                    </a:lnTo>
                    <a:cubicBezTo>
                      <a:pt x="5203707" y="2809878"/>
                      <a:pt x="5199957" y="2813428"/>
                      <a:pt x="5195406" y="2813501"/>
                    </a:cubicBezTo>
                    <a:lnTo>
                      <a:pt x="5195406" y="2813501"/>
                    </a:lnTo>
                    <a:cubicBezTo>
                      <a:pt x="5195206" y="2813519"/>
                      <a:pt x="5195024" y="2813465"/>
                      <a:pt x="5194842" y="2813392"/>
                    </a:cubicBezTo>
                    <a:close/>
                    <a:moveTo>
                      <a:pt x="328042" y="2772359"/>
                    </a:moveTo>
                    <a:cubicBezTo>
                      <a:pt x="323864" y="2770157"/>
                      <a:pt x="322266" y="2764969"/>
                      <a:pt x="324472" y="2760800"/>
                    </a:cubicBezTo>
                    <a:cubicBezTo>
                      <a:pt x="324485" y="2760782"/>
                      <a:pt x="324498" y="2760745"/>
                      <a:pt x="324510" y="2760727"/>
                    </a:cubicBezTo>
                    <a:lnTo>
                      <a:pt x="324510" y="2760727"/>
                    </a:lnTo>
                    <a:cubicBezTo>
                      <a:pt x="326717" y="2756540"/>
                      <a:pt x="331894" y="2754956"/>
                      <a:pt x="336072" y="2757159"/>
                    </a:cubicBezTo>
                    <a:cubicBezTo>
                      <a:pt x="336096" y="2757177"/>
                      <a:pt x="336119" y="2757177"/>
                      <a:pt x="336143" y="2757195"/>
                    </a:cubicBezTo>
                    <a:lnTo>
                      <a:pt x="336143" y="2757195"/>
                    </a:lnTo>
                    <a:cubicBezTo>
                      <a:pt x="340321" y="2759398"/>
                      <a:pt x="341919" y="2764586"/>
                      <a:pt x="339713" y="2768755"/>
                    </a:cubicBezTo>
                    <a:cubicBezTo>
                      <a:pt x="339700" y="2768773"/>
                      <a:pt x="339687" y="2768810"/>
                      <a:pt x="339675" y="2768828"/>
                    </a:cubicBezTo>
                    <a:lnTo>
                      <a:pt x="339675" y="2768828"/>
                    </a:lnTo>
                    <a:cubicBezTo>
                      <a:pt x="338204" y="2771649"/>
                      <a:pt x="335282" y="2773415"/>
                      <a:pt x="332102" y="2773397"/>
                    </a:cubicBezTo>
                    <a:lnTo>
                      <a:pt x="332102" y="2773397"/>
                    </a:lnTo>
                    <a:cubicBezTo>
                      <a:pt x="330684" y="2773397"/>
                      <a:pt x="329289" y="2773033"/>
                      <a:pt x="328042" y="2772359"/>
                    </a:cubicBezTo>
                    <a:close/>
                    <a:moveTo>
                      <a:pt x="236638" y="2723772"/>
                    </a:moveTo>
                    <a:cubicBezTo>
                      <a:pt x="232427" y="2721587"/>
                      <a:pt x="230785" y="2716399"/>
                      <a:pt x="232972" y="2712194"/>
                    </a:cubicBezTo>
                    <a:cubicBezTo>
                      <a:pt x="232981" y="2712176"/>
                      <a:pt x="232988" y="2712158"/>
                      <a:pt x="232997" y="2712139"/>
                    </a:cubicBezTo>
                    <a:lnTo>
                      <a:pt x="232997" y="2712139"/>
                    </a:lnTo>
                    <a:cubicBezTo>
                      <a:pt x="235198" y="2707916"/>
                      <a:pt x="240399" y="2706296"/>
                      <a:pt x="244615" y="2708499"/>
                    </a:cubicBezTo>
                    <a:cubicBezTo>
                      <a:pt x="244621" y="2708499"/>
                      <a:pt x="244624" y="2708499"/>
                      <a:pt x="244630" y="2708499"/>
                    </a:cubicBezTo>
                    <a:lnTo>
                      <a:pt x="244630" y="2708499"/>
                    </a:lnTo>
                    <a:cubicBezTo>
                      <a:pt x="248860" y="2710738"/>
                      <a:pt x="250488" y="2715962"/>
                      <a:pt x="248271" y="2720204"/>
                    </a:cubicBezTo>
                    <a:lnTo>
                      <a:pt x="248271" y="2720204"/>
                    </a:lnTo>
                    <a:cubicBezTo>
                      <a:pt x="246740" y="2723007"/>
                      <a:pt x="243803" y="2724755"/>
                      <a:pt x="240607" y="2724773"/>
                    </a:cubicBezTo>
                    <a:lnTo>
                      <a:pt x="240607" y="2724773"/>
                    </a:lnTo>
                    <a:cubicBezTo>
                      <a:pt x="239216" y="2724755"/>
                      <a:pt x="237852" y="2724373"/>
                      <a:pt x="236638" y="2723699"/>
                    </a:cubicBezTo>
                    <a:close/>
                    <a:moveTo>
                      <a:pt x="5213429" y="2711957"/>
                    </a:moveTo>
                    <a:cubicBezTo>
                      <a:pt x="5208969" y="2710283"/>
                      <a:pt x="5206711" y="2705313"/>
                      <a:pt x="5208350" y="2700853"/>
                    </a:cubicBezTo>
                    <a:lnTo>
                      <a:pt x="5208350" y="2700853"/>
                    </a:lnTo>
                    <a:cubicBezTo>
                      <a:pt x="5209988" y="2696447"/>
                      <a:pt x="5214885" y="2694190"/>
                      <a:pt x="5219290" y="2695810"/>
                    </a:cubicBezTo>
                    <a:cubicBezTo>
                      <a:pt x="5219327" y="2695828"/>
                      <a:pt x="5219345" y="2695828"/>
                      <a:pt x="5219381" y="2695847"/>
                    </a:cubicBezTo>
                    <a:lnTo>
                      <a:pt x="5219381" y="2695847"/>
                    </a:lnTo>
                    <a:cubicBezTo>
                      <a:pt x="5223823" y="2697467"/>
                      <a:pt x="5226098" y="2702382"/>
                      <a:pt x="5224478" y="2706824"/>
                    </a:cubicBezTo>
                    <a:cubicBezTo>
                      <a:pt x="5224478" y="2706842"/>
                      <a:pt x="5224460" y="2706860"/>
                      <a:pt x="5224460" y="2706878"/>
                    </a:cubicBezTo>
                    <a:lnTo>
                      <a:pt x="5224460" y="2706878"/>
                    </a:lnTo>
                    <a:cubicBezTo>
                      <a:pt x="5223204" y="2710246"/>
                      <a:pt x="5219982" y="2712485"/>
                      <a:pt x="5216377" y="2712485"/>
                    </a:cubicBezTo>
                    <a:lnTo>
                      <a:pt x="5216377" y="2712485"/>
                    </a:lnTo>
                    <a:cubicBezTo>
                      <a:pt x="5215376" y="2712449"/>
                      <a:pt x="5214375" y="2712249"/>
                      <a:pt x="5213429" y="2711885"/>
                    </a:cubicBezTo>
                    <a:close/>
                    <a:moveTo>
                      <a:pt x="146854" y="2669323"/>
                    </a:moveTo>
                    <a:cubicBezTo>
                      <a:pt x="143150" y="2666337"/>
                      <a:pt x="142535" y="2660931"/>
                      <a:pt x="145471" y="2657181"/>
                    </a:cubicBezTo>
                    <a:lnTo>
                      <a:pt x="145471" y="2657181"/>
                    </a:lnTo>
                    <a:cubicBezTo>
                      <a:pt x="148433" y="2653485"/>
                      <a:pt x="153819" y="2652866"/>
                      <a:pt x="157540" y="2655797"/>
                    </a:cubicBezTo>
                    <a:lnTo>
                      <a:pt x="157540" y="2655797"/>
                    </a:lnTo>
                    <a:cubicBezTo>
                      <a:pt x="161269" y="2658728"/>
                      <a:pt x="161918" y="2664135"/>
                      <a:pt x="158997" y="2667867"/>
                    </a:cubicBezTo>
                    <a:lnTo>
                      <a:pt x="158997" y="2667867"/>
                    </a:lnTo>
                    <a:cubicBezTo>
                      <a:pt x="157356" y="2669942"/>
                      <a:pt x="154853" y="2671162"/>
                      <a:pt x="152206" y="2671143"/>
                    </a:cubicBezTo>
                    <a:lnTo>
                      <a:pt x="152206" y="2671143"/>
                    </a:lnTo>
                    <a:cubicBezTo>
                      <a:pt x="150273" y="2671125"/>
                      <a:pt x="148394" y="2670488"/>
                      <a:pt x="146854" y="2669323"/>
                    </a:cubicBezTo>
                    <a:close/>
                    <a:moveTo>
                      <a:pt x="5260833" y="2620171"/>
                    </a:moveTo>
                    <a:cubicBezTo>
                      <a:pt x="5256864" y="2617623"/>
                      <a:pt x="5255717" y="2612343"/>
                      <a:pt x="5258265" y="2608375"/>
                    </a:cubicBezTo>
                    <a:cubicBezTo>
                      <a:pt x="5258284" y="2608338"/>
                      <a:pt x="5258302" y="2608320"/>
                      <a:pt x="5258320" y="2608284"/>
                    </a:cubicBezTo>
                    <a:lnTo>
                      <a:pt x="5258320" y="2608284"/>
                    </a:lnTo>
                    <a:cubicBezTo>
                      <a:pt x="5260869" y="2604315"/>
                      <a:pt x="5266167" y="2603168"/>
                      <a:pt x="5270153" y="2605717"/>
                    </a:cubicBezTo>
                    <a:cubicBezTo>
                      <a:pt x="5270171" y="2605735"/>
                      <a:pt x="5270208" y="2605753"/>
                      <a:pt x="5270226" y="2605772"/>
                    </a:cubicBezTo>
                    <a:lnTo>
                      <a:pt x="5270226" y="2605772"/>
                    </a:lnTo>
                    <a:cubicBezTo>
                      <a:pt x="5274194" y="2608375"/>
                      <a:pt x="5275305" y="2613691"/>
                      <a:pt x="5272720" y="2617677"/>
                    </a:cubicBezTo>
                    <a:lnTo>
                      <a:pt x="5272720" y="2617677"/>
                    </a:lnTo>
                    <a:cubicBezTo>
                      <a:pt x="5271136" y="2620135"/>
                      <a:pt x="5268369" y="2621609"/>
                      <a:pt x="5265438" y="2621555"/>
                    </a:cubicBezTo>
                    <a:lnTo>
                      <a:pt x="5265438" y="2621555"/>
                    </a:lnTo>
                    <a:cubicBezTo>
                      <a:pt x="5263800" y="2621537"/>
                      <a:pt x="5262198" y="2621045"/>
                      <a:pt x="5260833" y="2620135"/>
                    </a:cubicBezTo>
                    <a:close/>
                    <a:moveTo>
                      <a:pt x="74747" y="2591955"/>
                    </a:moveTo>
                    <a:cubicBezTo>
                      <a:pt x="72086" y="2588022"/>
                      <a:pt x="73085" y="2582689"/>
                      <a:pt x="76986" y="2579976"/>
                    </a:cubicBezTo>
                    <a:lnTo>
                      <a:pt x="76986" y="2579976"/>
                    </a:lnTo>
                    <a:cubicBezTo>
                      <a:pt x="80893" y="2577282"/>
                      <a:pt x="86245" y="2578265"/>
                      <a:pt x="88937" y="2582179"/>
                    </a:cubicBezTo>
                    <a:cubicBezTo>
                      <a:pt x="88946" y="2582197"/>
                      <a:pt x="88956" y="2582197"/>
                      <a:pt x="88965" y="2582215"/>
                    </a:cubicBezTo>
                    <a:lnTo>
                      <a:pt x="88965" y="2582215"/>
                    </a:lnTo>
                    <a:cubicBezTo>
                      <a:pt x="91664" y="2586075"/>
                      <a:pt x="90727" y="2591390"/>
                      <a:pt x="86873" y="2594084"/>
                    </a:cubicBezTo>
                    <a:cubicBezTo>
                      <a:pt x="86818" y="2594121"/>
                      <a:pt x="86764" y="2594157"/>
                      <a:pt x="86707" y="2594194"/>
                    </a:cubicBezTo>
                    <a:lnTo>
                      <a:pt x="86707" y="2594194"/>
                    </a:lnTo>
                    <a:cubicBezTo>
                      <a:pt x="85298" y="2595177"/>
                      <a:pt x="83618" y="2595687"/>
                      <a:pt x="81901" y="2595668"/>
                    </a:cubicBezTo>
                    <a:lnTo>
                      <a:pt x="81901" y="2595668"/>
                    </a:lnTo>
                    <a:cubicBezTo>
                      <a:pt x="79049" y="2595687"/>
                      <a:pt x="76369" y="2594303"/>
                      <a:pt x="74747" y="2591955"/>
                    </a:cubicBezTo>
                    <a:close/>
                    <a:moveTo>
                      <a:pt x="5317593" y="2533446"/>
                    </a:moveTo>
                    <a:cubicBezTo>
                      <a:pt x="5313625" y="2530861"/>
                      <a:pt x="5312496" y="2525545"/>
                      <a:pt x="5315081" y="2521576"/>
                    </a:cubicBezTo>
                    <a:cubicBezTo>
                      <a:pt x="5315081" y="2521576"/>
                      <a:pt x="5315100" y="2521558"/>
                      <a:pt x="5315100" y="2521558"/>
                    </a:cubicBezTo>
                    <a:lnTo>
                      <a:pt x="5315100" y="2521558"/>
                    </a:lnTo>
                    <a:cubicBezTo>
                      <a:pt x="5317685" y="2517590"/>
                      <a:pt x="5322982" y="2516425"/>
                      <a:pt x="5326987" y="2518973"/>
                    </a:cubicBezTo>
                    <a:lnTo>
                      <a:pt x="5326987" y="2518973"/>
                    </a:lnTo>
                    <a:cubicBezTo>
                      <a:pt x="5330974" y="2521595"/>
                      <a:pt x="5332084" y="2526947"/>
                      <a:pt x="5329481" y="2530952"/>
                    </a:cubicBezTo>
                    <a:lnTo>
                      <a:pt x="5329481" y="2530952"/>
                    </a:lnTo>
                    <a:cubicBezTo>
                      <a:pt x="5327861" y="2533391"/>
                      <a:pt x="5325130" y="2534848"/>
                      <a:pt x="5322199" y="2534829"/>
                    </a:cubicBezTo>
                    <a:lnTo>
                      <a:pt x="5322199" y="2534829"/>
                    </a:lnTo>
                    <a:cubicBezTo>
                      <a:pt x="5320543" y="2534848"/>
                      <a:pt x="5318904" y="2534356"/>
                      <a:pt x="5317521" y="2533446"/>
                    </a:cubicBezTo>
                    <a:close/>
                    <a:moveTo>
                      <a:pt x="29236" y="2496491"/>
                    </a:moveTo>
                    <a:lnTo>
                      <a:pt x="29236" y="2496491"/>
                    </a:lnTo>
                    <a:cubicBezTo>
                      <a:pt x="27856" y="2491922"/>
                      <a:pt x="30438" y="2487098"/>
                      <a:pt x="35007" y="2485714"/>
                    </a:cubicBezTo>
                    <a:lnTo>
                      <a:pt x="35007" y="2485714"/>
                    </a:lnTo>
                    <a:cubicBezTo>
                      <a:pt x="39573" y="2484385"/>
                      <a:pt x="44368" y="2486952"/>
                      <a:pt x="45784" y="2491485"/>
                    </a:cubicBezTo>
                    <a:lnTo>
                      <a:pt x="45784" y="2491485"/>
                    </a:lnTo>
                    <a:cubicBezTo>
                      <a:pt x="47144" y="2496054"/>
                      <a:pt x="44568" y="2500860"/>
                      <a:pt x="40013" y="2502262"/>
                    </a:cubicBezTo>
                    <a:lnTo>
                      <a:pt x="40013" y="2502262"/>
                    </a:lnTo>
                    <a:cubicBezTo>
                      <a:pt x="39190" y="2502462"/>
                      <a:pt x="38347" y="2502589"/>
                      <a:pt x="37501" y="2502608"/>
                    </a:cubicBezTo>
                    <a:lnTo>
                      <a:pt x="37501" y="2502608"/>
                    </a:lnTo>
                    <a:cubicBezTo>
                      <a:pt x="33674" y="2502644"/>
                      <a:pt x="30283" y="2500150"/>
                      <a:pt x="29163" y="2496491"/>
                    </a:cubicBezTo>
                    <a:close/>
                    <a:moveTo>
                      <a:pt x="5362576" y="2440586"/>
                    </a:moveTo>
                    <a:cubicBezTo>
                      <a:pt x="5358062" y="2439330"/>
                      <a:pt x="5355422" y="2434651"/>
                      <a:pt x="5356678" y="2430136"/>
                    </a:cubicBezTo>
                    <a:cubicBezTo>
                      <a:pt x="5356696" y="2430082"/>
                      <a:pt x="5356715" y="2430027"/>
                      <a:pt x="5356733" y="2429972"/>
                    </a:cubicBezTo>
                    <a:lnTo>
                      <a:pt x="5356733" y="2429972"/>
                    </a:lnTo>
                    <a:cubicBezTo>
                      <a:pt x="5358007" y="2425421"/>
                      <a:pt x="5362740" y="2422745"/>
                      <a:pt x="5367310" y="2424038"/>
                    </a:cubicBezTo>
                    <a:cubicBezTo>
                      <a:pt x="5367310" y="2424038"/>
                      <a:pt x="5367328" y="2424038"/>
                      <a:pt x="5367328" y="2424038"/>
                    </a:cubicBezTo>
                    <a:lnTo>
                      <a:pt x="5367328" y="2424038"/>
                    </a:lnTo>
                    <a:cubicBezTo>
                      <a:pt x="5371897" y="2425367"/>
                      <a:pt x="5374537" y="2430118"/>
                      <a:pt x="5373262" y="2434706"/>
                    </a:cubicBezTo>
                    <a:lnTo>
                      <a:pt x="5373262" y="2434706"/>
                    </a:lnTo>
                    <a:cubicBezTo>
                      <a:pt x="5372189" y="2438383"/>
                      <a:pt x="5368820" y="2440913"/>
                      <a:pt x="5364998" y="2440931"/>
                    </a:cubicBezTo>
                    <a:lnTo>
                      <a:pt x="5364998" y="2440931"/>
                    </a:lnTo>
                    <a:cubicBezTo>
                      <a:pt x="5364179" y="2440931"/>
                      <a:pt x="5363359" y="2440822"/>
                      <a:pt x="5362576" y="2440586"/>
                    </a:cubicBezTo>
                    <a:close/>
                    <a:moveTo>
                      <a:pt x="13653" y="2391889"/>
                    </a:moveTo>
                    <a:cubicBezTo>
                      <a:pt x="13633" y="2387156"/>
                      <a:pt x="17456" y="2383297"/>
                      <a:pt x="22191" y="2383278"/>
                    </a:cubicBezTo>
                    <a:cubicBezTo>
                      <a:pt x="22215" y="2383278"/>
                      <a:pt x="22240" y="2383278"/>
                      <a:pt x="22264" y="2383278"/>
                    </a:cubicBezTo>
                    <a:lnTo>
                      <a:pt x="22264" y="2383278"/>
                    </a:lnTo>
                    <a:cubicBezTo>
                      <a:pt x="27010" y="2383260"/>
                      <a:pt x="30873" y="2387083"/>
                      <a:pt x="30893" y="2391834"/>
                    </a:cubicBezTo>
                    <a:cubicBezTo>
                      <a:pt x="30893" y="2391853"/>
                      <a:pt x="30893" y="2391871"/>
                      <a:pt x="30893" y="2391889"/>
                    </a:cubicBezTo>
                    <a:lnTo>
                      <a:pt x="30893" y="2391889"/>
                    </a:lnTo>
                    <a:cubicBezTo>
                      <a:pt x="30882" y="2396658"/>
                      <a:pt x="27026" y="2400500"/>
                      <a:pt x="22264" y="2400518"/>
                    </a:cubicBezTo>
                    <a:lnTo>
                      <a:pt x="22264" y="2400518"/>
                    </a:lnTo>
                    <a:cubicBezTo>
                      <a:pt x="17509" y="2400500"/>
                      <a:pt x="13662" y="2396640"/>
                      <a:pt x="13653" y="2391889"/>
                    </a:cubicBezTo>
                    <a:close/>
                    <a:moveTo>
                      <a:pt x="5369366" y="2330194"/>
                    </a:moveTo>
                    <a:lnTo>
                      <a:pt x="5369366" y="2330194"/>
                    </a:lnTo>
                    <a:cubicBezTo>
                      <a:pt x="5369330" y="2325443"/>
                      <a:pt x="5373062" y="2321511"/>
                      <a:pt x="5377814" y="2321329"/>
                    </a:cubicBezTo>
                    <a:lnTo>
                      <a:pt x="5377814" y="2321329"/>
                    </a:lnTo>
                    <a:cubicBezTo>
                      <a:pt x="5382565" y="2321256"/>
                      <a:pt x="5386479" y="2325024"/>
                      <a:pt x="5386606" y="2329776"/>
                    </a:cubicBezTo>
                    <a:lnTo>
                      <a:pt x="5386606" y="2329776"/>
                    </a:lnTo>
                    <a:cubicBezTo>
                      <a:pt x="5386715" y="2334509"/>
                      <a:pt x="5382984" y="2338423"/>
                      <a:pt x="5378250" y="2338550"/>
                    </a:cubicBezTo>
                    <a:lnTo>
                      <a:pt x="5378250" y="2338550"/>
                    </a:lnTo>
                    <a:cubicBezTo>
                      <a:pt x="5378196" y="2338623"/>
                      <a:pt x="5378086" y="2338660"/>
                      <a:pt x="5377995" y="2338660"/>
                    </a:cubicBezTo>
                    <a:lnTo>
                      <a:pt x="5377995" y="2338660"/>
                    </a:lnTo>
                    <a:cubicBezTo>
                      <a:pt x="5373317" y="2338587"/>
                      <a:pt x="5369530" y="2334873"/>
                      <a:pt x="5369385" y="2330194"/>
                    </a:cubicBezTo>
                    <a:close/>
                    <a:moveTo>
                      <a:pt x="34661" y="2297973"/>
                    </a:moveTo>
                    <a:cubicBezTo>
                      <a:pt x="30143" y="2296662"/>
                      <a:pt x="27545" y="2291929"/>
                      <a:pt x="28858" y="2287414"/>
                    </a:cubicBezTo>
                    <a:cubicBezTo>
                      <a:pt x="28868" y="2287378"/>
                      <a:pt x="28879" y="2287342"/>
                      <a:pt x="28890" y="2287305"/>
                    </a:cubicBezTo>
                    <a:lnTo>
                      <a:pt x="28890" y="2287305"/>
                    </a:lnTo>
                    <a:cubicBezTo>
                      <a:pt x="30265" y="2282736"/>
                      <a:pt x="35078" y="2280151"/>
                      <a:pt x="39642" y="2281534"/>
                    </a:cubicBezTo>
                    <a:cubicBezTo>
                      <a:pt x="39644" y="2281534"/>
                      <a:pt x="39647" y="2281534"/>
                      <a:pt x="39649" y="2281534"/>
                    </a:cubicBezTo>
                    <a:lnTo>
                      <a:pt x="39649" y="2281534"/>
                    </a:lnTo>
                    <a:cubicBezTo>
                      <a:pt x="44175" y="2282900"/>
                      <a:pt x="46752" y="2287669"/>
                      <a:pt x="45420" y="2292202"/>
                    </a:cubicBezTo>
                    <a:lnTo>
                      <a:pt x="45420" y="2292202"/>
                    </a:lnTo>
                    <a:cubicBezTo>
                      <a:pt x="44357" y="2295879"/>
                      <a:pt x="40985" y="2298410"/>
                      <a:pt x="37155" y="2298410"/>
                    </a:cubicBezTo>
                    <a:lnTo>
                      <a:pt x="37155" y="2298410"/>
                    </a:lnTo>
                    <a:cubicBezTo>
                      <a:pt x="36312" y="2298392"/>
                      <a:pt x="35477" y="2298246"/>
                      <a:pt x="34679" y="2297973"/>
                    </a:cubicBezTo>
                    <a:close/>
                    <a:moveTo>
                      <a:pt x="5352145" y="2231036"/>
                    </a:moveTo>
                    <a:cubicBezTo>
                      <a:pt x="5350616" y="2226576"/>
                      <a:pt x="5352983" y="2221697"/>
                      <a:pt x="5357461" y="2220168"/>
                    </a:cubicBezTo>
                    <a:cubicBezTo>
                      <a:pt x="5357498" y="2220149"/>
                      <a:pt x="5357552" y="2220131"/>
                      <a:pt x="5357606" y="2220113"/>
                    </a:cubicBezTo>
                    <a:lnTo>
                      <a:pt x="5357606" y="2220113"/>
                    </a:lnTo>
                    <a:cubicBezTo>
                      <a:pt x="5362066" y="2218566"/>
                      <a:pt x="5366928" y="2220932"/>
                      <a:pt x="5368475" y="2225392"/>
                    </a:cubicBezTo>
                    <a:cubicBezTo>
                      <a:pt x="5368493" y="2225447"/>
                      <a:pt x="5368511" y="2225520"/>
                      <a:pt x="5368529" y="2225574"/>
                    </a:cubicBezTo>
                    <a:lnTo>
                      <a:pt x="5368529" y="2225574"/>
                    </a:lnTo>
                    <a:cubicBezTo>
                      <a:pt x="5370004" y="2230089"/>
                      <a:pt x="5367583" y="2234968"/>
                      <a:pt x="5363068" y="2236497"/>
                    </a:cubicBezTo>
                    <a:lnTo>
                      <a:pt x="5363068" y="2236497"/>
                    </a:lnTo>
                    <a:cubicBezTo>
                      <a:pt x="5362194" y="2236770"/>
                      <a:pt x="5361302" y="2236897"/>
                      <a:pt x="5360392" y="2236916"/>
                    </a:cubicBezTo>
                    <a:lnTo>
                      <a:pt x="5360392" y="2236916"/>
                    </a:lnTo>
                    <a:cubicBezTo>
                      <a:pt x="5356678" y="2236934"/>
                      <a:pt x="5353347" y="2234567"/>
                      <a:pt x="5352164" y="2231036"/>
                    </a:cubicBezTo>
                    <a:close/>
                    <a:moveTo>
                      <a:pt x="76531" y="2203729"/>
                    </a:moveTo>
                    <a:cubicBezTo>
                      <a:pt x="72581" y="2201071"/>
                      <a:pt x="71536" y="2195701"/>
                      <a:pt x="74201" y="2191751"/>
                    </a:cubicBezTo>
                    <a:lnTo>
                      <a:pt x="74201" y="2191751"/>
                    </a:lnTo>
                    <a:cubicBezTo>
                      <a:pt x="76851" y="2187800"/>
                      <a:pt x="82200" y="2186745"/>
                      <a:pt x="86148" y="2189402"/>
                    </a:cubicBezTo>
                    <a:cubicBezTo>
                      <a:pt x="86159" y="2189402"/>
                      <a:pt x="86168" y="2189420"/>
                      <a:pt x="86179" y="2189420"/>
                    </a:cubicBezTo>
                    <a:lnTo>
                      <a:pt x="86179" y="2189420"/>
                    </a:lnTo>
                    <a:cubicBezTo>
                      <a:pt x="90081" y="2192133"/>
                      <a:pt x="91080" y="2197467"/>
                      <a:pt x="88419" y="2201399"/>
                    </a:cubicBezTo>
                    <a:lnTo>
                      <a:pt x="88419" y="2201399"/>
                    </a:lnTo>
                    <a:cubicBezTo>
                      <a:pt x="86797" y="2203747"/>
                      <a:pt x="84126" y="2205167"/>
                      <a:pt x="81264" y="2205186"/>
                    </a:cubicBezTo>
                    <a:lnTo>
                      <a:pt x="81264" y="2205186"/>
                    </a:lnTo>
                    <a:cubicBezTo>
                      <a:pt x="79586" y="2205167"/>
                      <a:pt x="77949" y="2204657"/>
                      <a:pt x="76549" y="2203729"/>
                    </a:cubicBezTo>
                    <a:close/>
                    <a:moveTo>
                      <a:pt x="5306726" y="2141270"/>
                    </a:moveTo>
                    <a:cubicBezTo>
                      <a:pt x="5303995" y="2137356"/>
                      <a:pt x="5304923" y="2131968"/>
                      <a:pt x="5308801" y="2129201"/>
                    </a:cubicBezTo>
                    <a:lnTo>
                      <a:pt x="5308801" y="2129201"/>
                    </a:lnTo>
                    <a:cubicBezTo>
                      <a:pt x="5312678" y="2126452"/>
                      <a:pt x="5318031" y="2127380"/>
                      <a:pt x="5320779" y="2131258"/>
                    </a:cubicBezTo>
                    <a:cubicBezTo>
                      <a:pt x="5320779" y="2131258"/>
                      <a:pt x="5320779" y="2131258"/>
                      <a:pt x="5320779" y="2131258"/>
                    </a:cubicBezTo>
                    <a:lnTo>
                      <a:pt x="5320779" y="2131258"/>
                    </a:lnTo>
                    <a:cubicBezTo>
                      <a:pt x="5323510" y="2135135"/>
                      <a:pt x="5322582" y="2140506"/>
                      <a:pt x="5318704" y="2143236"/>
                    </a:cubicBezTo>
                    <a:cubicBezTo>
                      <a:pt x="5318704" y="2143236"/>
                      <a:pt x="5318704" y="2143236"/>
                      <a:pt x="5318704" y="2143236"/>
                    </a:cubicBezTo>
                    <a:lnTo>
                      <a:pt x="5318704" y="2143236"/>
                    </a:lnTo>
                    <a:cubicBezTo>
                      <a:pt x="5317266" y="2144328"/>
                      <a:pt x="5315518" y="2144911"/>
                      <a:pt x="5313716" y="2144875"/>
                    </a:cubicBezTo>
                    <a:lnTo>
                      <a:pt x="5313716" y="2144875"/>
                    </a:lnTo>
                    <a:cubicBezTo>
                      <a:pt x="5310949" y="2144856"/>
                      <a:pt x="5308364" y="2143527"/>
                      <a:pt x="5306744" y="2141270"/>
                    </a:cubicBezTo>
                    <a:close/>
                    <a:moveTo>
                      <a:pt x="144688" y="2126270"/>
                    </a:moveTo>
                    <a:cubicBezTo>
                      <a:pt x="141750" y="2122520"/>
                      <a:pt x="142365" y="2117113"/>
                      <a:pt x="146072" y="2114109"/>
                    </a:cubicBezTo>
                    <a:lnTo>
                      <a:pt x="146072" y="2114109"/>
                    </a:lnTo>
                    <a:cubicBezTo>
                      <a:pt x="149822" y="2111197"/>
                      <a:pt x="155216" y="2111815"/>
                      <a:pt x="158214" y="2115493"/>
                    </a:cubicBezTo>
                    <a:lnTo>
                      <a:pt x="158214" y="2115493"/>
                    </a:lnTo>
                    <a:cubicBezTo>
                      <a:pt x="161163" y="2119243"/>
                      <a:pt x="160546" y="2124668"/>
                      <a:pt x="156830" y="2127653"/>
                    </a:cubicBezTo>
                    <a:lnTo>
                      <a:pt x="156830" y="2127653"/>
                    </a:lnTo>
                    <a:cubicBezTo>
                      <a:pt x="155250" y="2128818"/>
                      <a:pt x="153337" y="2129455"/>
                      <a:pt x="151369" y="2129474"/>
                    </a:cubicBezTo>
                    <a:lnTo>
                      <a:pt x="151369" y="2129474"/>
                    </a:lnTo>
                    <a:cubicBezTo>
                      <a:pt x="148779" y="2129455"/>
                      <a:pt x="146332" y="2128290"/>
                      <a:pt x="144706" y="2126270"/>
                    </a:cubicBezTo>
                    <a:close/>
                    <a:moveTo>
                      <a:pt x="232214" y="2071384"/>
                    </a:moveTo>
                    <a:cubicBezTo>
                      <a:pt x="230001" y="2067178"/>
                      <a:pt x="231610" y="2061990"/>
                      <a:pt x="235808" y="2059769"/>
                    </a:cubicBezTo>
                    <a:cubicBezTo>
                      <a:pt x="235824" y="2059769"/>
                      <a:pt x="235839" y="2059751"/>
                      <a:pt x="235855" y="2059751"/>
                    </a:cubicBezTo>
                    <a:lnTo>
                      <a:pt x="235855" y="2059751"/>
                    </a:lnTo>
                    <a:cubicBezTo>
                      <a:pt x="240053" y="2057530"/>
                      <a:pt x="245251" y="2059150"/>
                      <a:pt x="247462" y="2063337"/>
                    </a:cubicBezTo>
                    <a:cubicBezTo>
                      <a:pt x="247472" y="2063356"/>
                      <a:pt x="247481" y="2063374"/>
                      <a:pt x="247488" y="2063392"/>
                    </a:cubicBezTo>
                    <a:lnTo>
                      <a:pt x="247488" y="2063392"/>
                    </a:lnTo>
                    <a:cubicBezTo>
                      <a:pt x="249702" y="2067597"/>
                      <a:pt x="248092" y="2072785"/>
                      <a:pt x="243894" y="2075006"/>
                    </a:cubicBezTo>
                    <a:cubicBezTo>
                      <a:pt x="243878" y="2075006"/>
                      <a:pt x="243863" y="2075025"/>
                      <a:pt x="243847" y="2075025"/>
                    </a:cubicBezTo>
                    <a:lnTo>
                      <a:pt x="243847" y="2075025"/>
                    </a:lnTo>
                    <a:cubicBezTo>
                      <a:pt x="242629" y="2075662"/>
                      <a:pt x="241271" y="2075989"/>
                      <a:pt x="239897" y="2075971"/>
                    </a:cubicBezTo>
                    <a:lnTo>
                      <a:pt x="239897" y="2075971"/>
                    </a:lnTo>
                    <a:cubicBezTo>
                      <a:pt x="236689" y="2075971"/>
                      <a:pt x="233742" y="2074205"/>
                      <a:pt x="232233" y="2071384"/>
                    </a:cubicBezTo>
                    <a:close/>
                    <a:moveTo>
                      <a:pt x="5236948" y="2068799"/>
                    </a:moveTo>
                    <a:cubicBezTo>
                      <a:pt x="5233180" y="2065977"/>
                      <a:pt x="5232397" y="2060625"/>
                      <a:pt x="5235219" y="2056857"/>
                    </a:cubicBezTo>
                    <a:cubicBezTo>
                      <a:pt x="5235256" y="2056802"/>
                      <a:pt x="5235273" y="2056766"/>
                      <a:pt x="5235310" y="2056729"/>
                    </a:cubicBezTo>
                    <a:lnTo>
                      <a:pt x="5235310" y="2056729"/>
                    </a:lnTo>
                    <a:cubicBezTo>
                      <a:pt x="5238150" y="2052961"/>
                      <a:pt x="5243520" y="2052215"/>
                      <a:pt x="5247288" y="2055054"/>
                    </a:cubicBezTo>
                    <a:cubicBezTo>
                      <a:pt x="5247325" y="2055073"/>
                      <a:pt x="5247343" y="2055091"/>
                      <a:pt x="5247361" y="2055109"/>
                    </a:cubicBezTo>
                    <a:lnTo>
                      <a:pt x="5247361" y="2055109"/>
                    </a:lnTo>
                    <a:cubicBezTo>
                      <a:pt x="5251129" y="2057985"/>
                      <a:pt x="5251858" y="2063374"/>
                      <a:pt x="5249018" y="2067160"/>
                    </a:cubicBezTo>
                    <a:lnTo>
                      <a:pt x="5249018" y="2067160"/>
                    </a:lnTo>
                    <a:cubicBezTo>
                      <a:pt x="5247379" y="2069308"/>
                      <a:pt x="5244831" y="2070583"/>
                      <a:pt x="5242118" y="2070601"/>
                    </a:cubicBezTo>
                    <a:lnTo>
                      <a:pt x="5242118" y="2070601"/>
                    </a:lnTo>
                    <a:cubicBezTo>
                      <a:pt x="5240243" y="2070583"/>
                      <a:pt x="5238441" y="2069964"/>
                      <a:pt x="5236967" y="2068799"/>
                    </a:cubicBezTo>
                    <a:close/>
                    <a:moveTo>
                      <a:pt x="323891" y="2023288"/>
                    </a:moveTo>
                    <a:cubicBezTo>
                      <a:pt x="321692" y="2019083"/>
                      <a:pt x="323322" y="2013876"/>
                      <a:pt x="327532" y="2011673"/>
                    </a:cubicBezTo>
                    <a:lnTo>
                      <a:pt x="327532" y="2011673"/>
                    </a:lnTo>
                    <a:cubicBezTo>
                      <a:pt x="331688" y="2009452"/>
                      <a:pt x="336864" y="2011018"/>
                      <a:pt x="339088" y="2015169"/>
                    </a:cubicBezTo>
                    <a:cubicBezTo>
                      <a:pt x="339116" y="2015223"/>
                      <a:pt x="339139" y="2015260"/>
                      <a:pt x="339165" y="2015314"/>
                    </a:cubicBezTo>
                    <a:lnTo>
                      <a:pt x="339165" y="2015314"/>
                    </a:lnTo>
                    <a:cubicBezTo>
                      <a:pt x="341379" y="2019519"/>
                      <a:pt x="339769" y="2024708"/>
                      <a:pt x="335571" y="2026929"/>
                    </a:cubicBezTo>
                    <a:cubicBezTo>
                      <a:pt x="335555" y="2026929"/>
                      <a:pt x="335540" y="2026947"/>
                      <a:pt x="335524" y="2026947"/>
                    </a:cubicBezTo>
                    <a:lnTo>
                      <a:pt x="335524" y="2026947"/>
                    </a:lnTo>
                    <a:cubicBezTo>
                      <a:pt x="334293" y="2027548"/>
                      <a:pt x="332944" y="2027875"/>
                      <a:pt x="331574" y="2027893"/>
                    </a:cubicBezTo>
                    <a:lnTo>
                      <a:pt x="331574" y="2027893"/>
                    </a:lnTo>
                    <a:cubicBezTo>
                      <a:pt x="328346" y="2027893"/>
                      <a:pt x="325392" y="2026091"/>
                      <a:pt x="323910" y="2023215"/>
                    </a:cubicBezTo>
                    <a:close/>
                    <a:moveTo>
                      <a:pt x="5148803" y="2020375"/>
                    </a:moveTo>
                    <a:cubicBezTo>
                      <a:pt x="5144361" y="2018718"/>
                      <a:pt x="5142086" y="2013785"/>
                      <a:pt x="5143724" y="2009325"/>
                    </a:cubicBezTo>
                    <a:lnTo>
                      <a:pt x="5143724" y="2009325"/>
                    </a:lnTo>
                    <a:cubicBezTo>
                      <a:pt x="5145308" y="2004901"/>
                      <a:pt x="5150168" y="2002608"/>
                      <a:pt x="5154592" y="2004192"/>
                    </a:cubicBezTo>
                    <a:cubicBezTo>
                      <a:pt x="5154647" y="2004210"/>
                      <a:pt x="5154701" y="2004228"/>
                      <a:pt x="5154756" y="2004246"/>
                    </a:cubicBezTo>
                    <a:lnTo>
                      <a:pt x="5154756" y="2004246"/>
                    </a:lnTo>
                    <a:cubicBezTo>
                      <a:pt x="5159198" y="2005884"/>
                      <a:pt x="5161473" y="2010800"/>
                      <a:pt x="5159853" y="2015260"/>
                    </a:cubicBezTo>
                    <a:cubicBezTo>
                      <a:pt x="5159835" y="2015260"/>
                      <a:pt x="5159835" y="2015278"/>
                      <a:pt x="5159835" y="2015278"/>
                    </a:cubicBezTo>
                    <a:lnTo>
                      <a:pt x="5159835" y="2015278"/>
                    </a:lnTo>
                    <a:cubicBezTo>
                      <a:pt x="5158561" y="2018646"/>
                      <a:pt x="5155338" y="2020885"/>
                      <a:pt x="5151734" y="2020885"/>
                    </a:cubicBezTo>
                    <a:lnTo>
                      <a:pt x="5151734" y="2020885"/>
                    </a:lnTo>
                    <a:cubicBezTo>
                      <a:pt x="5150733" y="2020848"/>
                      <a:pt x="5149749" y="2020648"/>
                      <a:pt x="5148821" y="2020302"/>
                    </a:cubicBezTo>
                    <a:close/>
                    <a:moveTo>
                      <a:pt x="5051610" y="1982146"/>
                    </a:moveTo>
                    <a:cubicBezTo>
                      <a:pt x="5047405" y="1980125"/>
                      <a:pt x="5045621" y="1975064"/>
                      <a:pt x="5047642" y="1970841"/>
                    </a:cubicBezTo>
                    <a:cubicBezTo>
                      <a:pt x="5047678" y="1970786"/>
                      <a:pt x="5047696" y="1970732"/>
                      <a:pt x="5047732" y="1970677"/>
                    </a:cubicBezTo>
                    <a:lnTo>
                      <a:pt x="5047732" y="1970677"/>
                    </a:lnTo>
                    <a:cubicBezTo>
                      <a:pt x="5049771" y="1966454"/>
                      <a:pt x="5054868" y="1964688"/>
                      <a:pt x="5059092" y="1966727"/>
                    </a:cubicBezTo>
                    <a:cubicBezTo>
                      <a:pt x="5059147" y="1966763"/>
                      <a:pt x="5059220" y="1966782"/>
                      <a:pt x="5059274" y="1966818"/>
                    </a:cubicBezTo>
                    <a:lnTo>
                      <a:pt x="5059274" y="1966818"/>
                    </a:lnTo>
                    <a:lnTo>
                      <a:pt x="5059274" y="1966727"/>
                    </a:lnTo>
                    <a:lnTo>
                      <a:pt x="5059274" y="1966727"/>
                    </a:lnTo>
                    <a:cubicBezTo>
                      <a:pt x="5063498" y="1968875"/>
                      <a:pt x="5065227" y="1974009"/>
                      <a:pt x="5063170" y="1978268"/>
                    </a:cubicBezTo>
                    <a:lnTo>
                      <a:pt x="5063170" y="1978268"/>
                    </a:lnTo>
                    <a:cubicBezTo>
                      <a:pt x="5061713" y="1981236"/>
                      <a:pt x="5058692" y="1983093"/>
                      <a:pt x="5055397" y="1983093"/>
                    </a:cubicBezTo>
                    <a:lnTo>
                      <a:pt x="5055397" y="1983093"/>
                    </a:lnTo>
                    <a:cubicBezTo>
                      <a:pt x="5054068" y="1983074"/>
                      <a:pt x="5052775" y="1982710"/>
                      <a:pt x="5051628" y="1982037"/>
                    </a:cubicBezTo>
                    <a:close/>
                    <a:moveTo>
                      <a:pt x="415587" y="1975010"/>
                    </a:moveTo>
                    <a:cubicBezTo>
                      <a:pt x="413448" y="1970786"/>
                      <a:pt x="415061" y="1965616"/>
                      <a:pt x="419228" y="1963359"/>
                    </a:cubicBezTo>
                    <a:lnTo>
                      <a:pt x="419228" y="1963359"/>
                    </a:lnTo>
                    <a:cubicBezTo>
                      <a:pt x="423445" y="1961156"/>
                      <a:pt x="428650" y="1962795"/>
                      <a:pt x="430860" y="1967000"/>
                    </a:cubicBezTo>
                    <a:lnTo>
                      <a:pt x="430860" y="1967000"/>
                    </a:lnTo>
                    <a:cubicBezTo>
                      <a:pt x="433074" y="1971205"/>
                      <a:pt x="431503" y="1976412"/>
                      <a:pt x="427328" y="1978705"/>
                    </a:cubicBezTo>
                    <a:lnTo>
                      <a:pt x="427328" y="1978705"/>
                    </a:lnTo>
                    <a:cubicBezTo>
                      <a:pt x="426065" y="1979324"/>
                      <a:pt x="424678" y="1979652"/>
                      <a:pt x="423269" y="1979670"/>
                    </a:cubicBezTo>
                    <a:lnTo>
                      <a:pt x="423269" y="1979670"/>
                    </a:lnTo>
                    <a:cubicBezTo>
                      <a:pt x="420038" y="1979670"/>
                      <a:pt x="417072" y="1977886"/>
                      <a:pt x="415587" y="1975010"/>
                    </a:cubicBezTo>
                    <a:close/>
                    <a:moveTo>
                      <a:pt x="507173" y="1926404"/>
                    </a:moveTo>
                    <a:cubicBezTo>
                      <a:pt x="504602" y="1922418"/>
                      <a:pt x="505753" y="1917102"/>
                      <a:pt x="509741" y="1914535"/>
                    </a:cubicBezTo>
                    <a:cubicBezTo>
                      <a:pt x="509747" y="1914517"/>
                      <a:pt x="509752" y="1914517"/>
                      <a:pt x="509758" y="1914517"/>
                    </a:cubicBezTo>
                    <a:lnTo>
                      <a:pt x="509758" y="1914517"/>
                    </a:lnTo>
                    <a:cubicBezTo>
                      <a:pt x="513719" y="1911968"/>
                      <a:pt x="519004" y="1913097"/>
                      <a:pt x="521561" y="1917066"/>
                    </a:cubicBezTo>
                    <a:cubicBezTo>
                      <a:pt x="521589" y="1917102"/>
                      <a:pt x="521618" y="1917157"/>
                      <a:pt x="521645" y="1917193"/>
                    </a:cubicBezTo>
                    <a:lnTo>
                      <a:pt x="521645" y="1917193"/>
                    </a:lnTo>
                    <a:cubicBezTo>
                      <a:pt x="524203" y="1921161"/>
                      <a:pt x="523058" y="1926459"/>
                      <a:pt x="519084" y="1929026"/>
                    </a:cubicBezTo>
                    <a:cubicBezTo>
                      <a:pt x="519053" y="1929044"/>
                      <a:pt x="519020" y="1929062"/>
                      <a:pt x="518987" y="1929080"/>
                    </a:cubicBezTo>
                    <a:lnTo>
                      <a:pt x="518987" y="1929080"/>
                    </a:lnTo>
                    <a:cubicBezTo>
                      <a:pt x="517611" y="1929918"/>
                      <a:pt x="516031" y="1930373"/>
                      <a:pt x="514418" y="1930373"/>
                    </a:cubicBezTo>
                    <a:lnTo>
                      <a:pt x="514418" y="1930373"/>
                    </a:lnTo>
                    <a:cubicBezTo>
                      <a:pt x="511491" y="1930409"/>
                      <a:pt x="508753" y="1928917"/>
                      <a:pt x="507173" y="1926459"/>
                    </a:cubicBezTo>
                    <a:close/>
                    <a:moveTo>
                      <a:pt x="4965030" y="1921325"/>
                    </a:moveTo>
                    <a:lnTo>
                      <a:pt x="4965030" y="1921416"/>
                    </a:lnTo>
                    <a:cubicBezTo>
                      <a:pt x="4961590" y="1918103"/>
                      <a:pt x="4961444" y="1912642"/>
                      <a:pt x="4964703" y="1909165"/>
                    </a:cubicBezTo>
                    <a:lnTo>
                      <a:pt x="4964703" y="1909165"/>
                    </a:lnTo>
                    <a:cubicBezTo>
                      <a:pt x="4967980" y="1905742"/>
                      <a:pt x="4973404" y="1905633"/>
                      <a:pt x="4976827" y="1908910"/>
                    </a:cubicBezTo>
                    <a:cubicBezTo>
                      <a:pt x="4976827" y="1908910"/>
                      <a:pt x="4976845" y="1908928"/>
                      <a:pt x="4976845" y="1908928"/>
                    </a:cubicBezTo>
                    <a:lnTo>
                      <a:pt x="4976845" y="1908928"/>
                    </a:lnTo>
                    <a:cubicBezTo>
                      <a:pt x="4980286" y="1912169"/>
                      <a:pt x="4980449" y="1917593"/>
                      <a:pt x="4977209" y="1921052"/>
                    </a:cubicBezTo>
                    <a:cubicBezTo>
                      <a:pt x="4977209" y="1921052"/>
                      <a:pt x="4977191" y="1921071"/>
                      <a:pt x="4977191" y="1921071"/>
                    </a:cubicBezTo>
                    <a:lnTo>
                      <a:pt x="4977191" y="1921071"/>
                    </a:lnTo>
                    <a:cubicBezTo>
                      <a:pt x="4975552" y="1922745"/>
                      <a:pt x="4973332" y="1923710"/>
                      <a:pt x="4970983" y="1923746"/>
                    </a:cubicBezTo>
                    <a:lnTo>
                      <a:pt x="4970983" y="1923746"/>
                    </a:lnTo>
                    <a:cubicBezTo>
                      <a:pt x="4968762" y="1923783"/>
                      <a:pt x="4966632" y="1922927"/>
                      <a:pt x="4965030" y="1921380"/>
                    </a:cubicBezTo>
                    <a:close/>
                    <a:moveTo>
                      <a:pt x="586889" y="1860851"/>
                    </a:moveTo>
                    <a:cubicBezTo>
                      <a:pt x="583270" y="1857774"/>
                      <a:pt x="582839" y="1852331"/>
                      <a:pt x="585925" y="1848708"/>
                    </a:cubicBezTo>
                    <a:cubicBezTo>
                      <a:pt x="585930" y="1848708"/>
                      <a:pt x="585937" y="1848690"/>
                      <a:pt x="585943" y="1848690"/>
                    </a:cubicBezTo>
                    <a:lnTo>
                      <a:pt x="585943" y="1848690"/>
                    </a:lnTo>
                    <a:cubicBezTo>
                      <a:pt x="589034" y="1845067"/>
                      <a:pt x="594470" y="1844649"/>
                      <a:pt x="598083" y="1847744"/>
                    </a:cubicBezTo>
                    <a:cubicBezTo>
                      <a:pt x="598083" y="1847744"/>
                      <a:pt x="598085" y="1847744"/>
                      <a:pt x="598085" y="1847744"/>
                    </a:cubicBezTo>
                    <a:lnTo>
                      <a:pt x="598085" y="1847744"/>
                    </a:lnTo>
                    <a:cubicBezTo>
                      <a:pt x="601679" y="1850838"/>
                      <a:pt x="602079" y="1856263"/>
                      <a:pt x="598979" y="1859868"/>
                    </a:cubicBezTo>
                    <a:cubicBezTo>
                      <a:pt x="598973" y="1859868"/>
                      <a:pt x="598966" y="1859886"/>
                      <a:pt x="598959" y="1859886"/>
                    </a:cubicBezTo>
                    <a:lnTo>
                      <a:pt x="598959" y="1859886"/>
                    </a:lnTo>
                    <a:cubicBezTo>
                      <a:pt x="597328" y="1861797"/>
                      <a:pt x="594939" y="1862908"/>
                      <a:pt x="592424" y="1862908"/>
                    </a:cubicBezTo>
                    <a:lnTo>
                      <a:pt x="592424" y="1862908"/>
                    </a:lnTo>
                    <a:cubicBezTo>
                      <a:pt x="590394" y="1862926"/>
                      <a:pt x="588426" y="1862216"/>
                      <a:pt x="586871" y="1860905"/>
                    </a:cubicBezTo>
                    <a:close/>
                    <a:moveTo>
                      <a:pt x="4900187" y="1837895"/>
                    </a:moveTo>
                    <a:cubicBezTo>
                      <a:pt x="4897856" y="1833744"/>
                      <a:pt x="4899331" y="1828502"/>
                      <a:pt x="4903463" y="1826171"/>
                    </a:cubicBezTo>
                    <a:lnTo>
                      <a:pt x="4903463" y="1826171"/>
                    </a:lnTo>
                    <a:cubicBezTo>
                      <a:pt x="4907614" y="1823859"/>
                      <a:pt x="4912839" y="1825316"/>
                      <a:pt x="4915187" y="1829448"/>
                    </a:cubicBezTo>
                    <a:lnTo>
                      <a:pt x="4915187" y="1829448"/>
                    </a:lnTo>
                    <a:cubicBezTo>
                      <a:pt x="4917499" y="1833599"/>
                      <a:pt x="4916024" y="1838842"/>
                      <a:pt x="4911892" y="1841172"/>
                    </a:cubicBezTo>
                    <a:lnTo>
                      <a:pt x="4911892" y="1841172"/>
                    </a:lnTo>
                    <a:cubicBezTo>
                      <a:pt x="4910618" y="1841900"/>
                      <a:pt x="4909161" y="1842282"/>
                      <a:pt x="4907687" y="1842282"/>
                    </a:cubicBezTo>
                    <a:lnTo>
                      <a:pt x="4907687" y="1842282"/>
                    </a:lnTo>
                    <a:cubicBezTo>
                      <a:pt x="4904574" y="1842319"/>
                      <a:pt x="4901679" y="1840626"/>
                      <a:pt x="4900187" y="1837895"/>
                    </a:cubicBezTo>
                    <a:close/>
                    <a:moveTo>
                      <a:pt x="643742" y="1774762"/>
                    </a:moveTo>
                    <a:cubicBezTo>
                      <a:pt x="639402" y="1772924"/>
                      <a:pt x="637379" y="1767899"/>
                      <a:pt x="639225" y="1763567"/>
                    </a:cubicBezTo>
                    <a:cubicBezTo>
                      <a:pt x="639238" y="1763530"/>
                      <a:pt x="639251" y="1763512"/>
                      <a:pt x="639263" y="1763476"/>
                    </a:cubicBezTo>
                    <a:lnTo>
                      <a:pt x="639263" y="1763476"/>
                    </a:lnTo>
                    <a:cubicBezTo>
                      <a:pt x="641146" y="1759107"/>
                      <a:pt x="646214" y="1757104"/>
                      <a:pt x="650579" y="1758979"/>
                    </a:cubicBezTo>
                    <a:cubicBezTo>
                      <a:pt x="650594" y="1758979"/>
                      <a:pt x="650608" y="1758997"/>
                      <a:pt x="650623" y="1758997"/>
                    </a:cubicBezTo>
                    <a:lnTo>
                      <a:pt x="650623" y="1758997"/>
                    </a:lnTo>
                    <a:cubicBezTo>
                      <a:pt x="654935" y="1760854"/>
                      <a:pt x="656927" y="1765860"/>
                      <a:pt x="655072" y="1770175"/>
                    </a:cubicBezTo>
                    <a:cubicBezTo>
                      <a:pt x="655057" y="1770193"/>
                      <a:pt x="655043" y="1770229"/>
                      <a:pt x="655028" y="1770266"/>
                    </a:cubicBezTo>
                    <a:lnTo>
                      <a:pt x="655028" y="1770266"/>
                    </a:lnTo>
                    <a:cubicBezTo>
                      <a:pt x="653690" y="1773415"/>
                      <a:pt x="650601" y="1775454"/>
                      <a:pt x="647182" y="1775454"/>
                    </a:cubicBezTo>
                    <a:lnTo>
                      <a:pt x="647182" y="1775454"/>
                    </a:lnTo>
                    <a:cubicBezTo>
                      <a:pt x="645999" y="1775472"/>
                      <a:pt x="644823" y="1775236"/>
                      <a:pt x="643742" y="1774762"/>
                    </a:cubicBezTo>
                    <a:close/>
                    <a:moveTo>
                      <a:pt x="4862595" y="1739082"/>
                    </a:moveTo>
                    <a:lnTo>
                      <a:pt x="4862595" y="1739082"/>
                    </a:lnTo>
                    <a:cubicBezTo>
                      <a:pt x="4861557" y="1734460"/>
                      <a:pt x="4864470" y="1729878"/>
                      <a:pt x="4869094" y="1728846"/>
                    </a:cubicBezTo>
                    <a:cubicBezTo>
                      <a:pt x="4869112" y="1728840"/>
                      <a:pt x="4869130" y="1728837"/>
                      <a:pt x="4869148" y="1728833"/>
                    </a:cubicBezTo>
                    <a:lnTo>
                      <a:pt x="4869148" y="1728833"/>
                    </a:lnTo>
                    <a:cubicBezTo>
                      <a:pt x="4873754" y="1727786"/>
                      <a:pt x="4878323" y="1730662"/>
                      <a:pt x="4879361" y="1735261"/>
                    </a:cubicBezTo>
                    <a:cubicBezTo>
                      <a:pt x="4879379" y="1735303"/>
                      <a:pt x="4879397" y="1735345"/>
                      <a:pt x="4879397" y="1735386"/>
                    </a:cubicBezTo>
                    <a:lnTo>
                      <a:pt x="4879397" y="1735386"/>
                    </a:lnTo>
                    <a:cubicBezTo>
                      <a:pt x="4880453" y="1739983"/>
                      <a:pt x="4877577" y="1744561"/>
                      <a:pt x="4872971" y="1745610"/>
                    </a:cubicBezTo>
                    <a:cubicBezTo>
                      <a:pt x="4872935" y="1745619"/>
                      <a:pt x="4872898" y="1745628"/>
                      <a:pt x="4872862" y="1745635"/>
                    </a:cubicBezTo>
                    <a:lnTo>
                      <a:pt x="4872862" y="1745635"/>
                    </a:lnTo>
                    <a:cubicBezTo>
                      <a:pt x="4872261" y="1745799"/>
                      <a:pt x="4871660" y="1745885"/>
                      <a:pt x="4871041" y="1745890"/>
                    </a:cubicBezTo>
                    <a:lnTo>
                      <a:pt x="4871041" y="1745890"/>
                    </a:lnTo>
                    <a:cubicBezTo>
                      <a:pt x="4866964" y="1745881"/>
                      <a:pt x="4863450" y="1743039"/>
                      <a:pt x="4862595" y="1739064"/>
                    </a:cubicBezTo>
                    <a:close/>
                    <a:moveTo>
                      <a:pt x="672850" y="1675731"/>
                    </a:moveTo>
                    <a:cubicBezTo>
                      <a:pt x="668130" y="1675216"/>
                      <a:pt x="664707" y="1670989"/>
                      <a:pt x="665186" y="1666265"/>
                    </a:cubicBezTo>
                    <a:lnTo>
                      <a:pt x="665186" y="1666265"/>
                    </a:lnTo>
                    <a:cubicBezTo>
                      <a:pt x="665720" y="1661515"/>
                      <a:pt x="669992" y="1658089"/>
                      <a:pt x="674743" y="1658601"/>
                    </a:cubicBezTo>
                    <a:lnTo>
                      <a:pt x="674743" y="1658601"/>
                    </a:lnTo>
                    <a:cubicBezTo>
                      <a:pt x="679469" y="1659132"/>
                      <a:pt x="682870" y="1663392"/>
                      <a:pt x="682338" y="1668118"/>
                    </a:cubicBezTo>
                    <a:cubicBezTo>
                      <a:pt x="682338" y="1668132"/>
                      <a:pt x="682337" y="1668145"/>
                      <a:pt x="682335" y="1668158"/>
                    </a:cubicBezTo>
                    <a:lnTo>
                      <a:pt x="682335" y="1668158"/>
                    </a:lnTo>
                    <a:cubicBezTo>
                      <a:pt x="681838" y="1672505"/>
                      <a:pt x="678171" y="1675794"/>
                      <a:pt x="673797" y="1675822"/>
                    </a:cubicBezTo>
                    <a:lnTo>
                      <a:pt x="673797" y="1675822"/>
                    </a:lnTo>
                    <a:cubicBezTo>
                      <a:pt x="673451" y="1675822"/>
                      <a:pt x="673142" y="1675731"/>
                      <a:pt x="672850" y="1675731"/>
                    </a:cubicBezTo>
                    <a:close/>
                    <a:moveTo>
                      <a:pt x="4863632" y="1642817"/>
                    </a:moveTo>
                    <a:cubicBezTo>
                      <a:pt x="4858899" y="1642422"/>
                      <a:pt x="4855386" y="1638270"/>
                      <a:pt x="4855786" y="1633540"/>
                    </a:cubicBezTo>
                    <a:cubicBezTo>
                      <a:pt x="4855786" y="1633531"/>
                      <a:pt x="4855786" y="1633524"/>
                      <a:pt x="4855786" y="1633515"/>
                    </a:cubicBezTo>
                    <a:lnTo>
                      <a:pt x="4855786" y="1633515"/>
                    </a:lnTo>
                    <a:cubicBezTo>
                      <a:pt x="4856187" y="1628787"/>
                      <a:pt x="4860355" y="1625281"/>
                      <a:pt x="4865070" y="1625685"/>
                    </a:cubicBezTo>
                    <a:cubicBezTo>
                      <a:pt x="4865089" y="1625685"/>
                      <a:pt x="4865089" y="1625687"/>
                      <a:pt x="4865107" y="1625687"/>
                    </a:cubicBezTo>
                    <a:lnTo>
                      <a:pt x="4865107" y="1625687"/>
                    </a:lnTo>
                    <a:cubicBezTo>
                      <a:pt x="4869822" y="1626080"/>
                      <a:pt x="4873335" y="1630225"/>
                      <a:pt x="4872935" y="1634944"/>
                    </a:cubicBezTo>
                    <a:cubicBezTo>
                      <a:pt x="4872935" y="1634960"/>
                      <a:pt x="4872935" y="1634975"/>
                      <a:pt x="4872935" y="1634989"/>
                    </a:cubicBezTo>
                    <a:lnTo>
                      <a:pt x="4872935" y="1634989"/>
                    </a:lnTo>
                    <a:cubicBezTo>
                      <a:pt x="4872552" y="1639450"/>
                      <a:pt x="4868802" y="1642863"/>
                      <a:pt x="4864324" y="1642817"/>
                    </a:cubicBezTo>
                    <a:lnTo>
                      <a:pt x="4863632" y="1642817"/>
                    </a:lnTo>
                    <a:close/>
                    <a:moveTo>
                      <a:pt x="661564" y="1565413"/>
                    </a:moveTo>
                    <a:cubicBezTo>
                      <a:pt x="660806" y="1560749"/>
                      <a:pt x="663972" y="1556352"/>
                      <a:pt x="668636" y="1555595"/>
                    </a:cubicBezTo>
                    <a:cubicBezTo>
                      <a:pt x="668663" y="1555591"/>
                      <a:pt x="668691" y="1555586"/>
                      <a:pt x="668718" y="1555582"/>
                    </a:cubicBezTo>
                    <a:lnTo>
                      <a:pt x="668718" y="1555582"/>
                    </a:lnTo>
                    <a:cubicBezTo>
                      <a:pt x="673382" y="1554825"/>
                      <a:pt x="677778" y="1557991"/>
                      <a:pt x="678535" y="1562655"/>
                    </a:cubicBezTo>
                    <a:cubicBezTo>
                      <a:pt x="678539" y="1562682"/>
                      <a:pt x="678545" y="1562709"/>
                      <a:pt x="678548" y="1562737"/>
                    </a:cubicBezTo>
                    <a:lnTo>
                      <a:pt x="678548" y="1562737"/>
                    </a:lnTo>
                    <a:cubicBezTo>
                      <a:pt x="679306" y="1567400"/>
                      <a:pt x="676140" y="1571797"/>
                      <a:pt x="671476" y="1572554"/>
                    </a:cubicBezTo>
                    <a:cubicBezTo>
                      <a:pt x="671448" y="1572558"/>
                      <a:pt x="671421" y="1572563"/>
                      <a:pt x="671394" y="1572567"/>
                    </a:cubicBezTo>
                    <a:lnTo>
                      <a:pt x="671394" y="1572567"/>
                    </a:lnTo>
                    <a:cubicBezTo>
                      <a:pt x="670933" y="1572603"/>
                      <a:pt x="670471" y="1572603"/>
                      <a:pt x="670010" y="1572567"/>
                    </a:cubicBezTo>
                    <a:lnTo>
                      <a:pt x="670010" y="1572567"/>
                    </a:lnTo>
                    <a:cubicBezTo>
                      <a:pt x="665822" y="1572578"/>
                      <a:pt x="662243" y="1569547"/>
                      <a:pt x="661564" y="1565413"/>
                    </a:cubicBezTo>
                    <a:close/>
                    <a:moveTo>
                      <a:pt x="4884658" y="1541747"/>
                    </a:moveTo>
                    <a:cubicBezTo>
                      <a:pt x="4880162" y="1540391"/>
                      <a:pt x="4877595" y="1535638"/>
                      <a:pt x="4878960" y="1531132"/>
                    </a:cubicBezTo>
                    <a:cubicBezTo>
                      <a:pt x="4878960" y="1531108"/>
                      <a:pt x="4878978" y="1531085"/>
                      <a:pt x="4878978" y="1531061"/>
                    </a:cubicBezTo>
                    <a:lnTo>
                      <a:pt x="4878978" y="1531061"/>
                    </a:lnTo>
                    <a:cubicBezTo>
                      <a:pt x="4880344" y="1526505"/>
                      <a:pt x="4885132" y="1523916"/>
                      <a:pt x="4889701" y="1525278"/>
                    </a:cubicBezTo>
                    <a:cubicBezTo>
                      <a:pt x="4889701" y="1525281"/>
                      <a:pt x="4889719" y="1525287"/>
                      <a:pt x="4889737" y="1525290"/>
                    </a:cubicBezTo>
                    <a:lnTo>
                      <a:pt x="4889737" y="1525290"/>
                    </a:lnTo>
                    <a:cubicBezTo>
                      <a:pt x="4894288" y="1526697"/>
                      <a:pt x="4896837" y="1531518"/>
                      <a:pt x="4895435" y="1536067"/>
                    </a:cubicBezTo>
                    <a:lnTo>
                      <a:pt x="4895435" y="1536067"/>
                    </a:lnTo>
                    <a:cubicBezTo>
                      <a:pt x="4894325" y="1539672"/>
                      <a:pt x="4891012" y="1542144"/>
                      <a:pt x="4887243" y="1542184"/>
                    </a:cubicBezTo>
                    <a:lnTo>
                      <a:pt x="4887243" y="1542184"/>
                    </a:lnTo>
                    <a:cubicBezTo>
                      <a:pt x="4886370" y="1542164"/>
                      <a:pt x="4885496" y="1542016"/>
                      <a:pt x="4884658" y="1541747"/>
                    </a:cubicBezTo>
                    <a:close/>
                    <a:moveTo>
                      <a:pt x="645544" y="1463013"/>
                    </a:moveTo>
                    <a:cubicBezTo>
                      <a:pt x="644821" y="1458313"/>
                      <a:pt x="648047" y="1453917"/>
                      <a:pt x="652747" y="1453194"/>
                    </a:cubicBezTo>
                    <a:cubicBezTo>
                      <a:pt x="652773" y="1453190"/>
                      <a:pt x="652800" y="1453187"/>
                      <a:pt x="652825" y="1453183"/>
                    </a:cubicBezTo>
                    <a:lnTo>
                      <a:pt x="652825" y="1453183"/>
                    </a:lnTo>
                    <a:cubicBezTo>
                      <a:pt x="657509" y="1452453"/>
                      <a:pt x="661900" y="1455653"/>
                      <a:pt x="662638" y="1460337"/>
                    </a:cubicBezTo>
                    <a:lnTo>
                      <a:pt x="662638" y="1460337"/>
                    </a:lnTo>
                    <a:cubicBezTo>
                      <a:pt x="663404" y="1464990"/>
                      <a:pt x="660253" y="1469383"/>
                      <a:pt x="655602" y="1470149"/>
                    </a:cubicBezTo>
                    <a:cubicBezTo>
                      <a:pt x="655562" y="1470155"/>
                      <a:pt x="655523" y="1470162"/>
                      <a:pt x="655483" y="1470168"/>
                    </a:cubicBezTo>
                    <a:lnTo>
                      <a:pt x="655483" y="1470168"/>
                    </a:lnTo>
                    <a:cubicBezTo>
                      <a:pt x="655035" y="1470268"/>
                      <a:pt x="654577" y="1470322"/>
                      <a:pt x="654118" y="1470331"/>
                    </a:cubicBezTo>
                    <a:lnTo>
                      <a:pt x="654118" y="1470331"/>
                    </a:lnTo>
                    <a:cubicBezTo>
                      <a:pt x="649858" y="1470308"/>
                      <a:pt x="646236" y="1467217"/>
                      <a:pt x="645544" y="1463013"/>
                    </a:cubicBezTo>
                    <a:close/>
                    <a:moveTo>
                      <a:pt x="4915242" y="1442770"/>
                    </a:moveTo>
                    <a:cubicBezTo>
                      <a:pt x="4910727" y="1441403"/>
                      <a:pt x="4908160" y="1436628"/>
                      <a:pt x="4909525" y="1432104"/>
                    </a:cubicBezTo>
                    <a:cubicBezTo>
                      <a:pt x="4909544" y="1432068"/>
                      <a:pt x="4909544" y="1432030"/>
                      <a:pt x="4909562" y="1431993"/>
                    </a:cubicBezTo>
                    <a:lnTo>
                      <a:pt x="4909562" y="1431993"/>
                    </a:lnTo>
                    <a:cubicBezTo>
                      <a:pt x="4909798" y="1431134"/>
                      <a:pt x="4910163" y="1430320"/>
                      <a:pt x="4910672" y="1429590"/>
                    </a:cubicBezTo>
                    <a:lnTo>
                      <a:pt x="4910672" y="1429590"/>
                    </a:lnTo>
                    <a:cubicBezTo>
                      <a:pt x="4910690" y="1428731"/>
                      <a:pt x="4910836" y="1427877"/>
                      <a:pt x="4911109" y="1427060"/>
                    </a:cubicBezTo>
                    <a:lnTo>
                      <a:pt x="4911109" y="1427060"/>
                    </a:lnTo>
                    <a:cubicBezTo>
                      <a:pt x="4912456" y="1422507"/>
                      <a:pt x="4917226" y="1419893"/>
                      <a:pt x="4921795" y="1421198"/>
                    </a:cubicBezTo>
                    <a:lnTo>
                      <a:pt x="4921795" y="1421198"/>
                    </a:lnTo>
                    <a:cubicBezTo>
                      <a:pt x="4926346" y="1422543"/>
                      <a:pt x="4928968" y="1427316"/>
                      <a:pt x="4927657" y="1431884"/>
                    </a:cubicBezTo>
                    <a:lnTo>
                      <a:pt x="4927657" y="1431884"/>
                    </a:lnTo>
                    <a:cubicBezTo>
                      <a:pt x="4927402" y="1432803"/>
                      <a:pt x="4926983" y="1433675"/>
                      <a:pt x="4926455" y="1434469"/>
                    </a:cubicBezTo>
                    <a:lnTo>
                      <a:pt x="4926455" y="1434469"/>
                    </a:lnTo>
                    <a:cubicBezTo>
                      <a:pt x="4926455" y="1435396"/>
                      <a:pt x="4926346" y="1436320"/>
                      <a:pt x="4926109" y="1437218"/>
                    </a:cubicBezTo>
                    <a:lnTo>
                      <a:pt x="4926109" y="1437218"/>
                    </a:lnTo>
                    <a:cubicBezTo>
                      <a:pt x="4924963" y="1440822"/>
                      <a:pt x="4921613" y="1443267"/>
                      <a:pt x="4917827" y="1443262"/>
                    </a:cubicBezTo>
                    <a:lnTo>
                      <a:pt x="4917827" y="1443262"/>
                    </a:lnTo>
                    <a:cubicBezTo>
                      <a:pt x="4916953" y="1443234"/>
                      <a:pt x="4916079" y="1443069"/>
                      <a:pt x="4915242" y="1442770"/>
                    </a:cubicBezTo>
                    <a:close/>
                    <a:moveTo>
                      <a:pt x="631927" y="1359376"/>
                    </a:moveTo>
                    <a:cubicBezTo>
                      <a:pt x="631765" y="1354634"/>
                      <a:pt x="635477" y="1350656"/>
                      <a:pt x="640221" y="1350494"/>
                    </a:cubicBezTo>
                    <a:cubicBezTo>
                      <a:pt x="640241" y="1350494"/>
                      <a:pt x="640263" y="1350492"/>
                      <a:pt x="640283" y="1350492"/>
                    </a:cubicBezTo>
                    <a:lnTo>
                      <a:pt x="640283" y="1350492"/>
                    </a:lnTo>
                    <a:cubicBezTo>
                      <a:pt x="645016" y="1350318"/>
                      <a:pt x="648992" y="1354013"/>
                      <a:pt x="649166" y="1358746"/>
                    </a:cubicBezTo>
                    <a:cubicBezTo>
                      <a:pt x="649166" y="1358750"/>
                      <a:pt x="649166" y="1358754"/>
                      <a:pt x="649166" y="1358757"/>
                    </a:cubicBezTo>
                    <a:lnTo>
                      <a:pt x="649166" y="1358757"/>
                    </a:lnTo>
                    <a:cubicBezTo>
                      <a:pt x="649312" y="1363496"/>
                      <a:pt x="645637" y="1367479"/>
                      <a:pt x="640902" y="1367714"/>
                    </a:cubicBezTo>
                    <a:lnTo>
                      <a:pt x="640556" y="1367714"/>
                    </a:lnTo>
                    <a:cubicBezTo>
                      <a:pt x="635921" y="1367670"/>
                      <a:pt x="632131" y="1364007"/>
                      <a:pt x="631927" y="1359376"/>
                    </a:cubicBezTo>
                    <a:close/>
                    <a:moveTo>
                      <a:pt x="4924799" y="1327227"/>
                    </a:moveTo>
                    <a:cubicBezTo>
                      <a:pt x="4924744" y="1322472"/>
                      <a:pt x="4928567" y="1318577"/>
                      <a:pt x="4933319" y="1318526"/>
                    </a:cubicBezTo>
                    <a:cubicBezTo>
                      <a:pt x="4933319" y="1318526"/>
                      <a:pt x="4933336" y="1318526"/>
                      <a:pt x="4933336" y="1318526"/>
                    </a:cubicBezTo>
                    <a:lnTo>
                      <a:pt x="4933336" y="1318526"/>
                    </a:lnTo>
                    <a:cubicBezTo>
                      <a:pt x="4938088" y="1318465"/>
                      <a:pt x="4941984" y="1322263"/>
                      <a:pt x="4942038" y="1327009"/>
                    </a:cubicBezTo>
                    <a:cubicBezTo>
                      <a:pt x="4942038" y="1327027"/>
                      <a:pt x="4942038" y="1327045"/>
                      <a:pt x="4942038" y="1327063"/>
                    </a:cubicBezTo>
                    <a:lnTo>
                      <a:pt x="4942038" y="1327063"/>
                    </a:lnTo>
                    <a:cubicBezTo>
                      <a:pt x="4942038" y="1331798"/>
                      <a:pt x="4938252" y="1335667"/>
                      <a:pt x="4933519" y="1335765"/>
                    </a:cubicBezTo>
                    <a:lnTo>
                      <a:pt x="4933519" y="1335765"/>
                    </a:lnTo>
                    <a:cubicBezTo>
                      <a:pt x="4928785" y="1335845"/>
                      <a:pt x="4924871" y="1332073"/>
                      <a:pt x="4924799" y="1327338"/>
                    </a:cubicBezTo>
                    <a:cubicBezTo>
                      <a:pt x="4924799" y="1327302"/>
                      <a:pt x="4924799" y="1327264"/>
                      <a:pt x="4924799" y="1327227"/>
                    </a:cubicBezTo>
                    <a:close/>
                    <a:moveTo>
                      <a:pt x="649931" y="1264859"/>
                    </a:moveTo>
                    <a:cubicBezTo>
                      <a:pt x="645374" y="1263599"/>
                      <a:pt x="642686" y="1258905"/>
                      <a:pt x="643905" y="1254337"/>
                    </a:cubicBezTo>
                    <a:lnTo>
                      <a:pt x="643905" y="1254337"/>
                    </a:lnTo>
                    <a:cubicBezTo>
                      <a:pt x="645100" y="1249755"/>
                      <a:pt x="649784" y="1247010"/>
                      <a:pt x="654366" y="1248204"/>
                    </a:cubicBezTo>
                    <a:cubicBezTo>
                      <a:pt x="654386" y="1248210"/>
                      <a:pt x="654407" y="1248215"/>
                      <a:pt x="654427" y="1248220"/>
                    </a:cubicBezTo>
                    <a:lnTo>
                      <a:pt x="654427" y="1248220"/>
                    </a:lnTo>
                    <a:cubicBezTo>
                      <a:pt x="659033" y="1249442"/>
                      <a:pt x="661777" y="1254168"/>
                      <a:pt x="660555" y="1258773"/>
                    </a:cubicBezTo>
                    <a:cubicBezTo>
                      <a:pt x="660551" y="1258788"/>
                      <a:pt x="660548" y="1258801"/>
                      <a:pt x="660544" y="1258815"/>
                    </a:cubicBezTo>
                    <a:lnTo>
                      <a:pt x="660544" y="1258815"/>
                    </a:lnTo>
                    <a:cubicBezTo>
                      <a:pt x="659490" y="1262564"/>
                      <a:pt x="656082" y="1265161"/>
                      <a:pt x="652188" y="1265187"/>
                    </a:cubicBezTo>
                    <a:lnTo>
                      <a:pt x="652188" y="1265187"/>
                    </a:lnTo>
                    <a:cubicBezTo>
                      <a:pt x="651424" y="1265198"/>
                      <a:pt x="650661" y="1265087"/>
                      <a:pt x="649931" y="1264859"/>
                    </a:cubicBezTo>
                    <a:close/>
                    <a:moveTo>
                      <a:pt x="4908360" y="1228068"/>
                    </a:moveTo>
                    <a:cubicBezTo>
                      <a:pt x="4906849" y="1223548"/>
                      <a:pt x="4909289" y="1218660"/>
                      <a:pt x="4913803" y="1217149"/>
                    </a:cubicBezTo>
                    <a:cubicBezTo>
                      <a:pt x="4913822" y="1217148"/>
                      <a:pt x="4913822" y="1217148"/>
                      <a:pt x="4913822" y="1217146"/>
                    </a:cubicBezTo>
                    <a:lnTo>
                      <a:pt x="4913822" y="1217146"/>
                    </a:lnTo>
                    <a:cubicBezTo>
                      <a:pt x="4918282" y="1215604"/>
                      <a:pt x="4923142" y="1217965"/>
                      <a:pt x="4924690" y="1222421"/>
                    </a:cubicBezTo>
                    <a:cubicBezTo>
                      <a:pt x="4924708" y="1222483"/>
                      <a:pt x="4924726" y="1222545"/>
                      <a:pt x="4924744" y="1222607"/>
                    </a:cubicBezTo>
                    <a:lnTo>
                      <a:pt x="4924744" y="1222607"/>
                    </a:lnTo>
                    <a:cubicBezTo>
                      <a:pt x="4926237" y="1227131"/>
                      <a:pt x="4923798" y="1232008"/>
                      <a:pt x="4919283" y="1233530"/>
                    </a:cubicBezTo>
                    <a:lnTo>
                      <a:pt x="4919283" y="1233530"/>
                    </a:lnTo>
                    <a:cubicBezTo>
                      <a:pt x="4918409" y="1233808"/>
                      <a:pt x="4917517" y="1233956"/>
                      <a:pt x="4916607" y="1233966"/>
                    </a:cubicBezTo>
                    <a:lnTo>
                      <a:pt x="4916607" y="1233966"/>
                    </a:lnTo>
                    <a:cubicBezTo>
                      <a:pt x="4912875" y="1233986"/>
                      <a:pt x="4909544" y="1231609"/>
                      <a:pt x="4908360" y="1228068"/>
                    </a:cubicBezTo>
                    <a:close/>
                    <a:moveTo>
                      <a:pt x="688979" y="1169305"/>
                    </a:moveTo>
                    <a:cubicBezTo>
                      <a:pt x="684965" y="1166811"/>
                      <a:pt x="683733" y="1161537"/>
                      <a:pt x="686225" y="1157523"/>
                    </a:cubicBezTo>
                    <a:cubicBezTo>
                      <a:pt x="686250" y="1157481"/>
                      <a:pt x="686278" y="1157439"/>
                      <a:pt x="686303" y="1157399"/>
                    </a:cubicBezTo>
                    <a:lnTo>
                      <a:pt x="686303" y="1157399"/>
                    </a:lnTo>
                    <a:cubicBezTo>
                      <a:pt x="688748" y="1153425"/>
                      <a:pt x="693949" y="1152185"/>
                      <a:pt x="697923" y="1154630"/>
                    </a:cubicBezTo>
                    <a:cubicBezTo>
                      <a:pt x="697983" y="1154667"/>
                      <a:pt x="698041" y="1154703"/>
                      <a:pt x="698100" y="1154741"/>
                    </a:cubicBezTo>
                    <a:lnTo>
                      <a:pt x="698100" y="1154741"/>
                    </a:lnTo>
                    <a:cubicBezTo>
                      <a:pt x="702146" y="1157259"/>
                      <a:pt x="703386" y="1162580"/>
                      <a:pt x="700869" y="1166627"/>
                    </a:cubicBezTo>
                    <a:cubicBezTo>
                      <a:pt x="700869" y="1166627"/>
                      <a:pt x="700867" y="1166629"/>
                      <a:pt x="700867" y="1166629"/>
                    </a:cubicBezTo>
                    <a:lnTo>
                      <a:pt x="700867" y="1166629"/>
                    </a:lnTo>
                    <a:cubicBezTo>
                      <a:pt x="699279" y="1169121"/>
                      <a:pt x="696540" y="1170641"/>
                      <a:pt x="693585" y="1170670"/>
                    </a:cubicBezTo>
                    <a:lnTo>
                      <a:pt x="693585" y="1170670"/>
                    </a:lnTo>
                    <a:cubicBezTo>
                      <a:pt x="691948" y="1170683"/>
                      <a:pt x="690345" y="1170208"/>
                      <a:pt x="688979" y="1169305"/>
                    </a:cubicBezTo>
                    <a:close/>
                    <a:moveTo>
                      <a:pt x="4863377" y="1138030"/>
                    </a:moveTo>
                    <a:lnTo>
                      <a:pt x="4863377" y="1138030"/>
                    </a:lnTo>
                    <a:cubicBezTo>
                      <a:pt x="4860629" y="1134168"/>
                      <a:pt x="4861539" y="1128816"/>
                      <a:pt x="4865398" y="1126075"/>
                    </a:cubicBezTo>
                    <a:cubicBezTo>
                      <a:pt x="4865416" y="1126066"/>
                      <a:pt x="4865416" y="1126059"/>
                      <a:pt x="4865435" y="1126051"/>
                    </a:cubicBezTo>
                    <a:lnTo>
                      <a:pt x="4865435" y="1126051"/>
                    </a:lnTo>
                    <a:cubicBezTo>
                      <a:pt x="4869276" y="1123308"/>
                      <a:pt x="4874610" y="1124194"/>
                      <a:pt x="4877340" y="1128030"/>
                    </a:cubicBezTo>
                    <a:cubicBezTo>
                      <a:pt x="4877376" y="1128063"/>
                      <a:pt x="4877395" y="1128094"/>
                      <a:pt x="4877413" y="1128127"/>
                    </a:cubicBezTo>
                    <a:lnTo>
                      <a:pt x="4877413" y="1128127"/>
                    </a:lnTo>
                    <a:cubicBezTo>
                      <a:pt x="4880180" y="1132022"/>
                      <a:pt x="4879252" y="1137418"/>
                      <a:pt x="4875356" y="1140178"/>
                    </a:cubicBezTo>
                    <a:lnTo>
                      <a:pt x="4875356" y="1140178"/>
                    </a:lnTo>
                    <a:cubicBezTo>
                      <a:pt x="4873900" y="1141166"/>
                      <a:pt x="4872188" y="1141703"/>
                      <a:pt x="4870441" y="1141725"/>
                    </a:cubicBezTo>
                    <a:lnTo>
                      <a:pt x="4870441" y="1141725"/>
                    </a:lnTo>
                    <a:cubicBezTo>
                      <a:pt x="4867619" y="1141745"/>
                      <a:pt x="4864961" y="1140360"/>
                      <a:pt x="4863377" y="1138030"/>
                    </a:cubicBezTo>
                    <a:close/>
                    <a:moveTo>
                      <a:pt x="754278" y="1089424"/>
                    </a:moveTo>
                    <a:cubicBezTo>
                      <a:pt x="751203" y="1085787"/>
                      <a:pt x="751582" y="1080364"/>
                      <a:pt x="755134" y="1077191"/>
                    </a:cubicBezTo>
                    <a:lnTo>
                      <a:pt x="755134" y="1077191"/>
                    </a:lnTo>
                    <a:cubicBezTo>
                      <a:pt x="758782" y="1074098"/>
                      <a:pt x="764238" y="1074520"/>
                      <a:pt x="767367" y="1078137"/>
                    </a:cubicBezTo>
                    <a:lnTo>
                      <a:pt x="767367" y="1078137"/>
                    </a:lnTo>
                    <a:cubicBezTo>
                      <a:pt x="770431" y="1081767"/>
                      <a:pt x="770009" y="1087185"/>
                      <a:pt x="766420" y="1090298"/>
                    </a:cubicBezTo>
                    <a:lnTo>
                      <a:pt x="766420" y="1090298"/>
                    </a:lnTo>
                    <a:cubicBezTo>
                      <a:pt x="764857" y="1091620"/>
                      <a:pt x="762878" y="1092348"/>
                      <a:pt x="760832" y="1092355"/>
                    </a:cubicBezTo>
                    <a:lnTo>
                      <a:pt x="760832" y="1092355"/>
                    </a:lnTo>
                    <a:cubicBezTo>
                      <a:pt x="758332" y="1092339"/>
                      <a:pt x="755957" y="1091275"/>
                      <a:pt x="754278" y="1089424"/>
                    </a:cubicBezTo>
                    <a:close/>
                    <a:moveTo>
                      <a:pt x="4794092" y="1065049"/>
                    </a:moveTo>
                    <a:cubicBezTo>
                      <a:pt x="4790342" y="1062092"/>
                      <a:pt x="4789686" y="1056664"/>
                      <a:pt x="4792635" y="1052906"/>
                    </a:cubicBezTo>
                    <a:lnTo>
                      <a:pt x="4792635" y="1052906"/>
                    </a:lnTo>
                    <a:cubicBezTo>
                      <a:pt x="4795566" y="1049182"/>
                      <a:pt x="4800954" y="1048524"/>
                      <a:pt x="4804705" y="1051432"/>
                    </a:cubicBezTo>
                    <a:lnTo>
                      <a:pt x="4804705" y="1051432"/>
                    </a:lnTo>
                    <a:cubicBezTo>
                      <a:pt x="4808437" y="1054332"/>
                      <a:pt x="4809110" y="1059706"/>
                      <a:pt x="4806216" y="1063437"/>
                    </a:cubicBezTo>
                    <a:cubicBezTo>
                      <a:pt x="4806198" y="1063459"/>
                      <a:pt x="4806179" y="1063479"/>
                      <a:pt x="4806161" y="1063501"/>
                    </a:cubicBezTo>
                    <a:lnTo>
                      <a:pt x="4806161" y="1063501"/>
                    </a:lnTo>
                    <a:cubicBezTo>
                      <a:pt x="4804559" y="1065644"/>
                      <a:pt x="4802029" y="1066889"/>
                      <a:pt x="4799353" y="1066851"/>
                    </a:cubicBezTo>
                    <a:lnTo>
                      <a:pt x="4799353" y="1066851"/>
                    </a:lnTo>
                    <a:cubicBezTo>
                      <a:pt x="4797441" y="1066840"/>
                      <a:pt x="4795603" y="1066208"/>
                      <a:pt x="4794092" y="1065049"/>
                    </a:cubicBezTo>
                    <a:close/>
                    <a:moveTo>
                      <a:pt x="840112" y="1032281"/>
                    </a:moveTo>
                    <a:cubicBezTo>
                      <a:pt x="838202" y="1027915"/>
                      <a:pt x="840192" y="1022827"/>
                      <a:pt x="844559" y="1020918"/>
                    </a:cubicBezTo>
                    <a:cubicBezTo>
                      <a:pt x="844568" y="1020912"/>
                      <a:pt x="844579" y="1020907"/>
                      <a:pt x="844590" y="1020903"/>
                    </a:cubicBezTo>
                    <a:lnTo>
                      <a:pt x="844590" y="1020903"/>
                    </a:lnTo>
                    <a:cubicBezTo>
                      <a:pt x="848964" y="1019010"/>
                      <a:pt x="854043" y="1021014"/>
                      <a:pt x="855949" y="1025381"/>
                    </a:cubicBezTo>
                    <a:lnTo>
                      <a:pt x="855949" y="1025381"/>
                    </a:lnTo>
                    <a:cubicBezTo>
                      <a:pt x="857812" y="1029761"/>
                      <a:pt x="855818" y="1034824"/>
                      <a:pt x="851471" y="1036759"/>
                    </a:cubicBezTo>
                    <a:lnTo>
                      <a:pt x="851471" y="1036759"/>
                    </a:lnTo>
                    <a:cubicBezTo>
                      <a:pt x="850373" y="1037190"/>
                      <a:pt x="849208" y="1037425"/>
                      <a:pt x="848030" y="1037451"/>
                    </a:cubicBezTo>
                    <a:lnTo>
                      <a:pt x="848030" y="1037451"/>
                    </a:lnTo>
                    <a:cubicBezTo>
                      <a:pt x="844606" y="1037433"/>
                      <a:pt x="841522" y="1035377"/>
                      <a:pt x="840184" y="1032226"/>
                    </a:cubicBezTo>
                    <a:close/>
                    <a:moveTo>
                      <a:pt x="4706401" y="1015551"/>
                    </a:moveTo>
                    <a:cubicBezTo>
                      <a:pt x="4701978" y="1013842"/>
                      <a:pt x="4699793" y="1008877"/>
                      <a:pt x="4701505" y="1004461"/>
                    </a:cubicBezTo>
                    <a:cubicBezTo>
                      <a:pt x="4701505" y="1004455"/>
                      <a:pt x="4701505" y="1004452"/>
                      <a:pt x="4701505" y="1004446"/>
                    </a:cubicBezTo>
                    <a:lnTo>
                      <a:pt x="4701505" y="1004446"/>
                    </a:lnTo>
                    <a:cubicBezTo>
                      <a:pt x="4703143" y="1000023"/>
                      <a:pt x="4708040" y="997756"/>
                      <a:pt x="4712463" y="999387"/>
                    </a:cubicBezTo>
                    <a:cubicBezTo>
                      <a:pt x="4712518" y="999404"/>
                      <a:pt x="4712555" y="999422"/>
                      <a:pt x="4712609" y="999440"/>
                    </a:cubicBezTo>
                    <a:lnTo>
                      <a:pt x="4712609" y="999440"/>
                    </a:lnTo>
                    <a:cubicBezTo>
                      <a:pt x="4717033" y="1001159"/>
                      <a:pt x="4719236" y="1006134"/>
                      <a:pt x="4717524" y="1010563"/>
                    </a:cubicBezTo>
                    <a:lnTo>
                      <a:pt x="4717524" y="1010563"/>
                    </a:lnTo>
                    <a:cubicBezTo>
                      <a:pt x="4716268" y="1013911"/>
                      <a:pt x="4713082" y="1016139"/>
                      <a:pt x="4709515" y="1016170"/>
                    </a:cubicBezTo>
                    <a:lnTo>
                      <a:pt x="4709515" y="1016170"/>
                    </a:lnTo>
                    <a:cubicBezTo>
                      <a:pt x="4708458" y="1016148"/>
                      <a:pt x="4707439" y="1015920"/>
                      <a:pt x="4706475" y="1015496"/>
                    </a:cubicBezTo>
                    <a:close/>
                    <a:moveTo>
                      <a:pt x="938579" y="1000259"/>
                    </a:moveTo>
                    <a:cubicBezTo>
                      <a:pt x="937323" y="995670"/>
                      <a:pt x="940019" y="990931"/>
                      <a:pt x="944604" y="989664"/>
                    </a:cubicBezTo>
                    <a:lnTo>
                      <a:pt x="944604" y="989664"/>
                    </a:lnTo>
                    <a:cubicBezTo>
                      <a:pt x="949217" y="988447"/>
                      <a:pt x="953947" y="991179"/>
                      <a:pt x="955199" y="995781"/>
                    </a:cubicBezTo>
                    <a:lnTo>
                      <a:pt x="955199" y="995781"/>
                    </a:lnTo>
                    <a:cubicBezTo>
                      <a:pt x="956430" y="1000345"/>
                      <a:pt x="953734" y="1005043"/>
                      <a:pt x="949174" y="1006285"/>
                    </a:cubicBezTo>
                    <a:lnTo>
                      <a:pt x="949174" y="1006285"/>
                    </a:lnTo>
                    <a:cubicBezTo>
                      <a:pt x="948420" y="1006523"/>
                      <a:pt x="947634" y="1006642"/>
                      <a:pt x="946844" y="1006631"/>
                    </a:cubicBezTo>
                    <a:lnTo>
                      <a:pt x="946844" y="1006631"/>
                    </a:lnTo>
                    <a:cubicBezTo>
                      <a:pt x="942959" y="1006640"/>
                      <a:pt x="939558" y="1004019"/>
                      <a:pt x="938579" y="1000259"/>
                    </a:cubicBezTo>
                    <a:close/>
                    <a:moveTo>
                      <a:pt x="4504953" y="995945"/>
                    </a:moveTo>
                    <a:lnTo>
                      <a:pt x="4504953" y="995945"/>
                    </a:lnTo>
                    <a:cubicBezTo>
                      <a:pt x="4500201" y="995748"/>
                      <a:pt x="4496505" y="991742"/>
                      <a:pt x="4496688" y="986988"/>
                    </a:cubicBezTo>
                    <a:lnTo>
                      <a:pt x="4496688" y="986988"/>
                    </a:lnTo>
                    <a:cubicBezTo>
                      <a:pt x="4496851" y="982255"/>
                      <a:pt x="4500802" y="978547"/>
                      <a:pt x="4505535" y="978705"/>
                    </a:cubicBezTo>
                    <a:cubicBezTo>
                      <a:pt x="4505553" y="978705"/>
                      <a:pt x="4505553" y="978705"/>
                      <a:pt x="4505553" y="978705"/>
                    </a:cubicBezTo>
                    <a:lnTo>
                      <a:pt x="4505553" y="978705"/>
                    </a:lnTo>
                    <a:cubicBezTo>
                      <a:pt x="4510286" y="978893"/>
                      <a:pt x="4514018" y="982845"/>
                      <a:pt x="4513909" y="987589"/>
                    </a:cubicBezTo>
                    <a:lnTo>
                      <a:pt x="4513909" y="987589"/>
                    </a:lnTo>
                    <a:cubicBezTo>
                      <a:pt x="4513727" y="992259"/>
                      <a:pt x="4509886" y="995949"/>
                      <a:pt x="4505208" y="995945"/>
                    </a:cubicBezTo>
                    <a:lnTo>
                      <a:pt x="4504953" y="995945"/>
                    </a:lnTo>
                    <a:close/>
                    <a:moveTo>
                      <a:pt x="4608262" y="994307"/>
                    </a:moveTo>
                    <a:cubicBezTo>
                      <a:pt x="4603584" y="994108"/>
                      <a:pt x="4599942" y="990152"/>
                      <a:pt x="4600143" y="985472"/>
                    </a:cubicBezTo>
                    <a:cubicBezTo>
                      <a:pt x="4600143" y="985383"/>
                      <a:pt x="4600161" y="985294"/>
                      <a:pt x="4600161" y="985204"/>
                    </a:cubicBezTo>
                    <a:lnTo>
                      <a:pt x="4600161" y="985204"/>
                    </a:lnTo>
                    <a:cubicBezTo>
                      <a:pt x="4600434" y="980508"/>
                      <a:pt x="4604457" y="976918"/>
                      <a:pt x="4609154" y="977187"/>
                    </a:cubicBezTo>
                    <a:cubicBezTo>
                      <a:pt x="4609190" y="977189"/>
                      <a:pt x="4609227" y="977193"/>
                      <a:pt x="4609263" y="977194"/>
                    </a:cubicBezTo>
                    <a:lnTo>
                      <a:pt x="4609263" y="977194"/>
                    </a:lnTo>
                    <a:cubicBezTo>
                      <a:pt x="4613996" y="977506"/>
                      <a:pt x="4617601" y="981562"/>
                      <a:pt x="4617346" y="986297"/>
                    </a:cubicBezTo>
                    <a:lnTo>
                      <a:pt x="4617346" y="986297"/>
                    </a:lnTo>
                    <a:cubicBezTo>
                      <a:pt x="4617036" y="990831"/>
                      <a:pt x="4613286" y="994361"/>
                      <a:pt x="4608735" y="994398"/>
                    </a:cubicBezTo>
                    <a:lnTo>
                      <a:pt x="4608735" y="994398"/>
                    </a:lnTo>
                    <a:cubicBezTo>
                      <a:pt x="4608571" y="994405"/>
                      <a:pt x="4608407" y="994374"/>
                      <a:pt x="4608262" y="994307"/>
                    </a:cubicBezTo>
                    <a:close/>
                    <a:moveTo>
                      <a:pt x="1038521" y="972935"/>
                    </a:moveTo>
                    <a:cubicBezTo>
                      <a:pt x="1037239" y="968449"/>
                      <a:pt x="1039835" y="963774"/>
                      <a:pt x="1044320" y="962493"/>
                    </a:cubicBezTo>
                    <a:cubicBezTo>
                      <a:pt x="1044395" y="962471"/>
                      <a:pt x="1044472" y="962451"/>
                      <a:pt x="1044546" y="962431"/>
                    </a:cubicBezTo>
                    <a:lnTo>
                      <a:pt x="1044546" y="962431"/>
                    </a:lnTo>
                    <a:cubicBezTo>
                      <a:pt x="1049070" y="961171"/>
                      <a:pt x="1053758" y="963814"/>
                      <a:pt x="1055017" y="968338"/>
                    </a:cubicBezTo>
                    <a:cubicBezTo>
                      <a:pt x="1055028" y="968376"/>
                      <a:pt x="1055039" y="968416"/>
                      <a:pt x="1055050" y="968456"/>
                    </a:cubicBezTo>
                    <a:lnTo>
                      <a:pt x="1055050" y="968456"/>
                    </a:lnTo>
                    <a:cubicBezTo>
                      <a:pt x="1056335" y="973004"/>
                      <a:pt x="1053692" y="977731"/>
                      <a:pt x="1049145" y="979018"/>
                    </a:cubicBezTo>
                    <a:cubicBezTo>
                      <a:pt x="1049105" y="979029"/>
                      <a:pt x="1049065" y="979040"/>
                      <a:pt x="1049024" y="979051"/>
                    </a:cubicBezTo>
                    <a:lnTo>
                      <a:pt x="1049024" y="979051"/>
                    </a:lnTo>
                    <a:cubicBezTo>
                      <a:pt x="1048293" y="979237"/>
                      <a:pt x="1047541" y="979328"/>
                      <a:pt x="1046785" y="979324"/>
                    </a:cubicBezTo>
                    <a:lnTo>
                      <a:pt x="1046785" y="979324"/>
                    </a:lnTo>
                    <a:cubicBezTo>
                      <a:pt x="1042899" y="979319"/>
                      <a:pt x="1039505" y="976694"/>
                      <a:pt x="1038521" y="972935"/>
                    </a:cubicBezTo>
                    <a:close/>
                    <a:moveTo>
                      <a:pt x="4400951" y="976576"/>
                    </a:moveTo>
                    <a:cubicBezTo>
                      <a:pt x="4396491" y="974948"/>
                      <a:pt x="4394143" y="970036"/>
                      <a:pt x="4395708" y="965544"/>
                    </a:cubicBezTo>
                    <a:lnTo>
                      <a:pt x="4395708" y="965544"/>
                    </a:lnTo>
                    <a:cubicBezTo>
                      <a:pt x="4397256" y="961087"/>
                      <a:pt x="4402116" y="958721"/>
                      <a:pt x="4406558" y="960259"/>
                    </a:cubicBezTo>
                    <a:cubicBezTo>
                      <a:pt x="4406594" y="960266"/>
                      <a:pt x="4406613" y="960275"/>
                      <a:pt x="4406631" y="960283"/>
                    </a:cubicBezTo>
                    <a:lnTo>
                      <a:pt x="4406631" y="960283"/>
                    </a:lnTo>
                    <a:cubicBezTo>
                      <a:pt x="4411091" y="961848"/>
                      <a:pt x="4413476" y="966718"/>
                      <a:pt x="4411965" y="971205"/>
                    </a:cubicBezTo>
                    <a:lnTo>
                      <a:pt x="4411965" y="971205"/>
                    </a:lnTo>
                    <a:cubicBezTo>
                      <a:pt x="4410709" y="974646"/>
                      <a:pt x="4407450" y="976947"/>
                      <a:pt x="4403791" y="976976"/>
                    </a:cubicBezTo>
                    <a:lnTo>
                      <a:pt x="4403791" y="976976"/>
                    </a:lnTo>
                    <a:cubicBezTo>
                      <a:pt x="4402826" y="976989"/>
                      <a:pt x="4401880" y="976879"/>
                      <a:pt x="4400951" y="976648"/>
                    </a:cubicBezTo>
                    <a:close/>
                    <a:moveTo>
                      <a:pt x="1138371" y="945628"/>
                    </a:moveTo>
                    <a:cubicBezTo>
                      <a:pt x="1137170" y="941041"/>
                      <a:pt x="1139855" y="936333"/>
                      <a:pt x="1144415" y="935033"/>
                    </a:cubicBezTo>
                    <a:lnTo>
                      <a:pt x="1144415" y="935033"/>
                    </a:lnTo>
                    <a:cubicBezTo>
                      <a:pt x="1149003" y="933788"/>
                      <a:pt x="1153736" y="936480"/>
                      <a:pt x="1155010" y="941059"/>
                    </a:cubicBezTo>
                    <a:lnTo>
                      <a:pt x="1155010" y="941059"/>
                    </a:lnTo>
                    <a:cubicBezTo>
                      <a:pt x="1156293" y="945606"/>
                      <a:pt x="1153648" y="950334"/>
                      <a:pt x="1149099" y="951617"/>
                    </a:cubicBezTo>
                    <a:cubicBezTo>
                      <a:pt x="1149055" y="951630"/>
                      <a:pt x="1149012" y="951643"/>
                      <a:pt x="1148966" y="951654"/>
                    </a:cubicBezTo>
                    <a:lnTo>
                      <a:pt x="1148966" y="951654"/>
                    </a:lnTo>
                    <a:cubicBezTo>
                      <a:pt x="1148234" y="951852"/>
                      <a:pt x="1147484" y="951969"/>
                      <a:pt x="1146727" y="952000"/>
                    </a:cubicBezTo>
                    <a:lnTo>
                      <a:pt x="1146727" y="952000"/>
                    </a:lnTo>
                    <a:cubicBezTo>
                      <a:pt x="1142859" y="951987"/>
                      <a:pt x="1139460" y="949431"/>
                      <a:pt x="1138371" y="945719"/>
                    </a:cubicBezTo>
                    <a:close/>
                    <a:moveTo>
                      <a:pt x="4307399" y="927424"/>
                    </a:moveTo>
                    <a:cubicBezTo>
                      <a:pt x="4303540" y="924657"/>
                      <a:pt x="4302666" y="919288"/>
                      <a:pt x="4305433" y="915433"/>
                    </a:cubicBezTo>
                    <a:cubicBezTo>
                      <a:pt x="4305451" y="915407"/>
                      <a:pt x="4305469" y="915380"/>
                      <a:pt x="4305488" y="915354"/>
                    </a:cubicBezTo>
                    <a:lnTo>
                      <a:pt x="4305488" y="915354"/>
                    </a:lnTo>
                    <a:cubicBezTo>
                      <a:pt x="4308291" y="911522"/>
                      <a:pt x="4313661" y="910689"/>
                      <a:pt x="4317502" y="913488"/>
                    </a:cubicBezTo>
                    <a:cubicBezTo>
                      <a:pt x="4317521" y="913503"/>
                      <a:pt x="4317539" y="913519"/>
                      <a:pt x="4317557" y="913534"/>
                    </a:cubicBezTo>
                    <a:lnTo>
                      <a:pt x="4317557" y="913534"/>
                    </a:lnTo>
                    <a:lnTo>
                      <a:pt x="4317557" y="913443"/>
                    </a:lnTo>
                    <a:lnTo>
                      <a:pt x="4317557" y="913443"/>
                    </a:lnTo>
                    <a:cubicBezTo>
                      <a:pt x="4321325" y="916310"/>
                      <a:pt x="4322145" y="921660"/>
                      <a:pt x="4319378" y="925512"/>
                    </a:cubicBezTo>
                    <a:lnTo>
                      <a:pt x="4319378" y="925512"/>
                    </a:lnTo>
                    <a:cubicBezTo>
                      <a:pt x="4317739" y="927724"/>
                      <a:pt x="4315154" y="929033"/>
                      <a:pt x="4312405" y="929044"/>
                    </a:cubicBezTo>
                    <a:lnTo>
                      <a:pt x="4312405" y="929044"/>
                    </a:lnTo>
                    <a:cubicBezTo>
                      <a:pt x="4310621" y="929095"/>
                      <a:pt x="4308855" y="928565"/>
                      <a:pt x="4307399" y="927533"/>
                    </a:cubicBezTo>
                    <a:close/>
                    <a:moveTo>
                      <a:pt x="1236001" y="911677"/>
                    </a:moveTo>
                    <a:cubicBezTo>
                      <a:pt x="1233769" y="907512"/>
                      <a:pt x="1235302" y="902326"/>
                      <a:pt x="1239442" y="900044"/>
                    </a:cubicBezTo>
                    <a:lnTo>
                      <a:pt x="1239442" y="900044"/>
                    </a:lnTo>
                    <a:cubicBezTo>
                      <a:pt x="1243638" y="897796"/>
                      <a:pt x="1248861" y="899338"/>
                      <a:pt x="1251165" y="903503"/>
                    </a:cubicBezTo>
                    <a:lnTo>
                      <a:pt x="1251165" y="903503"/>
                    </a:lnTo>
                    <a:cubicBezTo>
                      <a:pt x="1253403" y="907701"/>
                      <a:pt x="1251864" y="912917"/>
                      <a:pt x="1247706" y="915227"/>
                    </a:cubicBezTo>
                    <a:lnTo>
                      <a:pt x="1247706" y="915227"/>
                    </a:lnTo>
                    <a:cubicBezTo>
                      <a:pt x="1246432" y="915899"/>
                      <a:pt x="1245014" y="916248"/>
                      <a:pt x="1243574" y="916246"/>
                    </a:cubicBezTo>
                    <a:lnTo>
                      <a:pt x="1243574" y="916246"/>
                    </a:lnTo>
                    <a:cubicBezTo>
                      <a:pt x="1240401" y="916235"/>
                      <a:pt x="1237490" y="914479"/>
                      <a:pt x="1236001" y="911677"/>
                    </a:cubicBezTo>
                    <a:close/>
                    <a:moveTo>
                      <a:pt x="4232251" y="853096"/>
                    </a:moveTo>
                    <a:cubicBezTo>
                      <a:pt x="4229412" y="849369"/>
                      <a:pt x="4230140" y="844046"/>
                      <a:pt x="4233853" y="841206"/>
                    </a:cubicBezTo>
                    <a:cubicBezTo>
                      <a:pt x="4233908" y="841177"/>
                      <a:pt x="4233945" y="841146"/>
                      <a:pt x="4233981" y="841117"/>
                    </a:cubicBezTo>
                    <a:lnTo>
                      <a:pt x="4233981" y="841117"/>
                    </a:lnTo>
                    <a:cubicBezTo>
                      <a:pt x="4237695" y="838248"/>
                      <a:pt x="4243029" y="838936"/>
                      <a:pt x="4245905" y="842654"/>
                    </a:cubicBezTo>
                    <a:cubicBezTo>
                      <a:pt x="4245959" y="842717"/>
                      <a:pt x="4245996" y="842781"/>
                      <a:pt x="4246051" y="842847"/>
                    </a:cubicBezTo>
                    <a:lnTo>
                      <a:pt x="4246051" y="842847"/>
                    </a:lnTo>
                    <a:cubicBezTo>
                      <a:pt x="4248872" y="846657"/>
                      <a:pt x="4248089" y="852040"/>
                      <a:pt x="4244266" y="854867"/>
                    </a:cubicBezTo>
                    <a:cubicBezTo>
                      <a:pt x="4244266" y="854878"/>
                      <a:pt x="4244248" y="854887"/>
                      <a:pt x="4244230" y="854898"/>
                    </a:cubicBezTo>
                    <a:lnTo>
                      <a:pt x="4244230" y="854898"/>
                    </a:lnTo>
                    <a:cubicBezTo>
                      <a:pt x="4242774" y="856017"/>
                      <a:pt x="4240971" y="856625"/>
                      <a:pt x="4239133" y="856627"/>
                    </a:cubicBezTo>
                    <a:lnTo>
                      <a:pt x="4239133" y="856627"/>
                    </a:lnTo>
                    <a:cubicBezTo>
                      <a:pt x="4236402" y="856649"/>
                      <a:pt x="4233835" y="855329"/>
                      <a:pt x="4232251" y="853096"/>
                    </a:cubicBezTo>
                    <a:close/>
                    <a:moveTo>
                      <a:pt x="1319996" y="851803"/>
                    </a:moveTo>
                    <a:cubicBezTo>
                      <a:pt x="1316610" y="848443"/>
                      <a:pt x="1316570" y="842981"/>
                      <a:pt x="1319905" y="839570"/>
                    </a:cubicBezTo>
                    <a:lnTo>
                      <a:pt x="1319905" y="839570"/>
                    </a:lnTo>
                    <a:cubicBezTo>
                      <a:pt x="1323233" y="836187"/>
                      <a:pt x="1328672" y="836142"/>
                      <a:pt x="1332056" y="839470"/>
                    </a:cubicBezTo>
                    <a:cubicBezTo>
                      <a:pt x="1332060" y="839473"/>
                      <a:pt x="1332062" y="839475"/>
                      <a:pt x="1332065" y="839479"/>
                    </a:cubicBezTo>
                    <a:lnTo>
                      <a:pt x="1332065" y="839479"/>
                    </a:lnTo>
                    <a:cubicBezTo>
                      <a:pt x="1335464" y="842777"/>
                      <a:pt x="1335544" y="848206"/>
                      <a:pt x="1332247" y="851603"/>
                    </a:cubicBezTo>
                    <a:cubicBezTo>
                      <a:pt x="1332240" y="851608"/>
                      <a:pt x="1332235" y="851616"/>
                      <a:pt x="1332229" y="851621"/>
                    </a:cubicBezTo>
                    <a:lnTo>
                      <a:pt x="1332229" y="851621"/>
                    </a:lnTo>
                    <a:cubicBezTo>
                      <a:pt x="1330596" y="853279"/>
                      <a:pt x="1328368" y="854217"/>
                      <a:pt x="1326040" y="854224"/>
                    </a:cubicBezTo>
                    <a:lnTo>
                      <a:pt x="1326040" y="854224"/>
                    </a:lnTo>
                    <a:cubicBezTo>
                      <a:pt x="1323788" y="854230"/>
                      <a:pt x="1321622" y="853361"/>
                      <a:pt x="1319996" y="851803"/>
                    </a:cubicBezTo>
                    <a:close/>
                    <a:moveTo>
                      <a:pt x="1382728" y="769774"/>
                    </a:moveTo>
                    <a:cubicBezTo>
                      <a:pt x="1378614" y="767390"/>
                      <a:pt x="1377214" y="762119"/>
                      <a:pt x="1379599" y="758005"/>
                    </a:cubicBezTo>
                    <a:cubicBezTo>
                      <a:pt x="1379604" y="757996"/>
                      <a:pt x="1379610" y="757987"/>
                      <a:pt x="1379615" y="757978"/>
                    </a:cubicBezTo>
                    <a:lnTo>
                      <a:pt x="1379615" y="757978"/>
                    </a:lnTo>
                    <a:cubicBezTo>
                      <a:pt x="1382020" y="753860"/>
                      <a:pt x="1387306" y="752467"/>
                      <a:pt x="1391430" y="754865"/>
                    </a:cubicBezTo>
                    <a:lnTo>
                      <a:pt x="1391430" y="754865"/>
                    </a:lnTo>
                    <a:cubicBezTo>
                      <a:pt x="1395546" y="757268"/>
                      <a:pt x="1396935" y="762551"/>
                      <a:pt x="1394532" y="766667"/>
                    </a:cubicBezTo>
                    <a:cubicBezTo>
                      <a:pt x="1394530" y="766671"/>
                      <a:pt x="1394526" y="766676"/>
                      <a:pt x="1394524" y="766680"/>
                    </a:cubicBezTo>
                    <a:lnTo>
                      <a:pt x="1394524" y="766680"/>
                    </a:lnTo>
                    <a:cubicBezTo>
                      <a:pt x="1392995" y="769330"/>
                      <a:pt x="1390175" y="770972"/>
                      <a:pt x="1387115" y="770994"/>
                    </a:cubicBezTo>
                    <a:lnTo>
                      <a:pt x="1387115" y="770994"/>
                    </a:lnTo>
                    <a:cubicBezTo>
                      <a:pt x="1385572" y="770981"/>
                      <a:pt x="1384057" y="770561"/>
                      <a:pt x="1382728" y="769774"/>
                    </a:cubicBezTo>
                    <a:close/>
                    <a:moveTo>
                      <a:pt x="4182281" y="759871"/>
                    </a:moveTo>
                    <a:cubicBezTo>
                      <a:pt x="4180733" y="755402"/>
                      <a:pt x="4183081" y="750521"/>
                      <a:pt x="4187542" y="748949"/>
                    </a:cubicBezTo>
                    <a:lnTo>
                      <a:pt x="4187542" y="748949"/>
                    </a:lnTo>
                    <a:cubicBezTo>
                      <a:pt x="4192002" y="747323"/>
                      <a:pt x="4196935" y="749619"/>
                      <a:pt x="4198555" y="754077"/>
                    </a:cubicBezTo>
                    <a:cubicBezTo>
                      <a:pt x="4198555" y="754091"/>
                      <a:pt x="4198574" y="754104"/>
                      <a:pt x="4198574" y="754119"/>
                    </a:cubicBezTo>
                    <a:lnTo>
                      <a:pt x="4198574" y="754119"/>
                    </a:lnTo>
                    <a:cubicBezTo>
                      <a:pt x="4200139" y="758615"/>
                      <a:pt x="4197791" y="763530"/>
                      <a:pt x="4193312" y="765150"/>
                    </a:cubicBezTo>
                    <a:lnTo>
                      <a:pt x="4193312" y="765150"/>
                    </a:lnTo>
                    <a:cubicBezTo>
                      <a:pt x="4192366" y="765478"/>
                      <a:pt x="4191383" y="765651"/>
                      <a:pt x="4190381" y="765660"/>
                    </a:cubicBezTo>
                    <a:lnTo>
                      <a:pt x="4190381" y="765660"/>
                    </a:lnTo>
                    <a:cubicBezTo>
                      <a:pt x="4186741" y="765618"/>
                      <a:pt x="4183500" y="763308"/>
                      <a:pt x="4182281" y="759871"/>
                    </a:cubicBezTo>
                    <a:close/>
                    <a:moveTo>
                      <a:pt x="1435248" y="680428"/>
                    </a:moveTo>
                    <a:cubicBezTo>
                      <a:pt x="1431142" y="678048"/>
                      <a:pt x="1429743" y="672791"/>
                      <a:pt x="1432122" y="668686"/>
                    </a:cubicBezTo>
                    <a:cubicBezTo>
                      <a:pt x="1432131" y="668668"/>
                      <a:pt x="1432142" y="668649"/>
                      <a:pt x="1432153" y="668631"/>
                    </a:cubicBezTo>
                    <a:lnTo>
                      <a:pt x="1432153" y="668631"/>
                    </a:lnTo>
                    <a:cubicBezTo>
                      <a:pt x="1434596" y="664564"/>
                      <a:pt x="1439853" y="663219"/>
                      <a:pt x="1443949" y="665609"/>
                    </a:cubicBezTo>
                    <a:lnTo>
                      <a:pt x="1443949" y="665609"/>
                    </a:lnTo>
                    <a:cubicBezTo>
                      <a:pt x="1448054" y="667989"/>
                      <a:pt x="1449454" y="673246"/>
                      <a:pt x="1447075" y="677351"/>
                    </a:cubicBezTo>
                    <a:cubicBezTo>
                      <a:pt x="1447066" y="677369"/>
                      <a:pt x="1447055" y="677387"/>
                      <a:pt x="1447044" y="677406"/>
                    </a:cubicBezTo>
                    <a:lnTo>
                      <a:pt x="1447044" y="677406"/>
                    </a:lnTo>
                    <a:cubicBezTo>
                      <a:pt x="1445469" y="680036"/>
                      <a:pt x="1442628" y="681647"/>
                      <a:pt x="1439562" y="681647"/>
                    </a:cubicBezTo>
                    <a:lnTo>
                      <a:pt x="1439562" y="681647"/>
                    </a:lnTo>
                    <a:cubicBezTo>
                      <a:pt x="1438018" y="681676"/>
                      <a:pt x="1436498" y="681252"/>
                      <a:pt x="1435193" y="680428"/>
                    </a:cubicBezTo>
                    <a:close/>
                    <a:moveTo>
                      <a:pt x="4158615" y="657854"/>
                    </a:moveTo>
                    <a:cubicBezTo>
                      <a:pt x="4157759" y="653174"/>
                      <a:pt x="4160836" y="648679"/>
                      <a:pt x="4165514" y="647787"/>
                    </a:cubicBezTo>
                    <a:lnTo>
                      <a:pt x="4165514" y="647787"/>
                    </a:lnTo>
                    <a:cubicBezTo>
                      <a:pt x="4170193" y="646922"/>
                      <a:pt x="4174689" y="649997"/>
                      <a:pt x="4175581" y="654668"/>
                    </a:cubicBezTo>
                    <a:lnTo>
                      <a:pt x="4175581" y="654668"/>
                    </a:lnTo>
                    <a:cubicBezTo>
                      <a:pt x="4176455" y="659352"/>
                      <a:pt x="4173379" y="663862"/>
                      <a:pt x="4168700" y="664754"/>
                    </a:cubicBezTo>
                    <a:lnTo>
                      <a:pt x="4168700" y="664754"/>
                    </a:lnTo>
                    <a:cubicBezTo>
                      <a:pt x="4168154" y="664857"/>
                      <a:pt x="4167608" y="664912"/>
                      <a:pt x="4167062" y="664917"/>
                    </a:cubicBezTo>
                    <a:lnTo>
                      <a:pt x="4167062" y="664917"/>
                    </a:lnTo>
                    <a:cubicBezTo>
                      <a:pt x="4162875" y="664945"/>
                      <a:pt x="4159270" y="661968"/>
                      <a:pt x="4158506" y="657854"/>
                    </a:cubicBezTo>
                    <a:close/>
                    <a:moveTo>
                      <a:pt x="1487658" y="591172"/>
                    </a:moveTo>
                    <a:cubicBezTo>
                      <a:pt x="1483551" y="588792"/>
                      <a:pt x="1482153" y="583535"/>
                      <a:pt x="1484532" y="579430"/>
                    </a:cubicBezTo>
                    <a:cubicBezTo>
                      <a:pt x="1484541" y="579412"/>
                      <a:pt x="1484552" y="579394"/>
                      <a:pt x="1484563" y="579375"/>
                    </a:cubicBezTo>
                    <a:lnTo>
                      <a:pt x="1484563" y="579375"/>
                    </a:lnTo>
                    <a:cubicBezTo>
                      <a:pt x="1486962" y="575259"/>
                      <a:pt x="1492242" y="573865"/>
                      <a:pt x="1496359" y="576262"/>
                    </a:cubicBezTo>
                    <a:lnTo>
                      <a:pt x="1496359" y="576262"/>
                    </a:lnTo>
                    <a:cubicBezTo>
                      <a:pt x="1500430" y="578602"/>
                      <a:pt x="1501833" y="583799"/>
                      <a:pt x="1499494" y="587869"/>
                    </a:cubicBezTo>
                    <a:cubicBezTo>
                      <a:pt x="1499458" y="587933"/>
                      <a:pt x="1499420" y="587997"/>
                      <a:pt x="1499381" y="588059"/>
                    </a:cubicBezTo>
                    <a:lnTo>
                      <a:pt x="1499381" y="588059"/>
                    </a:lnTo>
                    <a:cubicBezTo>
                      <a:pt x="1497885" y="590742"/>
                      <a:pt x="1495045" y="592397"/>
                      <a:pt x="1491972" y="592373"/>
                    </a:cubicBezTo>
                    <a:lnTo>
                      <a:pt x="1491972" y="592373"/>
                    </a:lnTo>
                    <a:cubicBezTo>
                      <a:pt x="1490454" y="592353"/>
                      <a:pt x="1488968" y="591938"/>
                      <a:pt x="1487658" y="591172"/>
                    </a:cubicBezTo>
                    <a:close/>
                    <a:moveTo>
                      <a:pt x="4138954" y="556201"/>
                    </a:moveTo>
                    <a:cubicBezTo>
                      <a:pt x="4138080" y="551494"/>
                      <a:pt x="4141157" y="546961"/>
                      <a:pt x="4145854" y="546025"/>
                    </a:cubicBezTo>
                    <a:lnTo>
                      <a:pt x="4145854" y="546025"/>
                    </a:lnTo>
                    <a:cubicBezTo>
                      <a:pt x="4150514" y="545200"/>
                      <a:pt x="4154992" y="548257"/>
                      <a:pt x="4155921" y="552906"/>
                    </a:cubicBezTo>
                    <a:lnTo>
                      <a:pt x="4155921" y="552906"/>
                    </a:lnTo>
                    <a:cubicBezTo>
                      <a:pt x="4156813" y="557568"/>
                      <a:pt x="4153773" y="562074"/>
                      <a:pt x="4149112" y="562991"/>
                    </a:cubicBezTo>
                    <a:lnTo>
                      <a:pt x="4149112" y="562991"/>
                    </a:lnTo>
                    <a:cubicBezTo>
                      <a:pt x="4148566" y="563093"/>
                      <a:pt x="4148020" y="563153"/>
                      <a:pt x="4147474" y="563173"/>
                    </a:cubicBezTo>
                    <a:lnTo>
                      <a:pt x="4147474" y="563173"/>
                    </a:lnTo>
                    <a:cubicBezTo>
                      <a:pt x="4143341" y="563163"/>
                      <a:pt x="4139773" y="560252"/>
                      <a:pt x="4138954" y="556201"/>
                    </a:cubicBezTo>
                    <a:close/>
                    <a:moveTo>
                      <a:pt x="1544018" y="504410"/>
                    </a:moveTo>
                    <a:cubicBezTo>
                      <a:pt x="1540479" y="501251"/>
                      <a:pt x="1540132" y="495836"/>
                      <a:pt x="1543236" y="492249"/>
                    </a:cubicBezTo>
                    <a:lnTo>
                      <a:pt x="1543236" y="492249"/>
                    </a:lnTo>
                    <a:cubicBezTo>
                      <a:pt x="1546403" y="488738"/>
                      <a:pt x="1551795" y="488397"/>
                      <a:pt x="1555378" y="491485"/>
                    </a:cubicBezTo>
                    <a:lnTo>
                      <a:pt x="1555378" y="491485"/>
                    </a:lnTo>
                    <a:cubicBezTo>
                      <a:pt x="1558942" y="494556"/>
                      <a:pt x="1559343" y="499935"/>
                      <a:pt x="1556272" y="503500"/>
                    </a:cubicBezTo>
                    <a:cubicBezTo>
                      <a:pt x="1556235" y="503543"/>
                      <a:pt x="1556199" y="503585"/>
                      <a:pt x="1556161" y="503627"/>
                    </a:cubicBezTo>
                    <a:lnTo>
                      <a:pt x="1556161" y="503627"/>
                    </a:lnTo>
                    <a:cubicBezTo>
                      <a:pt x="1554553" y="505522"/>
                      <a:pt x="1552183" y="506598"/>
                      <a:pt x="1549698" y="506558"/>
                    </a:cubicBezTo>
                    <a:lnTo>
                      <a:pt x="1549698" y="506558"/>
                    </a:lnTo>
                    <a:cubicBezTo>
                      <a:pt x="1547606" y="506560"/>
                      <a:pt x="1545586" y="505797"/>
                      <a:pt x="1544018" y="504410"/>
                    </a:cubicBezTo>
                    <a:close/>
                    <a:moveTo>
                      <a:pt x="4116472" y="456423"/>
                    </a:moveTo>
                    <a:cubicBezTo>
                      <a:pt x="4114943" y="451934"/>
                      <a:pt x="4117327" y="447052"/>
                      <a:pt x="4121806" y="445501"/>
                    </a:cubicBezTo>
                    <a:lnTo>
                      <a:pt x="4121806" y="445501"/>
                    </a:lnTo>
                    <a:cubicBezTo>
                      <a:pt x="4126302" y="443977"/>
                      <a:pt x="4131163" y="446358"/>
                      <a:pt x="4132728" y="450835"/>
                    </a:cubicBezTo>
                    <a:lnTo>
                      <a:pt x="4132728" y="450835"/>
                    </a:lnTo>
                    <a:cubicBezTo>
                      <a:pt x="4134276" y="455324"/>
                      <a:pt x="4131873" y="460210"/>
                      <a:pt x="4127395" y="461752"/>
                    </a:cubicBezTo>
                    <a:cubicBezTo>
                      <a:pt x="4127395" y="461754"/>
                      <a:pt x="4127376" y="461755"/>
                      <a:pt x="4127376" y="461757"/>
                    </a:cubicBezTo>
                    <a:lnTo>
                      <a:pt x="4127376" y="461757"/>
                    </a:lnTo>
                    <a:cubicBezTo>
                      <a:pt x="4126466" y="462101"/>
                      <a:pt x="4125501" y="462280"/>
                      <a:pt x="4124537" y="462285"/>
                    </a:cubicBezTo>
                    <a:lnTo>
                      <a:pt x="4124537" y="462285"/>
                    </a:lnTo>
                    <a:cubicBezTo>
                      <a:pt x="4120859" y="462294"/>
                      <a:pt x="4117600" y="459924"/>
                      <a:pt x="4116472" y="456423"/>
                    </a:cubicBezTo>
                    <a:close/>
                    <a:moveTo>
                      <a:pt x="1621387" y="436089"/>
                    </a:moveTo>
                    <a:cubicBezTo>
                      <a:pt x="1618893" y="432084"/>
                      <a:pt x="1620131" y="426819"/>
                      <a:pt x="1624136" y="424331"/>
                    </a:cubicBezTo>
                    <a:cubicBezTo>
                      <a:pt x="1624172" y="424313"/>
                      <a:pt x="1624190" y="424293"/>
                      <a:pt x="1624227" y="424274"/>
                    </a:cubicBezTo>
                    <a:lnTo>
                      <a:pt x="1624227" y="424274"/>
                    </a:lnTo>
                    <a:cubicBezTo>
                      <a:pt x="1628213" y="421773"/>
                      <a:pt x="1633474" y="422975"/>
                      <a:pt x="1635968" y="426960"/>
                    </a:cubicBezTo>
                    <a:cubicBezTo>
                      <a:pt x="1635987" y="426987"/>
                      <a:pt x="1636005" y="427014"/>
                      <a:pt x="1636023" y="427042"/>
                    </a:cubicBezTo>
                    <a:lnTo>
                      <a:pt x="1636023" y="427042"/>
                    </a:lnTo>
                    <a:cubicBezTo>
                      <a:pt x="1638517" y="431097"/>
                      <a:pt x="1637261" y="436415"/>
                      <a:pt x="1633201" y="438914"/>
                    </a:cubicBezTo>
                    <a:cubicBezTo>
                      <a:pt x="1633201" y="438920"/>
                      <a:pt x="1633183" y="438923"/>
                      <a:pt x="1633183" y="438929"/>
                    </a:cubicBezTo>
                    <a:lnTo>
                      <a:pt x="1633183" y="438929"/>
                    </a:lnTo>
                    <a:cubicBezTo>
                      <a:pt x="1631836" y="439768"/>
                      <a:pt x="1630289" y="440216"/>
                      <a:pt x="1628705" y="440221"/>
                    </a:cubicBezTo>
                    <a:lnTo>
                      <a:pt x="1628705" y="440221"/>
                    </a:lnTo>
                    <a:cubicBezTo>
                      <a:pt x="1625719" y="440201"/>
                      <a:pt x="1622952" y="438639"/>
                      <a:pt x="1621387" y="436089"/>
                    </a:cubicBezTo>
                    <a:close/>
                    <a:moveTo>
                      <a:pt x="1715376" y="393527"/>
                    </a:moveTo>
                    <a:cubicBezTo>
                      <a:pt x="1714156" y="388964"/>
                      <a:pt x="1716850" y="384270"/>
                      <a:pt x="1721420" y="383047"/>
                    </a:cubicBezTo>
                    <a:cubicBezTo>
                      <a:pt x="1721474" y="383033"/>
                      <a:pt x="1721529" y="383018"/>
                      <a:pt x="1721583" y="383005"/>
                    </a:cubicBezTo>
                    <a:lnTo>
                      <a:pt x="1721583" y="383005"/>
                    </a:lnTo>
                    <a:cubicBezTo>
                      <a:pt x="1726189" y="381809"/>
                      <a:pt x="1730904" y="384582"/>
                      <a:pt x="1732105" y="389195"/>
                    </a:cubicBezTo>
                    <a:cubicBezTo>
                      <a:pt x="1732105" y="389200"/>
                      <a:pt x="1732105" y="389207"/>
                      <a:pt x="1732105" y="389213"/>
                    </a:cubicBezTo>
                    <a:lnTo>
                      <a:pt x="1732105" y="389213"/>
                    </a:lnTo>
                    <a:cubicBezTo>
                      <a:pt x="1733234" y="393802"/>
                      <a:pt x="1730467" y="398448"/>
                      <a:pt x="1725898" y="399644"/>
                    </a:cubicBezTo>
                    <a:lnTo>
                      <a:pt x="1725898" y="399644"/>
                    </a:lnTo>
                    <a:cubicBezTo>
                      <a:pt x="1725206" y="399875"/>
                      <a:pt x="1724460" y="399994"/>
                      <a:pt x="1723731" y="399990"/>
                    </a:cubicBezTo>
                    <a:lnTo>
                      <a:pt x="1723731" y="399990"/>
                    </a:lnTo>
                    <a:cubicBezTo>
                      <a:pt x="1719799" y="400012"/>
                      <a:pt x="1716341" y="397345"/>
                      <a:pt x="1715376" y="393527"/>
                    </a:cubicBezTo>
                    <a:close/>
                    <a:moveTo>
                      <a:pt x="1817739" y="379819"/>
                    </a:moveTo>
                    <a:cubicBezTo>
                      <a:pt x="1817593" y="375081"/>
                      <a:pt x="1821270" y="371100"/>
                      <a:pt x="1826003" y="370863"/>
                    </a:cubicBezTo>
                    <a:lnTo>
                      <a:pt x="1826003" y="370863"/>
                    </a:lnTo>
                    <a:cubicBezTo>
                      <a:pt x="1830755" y="370688"/>
                      <a:pt x="1834760" y="374376"/>
                      <a:pt x="1834978" y="379128"/>
                    </a:cubicBezTo>
                    <a:lnTo>
                      <a:pt x="1834978" y="379128"/>
                    </a:lnTo>
                    <a:cubicBezTo>
                      <a:pt x="1835160" y="383885"/>
                      <a:pt x="1831446" y="387888"/>
                      <a:pt x="1826695" y="388084"/>
                    </a:cubicBezTo>
                    <a:lnTo>
                      <a:pt x="1826349" y="388084"/>
                    </a:lnTo>
                    <a:cubicBezTo>
                      <a:pt x="1821707" y="388117"/>
                      <a:pt x="1817902" y="384453"/>
                      <a:pt x="1817739" y="379819"/>
                    </a:cubicBezTo>
                    <a:close/>
                    <a:moveTo>
                      <a:pt x="1921212" y="375687"/>
                    </a:moveTo>
                    <a:cubicBezTo>
                      <a:pt x="1921030" y="370930"/>
                      <a:pt x="1924744" y="366927"/>
                      <a:pt x="1929495" y="366731"/>
                    </a:cubicBezTo>
                    <a:lnTo>
                      <a:pt x="1929495" y="366731"/>
                    </a:lnTo>
                    <a:cubicBezTo>
                      <a:pt x="1934246" y="366556"/>
                      <a:pt x="1938251" y="370248"/>
                      <a:pt x="1938451" y="374995"/>
                    </a:cubicBezTo>
                    <a:lnTo>
                      <a:pt x="1938451" y="374995"/>
                    </a:lnTo>
                    <a:cubicBezTo>
                      <a:pt x="1938634" y="379752"/>
                      <a:pt x="1934920" y="383755"/>
                      <a:pt x="1930168" y="383952"/>
                    </a:cubicBezTo>
                    <a:lnTo>
                      <a:pt x="1929841" y="383952"/>
                    </a:lnTo>
                    <a:cubicBezTo>
                      <a:pt x="1925217" y="383956"/>
                      <a:pt x="1921412" y="380309"/>
                      <a:pt x="1921212" y="375687"/>
                    </a:cubicBezTo>
                    <a:close/>
                    <a:moveTo>
                      <a:pt x="2024685" y="371555"/>
                    </a:moveTo>
                    <a:cubicBezTo>
                      <a:pt x="2024522" y="366800"/>
                      <a:pt x="2028217" y="362797"/>
                      <a:pt x="2032968" y="362580"/>
                    </a:cubicBezTo>
                    <a:lnTo>
                      <a:pt x="2032968" y="362580"/>
                    </a:lnTo>
                    <a:cubicBezTo>
                      <a:pt x="2037720" y="362385"/>
                      <a:pt x="2041725" y="366081"/>
                      <a:pt x="2041925" y="370832"/>
                    </a:cubicBezTo>
                    <a:cubicBezTo>
                      <a:pt x="2041925" y="370843"/>
                      <a:pt x="2041925" y="370852"/>
                      <a:pt x="2041925" y="370863"/>
                    </a:cubicBezTo>
                    <a:lnTo>
                      <a:pt x="2041925" y="370863"/>
                    </a:lnTo>
                    <a:cubicBezTo>
                      <a:pt x="2042162" y="375561"/>
                      <a:pt x="2038557" y="379568"/>
                      <a:pt x="2033860" y="379812"/>
                    </a:cubicBezTo>
                    <a:cubicBezTo>
                      <a:pt x="2033788" y="379816"/>
                      <a:pt x="2033733" y="379818"/>
                      <a:pt x="2033660" y="379819"/>
                    </a:cubicBezTo>
                    <a:lnTo>
                      <a:pt x="2033314" y="379819"/>
                    </a:lnTo>
                    <a:cubicBezTo>
                      <a:pt x="2028690" y="379814"/>
                      <a:pt x="2024886" y="376173"/>
                      <a:pt x="2024685" y="371555"/>
                    </a:cubicBezTo>
                    <a:close/>
                    <a:moveTo>
                      <a:pt x="2128250" y="367422"/>
                    </a:moveTo>
                    <a:cubicBezTo>
                      <a:pt x="2127995" y="362744"/>
                      <a:pt x="2131563" y="358739"/>
                      <a:pt x="2136242" y="358477"/>
                    </a:cubicBezTo>
                    <a:cubicBezTo>
                      <a:pt x="2136333" y="358471"/>
                      <a:pt x="2136442" y="358468"/>
                      <a:pt x="2136533" y="358466"/>
                    </a:cubicBezTo>
                    <a:lnTo>
                      <a:pt x="2136533" y="358466"/>
                    </a:lnTo>
                    <a:cubicBezTo>
                      <a:pt x="2141284" y="358282"/>
                      <a:pt x="2145289" y="361977"/>
                      <a:pt x="2145490" y="366731"/>
                    </a:cubicBezTo>
                    <a:lnTo>
                      <a:pt x="2145490" y="366731"/>
                    </a:lnTo>
                    <a:cubicBezTo>
                      <a:pt x="2145635" y="371469"/>
                      <a:pt x="2141958" y="375450"/>
                      <a:pt x="2137225" y="375687"/>
                    </a:cubicBezTo>
                    <a:lnTo>
                      <a:pt x="2136770" y="375687"/>
                    </a:lnTo>
                    <a:cubicBezTo>
                      <a:pt x="2132182" y="375662"/>
                      <a:pt x="2128414" y="372015"/>
                      <a:pt x="2128250" y="367422"/>
                    </a:cubicBezTo>
                    <a:close/>
                    <a:moveTo>
                      <a:pt x="4069942" y="367240"/>
                    </a:moveTo>
                    <a:cubicBezTo>
                      <a:pt x="4067120" y="363408"/>
                      <a:pt x="4067939" y="358018"/>
                      <a:pt x="4071762" y="355189"/>
                    </a:cubicBezTo>
                    <a:lnTo>
                      <a:pt x="4071762" y="355189"/>
                    </a:lnTo>
                    <a:cubicBezTo>
                      <a:pt x="4075567" y="352358"/>
                      <a:pt x="4080937" y="353143"/>
                      <a:pt x="4083759" y="356938"/>
                    </a:cubicBezTo>
                    <a:cubicBezTo>
                      <a:pt x="4083777" y="356962"/>
                      <a:pt x="4083795" y="356986"/>
                      <a:pt x="4083813" y="357009"/>
                    </a:cubicBezTo>
                    <a:lnTo>
                      <a:pt x="4083813" y="357009"/>
                    </a:lnTo>
                    <a:cubicBezTo>
                      <a:pt x="4086635" y="360841"/>
                      <a:pt x="4085816" y="366232"/>
                      <a:pt x="4081993" y="369061"/>
                    </a:cubicBezTo>
                    <a:lnTo>
                      <a:pt x="4081993" y="369061"/>
                    </a:lnTo>
                    <a:cubicBezTo>
                      <a:pt x="4080518" y="370144"/>
                      <a:pt x="4078734" y="370719"/>
                      <a:pt x="4076914" y="370699"/>
                    </a:cubicBezTo>
                    <a:lnTo>
                      <a:pt x="4076914" y="370699"/>
                    </a:lnTo>
                    <a:cubicBezTo>
                      <a:pt x="4074165" y="370728"/>
                      <a:pt x="4071580" y="369443"/>
                      <a:pt x="4069942" y="367240"/>
                    </a:cubicBezTo>
                    <a:close/>
                    <a:moveTo>
                      <a:pt x="2230103" y="350856"/>
                    </a:moveTo>
                    <a:cubicBezTo>
                      <a:pt x="2228574" y="346369"/>
                      <a:pt x="2230959" y="341492"/>
                      <a:pt x="2235437" y="339934"/>
                    </a:cubicBezTo>
                    <a:lnTo>
                      <a:pt x="2235437" y="339934"/>
                    </a:lnTo>
                    <a:cubicBezTo>
                      <a:pt x="2239897" y="338383"/>
                      <a:pt x="2244794" y="340733"/>
                      <a:pt x="2246360" y="345195"/>
                    </a:cubicBezTo>
                    <a:lnTo>
                      <a:pt x="2246360" y="345195"/>
                    </a:lnTo>
                    <a:cubicBezTo>
                      <a:pt x="2247962" y="349684"/>
                      <a:pt x="2245613" y="354619"/>
                      <a:pt x="2241117" y="356218"/>
                    </a:cubicBezTo>
                    <a:cubicBezTo>
                      <a:pt x="2241117" y="356221"/>
                      <a:pt x="2241099" y="356223"/>
                      <a:pt x="2241099" y="356227"/>
                    </a:cubicBezTo>
                    <a:lnTo>
                      <a:pt x="2241099" y="356227"/>
                    </a:lnTo>
                    <a:cubicBezTo>
                      <a:pt x="2240188" y="356534"/>
                      <a:pt x="2239223" y="356676"/>
                      <a:pt x="2238259" y="356645"/>
                    </a:cubicBezTo>
                    <a:lnTo>
                      <a:pt x="2238259" y="356645"/>
                    </a:lnTo>
                    <a:cubicBezTo>
                      <a:pt x="2234581" y="356616"/>
                      <a:pt x="2231305" y="354268"/>
                      <a:pt x="2230103" y="350784"/>
                    </a:cubicBezTo>
                    <a:close/>
                    <a:moveTo>
                      <a:pt x="3407923" y="308986"/>
                    </a:moveTo>
                    <a:lnTo>
                      <a:pt x="3407923" y="308986"/>
                    </a:lnTo>
                    <a:cubicBezTo>
                      <a:pt x="3403172" y="308877"/>
                      <a:pt x="3399403" y="304949"/>
                      <a:pt x="3399476" y="300194"/>
                    </a:cubicBezTo>
                    <a:lnTo>
                      <a:pt x="3399476" y="300194"/>
                    </a:lnTo>
                    <a:cubicBezTo>
                      <a:pt x="3399567" y="295439"/>
                      <a:pt x="3403518" y="291665"/>
                      <a:pt x="3408269" y="291765"/>
                    </a:cubicBezTo>
                    <a:cubicBezTo>
                      <a:pt x="3408269" y="291765"/>
                      <a:pt x="3408269" y="291765"/>
                      <a:pt x="3408269" y="291765"/>
                    </a:cubicBezTo>
                    <a:lnTo>
                      <a:pt x="3408269" y="291765"/>
                    </a:lnTo>
                    <a:cubicBezTo>
                      <a:pt x="3412984" y="291825"/>
                      <a:pt x="3416752" y="295695"/>
                      <a:pt x="3416697" y="300410"/>
                    </a:cubicBezTo>
                    <a:cubicBezTo>
                      <a:pt x="3416697" y="300429"/>
                      <a:pt x="3416697" y="300449"/>
                      <a:pt x="3416697" y="300467"/>
                    </a:cubicBezTo>
                    <a:lnTo>
                      <a:pt x="3416697" y="300467"/>
                    </a:lnTo>
                    <a:cubicBezTo>
                      <a:pt x="3416643" y="305187"/>
                      <a:pt x="3412802" y="308986"/>
                      <a:pt x="3408087" y="308986"/>
                    </a:cubicBezTo>
                    <a:lnTo>
                      <a:pt x="3408087" y="308986"/>
                    </a:lnTo>
                    <a:close/>
                    <a:moveTo>
                      <a:pt x="2322672" y="305109"/>
                    </a:moveTo>
                    <a:cubicBezTo>
                      <a:pt x="2319869" y="301268"/>
                      <a:pt x="2320670" y="295879"/>
                      <a:pt x="2324493" y="293039"/>
                    </a:cubicBezTo>
                    <a:lnTo>
                      <a:pt x="2324493" y="293039"/>
                    </a:lnTo>
                    <a:cubicBezTo>
                      <a:pt x="2328334" y="290229"/>
                      <a:pt x="2333722" y="291042"/>
                      <a:pt x="2336562" y="294860"/>
                    </a:cubicBezTo>
                    <a:lnTo>
                      <a:pt x="2336562" y="294860"/>
                    </a:lnTo>
                    <a:cubicBezTo>
                      <a:pt x="2339384" y="298692"/>
                      <a:pt x="2338564" y="304082"/>
                      <a:pt x="2334742" y="306911"/>
                    </a:cubicBezTo>
                    <a:lnTo>
                      <a:pt x="2334742" y="306911"/>
                    </a:lnTo>
                    <a:cubicBezTo>
                      <a:pt x="2333267" y="307982"/>
                      <a:pt x="2331483" y="308555"/>
                      <a:pt x="2329663" y="308550"/>
                    </a:cubicBezTo>
                    <a:lnTo>
                      <a:pt x="2329663" y="308550"/>
                    </a:lnTo>
                    <a:cubicBezTo>
                      <a:pt x="2326896" y="308584"/>
                      <a:pt x="2324274" y="307275"/>
                      <a:pt x="2322636" y="305036"/>
                    </a:cubicBezTo>
                    <a:close/>
                    <a:moveTo>
                      <a:pt x="3999291" y="295807"/>
                    </a:moveTo>
                    <a:cubicBezTo>
                      <a:pt x="3995486" y="292943"/>
                      <a:pt x="3994721" y="287551"/>
                      <a:pt x="3997561" y="283737"/>
                    </a:cubicBezTo>
                    <a:lnTo>
                      <a:pt x="3997561" y="283737"/>
                    </a:lnTo>
                    <a:cubicBezTo>
                      <a:pt x="4000438" y="279945"/>
                      <a:pt x="4005826" y="279181"/>
                      <a:pt x="4009631" y="282026"/>
                    </a:cubicBezTo>
                    <a:lnTo>
                      <a:pt x="4009631" y="282026"/>
                    </a:lnTo>
                    <a:cubicBezTo>
                      <a:pt x="4013417" y="284882"/>
                      <a:pt x="4014200" y="290269"/>
                      <a:pt x="4011360" y="294077"/>
                    </a:cubicBezTo>
                    <a:lnTo>
                      <a:pt x="4011360" y="294077"/>
                    </a:lnTo>
                    <a:cubicBezTo>
                      <a:pt x="4009722" y="296234"/>
                      <a:pt x="4007173" y="297510"/>
                      <a:pt x="4004461" y="297536"/>
                    </a:cubicBezTo>
                    <a:lnTo>
                      <a:pt x="4004461" y="297536"/>
                    </a:lnTo>
                    <a:cubicBezTo>
                      <a:pt x="4002568" y="297512"/>
                      <a:pt x="4000711" y="296881"/>
                      <a:pt x="3999200" y="295734"/>
                    </a:cubicBezTo>
                    <a:close/>
                    <a:moveTo>
                      <a:pt x="3502149" y="289253"/>
                    </a:moveTo>
                    <a:cubicBezTo>
                      <a:pt x="3500802" y="284784"/>
                      <a:pt x="3503350" y="280076"/>
                      <a:pt x="3507810" y="278738"/>
                    </a:cubicBezTo>
                    <a:cubicBezTo>
                      <a:pt x="3507919" y="278709"/>
                      <a:pt x="3508010" y="278684"/>
                      <a:pt x="3508102" y="278658"/>
                    </a:cubicBezTo>
                    <a:lnTo>
                      <a:pt x="3508102" y="278658"/>
                    </a:lnTo>
                    <a:cubicBezTo>
                      <a:pt x="3512671" y="277376"/>
                      <a:pt x="3517422" y="280040"/>
                      <a:pt x="3518697" y="284609"/>
                    </a:cubicBezTo>
                    <a:cubicBezTo>
                      <a:pt x="3518697" y="284609"/>
                      <a:pt x="3518697" y="284611"/>
                      <a:pt x="3518697" y="284611"/>
                    </a:cubicBezTo>
                    <a:lnTo>
                      <a:pt x="3518697" y="284611"/>
                    </a:lnTo>
                    <a:cubicBezTo>
                      <a:pt x="3519971" y="289180"/>
                      <a:pt x="3517313" y="293922"/>
                      <a:pt x="3512743" y="295206"/>
                    </a:cubicBezTo>
                    <a:cubicBezTo>
                      <a:pt x="3512743" y="295206"/>
                      <a:pt x="3512743" y="295206"/>
                      <a:pt x="3512743" y="295206"/>
                    </a:cubicBezTo>
                    <a:lnTo>
                      <a:pt x="3512743" y="295206"/>
                    </a:lnTo>
                    <a:cubicBezTo>
                      <a:pt x="3511997" y="295446"/>
                      <a:pt x="3511196" y="295564"/>
                      <a:pt x="3510414" y="295552"/>
                    </a:cubicBezTo>
                    <a:lnTo>
                      <a:pt x="3510414" y="295552"/>
                    </a:lnTo>
                    <a:cubicBezTo>
                      <a:pt x="3506518" y="295566"/>
                      <a:pt x="3503095" y="292948"/>
                      <a:pt x="3502094" y="289180"/>
                    </a:cubicBezTo>
                    <a:close/>
                    <a:moveTo>
                      <a:pt x="3303722" y="291328"/>
                    </a:moveTo>
                    <a:cubicBezTo>
                      <a:pt x="3299207" y="289806"/>
                      <a:pt x="3296767" y="284929"/>
                      <a:pt x="3298260" y="280406"/>
                    </a:cubicBezTo>
                    <a:lnTo>
                      <a:pt x="3298260" y="280406"/>
                    </a:lnTo>
                    <a:cubicBezTo>
                      <a:pt x="3299789" y="275900"/>
                      <a:pt x="3304668" y="273464"/>
                      <a:pt x="3309183" y="274944"/>
                    </a:cubicBezTo>
                    <a:lnTo>
                      <a:pt x="3309183" y="274944"/>
                    </a:lnTo>
                    <a:cubicBezTo>
                      <a:pt x="3313661" y="276372"/>
                      <a:pt x="3316137" y="281163"/>
                      <a:pt x="3314717" y="285647"/>
                    </a:cubicBezTo>
                    <a:cubicBezTo>
                      <a:pt x="3314699" y="285720"/>
                      <a:pt x="3314662" y="285794"/>
                      <a:pt x="3314644" y="285867"/>
                    </a:cubicBezTo>
                    <a:lnTo>
                      <a:pt x="3314644" y="285867"/>
                    </a:lnTo>
                    <a:cubicBezTo>
                      <a:pt x="3313479" y="289400"/>
                      <a:pt x="3310184" y="291796"/>
                      <a:pt x="3306470" y="291820"/>
                    </a:cubicBezTo>
                    <a:lnTo>
                      <a:pt x="3306470" y="291820"/>
                    </a:lnTo>
                    <a:cubicBezTo>
                      <a:pt x="3305469" y="291829"/>
                      <a:pt x="3304486" y="291636"/>
                      <a:pt x="3303558" y="291255"/>
                    </a:cubicBezTo>
                    <a:close/>
                    <a:moveTo>
                      <a:pt x="3601836" y="261073"/>
                    </a:moveTo>
                    <a:cubicBezTo>
                      <a:pt x="3600543" y="256540"/>
                      <a:pt x="3603165" y="251812"/>
                      <a:pt x="3607697" y="250516"/>
                    </a:cubicBezTo>
                    <a:cubicBezTo>
                      <a:pt x="3607716" y="250509"/>
                      <a:pt x="3607752" y="250503"/>
                      <a:pt x="3607770" y="250496"/>
                    </a:cubicBezTo>
                    <a:lnTo>
                      <a:pt x="3607770" y="250496"/>
                    </a:lnTo>
                    <a:cubicBezTo>
                      <a:pt x="3612358" y="249178"/>
                      <a:pt x="3617127" y="251823"/>
                      <a:pt x="3618456" y="256403"/>
                    </a:cubicBezTo>
                    <a:cubicBezTo>
                      <a:pt x="3618456" y="256412"/>
                      <a:pt x="3618456" y="256421"/>
                      <a:pt x="3618456" y="256431"/>
                    </a:cubicBezTo>
                    <a:lnTo>
                      <a:pt x="3618456" y="256431"/>
                    </a:lnTo>
                    <a:cubicBezTo>
                      <a:pt x="3619730" y="261000"/>
                      <a:pt x="3617073" y="265742"/>
                      <a:pt x="3612503" y="267026"/>
                    </a:cubicBezTo>
                    <a:cubicBezTo>
                      <a:pt x="3612503" y="267026"/>
                      <a:pt x="3612503" y="267026"/>
                      <a:pt x="3612503" y="267026"/>
                    </a:cubicBezTo>
                    <a:lnTo>
                      <a:pt x="3612503" y="267026"/>
                    </a:lnTo>
                    <a:cubicBezTo>
                      <a:pt x="3611757" y="267273"/>
                      <a:pt x="3610974" y="267391"/>
                      <a:pt x="3610191" y="267371"/>
                    </a:cubicBezTo>
                    <a:lnTo>
                      <a:pt x="3610191" y="267371"/>
                    </a:lnTo>
                    <a:cubicBezTo>
                      <a:pt x="3606241" y="267433"/>
                      <a:pt x="3602728" y="264814"/>
                      <a:pt x="3601672" y="261000"/>
                    </a:cubicBezTo>
                    <a:close/>
                    <a:moveTo>
                      <a:pt x="3910781" y="248075"/>
                    </a:moveTo>
                    <a:lnTo>
                      <a:pt x="3910781" y="248075"/>
                    </a:lnTo>
                    <a:cubicBezTo>
                      <a:pt x="3906321" y="246451"/>
                      <a:pt x="3904009" y="241512"/>
                      <a:pt x="3905629" y="237043"/>
                    </a:cubicBezTo>
                    <a:lnTo>
                      <a:pt x="3905629" y="237043"/>
                    </a:lnTo>
                    <a:cubicBezTo>
                      <a:pt x="3907195" y="232614"/>
                      <a:pt x="3912037" y="230286"/>
                      <a:pt x="3916461" y="231844"/>
                    </a:cubicBezTo>
                    <a:cubicBezTo>
                      <a:pt x="3916497" y="231853"/>
                      <a:pt x="3916516" y="231864"/>
                      <a:pt x="3916552" y="231873"/>
                    </a:cubicBezTo>
                    <a:lnTo>
                      <a:pt x="3916552" y="231873"/>
                    </a:lnTo>
                    <a:cubicBezTo>
                      <a:pt x="3921048" y="233477"/>
                      <a:pt x="3923379" y="238410"/>
                      <a:pt x="3921795" y="242905"/>
                    </a:cubicBezTo>
                    <a:lnTo>
                      <a:pt x="3921795" y="242905"/>
                    </a:lnTo>
                    <a:cubicBezTo>
                      <a:pt x="3920575" y="246313"/>
                      <a:pt x="3917335" y="248585"/>
                      <a:pt x="3913712" y="248585"/>
                    </a:cubicBezTo>
                    <a:lnTo>
                      <a:pt x="3913712" y="248585"/>
                    </a:lnTo>
                    <a:cubicBezTo>
                      <a:pt x="3912656" y="248585"/>
                      <a:pt x="3911600" y="248386"/>
                      <a:pt x="3910617" y="248002"/>
                    </a:cubicBezTo>
                    <a:close/>
                    <a:moveTo>
                      <a:pt x="3209369" y="244270"/>
                    </a:moveTo>
                    <a:cubicBezTo>
                      <a:pt x="3205382" y="241698"/>
                      <a:pt x="3204217" y="236380"/>
                      <a:pt x="3206784" y="232383"/>
                    </a:cubicBezTo>
                    <a:lnTo>
                      <a:pt x="3206784" y="232383"/>
                    </a:lnTo>
                    <a:cubicBezTo>
                      <a:pt x="3209369" y="228361"/>
                      <a:pt x="3214739" y="227204"/>
                      <a:pt x="3218762" y="229798"/>
                    </a:cubicBezTo>
                    <a:lnTo>
                      <a:pt x="3218762" y="229798"/>
                    </a:lnTo>
                    <a:cubicBezTo>
                      <a:pt x="3222730" y="232399"/>
                      <a:pt x="3223841" y="237726"/>
                      <a:pt x="3221256" y="241703"/>
                    </a:cubicBezTo>
                    <a:lnTo>
                      <a:pt x="3221256" y="241703"/>
                    </a:lnTo>
                    <a:cubicBezTo>
                      <a:pt x="3219672" y="244192"/>
                      <a:pt x="3216923" y="245685"/>
                      <a:pt x="3213974" y="245654"/>
                    </a:cubicBezTo>
                    <a:lnTo>
                      <a:pt x="3213974" y="245654"/>
                    </a:lnTo>
                    <a:cubicBezTo>
                      <a:pt x="3212281" y="245657"/>
                      <a:pt x="3210606" y="245151"/>
                      <a:pt x="3209205" y="244197"/>
                    </a:cubicBezTo>
                    <a:close/>
                    <a:moveTo>
                      <a:pt x="2401715" y="238081"/>
                    </a:moveTo>
                    <a:cubicBezTo>
                      <a:pt x="2398548" y="234533"/>
                      <a:pt x="2398857" y="229089"/>
                      <a:pt x="2402407" y="225922"/>
                    </a:cubicBezTo>
                    <a:cubicBezTo>
                      <a:pt x="2402407" y="225922"/>
                      <a:pt x="2402407" y="225920"/>
                      <a:pt x="2402407" y="225920"/>
                    </a:cubicBezTo>
                    <a:lnTo>
                      <a:pt x="2402407" y="225920"/>
                    </a:lnTo>
                    <a:cubicBezTo>
                      <a:pt x="2405939" y="222758"/>
                      <a:pt x="2411382" y="223062"/>
                      <a:pt x="2414531" y="226601"/>
                    </a:cubicBezTo>
                    <a:cubicBezTo>
                      <a:pt x="2414549" y="226605"/>
                      <a:pt x="2414549" y="226608"/>
                      <a:pt x="2414549" y="226612"/>
                    </a:cubicBezTo>
                    <a:lnTo>
                      <a:pt x="2414549" y="226612"/>
                    </a:lnTo>
                    <a:cubicBezTo>
                      <a:pt x="2417717" y="230189"/>
                      <a:pt x="2417407" y="235649"/>
                      <a:pt x="2413858" y="238845"/>
                    </a:cubicBezTo>
                    <a:lnTo>
                      <a:pt x="2413858" y="238845"/>
                    </a:lnTo>
                    <a:cubicBezTo>
                      <a:pt x="2412292" y="240243"/>
                      <a:pt x="2410271" y="241015"/>
                      <a:pt x="2408178" y="241012"/>
                    </a:cubicBezTo>
                    <a:lnTo>
                      <a:pt x="2408178" y="241012"/>
                    </a:lnTo>
                    <a:cubicBezTo>
                      <a:pt x="2405629" y="241086"/>
                      <a:pt x="2403172" y="239978"/>
                      <a:pt x="2401551" y="238008"/>
                    </a:cubicBezTo>
                    <a:close/>
                    <a:moveTo>
                      <a:pt x="3701504" y="232820"/>
                    </a:moveTo>
                    <a:cubicBezTo>
                      <a:pt x="3700303" y="228228"/>
                      <a:pt x="3703052" y="223534"/>
                      <a:pt x="3707639" y="222334"/>
                    </a:cubicBezTo>
                    <a:cubicBezTo>
                      <a:pt x="3707676" y="222327"/>
                      <a:pt x="3707694" y="222321"/>
                      <a:pt x="3707712" y="222316"/>
                    </a:cubicBezTo>
                    <a:lnTo>
                      <a:pt x="3707712" y="222316"/>
                    </a:lnTo>
                    <a:cubicBezTo>
                      <a:pt x="3712318" y="221120"/>
                      <a:pt x="3717032" y="223890"/>
                      <a:pt x="3718234" y="228505"/>
                    </a:cubicBezTo>
                    <a:cubicBezTo>
                      <a:pt x="3718234" y="228511"/>
                      <a:pt x="3718234" y="228518"/>
                      <a:pt x="3718234" y="228523"/>
                    </a:cubicBezTo>
                    <a:lnTo>
                      <a:pt x="3718234" y="228523"/>
                    </a:lnTo>
                    <a:cubicBezTo>
                      <a:pt x="3719326" y="233124"/>
                      <a:pt x="3716577" y="237766"/>
                      <a:pt x="3712026" y="239027"/>
                    </a:cubicBezTo>
                    <a:lnTo>
                      <a:pt x="3712026" y="239027"/>
                    </a:lnTo>
                    <a:cubicBezTo>
                      <a:pt x="3711316" y="239193"/>
                      <a:pt x="3710606" y="239278"/>
                      <a:pt x="3709878" y="239282"/>
                    </a:cubicBezTo>
                    <a:lnTo>
                      <a:pt x="3709878" y="239282"/>
                    </a:lnTo>
                    <a:cubicBezTo>
                      <a:pt x="3705855" y="239346"/>
                      <a:pt x="3702323" y="236641"/>
                      <a:pt x="3701340" y="232747"/>
                    </a:cubicBezTo>
                    <a:close/>
                    <a:moveTo>
                      <a:pt x="3812059" y="228523"/>
                    </a:moveTo>
                    <a:cubicBezTo>
                      <a:pt x="3807290" y="228268"/>
                      <a:pt x="3803612" y="224196"/>
                      <a:pt x="3803867" y="219421"/>
                    </a:cubicBezTo>
                    <a:lnTo>
                      <a:pt x="3803867" y="219421"/>
                    </a:lnTo>
                    <a:cubicBezTo>
                      <a:pt x="3804104" y="214701"/>
                      <a:pt x="3808109" y="211051"/>
                      <a:pt x="3812824" y="211247"/>
                    </a:cubicBezTo>
                    <a:lnTo>
                      <a:pt x="3812824" y="211247"/>
                    </a:lnTo>
                    <a:cubicBezTo>
                      <a:pt x="3817593" y="211502"/>
                      <a:pt x="3821270" y="215575"/>
                      <a:pt x="3821016" y="220350"/>
                    </a:cubicBezTo>
                    <a:lnTo>
                      <a:pt x="3821016" y="220350"/>
                    </a:lnTo>
                    <a:cubicBezTo>
                      <a:pt x="3820761" y="224924"/>
                      <a:pt x="3816993" y="228511"/>
                      <a:pt x="3812405" y="228542"/>
                    </a:cubicBezTo>
                    <a:lnTo>
                      <a:pt x="3811968" y="228542"/>
                    </a:lnTo>
                    <a:close/>
                    <a:moveTo>
                      <a:pt x="3122352" y="188183"/>
                    </a:moveTo>
                    <a:cubicBezTo>
                      <a:pt x="3118365" y="185649"/>
                      <a:pt x="3117182" y="180362"/>
                      <a:pt x="3119712" y="176373"/>
                    </a:cubicBezTo>
                    <a:cubicBezTo>
                      <a:pt x="3119730" y="176346"/>
                      <a:pt x="3119749" y="176321"/>
                      <a:pt x="3119767" y="176295"/>
                    </a:cubicBezTo>
                    <a:lnTo>
                      <a:pt x="3119767" y="176295"/>
                    </a:lnTo>
                    <a:cubicBezTo>
                      <a:pt x="3122315" y="172303"/>
                      <a:pt x="3127613" y="171132"/>
                      <a:pt x="3131600" y="173679"/>
                    </a:cubicBezTo>
                    <a:cubicBezTo>
                      <a:pt x="3131618" y="173690"/>
                      <a:pt x="3131636" y="173699"/>
                      <a:pt x="3131654" y="173710"/>
                    </a:cubicBezTo>
                    <a:lnTo>
                      <a:pt x="3131654" y="173710"/>
                    </a:lnTo>
                    <a:cubicBezTo>
                      <a:pt x="3135641" y="176239"/>
                      <a:pt x="3136824" y="181525"/>
                      <a:pt x="3134294" y="185517"/>
                    </a:cubicBezTo>
                    <a:cubicBezTo>
                      <a:pt x="3134276" y="185550"/>
                      <a:pt x="3134257" y="185583"/>
                      <a:pt x="3134239" y="185616"/>
                    </a:cubicBezTo>
                    <a:lnTo>
                      <a:pt x="3134239" y="185616"/>
                    </a:lnTo>
                    <a:cubicBezTo>
                      <a:pt x="3132655" y="188101"/>
                      <a:pt x="3129907" y="189593"/>
                      <a:pt x="3126957" y="189566"/>
                    </a:cubicBezTo>
                    <a:lnTo>
                      <a:pt x="3126957" y="189566"/>
                    </a:lnTo>
                    <a:cubicBezTo>
                      <a:pt x="3125246" y="189597"/>
                      <a:pt x="3123590" y="189087"/>
                      <a:pt x="3122188" y="188110"/>
                    </a:cubicBezTo>
                    <a:close/>
                    <a:moveTo>
                      <a:pt x="2479011" y="169250"/>
                    </a:moveTo>
                    <a:cubicBezTo>
                      <a:pt x="2475916" y="165666"/>
                      <a:pt x="2476262" y="160264"/>
                      <a:pt x="2479794" y="157108"/>
                    </a:cubicBezTo>
                    <a:lnTo>
                      <a:pt x="2479794" y="157108"/>
                    </a:lnTo>
                    <a:cubicBezTo>
                      <a:pt x="2483325" y="153946"/>
                      <a:pt x="2488768" y="154250"/>
                      <a:pt x="2491918" y="157789"/>
                    </a:cubicBezTo>
                    <a:cubicBezTo>
                      <a:pt x="2491936" y="157792"/>
                      <a:pt x="2491936" y="157796"/>
                      <a:pt x="2491936" y="157800"/>
                    </a:cubicBezTo>
                    <a:lnTo>
                      <a:pt x="2491936" y="157800"/>
                    </a:lnTo>
                    <a:cubicBezTo>
                      <a:pt x="2495103" y="161338"/>
                      <a:pt x="2494794" y="166769"/>
                      <a:pt x="2491262" y="169933"/>
                    </a:cubicBezTo>
                    <a:cubicBezTo>
                      <a:pt x="2491244" y="169935"/>
                      <a:pt x="2491244" y="169938"/>
                      <a:pt x="2491244" y="169942"/>
                    </a:cubicBezTo>
                    <a:lnTo>
                      <a:pt x="2491244" y="169942"/>
                    </a:lnTo>
                    <a:cubicBezTo>
                      <a:pt x="2489660" y="171378"/>
                      <a:pt x="2487603" y="172175"/>
                      <a:pt x="2485473" y="172181"/>
                    </a:cubicBezTo>
                    <a:lnTo>
                      <a:pt x="2485473" y="172181"/>
                    </a:lnTo>
                    <a:cubicBezTo>
                      <a:pt x="2482998" y="172145"/>
                      <a:pt x="2480667" y="171081"/>
                      <a:pt x="2479011" y="169250"/>
                    </a:cubicBezTo>
                    <a:close/>
                    <a:moveTo>
                      <a:pt x="3035171" y="132022"/>
                    </a:moveTo>
                    <a:cubicBezTo>
                      <a:pt x="3031185" y="129450"/>
                      <a:pt x="3030019" y="124132"/>
                      <a:pt x="3032586" y="120135"/>
                    </a:cubicBezTo>
                    <a:lnTo>
                      <a:pt x="3032586" y="120135"/>
                    </a:lnTo>
                    <a:cubicBezTo>
                      <a:pt x="3035171" y="116116"/>
                      <a:pt x="3040523" y="114950"/>
                      <a:pt x="3044528" y="117530"/>
                    </a:cubicBezTo>
                    <a:cubicBezTo>
                      <a:pt x="3044547" y="117537"/>
                      <a:pt x="3044547" y="117543"/>
                      <a:pt x="3044565" y="117550"/>
                    </a:cubicBezTo>
                    <a:lnTo>
                      <a:pt x="3044565" y="117550"/>
                    </a:lnTo>
                    <a:cubicBezTo>
                      <a:pt x="3048533" y="120151"/>
                      <a:pt x="3049644" y="125478"/>
                      <a:pt x="3047059" y="129455"/>
                    </a:cubicBezTo>
                    <a:lnTo>
                      <a:pt x="3047059" y="129455"/>
                    </a:lnTo>
                    <a:cubicBezTo>
                      <a:pt x="3045475" y="131944"/>
                      <a:pt x="3042726" y="133437"/>
                      <a:pt x="3039777" y="133406"/>
                    </a:cubicBezTo>
                    <a:lnTo>
                      <a:pt x="3039777" y="133406"/>
                    </a:lnTo>
                    <a:cubicBezTo>
                      <a:pt x="3038102" y="133420"/>
                      <a:pt x="3036482" y="132940"/>
                      <a:pt x="3035080" y="132022"/>
                    </a:cubicBezTo>
                    <a:close/>
                    <a:moveTo>
                      <a:pt x="2556561" y="100583"/>
                    </a:moveTo>
                    <a:cubicBezTo>
                      <a:pt x="2553594" y="96900"/>
                      <a:pt x="2554195" y="91514"/>
                      <a:pt x="2557872" y="88555"/>
                    </a:cubicBezTo>
                    <a:cubicBezTo>
                      <a:pt x="2557927" y="88516"/>
                      <a:pt x="2557963" y="88478"/>
                      <a:pt x="2558018" y="88441"/>
                    </a:cubicBezTo>
                    <a:lnTo>
                      <a:pt x="2558018" y="88441"/>
                    </a:lnTo>
                    <a:cubicBezTo>
                      <a:pt x="2561750" y="85519"/>
                      <a:pt x="2567156" y="86170"/>
                      <a:pt x="2570087" y="89897"/>
                    </a:cubicBezTo>
                    <a:lnTo>
                      <a:pt x="2570087" y="89897"/>
                    </a:lnTo>
                    <a:cubicBezTo>
                      <a:pt x="2573000" y="93666"/>
                      <a:pt x="2572345" y="99079"/>
                      <a:pt x="2568613" y="102040"/>
                    </a:cubicBezTo>
                    <a:lnTo>
                      <a:pt x="2568613" y="102040"/>
                    </a:lnTo>
                    <a:cubicBezTo>
                      <a:pt x="2567083" y="103229"/>
                      <a:pt x="2565208" y="103870"/>
                      <a:pt x="2563279" y="103860"/>
                    </a:cubicBezTo>
                    <a:lnTo>
                      <a:pt x="2563279" y="103860"/>
                    </a:lnTo>
                    <a:cubicBezTo>
                      <a:pt x="2560657" y="103866"/>
                      <a:pt x="2558182" y="102656"/>
                      <a:pt x="2556561" y="100583"/>
                    </a:cubicBezTo>
                    <a:close/>
                    <a:moveTo>
                      <a:pt x="2948155" y="76299"/>
                    </a:moveTo>
                    <a:lnTo>
                      <a:pt x="2948155" y="76299"/>
                    </a:lnTo>
                    <a:cubicBezTo>
                      <a:pt x="2944059" y="73880"/>
                      <a:pt x="2942657" y="68610"/>
                      <a:pt x="2945042" y="64484"/>
                    </a:cubicBezTo>
                    <a:lnTo>
                      <a:pt x="2945042" y="64484"/>
                    </a:lnTo>
                    <a:cubicBezTo>
                      <a:pt x="2947499" y="60422"/>
                      <a:pt x="2952760" y="59084"/>
                      <a:pt x="2956856" y="61480"/>
                    </a:cubicBezTo>
                    <a:lnTo>
                      <a:pt x="2956856" y="61480"/>
                    </a:lnTo>
                    <a:cubicBezTo>
                      <a:pt x="2960934" y="63813"/>
                      <a:pt x="2962336" y="69007"/>
                      <a:pt x="2960006" y="73082"/>
                    </a:cubicBezTo>
                    <a:cubicBezTo>
                      <a:pt x="2959987" y="73117"/>
                      <a:pt x="2959969" y="73151"/>
                      <a:pt x="2959951" y="73186"/>
                    </a:cubicBezTo>
                    <a:lnTo>
                      <a:pt x="2959951" y="73186"/>
                    </a:lnTo>
                    <a:cubicBezTo>
                      <a:pt x="2958404" y="75859"/>
                      <a:pt x="2955545" y="77503"/>
                      <a:pt x="2952451" y="77500"/>
                    </a:cubicBezTo>
                    <a:lnTo>
                      <a:pt x="2952451" y="77500"/>
                    </a:lnTo>
                    <a:cubicBezTo>
                      <a:pt x="2950940" y="77517"/>
                      <a:pt x="2949447" y="77100"/>
                      <a:pt x="2948155" y="76299"/>
                    </a:cubicBezTo>
                    <a:close/>
                    <a:moveTo>
                      <a:pt x="2645034" y="47518"/>
                    </a:moveTo>
                    <a:cubicBezTo>
                      <a:pt x="2643305" y="43056"/>
                      <a:pt x="2645526" y="38036"/>
                      <a:pt x="2649986" y="36306"/>
                    </a:cubicBezTo>
                    <a:cubicBezTo>
                      <a:pt x="2650022" y="36287"/>
                      <a:pt x="2650077" y="36268"/>
                      <a:pt x="2650132" y="36249"/>
                    </a:cubicBezTo>
                    <a:lnTo>
                      <a:pt x="2650132" y="36249"/>
                    </a:lnTo>
                    <a:cubicBezTo>
                      <a:pt x="2654573" y="34596"/>
                      <a:pt x="2659525" y="36828"/>
                      <a:pt x="2661236" y="41255"/>
                    </a:cubicBezTo>
                    <a:lnTo>
                      <a:pt x="2661236" y="41255"/>
                    </a:lnTo>
                    <a:cubicBezTo>
                      <a:pt x="2662947" y="45662"/>
                      <a:pt x="2660745" y="50617"/>
                      <a:pt x="2656339" y="52323"/>
                    </a:cubicBezTo>
                    <a:cubicBezTo>
                      <a:pt x="2656321" y="52336"/>
                      <a:pt x="2656285" y="52348"/>
                      <a:pt x="2656248" y="52360"/>
                    </a:cubicBezTo>
                    <a:lnTo>
                      <a:pt x="2656248" y="52360"/>
                    </a:lnTo>
                    <a:cubicBezTo>
                      <a:pt x="2655265" y="52769"/>
                      <a:pt x="2654209" y="52973"/>
                      <a:pt x="2653135" y="52961"/>
                    </a:cubicBezTo>
                    <a:lnTo>
                      <a:pt x="2653135" y="52961"/>
                    </a:lnTo>
                    <a:cubicBezTo>
                      <a:pt x="2649567" y="52989"/>
                      <a:pt x="2646363" y="50828"/>
                      <a:pt x="2645034" y="47518"/>
                    </a:cubicBezTo>
                    <a:close/>
                    <a:moveTo>
                      <a:pt x="2854748" y="39071"/>
                    </a:moveTo>
                    <a:cubicBezTo>
                      <a:pt x="2850124" y="37972"/>
                      <a:pt x="2847266" y="33330"/>
                      <a:pt x="2848359" y="28703"/>
                    </a:cubicBezTo>
                    <a:cubicBezTo>
                      <a:pt x="2848359" y="28682"/>
                      <a:pt x="2848377" y="28661"/>
                      <a:pt x="2848377" y="28640"/>
                    </a:cubicBezTo>
                    <a:lnTo>
                      <a:pt x="2848377" y="28640"/>
                    </a:lnTo>
                    <a:cubicBezTo>
                      <a:pt x="2849396" y="24068"/>
                      <a:pt x="2853947" y="21194"/>
                      <a:pt x="2858517" y="22220"/>
                    </a:cubicBezTo>
                    <a:cubicBezTo>
                      <a:pt x="2858571" y="22235"/>
                      <a:pt x="2858644" y="22251"/>
                      <a:pt x="2858717" y="22268"/>
                    </a:cubicBezTo>
                    <a:lnTo>
                      <a:pt x="2858717" y="22268"/>
                    </a:lnTo>
                    <a:cubicBezTo>
                      <a:pt x="2863304" y="23319"/>
                      <a:pt x="2866162" y="27888"/>
                      <a:pt x="2865125" y="32474"/>
                    </a:cubicBezTo>
                    <a:cubicBezTo>
                      <a:pt x="2865107" y="32519"/>
                      <a:pt x="2865107" y="32564"/>
                      <a:pt x="2865088" y="32608"/>
                    </a:cubicBezTo>
                    <a:lnTo>
                      <a:pt x="2865088" y="32608"/>
                    </a:lnTo>
                    <a:cubicBezTo>
                      <a:pt x="2864160" y="36480"/>
                      <a:pt x="2860719" y="39217"/>
                      <a:pt x="2856732" y="39235"/>
                    </a:cubicBezTo>
                    <a:lnTo>
                      <a:pt x="2856732" y="39235"/>
                    </a:lnTo>
                    <a:cubicBezTo>
                      <a:pt x="2856077" y="39216"/>
                      <a:pt x="2855404" y="39162"/>
                      <a:pt x="2854748" y="39071"/>
                    </a:cubicBezTo>
                    <a:close/>
                    <a:moveTo>
                      <a:pt x="2745322" y="22778"/>
                    </a:moveTo>
                    <a:cubicBezTo>
                      <a:pt x="2744994" y="18074"/>
                      <a:pt x="2748544" y="13999"/>
                      <a:pt x="2753259" y="13676"/>
                    </a:cubicBezTo>
                    <a:cubicBezTo>
                      <a:pt x="2753259" y="13676"/>
                      <a:pt x="2753259" y="13676"/>
                      <a:pt x="2753259" y="13676"/>
                    </a:cubicBezTo>
                    <a:lnTo>
                      <a:pt x="2753259" y="13676"/>
                    </a:lnTo>
                    <a:cubicBezTo>
                      <a:pt x="2758010" y="13334"/>
                      <a:pt x="2762124" y="16902"/>
                      <a:pt x="2762471" y="21645"/>
                    </a:cubicBezTo>
                    <a:cubicBezTo>
                      <a:pt x="2762471" y="21665"/>
                      <a:pt x="2762471" y="21684"/>
                      <a:pt x="2762471" y="21704"/>
                    </a:cubicBezTo>
                    <a:lnTo>
                      <a:pt x="2762471" y="21704"/>
                    </a:lnTo>
                    <a:cubicBezTo>
                      <a:pt x="2762798" y="26398"/>
                      <a:pt x="2759266" y="30470"/>
                      <a:pt x="2754570" y="30799"/>
                    </a:cubicBezTo>
                    <a:cubicBezTo>
                      <a:pt x="2754533" y="30802"/>
                      <a:pt x="2754497" y="30804"/>
                      <a:pt x="2754461" y="30806"/>
                    </a:cubicBezTo>
                    <a:lnTo>
                      <a:pt x="2754461" y="30806"/>
                    </a:lnTo>
                    <a:cubicBezTo>
                      <a:pt x="2754260" y="30850"/>
                      <a:pt x="2754060" y="30850"/>
                      <a:pt x="2753860" y="30806"/>
                    </a:cubicBezTo>
                    <a:lnTo>
                      <a:pt x="2753860" y="30806"/>
                    </a:lnTo>
                    <a:cubicBezTo>
                      <a:pt x="2749345" y="30787"/>
                      <a:pt x="2745613" y="27281"/>
                      <a:pt x="2745322" y="22778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8F37F4DA-C1AE-4A96-9076-7069AC0DC5AF}"/>
                  </a:ext>
                </a:extLst>
              </p:cNvPr>
              <p:cNvSpPr/>
              <p:nvPr/>
            </p:nvSpPr>
            <p:spPr>
              <a:xfrm>
                <a:off x="12980639" y="5504761"/>
                <a:ext cx="4856879" cy="4640646"/>
              </a:xfrm>
              <a:custGeom>
                <a:avLst/>
                <a:gdLst>
                  <a:gd name="connsiteX0" fmla="*/ 2453682 w 5315663"/>
                  <a:gd name="connsiteY0" fmla="*/ 5068607 h 5079006"/>
                  <a:gd name="connsiteX1" fmla="*/ 2461765 w 5315663"/>
                  <a:gd name="connsiteY1" fmla="*/ 5059504 h 5079006"/>
                  <a:gd name="connsiteX2" fmla="*/ 2461765 w 5315663"/>
                  <a:gd name="connsiteY2" fmla="*/ 5059504 h 5079006"/>
                  <a:gd name="connsiteX3" fmla="*/ 2470867 w 5315663"/>
                  <a:gd name="connsiteY3" fmla="*/ 5067587 h 5079006"/>
                  <a:gd name="connsiteX4" fmla="*/ 2470867 w 5315663"/>
                  <a:gd name="connsiteY4" fmla="*/ 5067606 h 5079006"/>
                  <a:gd name="connsiteX5" fmla="*/ 2470867 w 5315663"/>
                  <a:gd name="connsiteY5" fmla="*/ 5067606 h 5079006"/>
                  <a:gd name="connsiteX6" fmla="*/ 2462857 w 5315663"/>
                  <a:gd name="connsiteY6" fmla="*/ 5076708 h 5079006"/>
                  <a:gd name="connsiteX7" fmla="*/ 2462839 w 5315663"/>
                  <a:gd name="connsiteY7" fmla="*/ 5076708 h 5079006"/>
                  <a:gd name="connsiteX8" fmla="*/ 2462330 w 5315663"/>
                  <a:gd name="connsiteY8" fmla="*/ 5076708 h 5079006"/>
                  <a:gd name="connsiteX9" fmla="*/ 2453682 w 5315663"/>
                  <a:gd name="connsiteY9" fmla="*/ 5068607 h 5079006"/>
                  <a:gd name="connsiteX10" fmla="*/ 2357782 w 5315663"/>
                  <a:gd name="connsiteY10" fmla="*/ 5072739 h 5079006"/>
                  <a:gd name="connsiteX11" fmla="*/ 2350373 w 5315663"/>
                  <a:gd name="connsiteY11" fmla="*/ 5063146 h 5079006"/>
                  <a:gd name="connsiteX12" fmla="*/ 2350373 w 5315663"/>
                  <a:gd name="connsiteY12" fmla="*/ 5063091 h 5079006"/>
                  <a:gd name="connsiteX13" fmla="*/ 2350373 w 5315663"/>
                  <a:gd name="connsiteY13" fmla="*/ 5063091 h 5079006"/>
                  <a:gd name="connsiteX14" fmla="*/ 2359930 w 5315663"/>
                  <a:gd name="connsiteY14" fmla="*/ 5055591 h 5079006"/>
                  <a:gd name="connsiteX15" fmla="*/ 2359930 w 5315663"/>
                  <a:gd name="connsiteY15" fmla="*/ 5055591 h 5079006"/>
                  <a:gd name="connsiteX16" fmla="*/ 2367431 w 5315663"/>
                  <a:gd name="connsiteY16" fmla="*/ 5065239 h 5079006"/>
                  <a:gd name="connsiteX17" fmla="*/ 2367431 w 5315663"/>
                  <a:gd name="connsiteY17" fmla="*/ 5065239 h 5079006"/>
                  <a:gd name="connsiteX18" fmla="*/ 2358893 w 5315663"/>
                  <a:gd name="connsiteY18" fmla="*/ 5072739 h 5079006"/>
                  <a:gd name="connsiteX19" fmla="*/ 2357782 w 5315663"/>
                  <a:gd name="connsiteY19" fmla="*/ 5072739 h 5079006"/>
                  <a:gd name="connsiteX20" fmla="*/ 3338358 w 5315663"/>
                  <a:gd name="connsiteY20" fmla="*/ 5058084 h 5079006"/>
                  <a:gd name="connsiteX21" fmla="*/ 3346750 w 5315663"/>
                  <a:gd name="connsiteY21" fmla="*/ 5049474 h 5079006"/>
                  <a:gd name="connsiteX22" fmla="*/ 3346896 w 5315663"/>
                  <a:gd name="connsiteY22" fmla="*/ 5049474 h 5079006"/>
                  <a:gd name="connsiteX23" fmla="*/ 3346896 w 5315663"/>
                  <a:gd name="connsiteY23" fmla="*/ 5049474 h 5079006"/>
                  <a:gd name="connsiteX24" fmla="*/ 3355598 w 5315663"/>
                  <a:gd name="connsiteY24" fmla="*/ 5057921 h 5079006"/>
                  <a:gd name="connsiteX25" fmla="*/ 3355598 w 5315663"/>
                  <a:gd name="connsiteY25" fmla="*/ 5057921 h 5079006"/>
                  <a:gd name="connsiteX26" fmla="*/ 3355598 w 5315663"/>
                  <a:gd name="connsiteY26" fmla="*/ 5057921 h 5079006"/>
                  <a:gd name="connsiteX27" fmla="*/ 3347060 w 5315663"/>
                  <a:gd name="connsiteY27" fmla="*/ 5066713 h 5079006"/>
                  <a:gd name="connsiteX28" fmla="*/ 3347060 w 5315663"/>
                  <a:gd name="connsiteY28" fmla="*/ 5066713 h 5079006"/>
                  <a:gd name="connsiteX29" fmla="*/ 3338285 w 5315663"/>
                  <a:gd name="connsiteY29" fmla="*/ 5058194 h 5079006"/>
                  <a:gd name="connsiteX30" fmla="*/ 3338285 w 5315663"/>
                  <a:gd name="connsiteY30" fmla="*/ 5058084 h 5079006"/>
                  <a:gd name="connsiteX31" fmla="*/ 3242385 w 5315663"/>
                  <a:gd name="connsiteY31" fmla="*/ 5051276 h 5079006"/>
                  <a:gd name="connsiteX32" fmla="*/ 3236669 w 5315663"/>
                  <a:gd name="connsiteY32" fmla="*/ 5040590 h 5079006"/>
                  <a:gd name="connsiteX33" fmla="*/ 3236687 w 5315663"/>
                  <a:gd name="connsiteY33" fmla="*/ 5040517 h 5079006"/>
                  <a:gd name="connsiteX34" fmla="*/ 3236687 w 5315663"/>
                  <a:gd name="connsiteY34" fmla="*/ 5040517 h 5079006"/>
                  <a:gd name="connsiteX35" fmla="*/ 3247464 w 5315663"/>
                  <a:gd name="connsiteY35" fmla="*/ 5034837 h 5079006"/>
                  <a:gd name="connsiteX36" fmla="*/ 3247464 w 5315663"/>
                  <a:gd name="connsiteY36" fmla="*/ 5034837 h 5079006"/>
                  <a:gd name="connsiteX37" fmla="*/ 3253144 w 5315663"/>
                  <a:gd name="connsiteY37" fmla="*/ 5045596 h 5079006"/>
                  <a:gd name="connsiteX38" fmla="*/ 3253144 w 5315663"/>
                  <a:gd name="connsiteY38" fmla="*/ 5045596 h 5079006"/>
                  <a:gd name="connsiteX39" fmla="*/ 3244970 w 5315663"/>
                  <a:gd name="connsiteY39" fmla="*/ 5051713 h 5079006"/>
                  <a:gd name="connsiteX40" fmla="*/ 3244970 w 5315663"/>
                  <a:gd name="connsiteY40" fmla="*/ 5051713 h 5079006"/>
                  <a:gd name="connsiteX41" fmla="*/ 3242312 w 5315663"/>
                  <a:gd name="connsiteY41" fmla="*/ 5051276 h 5079006"/>
                  <a:gd name="connsiteX42" fmla="*/ 2553624 w 5315663"/>
                  <a:gd name="connsiteY42" fmla="*/ 5045505 h 5079006"/>
                  <a:gd name="connsiteX43" fmla="*/ 2558212 w 5315663"/>
                  <a:gd name="connsiteY43" fmla="*/ 5034255 h 5079006"/>
                  <a:gd name="connsiteX44" fmla="*/ 2558267 w 5315663"/>
                  <a:gd name="connsiteY44" fmla="*/ 5034237 h 5079006"/>
                  <a:gd name="connsiteX45" fmla="*/ 2558267 w 5315663"/>
                  <a:gd name="connsiteY45" fmla="*/ 5034237 h 5079006"/>
                  <a:gd name="connsiteX46" fmla="*/ 2569553 w 5315663"/>
                  <a:gd name="connsiteY46" fmla="*/ 5038970 h 5079006"/>
                  <a:gd name="connsiteX47" fmla="*/ 2569553 w 5315663"/>
                  <a:gd name="connsiteY47" fmla="*/ 5038970 h 5079006"/>
                  <a:gd name="connsiteX48" fmla="*/ 2564820 w 5315663"/>
                  <a:gd name="connsiteY48" fmla="*/ 5050166 h 5079006"/>
                  <a:gd name="connsiteX49" fmla="*/ 2564820 w 5315663"/>
                  <a:gd name="connsiteY49" fmla="*/ 5050166 h 5079006"/>
                  <a:gd name="connsiteX50" fmla="*/ 2564820 w 5315663"/>
                  <a:gd name="connsiteY50" fmla="*/ 5050166 h 5079006"/>
                  <a:gd name="connsiteX51" fmla="*/ 2561543 w 5315663"/>
                  <a:gd name="connsiteY51" fmla="*/ 5050857 h 5079006"/>
                  <a:gd name="connsiteX52" fmla="*/ 2561543 w 5315663"/>
                  <a:gd name="connsiteY52" fmla="*/ 5050857 h 5079006"/>
                  <a:gd name="connsiteX53" fmla="*/ 2553552 w 5315663"/>
                  <a:gd name="connsiteY53" fmla="*/ 5045505 h 5079006"/>
                  <a:gd name="connsiteX54" fmla="*/ 3440539 w 5315663"/>
                  <a:gd name="connsiteY54" fmla="*/ 5044049 h 5079006"/>
                  <a:gd name="connsiteX55" fmla="*/ 3445982 w 5315663"/>
                  <a:gd name="connsiteY55" fmla="*/ 5033181 h 5079006"/>
                  <a:gd name="connsiteX56" fmla="*/ 3446146 w 5315663"/>
                  <a:gd name="connsiteY56" fmla="*/ 5033126 h 5079006"/>
                  <a:gd name="connsiteX57" fmla="*/ 3446146 w 5315663"/>
                  <a:gd name="connsiteY57" fmla="*/ 5033126 h 5079006"/>
                  <a:gd name="connsiteX58" fmla="*/ 3457050 w 5315663"/>
                  <a:gd name="connsiteY58" fmla="*/ 5038515 h 5079006"/>
                  <a:gd name="connsiteX59" fmla="*/ 3457069 w 5315663"/>
                  <a:gd name="connsiteY59" fmla="*/ 5038587 h 5079006"/>
                  <a:gd name="connsiteX60" fmla="*/ 3457069 w 5315663"/>
                  <a:gd name="connsiteY60" fmla="*/ 5038587 h 5079006"/>
                  <a:gd name="connsiteX61" fmla="*/ 3451480 w 5315663"/>
                  <a:gd name="connsiteY61" fmla="*/ 5049510 h 5079006"/>
                  <a:gd name="connsiteX62" fmla="*/ 3451480 w 5315663"/>
                  <a:gd name="connsiteY62" fmla="*/ 5049510 h 5079006"/>
                  <a:gd name="connsiteX63" fmla="*/ 3448804 w 5315663"/>
                  <a:gd name="connsiteY63" fmla="*/ 5049947 h 5079006"/>
                  <a:gd name="connsiteX64" fmla="*/ 3448804 w 5315663"/>
                  <a:gd name="connsiteY64" fmla="*/ 5049947 h 5079006"/>
                  <a:gd name="connsiteX65" fmla="*/ 3440466 w 5315663"/>
                  <a:gd name="connsiteY65" fmla="*/ 5044049 h 5079006"/>
                  <a:gd name="connsiteX66" fmla="*/ 2256020 w 5315663"/>
                  <a:gd name="connsiteY66" fmla="*/ 5044395 h 5079006"/>
                  <a:gd name="connsiteX67" fmla="*/ 2251487 w 5315663"/>
                  <a:gd name="connsiteY67" fmla="*/ 5033236 h 5079006"/>
                  <a:gd name="connsiteX68" fmla="*/ 2251542 w 5315663"/>
                  <a:gd name="connsiteY68" fmla="*/ 5033108 h 5079006"/>
                  <a:gd name="connsiteX69" fmla="*/ 2251542 w 5315663"/>
                  <a:gd name="connsiteY69" fmla="*/ 5033108 h 5079006"/>
                  <a:gd name="connsiteX70" fmla="*/ 2262737 w 5315663"/>
                  <a:gd name="connsiteY70" fmla="*/ 5028594 h 5079006"/>
                  <a:gd name="connsiteX71" fmla="*/ 2262828 w 5315663"/>
                  <a:gd name="connsiteY71" fmla="*/ 5028630 h 5079006"/>
                  <a:gd name="connsiteX72" fmla="*/ 2262828 w 5315663"/>
                  <a:gd name="connsiteY72" fmla="*/ 5028630 h 5079006"/>
                  <a:gd name="connsiteX73" fmla="*/ 2267398 w 5315663"/>
                  <a:gd name="connsiteY73" fmla="*/ 5039917 h 5079006"/>
                  <a:gd name="connsiteX74" fmla="*/ 2267398 w 5315663"/>
                  <a:gd name="connsiteY74" fmla="*/ 5039917 h 5079006"/>
                  <a:gd name="connsiteX75" fmla="*/ 2259479 w 5315663"/>
                  <a:gd name="connsiteY75" fmla="*/ 5045160 h 5079006"/>
                  <a:gd name="connsiteX76" fmla="*/ 2259479 w 5315663"/>
                  <a:gd name="connsiteY76" fmla="*/ 5045160 h 5079006"/>
                  <a:gd name="connsiteX77" fmla="*/ 2255947 w 5315663"/>
                  <a:gd name="connsiteY77" fmla="*/ 5044395 h 5079006"/>
                  <a:gd name="connsiteX78" fmla="*/ 3145010 w 5315663"/>
                  <a:gd name="connsiteY78" fmla="*/ 5012956 h 5079006"/>
                  <a:gd name="connsiteX79" fmla="*/ 3145010 w 5315663"/>
                  <a:gd name="connsiteY79" fmla="*/ 5012956 h 5079006"/>
                  <a:gd name="connsiteX80" fmla="*/ 3145010 w 5315663"/>
                  <a:gd name="connsiteY80" fmla="*/ 5012956 h 5079006"/>
                  <a:gd name="connsiteX81" fmla="*/ 3140623 w 5315663"/>
                  <a:gd name="connsiteY81" fmla="*/ 5001669 h 5079006"/>
                  <a:gd name="connsiteX82" fmla="*/ 3140623 w 5315663"/>
                  <a:gd name="connsiteY82" fmla="*/ 5001669 h 5079006"/>
                  <a:gd name="connsiteX83" fmla="*/ 3151837 w 5315663"/>
                  <a:gd name="connsiteY83" fmla="*/ 4997209 h 5079006"/>
                  <a:gd name="connsiteX84" fmla="*/ 3152000 w 5315663"/>
                  <a:gd name="connsiteY84" fmla="*/ 4997282 h 5079006"/>
                  <a:gd name="connsiteX85" fmla="*/ 3152000 w 5315663"/>
                  <a:gd name="connsiteY85" fmla="*/ 4997173 h 5079006"/>
                  <a:gd name="connsiteX86" fmla="*/ 3156388 w 5315663"/>
                  <a:gd name="connsiteY86" fmla="*/ 5008641 h 5079006"/>
                  <a:gd name="connsiteX87" fmla="*/ 3156388 w 5315663"/>
                  <a:gd name="connsiteY87" fmla="*/ 5008641 h 5079006"/>
                  <a:gd name="connsiteX88" fmla="*/ 3148469 w 5315663"/>
                  <a:gd name="connsiteY88" fmla="*/ 5013720 h 5079006"/>
                  <a:gd name="connsiteX89" fmla="*/ 3148469 w 5315663"/>
                  <a:gd name="connsiteY89" fmla="*/ 5013720 h 5079006"/>
                  <a:gd name="connsiteX90" fmla="*/ 3144937 w 5315663"/>
                  <a:gd name="connsiteY90" fmla="*/ 5012956 h 5079006"/>
                  <a:gd name="connsiteX91" fmla="*/ 2648032 w 5315663"/>
                  <a:gd name="connsiteY91" fmla="*/ 5002434 h 5079006"/>
                  <a:gd name="connsiteX92" fmla="*/ 2651982 w 5315663"/>
                  <a:gd name="connsiteY92" fmla="*/ 4991020 h 5079006"/>
                  <a:gd name="connsiteX93" fmla="*/ 2652091 w 5315663"/>
                  <a:gd name="connsiteY93" fmla="*/ 4990965 h 5079006"/>
                  <a:gd name="connsiteX94" fmla="*/ 2652091 w 5315663"/>
                  <a:gd name="connsiteY94" fmla="*/ 4990965 h 5079006"/>
                  <a:gd name="connsiteX95" fmla="*/ 2663506 w 5315663"/>
                  <a:gd name="connsiteY95" fmla="*/ 4994970 h 5079006"/>
                  <a:gd name="connsiteX96" fmla="*/ 2663542 w 5315663"/>
                  <a:gd name="connsiteY96" fmla="*/ 4995025 h 5079006"/>
                  <a:gd name="connsiteX97" fmla="*/ 2663542 w 5315663"/>
                  <a:gd name="connsiteY97" fmla="*/ 4995025 h 5079006"/>
                  <a:gd name="connsiteX98" fmla="*/ 2659537 w 5315663"/>
                  <a:gd name="connsiteY98" fmla="*/ 5006475 h 5079006"/>
                  <a:gd name="connsiteX99" fmla="*/ 2659483 w 5315663"/>
                  <a:gd name="connsiteY99" fmla="*/ 5006493 h 5079006"/>
                  <a:gd name="connsiteX100" fmla="*/ 2659483 w 5315663"/>
                  <a:gd name="connsiteY100" fmla="*/ 5006493 h 5079006"/>
                  <a:gd name="connsiteX101" fmla="*/ 2655841 w 5315663"/>
                  <a:gd name="connsiteY101" fmla="*/ 5007349 h 5079006"/>
                  <a:gd name="connsiteX102" fmla="*/ 2655841 w 5315663"/>
                  <a:gd name="connsiteY102" fmla="*/ 5007349 h 5079006"/>
                  <a:gd name="connsiteX103" fmla="*/ 2647977 w 5315663"/>
                  <a:gd name="connsiteY103" fmla="*/ 5002434 h 5079006"/>
                  <a:gd name="connsiteX104" fmla="*/ 3534091 w 5315663"/>
                  <a:gd name="connsiteY104" fmla="*/ 5000450 h 5079006"/>
                  <a:gd name="connsiteX105" fmla="*/ 3536312 w 5315663"/>
                  <a:gd name="connsiteY105" fmla="*/ 4988471 h 5079006"/>
                  <a:gd name="connsiteX106" fmla="*/ 3536330 w 5315663"/>
                  <a:gd name="connsiteY106" fmla="*/ 4988471 h 5079006"/>
                  <a:gd name="connsiteX107" fmla="*/ 3536330 w 5315663"/>
                  <a:gd name="connsiteY107" fmla="*/ 4988471 h 5079006"/>
                  <a:gd name="connsiteX108" fmla="*/ 3548309 w 5315663"/>
                  <a:gd name="connsiteY108" fmla="*/ 4990710 h 5079006"/>
                  <a:gd name="connsiteX109" fmla="*/ 3548309 w 5315663"/>
                  <a:gd name="connsiteY109" fmla="*/ 4990710 h 5079006"/>
                  <a:gd name="connsiteX110" fmla="*/ 3546161 w 5315663"/>
                  <a:gd name="connsiteY110" fmla="*/ 5002689 h 5079006"/>
                  <a:gd name="connsiteX111" fmla="*/ 3546161 w 5315663"/>
                  <a:gd name="connsiteY111" fmla="*/ 5002689 h 5079006"/>
                  <a:gd name="connsiteX112" fmla="*/ 3541337 w 5315663"/>
                  <a:gd name="connsiteY112" fmla="*/ 5004236 h 5079006"/>
                  <a:gd name="connsiteX113" fmla="*/ 3541337 w 5315663"/>
                  <a:gd name="connsiteY113" fmla="*/ 5004236 h 5079006"/>
                  <a:gd name="connsiteX114" fmla="*/ 3534037 w 5315663"/>
                  <a:gd name="connsiteY114" fmla="*/ 5000450 h 5079006"/>
                  <a:gd name="connsiteX115" fmla="*/ 2164853 w 5315663"/>
                  <a:gd name="connsiteY115" fmla="*/ 4991657 h 5079006"/>
                  <a:gd name="connsiteX116" fmla="*/ 2163123 w 5315663"/>
                  <a:gd name="connsiteY116" fmla="*/ 4979606 h 5079006"/>
                  <a:gd name="connsiteX117" fmla="*/ 2163123 w 5315663"/>
                  <a:gd name="connsiteY117" fmla="*/ 4979606 h 5079006"/>
                  <a:gd name="connsiteX118" fmla="*/ 2175193 w 5315663"/>
                  <a:gd name="connsiteY118" fmla="*/ 4977785 h 5079006"/>
                  <a:gd name="connsiteX119" fmla="*/ 2175193 w 5315663"/>
                  <a:gd name="connsiteY119" fmla="*/ 4977785 h 5079006"/>
                  <a:gd name="connsiteX120" fmla="*/ 2175193 w 5315663"/>
                  <a:gd name="connsiteY120" fmla="*/ 4977785 h 5079006"/>
                  <a:gd name="connsiteX121" fmla="*/ 2176904 w 5315663"/>
                  <a:gd name="connsiteY121" fmla="*/ 4989837 h 5079006"/>
                  <a:gd name="connsiteX122" fmla="*/ 2176904 w 5315663"/>
                  <a:gd name="connsiteY122" fmla="*/ 4989837 h 5079006"/>
                  <a:gd name="connsiteX123" fmla="*/ 2170023 w 5315663"/>
                  <a:gd name="connsiteY123" fmla="*/ 4993368 h 5079006"/>
                  <a:gd name="connsiteX124" fmla="*/ 2170023 w 5315663"/>
                  <a:gd name="connsiteY124" fmla="*/ 4993368 h 5079006"/>
                  <a:gd name="connsiteX125" fmla="*/ 2164798 w 5315663"/>
                  <a:gd name="connsiteY125" fmla="*/ 4991657 h 5079006"/>
                  <a:gd name="connsiteX126" fmla="*/ 3050657 w 5315663"/>
                  <a:gd name="connsiteY126" fmla="*/ 4971851 h 5079006"/>
                  <a:gd name="connsiteX127" fmla="*/ 3050657 w 5315663"/>
                  <a:gd name="connsiteY127" fmla="*/ 4971851 h 5079006"/>
                  <a:gd name="connsiteX128" fmla="*/ 3050657 w 5315663"/>
                  <a:gd name="connsiteY128" fmla="*/ 4971851 h 5079006"/>
                  <a:gd name="connsiteX129" fmla="*/ 3045032 w 5315663"/>
                  <a:gd name="connsiteY129" fmla="*/ 4961128 h 5079006"/>
                  <a:gd name="connsiteX130" fmla="*/ 3045050 w 5315663"/>
                  <a:gd name="connsiteY130" fmla="*/ 4961092 h 5079006"/>
                  <a:gd name="connsiteX131" fmla="*/ 3045050 w 5315663"/>
                  <a:gd name="connsiteY131" fmla="*/ 4961092 h 5079006"/>
                  <a:gd name="connsiteX132" fmla="*/ 3055845 w 5315663"/>
                  <a:gd name="connsiteY132" fmla="*/ 4955448 h 5079006"/>
                  <a:gd name="connsiteX133" fmla="*/ 3055973 w 5315663"/>
                  <a:gd name="connsiteY133" fmla="*/ 4955485 h 5079006"/>
                  <a:gd name="connsiteX134" fmla="*/ 3055973 w 5315663"/>
                  <a:gd name="connsiteY134" fmla="*/ 4955485 h 5079006"/>
                  <a:gd name="connsiteX135" fmla="*/ 3061580 w 5315663"/>
                  <a:gd name="connsiteY135" fmla="*/ 4966243 h 5079006"/>
                  <a:gd name="connsiteX136" fmla="*/ 3061580 w 5315663"/>
                  <a:gd name="connsiteY136" fmla="*/ 4966243 h 5079006"/>
                  <a:gd name="connsiteX137" fmla="*/ 3053315 w 5315663"/>
                  <a:gd name="connsiteY137" fmla="*/ 4972287 h 5079006"/>
                  <a:gd name="connsiteX138" fmla="*/ 3053315 w 5315663"/>
                  <a:gd name="connsiteY138" fmla="*/ 4972287 h 5079006"/>
                  <a:gd name="connsiteX139" fmla="*/ 3050603 w 5315663"/>
                  <a:gd name="connsiteY139" fmla="*/ 4971851 h 5079006"/>
                  <a:gd name="connsiteX140" fmla="*/ 2742804 w 5315663"/>
                  <a:gd name="connsiteY140" fmla="*/ 4960655 h 5079006"/>
                  <a:gd name="connsiteX141" fmla="*/ 2747409 w 5315663"/>
                  <a:gd name="connsiteY141" fmla="*/ 4949496 h 5079006"/>
                  <a:gd name="connsiteX142" fmla="*/ 2747537 w 5315663"/>
                  <a:gd name="connsiteY142" fmla="*/ 4949441 h 5079006"/>
                  <a:gd name="connsiteX143" fmla="*/ 2747537 w 5315663"/>
                  <a:gd name="connsiteY143" fmla="*/ 4949441 h 5079006"/>
                  <a:gd name="connsiteX144" fmla="*/ 2758751 w 5315663"/>
                  <a:gd name="connsiteY144" fmla="*/ 4954192 h 5079006"/>
                  <a:gd name="connsiteX145" fmla="*/ 2758751 w 5315663"/>
                  <a:gd name="connsiteY145" fmla="*/ 4954192 h 5079006"/>
                  <a:gd name="connsiteX146" fmla="*/ 2758751 w 5315663"/>
                  <a:gd name="connsiteY146" fmla="*/ 4954192 h 5079006"/>
                  <a:gd name="connsiteX147" fmla="*/ 2753999 w 5315663"/>
                  <a:gd name="connsiteY147" fmla="*/ 4965461 h 5079006"/>
                  <a:gd name="connsiteX148" fmla="*/ 2753999 w 5315663"/>
                  <a:gd name="connsiteY148" fmla="*/ 4965461 h 5079006"/>
                  <a:gd name="connsiteX149" fmla="*/ 2750741 w 5315663"/>
                  <a:gd name="connsiteY149" fmla="*/ 4966080 h 5079006"/>
                  <a:gd name="connsiteX150" fmla="*/ 2750741 w 5315663"/>
                  <a:gd name="connsiteY150" fmla="*/ 4966080 h 5079006"/>
                  <a:gd name="connsiteX151" fmla="*/ 2742749 w 5315663"/>
                  <a:gd name="connsiteY151" fmla="*/ 4960655 h 5079006"/>
                  <a:gd name="connsiteX152" fmla="*/ 2952772 w 5315663"/>
                  <a:gd name="connsiteY152" fmla="*/ 4943325 h 5079006"/>
                  <a:gd name="connsiteX153" fmla="*/ 2945618 w 5315663"/>
                  <a:gd name="connsiteY153" fmla="*/ 4933421 h 5079006"/>
                  <a:gd name="connsiteX154" fmla="*/ 2945618 w 5315663"/>
                  <a:gd name="connsiteY154" fmla="*/ 4933421 h 5079006"/>
                  <a:gd name="connsiteX155" fmla="*/ 2955376 w 5315663"/>
                  <a:gd name="connsiteY155" fmla="*/ 4926249 h 5079006"/>
                  <a:gd name="connsiteX156" fmla="*/ 2955448 w 5315663"/>
                  <a:gd name="connsiteY156" fmla="*/ 4926267 h 5079006"/>
                  <a:gd name="connsiteX157" fmla="*/ 2955448 w 5315663"/>
                  <a:gd name="connsiteY157" fmla="*/ 4926267 h 5079006"/>
                  <a:gd name="connsiteX158" fmla="*/ 2962639 w 5315663"/>
                  <a:gd name="connsiteY158" fmla="*/ 4935879 h 5079006"/>
                  <a:gd name="connsiteX159" fmla="*/ 2962603 w 5315663"/>
                  <a:gd name="connsiteY159" fmla="*/ 4936097 h 5079006"/>
                  <a:gd name="connsiteX160" fmla="*/ 2962603 w 5315663"/>
                  <a:gd name="connsiteY160" fmla="*/ 4936097 h 5079006"/>
                  <a:gd name="connsiteX161" fmla="*/ 2954065 w 5315663"/>
                  <a:gd name="connsiteY161" fmla="*/ 4943379 h 5079006"/>
                  <a:gd name="connsiteX162" fmla="*/ 2954065 w 5315663"/>
                  <a:gd name="connsiteY162" fmla="*/ 4943379 h 5079006"/>
                  <a:gd name="connsiteX163" fmla="*/ 2952718 w 5315663"/>
                  <a:gd name="connsiteY163" fmla="*/ 4943325 h 5079006"/>
                  <a:gd name="connsiteX164" fmla="*/ 2842327 w 5315663"/>
                  <a:gd name="connsiteY164" fmla="*/ 4933330 h 5079006"/>
                  <a:gd name="connsiteX165" fmla="*/ 2849991 w 5315663"/>
                  <a:gd name="connsiteY165" fmla="*/ 4923773 h 5079006"/>
                  <a:gd name="connsiteX166" fmla="*/ 2849991 w 5315663"/>
                  <a:gd name="connsiteY166" fmla="*/ 4923773 h 5079006"/>
                  <a:gd name="connsiteX167" fmla="*/ 2859457 w 5315663"/>
                  <a:gd name="connsiteY167" fmla="*/ 4931437 h 5079006"/>
                  <a:gd name="connsiteX168" fmla="*/ 2859457 w 5315663"/>
                  <a:gd name="connsiteY168" fmla="*/ 4931437 h 5079006"/>
                  <a:gd name="connsiteX169" fmla="*/ 2851848 w 5315663"/>
                  <a:gd name="connsiteY169" fmla="*/ 4940921 h 5079006"/>
                  <a:gd name="connsiteX170" fmla="*/ 2851793 w 5315663"/>
                  <a:gd name="connsiteY170" fmla="*/ 4940921 h 5079006"/>
                  <a:gd name="connsiteX171" fmla="*/ 2851793 w 5315663"/>
                  <a:gd name="connsiteY171" fmla="*/ 4940921 h 5079006"/>
                  <a:gd name="connsiteX172" fmla="*/ 2850846 w 5315663"/>
                  <a:gd name="connsiteY172" fmla="*/ 4940921 h 5079006"/>
                  <a:gd name="connsiteX173" fmla="*/ 2850846 w 5315663"/>
                  <a:gd name="connsiteY173" fmla="*/ 4940921 h 5079006"/>
                  <a:gd name="connsiteX174" fmla="*/ 2842272 w 5315663"/>
                  <a:gd name="connsiteY174" fmla="*/ 4933330 h 5079006"/>
                  <a:gd name="connsiteX175" fmla="*/ 3611369 w 5315663"/>
                  <a:gd name="connsiteY175" fmla="*/ 4932038 h 5079006"/>
                  <a:gd name="connsiteX176" fmla="*/ 3610076 w 5315663"/>
                  <a:gd name="connsiteY176" fmla="*/ 4919895 h 5079006"/>
                  <a:gd name="connsiteX177" fmla="*/ 3610076 w 5315663"/>
                  <a:gd name="connsiteY177" fmla="*/ 4919895 h 5079006"/>
                  <a:gd name="connsiteX178" fmla="*/ 3622237 w 5315663"/>
                  <a:gd name="connsiteY178" fmla="*/ 4918603 h 5079006"/>
                  <a:gd name="connsiteX179" fmla="*/ 3622237 w 5315663"/>
                  <a:gd name="connsiteY179" fmla="*/ 4918603 h 5079006"/>
                  <a:gd name="connsiteX180" fmla="*/ 3623529 w 5315663"/>
                  <a:gd name="connsiteY180" fmla="*/ 4930745 h 5079006"/>
                  <a:gd name="connsiteX181" fmla="*/ 3623529 w 5315663"/>
                  <a:gd name="connsiteY181" fmla="*/ 4930745 h 5079006"/>
                  <a:gd name="connsiteX182" fmla="*/ 3616812 w 5315663"/>
                  <a:gd name="connsiteY182" fmla="*/ 4933949 h 5079006"/>
                  <a:gd name="connsiteX183" fmla="*/ 3616812 w 5315663"/>
                  <a:gd name="connsiteY183" fmla="*/ 4933949 h 5079006"/>
                  <a:gd name="connsiteX184" fmla="*/ 3611314 w 5315663"/>
                  <a:gd name="connsiteY184" fmla="*/ 4932038 h 5079006"/>
                  <a:gd name="connsiteX185" fmla="*/ 2087666 w 5315663"/>
                  <a:gd name="connsiteY185" fmla="*/ 4922044 h 5079006"/>
                  <a:gd name="connsiteX186" fmla="*/ 2086811 w 5315663"/>
                  <a:gd name="connsiteY186" fmla="*/ 4909901 h 5079006"/>
                  <a:gd name="connsiteX187" fmla="*/ 2086811 w 5315663"/>
                  <a:gd name="connsiteY187" fmla="*/ 4909901 h 5079006"/>
                  <a:gd name="connsiteX188" fmla="*/ 2099044 w 5315663"/>
                  <a:gd name="connsiteY188" fmla="*/ 4909118 h 5079006"/>
                  <a:gd name="connsiteX189" fmla="*/ 2099044 w 5315663"/>
                  <a:gd name="connsiteY189" fmla="*/ 4909118 h 5079006"/>
                  <a:gd name="connsiteX190" fmla="*/ 2099827 w 5315663"/>
                  <a:gd name="connsiteY190" fmla="*/ 4921279 h 5079006"/>
                  <a:gd name="connsiteX191" fmla="*/ 2099827 w 5315663"/>
                  <a:gd name="connsiteY191" fmla="*/ 4921279 h 5079006"/>
                  <a:gd name="connsiteX192" fmla="*/ 2093364 w 5315663"/>
                  <a:gd name="connsiteY192" fmla="*/ 4924191 h 5079006"/>
                  <a:gd name="connsiteX193" fmla="*/ 2093364 w 5315663"/>
                  <a:gd name="connsiteY193" fmla="*/ 4924191 h 5079006"/>
                  <a:gd name="connsiteX194" fmla="*/ 2087593 w 5315663"/>
                  <a:gd name="connsiteY194" fmla="*/ 4922044 h 5079006"/>
                  <a:gd name="connsiteX195" fmla="*/ 2016942 w 5315663"/>
                  <a:gd name="connsiteY195" fmla="*/ 4844511 h 5079006"/>
                  <a:gd name="connsiteX196" fmla="*/ 2017561 w 5315663"/>
                  <a:gd name="connsiteY196" fmla="*/ 4832497 h 5079006"/>
                  <a:gd name="connsiteX197" fmla="*/ 2017707 w 5315663"/>
                  <a:gd name="connsiteY197" fmla="*/ 4832369 h 5079006"/>
                  <a:gd name="connsiteX198" fmla="*/ 2017707 w 5315663"/>
                  <a:gd name="connsiteY198" fmla="*/ 4832369 h 5079006"/>
                  <a:gd name="connsiteX199" fmla="*/ 2029813 w 5315663"/>
                  <a:gd name="connsiteY199" fmla="*/ 4833170 h 5079006"/>
                  <a:gd name="connsiteX200" fmla="*/ 2029849 w 5315663"/>
                  <a:gd name="connsiteY200" fmla="*/ 4833225 h 5079006"/>
                  <a:gd name="connsiteX201" fmla="*/ 2029849 w 5315663"/>
                  <a:gd name="connsiteY201" fmla="*/ 4833225 h 5079006"/>
                  <a:gd name="connsiteX202" fmla="*/ 2029085 w 5315663"/>
                  <a:gd name="connsiteY202" fmla="*/ 4845367 h 5079006"/>
                  <a:gd name="connsiteX203" fmla="*/ 2029085 w 5315663"/>
                  <a:gd name="connsiteY203" fmla="*/ 4845367 h 5079006"/>
                  <a:gd name="connsiteX204" fmla="*/ 2023405 w 5315663"/>
                  <a:gd name="connsiteY204" fmla="*/ 4847515 h 5079006"/>
                  <a:gd name="connsiteX205" fmla="*/ 2023405 w 5315663"/>
                  <a:gd name="connsiteY205" fmla="*/ 4847515 h 5079006"/>
                  <a:gd name="connsiteX206" fmla="*/ 2016870 w 5315663"/>
                  <a:gd name="connsiteY206" fmla="*/ 4844530 h 5079006"/>
                  <a:gd name="connsiteX207" fmla="*/ 3666255 w 5315663"/>
                  <a:gd name="connsiteY207" fmla="*/ 4844511 h 5079006"/>
                  <a:gd name="connsiteX208" fmla="*/ 3661867 w 5315663"/>
                  <a:gd name="connsiteY208" fmla="*/ 4833134 h 5079006"/>
                  <a:gd name="connsiteX209" fmla="*/ 3661867 w 5315663"/>
                  <a:gd name="connsiteY209" fmla="*/ 4833134 h 5079006"/>
                  <a:gd name="connsiteX210" fmla="*/ 3673154 w 5315663"/>
                  <a:gd name="connsiteY210" fmla="*/ 4828710 h 5079006"/>
                  <a:gd name="connsiteX211" fmla="*/ 3673245 w 5315663"/>
                  <a:gd name="connsiteY211" fmla="*/ 4828747 h 5079006"/>
                  <a:gd name="connsiteX212" fmla="*/ 3673245 w 5315663"/>
                  <a:gd name="connsiteY212" fmla="*/ 4828747 h 5079006"/>
                  <a:gd name="connsiteX213" fmla="*/ 3677632 w 5315663"/>
                  <a:gd name="connsiteY213" fmla="*/ 4840033 h 5079006"/>
                  <a:gd name="connsiteX214" fmla="*/ 3677632 w 5315663"/>
                  <a:gd name="connsiteY214" fmla="*/ 4840033 h 5079006"/>
                  <a:gd name="connsiteX215" fmla="*/ 3669713 w 5315663"/>
                  <a:gd name="connsiteY215" fmla="*/ 4845185 h 5079006"/>
                  <a:gd name="connsiteX216" fmla="*/ 3669713 w 5315663"/>
                  <a:gd name="connsiteY216" fmla="*/ 4845185 h 5079006"/>
                  <a:gd name="connsiteX217" fmla="*/ 3666091 w 5315663"/>
                  <a:gd name="connsiteY217" fmla="*/ 4844530 h 5079006"/>
                  <a:gd name="connsiteX218" fmla="*/ 1947912 w 5315663"/>
                  <a:gd name="connsiteY218" fmla="*/ 4767489 h 5079006"/>
                  <a:gd name="connsiteX219" fmla="*/ 1947912 w 5315663"/>
                  <a:gd name="connsiteY219" fmla="*/ 4767489 h 5079006"/>
                  <a:gd name="connsiteX220" fmla="*/ 1948221 w 5315663"/>
                  <a:gd name="connsiteY220" fmla="*/ 4755365 h 5079006"/>
                  <a:gd name="connsiteX221" fmla="*/ 1948257 w 5315663"/>
                  <a:gd name="connsiteY221" fmla="*/ 4755328 h 5079006"/>
                  <a:gd name="connsiteX222" fmla="*/ 1948257 w 5315663"/>
                  <a:gd name="connsiteY222" fmla="*/ 4755328 h 5079006"/>
                  <a:gd name="connsiteX223" fmla="*/ 1960272 w 5315663"/>
                  <a:gd name="connsiteY223" fmla="*/ 4755547 h 5079006"/>
                  <a:gd name="connsiteX224" fmla="*/ 1960400 w 5315663"/>
                  <a:gd name="connsiteY224" fmla="*/ 4755674 h 5079006"/>
                  <a:gd name="connsiteX225" fmla="*/ 1960400 w 5315663"/>
                  <a:gd name="connsiteY225" fmla="*/ 4755674 h 5079006"/>
                  <a:gd name="connsiteX226" fmla="*/ 1960109 w 5315663"/>
                  <a:gd name="connsiteY226" fmla="*/ 4767871 h 5079006"/>
                  <a:gd name="connsiteX227" fmla="*/ 1960054 w 5315663"/>
                  <a:gd name="connsiteY227" fmla="*/ 4767926 h 5079006"/>
                  <a:gd name="connsiteX228" fmla="*/ 1960054 w 5315663"/>
                  <a:gd name="connsiteY228" fmla="*/ 4767926 h 5079006"/>
                  <a:gd name="connsiteX229" fmla="*/ 1954192 w 5315663"/>
                  <a:gd name="connsiteY229" fmla="*/ 4770237 h 5079006"/>
                  <a:gd name="connsiteX230" fmla="*/ 1954192 w 5315663"/>
                  <a:gd name="connsiteY230" fmla="*/ 4770237 h 5079006"/>
                  <a:gd name="connsiteX231" fmla="*/ 1947766 w 5315663"/>
                  <a:gd name="connsiteY231" fmla="*/ 4767489 h 5079006"/>
                  <a:gd name="connsiteX232" fmla="*/ 3707615 w 5315663"/>
                  <a:gd name="connsiteY232" fmla="*/ 4749284 h 5079006"/>
                  <a:gd name="connsiteX233" fmla="*/ 3703118 w 5315663"/>
                  <a:gd name="connsiteY233" fmla="*/ 4738016 h 5079006"/>
                  <a:gd name="connsiteX234" fmla="*/ 3703137 w 5315663"/>
                  <a:gd name="connsiteY234" fmla="*/ 4737998 h 5079006"/>
                  <a:gd name="connsiteX235" fmla="*/ 3703137 w 5315663"/>
                  <a:gd name="connsiteY235" fmla="*/ 4737998 h 5079006"/>
                  <a:gd name="connsiteX236" fmla="*/ 3714369 w 5315663"/>
                  <a:gd name="connsiteY236" fmla="*/ 4733502 h 5079006"/>
                  <a:gd name="connsiteX237" fmla="*/ 3714423 w 5315663"/>
                  <a:gd name="connsiteY237" fmla="*/ 4733519 h 5079006"/>
                  <a:gd name="connsiteX238" fmla="*/ 3714423 w 5315663"/>
                  <a:gd name="connsiteY238" fmla="*/ 4733519 h 5079006"/>
                  <a:gd name="connsiteX239" fmla="*/ 3719029 w 5315663"/>
                  <a:gd name="connsiteY239" fmla="*/ 4744733 h 5079006"/>
                  <a:gd name="connsiteX240" fmla="*/ 3718992 w 5315663"/>
                  <a:gd name="connsiteY240" fmla="*/ 4744806 h 5079006"/>
                  <a:gd name="connsiteX241" fmla="*/ 3718992 w 5315663"/>
                  <a:gd name="connsiteY241" fmla="*/ 4744806 h 5079006"/>
                  <a:gd name="connsiteX242" fmla="*/ 3711074 w 5315663"/>
                  <a:gd name="connsiteY242" fmla="*/ 4750067 h 5079006"/>
                  <a:gd name="connsiteX243" fmla="*/ 3711074 w 5315663"/>
                  <a:gd name="connsiteY243" fmla="*/ 4750067 h 5079006"/>
                  <a:gd name="connsiteX244" fmla="*/ 3707469 w 5315663"/>
                  <a:gd name="connsiteY244" fmla="*/ 4749211 h 5079006"/>
                  <a:gd name="connsiteX245" fmla="*/ 1870998 w 5315663"/>
                  <a:gd name="connsiteY245" fmla="*/ 4701990 h 5079006"/>
                  <a:gd name="connsiteX246" fmla="*/ 1870998 w 5315663"/>
                  <a:gd name="connsiteY246" fmla="*/ 4701990 h 5079006"/>
                  <a:gd name="connsiteX247" fmla="*/ 1868486 w 5315663"/>
                  <a:gd name="connsiteY247" fmla="*/ 4690102 h 5079006"/>
                  <a:gd name="connsiteX248" fmla="*/ 1868486 w 5315663"/>
                  <a:gd name="connsiteY248" fmla="*/ 4690102 h 5079006"/>
                  <a:gd name="connsiteX249" fmla="*/ 1880465 w 5315663"/>
                  <a:gd name="connsiteY249" fmla="*/ 4687608 h 5079006"/>
                  <a:gd name="connsiteX250" fmla="*/ 1880465 w 5315663"/>
                  <a:gd name="connsiteY250" fmla="*/ 4687608 h 5079006"/>
                  <a:gd name="connsiteX251" fmla="*/ 1882904 w 5315663"/>
                  <a:gd name="connsiteY251" fmla="*/ 4699568 h 5079006"/>
                  <a:gd name="connsiteX252" fmla="*/ 1882886 w 5315663"/>
                  <a:gd name="connsiteY252" fmla="*/ 4699587 h 5079006"/>
                  <a:gd name="connsiteX253" fmla="*/ 1882886 w 5315663"/>
                  <a:gd name="connsiteY253" fmla="*/ 4699587 h 5079006"/>
                  <a:gd name="connsiteX254" fmla="*/ 1875732 w 5315663"/>
                  <a:gd name="connsiteY254" fmla="*/ 4703464 h 5079006"/>
                  <a:gd name="connsiteX255" fmla="*/ 1875732 w 5315663"/>
                  <a:gd name="connsiteY255" fmla="*/ 4703464 h 5079006"/>
                  <a:gd name="connsiteX256" fmla="*/ 1870998 w 5315663"/>
                  <a:gd name="connsiteY256" fmla="*/ 4701990 h 5079006"/>
                  <a:gd name="connsiteX257" fmla="*/ 1779977 w 5315663"/>
                  <a:gd name="connsiteY257" fmla="*/ 4656770 h 5079006"/>
                  <a:gd name="connsiteX258" fmla="*/ 1775153 w 5315663"/>
                  <a:gd name="connsiteY258" fmla="*/ 4645556 h 5079006"/>
                  <a:gd name="connsiteX259" fmla="*/ 1775153 w 5315663"/>
                  <a:gd name="connsiteY259" fmla="*/ 4645556 h 5079006"/>
                  <a:gd name="connsiteX260" fmla="*/ 1786257 w 5315663"/>
                  <a:gd name="connsiteY260" fmla="*/ 4640696 h 5079006"/>
                  <a:gd name="connsiteX261" fmla="*/ 1786348 w 5315663"/>
                  <a:gd name="connsiteY261" fmla="*/ 4640732 h 5079006"/>
                  <a:gd name="connsiteX262" fmla="*/ 1786348 w 5315663"/>
                  <a:gd name="connsiteY262" fmla="*/ 4640732 h 5079006"/>
                  <a:gd name="connsiteX263" fmla="*/ 1791209 w 5315663"/>
                  <a:gd name="connsiteY263" fmla="*/ 4651837 h 5079006"/>
                  <a:gd name="connsiteX264" fmla="*/ 1791172 w 5315663"/>
                  <a:gd name="connsiteY264" fmla="*/ 4651946 h 5079006"/>
                  <a:gd name="connsiteX265" fmla="*/ 1791172 w 5315663"/>
                  <a:gd name="connsiteY265" fmla="*/ 4651946 h 5079006"/>
                  <a:gd name="connsiteX266" fmla="*/ 1783162 w 5315663"/>
                  <a:gd name="connsiteY266" fmla="*/ 4657407 h 5079006"/>
                  <a:gd name="connsiteX267" fmla="*/ 1783162 w 5315663"/>
                  <a:gd name="connsiteY267" fmla="*/ 4657407 h 5079006"/>
                  <a:gd name="connsiteX268" fmla="*/ 1779922 w 5315663"/>
                  <a:gd name="connsiteY268" fmla="*/ 4656770 h 5079006"/>
                  <a:gd name="connsiteX269" fmla="*/ 3749922 w 5315663"/>
                  <a:gd name="connsiteY269" fmla="*/ 4654695 h 5079006"/>
                  <a:gd name="connsiteX270" fmla="*/ 3747264 w 5315663"/>
                  <a:gd name="connsiteY270" fmla="*/ 4642917 h 5079006"/>
                  <a:gd name="connsiteX271" fmla="*/ 3747337 w 5315663"/>
                  <a:gd name="connsiteY271" fmla="*/ 4642807 h 5079006"/>
                  <a:gd name="connsiteX272" fmla="*/ 3747337 w 5315663"/>
                  <a:gd name="connsiteY272" fmla="*/ 4642807 h 5079006"/>
                  <a:gd name="connsiteX273" fmla="*/ 3759115 w 5315663"/>
                  <a:gd name="connsiteY273" fmla="*/ 4640149 h 5079006"/>
                  <a:gd name="connsiteX274" fmla="*/ 3759224 w 5315663"/>
                  <a:gd name="connsiteY274" fmla="*/ 4640222 h 5079006"/>
                  <a:gd name="connsiteX275" fmla="*/ 3759224 w 5315663"/>
                  <a:gd name="connsiteY275" fmla="*/ 4640222 h 5079006"/>
                  <a:gd name="connsiteX276" fmla="*/ 3761882 w 5315663"/>
                  <a:gd name="connsiteY276" fmla="*/ 4652000 h 5079006"/>
                  <a:gd name="connsiteX277" fmla="*/ 3761809 w 5315663"/>
                  <a:gd name="connsiteY277" fmla="*/ 4652110 h 5079006"/>
                  <a:gd name="connsiteX278" fmla="*/ 3761809 w 5315663"/>
                  <a:gd name="connsiteY278" fmla="*/ 4652110 h 5079006"/>
                  <a:gd name="connsiteX279" fmla="*/ 3754527 w 5315663"/>
                  <a:gd name="connsiteY279" fmla="*/ 4656078 h 5079006"/>
                  <a:gd name="connsiteX280" fmla="*/ 3754527 w 5315663"/>
                  <a:gd name="connsiteY280" fmla="*/ 4656078 h 5079006"/>
                  <a:gd name="connsiteX281" fmla="*/ 3749831 w 5315663"/>
                  <a:gd name="connsiteY281" fmla="*/ 4654695 h 5079006"/>
                  <a:gd name="connsiteX282" fmla="*/ 1673827 w 5315663"/>
                  <a:gd name="connsiteY282" fmla="*/ 4628171 h 5079006"/>
                  <a:gd name="connsiteX283" fmla="*/ 1682274 w 5315663"/>
                  <a:gd name="connsiteY283" fmla="*/ 4619378 h 5079006"/>
                  <a:gd name="connsiteX284" fmla="*/ 1682274 w 5315663"/>
                  <a:gd name="connsiteY284" fmla="*/ 4619378 h 5079006"/>
                  <a:gd name="connsiteX285" fmla="*/ 1691067 w 5315663"/>
                  <a:gd name="connsiteY285" fmla="*/ 4627825 h 5079006"/>
                  <a:gd name="connsiteX286" fmla="*/ 1691067 w 5315663"/>
                  <a:gd name="connsiteY286" fmla="*/ 4627825 h 5079006"/>
                  <a:gd name="connsiteX287" fmla="*/ 1682620 w 5315663"/>
                  <a:gd name="connsiteY287" fmla="*/ 4636600 h 5079006"/>
                  <a:gd name="connsiteX288" fmla="*/ 1682365 w 5315663"/>
                  <a:gd name="connsiteY288" fmla="*/ 4636600 h 5079006"/>
                  <a:gd name="connsiteX289" fmla="*/ 1673773 w 5315663"/>
                  <a:gd name="connsiteY289" fmla="*/ 4628171 h 5079006"/>
                  <a:gd name="connsiteX290" fmla="*/ 1578109 w 5315663"/>
                  <a:gd name="connsiteY290" fmla="*/ 4626861 h 5079006"/>
                  <a:gd name="connsiteX291" fmla="*/ 1570518 w 5315663"/>
                  <a:gd name="connsiteY291" fmla="*/ 4617376 h 5079006"/>
                  <a:gd name="connsiteX292" fmla="*/ 1570518 w 5315663"/>
                  <a:gd name="connsiteY292" fmla="*/ 4617303 h 5079006"/>
                  <a:gd name="connsiteX293" fmla="*/ 1570518 w 5315663"/>
                  <a:gd name="connsiteY293" fmla="*/ 4617303 h 5079006"/>
                  <a:gd name="connsiteX294" fmla="*/ 1580002 w 5315663"/>
                  <a:gd name="connsiteY294" fmla="*/ 4609712 h 5079006"/>
                  <a:gd name="connsiteX295" fmla="*/ 1580002 w 5315663"/>
                  <a:gd name="connsiteY295" fmla="*/ 4609712 h 5079006"/>
                  <a:gd name="connsiteX296" fmla="*/ 1587612 w 5315663"/>
                  <a:gd name="connsiteY296" fmla="*/ 4619196 h 5079006"/>
                  <a:gd name="connsiteX297" fmla="*/ 1587593 w 5315663"/>
                  <a:gd name="connsiteY297" fmla="*/ 4619287 h 5079006"/>
                  <a:gd name="connsiteX298" fmla="*/ 1587593 w 5315663"/>
                  <a:gd name="connsiteY298" fmla="*/ 4619287 h 5079006"/>
                  <a:gd name="connsiteX299" fmla="*/ 1579056 w 5315663"/>
                  <a:gd name="connsiteY299" fmla="*/ 4626951 h 5079006"/>
                  <a:gd name="connsiteX300" fmla="*/ 1579056 w 5315663"/>
                  <a:gd name="connsiteY300" fmla="*/ 4626951 h 5079006"/>
                  <a:gd name="connsiteX301" fmla="*/ 1578054 w 5315663"/>
                  <a:gd name="connsiteY301" fmla="*/ 4626861 h 5079006"/>
                  <a:gd name="connsiteX302" fmla="*/ 1474890 w 5315663"/>
                  <a:gd name="connsiteY302" fmla="*/ 4614718 h 5079006"/>
                  <a:gd name="connsiteX303" fmla="*/ 1467390 w 5315663"/>
                  <a:gd name="connsiteY303" fmla="*/ 4605070 h 5079006"/>
                  <a:gd name="connsiteX304" fmla="*/ 1467390 w 5315663"/>
                  <a:gd name="connsiteY304" fmla="*/ 4605070 h 5079006"/>
                  <a:gd name="connsiteX305" fmla="*/ 1477039 w 5315663"/>
                  <a:gd name="connsiteY305" fmla="*/ 4597570 h 5079006"/>
                  <a:gd name="connsiteX306" fmla="*/ 1477039 w 5315663"/>
                  <a:gd name="connsiteY306" fmla="*/ 4597570 h 5079006"/>
                  <a:gd name="connsiteX307" fmla="*/ 1484542 w 5315663"/>
                  <a:gd name="connsiteY307" fmla="*/ 4607200 h 5079006"/>
                  <a:gd name="connsiteX308" fmla="*/ 1484539 w 5315663"/>
                  <a:gd name="connsiteY308" fmla="*/ 4607218 h 5079006"/>
                  <a:gd name="connsiteX309" fmla="*/ 1484539 w 5315663"/>
                  <a:gd name="connsiteY309" fmla="*/ 4607218 h 5079006"/>
                  <a:gd name="connsiteX310" fmla="*/ 1476019 w 5315663"/>
                  <a:gd name="connsiteY310" fmla="*/ 4614718 h 5079006"/>
                  <a:gd name="connsiteX311" fmla="*/ 1474836 w 5315663"/>
                  <a:gd name="connsiteY311" fmla="*/ 4614718 h 5079006"/>
                  <a:gd name="connsiteX312" fmla="*/ 1373656 w 5315663"/>
                  <a:gd name="connsiteY312" fmla="*/ 4583971 h 5079006"/>
                  <a:gd name="connsiteX313" fmla="*/ 1369251 w 5315663"/>
                  <a:gd name="connsiteY313" fmla="*/ 4572593 h 5079006"/>
                  <a:gd name="connsiteX314" fmla="*/ 1369251 w 5315663"/>
                  <a:gd name="connsiteY314" fmla="*/ 4572593 h 5079006"/>
                  <a:gd name="connsiteX315" fmla="*/ 1380719 w 5315663"/>
                  <a:gd name="connsiteY315" fmla="*/ 4568279 h 5079006"/>
                  <a:gd name="connsiteX316" fmla="*/ 1380719 w 5315663"/>
                  <a:gd name="connsiteY316" fmla="*/ 4568279 h 5079006"/>
                  <a:gd name="connsiteX317" fmla="*/ 1385034 w 5315663"/>
                  <a:gd name="connsiteY317" fmla="*/ 4579657 h 5079006"/>
                  <a:gd name="connsiteX318" fmla="*/ 1385034 w 5315663"/>
                  <a:gd name="connsiteY318" fmla="*/ 4579657 h 5079006"/>
                  <a:gd name="connsiteX319" fmla="*/ 1377097 w 5315663"/>
                  <a:gd name="connsiteY319" fmla="*/ 4584735 h 5079006"/>
                  <a:gd name="connsiteX320" fmla="*/ 1377097 w 5315663"/>
                  <a:gd name="connsiteY320" fmla="*/ 4584735 h 5079006"/>
                  <a:gd name="connsiteX321" fmla="*/ 1373602 w 5315663"/>
                  <a:gd name="connsiteY321" fmla="*/ 4583971 h 5079006"/>
                  <a:gd name="connsiteX322" fmla="*/ 3816440 w 5315663"/>
                  <a:gd name="connsiteY322" fmla="*/ 4575688 h 5079006"/>
                  <a:gd name="connsiteX323" fmla="*/ 3817350 w 5315663"/>
                  <a:gd name="connsiteY323" fmla="*/ 4563564 h 5079006"/>
                  <a:gd name="connsiteX324" fmla="*/ 3817387 w 5315663"/>
                  <a:gd name="connsiteY324" fmla="*/ 4563546 h 5079006"/>
                  <a:gd name="connsiteX325" fmla="*/ 3817387 w 5315663"/>
                  <a:gd name="connsiteY325" fmla="*/ 4563546 h 5079006"/>
                  <a:gd name="connsiteX326" fmla="*/ 3829529 w 5315663"/>
                  <a:gd name="connsiteY326" fmla="*/ 4564584 h 5079006"/>
                  <a:gd name="connsiteX327" fmla="*/ 3829529 w 5315663"/>
                  <a:gd name="connsiteY327" fmla="*/ 4564584 h 5079006"/>
                  <a:gd name="connsiteX328" fmla="*/ 3828637 w 5315663"/>
                  <a:gd name="connsiteY328" fmla="*/ 4576671 h 5079006"/>
                  <a:gd name="connsiteX329" fmla="*/ 3828583 w 5315663"/>
                  <a:gd name="connsiteY329" fmla="*/ 4576726 h 5079006"/>
                  <a:gd name="connsiteX330" fmla="*/ 3828583 w 5315663"/>
                  <a:gd name="connsiteY330" fmla="*/ 4576726 h 5079006"/>
                  <a:gd name="connsiteX331" fmla="*/ 3822976 w 5315663"/>
                  <a:gd name="connsiteY331" fmla="*/ 4578783 h 5079006"/>
                  <a:gd name="connsiteX332" fmla="*/ 3822976 w 5315663"/>
                  <a:gd name="connsiteY332" fmla="*/ 4578783 h 5079006"/>
                  <a:gd name="connsiteX333" fmla="*/ 3816386 w 5315663"/>
                  <a:gd name="connsiteY333" fmla="*/ 4575688 h 5079006"/>
                  <a:gd name="connsiteX334" fmla="*/ 1283399 w 5315663"/>
                  <a:gd name="connsiteY334" fmla="*/ 4529249 h 5079006"/>
                  <a:gd name="connsiteX335" fmla="*/ 1282019 w 5315663"/>
                  <a:gd name="connsiteY335" fmla="*/ 4517307 h 5079006"/>
                  <a:gd name="connsiteX336" fmla="*/ 1282107 w 5315663"/>
                  <a:gd name="connsiteY336" fmla="*/ 4517197 h 5079006"/>
                  <a:gd name="connsiteX337" fmla="*/ 1282107 w 5315663"/>
                  <a:gd name="connsiteY337" fmla="*/ 4517197 h 5079006"/>
                  <a:gd name="connsiteX338" fmla="*/ 1293923 w 5315663"/>
                  <a:gd name="connsiteY338" fmla="*/ 4515632 h 5079006"/>
                  <a:gd name="connsiteX339" fmla="*/ 1294158 w 5315663"/>
                  <a:gd name="connsiteY339" fmla="*/ 4515814 h 5079006"/>
                  <a:gd name="connsiteX340" fmla="*/ 1294158 w 5315663"/>
                  <a:gd name="connsiteY340" fmla="*/ 4515814 h 5079006"/>
                  <a:gd name="connsiteX341" fmla="*/ 1295541 w 5315663"/>
                  <a:gd name="connsiteY341" fmla="*/ 4527865 h 5079006"/>
                  <a:gd name="connsiteX342" fmla="*/ 1295541 w 5315663"/>
                  <a:gd name="connsiteY342" fmla="*/ 4527865 h 5079006"/>
                  <a:gd name="connsiteX343" fmla="*/ 1288824 w 5315663"/>
                  <a:gd name="connsiteY343" fmla="*/ 4531142 h 5079006"/>
                  <a:gd name="connsiteX344" fmla="*/ 1288824 w 5315663"/>
                  <a:gd name="connsiteY344" fmla="*/ 4531142 h 5079006"/>
                  <a:gd name="connsiteX345" fmla="*/ 1283399 w 5315663"/>
                  <a:gd name="connsiteY345" fmla="*/ 4529249 h 5079006"/>
                  <a:gd name="connsiteX346" fmla="*/ 4309650 w 5315663"/>
                  <a:gd name="connsiteY346" fmla="*/ 4522877 h 5079006"/>
                  <a:gd name="connsiteX347" fmla="*/ 4317260 w 5315663"/>
                  <a:gd name="connsiteY347" fmla="*/ 4513393 h 5079006"/>
                  <a:gd name="connsiteX348" fmla="*/ 4317314 w 5315663"/>
                  <a:gd name="connsiteY348" fmla="*/ 4513393 h 5079006"/>
                  <a:gd name="connsiteX349" fmla="*/ 4317314 w 5315663"/>
                  <a:gd name="connsiteY349" fmla="*/ 4513393 h 5079006"/>
                  <a:gd name="connsiteX350" fmla="*/ 4326780 w 5315663"/>
                  <a:gd name="connsiteY350" fmla="*/ 4521057 h 5079006"/>
                  <a:gd name="connsiteX351" fmla="*/ 4326780 w 5315663"/>
                  <a:gd name="connsiteY351" fmla="*/ 4521057 h 5079006"/>
                  <a:gd name="connsiteX352" fmla="*/ 4319116 w 5315663"/>
                  <a:gd name="connsiteY352" fmla="*/ 4530541 h 5079006"/>
                  <a:gd name="connsiteX353" fmla="*/ 4319116 w 5315663"/>
                  <a:gd name="connsiteY353" fmla="*/ 4530541 h 5079006"/>
                  <a:gd name="connsiteX354" fmla="*/ 4318170 w 5315663"/>
                  <a:gd name="connsiteY354" fmla="*/ 4530541 h 5079006"/>
                  <a:gd name="connsiteX355" fmla="*/ 4318170 w 5315663"/>
                  <a:gd name="connsiteY355" fmla="*/ 4530541 h 5079006"/>
                  <a:gd name="connsiteX356" fmla="*/ 4309650 w 5315663"/>
                  <a:gd name="connsiteY356" fmla="*/ 4522877 h 5079006"/>
                  <a:gd name="connsiteX357" fmla="*/ 4213568 w 5315663"/>
                  <a:gd name="connsiteY357" fmla="*/ 4526846 h 5079006"/>
                  <a:gd name="connsiteX358" fmla="*/ 4206559 w 5315663"/>
                  <a:gd name="connsiteY358" fmla="*/ 4517088 h 5079006"/>
                  <a:gd name="connsiteX359" fmla="*/ 4206595 w 5315663"/>
                  <a:gd name="connsiteY359" fmla="*/ 4516852 h 5079006"/>
                  <a:gd name="connsiteX360" fmla="*/ 4206595 w 5315663"/>
                  <a:gd name="connsiteY360" fmla="*/ 4516852 h 5079006"/>
                  <a:gd name="connsiteX361" fmla="*/ 4216590 w 5315663"/>
                  <a:gd name="connsiteY361" fmla="*/ 4509861 h 5079006"/>
                  <a:gd name="connsiteX362" fmla="*/ 4216590 w 5315663"/>
                  <a:gd name="connsiteY362" fmla="*/ 4509861 h 5079006"/>
                  <a:gd name="connsiteX363" fmla="*/ 4223489 w 5315663"/>
                  <a:gd name="connsiteY363" fmla="*/ 4519946 h 5079006"/>
                  <a:gd name="connsiteX364" fmla="*/ 4223489 w 5315663"/>
                  <a:gd name="connsiteY364" fmla="*/ 4519946 h 5079006"/>
                  <a:gd name="connsiteX365" fmla="*/ 4215042 w 5315663"/>
                  <a:gd name="connsiteY365" fmla="*/ 4527010 h 5079006"/>
                  <a:gd name="connsiteX366" fmla="*/ 4215042 w 5315663"/>
                  <a:gd name="connsiteY366" fmla="*/ 4527010 h 5079006"/>
                  <a:gd name="connsiteX367" fmla="*/ 4213568 w 5315663"/>
                  <a:gd name="connsiteY367" fmla="*/ 4526846 h 5079006"/>
                  <a:gd name="connsiteX368" fmla="*/ 3903311 w 5315663"/>
                  <a:gd name="connsiteY368" fmla="*/ 4520292 h 5079006"/>
                  <a:gd name="connsiteX369" fmla="*/ 3907881 w 5315663"/>
                  <a:gd name="connsiteY369" fmla="*/ 4509006 h 5079006"/>
                  <a:gd name="connsiteX370" fmla="*/ 3907881 w 5315663"/>
                  <a:gd name="connsiteY370" fmla="*/ 4509006 h 5079006"/>
                  <a:gd name="connsiteX371" fmla="*/ 3919149 w 5315663"/>
                  <a:gd name="connsiteY371" fmla="*/ 4513466 h 5079006"/>
                  <a:gd name="connsiteX372" fmla="*/ 3919167 w 5315663"/>
                  <a:gd name="connsiteY372" fmla="*/ 4513484 h 5079006"/>
                  <a:gd name="connsiteX373" fmla="*/ 3919167 w 5315663"/>
                  <a:gd name="connsiteY373" fmla="*/ 4513484 h 5079006"/>
                  <a:gd name="connsiteX374" fmla="*/ 3914598 w 5315663"/>
                  <a:gd name="connsiteY374" fmla="*/ 4524862 h 5079006"/>
                  <a:gd name="connsiteX375" fmla="*/ 3914598 w 5315663"/>
                  <a:gd name="connsiteY375" fmla="*/ 4524862 h 5079006"/>
                  <a:gd name="connsiteX376" fmla="*/ 3911321 w 5315663"/>
                  <a:gd name="connsiteY376" fmla="*/ 4525535 h 5079006"/>
                  <a:gd name="connsiteX377" fmla="*/ 3911321 w 5315663"/>
                  <a:gd name="connsiteY377" fmla="*/ 4525535 h 5079006"/>
                  <a:gd name="connsiteX378" fmla="*/ 3903311 w 5315663"/>
                  <a:gd name="connsiteY378" fmla="*/ 4520292 h 5079006"/>
                  <a:gd name="connsiteX379" fmla="*/ 4410539 w 5315663"/>
                  <a:gd name="connsiteY379" fmla="*/ 4501087 h 5079006"/>
                  <a:gd name="connsiteX380" fmla="*/ 4415526 w 5315663"/>
                  <a:gd name="connsiteY380" fmla="*/ 4489964 h 5079006"/>
                  <a:gd name="connsiteX381" fmla="*/ 4415526 w 5315663"/>
                  <a:gd name="connsiteY381" fmla="*/ 4489964 h 5079006"/>
                  <a:gd name="connsiteX382" fmla="*/ 4426595 w 5315663"/>
                  <a:gd name="connsiteY382" fmla="*/ 4494806 h 5079006"/>
                  <a:gd name="connsiteX383" fmla="*/ 4426650 w 5315663"/>
                  <a:gd name="connsiteY383" fmla="*/ 4494952 h 5079006"/>
                  <a:gd name="connsiteX384" fmla="*/ 4426650 w 5315663"/>
                  <a:gd name="connsiteY384" fmla="*/ 4494952 h 5079006"/>
                  <a:gd name="connsiteX385" fmla="*/ 4421661 w 5315663"/>
                  <a:gd name="connsiteY385" fmla="*/ 4506056 h 5079006"/>
                  <a:gd name="connsiteX386" fmla="*/ 4421643 w 5315663"/>
                  <a:gd name="connsiteY386" fmla="*/ 4506075 h 5079006"/>
                  <a:gd name="connsiteX387" fmla="*/ 4421643 w 5315663"/>
                  <a:gd name="connsiteY387" fmla="*/ 4506075 h 5079006"/>
                  <a:gd name="connsiteX388" fmla="*/ 4418621 w 5315663"/>
                  <a:gd name="connsiteY388" fmla="*/ 4506584 h 5079006"/>
                  <a:gd name="connsiteX389" fmla="*/ 4418621 w 5315663"/>
                  <a:gd name="connsiteY389" fmla="*/ 4506584 h 5079006"/>
                  <a:gd name="connsiteX390" fmla="*/ 4410539 w 5315663"/>
                  <a:gd name="connsiteY390" fmla="*/ 4501087 h 5079006"/>
                  <a:gd name="connsiteX391" fmla="*/ 4112333 w 5315663"/>
                  <a:gd name="connsiteY391" fmla="*/ 4504345 h 5079006"/>
                  <a:gd name="connsiteX392" fmla="*/ 4105416 w 5315663"/>
                  <a:gd name="connsiteY392" fmla="*/ 4494478 h 5079006"/>
                  <a:gd name="connsiteX393" fmla="*/ 4105452 w 5315663"/>
                  <a:gd name="connsiteY393" fmla="*/ 4494278 h 5079006"/>
                  <a:gd name="connsiteX394" fmla="*/ 4105452 w 5315663"/>
                  <a:gd name="connsiteY394" fmla="*/ 4494278 h 5079006"/>
                  <a:gd name="connsiteX395" fmla="*/ 4115428 w 5315663"/>
                  <a:gd name="connsiteY395" fmla="*/ 4487379 h 5079006"/>
                  <a:gd name="connsiteX396" fmla="*/ 4115446 w 5315663"/>
                  <a:gd name="connsiteY396" fmla="*/ 4487379 h 5079006"/>
                  <a:gd name="connsiteX397" fmla="*/ 4115446 w 5315663"/>
                  <a:gd name="connsiteY397" fmla="*/ 4487379 h 5079006"/>
                  <a:gd name="connsiteX398" fmla="*/ 4122328 w 5315663"/>
                  <a:gd name="connsiteY398" fmla="*/ 4497464 h 5079006"/>
                  <a:gd name="connsiteX399" fmla="*/ 4122328 w 5315663"/>
                  <a:gd name="connsiteY399" fmla="*/ 4497464 h 5079006"/>
                  <a:gd name="connsiteX400" fmla="*/ 4113881 w 5315663"/>
                  <a:gd name="connsiteY400" fmla="*/ 4504527 h 5079006"/>
                  <a:gd name="connsiteX401" fmla="*/ 4113881 w 5315663"/>
                  <a:gd name="connsiteY401" fmla="*/ 4504527 h 5079006"/>
                  <a:gd name="connsiteX402" fmla="*/ 4112333 w 5315663"/>
                  <a:gd name="connsiteY402" fmla="*/ 4504345 h 5079006"/>
                  <a:gd name="connsiteX403" fmla="*/ 4002398 w 5315663"/>
                  <a:gd name="connsiteY403" fmla="*/ 4491347 h 5079006"/>
                  <a:gd name="connsiteX404" fmla="*/ 4010043 w 5315663"/>
                  <a:gd name="connsiteY404" fmla="*/ 4481863 h 5079006"/>
                  <a:gd name="connsiteX405" fmla="*/ 4010062 w 5315663"/>
                  <a:gd name="connsiteY405" fmla="*/ 4481863 h 5079006"/>
                  <a:gd name="connsiteX406" fmla="*/ 4010062 w 5315663"/>
                  <a:gd name="connsiteY406" fmla="*/ 4481863 h 5079006"/>
                  <a:gd name="connsiteX407" fmla="*/ 4019546 w 5315663"/>
                  <a:gd name="connsiteY407" fmla="*/ 4489436 h 5079006"/>
                  <a:gd name="connsiteX408" fmla="*/ 4019546 w 5315663"/>
                  <a:gd name="connsiteY408" fmla="*/ 4489436 h 5079006"/>
                  <a:gd name="connsiteX409" fmla="*/ 4011955 w 5315663"/>
                  <a:gd name="connsiteY409" fmla="*/ 4499011 h 5079006"/>
                  <a:gd name="connsiteX410" fmla="*/ 4011008 w 5315663"/>
                  <a:gd name="connsiteY410" fmla="*/ 4499011 h 5079006"/>
                  <a:gd name="connsiteX411" fmla="*/ 4002398 w 5315663"/>
                  <a:gd name="connsiteY411" fmla="*/ 4491366 h 5079006"/>
                  <a:gd name="connsiteX412" fmla="*/ 4502543 w 5315663"/>
                  <a:gd name="connsiteY412" fmla="*/ 4454120 h 5079006"/>
                  <a:gd name="connsiteX413" fmla="*/ 4504509 w 5315663"/>
                  <a:gd name="connsiteY413" fmla="*/ 4442159 h 5079006"/>
                  <a:gd name="connsiteX414" fmla="*/ 4504527 w 5315663"/>
                  <a:gd name="connsiteY414" fmla="*/ 4442141 h 5079006"/>
                  <a:gd name="connsiteX415" fmla="*/ 4504527 w 5315663"/>
                  <a:gd name="connsiteY415" fmla="*/ 4442141 h 5079006"/>
                  <a:gd name="connsiteX416" fmla="*/ 4516397 w 5315663"/>
                  <a:gd name="connsiteY416" fmla="*/ 4443834 h 5079006"/>
                  <a:gd name="connsiteX417" fmla="*/ 4516506 w 5315663"/>
                  <a:gd name="connsiteY417" fmla="*/ 4443962 h 5079006"/>
                  <a:gd name="connsiteX418" fmla="*/ 4516506 w 5315663"/>
                  <a:gd name="connsiteY418" fmla="*/ 4443962 h 5079006"/>
                  <a:gd name="connsiteX419" fmla="*/ 4514740 w 5315663"/>
                  <a:gd name="connsiteY419" fmla="*/ 4455976 h 5079006"/>
                  <a:gd name="connsiteX420" fmla="*/ 4514686 w 5315663"/>
                  <a:gd name="connsiteY420" fmla="*/ 4456031 h 5079006"/>
                  <a:gd name="connsiteX421" fmla="*/ 4514686 w 5315663"/>
                  <a:gd name="connsiteY421" fmla="*/ 4456031 h 5079006"/>
                  <a:gd name="connsiteX422" fmla="*/ 4509606 w 5315663"/>
                  <a:gd name="connsiteY422" fmla="*/ 4457670 h 5079006"/>
                  <a:gd name="connsiteX423" fmla="*/ 4509606 w 5315663"/>
                  <a:gd name="connsiteY423" fmla="*/ 4457670 h 5079006"/>
                  <a:gd name="connsiteX424" fmla="*/ 4502543 w 5315663"/>
                  <a:gd name="connsiteY424" fmla="*/ 4454120 h 5079006"/>
                  <a:gd name="connsiteX425" fmla="*/ 1210327 w 5315663"/>
                  <a:gd name="connsiteY425" fmla="*/ 4453136 h 5079006"/>
                  <a:gd name="connsiteX426" fmla="*/ 1210327 w 5315663"/>
                  <a:gd name="connsiteY426" fmla="*/ 4453136 h 5079006"/>
                  <a:gd name="connsiteX427" fmla="*/ 1212311 w 5315663"/>
                  <a:gd name="connsiteY427" fmla="*/ 4441085 h 5079006"/>
                  <a:gd name="connsiteX428" fmla="*/ 1212311 w 5315663"/>
                  <a:gd name="connsiteY428" fmla="*/ 4441085 h 5079006"/>
                  <a:gd name="connsiteX429" fmla="*/ 1224279 w 5315663"/>
                  <a:gd name="connsiteY429" fmla="*/ 4443033 h 5079006"/>
                  <a:gd name="connsiteX430" fmla="*/ 1224290 w 5315663"/>
                  <a:gd name="connsiteY430" fmla="*/ 4443051 h 5079006"/>
                  <a:gd name="connsiteX431" fmla="*/ 1224290 w 5315663"/>
                  <a:gd name="connsiteY431" fmla="*/ 4443051 h 5079006"/>
                  <a:gd name="connsiteX432" fmla="*/ 1222469 w 5315663"/>
                  <a:gd name="connsiteY432" fmla="*/ 4455121 h 5079006"/>
                  <a:gd name="connsiteX433" fmla="*/ 1222469 w 5315663"/>
                  <a:gd name="connsiteY433" fmla="*/ 4455121 h 5079006"/>
                  <a:gd name="connsiteX434" fmla="*/ 1217372 w 5315663"/>
                  <a:gd name="connsiteY434" fmla="*/ 4456759 h 5079006"/>
                  <a:gd name="connsiteX435" fmla="*/ 1217372 w 5315663"/>
                  <a:gd name="connsiteY435" fmla="*/ 4456759 h 5079006"/>
                  <a:gd name="connsiteX436" fmla="*/ 1210327 w 5315663"/>
                  <a:gd name="connsiteY436" fmla="*/ 4453136 h 5079006"/>
                  <a:gd name="connsiteX437" fmla="*/ 4578455 w 5315663"/>
                  <a:gd name="connsiteY437" fmla="*/ 4384288 h 5079006"/>
                  <a:gd name="connsiteX438" fmla="*/ 4576817 w 5315663"/>
                  <a:gd name="connsiteY438" fmla="*/ 4372236 h 5079006"/>
                  <a:gd name="connsiteX439" fmla="*/ 4576817 w 5315663"/>
                  <a:gd name="connsiteY439" fmla="*/ 4372236 h 5079006"/>
                  <a:gd name="connsiteX440" fmla="*/ 4588832 w 5315663"/>
                  <a:gd name="connsiteY440" fmla="*/ 4370543 h 5079006"/>
                  <a:gd name="connsiteX441" fmla="*/ 4588886 w 5315663"/>
                  <a:gd name="connsiteY441" fmla="*/ 4370598 h 5079006"/>
                  <a:gd name="connsiteX442" fmla="*/ 4588886 w 5315663"/>
                  <a:gd name="connsiteY442" fmla="*/ 4370598 h 5079006"/>
                  <a:gd name="connsiteX443" fmla="*/ 4590580 w 5315663"/>
                  <a:gd name="connsiteY443" fmla="*/ 4382613 h 5079006"/>
                  <a:gd name="connsiteX444" fmla="*/ 4590525 w 5315663"/>
                  <a:gd name="connsiteY444" fmla="*/ 4382668 h 5079006"/>
                  <a:gd name="connsiteX445" fmla="*/ 4590525 w 5315663"/>
                  <a:gd name="connsiteY445" fmla="*/ 4382668 h 5079006"/>
                  <a:gd name="connsiteX446" fmla="*/ 4583716 w 5315663"/>
                  <a:gd name="connsiteY446" fmla="*/ 4386017 h 5079006"/>
                  <a:gd name="connsiteX447" fmla="*/ 4583716 w 5315663"/>
                  <a:gd name="connsiteY447" fmla="*/ 4386017 h 5079006"/>
                  <a:gd name="connsiteX448" fmla="*/ 4578455 w 5315663"/>
                  <a:gd name="connsiteY448" fmla="*/ 4384233 h 5079006"/>
                  <a:gd name="connsiteX449" fmla="*/ 1161649 w 5315663"/>
                  <a:gd name="connsiteY449" fmla="*/ 4359348 h 5079006"/>
                  <a:gd name="connsiteX450" fmla="*/ 1161649 w 5315663"/>
                  <a:gd name="connsiteY450" fmla="*/ 4359348 h 5079006"/>
                  <a:gd name="connsiteX451" fmla="*/ 1166977 w 5315663"/>
                  <a:gd name="connsiteY451" fmla="*/ 4348425 h 5079006"/>
                  <a:gd name="connsiteX452" fmla="*/ 1166982 w 5315663"/>
                  <a:gd name="connsiteY452" fmla="*/ 4348425 h 5079006"/>
                  <a:gd name="connsiteX453" fmla="*/ 1166982 w 5315663"/>
                  <a:gd name="connsiteY453" fmla="*/ 4348425 h 5079006"/>
                  <a:gd name="connsiteX454" fmla="*/ 1177890 w 5315663"/>
                  <a:gd name="connsiteY454" fmla="*/ 4353723 h 5079006"/>
                  <a:gd name="connsiteX455" fmla="*/ 1177905 w 5315663"/>
                  <a:gd name="connsiteY455" fmla="*/ 4353759 h 5079006"/>
                  <a:gd name="connsiteX456" fmla="*/ 1177905 w 5315663"/>
                  <a:gd name="connsiteY456" fmla="*/ 4353759 h 5079006"/>
                  <a:gd name="connsiteX457" fmla="*/ 1172611 w 5315663"/>
                  <a:gd name="connsiteY457" fmla="*/ 4364663 h 5079006"/>
                  <a:gd name="connsiteX458" fmla="*/ 1172571 w 5315663"/>
                  <a:gd name="connsiteY458" fmla="*/ 4364682 h 5079006"/>
                  <a:gd name="connsiteX459" fmla="*/ 1172571 w 5315663"/>
                  <a:gd name="connsiteY459" fmla="*/ 4364682 h 5079006"/>
                  <a:gd name="connsiteX460" fmla="*/ 1169822 w 5315663"/>
                  <a:gd name="connsiteY460" fmla="*/ 4365192 h 5079006"/>
                  <a:gd name="connsiteX461" fmla="*/ 1169822 w 5315663"/>
                  <a:gd name="connsiteY461" fmla="*/ 4365192 h 5079006"/>
                  <a:gd name="connsiteX462" fmla="*/ 1161649 w 5315663"/>
                  <a:gd name="connsiteY462" fmla="*/ 4359348 h 5079006"/>
                  <a:gd name="connsiteX463" fmla="*/ 4628681 w 5315663"/>
                  <a:gd name="connsiteY463" fmla="*/ 4294304 h 5079006"/>
                  <a:gd name="connsiteX464" fmla="*/ 4623220 w 5315663"/>
                  <a:gd name="connsiteY464" fmla="*/ 4283381 h 5079006"/>
                  <a:gd name="connsiteX465" fmla="*/ 4623220 w 5315663"/>
                  <a:gd name="connsiteY465" fmla="*/ 4283381 h 5079006"/>
                  <a:gd name="connsiteX466" fmla="*/ 4634088 w 5315663"/>
                  <a:gd name="connsiteY466" fmla="*/ 4277902 h 5079006"/>
                  <a:gd name="connsiteX467" fmla="*/ 4634142 w 5315663"/>
                  <a:gd name="connsiteY467" fmla="*/ 4277920 h 5079006"/>
                  <a:gd name="connsiteX468" fmla="*/ 4634142 w 5315663"/>
                  <a:gd name="connsiteY468" fmla="*/ 4277920 h 5079006"/>
                  <a:gd name="connsiteX469" fmla="*/ 4639695 w 5315663"/>
                  <a:gd name="connsiteY469" fmla="*/ 4288588 h 5079006"/>
                  <a:gd name="connsiteX470" fmla="*/ 4639604 w 5315663"/>
                  <a:gd name="connsiteY470" fmla="*/ 4288843 h 5079006"/>
                  <a:gd name="connsiteX471" fmla="*/ 4639604 w 5315663"/>
                  <a:gd name="connsiteY471" fmla="*/ 4288843 h 5079006"/>
                  <a:gd name="connsiteX472" fmla="*/ 4631430 w 5315663"/>
                  <a:gd name="connsiteY472" fmla="*/ 4294704 h 5079006"/>
                  <a:gd name="connsiteX473" fmla="*/ 4631430 w 5315663"/>
                  <a:gd name="connsiteY473" fmla="*/ 4294704 h 5079006"/>
                  <a:gd name="connsiteX474" fmla="*/ 4628681 w 5315663"/>
                  <a:gd name="connsiteY474" fmla="*/ 4294304 h 5079006"/>
                  <a:gd name="connsiteX475" fmla="*/ 1143117 w 5315663"/>
                  <a:gd name="connsiteY475" fmla="*/ 4255256 h 5079006"/>
                  <a:gd name="connsiteX476" fmla="*/ 1151472 w 5315663"/>
                  <a:gd name="connsiteY476" fmla="*/ 4246390 h 5079006"/>
                  <a:gd name="connsiteX477" fmla="*/ 1151472 w 5315663"/>
                  <a:gd name="connsiteY477" fmla="*/ 4246390 h 5079006"/>
                  <a:gd name="connsiteX478" fmla="*/ 1160352 w 5315663"/>
                  <a:gd name="connsiteY478" fmla="*/ 4254728 h 5079006"/>
                  <a:gd name="connsiteX479" fmla="*/ 1160356 w 5315663"/>
                  <a:gd name="connsiteY479" fmla="*/ 4254837 h 5079006"/>
                  <a:gd name="connsiteX480" fmla="*/ 1160356 w 5315663"/>
                  <a:gd name="connsiteY480" fmla="*/ 4254837 h 5079006"/>
                  <a:gd name="connsiteX481" fmla="*/ 1152024 w 5315663"/>
                  <a:gd name="connsiteY481" fmla="*/ 4263611 h 5079006"/>
                  <a:gd name="connsiteX482" fmla="*/ 1152000 w 5315663"/>
                  <a:gd name="connsiteY482" fmla="*/ 4263611 h 5079006"/>
                  <a:gd name="connsiteX483" fmla="*/ 1151745 w 5315663"/>
                  <a:gd name="connsiteY483" fmla="*/ 4263611 h 5079006"/>
                  <a:gd name="connsiteX484" fmla="*/ 1143117 w 5315663"/>
                  <a:gd name="connsiteY484" fmla="*/ 4255256 h 5079006"/>
                  <a:gd name="connsiteX485" fmla="*/ 4655660 w 5315663"/>
                  <a:gd name="connsiteY485" fmla="*/ 4195290 h 5079006"/>
                  <a:gd name="connsiteX486" fmla="*/ 4648360 w 5315663"/>
                  <a:gd name="connsiteY486" fmla="*/ 4185569 h 5079006"/>
                  <a:gd name="connsiteX487" fmla="*/ 4648378 w 5315663"/>
                  <a:gd name="connsiteY487" fmla="*/ 4185478 h 5079006"/>
                  <a:gd name="connsiteX488" fmla="*/ 4648378 w 5315663"/>
                  <a:gd name="connsiteY488" fmla="*/ 4185478 h 5079006"/>
                  <a:gd name="connsiteX489" fmla="*/ 4657990 w 5315663"/>
                  <a:gd name="connsiteY489" fmla="*/ 4178160 h 5079006"/>
                  <a:gd name="connsiteX490" fmla="*/ 4658209 w 5315663"/>
                  <a:gd name="connsiteY490" fmla="*/ 4178197 h 5079006"/>
                  <a:gd name="connsiteX491" fmla="*/ 4658209 w 5315663"/>
                  <a:gd name="connsiteY491" fmla="*/ 4178197 h 5079006"/>
                  <a:gd name="connsiteX492" fmla="*/ 4665490 w 5315663"/>
                  <a:gd name="connsiteY492" fmla="*/ 4188027 h 5079006"/>
                  <a:gd name="connsiteX493" fmla="*/ 4665490 w 5315663"/>
                  <a:gd name="connsiteY493" fmla="*/ 4188027 h 5079006"/>
                  <a:gd name="connsiteX494" fmla="*/ 4656970 w 5315663"/>
                  <a:gd name="connsiteY494" fmla="*/ 4195309 h 5079006"/>
                  <a:gd name="connsiteX495" fmla="*/ 4656970 w 5315663"/>
                  <a:gd name="connsiteY495" fmla="*/ 4195309 h 5079006"/>
                  <a:gd name="connsiteX496" fmla="*/ 4655660 w 5315663"/>
                  <a:gd name="connsiteY496" fmla="*/ 4195290 h 5079006"/>
                  <a:gd name="connsiteX497" fmla="*/ 1155714 w 5315663"/>
                  <a:gd name="connsiteY497" fmla="*/ 4160138 h 5079006"/>
                  <a:gd name="connsiteX498" fmla="*/ 1147607 w 5315663"/>
                  <a:gd name="connsiteY498" fmla="*/ 4151127 h 5079006"/>
                  <a:gd name="connsiteX499" fmla="*/ 1147613 w 5315663"/>
                  <a:gd name="connsiteY499" fmla="*/ 4151036 h 5079006"/>
                  <a:gd name="connsiteX500" fmla="*/ 1147613 w 5315663"/>
                  <a:gd name="connsiteY500" fmla="*/ 4151036 h 5079006"/>
                  <a:gd name="connsiteX501" fmla="*/ 1156715 w 5315663"/>
                  <a:gd name="connsiteY501" fmla="*/ 4142862 h 5079006"/>
                  <a:gd name="connsiteX502" fmla="*/ 1156715 w 5315663"/>
                  <a:gd name="connsiteY502" fmla="*/ 4142862 h 5079006"/>
                  <a:gd name="connsiteX503" fmla="*/ 1164816 w 5315663"/>
                  <a:gd name="connsiteY503" fmla="*/ 4151964 h 5079006"/>
                  <a:gd name="connsiteX504" fmla="*/ 1164816 w 5315663"/>
                  <a:gd name="connsiteY504" fmla="*/ 4151964 h 5079006"/>
                  <a:gd name="connsiteX505" fmla="*/ 1156205 w 5315663"/>
                  <a:gd name="connsiteY505" fmla="*/ 4160047 h 5079006"/>
                  <a:gd name="connsiteX506" fmla="*/ 1155714 w 5315663"/>
                  <a:gd name="connsiteY506" fmla="*/ 4160047 h 5079006"/>
                  <a:gd name="connsiteX507" fmla="*/ 4668166 w 5315663"/>
                  <a:gd name="connsiteY507" fmla="*/ 4092254 h 5079006"/>
                  <a:gd name="connsiteX508" fmla="*/ 4660648 w 5315663"/>
                  <a:gd name="connsiteY508" fmla="*/ 4082879 h 5079006"/>
                  <a:gd name="connsiteX509" fmla="*/ 4660666 w 5315663"/>
                  <a:gd name="connsiteY509" fmla="*/ 4082679 h 5079006"/>
                  <a:gd name="connsiteX510" fmla="*/ 4660666 w 5315663"/>
                  <a:gd name="connsiteY510" fmla="*/ 4082679 h 5079006"/>
                  <a:gd name="connsiteX511" fmla="*/ 4670060 w 5315663"/>
                  <a:gd name="connsiteY511" fmla="*/ 4075178 h 5079006"/>
                  <a:gd name="connsiteX512" fmla="*/ 4670224 w 5315663"/>
                  <a:gd name="connsiteY512" fmla="*/ 4075196 h 5079006"/>
                  <a:gd name="connsiteX513" fmla="*/ 4670224 w 5315663"/>
                  <a:gd name="connsiteY513" fmla="*/ 4075196 h 5079006"/>
                  <a:gd name="connsiteX514" fmla="*/ 4677742 w 5315663"/>
                  <a:gd name="connsiteY514" fmla="*/ 4084572 h 5079006"/>
                  <a:gd name="connsiteX515" fmla="*/ 4677724 w 5315663"/>
                  <a:gd name="connsiteY515" fmla="*/ 4084754 h 5079006"/>
                  <a:gd name="connsiteX516" fmla="*/ 4677724 w 5315663"/>
                  <a:gd name="connsiteY516" fmla="*/ 4084754 h 5079006"/>
                  <a:gd name="connsiteX517" fmla="*/ 4669186 w 5315663"/>
                  <a:gd name="connsiteY517" fmla="*/ 4092327 h 5079006"/>
                  <a:gd name="connsiteX518" fmla="*/ 4669186 w 5315663"/>
                  <a:gd name="connsiteY518" fmla="*/ 4092327 h 5079006"/>
                  <a:gd name="connsiteX519" fmla="*/ 4668239 w 5315663"/>
                  <a:gd name="connsiteY519" fmla="*/ 4092254 h 5079006"/>
                  <a:gd name="connsiteX520" fmla="*/ 1150799 w 5315663"/>
                  <a:gd name="connsiteY520" fmla="*/ 4048127 h 5079006"/>
                  <a:gd name="connsiteX521" fmla="*/ 1159116 w 5315663"/>
                  <a:gd name="connsiteY521" fmla="*/ 4039443 h 5079006"/>
                  <a:gd name="connsiteX522" fmla="*/ 1159318 w 5315663"/>
                  <a:gd name="connsiteY522" fmla="*/ 4039443 h 5079006"/>
                  <a:gd name="connsiteX523" fmla="*/ 1159318 w 5315663"/>
                  <a:gd name="connsiteY523" fmla="*/ 4039443 h 5079006"/>
                  <a:gd name="connsiteX524" fmla="*/ 1168020 w 5315663"/>
                  <a:gd name="connsiteY524" fmla="*/ 4047890 h 5079006"/>
                  <a:gd name="connsiteX525" fmla="*/ 1168020 w 5315663"/>
                  <a:gd name="connsiteY525" fmla="*/ 4047963 h 5079006"/>
                  <a:gd name="connsiteX526" fmla="*/ 1168020 w 5315663"/>
                  <a:gd name="connsiteY526" fmla="*/ 4047963 h 5079006"/>
                  <a:gd name="connsiteX527" fmla="*/ 1159500 w 5315663"/>
                  <a:gd name="connsiteY527" fmla="*/ 4056665 h 5079006"/>
                  <a:gd name="connsiteX528" fmla="*/ 1159355 w 5315663"/>
                  <a:gd name="connsiteY528" fmla="*/ 4056665 h 5079006"/>
                  <a:gd name="connsiteX529" fmla="*/ 1150799 w 5315663"/>
                  <a:gd name="connsiteY529" fmla="*/ 4048127 h 5079006"/>
                  <a:gd name="connsiteX530" fmla="*/ 4686589 w 5315663"/>
                  <a:gd name="connsiteY530" fmla="*/ 3990747 h 5079006"/>
                  <a:gd name="connsiteX531" fmla="*/ 4680600 w 5315663"/>
                  <a:gd name="connsiteY531" fmla="*/ 3980297 h 5079006"/>
                  <a:gd name="connsiteX532" fmla="*/ 4680636 w 5315663"/>
                  <a:gd name="connsiteY532" fmla="*/ 3980152 h 5079006"/>
                  <a:gd name="connsiteX533" fmla="*/ 4680636 w 5315663"/>
                  <a:gd name="connsiteY533" fmla="*/ 3980152 h 5079006"/>
                  <a:gd name="connsiteX534" fmla="*/ 4691231 w 5315663"/>
                  <a:gd name="connsiteY534" fmla="*/ 3974035 h 5079006"/>
                  <a:gd name="connsiteX535" fmla="*/ 4691231 w 5315663"/>
                  <a:gd name="connsiteY535" fmla="*/ 3974035 h 5079006"/>
                  <a:gd name="connsiteX536" fmla="*/ 4697348 w 5315663"/>
                  <a:gd name="connsiteY536" fmla="*/ 3984630 h 5079006"/>
                  <a:gd name="connsiteX537" fmla="*/ 4697348 w 5315663"/>
                  <a:gd name="connsiteY537" fmla="*/ 3984630 h 5079006"/>
                  <a:gd name="connsiteX538" fmla="*/ 4689083 w 5315663"/>
                  <a:gd name="connsiteY538" fmla="*/ 3991020 h 5079006"/>
                  <a:gd name="connsiteX539" fmla="*/ 4689083 w 5315663"/>
                  <a:gd name="connsiteY539" fmla="*/ 3991020 h 5079006"/>
                  <a:gd name="connsiteX540" fmla="*/ 4686589 w 5315663"/>
                  <a:gd name="connsiteY540" fmla="*/ 3990747 h 5079006"/>
                  <a:gd name="connsiteX541" fmla="*/ 1134251 w 5315663"/>
                  <a:gd name="connsiteY541" fmla="*/ 3949059 h 5079006"/>
                  <a:gd name="connsiteX542" fmla="*/ 1139712 w 5315663"/>
                  <a:gd name="connsiteY542" fmla="*/ 3938136 h 5079006"/>
                  <a:gd name="connsiteX543" fmla="*/ 1139712 w 5315663"/>
                  <a:gd name="connsiteY543" fmla="*/ 3938136 h 5079006"/>
                  <a:gd name="connsiteX544" fmla="*/ 1150597 w 5315663"/>
                  <a:gd name="connsiteY544" fmla="*/ 3943488 h 5079006"/>
                  <a:gd name="connsiteX545" fmla="*/ 1150635 w 5315663"/>
                  <a:gd name="connsiteY545" fmla="*/ 3943597 h 5079006"/>
                  <a:gd name="connsiteX546" fmla="*/ 1150635 w 5315663"/>
                  <a:gd name="connsiteY546" fmla="*/ 3943597 h 5079006"/>
                  <a:gd name="connsiteX547" fmla="*/ 1145359 w 5315663"/>
                  <a:gd name="connsiteY547" fmla="*/ 3954465 h 5079006"/>
                  <a:gd name="connsiteX548" fmla="*/ 1145174 w 5315663"/>
                  <a:gd name="connsiteY548" fmla="*/ 3954520 h 5079006"/>
                  <a:gd name="connsiteX549" fmla="*/ 1145174 w 5315663"/>
                  <a:gd name="connsiteY549" fmla="*/ 3954520 h 5079006"/>
                  <a:gd name="connsiteX550" fmla="*/ 1142516 w 5315663"/>
                  <a:gd name="connsiteY550" fmla="*/ 3954939 h 5079006"/>
                  <a:gd name="connsiteX551" fmla="*/ 1142516 w 5315663"/>
                  <a:gd name="connsiteY551" fmla="*/ 3954939 h 5079006"/>
                  <a:gd name="connsiteX552" fmla="*/ 1134251 w 5315663"/>
                  <a:gd name="connsiteY552" fmla="*/ 3949059 h 5079006"/>
                  <a:gd name="connsiteX553" fmla="*/ 4724327 w 5315663"/>
                  <a:gd name="connsiteY553" fmla="*/ 3894446 h 5079006"/>
                  <a:gd name="connsiteX554" fmla="*/ 4721141 w 5315663"/>
                  <a:gd name="connsiteY554" fmla="*/ 3882722 h 5079006"/>
                  <a:gd name="connsiteX555" fmla="*/ 4721141 w 5315663"/>
                  <a:gd name="connsiteY555" fmla="*/ 3882722 h 5079006"/>
                  <a:gd name="connsiteX556" fmla="*/ 4732864 w 5315663"/>
                  <a:gd name="connsiteY556" fmla="*/ 3879445 h 5079006"/>
                  <a:gd name="connsiteX557" fmla="*/ 4732864 w 5315663"/>
                  <a:gd name="connsiteY557" fmla="*/ 3879445 h 5079006"/>
                  <a:gd name="connsiteX558" fmla="*/ 4736123 w 5315663"/>
                  <a:gd name="connsiteY558" fmla="*/ 3891169 h 5079006"/>
                  <a:gd name="connsiteX559" fmla="*/ 4736123 w 5315663"/>
                  <a:gd name="connsiteY559" fmla="*/ 3891169 h 5079006"/>
                  <a:gd name="connsiteX560" fmla="*/ 4728641 w 5315663"/>
                  <a:gd name="connsiteY560" fmla="*/ 3895556 h 5079006"/>
                  <a:gd name="connsiteX561" fmla="*/ 4728641 w 5315663"/>
                  <a:gd name="connsiteY561" fmla="*/ 3895556 h 5079006"/>
                  <a:gd name="connsiteX562" fmla="*/ 4724327 w 5315663"/>
                  <a:gd name="connsiteY562" fmla="*/ 3894519 h 5079006"/>
                  <a:gd name="connsiteX563" fmla="*/ 1088922 w 5315663"/>
                  <a:gd name="connsiteY563" fmla="*/ 3859038 h 5079006"/>
                  <a:gd name="connsiteX564" fmla="*/ 1091070 w 5315663"/>
                  <a:gd name="connsiteY564" fmla="*/ 3847060 h 5079006"/>
                  <a:gd name="connsiteX565" fmla="*/ 1091070 w 5315663"/>
                  <a:gd name="connsiteY565" fmla="*/ 3847060 h 5079006"/>
                  <a:gd name="connsiteX566" fmla="*/ 1103094 w 5315663"/>
                  <a:gd name="connsiteY566" fmla="*/ 3849135 h 5079006"/>
                  <a:gd name="connsiteX567" fmla="*/ 1103140 w 5315663"/>
                  <a:gd name="connsiteY567" fmla="*/ 3849208 h 5079006"/>
                  <a:gd name="connsiteX568" fmla="*/ 1103140 w 5315663"/>
                  <a:gd name="connsiteY568" fmla="*/ 3849208 h 5079006"/>
                  <a:gd name="connsiteX569" fmla="*/ 1100973 w 5315663"/>
                  <a:gd name="connsiteY569" fmla="*/ 3861186 h 5079006"/>
                  <a:gd name="connsiteX570" fmla="*/ 1100973 w 5315663"/>
                  <a:gd name="connsiteY570" fmla="*/ 3861186 h 5079006"/>
                  <a:gd name="connsiteX571" fmla="*/ 1096077 w 5315663"/>
                  <a:gd name="connsiteY571" fmla="*/ 3862734 h 5079006"/>
                  <a:gd name="connsiteX572" fmla="*/ 1096077 w 5315663"/>
                  <a:gd name="connsiteY572" fmla="*/ 3862734 h 5079006"/>
                  <a:gd name="connsiteX573" fmla="*/ 1088849 w 5315663"/>
                  <a:gd name="connsiteY573" fmla="*/ 3859111 h 5079006"/>
                  <a:gd name="connsiteX574" fmla="*/ 4783837 w 5315663"/>
                  <a:gd name="connsiteY574" fmla="*/ 3810087 h 5079006"/>
                  <a:gd name="connsiteX575" fmla="*/ 4783400 w 5315663"/>
                  <a:gd name="connsiteY575" fmla="*/ 3797853 h 5079006"/>
                  <a:gd name="connsiteX576" fmla="*/ 4783400 w 5315663"/>
                  <a:gd name="connsiteY576" fmla="*/ 3797853 h 5079006"/>
                  <a:gd name="connsiteX577" fmla="*/ 4795560 w 5315663"/>
                  <a:gd name="connsiteY577" fmla="*/ 3797417 h 5079006"/>
                  <a:gd name="connsiteX578" fmla="*/ 4795560 w 5315663"/>
                  <a:gd name="connsiteY578" fmla="*/ 3797417 h 5079006"/>
                  <a:gd name="connsiteX579" fmla="*/ 4796070 w 5315663"/>
                  <a:gd name="connsiteY579" fmla="*/ 3809650 h 5079006"/>
                  <a:gd name="connsiteX580" fmla="*/ 4796070 w 5315663"/>
                  <a:gd name="connsiteY580" fmla="*/ 3809650 h 5079006"/>
                  <a:gd name="connsiteX581" fmla="*/ 4789698 w 5315663"/>
                  <a:gd name="connsiteY581" fmla="*/ 3812308 h 5079006"/>
                  <a:gd name="connsiteX582" fmla="*/ 4789698 w 5315663"/>
                  <a:gd name="connsiteY582" fmla="*/ 3812308 h 5079006"/>
                  <a:gd name="connsiteX583" fmla="*/ 4783837 w 5315663"/>
                  <a:gd name="connsiteY583" fmla="*/ 3810087 h 5079006"/>
                  <a:gd name="connsiteX584" fmla="*/ 1020438 w 5315663"/>
                  <a:gd name="connsiteY584" fmla="*/ 3784929 h 5079006"/>
                  <a:gd name="connsiteX585" fmla="*/ 1019398 w 5315663"/>
                  <a:gd name="connsiteY585" fmla="*/ 3772768 h 5079006"/>
                  <a:gd name="connsiteX586" fmla="*/ 1019400 w 5315663"/>
                  <a:gd name="connsiteY586" fmla="*/ 3772768 h 5079006"/>
                  <a:gd name="connsiteX587" fmla="*/ 1019400 w 5315663"/>
                  <a:gd name="connsiteY587" fmla="*/ 3772768 h 5079006"/>
                  <a:gd name="connsiteX588" fmla="*/ 1031451 w 5315663"/>
                  <a:gd name="connsiteY588" fmla="*/ 3771658 h 5079006"/>
                  <a:gd name="connsiteX589" fmla="*/ 1031451 w 5315663"/>
                  <a:gd name="connsiteY589" fmla="*/ 3771658 h 5079006"/>
                  <a:gd name="connsiteX590" fmla="*/ 1032596 w 5315663"/>
                  <a:gd name="connsiteY590" fmla="*/ 3783782 h 5079006"/>
                  <a:gd name="connsiteX591" fmla="*/ 1032580 w 5315663"/>
                  <a:gd name="connsiteY591" fmla="*/ 3783800 h 5079006"/>
                  <a:gd name="connsiteX592" fmla="*/ 1032580 w 5315663"/>
                  <a:gd name="connsiteY592" fmla="*/ 3783800 h 5079006"/>
                  <a:gd name="connsiteX593" fmla="*/ 1025954 w 5315663"/>
                  <a:gd name="connsiteY593" fmla="*/ 3786895 h 5079006"/>
                  <a:gd name="connsiteX594" fmla="*/ 1025954 w 5315663"/>
                  <a:gd name="connsiteY594" fmla="*/ 3786895 h 5079006"/>
                  <a:gd name="connsiteX595" fmla="*/ 1020438 w 5315663"/>
                  <a:gd name="connsiteY595" fmla="*/ 3784929 h 5079006"/>
                  <a:gd name="connsiteX596" fmla="*/ 4860531 w 5315663"/>
                  <a:gd name="connsiteY596" fmla="*/ 3740546 h 5079006"/>
                  <a:gd name="connsiteX597" fmla="*/ 4862078 w 5315663"/>
                  <a:gd name="connsiteY597" fmla="*/ 3728422 h 5079006"/>
                  <a:gd name="connsiteX598" fmla="*/ 4862097 w 5315663"/>
                  <a:gd name="connsiteY598" fmla="*/ 3728404 h 5079006"/>
                  <a:gd name="connsiteX599" fmla="*/ 4862097 w 5315663"/>
                  <a:gd name="connsiteY599" fmla="*/ 3728404 h 5079006"/>
                  <a:gd name="connsiteX600" fmla="*/ 4874148 w 5315663"/>
                  <a:gd name="connsiteY600" fmla="*/ 3730043 h 5079006"/>
                  <a:gd name="connsiteX601" fmla="*/ 4874148 w 5315663"/>
                  <a:gd name="connsiteY601" fmla="*/ 3730043 h 5079006"/>
                  <a:gd name="connsiteX602" fmla="*/ 4872692 w 5315663"/>
                  <a:gd name="connsiteY602" fmla="*/ 3742021 h 5079006"/>
                  <a:gd name="connsiteX603" fmla="*/ 4872601 w 5315663"/>
                  <a:gd name="connsiteY603" fmla="*/ 3742094 h 5079006"/>
                  <a:gd name="connsiteX604" fmla="*/ 4872601 w 5315663"/>
                  <a:gd name="connsiteY604" fmla="*/ 3742094 h 5079006"/>
                  <a:gd name="connsiteX605" fmla="*/ 4867340 w 5315663"/>
                  <a:gd name="connsiteY605" fmla="*/ 3743914 h 5079006"/>
                  <a:gd name="connsiteX606" fmla="*/ 4867340 w 5315663"/>
                  <a:gd name="connsiteY606" fmla="*/ 3743914 h 5079006"/>
                  <a:gd name="connsiteX607" fmla="*/ 4860531 w 5315663"/>
                  <a:gd name="connsiteY607" fmla="*/ 3740546 h 5079006"/>
                  <a:gd name="connsiteX608" fmla="*/ 935314 w 5315663"/>
                  <a:gd name="connsiteY608" fmla="*/ 3731444 h 5079006"/>
                  <a:gd name="connsiteX609" fmla="*/ 930526 w 5315663"/>
                  <a:gd name="connsiteY609" fmla="*/ 3720248 h 5079006"/>
                  <a:gd name="connsiteX610" fmla="*/ 930563 w 5315663"/>
                  <a:gd name="connsiteY610" fmla="*/ 3720158 h 5079006"/>
                  <a:gd name="connsiteX611" fmla="*/ 930563 w 5315663"/>
                  <a:gd name="connsiteY611" fmla="*/ 3720158 h 5079006"/>
                  <a:gd name="connsiteX612" fmla="*/ 941748 w 5315663"/>
                  <a:gd name="connsiteY612" fmla="*/ 3715479 h 5079006"/>
                  <a:gd name="connsiteX613" fmla="*/ 941849 w 5315663"/>
                  <a:gd name="connsiteY613" fmla="*/ 3715515 h 5079006"/>
                  <a:gd name="connsiteX614" fmla="*/ 941849 w 5315663"/>
                  <a:gd name="connsiteY614" fmla="*/ 3715515 h 5079006"/>
                  <a:gd name="connsiteX615" fmla="*/ 946524 w 5315663"/>
                  <a:gd name="connsiteY615" fmla="*/ 3726675 h 5079006"/>
                  <a:gd name="connsiteX616" fmla="*/ 946510 w 5315663"/>
                  <a:gd name="connsiteY616" fmla="*/ 3726711 h 5079006"/>
                  <a:gd name="connsiteX617" fmla="*/ 946510 w 5315663"/>
                  <a:gd name="connsiteY617" fmla="*/ 3726711 h 5079006"/>
                  <a:gd name="connsiteX618" fmla="*/ 938591 w 5315663"/>
                  <a:gd name="connsiteY618" fmla="*/ 3732045 h 5079006"/>
                  <a:gd name="connsiteX619" fmla="*/ 938591 w 5315663"/>
                  <a:gd name="connsiteY619" fmla="*/ 3732045 h 5079006"/>
                  <a:gd name="connsiteX620" fmla="*/ 935314 w 5315663"/>
                  <a:gd name="connsiteY620" fmla="*/ 3731499 h 5079006"/>
                  <a:gd name="connsiteX621" fmla="*/ 837866 w 5315663"/>
                  <a:gd name="connsiteY621" fmla="*/ 3702754 h 5079006"/>
                  <a:gd name="connsiteX622" fmla="*/ 830803 w 5315663"/>
                  <a:gd name="connsiteY622" fmla="*/ 3692760 h 5079006"/>
                  <a:gd name="connsiteX623" fmla="*/ 830803 w 5315663"/>
                  <a:gd name="connsiteY623" fmla="*/ 3692760 h 5079006"/>
                  <a:gd name="connsiteX624" fmla="*/ 840797 w 5315663"/>
                  <a:gd name="connsiteY624" fmla="*/ 3685697 h 5079006"/>
                  <a:gd name="connsiteX625" fmla="*/ 840797 w 5315663"/>
                  <a:gd name="connsiteY625" fmla="*/ 3685697 h 5079006"/>
                  <a:gd name="connsiteX626" fmla="*/ 847861 w 5315663"/>
                  <a:gd name="connsiteY626" fmla="*/ 3695691 h 5079006"/>
                  <a:gd name="connsiteX627" fmla="*/ 847861 w 5315663"/>
                  <a:gd name="connsiteY627" fmla="*/ 3695691 h 5079006"/>
                  <a:gd name="connsiteX628" fmla="*/ 839323 w 5315663"/>
                  <a:gd name="connsiteY628" fmla="*/ 3702845 h 5079006"/>
                  <a:gd name="connsiteX629" fmla="*/ 839323 w 5315663"/>
                  <a:gd name="connsiteY629" fmla="*/ 3702845 h 5079006"/>
                  <a:gd name="connsiteX630" fmla="*/ 837866 w 5315663"/>
                  <a:gd name="connsiteY630" fmla="*/ 3702809 h 5079006"/>
                  <a:gd name="connsiteX631" fmla="*/ 735340 w 5315663"/>
                  <a:gd name="connsiteY631" fmla="*/ 3688191 h 5079006"/>
                  <a:gd name="connsiteX632" fmla="*/ 735340 w 5315663"/>
                  <a:gd name="connsiteY632" fmla="*/ 3688191 h 5079006"/>
                  <a:gd name="connsiteX633" fmla="*/ 728058 w 5315663"/>
                  <a:gd name="connsiteY633" fmla="*/ 3678451 h 5079006"/>
                  <a:gd name="connsiteX634" fmla="*/ 728058 w 5315663"/>
                  <a:gd name="connsiteY634" fmla="*/ 3678451 h 5079006"/>
                  <a:gd name="connsiteX635" fmla="*/ 737748 w 5315663"/>
                  <a:gd name="connsiteY635" fmla="*/ 3671170 h 5079006"/>
                  <a:gd name="connsiteX636" fmla="*/ 737797 w 5315663"/>
                  <a:gd name="connsiteY636" fmla="*/ 3671170 h 5079006"/>
                  <a:gd name="connsiteX637" fmla="*/ 737797 w 5315663"/>
                  <a:gd name="connsiteY637" fmla="*/ 3671170 h 5079006"/>
                  <a:gd name="connsiteX638" fmla="*/ 745079 w 5315663"/>
                  <a:gd name="connsiteY638" fmla="*/ 3680909 h 5079006"/>
                  <a:gd name="connsiteX639" fmla="*/ 745079 w 5315663"/>
                  <a:gd name="connsiteY639" fmla="*/ 3680909 h 5079006"/>
                  <a:gd name="connsiteX640" fmla="*/ 736559 w 5315663"/>
                  <a:gd name="connsiteY640" fmla="*/ 3688318 h 5079006"/>
                  <a:gd name="connsiteX641" fmla="*/ 736559 w 5315663"/>
                  <a:gd name="connsiteY641" fmla="*/ 3688318 h 5079006"/>
                  <a:gd name="connsiteX642" fmla="*/ 735340 w 5315663"/>
                  <a:gd name="connsiteY642" fmla="*/ 3688264 h 5079006"/>
                  <a:gd name="connsiteX643" fmla="*/ 4943761 w 5315663"/>
                  <a:gd name="connsiteY643" fmla="*/ 3678360 h 5079006"/>
                  <a:gd name="connsiteX644" fmla="*/ 4945455 w 5315663"/>
                  <a:gd name="connsiteY644" fmla="*/ 3666491 h 5079006"/>
                  <a:gd name="connsiteX645" fmla="*/ 4945582 w 5315663"/>
                  <a:gd name="connsiteY645" fmla="*/ 3666382 h 5079006"/>
                  <a:gd name="connsiteX646" fmla="*/ 4945582 w 5315663"/>
                  <a:gd name="connsiteY646" fmla="*/ 3666382 h 5079006"/>
                  <a:gd name="connsiteX647" fmla="*/ 4957651 w 5315663"/>
                  <a:gd name="connsiteY647" fmla="*/ 3668202 h 5079006"/>
                  <a:gd name="connsiteX648" fmla="*/ 4957651 w 5315663"/>
                  <a:gd name="connsiteY648" fmla="*/ 3668202 h 5079006"/>
                  <a:gd name="connsiteX649" fmla="*/ 4955831 w 5315663"/>
                  <a:gd name="connsiteY649" fmla="*/ 3680254 h 5079006"/>
                  <a:gd name="connsiteX650" fmla="*/ 4955831 w 5315663"/>
                  <a:gd name="connsiteY650" fmla="*/ 3680254 h 5079006"/>
                  <a:gd name="connsiteX651" fmla="*/ 4950661 w 5315663"/>
                  <a:gd name="connsiteY651" fmla="*/ 3681983 h 5079006"/>
                  <a:gd name="connsiteX652" fmla="*/ 4950661 w 5315663"/>
                  <a:gd name="connsiteY652" fmla="*/ 3681983 h 5079006"/>
                  <a:gd name="connsiteX653" fmla="*/ 4943761 w 5315663"/>
                  <a:gd name="connsiteY653" fmla="*/ 3678433 h 5079006"/>
                  <a:gd name="connsiteX654" fmla="*/ 634269 w 5315663"/>
                  <a:gd name="connsiteY654" fmla="*/ 3657917 h 5079006"/>
                  <a:gd name="connsiteX655" fmla="*/ 630135 w 5315663"/>
                  <a:gd name="connsiteY655" fmla="*/ 3646375 h 5079006"/>
                  <a:gd name="connsiteX656" fmla="*/ 630137 w 5315663"/>
                  <a:gd name="connsiteY656" fmla="*/ 3646375 h 5079006"/>
                  <a:gd name="connsiteX657" fmla="*/ 630137 w 5315663"/>
                  <a:gd name="connsiteY657" fmla="*/ 3646375 h 5079006"/>
                  <a:gd name="connsiteX658" fmla="*/ 641467 w 5315663"/>
                  <a:gd name="connsiteY658" fmla="*/ 3642279 h 5079006"/>
                  <a:gd name="connsiteX659" fmla="*/ 641587 w 5315663"/>
                  <a:gd name="connsiteY659" fmla="*/ 3642334 h 5079006"/>
                  <a:gd name="connsiteX660" fmla="*/ 641587 w 5315663"/>
                  <a:gd name="connsiteY660" fmla="*/ 3642334 h 5079006"/>
                  <a:gd name="connsiteX661" fmla="*/ 645720 w 5315663"/>
                  <a:gd name="connsiteY661" fmla="*/ 3653784 h 5079006"/>
                  <a:gd name="connsiteX662" fmla="*/ 645720 w 5315663"/>
                  <a:gd name="connsiteY662" fmla="*/ 3653784 h 5079006"/>
                  <a:gd name="connsiteX663" fmla="*/ 637892 w 5315663"/>
                  <a:gd name="connsiteY663" fmla="*/ 3658700 h 5079006"/>
                  <a:gd name="connsiteX664" fmla="*/ 637892 w 5315663"/>
                  <a:gd name="connsiteY664" fmla="*/ 3658700 h 5079006"/>
                  <a:gd name="connsiteX665" fmla="*/ 634269 w 5315663"/>
                  <a:gd name="connsiteY665" fmla="*/ 3657917 h 5079006"/>
                  <a:gd name="connsiteX666" fmla="*/ 5026318 w 5315663"/>
                  <a:gd name="connsiteY666" fmla="*/ 3615264 h 5079006"/>
                  <a:gd name="connsiteX667" fmla="*/ 5025517 w 5315663"/>
                  <a:gd name="connsiteY667" fmla="*/ 3603140 h 5079006"/>
                  <a:gd name="connsiteX668" fmla="*/ 5025535 w 5315663"/>
                  <a:gd name="connsiteY668" fmla="*/ 3603122 h 5079006"/>
                  <a:gd name="connsiteX669" fmla="*/ 5025535 w 5315663"/>
                  <a:gd name="connsiteY669" fmla="*/ 3603122 h 5079006"/>
                  <a:gd name="connsiteX670" fmla="*/ 5037696 w 5315663"/>
                  <a:gd name="connsiteY670" fmla="*/ 3602339 h 5079006"/>
                  <a:gd name="connsiteX671" fmla="*/ 5037696 w 5315663"/>
                  <a:gd name="connsiteY671" fmla="*/ 3602339 h 5079006"/>
                  <a:gd name="connsiteX672" fmla="*/ 5037696 w 5315663"/>
                  <a:gd name="connsiteY672" fmla="*/ 3602339 h 5079006"/>
                  <a:gd name="connsiteX673" fmla="*/ 5038570 w 5315663"/>
                  <a:gd name="connsiteY673" fmla="*/ 3614390 h 5079006"/>
                  <a:gd name="connsiteX674" fmla="*/ 5038461 w 5315663"/>
                  <a:gd name="connsiteY674" fmla="*/ 3614500 h 5079006"/>
                  <a:gd name="connsiteX675" fmla="*/ 5038461 w 5315663"/>
                  <a:gd name="connsiteY675" fmla="*/ 3614500 h 5079006"/>
                  <a:gd name="connsiteX676" fmla="*/ 5031998 w 5315663"/>
                  <a:gd name="connsiteY676" fmla="*/ 3617430 h 5079006"/>
                  <a:gd name="connsiteX677" fmla="*/ 5031998 w 5315663"/>
                  <a:gd name="connsiteY677" fmla="*/ 3617430 h 5079006"/>
                  <a:gd name="connsiteX678" fmla="*/ 5026318 w 5315663"/>
                  <a:gd name="connsiteY678" fmla="*/ 3615264 h 5079006"/>
                  <a:gd name="connsiteX679" fmla="*/ 544048 w 5315663"/>
                  <a:gd name="connsiteY679" fmla="*/ 3603905 h 5079006"/>
                  <a:gd name="connsiteX680" fmla="*/ 542228 w 5315663"/>
                  <a:gd name="connsiteY680" fmla="*/ 3591835 h 5079006"/>
                  <a:gd name="connsiteX681" fmla="*/ 542228 w 5315663"/>
                  <a:gd name="connsiteY681" fmla="*/ 3591835 h 5079006"/>
                  <a:gd name="connsiteX682" fmla="*/ 554236 w 5315663"/>
                  <a:gd name="connsiteY682" fmla="*/ 3589960 h 5079006"/>
                  <a:gd name="connsiteX683" fmla="*/ 554298 w 5315663"/>
                  <a:gd name="connsiteY683" fmla="*/ 3590015 h 5079006"/>
                  <a:gd name="connsiteX684" fmla="*/ 554298 w 5315663"/>
                  <a:gd name="connsiteY684" fmla="*/ 3590015 h 5079006"/>
                  <a:gd name="connsiteX685" fmla="*/ 556118 w 5315663"/>
                  <a:gd name="connsiteY685" fmla="*/ 3602084 h 5079006"/>
                  <a:gd name="connsiteX686" fmla="*/ 556118 w 5315663"/>
                  <a:gd name="connsiteY686" fmla="*/ 3602084 h 5079006"/>
                  <a:gd name="connsiteX687" fmla="*/ 549146 w 5315663"/>
                  <a:gd name="connsiteY687" fmla="*/ 3605598 h 5079006"/>
                  <a:gd name="connsiteX688" fmla="*/ 549146 w 5315663"/>
                  <a:gd name="connsiteY688" fmla="*/ 3605598 h 5079006"/>
                  <a:gd name="connsiteX689" fmla="*/ 544048 w 5315663"/>
                  <a:gd name="connsiteY689" fmla="*/ 3603905 h 5079006"/>
                  <a:gd name="connsiteX690" fmla="*/ 5094712 w 5315663"/>
                  <a:gd name="connsiteY690" fmla="*/ 3538242 h 5079006"/>
                  <a:gd name="connsiteX691" fmla="*/ 5092291 w 5315663"/>
                  <a:gd name="connsiteY691" fmla="*/ 3526263 h 5079006"/>
                  <a:gd name="connsiteX692" fmla="*/ 5092291 w 5315663"/>
                  <a:gd name="connsiteY692" fmla="*/ 3526263 h 5079006"/>
                  <a:gd name="connsiteX693" fmla="*/ 5104178 w 5315663"/>
                  <a:gd name="connsiteY693" fmla="*/ 3523860 h 5079006"/>
                  <a:gd name="connsiteX694" fmla="*/ 5104178 w 5315663"/>
                  <a:gd name="connsiteY694" fmla="*/ 3523860 h 5079006"/>
                  <a:gd name="connsiteX695" fmla="*/ 5106690 w 5315663"/>
                  <a:gd name="connsiteY695" fmla="*/ 3535802 h 5079006"/>
                  <a:gd name="connsiteX696" fmla="*/ 5106672 w 5315663"/>
                  <a:gd name="connsiteY696" fmla="*/ 3535839 h 5079006"/>
                  <a:gd name="connsiteX697" fmla="*/ 5106672 w 5315663"/>
                  <a:gd name="connsiteY697" fmla="*/ 3535839 h 5079006"/>
                  <a:gd name="connsiteX698" fmla="*/ 5099390 w 5315663"/>
                  <a:gd name="connsiteY698" fmla="*/ 3539716 h 5079006"/>
                  <a:gd name="connsiteX699" fmla="*/ 5099390 w 5315663"/>
                  <a:gd name="connsiteY699" fmla="*/ 3539716 h 5079006"/>
                  <a:gd name="connsiteX700" fmla="*/ 5094730 w 5315663"/>
                  <a:gd name="connsiteY700" fmla="*/ 3538242 h 5079006"/>
                  <a:gd name="connsiteX701" fmla="*/ 466680 w 5315663"/>
                  <a:gd name="connsiteY701" fmla="*/ 3532471 h 5079006"/>
                  <a:gd name="connsiteX702" fmla="*/ 467554 w 5315663"/>
                  <a:gd name="connsiteY702" fmla="*/ 3520329 h 5079006"/>
                  <a:gd name="connsiteX703" fmla="*/ 467554 w 5315663"/>
                  <a:gd name="connsiteY703" fmla="*/ 3520329 h 5079006"/>
                  <a:gd name="connsiteX704" fmla="*/ 479787 w 5315663"/>
                  <a:gd name="connsiteY704" fmla="*/ 3521184 h 5079006"/>
                  <a:gd name="connsiteX705" fmla="*/ 479787 w 5315663"/>
                  <a:gd name="connsiteY705" fmla="*/ 3521184 h 5079006"/>
                  <a:gd name="connsiteX706" fmla="*/ 478841 w 5315663"/>
                  <a:gd name="connsiteY706" fmla="*/ 3533417 h 5079006"/>
                  <a:gd name="connsiteX707" fmla="*/ 478841 w 5315663"/>
                  <a:gd name="connsiteY707" fmla="*/ 3533417 h 5079006"/>
                  <a:gd name="connsiteX708" fmla="*/ 473234 w 5315663"/>
                  <a:gd name="connsiteY708" fmla="*/ 3535493 h 5079006"/>
                  <a:gd name="connsiteX709" fmla="*/ 473234 w 5315663"/>
                  <a:gd name="connsiteY709" fmla="*/ 3535493 h 5079006"/>
                  <a:gd name="connsiteX710" fmla="*/ 466680 w 5315663"/>
                  <a:gd name="connsiteY710" fmla="*/ 3532471 h 5079006"/>
                  <a:gd name="connsiteX711" fmla="*/ 408426 w 5315663"/>
                  <a:gd name="connsiteY711" fmla="*/ 3444599 h 5079006"/>
                  <a:gd name="connsiteX712" fmla="*/ 412479 w 5315663"/>
                  <a:gd name="connsiteY712" fmla="*/ 3433057 h 5079006"/>
                  <a:gd name="connsiteX713" fmla="*/ 412486 w 5315663"/>
                  <a:gd name="connsiteY713" fmla="*/ 3433057 h 5079006"/>
                  <a:gd name="connsiteX714" fmla="*/ 412486 w 5315663"/>
                  <a:gd name="connsiteY714" fmla="*/ 3433057 h 5079006"/>
                  <a:gd name="connsiteX715" fmla="*/ 423936 w 5315663"/>
                  <a:gd name="connsiteY715" fmla="*/ 3437098 h 5079006"/>
                  <a:gd name="connsiteX716" fmla="*/ 423936 w 5315663"/>
                  <a:gd name="connsiteY716" fmla="*/ 3437098 h 5079006"/>
                  <a:gd name="connsiteX717" fmla="*/ 419895 w 5315663"/>
                  <a:gd name="connsiteY717" fmla="*/ 3448640 h 5079006"/>
                  <a:gd name="connsiteX718" fmla="*/ 419895 w 5315663"/>
                  <a:gd name="connsiteY718" fmla="*/ 3448640 h 5079006"/>
                  <a:gd name="connsiteX719" fmla="*/ 416254 w 5315663"/>
                  <a:gd name="connsiteY719" fmla="*/ 3449514 h 5079006"/>
                  <a:gd name="connsiteX720" fmla="*/ 416254 w 5315663"/>
                  <a:gd name="connsiteY720" fmla="*/ 3449514 h 5079006"/>
                  <a:gd name="connsiteX721" fmla="*/ 408353 w 5315663"/>
                  <a:gd name="connsiteY721" fmla="*/ 3444617 h 5079006"/>
                  <a:gd name="connsiteX722" fmla="*/ 5141552 w 5315663"/>
                  <a:gd name="connsiteY722" fmla="*/ 3446219 h 5079006"/>
                  <a:gd name="connsiteX723" fmla="*/ 5135672 w 5315663"/>
                  <a:gd name="connsiteY723" fmla="*/ 3435733 h 5079006"/>
                  <a:gd name="connsiteX724" fmla="*/ 5135690 w 5315663"/>
                  <a:gd name="connsiteY724" fmla="*/ 3435642 h 5079006"/>
                  <a:gd name="connsiteX725" fmla="*/ 5135690 w 5315663"/>
                  <a:gd name="connsiteY725" fmla="*/ 3435642 h 5079006"/>
                  <a:gd name="connsiteX726" fmla="*/ 5146284 w 5315663"/>
                  <a:gd name="connsiteY726" fmla="*/ 3429689 h 5079006"/>
                  <a:gd name="connsiteX727" fmla="*/ 5146284 w 5315663"/>
                  <a:gd name="connsiteY727" fmla="*/ 3429689 h 5079006"/>
                  <a:gd name="connsiteX728" fmla="*/ 5146284 w 5315663"/>
                  <a:gd name="connsiteY728" fmla="*/ 3429689 h 5079006"/>
                  <a:gd name="connsiteX729" fmla="*/ 5152219 w 5315663"/>
                  <a:gd name="connsiteY729" fmla="*/ 3440375 h 5079006"/>
                  <a:gd name="connsiteX730" fmla="*/ 5152219 w 5315663"/>
                  <a:gd name="connsiteY730" fmla="*/ 3440375 h 5079006"/>
                  <a:gd name="connsiteX731" fmla="*/ 5143954 w 5315663"/>
                  <a:gd name="connsiteY731" fmla="*/ 3446565 h 5079006"/>
                  <a:gd name="connsiteX732" fmla="*/ 5143954 w 5315663"/>
                  <a:gd name="connsiteY732" fmla="*/ 3446565 h 5079006"/>
                  <a:gd name="connsiteX733" fmla="*/ 5141424 w 5315663"/>
                  <a:gd name="connsiteY733" fmla="*/ 3446219 h 5079006"/>
                  <a:gd name="connsiteX734" fmla="*/ 378972 w 5315663"/>
                  <a:gd name="connsiteY734" fmla="*/ 3342836 h 5079006"/>
                  <a:gd name="connsiteX735" fmla="*/ 386525 w 5315663"/>
                  <a:gd name="connsiteY735" fmla="*/ 3333388 h 5079006"/>
                  <a:gd name="connsiteX736" fmla="*/ 386654 w 5315663"/>
                  <a:gd name="connsiteY736" fmla="*/ 3333370 h 5079006"/>
                  <a:gd name="connsiteX737" fmla="*/ 386654 w 5315663"/>
                  <a:gd name="connsiteY737" fmla="*/ 3333370 h 5079006"/>
                  <a:gd name="connsiteX738" fmla="*/ 396005 w 5315663"/>
                  <a:gd name="connsiteY738" fmla="*/ 3340798 h 5079006"/>
                  <a:gd name="connsiteX739" fmla="*/ 396029 w 5315663"/>
                  <a:gd name="connsiteY739" fmla="*/ 3341034 h 5079006"/>
                  <a:gd name="connsiteX740" fmla="*/ 396029 w 5315663"/>
                  <a:gd name="connsiteY740" fmla="*/ 3341034 h 5079006"/>
                  <a:gd name="connsiteX741" fmla="*/ 388442 w 5315663"/>
                  <a:gd name="connsiteY741" fmla="*/ 3350501 h 5079006"/>
                  <a:gd name="connsiteX742" fmla="*/ 388365 w 5315663"/>
                  <a:gd name="connsiteY742" fmla="*/ 3350501 h 5079006"/>
                  <a:gd name="connsiteX743" fmla="*/ 387491 w 5315663"/>
                  <a:gd name="connsiteY743" fmla="*/ 3350501 h 5079006"/>
                  <a:gd name="connsiteX744" fmla="*/ 378972 w 5315663"/>
                  <a:gd name="connsiteY744" fmla="*/ 3342836 h 5079006"/>
                  <a:gd name="connsiteX745" fmla="*/ 5160812 w 5315663"/>
                  <a:gd name="connsiteY745" fmla="*/ 3344657 h 5079006"/>
                  <a:gd name="connsiteX746" fmla="*/ 5152620 w 5315663"/>
                  <a:gd name="connsiteY746" fmla="*/ 3335718 h 5079006"/>
                  <a:gd name="connsiteX747" fmla="*/ 5152620 w 5315663"/>
                  <a:gd name="connsiteY747" fmla="*/ 3335700 h 5079006"/>
                  <a:gd name="connsiteX748" fmla="*/ 5152620 w 5315663"/>
                  <a:gd name="connsiteY748" fmla="*/ 3335700 h 5079006"/>
                  <a:gd name="connsiteX749" fmla="*/ 5161704 w 5315663"/>
                  <a:gd name="connsiteY749" fmla="*/ 3327508 h 5079006"/>
                  <a:gd name="connsiteX750" fmla="*/ 5161722 w 5315663"/>
                  <a:gd name="connsiteY750" fmla="*/ 3327508 h 5079006"/>
                  <a:gd name="connsiteX751" fmla="*/ 5161722 w 5315663"/>
                  <a:gd name="connsiteY751" fmla="*/ 3327508 h 5079006"/>
                  <a:gd name="connsiteX752" fmla="*/ 5169914 w 5315663"/>
                  <a:gd name="connsiteY752" fmla="*/ 3336338 h 5079006"/>
                  <a:gd name="connsiteX753" fmla="*/ 5169914 w 5315663"/>
                  <a:gd name="connsiteY753" fmla="*/ 3336465 h 5079006"/>
                  <a:gd name="connsiteX754" fmla="*/ 5169914 w 5315663"/>
                  <a:gd name="connsiteY754" fmla="*/ 3336465 h 5079006"/>
                  <a:gd name="connsiteX755" fmla="*/ 5161285 w 5315663"/>
                  <a:gd name="connsiteY755" fmla="*/ 3344657 h 5079006"/>
                  <a:gd name="connsiteX756" fmla="*/ 5160867 w 5315663"/>
                  <a:gd name="connsiteY756" fmla="*/ 3344657 h 5079006"/>
                  <a:gd name="connsiteX757" fmla="*/ 394664 w 5315663"/>
                  <a:gd name="connsiteY757" fmla="*/ 3247810 h 5079006"/>
                  <a:gd name="connsiteX758" fmla="*/ 388893 w 5315663"/>
                  <a:gd name="connsiteY758" fmla="*/ 3237033 h 5079006"/>
                  <a:gd name="connsiteX759" fmla="*/ 388893 w 5315663"/>
                  <a:gd name="connsiteY759" fmla="*/ 3237033 h 5079006"/>
                  <a:gd name="connsiteX760" fmla="*/ 399413 w 5315663"/>
                  <a:gd name="connsiteY760" fmla="*/ 3231207 h 5079006"/>
                  <a:gd name="connsiteX761" fmla="*/ 399579 w 5315663"/>
                  <a:gd name="connsiteY761" fmla="*/ 3231262 h 5079006"/>
                  <a:gd name="connsiteX762" fmla="*/ 399579 w 5315663"/>
                  <a:gd name="connsiteY762" fmla="*/ 3231262 h 5079006"/>
                  <a:gd name="connsiteX763" fmla="*/ 405350 w 5315663"/>
                  <a:gd name="connsiteY763" fmla="*/ 3242039 h 5079006"/>
                  <a:gd name="connsiteX764" fmla="*/ 405350 w 5315663"/>
                  <a:gd name="connsiteY764" fmla="*/ 3242039 h 5079006"/>
                  <a:gd name="connsiteX765" fmla="*/ 397158 w 5315663"/>
                  <a:gd name="connsiteY765" fmla="*/ 3248156 h 5079006"/>
                  <a:gd name="connsiteX766" fmla="*/ 397158 w 5315663"/>
                  <a:gd name="connsiteY766" fmla="*/ 3248156 h 5079006"/>
                  <a:gd name="connsiteX767" fmla="*/ 394664 w 5315663"/>
                  <a:gd name="connsiteY767" fmla="*/ 3247810 h 5079006"/>
                  <a:gd name="connsiteX768" fmla="*/ 5144282 w 5315663"/>
                  <a:gd name="connsiteY768" fmla="*/ 3234885 h 5079006"/>
                  <a:gd name="connsiteX769" fmla="*/ 5150999 w 5315663"/>
                  <a:gd name="connsiteY769" fmla="*/ 3224709 h 5079006"/>
                  <a:gd name="connsiteX770" fmla="*/ 5150999 w 5315663"/>
                  <a:gd name="connsiteY770" fmla="*/ 3224709 h 5079006"/>
                  <a:gd name="connsiteX771" fmla="*/ 5161176 w 5315663"/>
                  <a:gd name="connsiteY771" fmla="*/ 3231444 h 5079006"/>
                  <a:gd name="connsiteX772" fmla="*/ 5161176 w 5315663"/>
                  <a:gd name="connsiteY772" fmla="*/ 3231444 h 5079006"/>
                  <a:gd name="connsiteX773" fmla="*/ 5154568 w 5315663"/>
                  <a:gd name="connsiteY773" fmla="*/ 3241584 h 5079006"/>
                  <a:gd name="connsiteX774" fmla="*/ 5154441 w 5315663"/>
                  <a:gd name="connsiteY774" fmla="*/ 3241602 h 5079006"/>
                  <a:gd name="connsiteX775" fmla="*/ 5154441 w 5315663"/>
                  <a:gd name="connsiteY775" fmla="*/ 3241602 h 5079006"/>
                  <a:gd name="connsiteX776" fmla="*/ 5152729 w 5315663"/>
                  <a:gd name="connsiteY776" fmla="*/ 3241766 h 5079006"/>
                  <a:gd name="connsiteX777" fmla="*/ 5152729 w 5315663"/>
                  <a:gd name="connsiteY777" fmla="*/ 3241766 h 5079006"/>
                  <a:gd name="connsiteX778" fmla="*/ 5144282 w 5315663"/>
                  <a:gd name="connsiteY778" fmla="*/ 3234885 h 5079006"/>
                  <a:gd name="connsiteX779" fmla="*/ 433949 w 5315663"/>
                  <a:gd name="connsiteY779" fmla="*/ 3152255 h 5079006"/>
                  <a:gd name="connsiteX780" fmla="*/ 428129 w 5315663"/>
                  <a:gd name="connsiteY780" fmla="*/ 3141733 h 5079006"/>
                  <a:gd name="connsiteX781" fmla="*/ 428178 w 5315663"/>
                  <a:gd name="connsiteY781" fmla="*/ 3141569 h 5079006"/>
                  <a:gd name="connsiteX782" fmla="*/ 428178 w 5315663"/>
                  <a:gd name="connsiteY782" fmla="*/ 3141569 h 5079006"/>
                  <a:gd name="connsiteX783" fmla="*/ 438929 w 5315663"/>
                  <a:gd name="connsiteY783" fmla="*/ 3135799 h 5079006"/>
                  <a:gd name="connsiteX784" fmla="*/ 438937 w 5315663"/>
                  <a:gd name="connsiteY784" fmla="*/ 3135799 h 5079006"/>
                  <a:gd name="connsiteX785" fmla="*/ 438937 w 5315663"/>
                  <a:gd name="connsiteY785" fmla="*/ 3135799 h 5079006"/>
                  <a:gd name="connsiteX786" fmla="*/ 444707 w 5315663"/>
                  <a:gd name="connsiteY786" fmla="*/ 3146485 h 5079006"/>
                  <a:gd name="connsiteX787" fmla="*/ 444707 w 5315663"/>
                  <a:gd name="connsiteY787" fmla="*/ 3146485 h 5079006"/>
                  <a:gd name="connsiteX788" fmla="*/ 436443 w 5315663"/>
                  <a:gd name="connsiteY788" fmla="*/ 3152601 h 5079006"/>
                  <a:gd name="connsiteX789" fmla="*/ 436443 w 5315663"/>
                  <a:gd name="connsiteY789" fmla="*/ 3152601 h 5079006"/>
                  <a:gd name="connsiteX790" fmla="*/ 433949 w 5315663"/>
                  <a:gd name="connsiteY790" fmla="*/ 3152255 h 5079006"/>
                  <a:gd name="connsiteX791" fmla="*/ 5118159 w 5315663"/>
                  <a:gd name="connsiteY791" fmla="*/ 3135289 h 5079006"/>
                  <a:gd name="connsiteX792" fmla="*/ 5123893 w 5315663"/>
                  <a:gd name="connsiteY792" fmla="*/ 3124640 h 5079006"/>
                  <a:gd name="connsiteX793" fmla="*/ 5124021 w 5315663"/>
                  <a:gd name="connsiteY793" fmla="*/ 3124603 h 5079006"/>
                  <a:gd name="connsiteX794" fmla="*/ 5124021 w 5315663"/>
                  <a:gd name="connsiteY794" fmla="*/ 3124603 h 5079006"/>
                  <a:gd name="connsiteX795" fmla="*/ 5134707 w 5315663"/>
                  <a:gd name="connsiteY795" fmla="*/ 3130465 h 5079006"/>
                  <a:gd name="connsiteX796" fmla="*/ 5134707 w 5315663"/>
                  <a:gd name="connsiteY796" fmla="*/ 3130465 h 5079006"/>
                  <a:gd name="connsiteX797" fmla="*/ 5128863 w 5315663"/>
                  <a:gd name="connsiteY797" fmla="*/ 3141041 h 5079006"/>
                  <a:gd name="connsiteX798" fmla="*/ 5128845 w 5315663"/>
                  <a:gd name="connsiteY798" fmla="*/ 3141041 h 5079006"/>
                  <a:gd name="connsiteX799" fmla="*/ 5128845 w 5315663"/>
                  <a:gd name="connsiteY799" fmla="*/ 3141041 h 5079006"/>
                  <a:gd name="connsiteX800" fmla="*/ 5126351 w 5315663"/>
                  <a:gd name="connsiteY800" fmla="*/ 3141497 h 5079006"/>
                  <a:gd name="connsiteX801" fmla="*/ 5126351 w 5315663"/>
                  <a:gd name="connsiteY801" fmla="*/ 3141497 h 5079006"/>
                  <a:gd name="connsiteX802" fmla="*/ 5118159 w 5315663"/>
                  <a:gd name="connsiteY802" fmla="*/ 3135289 h 5079006"/>
                  <a:gd name="connsiteX803" fmla="*/ 457214 w 5315663"/>
                  <a:gd name="connsiteY803" fmla="*/ 3051403 h 5079006"/>
                  <a:gd name="connsiteX804" fmla="*/ 449277 w 5315663"/>
                  <a:gd name="connsiteY804" fmla="*/ 3042083 h 5079006"/>
                  <a:gd name="connsiteX805" fmla="*/ 449277 w 5315663"/>
                  <a:gd name="connsiteY805" fmla="*/ 3042083 h 5079006"/>
                  <a:gd name="connsiteX806" fmla="*/ 458597 w 5315663"/>
                  <a:gd name="connsiteY806" fmla="*/ 3034164 h 5079006"/>
                  <a:gd name="connsiteX807" fmla="*/ 458597 w 5315663"/>
                  <a:gd name="connsiteY807" fmla="*/ 3034164 h 5079006"/>
                  <a:gd name="connsiteX808" fmla="*/ 466516 w 5315663"/>
                  <a:gd name="connsiteY808" fmla="*/ 3043466 h 5079006"/>
                  <a:gd name="connsiteX809" fmla="*/ 466516 w 5315663"/>
                  <a:gd name="connsiteY809" fmla="*/ 3043466 h 5079006"/>
                  <a:gd name="connsiteX810" fmla="*/ 457906 w 5315663"/>
                  <a:gd name="connsiteY810" fmla="*/ 3051403 h 5079006"/>
                  <a:gd name="connsiteX811" fmla="*/ 457214 w 5315663"/>
                  <a:gd name="connsiteY811" fmla="*/ 3051403 h 5079006"/>
                  <a:gd name="connsiteX812" fmla="*/ 5089032 w 5315663"/>
                  <a:gd name="connsiteY812" fmla="*/ 3035547 h 5079006"/>
                  <a:gd name="connsiteX813" fmla="*/ 5089032 w 5315663"/>
                  <a:gd name="connsiteY813" fmla="*/ 3035547 h 5079006"/>
                  <a:gd name="connsiteX814" fmla="*/ 5094985 w 5315663"/>
                  <a:gd name="connsiteY814" fmla="*/ 3024862 h 5079006"/>
                  <a:gd name="connsiteX815" fmla="*/ 5094985 w 5315663"/>
                  <a:gd name="connsiteY815" fmla="*/ 3024862 h 5079006"/>
                  <a:gd name="connsiteX816" fmla="*/ 5094985 w 5315663"/>
                  <a:gd name="connsiteY816" fmla="*/ 3024862 h 5079006"/>
                  <a:gd name="connsiteX817" fmla="*/ 5105671 w 5315663"/>
                  <a:gd name="connsiteY817" fmla="*/ 3030796 h 5079006"/>
                  <a:gd name="connsiteX818" fmla="*/ 5105671 w 5315663"/>
                  <a:gd name="connsiteY818" fmla="*/ 3030796 h 5079006"/>
                  <a:gd name="connsiteX819" fmla="*/ 5099718 w 5315663"/>
                  <a:gd name="connsiteY819" fmla="*/ 3041409 h 5079006"/>
                  <a:gd name="connsiteX820" fmla="*/ 5099718 w 5315663"/>
                  <a:gd name="connsiteY820" fmla="*/ 3041409 h 5079006"/>
                  <a:gd name="connsiteX821" fmla="*/ 5097315 w 5315663"/>
                  <a:gd name="connsiteY821" fmla="*/ 3041755 h 5079006"/>
                  <a:gd name="connsiteX822" fmla="*/ 5097315 w 5315663"/>
                  <a:gd name="connsiteY822" fmla="*/ 3041755 h 5079006"/>
                  <a:gd name="connsiteX823" fmla="*/ 5089032 w 5315663"/>
                  <a:gd name="connsiteY823" fmla="*/ 3035602 h 5079006"/>
                  <a:gd name="connsiteX824" fmla="*/ 439210 w 5315663"/>
                  <a:gd name="connsiteY824" fmla="*/ 2941977 h 5079006"/>
                  <a:gd name="connsiteX825" fmla="*/ 439210 w 5315663"/>
                  <a:gd name="connsiteY825" fmla="*/ 2941977 h 5079006"/>
                  <a:gd name="connsiteX826" fmla="*/ 445650 w 5315663"/>
                  <a:gd name="connsiteY826" fmla="*/ 2931637 h 5079006"/>
                  <a:gd name="connsiteX827" fmla="*/ 445672 w 5315663"/>
                  <a:gd name="connsiteY827" fmla="*/ 2931637 h 5079006"/>
                  <a:gd name="connsiteX828" fmla="*/ 445672 w 5315663"/>
                  <a:gd name="connsiteY828" fmla="*/ 2931637 h 5079006"/>
                  <a:gd name="connsiteX829" fmla="*/ 455994 w 5315663"/>
                  <a:gd name="connsiteY829" fmla="*/ 2938172 h 5079006"/>
                  <a:gd name="connsiteX830" fmla="*/ 455994 w 5315663"/>
                  <a:gd name="connsiteY830" fmla="*/ 2938172 h 5079006"/>
                  <a:gd name="connsiteX831" fmla="*/ 449550 w 5315663"/>
                  <a:gd name="connsiteY831" fmla="*/ 2948440 h 5079006"/>
                  <a:gd name="connsiteX832" fmla="*/ 449550 w 5315663"/>
                  <a:gd name="connsiteY832" fmla="*/ 2948440 h 5079006"/>
                  <a:gd name="connsiteX833" fmla="*/ 447566 w 5315663"/>
                  <a:gd name="connsiteY833" fmla="*/ 2948695 h 5079006"/>
                  <a:gd name="connsiteX834" fmla="*/ 447566 w 5315663"/>
                  <a:gd name="connsiteY834" fmla="*/ 2948695 h 5079006"/>
                  <a:gd name="connsiteX835" fmla="*/ 439210 w 5315663"/>
                  <a:gd name="connsiteY835" fmla="*/ 2942032 h 5079006"/>
                  <a:gd name="connsiteX836" fmla="*/ 5067242 w 5315663"/>
                  <a:gd name="connsiteY836" fmla="*/ 2933094 h 5079006"/>
                  <a:gd name="connsiteX837" fmla="*/ 5067242 w 5315663"/>
                  <a:gd name="connsiteY837" fmla="*/ 2933094 h 5079006"/>
                  <a:gd name="connsiteX838" fmla="*/ 5074505 w 5315663"/>
                  <a:gd name="connsiteY838" fmla="*/ 2923445 h 5079006"/>
                  <a:gd name="connsiteX839" fmla="*/ 5074523 w 5315663"/>
                  <a:gd name="connsiteY839" fmla="*/ 2923445 h 5079006"/>
                  <a:gd name="connsiteX840" fmla="*/ 5074523 w 5315663"/>
                  <a:gd name="connsiteY840" fmla="*/ 2923445 h 5079006"/>
                  <a:gd name="connsiteX841" fmla="*/ 5084263 w 5315663"/>
                  <a:gd name="connsiteY841" fmla="*/ 2930854 h 5079006"/>
                  <a:gd name="connsiteX842" fmla="*/ 5084263 w 5315663"/>
                  <a:gd name="connsiteY842" fmla="*/ 2930854 h 5079006"/>
                  <a:gd name="connsiteX843" fmla="*/ 5076908 w 5315663"/>
                  <a:gd name="connsiteY843" fmla="*/ 2940503 h 5079006"/>
                  <a:gd name="connsiteX844" fmla="*/ 5076853 w 5315663"/>
                  <a:gd name="connsiteY844" fmla="*/ 2940503 h 5079006"/>
                  <a:gd name="connsiteX845" fmla="*/ 5076853 w 5315663"/>
                  <a:gd name="connsiteY845" fmla="*/ 2940503 h 5079006"/>
                  <a:gd name="connsiteX846" fmla="*/ 5075634 w 5315663"/>
                  <a:gd name="connsiteY846" fmla="*/ 2940594 h 5079006"/>
                  <a:gd name="connsiteX847" fmla="*/ 5075634 w 5315663"/>
                  <a:gd name="connsiteY847" fmla="*/ 2940594 h 5079006"/>
                  <a:gd name="connsiteX848" fmla="*/ 5067242 w 5315663"/>
                  <a:gd name="connsiteY848" fmla="*/ 2933075 h 5079006"/>
                  <a:gd name="connsiteX849" fmla="*/ 404221 w 5315663"/>
                  <a:gd name="connsiteY849" fmla="*/ 2847333 h 5079006"/>
                  <a:gd name="connsiteX850" fmla="*/ 407753 w 5315663"/>
                  <a:gd name="connsiteY850" fmla="*/ 2835700 h 5079006"/>
                  <a:gd name="connsiteX851" fmla="*/ 407753 w 5315663"/>
                  <a:gd name="connsiteY851" fmla="*/ 2835700 h 5079006"/>
                  <a:gd name="connsiteX852" fmla="*/ 419476 w 5315663"/>
                  <a:gd name="connsiteY852" fmla="*/ 2839159 h 5079006"/>
                  <a:gd name="connsiteX853" fmla="*/ 419476 w 5315663"/>
                  <a:gd name="connsiteY853" fmla="*/ 2839159 h 5079006"/>
                  <a:gd name="connsiteX854" fmla="*/ 415994 w 5315663"/>
                  <a:gd name="connsiteY854" fmla="*/ 2850755 h 5079006"/>
                  <a:gd name="connsiteX855" fmla="*/ 415945 w 5315663"/>
                  <a:gd name="connsiteY855" fmla="*/ 2850774 h 5079006"/>
                  <a:gd name="connsiteX856" fmla="*/ 415945 w 5315663"/>
                  <a:gd name="connsiteY856" fmla="*/ 2850774 h 5079006"/>
                  <a:gd name="connsiteX857" fmla="*/ 411885 w 5315663"/>
                  <a:gd name="connsiteY857" fmla="*/ 2851811 h 5079006"/>
                  <a:gd name="connsiteX858" fmla="*/ 411885 w 5315663"/>
                  <a:gd name="connsiteY858" fmla="*/ 2851811 h 5079006"/>
                  <a:gd name="connsiteX859" fmla="*/ 404221 w 5315663"/>
                  <a:gd name="connsiteY859" fmla="*/ 2847333 h 5079006"/>
                  <a:gd name="connsiteX860" fmla="*/ 5076890 w 5315663"/>
                  <a:gd name="connsiteY860" fmla="*/ 2837430 h 5079006"/>
                  <a:gd name="connsiteX861" fmla="*/ 5069899 w 5315663"/>
                  <a:gd name="connsiteY861" fmla="*/ 2827436 h 5079006"/>
                  <a:gd name="connsiteX862" fmla="*/ 5069899 w 5315663"/>
                  <a:gd name="connsiteY862" fmla="*/ 2827436 h 5079006"/>
                  <a:gd name="connsiteX863" fmla="*/ 5079894 w 5315663"/>
                  <a:gd name="connsiteY863" fmla="*/ 2820463 h 5079006"/>
                  <a:gd name="connsiteX864" fmla="*/ 5079894 w 5315663"/>
                  <a:gd name="connsiteY864" fmla="*/ 2820463 h 5079006"/>
                  <a:gd name="connsiteX865" fmla="*/ 5086902 w 5315663"/>
                  <a:gd name="connsiteY865" fmla="*/ 2830403 h 5079006"/>
                  <a:gd name="connsiteX866" fmla="*/ 5086884 w 5315663"/>
                  <a:gd name="connsiteY866" fmla="*/ 2830458 h 5079006"/>
                  <a:gd name="connsiteX867" fmla="*/ 5086884 w 5315663"/>
                  <a:gd name="connsiteY867" fmla="*/ 2830458 h 5079006"/>
                  <a:gd name="connsiteX868" fmla="*/ 5078437 w 5315663"/>
                  <a:gd name="connsiteY868" fmla="*/ 2837594 h 5079006"/>
                  <a:gd name="connsiteX869" fmla="*/ 5078437 w 5315663"/>
                  <a:gd name="connsiteY869" fmla="*/ 2837594 h 5079006"/>
                  <a:gd name="connsiteX870" fmla="*/ 5076926 w 5315663"/>
                  <a:gd name="connsiteY870" fmla="*/ 2837430 h 5079006"/>
                  <a:gd name="connsiteX871" fmla="*/ 343564 w 5315663"/>
                  <a:gd name="connsiteY871" fmla="*/ 2767416 h 5079006"/>
                  <a:gd name="connsiteX872" fmla="*/ 343291 w 5315663"/>
                  <a:gd name="connsiteY872" fmla="*/ 2755292 h 5079006"/>
                  <a:gd name="connsiteX873" fmla="*/ 343309 w 5315663"/>
                  <a:gd name="connsiteY873" fmla="*/ 2755274 h 5079006"/>
                  <a:gd name="connsiteX874" fmla="*/ 343309 w 5315663"/>
                  <a:gd name="connsiteY874" fmla="*/ 2755274 h 5079006"/>
                  <a:gd name="connsiteX875" fmla="*/ 355430 w 5315663"/>
                  <a:gd name="connsiteY875" fmla="*/ 2754909 h 5079006"/>
                  <a:gd name="connsiteX876" fmla="*/ 355452 w 5315663"/>
                  <a:gd name="connsiteY876" fmla="*/ 2754928 h 5079006"/>
                  <a:gd name="connsiteX877" fmla="*/ 355452 w 5315663"/>
                  <a:gd name="connsiteY877" fmla="*/ 2754928 h 5079006"/>
                  <a:gd name="connsiteX878" fmla="*/ 355798 w 5315663"/>
                  <a:gd name="connsiteY878" fmla="*/ 2767161 h 5079006"/>
                  <a:gd name="connsiteX879" fmla="*/ 355798 w 5315663"/>
                  <a:gd name="connsiteY879" fmla="*/ 2767161 h 5079006"/>
                  <a:gd name="connsiteX880" fmla="*/ 349517 w 5315663"/>
                  <a:gd name="connsiteY880" fmla="*/ 2769837 h 5079006"/>
                  <a:gd name="connsiteX881" fmla="*/ 349517 w 5315663"/>
                  <a:gd name="connsiteY881" fmla="*/ 2769837 h 5079006"/>
                  <a:gd name="connsiteX882" fmla="*/ 343564 w 5315663"/>
                  <a:gd name="connsiteY882" fmla="*/ 2767416 h 5079006"/>
                  <a:gd name="connsiteX883" fmla="*/ 5106053 w 5315663"/>
                  <a:gd name="connsiteY883" fmla="*/ 2738289 h 5079006"/>
                  <a:gd name="connsiteX884" fmla="*/ 5101739 w 5315663"/>
                  <a:gd name="connsiteY884" fmla="*/ 2726839 h 5079006"/>
                  <a:gd name="connsiteX885" fmla="*/ 5101739 w 5315663"/>
                  <a:gd name="connsiteY885" fmla="*/ 2726839 h 5079006"/>
                  <a:gd name="connsiteX886" fmla="*/ 5113189 w 5315663"/>
                  <a:gd name="connsiteY886" fmla="*/ 2722615 h 5079006"/>
                  <a:gd name="connsiteX887" fmla="*/ 5113189 w 5315663"/>
                  <a:gd name="connsiteY887" fmla="*/ 2722615 h 5079006"/>
                  <a:gd name="connsiteX888" fmla="*/ 5113189 w 5315663"/>
                  <a:gd name="connsiteY888" fmla="*/ 2722615 h 5079006"/>
                  <a:gd name="connsiteX889" fmla="*/ 5117412 w 5315663"/>
                  <a:gd name="connsiteY889" fmla="*/ 2733975 h 5079006"/>
                  <a:gd name="connsiteX890" fmla="*/ 5117412 w 5315663"/>
                  <a:gd name="connsiteY890" fmla="*/ 2733993 h 5079006"/>
                  <a:gd name="connsiteX891" fmla="*/ 5117412 w 5315663"/>
                  <a:gd name="connsiteY891" fmla="*/ 2733993 h 5079006"/>
                  <a:gd name="connsiteX892" fmla="*/ 5109585 w 5315663"/>
                  <a:gd name="connsiteY892" fmla="*/ 2739072 h 5079006"/>
                  <a:gd name="connsiteX893" fmla="*/ 5109585 w 5315663"/>
                  <a:gd name="connsiteY893" fmla="*/ 2739072 h 5079006"/>
                  <a:gd name="connsiteX894" fmla="*/ 5106053 w 5315663"/>
                  <a:gd name="connsiteY894" fmla="*/ 2738289 h 5079006"/>
                  <a:gd name="connsiteX895" fmla="*/ 262919 w 5315663"/>
                  <a:gd name="connsiteY895" fmla="*/ 2705521 h 5079006"/>
                  <a:gd name="connsiteX896" fmla="*/ 262919 w 5315663"/>
                  <a:gd name="connsiteY896" fmla="*/ 2705521 h 5079006"/>
                  <a:gd name="connsiteX897" fmla="*/ 260285 w 5315663"/>
                  <a:gd name="connsiteY897" fmla="*/ 2693707 h 5079006"/>
                  <a:gd name="connsiteX898" fmla="*/ 260334 w 5315663"/>
                  <a:gd name="connsiteY898" fmla="*/ 2693634 h 5079006"/>
                  <a:gd name="connsiteX899" fmla="*/ 260334 w 5315663"/>
                  <a:gd name="connsiteY899" fmla="*/ 2693634 h 5079006"/>
                  <a:gd name="connsiteX900" fmla="*/ 272143 w 5315663"/>
                  <a:gd name="connsiteY900" fmla="*/ 2690994 h 5079006"/>
                  <a:gd name="connsiteX901" fmla="*/ 272221 w 5315663"/>
                  <a:gd name="connsiteY901" fmla="*/ 2691049 h 5079006"/>
                  <a:gd name="connsiteX902" fmla="*/ 272221 w 5315663"/>
                  <a:gd name="connsiteY902" fmla="*/ 2691049 h 5079006"/>
                  <a:gd name="connsiteX903" fmla="*/ 274896 w 5315663"/>
                  <a:gd name="connsiteY903" fmla="*/ 2702791 h 5079006"/>
                  <a:gd name="connsiteX904" fmla="*/ 274806 w 5315663"/>
                  <a:gd name="connsiteY904" fmla="*/ 2702936 h 5079006"/>
                  <a:gd name="connsiteX905" fmla="*/ 274806 w 5315663"/>
                  <a:gd name="connsiteY905" fmla="*/ 2702936 h 5079006"/>
                  <a:gd name="connsiteX906" fmla="*/ 267525 w 5315663"/>
                  <a:gd name="connsiteY906" fmla="*/ 2706905 h 5079006"/>
                  <a:gd name="connsiteX907" fmla="*/ 267525 w 5315663"/>
                  <a:gd name="connsiteY907" fmla="*/ 2706905 h 5079006"/>
                  <a:gd name="connsiteX908" fmla="*/ 262919 w 5315663"/>
                  <a:gd name="connsiteY908" fmla="*/ 2705521 h 5079006"/>
                  <a:gd name="connsiteX909" fmla="*/ 5161322 w 5315663"/>
                  <a:gd name="connsiteY909" fmla="*/ 2651254 h 5079006"/>
                  <a:gd name="connsiteX910" fmla="*/ 5159592 w 5315663"/>
                  <a:gd name="connsiteY910" fmla="*/ 2639094 h 5079006"/>
                  <a:gd name="connsiteX911" fmla="*/ 5159592 w 5315663"/>
                  <a:gd name="connsiteY911" fmla="*/ 2639094 h 5079006"/>
                  <a:gd name="connsiteX912" fmla="*/ 5171662 w 5315663"/>
                  <a:gd name="connsiteY912" fmla="*/ 2637455 h 5079006"/>
                  <a:gd name="connsiteX913" fmla="*/ 5171662 w 5315663"/>
                  <a:gd name="connsiteY913" fmla="*/ 2637455 h 5079006"/>
                  <a:gd name="connsiteX914" fmla="*/ 5173445 w 5315663"/>
                  <a:gd name="connsiteY914" fmla="*/ 2649452 h 5079006"/>
                  <a:gd name="connsiteX915" fmla="*/ 5173391 w 5315663"/>
                  <a:gd name="connsiteY915" fmla="*/ 2649525 h 5079006"/>
                  <a:gd name="connsiteX916" fmla="*/ 5173391 w 5315663"/>
                  <a:gd name="connsiteY916" fmla="*/ 2649525 h 5079006"/>
                  <a:gd name="connsiteX917" fmla="*/ 5166492 w 5315663"/>
                  <a:gd name="connsiteY917" fmla="*/ 2652965 h 5079006"/>
                  <a:gd name="connsiteX918" fmla="*/ 5166492 w 5315663"/>
                  <a:gd name="connsiteY918" fmla="*/ 2652965 h 5079006"/>
                  <a:gd name="connsiteX919" fmla="*/ 5161322 w 5315663"/>
                  <a:gd name="connsiteY919" fmla="*/ 2651163 h 5079006"/>
                  <a:gd name="connsiteX920" fmla="*/ 176321 w 5315663"/>
                  <a:gd name="connsiteY920" fmla="*/ 2648924 h 5079006"/>
                  <a:gd name="connsiteX921" fmla="*/ 173208 w 5315663"/>
                  <a:gd name="connsiteY921" fmla="*/ 2637109 h 5079006"/>
                  <a:gd name="connsiteX922" fmla="*/ 173208 w 5315663"/>
                  <a:gd name="connsiteY922" fmla="*/ 2637109 h 5079006"/>
                  <a:gd name="connsiteX923" fmla="*/ 184979 w 5315663"/>
                  <a:gd name="connsiteY923" fmla="*/ 2633996 h 5079006"/>
                  <a:gd name="connsiteX924" fmla="*/ 185023 w 5315663"/>
                  <a:gd name="connsiteY924" fmla="*/ 2634015 h 5079006"/>
                  <a:gd name="connsiteX925" fmla="*/ 185023 w 5315663"/>
                  <a:gd name="connsiteY925" fmla="*/ 2634015 h 5079006"/>
                  <a:gd name="connsiteX926" fmla="*/ 188148 w 5315663"/>
                  <a:gd name="connsiteY926" fmla="*/ 2645757 h 5079006"/>
                  <a:gd name="connsiteX927" fmla="*/ 188117 w 5315663"/>
                  <a:gd name="connsiteY927" fmla="*/ 2645811 h 5079006"/>
                  <a:gd name="connsiteX928" fmla="*/ 188117 w 5315663"/>
                  <a:gd name="connsiteY928" fmla="*/ 2645811 h 5079006"/>
                  <a:gd name="connsiteX929" fmla="*/ 180708 w 5315663"/>
                  <a:gd name="connsiteY929" fmla="*/ 2650034 h 5079006"/>
                  <a:gd name="connsiteX930" fmla="*/ 180708 w 5315663"/>
                  <a:gd name="connsiteY930" fmla="*/ 2650034 h 5079006"/>
                  <a:gd name="connsiteX931" fmla="*/ 176321 w 5315663"/>
                  <a:gd name="connsiteY931" fmla="*/ 2648924 h 5079006"/>
                  <a:gd name="connsiteX932" fmla="*/ 93855 w 5315663"/>
                  <a:gd name="connsiteY932" fmla="*/ 2582660 h 5079006"/>
                  <a:gd name="connsiteX933" fmla="*/ 94434 w 5315663"/>
                  <a:gd name="connsiteY933" fmla="*/ 2570591 h 5079006"/>
                  <a:gd name="connsiteX934" fmla="*/ 94547 w 5315663"/>
                  <a:gd name="connsiteY934" fmla="*/ 2570500 h 5079006"/>
                  <a:gd name="connsiteX935" fmla="*/ 94547 w 5315663"/>
                  <a:gd name="connsiteY935" fmla="*/ 2570500 h 5079006"/>
                  <a:gd name="connsiteX936" fmla="*/ 106684 w 5315663"/>
                  <a:gd name="connsiteY936" fmla="*/ 2571119 h 5079006"/>
                  <a:gd name="connsiteX937" fmla="*/ 106690 w 5315663"/>
                  <a:gd name="connsiteY937" fmla="*/ 2571119 h 5079006"/>
                  <a:gd name="connsiteX938" fmla="*/ 106690 w 5315663"/>
                  <a:gd name="connsiteY938" fmla="*/ 2571119 h 5079006"/>
                  <a:gd name="connsiteX939" fmla="*/ 106122 w 5315663"/>
                  <a:gd name="connsiteY939" fmla="*/ 2583224 h 5079006"/>
                  <a:gd name="connsiteX940" fmla="*/ 106089 w 5315663"/>
                  <a:gd name="connsiteY940" fmla="*/ 2583261 h 5079006"/>
                  <a:gd name="connsiteX941" fmla="*/ 106089 w 5315663"/>
                  <a:gd name="connsiteY941" fmla="*/ 2583261 h 5079006"/>
                  <a:gd name="connsiteX942" fmla="*/ 100227 w 5315663"/>
                  <a:gd name="connsiteY942" fmla="*/ 2585500 h 5079006"/>
                  <a:gd name="connsiteX943" fmla="*/ 100227 w 5315663"/>
                  <a:gd name="connsiteY943" fmla="*/ 2585500 h 5079006"/>
                  <a:gd name="connsiteX944" fmla="*/ 93874 w 5315663"/>
                  <a:gd name="connsiteY944" fmla="*/ 2582660 h 5079006"/>
                  <a:gd name="connsiteX945" fmla="*/ 5223835 w 5315663"/>
                  <a:gd name="connsiteY945" fmla="*/ 2568534 h 5079006"/>
                  <a:gd name="connsiteX946" fmla="*/ 5222015 w 5315663"/>
                  <a:gd name="connsiteY946" fmla="*/ 2556464 h 5079006"/>
                  <a:gd name="connsiteX947" fmla="*/ 5222015 w 5315663"/>
                  <a:gd name="connsiteY947" fmla="*/ 2556464 h 5079006"/>
                  <a:gd name="connsiteX948" fmla="*/ 5233993 w 5315663"/>
                  <a:gd name="connsiteY948" fmla="*/ 2554753 h 5079006"/>
                  <a:gd name="connsiteX949" fmla="*/ 5234084 w 5315663"/>
                  <a:gd name="connsiteY949" fmla="*/ 2554826 h 5079006"/>
                  <a:gd name="connsiteX950" fmla="*/ 5234084 w 5315663"/>
                  <a:gd name="connsiteY950" fmla="*/ 2554826 h 5079006"/>
                  <a:gd name="connsiteX951" fmla="*/ 5235904 w 5315663"/>
                  <a:gd name="connsiteY951" fmla="*/ 2566895 h 5079006"/>
                  <a:gd name="connsiteX952" fmla="*/ 5235904 w 5315663"/>
                  <a:gd name="connsiteY952" fmla="*/ 2566895 h 5079006"/>
                  <a:gd name="connsiteX953" fmla="*/ 5229005 w 5315663"/>
                  <a:gd name="connsiteY953" fmla="*/ 2570245 h 5079006"/>
                  <a:gd name="connsiteX954" fmla="*/ 5229005 w 5315663"/>
                  <a:gd name="connsiteY954" fmla="*/ 2570245 h 5079006"/>
                  <a:gd name="connsiteX955" fmla="*/ 5223872 w 5315663"/>
                  <a:gd name="connsiteY955" fmla="*/ 2568534 h 5079006"/>
                  <a:gd name="connsiteX956" fmla="*/ 37240 w 5315663"/>
                  <a:gd name="connsiteY956" fmla="*/ 2493150 h 5079006"/>
                  <a:gd name="connsiteX957" fmla="*/ 37240 w 5315663"/>
                  <a:gd name="connsiteY957" fmla="*/ 2493150 h 5079006"/>
                  <a:gd name="connsiteX958" fmla="*/ 41882 w 5315663"/>
                  <a:gd name="connsiteY958" fmla="*/ 2481845 h 5079006"/>
                  <a:gd name="connsiteX959" fmla="*/ 41882 w 5315663"/>
                  <a:gd name="connsiteY959" fmla="*/ 2481845 h 5079006"/>
                  <a:gd name="connsiteX960" fmla="*/ 53169 w 5315663"/>
                  <a:gd name="connsiteY960" fmla="*/ 2486578 h 5079006"/>
                  <a:gd name="connsiteX961" fmla="*/ 53169 w 5315663"/>
                  <a:gd name="connsiteY961" fmla="*/ 2486578 h 5079006"/>
                  <a:gd name="connsiteX962" fmla="*/ 48598 w 5315663"/>
                  <a:gd name="connsiteY962" fmla="*/ 2497719 h 5079006"/>
                  <a:gd name="connsiteX963" fmla="*/ 48436 w 5315663"/>
                  <a:gd name="connsiteY963" fmla="*/ 2497792 h 5079006"/>
                  <a:gd name="connsiteX964" fmla="*/ 48436 w 5315663"/>
                  <a:gd name="connsiteY964" fmla="*/ 2497792 h 5079006"/>
                  <a:gd name="connsiteX965" fmla="*/ 45159 w 5315663"/>
                  <a:gd name="connsiteY965" fmla="*/ 2498483 h 5079006"/>
                  <a:gd name="connsiteX966" fmla="*/ 45159 w 5315663"/>
                  <a:gd name="connsiteY966" fmla="*/ 2498483 h 5079006"/>
                  <a:gd name="connsiteX967" fmla="*/ 37276 w 5315663"/>
                  <a:gd name="connsiteY967" fmla="*/ 2493150 h 5079006"/>
                  <a:gd name="connsiteX968" fmla="*/ 5275535 w 5315663"/>
                  <a:gd name="connsiteY968" fmla="*/ 2479260 h 5079006"/>
                  <a:gd name="connsiteX969" fmla="*/ 5270365 w 5315663"/>
                  <a:gd name="connsiteY969" fmla="*/ 2468337 h 5079006"/>
                  <a:gd name="connsiteX970" fmla="*/ 5270365 w 5315663"/>
                  <a:gd name="connsiteY970" fmla="*/ 2468337 h 5079006"/>
                  <a:gd name="connsiteX971" fmla="*/ 5281361 w 5315663"/>
                  <a:gd name="connsiteY971" fmla="*/ 2463149 h 5079006"/>
                  <a:gd name="connsiteX972" fmla="*/ 5281397 w 5315663"/>
                  <a:gd name="connsiteY972" fmla="*/ 2463167 h 5079006"/>
                  <a:gd name="connsiteX973" fmla="*/ 5281397 w 5315663"/>
                  <a:gd name="connsiteY973" fmla="*/ 2463167 h 5079006"/>
                  <a:gd name="connsiteX974" fmla="*/ 5286585 w 5315663"/>
                  <a:gd name="connsiteY974" fmla="*/ 2474162 h 5079006"/>
                  <a:gd name="connsiteX975" fmla="*/ 5286567 w 5315663"/>
                  <a:gd name="connsiteY975" fmla="*/ 2474199 h 5079006"/>
                  <a:gd name="connsiteX976" fmla="*/ 5286567 w 5315663"/>
                  <a:gd name="connsiteY976" fmla="*/ 2474199 h 5079006"/>
                  <a:gd name="connsiteX977" fmla="*/ 5278466 w 5315663"/>
                  <a:gd name="connsiteY977" fmla="*/ 2479879 h 5079006"/>
                  <a:gd name="connsiteX978" fmla="*/ 5278466 w 5315663"/>
                  <a:gd name="connsiteY978" fmla="*/ 2479879 h 5079006"/>
                  <a:gd name="connsiteX979" fmla="*/ 5275572 w 5315663"/>
                  <a:gd name="connsiteY979" fmla="*/ 2479260 h 5079006"/>
                  <a:gd name="connsiteX980" fmla="*/ 13665 w 5315663"/>
                  <a:gd name="connsiteY980" fmla="*/ 2389913 h 5079006"/>
                  <a:gd name="connsiteX981" fmla="*/ 13665 w 5315663"/>
                  <a:gd name="connsiteY981" fmla="*/ 2389913 h 5079006"/>
                  <a:gd name="connsiteX982" fmla="*/ 21766 w 5315663"/>
                  <a:gd name="connsiteY982" fmla="*/ 2380811 h 5079006"/>
                  <a:gd name="connsiteX983" fmla="*/ 21766 w 5315663"/>
                  <a:gd name="connsiteY983" fmla="*/ 2380811 h 5079006"/>
                  <a:gd name="connsiteX984" fmla="*/ 30869 w 5315663"/>
                  <a:gd name="connsiteY984" fmla="*/ 2388820 h 5079006"/>
                  <a:gd name="connsiteX985" fmla="*/ 30869 w 5315663"/>
                  <a:gd name="connsiteY985" fmla="*/ 2388820 h 5079006"/>
                  <a:gd name="connsiteX986" fmla="*/ 22966 w 5315663"/>
                  <a:gd name="connsiteY986" fmla="*/ 2397923 h 5079006"/>
                  <a:gd name="connsiteX987" fmla="*/ 22859 w 5315663"/>
                  <a:gd name="connsiteY987" fmla="*/ 2397923 h 5079006"/>
                  <a:gd name="connsiteX988" fmla="*/ 22859 w 5315663"/>
                  <a:gd name="connsiteY988" fmla="*/ 2397923 h 5079006"/>
                  <a:gd name="connsiteX989" fmla="*/ 22258 w 5315663"/>
                  <a:gd name="connsiteY989" fmla="*/ 2398032 h 5079006"/>
                  <a:gd name="connsiteX990" fmla="*/ 22258 w 5315663"/>
                  <a:gd name="connsiteY990" fmla="*/ 2398032 h 5079006"/>
                  <a:gd name="connsiteX991" fmla="*/ 13665 w 5315663"/>
                  <a:gd name="connsiteY991" fmla="*/ 2389913 h 5079006"/>
                  <a:gd name="connsiteX992" fmla="*/ 5297872 w 5315663"/>
                  <a:gd name="connsiteY992" fmla="*/ 2378553 h 5079006"/>
                  <a:gd name="connsiteX993" fmla="*/ 5289607 w 5315663"/>
                  <a:gd name="connsiteY993" fmla="*/ 2369688 h 5079006"/>
                  <a:gd name="connsiteX994" fmla="*/ 5289607 w 5315663"/>
                  <a:gd name="connsiteY994" fmla="*/ 2369670 h 5079006"/>
                  <a:gd name="connsiteX995" fmla="*/ 5289607 w 5315663"/>
                  <a:gd name="connsiteY995" fmla="*/ 2369670 h 5079006"/>
                  <a:gd name="connsiteX996" fmla="*/ 5298473 w 5315663"/>
                  <a:gd name="connsiteY996" fmla="*/ 2361314 h 5079006"/>
                  <a:gd name="connsiteX997" fmla="*/ 5298491 w 5315663"/>
                  <a:gd name="connsiteY997" fmla="*/ 2361314 h 5079006"/>
                  <a:gd name="connsiteX998" fmla="*/ 5298491 w 5315663"/>
                  <a:gd name="connsiteY998" fmla="*/ 2361314 h 5079006"/>
                  <a:gd name="connsiteX999" fmla="*/ 5306847 w 5315663"/>
                  <a:gd name="connsiteY999" fmla="*/ 2370270 h 5079006"/>
                  <a:gd name="connsiteX1000" fmla="*/ 5306847 w 5315663"/>
                  <a:gd name="connsiteY1000" fmla="*/ 2370270 h 5079006"/>
                  <a:gd name="connsiteX1001" fmla="*/ 5298218 w 5315663"/>
                  <a:gd name="connsiteY1001" fmla="*/ 2378553 h 5079006"/>
                  <a:gd name="connsiteX1002" fmla="*/ 5297872 w 5315663"/>
                  <a:gd name="connsiteY1002" fmla="*/ 2378553 h 5079006"/>
                  <a:gd name="connsiteX1003" fmla="*/ 28393 w 5315663"/>
                  <a:gd name="connsiteY1003" fmla="*/ 2294814 h 5079006"/>
                  <a:gd name="connsiteX1004" fmla="*/ 21828 w 5315663"/>
                  <a:gd name="connsiteY1004" fmla="*/ 2284765 h 5079006"/>
                  <a:gd name="connsiteX1005" fmla="*/ 21857 w 5315663"/>
                  <a:gd name="connsiteY1005" fmla="*/ 2284637 h 5079006"/>
                  <a:gd name="connsiteX1006" fmla="*/ 21857 w 5315663"/>
                  <a:gd name="connsiteY1006" fmla="*/ 2284637 h 5079006"/>
                  <a:gd name="connsiteX1007" fmla="*/ 32068 w 5315663"/>
                  <a:gd name="connsiteY1007" fmla="*/ 2278011 h 5079006"/>
                  <a:gd name="connsiteX1008" fmla="*/ 32106 w 5315663"/>
                  <a:gd name="connsiteY1008" fmla="*/ 2278011 h 5079006"/>
                  <a:gd name="connsiteX1009" fmla="*/ 32106 w 5315663"/>
                  <a:gd name="connsiteY1009" fmla="*/ 2278011 h 5079006"/>
                  <a:gd name="connsiteX1010" fmla="*/ 38651 w 5315663"/>
                  <a:gd name="connsiteY1010" fmla="*/ 2288223 h 5079006"/>
                  <a:gd name="connsiteX1011" fmla="*/ 38642 w 5315663"/>
                  <a:gd name="connsiteY1011" fmla="*/ 2288260 h 5079006"/>
                  <a:gd name="connsiteX1012" fmla="*/ 38642 w 5315663"/>
                  <a:gd name="connsiteY1012" fmla="*/ 2288260 h 5079006"/>
                  <a:gd name="connsiteX1013" fmla="*/ 30286 w 5315663"/>
                  <a:gd name="connsiteY1013" fmla="*/ 2295068 h 5079006"/>
                  <a:gd name="connsiteX1014" fmla="*/ 30286 w 5315663"/>
                  <a:gd name="connsiteY1014" fmla="*/ 2295068 h 5079006"/>
                  <a:gd name="connsiteX1015" fmla="*/ 28393 w 5315663"/>
                  <a:gd name="connsiteY1015" fmla="*/ 2294886 h 5079006"/>
                  <a:gd name="connsiteX1016" fmla="*/ 5278248 w 5315663"/>
                  <a:gd name="connsiteY1016" fmla="*/ 2269564 h 5079006"/>
                  <a:gd name="connsiteX1017" fmla="*/ 5284365 w 5315663"/>
                  <a:gd name="connsiteY1017" fmla="*/ 2259060 h 5079006"/>
                  <a:gd name="connsiteX1018" fmla="*/ 5284365 w 5315663"/>
                  <a:gd name="connsiteY1018" fmla="*/ 2259060 h 5079006"/>
                  <a:gd name="connsiteX1019" fmla="*/ 5294960 w 5315663"/>
                  <a:gd name="connsiteY1019" fmla="*/ 2265177 h 5079006"/>
                  <a:gd name="connsiteX1020" fmla="*/ 5294960 w 5315663"/>
                  <a:gd name="connsiteY1020" fmla="*/ 2265177 h 5079006"/>
                  <a:gd name="connsiteX1021" fmla="*/ 5288843 w 5315663"/>
                  <a:gd name="connsiteY1021" fmla="*/ 2275681 h 5079006"/>
                  <a:gd name="connsiteX1022" fmla="*/ 5288843 w 5315663"/>
                  <a:gd name="connsiteY1022" fmla="*/ 2275681 h 5079006"/>
                  <a:gd name="connsiteX1023" fmla="*/ 5286604 w 5315663"/>
                  <a:gd name="connsiteY1023" fmla="*/ 2275954 h 5079006"/>
                  <a:gd name="connsiteX1024" fmla="*/ 5286604 w 5315663"/>
                  <a:gd name="connsiteY1024" fmla="*/ 2275954 h 5079006"/>
                  <a:gd name="connsiteX1025" fmla="*/ 5278248 w 5315663"/>
                  <a:gd name="connsiteY1025" fmla="*/ 2269637 h 5079006"/>
                  <a:gd name="connsiteX1026" fmla="*/ 60705 w 5315663"/>
                  <a:gd name="connsiteY1026" fmla="*/ 2196747 h 5079006"/>
                  <a:gd name="connsiteX1027" fmla="*/ 56828 w 5315663"/>
                  <a:gd name="connsiteY1027" fmla="*/ 2185205 h 5079006"/>
                  <a:gd name="connsiteX1028" fmla="*/ 56828 w 5315663"/>
                  <a:gd name="connsiteY1028" fmla="*/ 2185205 h 5079006"/>
                  <a:gd name="connsiteX1029" fmla="*/ 68335 w 5315663"/>
                  <a:gd name="connsiteY1029" fmla="*/ 2181219 h 5079006"/>
                  <a:gd name="connsiteX1030" fmla="*/ 68369 w 5315663"/>
                  <a:gd name="connsiteY1030" fmla="*/ 2181237 h 5079006"/>
                  <a:gd name="connsiteX1031" fmla="*/ 68369 w 5315663"/>
                  <a:gd name="connsiteY1031" fmla="*/ 2181237 h 5079006"/>
                  <a:gd name="connsiteX1032" fmla="*/ 72247 w 5315663"/>
                  <a:gd name="connsiteY1032" fmla="*/ 2192778 h 5079006"/>
                  <a:gd name="connsiteX1033" fmla="*/ 72247 w 5315663"/>
                  <a:gd name="connsiteY1033" fmla="*/ 2192778 h 5079006"/>
                  <a:gd name="connsiteX1034" fmla="*/ 64583 w 5315663"/>
                  <a:gd name="connsiteY1034" fmla="*/ 2197621 h 5079006"/>
                  <a:gd name="connsiteX1035" fmla="*/ 64583 w 5315663"/>
                  <a:gd name="connsiteY1035" fmla="*/ 2197621 h 5079006"/>
                  <a:gd name="connsiteX1036" fmla="*/ 60705 w 5315663"/>
                  <a:gd name="connsiteY1036" fmla="*/ 2196838 h 5079006"/>
                  <a:gd name="connsiteX1037" fmla="*/ 5239291 w 5315663"/>
                  <a:gd name="connsiteY1037" fmla="*/ 2176504 h 5079006"/>
                  <a:gd name="connsiteX1038" fmla="*/ 5239291 w 5315663"/>
                  <a:gd name="connsiteY1038" fmla="*/ 2176504 h 5079006"/>
                  <a:gd name="connsiteX1039" fmla="*/ 5242349 w 5315663"/>
                  <a:gd name="connsiteY1039" fmla="*/ 2164725 h 5079006"/>
                  <a:gd name="connsiteX1040" fmla="*/ 5242404 w 5315663"/>
                  <a:gd name="connsiteY1040" fmla="*/ 2164689 h 5079006"/>
                  <a:gd name="connsiteX1041" fmla="*/ 5242404 w 5315663"/>
                  <a:gd name="connsiteY1041" fmla="*/ 2164689 h 5079006"/>
                  <a:gd name="connsiteX1042" fmla="*/ 5254109 w 5315663"/>
                  <a:gd name="connsiteY1042" fmla="*/ 2167766 h 5079006"/>
                  <a:gd name="connsiteX1043" fmla="*/ 5254127 w 5315663"/>
                  <a:gd name="connsiteY1043" fmla="*/ 2167802 h 5079006"/>
                  <a:gd name="connsiteX1044" fmla="*/ 5254127 w 5315663"/>
                  <a:gd name="connsiteY1044" fmla="*/ 2167802 h 5079006"/>
                  <a:gd name="connsiteX1045" fmla="*/ 5251105 w 5315663"/>
                  <a:gd name="connsiteY1045" fmla="*/ 2179598 h 5079006"/>
                  <a:gd name="connsiteX1046" fmla="*/ 5251105 w 5315663"/>
                  <a:gd name="connsiteY1046" fmla="*/ 2179598 h 5079006"/>
                  <a:gd name="connsiteX1047" fmla="*/ 5246700 w 5315663"/>
                  <a:gd name="connsiteY1047" fmla="*/ 2180727 h 5079006"/>
                  <a:gd name="connsiteX1048" fmla="*/ 5246700 w 5315663"/>
                  <a:gd name="connsiteY1048" fmla="*/ 2180727 h 5079006"/>
                  <a:gd name="connsiteX1049" fmla="*/ 5239291 w 5315663"/>
                  <a:gd name="connsiteY1049" fmla="*/ 2176595 h 5079006"/>
                  <a:gd name="connsiteX1050" fmla="*/ 114772 w 5315663"/>
                  <a:gd name="connsiteY1050" fmla="*/ 2108692 h 5079006"/>
                  <a:gd name="connsiteX1051" fmla="*/ 113571 w 5315663"/>
                  <a:gd name="connsiteY1051" fmla="*/ 2096550 h 5079006"/>
                  <a:gd name="connsiteX1052" fmla="*/ 113571 w 5315663"/>
                  <a:gd name="connsiteY1052" fmla="*/ 2096550 h 5079006"/>
                  <a:gd name="connsiteX1053" fmla="*/ 125540 w 5315663"/>
                  <a:gd name="connsiteY1053" fmla="*/ 2095185 h 5079006"/>
                  <a:gd name="connsiteX1054" fmla="*/ 125640 w 5315663"/>
                  <a:gd name="connsiteY1054" fmla="*/ 2095258 h 5079006"/>
                  <a:gd name="connsiteX1055" fmla="*/ 125640 w 5315663"/>
                  <a:gd name="connsiteY1055" fmla="*/ 2095258 h 5079006"/>
                  <a:gd name="connsiteX1056" fmla="*/ 126933 w 5315663"/>
                  <a:gd name="connsiteY1056" fmla="*/ 2107400 h 5079006"/>
                  <a:gd name="connsiteX1057" fmla="*/ 126933 w 5315663"/>
                  <a:gd name="connsiteY1057" fmla="*/ 2107400 h 5079006"/>
                  <a:gd name="connsiteX1058" fmla="*/ 120215 w 5315663"/>
                  <a:gd name="connsiteY1058" fmla="*/ 2110586 h 5079006"/>
                  <a:gd name="connsiteX1059" fmla="*/ 120215 w 5315663"/>
                  <a:gd name="connsiteY1059" fmla="*/ 2110586 h 5079006"/>
                  <a:gd name="connsiteX1060" fmla="*/ 114809 w 5315663"/>
                  <a:gd name="connsiteY1060" fmla="*/ 2108783 h 5079006"/>
                  <a:gd name="connsiteX1061" fmla="*/ 5177396 w 5315663"/>
                  <a:gd name="connsiteY1061" fmla="*/ 2096623 h 5079006"/>
                  <a:gd name="connsiteX1062" fmla="*/ 5177396 w 5315663"/>
                  <a:gd name="connsiteY1062" fmla="*/ 2096623 h 5079006"/>
                  <a:gd name="connsiteX1063" fmla="*/ 5177359 w 5315663"/>
                  <a:gd name="connsiteY1063" fmla="*/ 2084517 h 5079006"/>
                  <a:gd name="connsiteX1064" fmla="*/ 5177396 w 5315663"/>
                  <a:gd name="connsiteY1064" fmla="*/ 2084481 h 5079006"/>
                  <a:gd name="connsiteX1065" fmla="*/ 5177396 w 5315663"/>
                  <a:gd name="connsiteY1065" fmla="*/ 2084481 h 5079006"/>
                  <a:gd name="connsiteX1066" fmla="*/ 5189320 w 5315663"/>
                  <a:gd name="connsiteY1066" fmla="*/ 2084262 h 5079006"/>
                  <a:gd name="connsiteX1067" fmla="*/ 5189538 w 5315663"/>
                  <a:gd name="connsiteY1067" fmla="*/ 2084481 h 5079006"/>
                  <a:gd name="connsiteX1068" fmla="*/ 5189538 w 5315663"/>
                  <a:gd name="connsiteY1068" fmla="*/ 2084481 h 5079006"/>
                  <a:gd name="connsiteX1069" fmla="*/ 5189538 w 5315663"/>
                  <a:gd name="connsiteY1069" fmla="*/ 2084390 h 5079006"/>
                  <a:gd name="connsiteX1070" fmla="*/ 5189538 w 5315663"/>
                  <a:gd name="connsiteY1070" fmla="*/ 2084390 h 5079006"/>
                  <a:gd name="connsiteX1071" fmla="*/ 5189538 w 5315663"/>
                  <a:gd name="connsiteY1071" fmla="*/ 2096623 h 5079006"/>
                  <a:gd name="connsiteX1072" fmla="*/ 5189538 w 5315663"/>
                  <a:gd name="connsiteY1072" fmla="*/ 2096623 h 5079006"/>
                  <a:gd name="connsiteX1073" fmla="*/ 5183403 w 5315663"/>
                  <a:gd name="connsiteY1073" fmla="*/ 2099135 h 5079006"/>
                  <a:gd name="connsiteX1074" fmla="*/ 5183403 w 5315663"/>
                  <a:gd name="connsiteY1074" fmla="*/ 2099135 h 5079006"/>
                  <a:gd name="connsiteX1075" fmla="*/ 5177359 w 5315663"/>
                  <a:gd name="connsiteY1075" fmla="*/ 2096714 h 5079006"/>
                  <a:gd name="connsiteX1076" fmla="*/ 186333 w 5315663"/>
                  <a:gd name="connsiteY1076" fmla="*/ 2033909 h 5079006"/>
                  <a:gd name="connsiteX1077" fmla="*/ 189337 w 5315663"/>
                  <a:gd name="connsiteY1077" fmla="*/ 2022113 h 5079006"/>
                  <a:gd name="connsiteX1078" fmla="*/ 189337 w 5315663"/>
                  <a:gd name="connsiteY1078" fmla="*/ 2022113 h 5079006"/>
                  <a:gd name="connsiteX1079" fmla="*/ 201104 w 5315663"/>
                  <a:gd name="connsiteY1079" fmla="*/ 2025044 h 5079006"/>
                  <a:gd name="connsiteX1080" fmla="*/ 201152 w 5315663"/>
                  <a:gd name="connsiteY1080" fmla="*/ 2025116 h 5079006"/>
                  <a:gd name="connsiteX1081" fmla="*/ 201152 w 5315663"/>
                  <a:gd name="connsiteY1081" fmla="*/ 2025116 h 5079006"/>
                  <a:gd name="connsiteX1082" fmla="*/ 198221 w 5315663"/>
                  <a:gd name="connsiteY1082" fmla="*/ 2036931 h 5079006"/>
                  <a:gd name="connsiteX1083" fmla="*/ 198221 w 5315663"/>
                  <a:gd name="connsiteY1083" fmla="*/ 2036931 h 5079006"/>
                  <a:gd name="connsiteX1084" fmla="*/ 193815 w 5315663"/>
                  <a:gd name="connsiteY1084" fmla="*/ 2038132 h 5079006"/>
                  <a:gd name="connsiteX1085" fmla="*/ 193815 w 5315663"/>
                  <a:gd name="connsiteY1085" fmla="*/ 2038132 h 5079006"/>
                  <a:gd name="connsiteX1086" fmla="*/ 186333 w 5315663"/>
                  <a:gd name="connsiteY1086" fmla="*/ 2033909 h 5079006"/>
                  <a:gd name="connsiteX1087" fmla="*/ 5097570 w 5315663"/>
                  <a:gd name="connsiteY1087" fmla="*/ 2034437 h 5079006"/>
                  <a:gd name="connsiteX1088" fmla="*/ 5097570 w 5315663"/>
                  <a:gd name="connsiteY1088" fmla="*/ 2034437 h 5079006"/>
                  <a:gd name="connsiteX1089" fmla="*/ 5094603 w 5315663"/>
                  <a:gd name="connsiteY1089" fmla="*/ 2022677 h 5079006"/>
                  <a:gd name="connsiteX1090" fmla="*/ 5094639 w 5315663"/>
                  <a:gd name="connsiteY1090" fmla="*/ 2022622 h 5079006"/>
                  <a:gd name="connsiteX1091" fmla="*/ 5094639 w 5315663"/>
                  <a:gd name="connsiteY1091" fmla="*/ 2022622 h 5079006"/>
                  <a:gd name="connsiteX1092" fmla="*/ 5106308 w 5315663"/>
                  <a:gd name="connsiteY1092" fmla="*/ 2019619 h 5079006"/>
                  <a:gd name="connsiteX1093" fmla="*/ 5106435 w 5315663"/>
                  <a:gd name="connsiteY1093" fmla="*/ 2019691 h 5079006"/>
                  <a:gd name="connsiteX1094" fmla="*/ 5106435 w 5315663"/>
                  <a:gd name="connsiteY1094" fmla="*/ 2019691 h 5079006"/>
                  <a:gd name="connsiteX1095" fmla="*/ 5109385 w 5315663"/>
                  <a:gd name="connsiteY1095" fmla="*/ 2031488 h 5079006"/>
                  <a:gd name="connsiteX1096" fmla="*/ 5109366 w 5315663"/>
                  <a:gd name="connsiteY1096" fmla="*/ 2031506 h 5079006"/>
                  <a:gd name="connsiteX1097" fmla="*/ 5109366 w 5315663"/>
                  <a:gd name="connsiteY1097" fmla="*/ 2031506 h 5079006"/>
                  <a:gd name="connsiteX1098" fmla="*/ 5102085 w 5315663"/>
                  <a:gd name="connsiteY1098" fmla="*/ 2035638 h 5079006"/>
                  <a:gd name="connsiteX1099" fmla="*/ 5102085 w 5315663"/>
                  <a:gd name="connsiteY1099" fmla="*/ 2035638 h 5079006"/>
                  <a:gd name="connsiteX1100" fmla="*/ 5097570 w 5315663"/>
                  <a:gd name="connsiteY1100" fmla="*/ 2034437 h 5079006"/>
                  <a:gd name="connsiteX1101" fmla="*/ 5003909 w 5315663"/>
                  <a:gd name="connsiteY1101" fmla="*/ 1993677 h 5079006"/>
                  <a:gd name="connsiteX1102" fmla="*/ 4999084 w 5315663"/>
                  <a:gd name="connsiteY1102" fmla="*/ 1982464 h 5079006"/>
                  <a:gd name="connsiteX1103" fmla="*/ 4999084 w 5315663"/>
                  <a:gd name="connsiteY1103" fmla="*/ 1982464 h 5079006"/>
                  <a:gd name="connsiteX1104" fmla="*/ 5010280 w 5315663"/>
                  <a:gd name="connsiteY1104" fmla="*/ 1977658 h 5079006"/>
                  <a:gd name="connsiteX1105" fmla="*/ 5010280 w 5315663"/>
                  <a:gd name="connsiteY1105" fmla="*/ 1977658 h 5079006"/>
                  <a:gd name="connsiteX1106" fmla="*/ 5015104 w 5315663"/>
                  <a:gd name="connsiteY1106" fmla="*/ 1988853 h 5079006"/>
                  <a:gd name="connsiteX1107" fmla="*/ 5015104 w 5315663"/>
                  <a:gd name="connsiteY1107" fmla="*/ 1988853 h 5079006"/>
                  <a:gd name="connsiteX1108" fmla="*/ 5007094 w 5315663"/>
                  <a:gd name="connsiteY1108" fmla="*/ 1994315 h 5079006"/>
                  <a:gd name="connsiteX1109" fmla="*/ 5007094 w 5315663"/>
                  <a:gd name="connsiteY1109" fmla="*/ 1994315 h 5079006"/>
                  <a:gd name="connsiteX1110" fmla="*/ 5003909 w 5315663"/>
                  <a:gd name="connsiteY1110" fmla="*/ 1993732 h 5079006"/>
                  <a:gd name="connsiteX1111" fmla="*/ 276882 w 5315663"/>
                  <a:gd name="connsiteY1111" fmla="*/ 1982992 h 5079006"/>
                  <a:gd name="connsiteX1112" fmla="*/ 280231 w 5315663"/>
                  <a:gd name="connsiteY1112" fmla="*/ 1971268 h 5079006"/>
                  <a:gd name="connsiteX1113" fmla="*/ 280231 w 5315663"/>
                  <a:gd name="connsiteY1113" fmla="*/ 1971268 h 5079006"/>
                  <a:gd name="connsiteX1114" fmla="*/ 291940 w 5315663"/>
                  <a:gd name="connsiteY1114" fmla="*/ 1974618 h 5079006"/>
                  <a:gd name="connsiteX1115" fmla="*/ 291955 w 5315663"/>
                  <a:gd name="connsiteY1115" fmla="*/ 1974636 h 5079006"/>
                  <a:gd name="connsiteX1116" fmla="*/ 291955 w 5315663"/>
                  <a:gd name="connsiteY1116" fmla="*/ 1974636 h 5079006"/>
                  <a:gd name="connsiteX1117" fmla="*/ 288605 w 5315663"/>
                  <a:gd name="connsiteY1117" fmla="*/ 1986359 h 5079006"/>
                  <a:gd name="connsiteX1118" fmla="*/ 288605 w 5315663"/>
                  <a:gd name="connsiteY1118" fmla="*/ 1986359 h 5079006"/>
                  <a:gd name="connsiteX1119" fmla="*/ 284455 w 5315663"/>
                  <a:gd name="connsiteY1119" fmla="*/ 1987470 h 5079006"/>
                  <a:gd name="connsiteX1120" fmla="*/ 284455 w 5315663"/>
                  <a:gd name="connsiteY1120" fmla="*/ 1987470 h 5079006"/>
                  <a:gd name="connsiteX1121" fmla="*/ 276882 w 5315663"/>
                  <a:gd name="connsiteY1121" fmla="*/ 1982992 h 5079006"/>
                  <a:gd name="connsiteX1122" fmla="*/ 4912414 w 5315663"/>
                  <a:gd name="connsiteY1122" fmla="*/ 1940939 h 5079006"/>
                  <a:gd name="connsiteX1123" fmla="*/ 4912414 w 5315663"/>
                  <a:gd name="connsiteY1123" fmla="*/ 1940939 h 5079006"/>
                  <a:gd name="connsiteX1124" fmla="*/ 4910794 w 5315663"/>
                  <a:gd name="connsiteY1124" fmla="*/ 1929070 h 5079006"/>
                  <a:gd name="connsiteX1125" fmla="*/ 4910939 w 5315663"/>
                  <a:gd name="connsiteY1125" fmla="*/ 1928888 h 5079006"/>
                  <a:gd name="connsiteX1126" fmla="*/ 4910939 w 5315663"/>
                  <a:gd name="connsiteY1126" fmla="*/ 1928888 h 5079006"/>
                  <a:gd name="connsiteX1127" fmla="*/ 4922790 w 5315663"/>
                  <a:gd name="connsiteY1127" fmla="*/ 1927250 h 5079006"/>
                  <a:gd name="connsiteX1128" fmla="*/ 4923009 w 5315663"/>
                  <a:gd name="connsiteY1128" fmla="*/ 1927414 h 5079006"/>
                  <a:gd name="connsiteX1129" fmla="*/ 4923009 w 5315663"/>
                  <a:gd name="connsiteY1129" fmla="*/ 1927414 h 5079006"/>
                  <a:gd name="connsiteX1130" fmla="*/ 4924465 w 5315663"/>
                  <a:gd name="connsiteY1130" fmla="*/ 1939483 h 5079006"/>
                  <a:gd name="connsiteX1131" fmla="*/ 4924465 w 5315663"/>
                  <a:gd name="connsiteY1131" fmla="*/ 1939483 h 5079006"/>
                  <a:gd name="connsiteX1132" fmla="*/ 4917656 w 5315663"/>
                  <a:gd name="connsiteY1132" fmla="*/ 1942760 h 5079006"/>
                  <a:gd name="connsiteX1133" fmla="*/ 4917656 w 5315663"/>
                  <a:gd name="connsiteY1133" fmla="*/ 1942760 h 5079006"/>
                  <a:gd name="connsiteX1134" fmla="*/ 4912414 w 5315663"/>
                  <a:gd name="connsiteY1134" fmla="*/ 1940939 h 5079006"/>
                  <a:gd name="connsiteX1135" fmla="*/ 368031 w 5315663"/>
                  <a:gd name="connsiteY1135" fmla="*/ 1933185 h 5079006"/>
                  <a:gd name="connsiteX1136" fmla="*/ 371491 w 5315663"/>
                  <a:gd name="connsiteY1136" fmla="*/ 1921588 h 5079006"/>
                  <a:gd name="connsiteX1137" fmla="*/ 371563 w 5315663"/>
                  <a:gd name="connsiteY1137" fmla="*/ 1921552 h 5079006"/>
                  <a:gd name="connsiteX1138" fmla="*/ 371563 w 5315663"/>
                  <a:gd name="connsiteY1138" fmla="*/ 1921552 h 5079006"/>
                  <a:gd name="connsiteX1139" fmla="*/ 383137 w 5315663"/>
                  <a:gd name="connsiteY1139" fmla="*/ 1925084 h 5079006"/>
                  <a:gd name="connsiteX1140" fmla="*/ 383195 w 5315663"/>
                  <a:gd name="connsiteY1140" fmla="*/ 1925193 h 5079006"/>
                  <a:gd name="connsiteX1141" fmla="*/ 383195 w 5315663"/>
                  <a:gd name="connsiteY1141" fmla="*/ 1925193 h 5079006"/>
                  <a:gd name="connsiteX1142" fmla="*/ 379702 w 5315663"/>
                  <a:gd name="connsiteY1142" fmla="*/ 1936807 h 5079006"/>
                  <a:gd name="connsiteX1143" fmla="*/ 379663 w 5315663"/>
                  <a:gd name="connsiteY1143" fmla="*/ 1936825 h 5079006"/>
                  <a:gd name="connsiteX1144" fmla="*/ 379663 w 5315663"/>
                  <a:gd name="connsiteY1144" fmla="*/ 1936825 h 5079006"/>
                  <a:gd name="connsiteX1145" fmla="*/ 375622 w 5315663"/>
                  <a:gd name="connsiteY1145" fmla="*/ 1937772 h 5079006"/>
                  <a:gd name="connsiteX1146" fmla="*/ 375622 w 5315663"/>
                  <a:gd name="connsiteY1146" fmla="*/ 1937772 h 5079006"/>
                  <a:gd name="connsiteX1147" fmla="*/ 368031 w 5315663"/>
                  <a:gd name="connsiteY1147" fmla="*/ 1933185 h 5079006"/>
                  <a:gd name="connsiteX1148" fmla="*/ 459617 w 5315663"/>
                  <a:gd name="connsiteY1148" fmla="*/ 1884943 h 5079006"/>
                  <a:gd name="connsiteX1149" fmla="*/ 463076 w 5315663"/>
                  <a:gd name="connsiteY1149" fmla="*/ 1873220 h 5079006"/>
                  <a:gd name="connsiteX1150" fmla="*/ 463076 w 5315663"/>
                  <a:gd name="connsiteY1150" fmla="*/ 1873220 h 5079006"/>
                  <a:gd name="connsiteX1151" fmla="*/ 474781 w 5315663"/>
                  <a:gd name="connsiteY1151" fmla="*/ 1876660 h 5079006"/>
                  <a:gd name="connsiteX1152" fmla="*/ 474781 w 5315663"/>
                  <a:gd name="connsiteY1152" fmla="*/ 1876660 h 5079006"/>
                  <a:gd name="connsiteX1153" fmla="*/ 471340 w 5315663"/>
                  <a:gd name="connsiteY1153" fmla="*/ 1888384 h 5079006"/>
                  <a:gd name="connsiteX1154" fmla="*/ 471340 w 5315663"/>
                  <a:gd name="connsiteY1154" fmla="*/ 1888384 h 5079006"/>
                  <a:gd name="connsiteX1155" fmla="*/ 467208 w 5315663"/>
                  <a:gd name="connsiteY1155" fmla="*/ 1889421 h 5079006"/>
                  <a:gd name="connsiteX1156" fmla="*/ 467208 w 5315663"/>
                  <a:gd name="connsiteY1156" fmla="*/ 1889421 h 5079006"/>
                  <a:gd name="connsiteX1157" fmla="*/ 459617 w 5315663"/>
                  <a:gd name="connsiteY1157" fmla="*/ 1884943 h 5079006"/>
                  <a:gd name="connsiteX1158" fmla="*/ 4839433 w 5315663"/>
                  <a:gd name="connsiteY1158" fmla="*/ 1864609 h 5079006"/>
                  <a:gd name="connsiteX1159" fmla="*/ 4841417 w 5315663"/>
                  <a:gd name="connsiteY1159" fmla="*/ 1852539 h 5079006"/>
                  <a:gd name="connsiteX1160" fmla="*/ 4841417 w 5315663"/>
                  <a:gd name="connsiteY1160" fmla="*/ 1852539 h 5079006"/>
                  <a:gd name="connsiteX1161" fmla="*/ 4853304 w 5315663"/>
                  <a:gd name="connsiteY1161" fmla="*/ 1854487 h 5079006"/>
                  <a:gd name="connsiteX1162" fmla="*/ 4853395 w 5315663"/>
                  <a:gd name="connsiteY1162" fmla="*/ 1854615 h 5079006"/>
                  <a:gd name="connsiteX1163" fmla="*/ 4853395 w 5315663"/>
                  <a:gd name="connsiteY1163" fmla="*/ 1854615 h 5079006"/>
                  <a:gd name="connsiteX1164" fmla="*/ 4851557 w 5315663"/>
                  <a:gd name="connsiteY1164" fmla="*/ 1866502 h 5079006"/>
                  <a:gd name="connsiteX1165" fmla="*/ 4851411 w 5315663"/>
                  <a:gd name="connsiteY1165" fmla="*/ 1866593 h 5079006"/>
                  <a:gd name="connsiteX1166" fmla="*/ 4851411 w 5315663"/>
                  <a:gd name="connsiteY1166" fmla="*/ 1866593 h 5079006"/>
                  <a:gd name="connsiteX1167" fmla="*/ 4846405 w 5315663"/>
                  <a:gd name="connsiteY1167" fmla="*/ 1868231 h 5079006"/>
                  <a:gd name="connsiteX1168" fmla="*/ 4846405 w 5315663"/>
                  <a:gd name="connsiteY1168" fmla="*/ 1868231 h 5079006"/>
                  <a:gd name="connsiteX1169" fmla="*/ 4839433 w 5315663"/>
                  <a:gd name="connsiteY1169" fmla="*/ 1864609 h 5079006"/>
                  <a:gd name="connsiteX1170" fmla="*/ 544140 w 5315663"/>
                  <a:gd name="connsiteY1170" fmla="*/ 1825579 h 5079006"/>
                  <a:gd name="connsiteX1171" fmla="*/ 544143 w 5315663"/>
                  <a:gd name="connsiteY1171" fmla="*/ 1813509 h 5079006"/>
                  <a:gd name="connsiteX1172" fmla="*/ 544231 w 5315663"/>
                  <a:gd name="connsiteY1172" fmla="*/ 1813418 h 5079006"/>
                  <a:gd name="connsiteX1173" fmla="*/ 544231 w 5315663"/>
                  <a:gd name="connsiteY1173" fmla="*/ 1813418 h 5079006"/>
                  <a:gd name="connsiteX1174" fmla="*/ 556280 w 5315663"/>
                  <a:gd name="connsiteY1174" fmla="*/ 1813418 h 5079006"/>
                  <a:gd name="connsiteX1175" fmla="*/ 556373 w 5315663"/>
                  <a:gd name="connsiteY1175" fmla="*/ 1813509 h 5079006"/>
                  <a:gd name="connsiteX1176" fmla="*/ 556373 w 5315663"/>
                  <a:gd name="connsiteY1176" fmla="*/ 1813509 h 5079006"/>
                  <a:gd name="connsiteX1177" fmla="*/ 556486 w 5315663"/>
                  <a:gd name="connsiteY1177" fmla="*/ 1825561 h 5079006"/>
                  <a:gd name="connsiteX1178" fmla="*/ 556373 w 5315663"/>
                  <a:gd name="connsiteY1178" fmla="*/ 1825670 h 5079006"/>
                  <a:gd name="connsiteX1179" fmla="*/ 556373 w 5315663"/>
                  <a:gd name="connsiteY1179" fmla="*/ 1825670 h 5079006"/>
                  <a:gd name="connsiteX1180" fmla="*/ 550329 w 5315663"/>
                  <a:gd name="connsiteY1180" fmla="*/ 1828164 h 5079006"/>
                  <a:gd name="connsiteX1181" fmla="*/ 550329 w 5315663"/>
                  <a:gd name="connsiteY1181" fmla="*/ 1828164 h 5079006"/>
                  <a:gd name="connsiteX1182" fmla="*/ 544140 w 5315663"/>
                  <a:gd name="connsiteY1182" fmla="*/ 1825579 h 5079006"/>
                  <a:gd name="connsiteX1183" fmla="*/ 4790754 w 5315663"/>
                  <a:gd name="connsiteY1183" fmla="*/ 1770966 h 5079006"/>
                  <a:gd name="connsiteX1184" fmla="*/ 4796052 w 5315663"/>
                  <a:gd name="connsiteY1184" fmla="*/ 1759952 h 5079006"/>
                  <a:gd name="connsiteX1185" fmla="*/ 4796088 w 5315663"/>
                  <a:gd name="connsiteY1185" fmla="*/ 1759934 h 5079006"/>
                  <a:gd name="connsiteX1186" fmla="*/ 4796088 w 5315663"/>
                  <a:gd name="connsiteY1186" fmla="*/ 1759934 h 5079006"/>
                  <a:gd name="connsiteX1187" fmla="*/ 4807011 w 5315663"/>
                  <a:gd name="connsiteY1187" fmla="*/ 1765195 h 5079006"/>
                  <a:gd name="connsiteX1188" fmla="*/ 4807011 w 5315663"/>
                  <a:gd name="connsiteY1188" fmla="*/ 1765195 h 5079006"/>
                  <a:gd name="connsiteX1189" fmla="*/ 4801768 w 5315663"/>
                  <a:gd name="connsiteY1189" fmla="*/ 1776209 h 5079006"/>
                  <a:gd name="connsiteX1190" fmla="*/ 4801768 w 5315663"/>
                  <a:gd name="connsiteY1190" fmla="*/ 1776209 h 5079006"/>
                  <a:gd name="connsiteX1191" fmla="*/ 4798928 w 5315663"/>
                  <a:gd name="connsiteY1191" fmla="*/ 1776737 h 5079006"/>
                  <a:gd name="connsiteX1192" fmla="*/ 4798928 w 5315663"/>
                  <a:gd name="connsiteY1192" fmla="*/ 1776737 h 5079006"/>
                  <a:gd name="connsiteX1193" fmla="*/ 4790754 w 5315663"/>
                  <a:gd name="connsiteY1193" fmla="*/ 1770875 h 5079006"/>
                  <a:gd name="connsiteX1194" fmla="*/ 608510 w 5315663"/>
                  <a:gd name="connsiteY1194" fmla="*/ 1744934 h 5079006"/>
                  <a:gd name="connsiteX1195" fmla="*/ 605233 w 5315663"/>
                  <a:gd name="connsiteY1195" fmla="*/ 1733210 h 5079006"/>
                  <a:gd name="connsiteX1196" fmla="*/ 605233 w 5315663"/>
                  <a:gd name="connsiteY1196" fmla="*/ 1733210 h 5079006"/>
                  <a:gd name="connsiteX1197" fmla="*/ 616809 w 5315663"/>
                  <a:gd name="connsiteY1197" fmla="*/ 1729788 h 5079006"/>
                  <a:gd name="connsiteX1198" fmla="*/ 616957 w 5315663"/>
                  <a:gd name="connsiteY1198" fmla="*/ 1729860 h 5079006"/>
                  <a:gd name="connsiteX1199" fmla="*/ 616957 w 5315663"/>
                  <a:gd name="connsiteY1199" fmla="*/ 1729860 h 5079006"/>
                  <a:gd name="connsiteX1200" fmla="*/ 620215 w 5315663"/>
                  <a:gd name="connsiteY1200" fmla="*/ 1741566 h 5079006"/>
                  <a:gd name="connsiteX1201" fmla="*/ 620215 w 5315663"/>
                  <a:gd name="connsiteY1201" fmla="*/ 1741566 h 5079006"/>
                  <a:gd name="connsiteX1202" fmla="*/ 612733 w 5315663"/>
                  <a:gd name="connsiteY1202" fmla="*/ 1745971 h 5079006"/>
                  <a:gd name="connsiteX1203" fmla="*/ 612733 w 5315663"/>
                  <a:gd name="connsiteY1203" fmla="*/ 1745971 h 5079006"/>
                  <a:gd name="connsiteX1204" fmla="*/ 608510 w 5315663"/>
                  <a:gd name="connsiteY1204" fmla="*/ 1744934 h 5079006"/>
                  <a:gd name="connsiteX1205" fmla="*/ 4770329 w 5315663"/>
                  <a:gd name="connsiteY1205" fmla="*/ 1667219 h 5079006"/>
                  <a:gd name="connsiteX1206" fmla="*/ 4778157 w 5315663"/>
                  <a:gd name="connsiteY1206" fmla="*/ 1658134 h 5079006"/>
                  <a:gd name="connsiteX1207" fmla="*/ 4778430 w 5315663"/>
                  <a:gd name="connsiteY1207" fmla="*/ 1658117 h 5079006"/>
                  <a:gd name="connsiteX1208" fmla="*/ 4778430 w 5315663"/>
                  <a:gd name="connsiteY1208" fmla="*/ 1658117 h 5079006"/>
                  <a:gd name="connsiteX1209" fmla="*/ 4787532 w 5315663"/>
                  <a:gd name="connsiteY1209" fmla="*/ 1666134 h 5079006"/>
                  <a:gd name="connsiteX1210" fmla="*/ 4787532 w 5315663"/>
                  <a:gd name="connsiteY1210" fmla="*/ 1666218 h 5079006"/>
                  <a:gd name="connsiteX1211" fmla="*/ 4787532 w 5315663"/>
                  <a:gd name="connsiteY1211" fmla="*/ 1666218 h 5079006"/>
                  <a:gd name="connsiteX1212" fmla="*/ 4779486 w 5315663"/>
                  <a:gd name="connsiteY1212" fmla="*/ 1675317 h 5079006"/>
                  <a:gd name="connsiteX1213" fmla="*/ 4779431 w 5315663"/>
                  <a:gd name="connsiteY1213" fmla="*/ 1675320 h 5079006"/>
                  <a:gd name="connsiteX1214" fmla="*/ 4779012 w 5315663"/>
                  <a:gd name="connsiteY1214" fmla="*/ 1675320 h 5079006"/>
                  <a:gd name="connsiteX1215" fmla="*/ 4770329 w 5315663"/>
                  <a:gd name="connsiteY1215" fmla="*/ 1667219 h 5079006"/>
                  <a:gd name="connsiteX1216" fmla="*/ 647449 w 5315663"/>
                  <a:gd name="connsiteY1216" fmla="*/ 1649306 h 5079006"/>
                  <a:gd name="connsiteX1217" fmla="*/ 640879 w 5315663"/>
                  <a:gd name="connsiteY1217" fmla="*/ 1639115 h 5079006"/>
                  <a:gd name="connsiteX1218" fmla="*/ 640896 w 5315663"/>
                  <a:gd name="connsiteY1218" fmla="*/ 1639039 h 5079006"/>
                  <a:gd name="connsiteX1219" fmla="*/ 640896 w 5315663"/>
                  <a:gd name="connsiteY1219" fmla="*/ 1639039 h 5079006"/>
                  <a:gd name="connsiteX1220" fmla="*/ 651064 w 5315663"/>
                  <a:gd name="connsiteY1220" fmla="*/ 1632482 h 5079006"/>
                  <a:gd name="connsiteX1221" fmla="*/ 651163 w 5315663"/>
                  <a:gd name="connsiteY1221" fmla="*/ 1632504 h 5079006"/>
                  <a:gd name="connsiteX1222" fmla="*/ 651163 w 5315663"/>
                  <a:gd name="connsiteY1222" fmla="*/ 1632504 h 5079006"/>
                  <a:gd name="connsiteX1223" fmla="*/ 657698 w 5315663"/>
                  <a:gd name="connsiteY1223" fmla="*/ 1642753 h 5079006"/>
                  <a:gd name="connsiteX1224" fmla="*/ 657698 w 5315663"/>
                  <a:gd name="connsiteY1224" fmla="*/ 1642753 h 5079006"/>
                  <a:gd name="connsiteX1225" fmla="*/ 649251 w 5315663"/>
                  <a:gd name="connsiteY1225" fmla="*/ 1649561 h 5079006"/>
                  <a:gd name="connsiteX1226" fmla="*/ 649251 w 5315663"/>
                  <a:gd name="connsiteY1226" fmla="*/ 1649561 h 5079006"/>
                  <a:gd name="connsiteX1227" fmla="*/ 647449 w 5315663"/>
                  <a:gd name="connsiteY1227" fmla="*/ 1649306 h 5079006"/>
                  <a:gd name="connsiteX1228" fmla="*/ 4786367 w 5315663"/>
                  <a:gd name="connsiteY1228" fmla="*/ 1572357 h 5079006"/>
                  <a:gd name="connsiteX1229" fmla="*/ 4779977 w 5315663"/>
                  <a:gd name="connsiteY1229" fmla="*/ 1561964 h 5079006"/>
                  <a:gd name="connsiteX1230" fmla="*/ 4779977 w 5315663"/>
                  <a:gd name="connsiteY1230" fmla="*/ 1561944 h 5079006"/>
                  <a:gd name="connsiteX1231" fmla="*/ 4779977 w 5315663"/>
                  <a:gd name="connsiteY1231" fmla="*/ 1561944 h 5079006"/>
                  <a:gd name="connsiteX1232" fmla="*/ 4790281 w 5315663"/>
                  <a:gd name="connsiteY1232" fmla="*/ 1555545 h 5079006"/>
                  <a:gd name="connsiteX1233" fmla="*/ 4790317 w 5315663"/>
                  <a:gd name="connsiteY1233" fmla="*/ 1555554 h 5079006"/>
                  <a:gd name="connsiteX1234" fmla="*/ 4790317 w 5315663"/>
                  <a:gd name="connsiteY1234" fmla="*/ 1555554 h 5079006"/>
                  <a:gd name="connsiteX1235" fmla="*/ 4796707 w 5315663"/>
                  <a:gd name="connsiteY1235" fmla="*/ 1565921 h 5079006"/>
                  <a:gd name="connsiteX1236" fmla="*/ 4796689 w 5315663"/>
                  <a:gd name="connsiteY1236" fmla="*/ 1565985 h 5079006"/>
                  <a:gd name="connsiteX1237" fmla="*/ 4796689 w 5315663"/>
                  <a:gd name="connsiteY1237" fmla="*/ 1565985 h 5079006"/>
                  <a:gd name="connsiteX1238" fmla="*/ 4788333 w 5315663"/>
                  <a:gd name="connsiteY1238" fmla="*/ 1572611 h 5079006"/>
                  <a:gd name="connsiteX1239" fmla="*/ 4788333 w 5315663"/>
                  <a:gd name="connsiteY1239" fmla="*/ 1572611 h 5079006"/>
                  <a:gd name="connsiteX1240" fmla="*/ 4786367 w 5315663"/>
                  <a:gd name="connsiteY1240" fmla="*/ 1572357 h 5079006"/>
                  <a:gd name="connsiteX1241" fmla="*/ 647285 w 5315663"/>
                  <a:gd name="connsiteY1241" fmla="*/ 1538624 h 5079006"/>
                  <a:gd name="connsiteX1242" fmla="*/ 655104 w 5315663"/>
                  <a:gd name="connsiteY1242" fmla="*/ 1529321 h 5079006"/>
                  <a:gd name="connsiteX1243" fmla="*/ 655113 w 5315663"/>
                  <a:gd name="connsiteY1243" fmla="*/ 1529321 h 5079006"/>
                  <a:gd name="connsiteX1244" fmla="*/ 655113 w 5315663"/>
                  <a:gd name="connsiteY1244" fmla="*/ 1529321 h 5079006"/>
                  <a:gd name="connsiteX1245" fmla="*/ 664414 w 5315663"/>
                  <a:gd name="connsiteY1245" fmla="*/ 1537142 h 5079006"/>
                  <a:gd name="connsiteX1246" fmla="*/ 664416 w 5315663"/>
                  <a:gd name="connsiteY1246" fmla="*/ 1537168 h 5079006"/>
                  <a:gd name="connsiteX1247" fmla="*/ 664416 w 5315663"/>
                  <a:gd name="connsiteY1247" fmla="*/ 1537168 h 5079006"/>
                  <a:gd name="connsiteX1248" fmla="*/ 656706 w 5315663"/>
                  <a:gd name="connsiteY1248" fmla="*/ 1546459 h 5079006"/>
                  <a:gd name="connsiteX1249" fmla="*/ 656588 w 5315663"/>
                  <a:gd name="connsiteY1249" fmla="*/ 1546470 h 5079006"/>
                  <a:gd name="connsiteX1250" fmla="*/ 656588 w 5315663"/>
                  <a:gd name="connsiteY1250" fmla="*/ 1546470 h 5079006"/>
                  <a:gd name="connsiteX1251" fmla="*/ 655805 w 5315663"/>
                  <a:gd name="connsiteY1251" fmla="*/ 1546470 h 5079006"/>
                  <a:gd name="connsiteX1252" fmla="*/ 655805 w 5315663"/>
                  <a:gd name="connsiteY1252" fmla="*/ 1546470 h 5079006"/>
                  <a:gd name="connsiteX1253" fmla="*/ 647285 w 5315663"/>
                  <a:gd name="connsiteY1253" fmla="*/ 1538624 h 5079006"/>
                  <a:gd name="connsiteX1254" fmla="*/ 4818425 w 5315663"/>
                  <a:gd name="connsiteY1254" fmla="*/ 1473962 h 5079006"/>
                  <a:gd name="connsiteX1255" fmla="*/ 4813164 w 5315663"/>
                  <a:gd name="connsiteY1255" fmla="*/ 1462930 h 5079006"/>
                  <a:gd name="connsiteX1256" fmla="*/ 4813164 w 5315663"/>
                  <a:gd name="connsiteY1256" fmla="*/ 1462930 h 5079006"/>
                  <a:gd name="connsiteX1257" fmla="*/ 4824087 w 5315663"/>
                  <a:gd name="connsiteY1257" fmla="*/ 1457669 h 5079006"/>
                  <a:gd name="connsiteX1258" fmla="*/ 4824087 w 5315663"/>
                  <a:gd name="connsiteY1258" fmla="*/ 1457669 h 5079006"/>
                  <a:gd name="connsiteX1259" fmla="*/ 4829348 w 5315663"/>
                  <a:gd name="connsiteY1259" fmla="*/ 1468701 h 5079006"/>
                  <a:gd name="connsiteX1260" fmla="*/ 4829348 w 5315663"/>
                  <a:gd name="connsiteY1260" fmla="*/ 1468701 h 5079006"/>
                  <a:gd name="connsiteX1261" fmla="*/ 4821247 w 5315663"/>
                  <a:gd name="connsiteY1261" fmla="*/ 1474472 h 5079006"/>
                  <a:gd name="connsiteX1262" fmla="*/ 4821247 w 5315663"/>
                  <a:gd name="connsiteY1262" fmla="*/ 1474472 h 5079006"/>
                  <a:gd name="connsiteX1263" fmla="*/ 4818425 w 5315663"/>
                  <a:gd name="connsiteY1263" fmla="*/ 1473962 h 5079006"/>
                  <a:gd name="connsiteX1264" fmla="*/ 637382 w 5315663"/>
                  <a:gd name="connsiteY1264" fmla="*/ 1435733 h 5079006"/>
                  <a:gd name="connsiteX1265" fmla="*/ 644882 w 5315663"/>
                  <a:gd name="connsiteY1265" fmla="*/ 1426085 h 5079006"/>
                  <a:gd name="connsiteX1266" fmla="*/ 644882 w 5315663"/>
                  <a:gd name="connsiteY1266" fmla="*/ 1426085 h 5079006"/>
                  <a:gd name="connsiteX1267" fmla="*/ 654440 w 5315663"/>
                  <a:gd name="connsiteY1267" fmla="*/ 1433672 h 5079006"/>
                  <a:gd name="connsiteX1268" fmla="*/ 654440 w 5315663"/>
                  <a:gd name="connsiteY1268" fmla="*/ 1433676 h 5079006"/>
                  <a:gd name="connsiteX1269" fmla="*/ 654440 w 5315663"/>
                  <a:gd name="connsiteY1269" fmla="*/ 1433676 h 5079006"/>
                  <a:gd name="connsiteX1270" fmla="*/ 647047 w 5315663"/>
                  <a:gd name="connsiteY1270" fmla="*/ 1443222 h 5079006"/>
                  <a:gd name="connsiteX1271" fmla="*/ 646958 w 5315663"/>
                  <a:gd name="connsiteY1271" fmla="*/ 1443233 h 5079006"/>
                  <a:gd name="connsiteX1272" fmla="*/ 646958 w 5315663"/>
                  <a:gd name="connsiteY1272" fmla="*/ 1443233 h 5079006"/>
                  <a:gd name="connsiteX1273" fmla="*/ 645920 w 5315663"/>
                  <a:gd name="connsiteY1273" fmla="*/ 1443233 h 5079006"/>
                  <a:gd name="connsiteX1274" fmla="*/ 645920 w 5315663"/>
                  <a:gd name="connsiteY1274" fmla="*/ 1443233 h 5079006"/>
                  <a:gd name="connsiteX1275" fmla="*/ 637364 w 5315663"/>
                  <a:gd name="connsiteY1275" fmla="*/ 1435788 h 5079006"/>
                  <a:gd name="connsiteX1276" fmla="*/ 4849973 w 5315663"/>
                  <a:gd name="connsiteY1276" fmla="*/ 1375076 h 5079006"/>
                  <a:gd name="connsiteX1277" fmla="*/ 4843401 w 5315663"/>
                  <a:gd name="connsiteY1277" fmla="*/ 1364827 h 5079006"/>
                  <a:gd name="connsiteX1278" fmla="*/ 4843401 w 5315663"/>
                  <a:gd name="connsiteY1278" fmla="*/ 1364827 h 5079006"/>
                  <a:gd name="connsiteX1279" fmla="*/ 4853632 w 5315663"/>
                  <a:gd name="connsiteY1279" fmla="*/ 1358265 h 5079006"/>
                  <a:gd name="connsiteX1280" fmla="*/ 4853669 w 5315663"/>
                  <a:gd name="connsiteY1280" fmla="*/ 1358274 h 5079006"/>
                  <a:gd name="connsiteX1281" fmla="*/ 4853669 w 5315663"/>
                  <a:gd name="connsiteY1281" fmla="*/ 1358274 h 5079006"/>
                  <a:gd name="connsiteX1282" fmla="*/ 4860222 w 5315663"/>
                  <a:gd name="connsiteY1282" fmla="*/ 1368483 h 5079006"/>
                  <a:gd name="connsiteX1283" fmla="*/ 4860204 w 5315663"/>
                  <a:gd name="connsiteY1283" fmla="*/ 1368523 h 5079006"/>
                  <a:gd name="connsiteX1284" fmla="*/ 4860204 w 5315663"/>
                  <a:gd name="connsiteY1284" fmla="*/ 1368523 h 5079006"/>
                  <a:gd name="connsiteX1285" fmla="*/ 4851866 w 5315663"/>
                  <a:gd name="connsiteY1285" fmla="*/ 1375331 h 5079006"/>
                  <a:gd name="connsiteX1286" fmla="*/ 4851866 w 5315663"/>
                  <a:gd name="connsiteY1286" fmla="*/ 1375331 h 5079006"/>
                  <a:gd name="connsiteX1287" fmla="*/ 4849955 w 5315663"/>
                  <a:gd name="connsiteY1287" fmla="*/ 1375131 h 5079006"/>
                  <a:gd name="connsiteX1288" fmla="*/ 628844 w 5315663"/>
                  <a:gd name="connsiteY1288" fmla="*/ 1331459 h 5079006"/>
                  <a:gd name="connsiteX1289" fmla="*/ 637455 w 5315663"/>
                  <a:gd name="connsiteY1289" fmla="*/ 1322848 h 5079006"/>
                  <a:gd name="connsiteX1290" fmla="*/ 637455 w 5315663"/>
                  <a:gd name="connsiteY1290" fmla="*/ 1322848 h 5079006"/>
                  <a:gd name="connsiteX1291" fmla="*/ 646066 w 5315663"/>
                  <a:gd name="connsiteY1291" fmla="*/ 1331349 h 5079006"/>
                  <a:gd name="connsiteX1292" fmla="*/ 646066 w 5315663"/>
                  <a:gd name="connsiteY1292" fmla="*/ 1331368 h 5079006"/>
                  <a:gd name="connsiteX1293" fmla="*/ 646066 w 5315663"/>
                  <a:gd name="connsiteY1293" fmla="*/ 1331368 h 5079006"/>
                  <a:gd name="connsiteX1294" fmla="*/ 637621 w 5315663"/>
                  <a:gd name="connsiteY1294" fmla="*/ 1340069 h 5079006"/>
                  <a:gd name="connsiteX1295" fmla="*/ 637546 w 5315663"/>
                  <a:gd name="connsiteY1295" fmla="*/ 1340069 h 5079006"/>
                  <a:gd name="connsiteX1296" fmla="*/ 637546 w 5315663"/>
                  <a:gd name="connsiteY1296" fmla="*/ 1340069 h 5079006"/>
                  <a:gd name="connsiteX1297" fmla="*/ 628844 w 5315663"/>
                  <a:gd name="connsiteY1297" fmla="*/ 1331586 h 5079006"/>
                  <a:gd name="connsiteX1298" fmla="*/ 628844 w 5315663"/>
                  <a:gd name="connsiteY1298" fmla="*/ 1331459 h 5079006"/>
                  <a:gd name="connsiteX1299" fmla="*/ 4851065 w 5315663"/>
                  <a:gd name="connsiteY1299" fmla="*/ 1264339 h 5079006"/>
                  <a:gd name="connsiteX1300" fmla="*/ 4859039 w 5315663"/>
                  <a:gd name="connsiteY1300" fmla="*/ 1255239 h 5079006"/>
                  <a:gd name="connsiteX1301" fmla="*/ 4859075 w 5315663"/>
                  <a:gd name="connsiteY1301" fmla="*/ 1255237 h 5079006"/>
                  <a:gd name="connsiteX1302" fmla="*/ 4859075 w 5315663"/>
                  <a:gd name="connsiteY1302" fmla="*/ 1255237 h 5079006"/>
                  <a:gd name="connsiteX1303" fmla="*/ 4868305 w 5315663"/>
                  <a:gd name="connsiteY1303" fmla="*/ 1263265 h 5079006"/>
                  <a:gd name="connsiteX1304" fmla="*/ 4868305 w 5315663"/>
                  <a:gd name="connsiteY1304" fmla="*/ 1263265 h 5079006"/>
                  <a:gd name="connsiteX1305" fmla="*/ 4860186 w 5315663"/>
                  <a:gd name="connsiteY1305" fmla="*/ 1272477 h 5079006"/>
                  <a:gd name="connsiteX1306" fmla="*/ 4859676 w 5315663"/>
                  <a:gd name="connsiteY1306" fmla="*/ 1272477 h 5079006"/>
                  <a:gd name="connsiteX1307" fmla="*/ 4851065 w 5315663"/>
                  <a:gd name="connsiteY1307" fmla="*/ 1264339 h 5079006"/>
                  <a:gd name="connsiteX1308" fmla="*/ 642461 w 5315663"/>
                  <a:gd name="connsiteY1308" fmla="*/ 1236687 h 5079006"/>
                  <a:gd name="connsiteX1309" fmla="*/ 635349 w 5315663"/>
                  <a:gd name="connsiteY1309" fmla="*/ 1227057 h 5079006"/>
                  <a:gd name="connsiteX1310" fmla="*/ 635398 w 5315663"/>
                  <a:gd name="connsiteY1310" fmla="*/ 1226766 h 5079006"/>
                  <a:gd name="connsiteX1311" fmla="*/ 635398 w 5315663"/>
                  <a:gd name="connsiteY1311" fmla="*/ 1226766 h 5079006"/>
                  <a:gd name="connsiteX1312" fmla="*/ 645301 w 5315663"/>
                  <a:gd name="connsiteY1312" fmla="*/ 1219702 h 5079006"/>
                  <a:gd name="connsiteX1313" fmla="*/ 645301 w 5315663"/>
                  <a:gd name="connsiteY1313" fmla="*/ 1219702 h 5079006"/>
                  <a:gd name="connsiteX1314" fmla="*/ 652364 w 5315663"/>
                  <a:gd name="connsiteY1314" fmla="*/ 1229624 h 5079006"/>
                  <a:gd name="connsiteX1315" fmla="*/ 652364 w 5315663"/>
                  <a:gd name="connsiteY1315" fmla="*/ 1229624 h 5079006"/>
                  <a:gd name="connsiteX1316" fmla="*/ 643917 w 5315663"/>
                  <a:gd name="connsiteY1316" fmla="*/ 1236905 h 5079006"/>
                  <a:gd name="connsiteX1317" fmla="*/ 643917 w 5315663"/>
                  <a:gd name="connsiteY1317" fmla="*/ 1236905 h 5079006"/>
                  <a:gd name="connsiteX1318" fmla="*/ 642461 w 5315663"/>
                  <a:gd name="connsiteY1318" fmla="*/ 1236687 h 5079006"/>
                  <a:gd name="connsiteX1319" fmla="*/ 4830385 w 5315663"/>
                  <a:gd name="connsiteY1319" fmla="*/ 1165781 h 5079006"/>
                  <a:gd name="connsiteX1320" fmla="*/ 4830385 w 5315663"/>
                  <a:gd name="connsiteY1320" fmla="*/ 1165781 h 5079006"/>
                  <a:gd name="connsiteX1321" fmla="*/ 4835555 w 5315663"/>
                  <a:gd name="connsiteY1321" fmla="*/ 1154658 h 5079006"/>
                  <a:gd name="connsiteX1322" fmla="*/ 4835555 w 5315663"/>
                  <a:gd name="connsiteY1322" fmla="*/ 1154658 h 5079006"/>
                  <a:gd name="connsiteX1323" fmla="*/ 4846587 w 5315663"/>
                  <a:gd name="connsiteY1323" fmla="*/ 1159828 h 5079006"/>
                  <a:gd name="connsiteX1324" fmla="*/ 4846587 w 5315663"/>
                  <a:gd name="connsiteY1324" fmla="*/ 1159828 h 5079006"/>
                  <a:gd name="connsiteX1325" fmla="*/ 4846587 w 5315663"/>
                  <a:gd name="connsiteY1325" fmla="*/ 1159828 h 5079006"/>
                  <a:gd name="connsiteX1326" fmla="*/ 4846587 w 5315663"/>
                  <a:gd name="connsiteY1326" fmla="*/ 1159828 h 5079006"/>
                  <a:gd name="connsiteX1327" fmla="*/ 4841417 w 5315663"/>
                  <a:gd name="connsiteY1327" fmla="*/ 1170860 h 5079006"/>
                  <a:gd name="connsiteX1328" fmla="*/ 4841417 w 5315663"/>
                  <a:gd name="connsiteY1328" fmla="*/ 1170860 h 5079006"/>
                  <a:gd name="connsiteX1329" fmla="*/ 4838486 w 5315663"/>
                  <a:gd name="connsiteY1329" fmla="*/ 1171370 h 5079006"/>
                  <a:gd name="connsiteX1330" fmla="*/ 4838486 w 5315663"/>
                  <a:gd name="connsiteY1330" fmla="*/ 1171370 h 5079006"/>
                  <a:gd name="connsiteX1331" fmla="*/ 4830385 w 5315663"/>
                  <a:gd name="connsiteY1331" fmla="*/ 1165781 h 5079006"/>
                  <a:gd name="connsiteX1332" fmla="*/ 673900 w 5315663"/>
                  <a:gd name="connsiteY1332" fmla="*/ 1138475 h 5079006"/>
                  <a:gd name="connsiteX1333" fmla="*/ 670259 w 5315663"/>
                  <a:gd name="connsiteY1333" fmla="*/ 1126933 h 5079006"/>
                  <a:gd name="connsiteX1334" fmla="*/ 670259 w 5315663"/>
                  <a:gd name="connsiteY1334" fmla="*/ 1126933 h 5079006"/>
                  <a:gd name="connsiteX1335" fmla="*/ 670259 w 5315663"/>
                  <a:gd name="connsiteY1335" fmla="*/ 1126842 h 5079006"/>
                  <a:gd name="connsiteX1336" fmla="*/ 670259 w 5315663"/>
                  <a:gd name="connsiteY1336" fmla="*/ 1126842 h 5079006"/>
                  <a:gd name="connsiteX1337" fmla="*/ 681815 w 5315663"/>
                  <a:gd name="connsiteY1337" fmla="*/ 1123172 h 5079006"/>
                  <a:gd name="connsiteX1338" fmla="*/ 681873 w 5315663"/>
                  <a:gd name="connsiteY1338" fmla="*/ 1123201 h 5079006"/>
                  <a:gd name="connsiteX1339" fmla="*/ 681873 w 5315663"/>
                  <a:gd name="connsiteY1339" fmla="*/ 1123201 h 5079006"/>
                  <a:gd name="connsiteX1340" fmla="*/ 685514 w 5315663"/>
                  <a:gd name="connsiteY1340" fmla="*/ 1134834 h 5079006"/>
                  <a:gd name="connsiteX1341" fmla="*/ 685514 w 5315663"/>
                  <a:gd name="connsiteY1341" fmla="*/ 1134834 h 5079006"/>
                  <a:gd name="connsiteX1342" fmla="*/ 677850 w 5315663"/>
                  <a:gd name="connsiteY1342" fmla="*/ 1139494 h 5079006"/>
                  <a:gd name="connsiteX1343" fmla="*/ 677850 w 5315663"/>
                  <a:gd name="connsiteY1343" fmla="*/ 1139494 h 5079006"/>
                  <a:gd name="connsiteX1344" fmla="*/ 673900 w 5315663"/>
                  <a:gd name="connsiteY1344" fmla="*/ 1138548 h 5079006"/>
                  <a:gd name="connsiteX1345" fmla="*/ 4783072 w 5315663"/>
                  <a:gd name="connsiteY1345" fmla="*/ 1076689 h 5079006"/>
                  <a:gd name="connsiteX1346" fmla="*/ 4784892 w 5315663"/>
                  <a:gd name="connsiteY1346" fmla="*/ 1064638 h 5079006"/>
                  <a:gd name="connsiteX1347" fmla="*/ 4784892 w 5315663"/>
                  <a:gd name="connsiteY1347" fmla="*/ 1064638 h 5079006"/>
                  <a:gd name="connsiteX1348" fmla="*/ 4796889 w 5315663"/>
                  <a:gd name="connsiteY1348" fmla="*/ 1066387 h 5079006"/>
                  <a:gd name="connsiteX1349" fmla="*/ 4796944 w 5315663"/>
                  <a:gd name="connsiteY1349" fmla="*/ 1066458 h 5079006"/>
                  <a:gd name="connsiteX1350" fmla="*/ 4796944 w 5315663"/>
                  <a:gd name="connsiteY1350" fmla="*/ 1066458 h 5079006"/>
                  <a:gd name="connsiteX1351" fmla="*/ 4795123 w 5315663"/>
                  <a:gd name="connsiteY1351" fmla="*/ 1078528 h 5079006"/>
                  <a:gd name="connsiteX1352" fmla="*/ 4795123 w 5315663"/>
                  <a:gd name="connsiteY1352" fmla="*/ 1078528 h 5079006"/>
                  <a:gd name="connsiteX1353" fmla="*/ 4790044 w 5315663"/>
                  <a:gd name="connsiteY1353" fmla="*/ 1080148 h 5079006"/>
                  <a:gd name="connsiteX1354" fmla="*/ 4790044 w 5315663"/>
                  <a:gd name="connsiteY1354" fmla="*/ 1080148 h 5079006"/>
                  <a:gd name="connsiteX1355" fmla="*/ 4783072 w 5315663"/>
                  <a:gd name="connsiteY1355" fmla="*/ 1076762 h 5079006"/>
                  <a:gd name="connsiteX1356" fmla="*/ 729551 w 5315663"/>
                  <a:gd name="connsiteY1356" fmla="*/ 1051440 h 5079006"/>
                  <a:gd name="connsiteX1357" fmla="*/ 728695 w 5315663"/>
                  <a:gd name="connsiteY1357" fmla="*/ 1039298 h 5079006"/>
                  <a:gd name="connsiteX1358" fmla="*/ 728695 w 5315663"/>
                  <a:gd name="connsiteY1358" fmla="*/ 1039298 h 5079006"/>
                  <a:gd name="connsiteX1359" fmla="*/ 740814 w 5315663"/>
                  <a:gd name="connsiteY1359" fmla="*/ 1038404 h 5079006"/>
                  <a:gd name="connsiteX1360" fmla="*/ 740837 w 5315663"/>
                  <a:gd name="connsiteY1360" fmla="*/ 1038424 h 5079006"/>
                  <a:gd name="connsiteX1361" fmla="*/ 740837 w 5315663"/>
                  <a:gd name="connsiteY1361" fmla="*/ 1038424 h 5079006"/>
                  <a:gd name="connsiteX1362" fmla="*/ 741711 w 5315663"/>
                  <a:gd name="connsiteY1362" fmla="*/ 1050584 h 5079006"/>
                  <a:gd name="connsiteX1363" fmla="*/ 741711 w 5315663"/>
                  <a:gd name="connsiteY1363" fmla="*/ 1050584 h 5079006"/>
                  <a:gd name="connsiteX1364" fmla="*/ 735158 w 5315663"/>
                  <a:gd name="connsiteY1364" fmla="*/ 1053606 h 5079006"/>
                  <a:gd name="connsiteX1365" fmla="*/ 735158 w 5315663"/>
                  <a:gd name="connsiteY1365" fmla="*/ 1053606 h 5079006"/>
                  <a:gd name="connsiteX1366" fmla="*/ 729551 w 5315663"/>
                  <a:gd name="connsiteY1366" fmla="*/ 1051440 h 5079006"/>
                  <a:gd name="connsiteX1367" fmla="*/ 4713040 w 5315663"/>
                  <a:gd name="connsiteY1367" fmla="*/ 1004218 h 5079006"/>
                  <a:gd name="connsiteX1368" fmla="*/ 4713040 w 5315663"/>
                  <a:gd name="connsiteY1368" fmla="*/ 1004218 h 5079006"/>
                  <a:gd name="connsiteX1369" fmla="*/ 4711383 w 5315663"/>
                  <a:gd name="connsiteY1369" fmla="*/ 992283 h 5079006"/>
                  <a:gd name="connsiteX1370" fmla="*/ 4711474 w 5315663"/>
                  <a:gd name="connsiteY1370" fmla="*/ 992167 h 5079006"/>
                  <a:gd name="connsiteX1371" fmla="*/ 4711474 w 5315663"/>
                  <a:gd name="connsiteY1371" fmla="*/ 992167 h 5079006"/>
                  <a:gd name="connsiteX1372" fmla="*/ 4723544 w 5315663"/>
                  <a:gd name="connsiteY1372" fmla="*/ 990619 h 5079006"/>
                  <a:gd name="connsiteX1373" fmla="*/ 4723544 w 5315663"/>
                  <a:gd name="connsiteY1373" fmla="*/ 990619 h 5079006"/>
                  <a:gd name="connsiteX1374" fmla="*/ 4725109 w 5315663"/>
                  <a:gd name="connsiteY1374" fmla="*/ 1002749 h 5079006"/>
                  <a:gd name="connsiteX1375" fmla="*/ 4725091 w 5315663"/>
                  <a:gd name="connsiteY1375" fmla="*/ 1002761 h 5079006"/>
                  <a:gd name="connsiteX1376" fmla="*/ 4725091 w 5315663"/>
                  <a:gd name="connsiteY1376" fmla="*/ 1002761 h 5079006"/>
                  <a:gd name="connsiteX1377" fmla="*/ 4718283 w 5315663"/>
                  <a:gd name="connsiteY1377" fmla="*/ 1006038 h 5079006"/>
                  <a:gd name="connsiteX1378" fmla="*/ 4718283 w 5315663"/>
                  <a:gd name="connsiteY1378" fmla="*/ 1006038 h 5079006"/>
                  <a:gd name="connsiteX1379" fmla="*/ 4713040 w 5315663"/>
                  <a:gd name="connsiteY1379" fmla="*/ 1004218 h 5079006"/>
                  <a:gd name="connsiteX1380" fmla="*/ 808485 w 5315663"/>
                  <a:gd name="connsiteY1380" fmla="*/ 985449 h 5079006"/>
                  <a:gd name="connsiteX1381" fmla="*/ 812872 w 5315663"/>
                  <a:gd name="connsiteY1381" fmla="*/ 974071 h 5079006"/>
                  <a:gd name="connsiteX1382" fmla="*/ 812872 w 5315663"/>
                  <a:gd name="connsiteY1382" fmla="*/ 974071 h 5079006"/>
                  <a:gd name="connsiteX1383" fmla="*/ 824250 w 5315663"/>
                  <a:gd name="connsiteY1383" fmla="*/ 978459 h 5079006"/>
                  <a:gd name="connsiteX1384" fmla="*/ 824250 w 5315663"/>
                  <a:gd name="connsiteY1384" fmla="*/ 978459 h 5079006"/>
                  <a:gd name="connsiteX1385" fmla="*/ 819875 w 5315663"/>
                  <a:gd name="connsiteY1385" fmla="*/ 989824 h 5079006"/>
                  <a:gd name="connsiteX1386" fmla="*/ 819844 w 5315663"/>
                  <a:gd name="connsiteY1386" fmla="*/ 989836 h 5079006"/>
                  <a:gd name="connsiteX1387" fmla="*/ 819844 w 5315663"/>
                  <a:gd name="connsiteY1387" fmla="*/ 989836 h 5079006"/>
                  <a:gd name="connsiteX1388" fmla="*/ 816403 w 5315663"/>
                  <a:gd name="connsiteY1388" fmla="*/ 990619 h 5079006"/>
                  <a:gd name="connsiteX1389" fmla="*/ 816403 w 5315663"/>
                  <a:gd name="connsiteY1389" fmla="*/ 990619 h 5079006"/>
                  <a:gd name="connsiteX1390" fmla="*/ 808485 w 5315663"/>
                  <a:gd name="connsiteY1390" fmla="*/ 985449 h 5079006"/>
                  <a:gd name="connsiteX1391" fmla="*/ 832150 w 5315663"/>
                  <a:gd name="connsiteY1391" fmla="*/ 975874 h 5079006"/>
                  <a:gd name="connsiteX1392" fmla="*/ 837848 w 5315663"/>
                  <a:gd name="connsiteY1392" fmla="*/ 965115 h 5079006"/>
                  <a:gd name="connsiteX1393" fmla="*/ 837848 w 5315663"/>
                  <a:gd name="connsiteY1393" fmla="*/ 965115 h 5079006"/>
                  <a:gd name="connsiteX1394" fmla="*/ 848594 w 5315663"/>
                  <a:gd name="connsiteY1394" fmla="*/ 970844 h 5079006"/>
                  <a:gd name="connsiteX1395" fmla="*/ 848607 w 5315663"/>
                  <a:gd name="connsiteY1395" fmla="*/ 970886 h 5079006"/>
                  <a:gd name="connsiteX1396" fmla="*/ 848607 w 5315663"/>
                  <a:gd name="connsiteY1396" fmla="*/ 970886 h 5079006"/>
                  <a:gd name="connsiteX1397" fmla="*/ 842843 w 5315663"/>
                  <a:gd name="connsiteY1397" fmla="*/ 981643 h 5079006"/>
                  <a:gd name="connsiteX1398" fmla="*/ 842836 w 5315663"/>
                  <a:gd name="connsiteY1398" fmla="*/ 981644 h 5079006"/>
                  <a:gd name="connsiteX1399" fmla="*/ 842836 w 5315663"/>
                  <a:gd name="connsiteY1399" fmla="*/ 981644 h 5079006"/>
                  <a:gd name="connsiteX1400" fmla="*/ 840342 w 5315663"/>
                  <a:gd name="connsiteY1400" fmla="*/ 981990 h 5079006"/>
                  <a:gd name="connsiteX1401" fmla="*/ 840342 w 5315663"/>
                  <a:gd name="connsiteY1401" fmla="*/ 981990 h 5079006"/>
                  <a:gd name="connsiteX1402" fmla="*/ 832168 w 5315663"/>
                  <a:gd name="connsiteY1402" fmla="*/ 975874 h 5079006"/>
                  <a:gd name="connsiteX1403" fmla="*/ 4625568 w 5315663"/>
                  <a:gd name="connsiteY1403" fmla="*/ 954520 h 5079006"/>
                  <a:gd name="connsiteX1404" fmla="*/ 4620634 w 5315663"/>
                  <a:gd name="connsiteY1404" fmla="*/ 943443 h 5079006"/>
                  <a:gd name="connsiteX1405" fmla="*/ 4620653 w 5315663"/>
                  <a:gd name="connsiteY1405" fmla="*/ 943397 h 5079006"/>
                  <a:gd name="connsiteX1406" fmla="*/ 4620653 w 5315663"/>
                  <a:gd name="connsiteY1406" fmla="*/ 943397 h 5079006"/>
                  <a:gd name="connsiteX1407" fmla="*/ 4631703 w 5315663"/>
                  <a:gd name="connsiteY1407" fmla="*/ 938451 h 5079006"/>
                  <a:gd name="connsiteX1408" fmla="*/ 4631776 w 5315663"/>
                  <a:gd name="connsiteY1408" fmla="*/ 938482 h 5079006"/>
                  <a:gd name="connsiteX1409" fmla="*/ 4631776 w 5315663"/>
                  <a:gd name="connsiteY1409" fmla="*/ 938482 h 5079006"/>
                  <a:gd name="connsiteX1410" fmla="*/ 4636691 w 5315663"/>
                  <a:gd name="connsiteY1410" fmla="*/ 949605 h 5079006"/>
                  <a:gd name="connsiteX1411" fmla="*/ 4636691 w 5315663"/>
                  <a:gd name="connsiteY1411" fmla="*/ 949605 h 5079006"/>
                  <a:gd name="connsiteX1412" fmla="*/ 4628663 w 5315663"/>
                  <a:gd name="connsiteY1412" fmla="*/ 955066 h 5079006"/>
                  <a:gd name="connsiteX1413" fmla="*/ 4628663 w 5315663"/>
                  <a:gd name="connsiteY1413" fmla="*/ 955066 h 5079006"/>
                  <a:gd name="connsiteX1414" fmla="*/ 4625586 w 5315663"/>
                  <a:gd name="connsiteY1414" fmla="*/ 954520 h 5079006"/>
                  <a:gd name="connsiteX1415" fmla="*/ 4416219 w 5315663"/>
                  <a:gd name="connsiteY1415" fmla="*/ 928324 h 5079006"/>
                  <a:gd name="connsiteX1416" fmla="*/ 4423864 w 5315663"/>
                  <a:gd name="connsiteY1416" fmla="*/ 919111 h 5079006"/>
                  <a:gd name="connsiteX1417" fmla="*/ 4424065 w 5315663"/>
                  <a:gd name="connsiteY1417" fmla="*/ 919094 h 5079006"/>
                  <a:gd name="connsiteX1418" fmla="*/ 4424065 w 5315663"/>
                  <a:gd name="connsiteY1418" fmla="*/ 919094 h 5079006"/>
                  <a:gd name="connsiteX1419" fmla="*/ 4433367 w 5315663"/>
                  <a:gd name="connsiteY1419" fmla="*/ 926842 h 5079006"/>
                  <a:gd name="connsiteX1420" fmla="*/ 4433367 w 5315663"/>
                  <a:gd name="connsiteY1420" fmla="*/ 926940 h 5079006"/>
                  <a:gd name="connsiteX1421" fmla="*/ 4433367 w 5315663"/>
                  <a:gd name="connsiteY1421" fmla="*/ 926940 h 5079006"/>
                  <a:gd name="connsiteX1422" fmla="*/ 4425521 w 5315663"/>
                  <a:gd name="connsiteY1422" fmla="*/ 936243 h 5079006"/>
                  <a:gd name="connsiteX1423" fmla="*/ 4424847 w 5315663"/>
                  <a:gd name="connsiteY1423" fmla="*/ 936243 h 5079006"/>
                  <a:gd name="connsiteX1424" fmla="*/ 4416219 w 5315663"/>
                  <a:gd name="connsiteY1424" fmla="*/ 928324 h 5079006"/>
                  <a:gd name="connsiteX1425" fmla="*/ 923754 w 5315663"/>
                  <a:gd name="connsiteY1425" fmla="*/ 930599 h 5079006"/>
                  <a:gd name="connsiteX1426" fmla="*/ 928424 w 5315663"/>
                  <a:gd name="connsiteY1426" fmla="*/ 919437 h 5079006"/>
                  <a:gd name="connsiteX1427" fmla="*/ 928506 w 5315663"/>
                  <a:gd name="connsiteY1427" fmla="*/ 919404 h 5079006"/>
                  <a:gd name="connsiteX1428" fmla="*/ 928506 w 5315663"/>
                  <a:gd name="connsiteY1428" fmla="*/ 919404 h 5079006"/>
                  <a:gd name="connsiteX1429" fmla="*/ 939699 w 5315663"/>
                  <a:gd name="connsiteY1429" fmla="*/ 924131 h 5079006"/>
                  <a:gd name="connsiteX1430" fmla="*/ 939701 w 5315663"/>
                  <a:gd name="connsiteY1430" fmla="*/ 924137 h 5079006"/>
                  <a:gd name="connsiteX1431" fmla="*/ 939701 w 5315663"/>
                  <a:gd name="connsiteY1431" fmla="*/ 924137 h 5079006"/>
                  <a:gd name="connsiteX1432" fmla="*/ 934972 w 5315663"/>
                  <a:gd name="connsiteY1432" fmla="*/ 935331 h 5079006"/>
                  <a:gd name="connsiteX1433" fmla="*/ 934968 w 5315663"/>
                  <a:gd name="connsiteY1433" fmla="*/ 935333 h 5079006"/>
                  <a:gd name="connsiteX1434" fmla="*/ 934968 w 5315663"/>
                  <a:gd name="connsiteY1434" fmla="*/ 935333 h 5079006"/>
                  <a:gd name="connsiteX1435" fmla="*/ 931691 w 5315663"/>
                  <a:gd name="connsiteY1435" fmla="*/ 935933 h 5079006"/>
                  <a:gd name="connsiteX1436" fmla="*/ 931691 w 5315663"/>
                  <a:gd name="connsiteY1436" fmla="*/ 935933 h 5079006"/>
                  <a:gd name="connsiteX1437" fmla="*/ 923754 w 5315663"/>
                  <a:gd name="connsiteY1437" fmla="*/ 930599 h 5079006"/>
                  <a:gd name="connsiteX1438" fmla="*/ 4527447 w 5315663"/>
                  <a:gd name="connsiteY1438" fmla="*/ 932238 h 5079006"/>
                  <a:gd name="connsiteX1439" fmla="*/ 4519528 w 5315663"/>
                  <a:gd name="connsiteY1439" fmla="*/ 923021 h 5079006"/>
                  <a:gd name="connsiteX1440" fmla="*/ 4519528 w 5315663"/>
                  <a:gd name="connsiteY1440" fmla="*/ 923008 h 5079006"/>
                  <a:gd name="connsiteX1441" fmla="*/ 4519528 w 5315663"/>
                  <a:gd name="connsiteY1441" fmla="*/ 923008 h 5079006"/>
                  <a:gd name="connsiteX1442" fmla="*/ 4528740 w 5315663"/>
                  <a:gd name="connsiteY1442" fmla="*/ 915089 h 5079006"/>
                  <a:gd name="connsiteX1443" fmla="*/ 4528740 w 5315663"/>
                  <a:gd name="connsiteY1443" fmla="*/ 915089 h 5079006"/>
                  <a:gd name="connsiteX1444" fmla="*/ 4536676 w 5315663"/>
                  <a:gd name="connsiteY1444" fmla="*/ 924290 h 5079006"/>
                  <a:gd name="connsiteX1445" fmla="*/ 4536676 w 5315663"/>
                  <a:gd name="connsiteY1445" fmla="*/ 924301 h 5079006"/>
                  <a:gd name="connsiteX1446" fmla="*/ 4536676 w 5315663"/>
                  <a:gd name="connsiteY1446" fmla="*/ 924301 h 5079006"/>
                  <a:gd name="connsiteX1447" fmla="*/ 4528138 w 5315663"/>
                  <a:gd name="connsiteY1447" fmla="*/ 932329 h 5079006"/>
                  <a:gd name="connsiteX1448" fmla="*/ 4528138 w 5315663"/>
                  <a:gd name="connsiteY1448" fmla="*/ 932329 h 5079006"/>
                  <a:gd name="connsiteX1449" fmla="*/ 4527447 w 5315663"/>
                  <a:gd name="connsiteY1449" fmla="*/ 932201 h 5079006"/>
                  <a:gd name="connsiteX1450" fmla="*/ 4320154 w 5315663"/>
                  <a:gd name="connsiteY1450" fmla="*/ 929398 h 5079006"/>
                  <a:gd name="connsiteX1451" fmla="*/ 4313145 w 5315663"/>
                  <a:gd name="connsiteY1451" fmla="*/ 919564 h 5079006"/>
                  <a:gd name="connsiteX1452" fmla="*/ 4313164 w 5315663"/>
                  <a:gd name="connsiteY1452" fmla="*/ 919477 h 5079006"/>
                  <a:gd name="connsiteX1453" fmla="*/ 4313164 w 5315663"/>
                  <a:gd name="connsiteY1453" fmla="*/ 919477 h 5079006"/>
                  <a:gd name="connsiteX1454" fmla="*/ 4323158 w 5315663"/>
                  <a:gd name="connsiteY1454" fmla="*/ 912413 h 5079006"/>
                  <a:gd name="connsiteX1455" fmla="*/ 4323158 w 5315663"/>
                  <a:gd name="connsiteY1455" fmla="*/ 912413 h 5079006"/>
                  <a:gd name="connsiteX1456" fmla="*/ 4330149 w 5315663"/>
                  <a:gd name="connsiteY1456" fmla="*/ 922408 h 5079006"/>
                  <a:gd name="connsiteX1457" fmla="*/ 4330149 w 5315663"/>
                  <a:gd name="connsiteY1457" fmla="*/ 922408 h 5079006"/>
                  <a:gd name="connsiteX1458" fmla="*/ 4321611 w 5315663"/>
                  <a:gd name="connsiteY1458" fmla="*/ 929562 h 5079006"/>
                  <a:gd name="connsiteX1459" fmla="*/ 4321611 w 5315663"/>
                  <a:gd name="connsiteY1459" fmla="*/ 929562 h 5079006"/>
                  <a:gd name="connsiteX1460" fmla="*/ 4320154 w 5315663"/>
                  <a:gd name="connsiteY1460" fmla="*/ 929362 h 5079006"/>
                  <a:gd name="connsiteX1461" fmla="*/ 1020165 w 5315663"/>
                  <a:gd name="connsiteY1461" fmla="*/ 892043 h 5079006"/>
                  <a:gd name="connsiteX1462" fmla="*/ 1024823 w 5315663"/>
                  <a:gd name="connsiteY1462" fmla="*/ 880847 h 5079006"/>
                  <a:gd name="connsiteX1463" fmla="*/ 1024825 w 5315663"/>
                  <a:gd name="connsiteY1463" fmla="*/ 880847 h 5079006"/>
                  <a:gd name="connsiteX1464" fmla="*/ 1024825 w 5315663"/>
                  <a:gd name="connsiteY1464" fmla="*/ 880847 h 5079006"/>
                  <a:gd name="connsiteX1465" fmla="*/ 1036097 w 5315663"/>
                  <a:gd name="connsiteY1465" fmla="*/ 885455 h 5079006"/>
                  <a:gd name="connsiteX1466" fmla="*/ 1036112 w 5315663"/>
                  <a:gd name="connsiteY1466" fmla="*/ 885489 h 5079006"/>
                  <a:gd name="connsiteX1467" fmla="*/ 1036112 w 5315663"/>
                  <a:gd name="connsiteY1467" fmla="*/ 885489 h 5079006"/>
                  <a:gd name="connsiteX1468" fmla="*/ 1031378 w 5315663"/>
                  <a:gd name="connsiteY1468" fmla="*/ 896794 h 5079006"/>
                  <a:gd name="connsiteX1469" fmla="*/ 1031378 w 5315663"/>
                  <a:gd name="connsiteY1469" fmla="*/ 896794 h 5079006"/>
                  <a:gd name="connsiteX1470" fmla="*/ 1028102 w 5315663"/>
                  <a:gd name="connsiteY1470" fmla="*/ 897395 h 5079006"/>
                  <a:gd name="connsiteX1471" fmla="*/ 1028102 w 5315663"/>
                  <a:gd name="connsiteY1471" fmla="*/ 897395 h 5079006"/>
                  <a:gd name="connsiteX1472" fmla="*/ 1020165 w 5315663"/>
                  <a:gd name="connsiteY1472" fmla="*/ 892043 h 5079006"/>
                  <a:gd name="connsiteX1473" fmla="*/ 4219521 w 5315663"/>
                  <a:gd name="connsiteY1473" fmla="*/ 895684 h 5079006"/>
                  <a:gd name="connsiteX1474" fmla="*/ 4219521 w 5315663"/>
                  <a:gd name="connsiteY1474" fmla="*/ 895684 h 5079006"/>
                  <a:gd name="connsiteX1475" fmla="*/ 4216371 w 5315663"/>
                  <a:gd name="connsiteY1475" fmla="*/ 884027 h 5079006"/>
                  <a:gd name="connsiteX1476" fmla="*/ 4216408 w 5315663"/>
                  <a:gd name="connsiteY1476" fmla="*/ 883960 h 5079006"/>
                  <a:gd name="connsiteX1477" fmla="*/ 4216408 w 5315663"/>
                  <a:gd name="connsiteY1477" fmla="*/ 883960 h 5079006"/>
                  <a:gd name="connsiteX1478" fmla="*/ 4228004 w 5315663"/>
                  <a:gd name="connsiteY1478" fmla="*/ 880703 h 5079006"/>
                  <a:gd name="connsiteX1479" fmla="*/ 4228131 w 5315663"/>
                  <a:gd name="connsiteY1479" fmla="*/ 880774 h 5079006"/>
                  <a:gd name="connsiteX1480" fmla="*/ 4228131 w 5315663"/>
                  <a:gd name="connsiteY1480" fmla="*/ 880774 h 5079006"/>
                  <a:gd name="connsiteX1481" fmla="*/ 4231317 w 5315663"/>
                  <a:gd name="connsiteY1481" fmla="*/ 892571 h 5079006"/>
                  <a:gd name="connsiteX1482" fmla="*/ 4231317 w 5315663"/>
                  <a:gd name="connsiteY1482" fmla="*/ 892571 h 5079006"/>
                  <a:gd name="connsiteX1483" fmla="*/ 4223835 w 5315663"/>
                  <a:gd name="connsiteY1483" fmla="*/ 896885 h 5079006"/>
                  <a:gd name="connsiteX1484" fmla="*/ 4223835 w 5315663"/>
                  <a:gd name="connsiteY1484" fmla="*/ 896885 h 5079006"/>
                  <a:gd name="connsiteX1485" fmla="*/ 4219502 w 5315663"/>
                  <a:gd name="connsiteY1485" fmla="*/ 895756 h 5079006"/>
                  <a:gd name="connsiteX1486" fmla="*/ 1113407 w 5315663"/>
                  <a:gd name="connsiteY1486" fmla="*/ 847406 h 5079006"/>
                  <a:gd name="connsiteX1487" fmla="*/ 1116666 w 5315663"/>
                  <a:gd name="connsiteY1487" fmla="*/ 835700 h 5079006"/>
                  <a:gd name="connsiteX1488" fmla="*/ 1116666 w 5315663"/>
                  <a:gd name="connsiteY1488" fmla="*/ 835700 h 5079006"/>
                  <a:gd name="connsiteX1489" fmla="*/ 1128480 w 5315663"/>
                  <a:gd name="connsiteY1489" fmla="*/ 838977 h 5079006"/>
                  <a:gd name="connsiteX1490" fmla="*/ 1128480 w 5315663"/>
                  <a:gd name="connsiteY1490" fmla="*/ 838977 h 5079006"/>
                  <a:gd name="connsiteX1491" fmla="*/ 1125112 w 5315663"/>
                  <a:gd name="connsiteY1491" fmla="*/ 850683 h 5079006"/>
                  <a:gd name="connsiteX1492" fmla="*/ 1125112 w 5315663"/>
                  <a:gd name="connsiteY1492" fmla="*/ 850683 h 5079006"/>
                  <a:gd name="connsiteX1493" fmla="*/ 1120889 w 5315663"/>
                  <a:gd name="connsiteY1493" fmla="*/ 851811 h 5079006"/>
                  <a:gd name="connsiteX1494" fmla="*/ 1120889 w 5315663"/>
                  <a:gd name="connsiteY1494" fmla="*/ 851811 h 5079006"/>
                  <a:gd name="connsiteX1495" fmla="*/ 1113407 w 5315663"/>
                  <a:gd name="connsiteY1495" fmla="*/ 847406 h 5079006"/>
                  <a:gd name="connsiteX1496" fmla="*/ 4135416 w 5315663"/>
                  <a:gd name="connsiteY1496" fmla="*/ 832169 h 5079006"/>
                  <a:gd name="connsiteX1497" fmla="*/ 4135416 w 5315663"/>
                  <a:gd name="connsiteY1497" fmla="*/ 832169 h 5079006"/>
                  <a:gd name="connsiteX1498" fmla="*/ 4135307 w 5315663"/>
                  <a:gd name="connsiteY1498" fmla="*/ 820121 h 5079006"/>
                  <a:gd name="connsiteX1499" fmla="*/ 4135416 w 5315663"/>
                  <a:gd name="connsiteY1499" fmla="*/ 820008 h 5079006"/>
                  <a:gd name="connsiteX1500" fmla="*/ 4135416 w 5315663"/>
                  <a:gd name="connsiteY1500" fmla="*/ 820008 h 5079006"/>
                  <a:gd name="connsiteX1501" fmla="*/ 4147431 w 5315663"/>
                  <a:gd name="connsiteY1501" fmla="*/ 819888 h 5079006"/>
                  <a:gd name="connsiteX1502" fmla="*/ 4147559 w 5315663"/>
                  <a:gd name="connsiteY1502" fmla="*/ 820008 h 5079006"/>
                  <a:gd name="connsiteX1503" fmla="*/ 4147559 w 5315663"/>
                  <a:gd name="connsiteY1503" fmla="*/ 820008 h 5079006"/>
                  <a:gd name="connsiteX1504" fmla="*/ 4147704 w 5315663"/>
                  <a:gd name="connsiteY1504" fmla="*/ 832005 h 5079006"/>
                  <a:gd name="connsiteX1505" fmla="*/ 4147559 w 5315663"/>
                  <a:gd name="connsiteY1505" fmla="*/ 832150 h 5079006"/>
                  <a:gd name="connsiteX1506" fmla="*/ 4147559 w 5315663"/>
                  <a:gd name="connsiteY1506" fmla="*/ 832150 h 5079006"/>
                  <a:gd name="connsiteX1507" fmla="*/ 4141442 w 5315663"/>
                  <a:gd name="connsiteY1507" fmla="*/ 834735 h 5079006"/>
                  <a:gd name="connsiteX1508" fmla="*/ 4141442 w 5315663"/>
                  <a:gd name="connsiteY1508" fmla="*/ 834735 h 5079006"/>
                  <a:gd name="connsiteX1509" fmla="*/ 4135416 w 5315663"/>
                  <a:gd name="connsiteY1509" fmla="*/ 832169 h 5079006"/>
                  <a:gd name="connsiteX1510" fmla="*/ 1198530 w 5315663"/>
                  <a:gd name="connsiteY1510" fmla="*/ 788751 h 5079006"/>
                  <a:gd name="connsiteX1511" fmla="*/ 1199164 w 5315663"/>
                  <a:gd name="connsiteY1511" fmla="*/ 776642 h 5079006"/>
                  <a:gd name="connsiteX1512" fmla="*/ 1199222 w 5315663"/>
                  <a:gd name="connsiteY1512" fmla="*/ 776591 h 5079006"/>
                  <a:gd name="connsiteX1513" fmla="*/ 1199222 w 5315663"/>
                  <a:gd name="connsiteY1513" fmla="*/ 776591 h 5079006"/>
                  <a:gd name="connsiteX1514" fmla="*/ 1211355 w 5315663"/>
                  <a:gd name="connsiteY1514" fmla="*/ 777272 h 5079006"/>
                  <a:gd name="connsiteX1515" fmla="*/ 1211365 w 5315663"/>
                  <a:gd name="connsiteY1515" fmla="*/ 777283 h 5079006"/>
                  <a:gd name="connsiteX1516" fmla="*/ 1211365 w 5315663"/>
                  <a:gd name="connsiteY1516" fmla="*/ 777283 h 5079006"/>
                  <a:gd name="connsiteX1517" fmla="*/ 1210684 w 5315663"/>
                  <a:gd name="connsiteY1517" fmla="*/ 789416 h 5079006"/>
                  <a:gd name="connsiteX1518" fmla="*/ 1210673 w 5315663"/>
                  <a:gd name="connsiteY1518" fmla="*/ 789425 h 5079006"/>
                  <a:gd name="connsiteX1519" fmla="*/ 1210673 w 5315663"/>
                  <a:gd name="connsiteY1519" fmla="*/ 789425 h 5079006"/>
                  <a:gd name="connsiteX1520" fmla="*/ 1204993 w 5315663"/>
                  <a:gd name="connsiteY1520" fmla="*/ 791664 h 5079006"/>
                  <a:gd name="connsiteX1521" fmla="*/ 1204993 w 5315663"/>
                  <a:gd name="connsiteY1521" fmla="*/ 791664 h 5079006"/>
                  <a:gd name="connsiteX1522" fmla="*/ 1198530 w 5315663"/>
                  <a:gd name="connsiteY1522" fmla="*/ 788751 h 5079006"/>
                  <a:gd name="connsiteX1523" fmla="*/ 4072521 w 5315663"/>
                  <a:gd name="connsiteY1523" fmla="*/ 747045 h 5079006"/>
                  <a:gd name="connsiteX1524" fmla="*/ 4072521 w 5315663"/>
                  <a:gd name="connsiteY1524" fmla="*/ 747045 h 5079006"/>
                  <a:gd name="connsiteX1525" fmla="*/ 4076325 w 5315663"/>
                  <a:gd name="connsiteY1525" fmla="*/ 735413 h 5079006"/>
                  <a:gd name="connsiteX1526" fmla="*/ 4076325 w 5315663"/>
                  <a:gd name="connsiteY1526" fmla="*/ 735413 h 5079006"/>
                  <a:gd name="connsiteX1527" fmla="*/ 4087867 w 5315663"/>
                  <a:gd name="connsiteY1527" fmla="*/ 739199 h 5079006"/>
                  <a:gd name="connsiteX1528" fmla="*/ 4087867 w 5315663"/>
                  <a:gd name="connsiteY1528" fmla="*/ 739199 h 5079006"/>
                  <a:gd name="connsiteX1529" fmla="*/ 4084226 w 5315663"/>
                  <a:gd name="connsiteY1529" fmla="*/ 750832 h 5079006"/>
                  <a:gd name="connsiteX1530" fmla="*/ 4084226 w 5315663"/>
                  <a:gd name="connsiteY1530" fmla="*/ 750832 h 5079006"/>
                  <a:gd name="connsiteX1531" fmla="*/ 4080257 w 5315663"/>
                  <a:gd name="connsiteY1531" fmla="*/ 751778 h 5079006"/>
                  <a:gd name="connsiteX1532" fmla="*/ 4080257 w 5315663"/>
                  <a:gd name="connsiteY1532" fmla="*/ 751778 h 5079006"/>
                  <a:gd name="connsiteX1533" fmla="*/ 4072521 w 5315663"/>
                  <a:gd name="connsiteY1533" fmla="*/ 747045 h 5079006"/>
                  <a:gd name="connsiteX1534" fmla="*/ 1269254 w 5315663"/>
                  <a:gd name="connsiteY1534" fmla="*/ 713349 h 5079006"/>
                  <a:gd name="connsiteX1535" fmla="*/ 1267434 w 5315663"/>
                  <a:gd name="connsiteY1535" fmla="*/ 701389 h 5079006"/>
                  <a:gd name="connsiteX1536" fmla="*/ 1267434 w 5315663"/>
                  <a:gd name="connsiteY1536" fmla="*/ 701389 h 5079006"/>
                  <a:gd name="connsiteX1537" fmla="*/ 1279381 w 5315663"/>
                  <a:gd name="connsiteY1537" fmla="*/ 699317 h 5079006"/>
                  <a:gd name="connsiteX1538" fmla="*/ 1279503 w 5315663"/>
                  <a:gd name="connsiteY1538" fmla="*/ 699405 h 5079006"/>
                  <a:gd name="connsiteX1539" fmla="*/ 1279503 w 5315663"/>
                  <a:gd name="connsiteY1539" fmla="*/ 699405 h 5079006"/>
                  <a:gd name="connsiteX1540" fmla="*/ 1281324 w 5315663"/>
                  <a:gd name="connsiteY1540" fmla="*/ 711383 h 5079006"/>
                  <a:gd name="connsiteX1541" fmla="*/ 1281324 w 5315663"/>
                  <a:gd name="connsiteY1541" fmla="*/ 711383 h 5079006"/>
                  <a:gd name="connsiteX1542" fmla="*/ 1274333 w 5315663"/>
                  <a:gd name="connsiteY1542" fmla="*/ 714915 h 5079006"/>
                  <a:gd name="connsiteX1543" fmla="*/ 1274333 w 5315663"/>
                  <a:gd name="connsiteY1543" fmla="*/ 714915 h 5079006"/>
                  <a:gd name="connsiteX1544" fmla="*/ 1269254 w 5315663"/>
                  <a:gd name="connsiteY1544" fmla="*/ 713349 h 5079006"/>
                  <a:gd name="connsiteX1545" fmla="*/ 4035639 w 5315663"/>
                  <a:gd name="connsiteY1545" fmla="*/ 648815 h 5079006"/>
                  <a:gd name="connsiteX1546" fmla="*/ 4035639 w 5315663"/>
                  <a:gd name="connsiteY1546" fmla="*/ 648815 h 5079006"/>
                  <a:gd name="connsiteX1547" fmla="*/ 4041591 w 5315663"/>
                  <a:gd name="connsiteY1547" fmla="*/ 638220 h 5079006"/>
                  <a:gd name="connsiteX1548" fmla="*/ 4041591 w 5315663"/>
                  <a:gd name="connsiteY1548" fmla="*/ 638220 h 5079006"/>
                  <a:gd name="connsiteX1549" fmla="*/ 4041591 w 5315663"/>
                  <a:gd name="connsiteY1549" fmla="*/ 638220 h 5079006"/>
                  <a:gd name="connsiteX1550" fmla="*/ 4052186 w 5315663"/>
                  <a:gd name="connsiteY1550" fmla="*/ 644171 h 5079006"/>
                  <a:gd name="connsiteX1551" fmla="*/ 4052186 w 5315663"/>
                  <a:gd name="connsiteY1551" fmla="*/ 644173 h 5079006"/>
                  <a:gd name="connsiteX1552" fmla="*/ 4052186 w 5315663"/>
                  <a:gd name="connsiteY1552" fmla="*/ 644173 h 5079006"/>
                  <a:gd name="connsiteX1553" fmla="*/ 4046234 w 5315663"/>
                  <a:gd name="connsiteY1553" fmla="*/ 654768 h 5079006"/>
                  <a:gd name="connsiteX1554" fmla="*/ 4046234 w 5315663"/>
                  <a:gd name="connsiteY1554" fmla="*/ 654768 h 5079006"/>
                  <a:gd name="connsiteX1555" fmla="*/ 4046234 w 5315663"/>
                  <a:gd name="connsiteY1555" fmla="*/ 654768 h 5079006"/>
                  <a:gd name="connsiteX1556" fmla="*/ 4043903 w 5315663"/>
                  <a:gd name="connsiteY1556" fmla="*/ 655113 h 5079006"/>
                  <a:gd name="connsiteX1557" fmla="*/ 4043903 w 5315663"/>
                  <a:gd name="connsiteY1557" fmla="*/ 655113 h 5079006"/>
                  <a:gd name="connsiteX1558" fmla="*/ 4035639 w 5315663"/>
                  <a:gd name="connsiteY1558" fmla="*/ 648815 h 5079006"/>
                  <a:gd name="connsiteX1559" fmla="*/ 1330475 w 5315663"/>
                  <a:gd name="connsiteY1559" fmla="*/ 629518 h 5079006"/>
                  <a:gd name="connsiteX1560" fmla="*/ 1328123 w 5315663"/>
                  <a:gd name="connsiteY1560" fmla="*/ 617596 h 5079006"/>
                  <a:gd name="connsiteX1561" fmla="*/ 1328200 w 5315663"/>
                  <a:gd name="connsiteY1561" fmla="*/ 617485 h 5079006"/>
                  <a:gd name="connsiteX1562" fmla="*/ 1328200 w 5315663"/>
                  <a:gd name="connsiteY1562" fmla="*/ 617485 h 5079006"/>
                  <a:gd name="connsiteX1563" fmla="*/ 1339980 w 5315663"/>
                  <a:gd name="connsiteY1563" fmla="*/ 615211 h 5079006"/>
                  <a:gd name="connsiteX1564" fmla="*/ 1340160 w 5315663"/>
                  <a:gd name="connsiteY1564" fmla="*/ 615337 h 5079006"/>
                  <a:gd name="connsiteX1565" fmla="*/ 1340160 w 5315663"/>
                  <a:gd name="connsiteY1565" fmla="*/ 615337 h 5079006"/>
                  <a:gd name="connsiteX1566" fmla="*/ 1342448 w 5315663"/>
                  <a:gd name="connsiteY1566" fmla="*/ 627141 h 5079006"/>
                  <a:gd name="connsiteX1567" fmla="*/ 1342327 w 5315663"/>
                  <a:gd name="connsiteY1567" fmla="*/ 627315 h 5079006"/>
                  <a:gd name="connsiteX1568" fmla="*/ 1342327 w 5315663"/>
                  <a:gd name="connsiteY1568" fmla="*/ 627315 h 5079006"/>
                  <a:gd name="connsiteX1569" fmla="*/ 1335263 w 5315663"/>
                  <a:gd name="connsiteY1569" fmla="*/ 630956 h 5079006"/>
                  <a:gd name="connsiteX1570" fmla="*/ 1335263 w 5315663"/>
                  <a:gd name="connsiteY1570" fmla="*/ 630956 h 5079006"/>
                  <a:gd name="connsiteX1571" fmla="*/ 1330348 w 5315663"/>
                  <a:gd name="connsiteY1571" fmla="*/ 629518 h 5079006"/>
                  <a:gd name="connsiteX1572" fmla="*/ 4008114 w 5315663"/>
                  <a:gd name="connsiteY1572" fmla="*/ 548800 h 5079006"/>
                  <a:gd name="connsiteX1573" fmla="*/ 4008114 w 5315663"/>
                  <a:gd name="connsiteY1573" fmla="*/ 548800 h 5079006"/>
                  <a:gd name="connsiteX1574" fmla="*/ 4013975 w 5315663"/>
                  <a:gd name="connsiteY1574" fmla="*/ 538122 h 5079006"/>
                  <a:gd name="connsiteX1575" fmla="*/ 4013994 w 5315663"/>
                  <a:gd name="connsiteY1575" fmla="*/ 538114 h 5079006"/>
                  <a:gd name="connsiteX1576" fmla="*/ 4013994 w 5315663"/>
                  <a:gd name="connsiteY1576" fmla="*/ 538114 h 5079006"/>
                  <a:gd name="connsiteX1577" fmla="*/ 4024661 w 5315663"/>
                  <a:gd name="connsiteY1577" fmla="*/ 544049 h 5079006"/>
                  <a:gd name="connsiteX1578" fmla="*/ 4024661 w 5315663"/>
                  <a:gd name="connsiteY1578" fmla="*/ 544049 h 5079006"/>
                  <a:gd name="connsiteX1579" fmla="*/ 4018727 w 5315663"/>
                  <a:gd name="connsiteY1579" fmla="*/ 554735 h 5079006"/>
                  <a:gd name="connsiteX1580" fmla="*/ 4018727 w 5315663"/>
                  <a:gd name="connsiteY1580" fmla="*/ 554735 h 5079006"/>
                  <a:gd name="connsiteX1581" fmla="*/ 4016397 w 5315663"/>
                  <a:gd name="connsiteY1581" fmla="*/ 554990 h 5079006"/>
                  <a:gd name="connsiteX1582" fmla="*/ 4016397 w 5315663"/>
                  <a:gd name="connsiteY1582" fmla="*/ 554990 h 5079006"/>
                  <a:gd name="connsiteX1583" fmla="*/ 4007986 w 5315663"/>
                  <a:gd name="connsiteY1583" fmla="*/ 548800 h 5079006"/>
                  <a:gd name="connsiteX1584" fmla="*/ 1390058 w 5315663"/>
                  <a:gd name="connsiteY1584" fmla="*/ 544577 h 5079006"/>
                  <a:gd name="connsiteX1585" fmla="*/ 1388192 w 5315663"/>
                  <a:gd name="connsiteY1585" fmla="*/ 532569 h 5079006"/>
                  <a:gd name="connsiteX1586" fmla="*/ 1388238 w 5315663"/>
                  <a:gd name="connsiteY1586" fmla="*/ 532507 h 5079006"/>
                  <a:gd name="connsiteX1587" fmla="*/ 1388238 w 5315663"/>
                  <a:gd name="connsiteY1587" fmla="*/ 532507 h 5079006"/>
                  <a:gd name="connsiteX1588" fmla="*/ 1400289 w 5315663"/>
                  <a:gd name="connsiteY1588" fmla="*/ 530687 h 5079006"/>
                  <a:gd name="connsiteX1589" fmla="*/ 1400289 w 5315663"/>
                  <a:gd name="connsiteY1589" fmla="*/ 530687 h 5079006"/>
                  <a:gd name="connsiteX1590" fmla="*/ 1402144 w 5315663"/>
                  <a:gd name="connsiteY1590" fmla="*/ 542618 h 5079006"/>
                  <a:gd name="connsiteX1591" fmla="*/ 1402109 w 5315663"/>
                  <a:gd name="connsiteY1591" fmla="*/ 542665 h 5079006"/>
                  <a:gd name="connsiteX1592" fmla="*/ 1402109 w 5315663"/>
                  <a:gd name="connsiteY1592" fmla="*/ 542847 h 5079006"/>
                  <a:gd name="connsiteX1593" fmla="*/ 1395210 w 5315663"/>
                  <a:gd name="connsiteY1593" fmla="*/ 546288 h 5079006"/>
                  <a:gd name="connsiteX1594" fmla="*/ 1395210 w 5315663"/>
                  <a:gd name="connsiteY1594" fmla="*/ 546288 h 5079006"/>
                  <a:gd name="connsiteX1595" fmla="*/ 1390058 w 5315663"/>
                  <a:gd name="connsiteY1595" fmla="*/ 544577 h 5079006"/>
                  <a:gd name="connsiteX1596" fmla="*/ 1457250 w 5315663"/>
                  <a:gd name="connsiteY1596" fmla="*/ 466298 h 5079006"/>
                  <a:gd name="connsiteX1597" fmla="*/ 1457596 w 5315663"/>
                  <a:gd name="connsiteY1597" fmla="*/ 454156 h 5079006"/>
                  <a:gd name="connsiteX1598" fmla="*/ 1457596 w 5315663"/>
                  <a:gd name="connsiteY1598" fmla="*/ 454156 h 5079006"/>
                  <a:gd name="connsiteX1599" fmla="*/ 1469848 w 5315663"/>
                  <a:gd name="connsiteY1599" fmla="*/ 454502 h 5079006"/>
                  <a:gd name="connsiteX1600" fmla="*/ 1469848 w 5315663"/>
                  <a:gd name="connsiteY1600" fmla="*/ 454502 h 5079006"/>
                  <a:gd name="connsiteX1601" fmla="*/ 1469411 w 5315663"/>
                  <a:gd name="connsiteY1601" fmla="*/ 466735 h 5079006"/>
                  <a:gd name="connsiteX1602" fmla="*/ 1469411 w 5315663"/>
                  <a:gd name="connsiteY1602" fmla="*/ 466735 h 5079006"/>
                  <a:gd name="connsiteX1603" fmla="*/ 1463549 w 5315663"/>
                  <a:gd name="connsiteY1603" fmla="*/ 469065 h 5079006"/>
                  <a:gd name="connsiteX1604" fmla="*/ 1463549 w 5315663"/>
                  <a:gd name="connsiteY1604" fmla="*/ 469065 h 5079006"/>
                  <a:gd name="connsiteX1605" fmla="*/ 1457250 w 5315663"/>
                  <a:gd name="connsiteY1605" fmla="*/ 466389 h 5079006"/>
                  <a:gd name="connsiteX1606" fmla="*/ 3972160 w 5315663"/>
                  <a:gd name="connsiteY1606" fmla="*/ 453373 h 5079006"/>
                  <a:gd name="connsiteX1607" fmla="*/ 3976056 w 5315663"/>
                  <a:gd name="connsiteY1607" fmla="*/ 441864 h 5079006"/>
                  <a:gd name="connsiteX1608" fmla="*/ 3976129 w 5315663"/>
                  <a:gd name="connsiteY1608" fmla="*/ 441832 h 5079006"/>
                  <a:gd name="connsiteX1609" fmla="*/ 3976129 w 5315663"/>
                  <a:gd name="connsiteY1609" fmla="*/ 441832 h 5079006"/>
                  <a:gd name="connsiteX1610" fmla="*/ 3987652 w 5315663"/>
                  <a:gd name="connsiteY1610" fmla="*/ 445766 h 5079006"/>
                  <a:gd name="connsiteX1611" fmla="*/ 3987670 w 5315663"/>
                  <a:gd name="connsiteY1611" fmla="*/ 445800 h 5079006"/>
                  <a:gd name="connsiteX1612" fmla="*/ 3987670 w 5315663"/>
                  <a:gd name="connsiteY1612" fmla="*/ 445800 h 5079006"/>
                  <a:gd name="connsiteX1613" fmla="*/ 3983702 w 5315663"/>
                  <a:gd name="connsiteY1613" fmla="*/ 457342 h 5079006"/>
                  <a:gd name="connsiteX1614" fmla="*/ 3983702 w 5315663"/>
                  <a:gd name="connsiteY1614" fmla="*/ 457342 h 5079006"/>
                  <a:gd name="connsiteX1615" fmla="*/ 3979915 w 5315663"/>
                  <a:gd name="connsiteY1615" fmla="*/ 458197 h 5079006"/>
                  <a:gd name="connsiteX1616" fmla="*/ 3979915 w 5315663"/>
                  <a:gd name="connsiteY1616" fmla="*/ 458197 h 5079006"/>
                  <a:gd name="connsiteX1617" fmla="*/ 3972160 w 5315663"/>
                  <a:gd name="connsiteY1617" fmla="*/ 453409 h 5079006"/>
                  <a:gd name="connsiteX1618" fmla="*/ 1541427 w 5315663"/>
                  <a:gd name="connsiteY1618" fmla="*/ 406770 h 5079006"/>
                  <a:gd name="connsiteX1619" fmla="*/ 1545487 w 5315663"/>
                  <a:gd name="connsiteY1619" fmla="*/ 395210 h 5079006"/>
                  <a:gd name="connsiteX1620" fmla="*/ 1545487 w 5315663"/>
                  <a:gd name="connsiteY1620" fmla="*/ 395210 h 5079006"/>
                  <a:gd name="connsiteX1621" fmla="*/ 1557028 w 5315663"/>
                  <a:gd name="connsiteY1621" fmla="*/ 399343 h 5079006"/>
                  <a:gd name="connsiteX1622" fmla="*/ 1557028 w 5315663"/>
                  <a:gd name="connsiteY1622" fmla="*/ 399343 h 5079006"/>
                  <a:gd name="connsiteX1623" fmla="*/ 1552896 w 5315663"/>
                  <a:gd name="connsiteY1623" fmla="*/ 410811 h 5079006"/>
                  <a:gd name="connsiteX1624" fmla="*/ 1552896 w 5315663"/>
                  <a:gd name="connsiteY1624" fmla="*/ 410811 h 5079006"/>
                  <a:gd name="connsiteX1625" fmla="*/ 1549255 w 5315663"/>
                  <a:gd name="connsiteY1625" fmla="*/ 411667 h 5079006"/>
                  <a:gd name="connsiteX1626" fmla="*/ 1549255 w 5315663"/>
                  <a:gd name="connsiteY1626" fmla="*/ 411667 h 5079006"/>
                  <a:gd name="connsiteX1627" fmla="*/ 1541427 w 5315663"/>
                  <a:gd name="connsiteY1627" fmla="*/ 406806 h 5079006"/>
                  <a:gd name="connsiteX1628" fmla="*/ 1948713 w 5315663"/>
                  <a:gd name="connsiteY1628" fmla="*/ 377188 h 5079006"/>
                  <a:gd name="connsiteX1629" fmla="*/ 1957323 w 5315663"/>
                  <a:gd name="connsiteY1629" fmla="*/ 368577 h 5079006"/>
                  <a:gd name="connsiteX1630" fmla="*/ 1957323 w 5315663"/>
                  <a:gd name="connsiteY1630" fmla="*/ 368577 h 5079006"/>
                  <a:gd name="connsiteX1631" fmla="*/ 1965934 w 5315663"/>
                  <a:gd name="connsiteY1631" fmla="*/ 377115 h 5079006"/>
                  <a:gd name="connsiteX1632" fmla="*/ 1965934 w 5315663"/>
                  <a:gd name="connsiteY1632" fmla="*/ 377188 h 5079006"/>
                  <a:gd name="connsiteX1633" fmla="*/ 1965934 w 5315663"/>
                  <a:gd name="connsiteY1633" fmla="*/ 377188 h 5079006"/>
                  <a:gd name="connsiteX1634" fmla="*/ 1957323 w 5315663"/>
                  <a:gd name="connsiteY1634" fmla="*/ 385817 h 5079006"/>
                  <a:gd name="connsiteX1635" fmla="*/ 1957323 w 5315663"/>
                  <a:gd name="connsiteY1635" fmla="*/ 385817 h 5079006"/>
                  <a:gd name="connsiteX1636" fmla="*/ 1948713 w 5315663"/>
                  <a:gd name="connsiteY1636" fmla="*/ 377188 h 5079006"/>
                  <a:gd name="connsiteX1637" fmla="*/ 2052368 w 5315663"/>
                  <a:gd name="connsiteY1637" fmla="*/ 376241 h 5079006"/>
                  <a:gd name="connsiteX1638" fmla="*/ 2060669 w 5315663"/>
                  <a:gd name="connsiteY1638" fmla="*/ 367469 h 5079006"/>
                  <a:gd name="connsiteX1639" fmla="*/ 2060724 w 5315663"/>
                  <a:gd name="connsiteY1639" fmla="*/ 367467 h 5079006"/>
                  <a:gd name="connsiteX1640" fmla="*/ 2060724 w 5315663"/>
                  <a:gd name="connsiteY1640" fmla="*/ 367467 h 5079006"/>
                  <a:gd name="connsiteX1641" fmla="*/ 2069517 w 5315663"/>
                  <a:gd name="connsiteY1641" fmla="*/ 375783 h 5079006"/>
                  <a:gd name="connsiteX1642" fmla="*/ 2069517 w 5315663"/>
                  <a:gd name="connsiteY1642" fmla="*/ 375895 h 5079006"/>
                  <a:gd name="connsiteX1643" fmla="*/ 2069517 w 5315663"/>
                  <a:gd name="connsiteY1643" fmla="*/ 375895 h 5079006"/>
                  <a:gd name="connsiteX1644" fmla="*/ 2061070 w 5315663"/>
                  <a:gd name="connsiteY1644" fmla="*/ 384688 h 5079006"/>
                  <a:gd name="connsiteX1645" fmla="*/ 2060906 w 5315663"/>
                  <a:gd name="connsiteY1645" fmla="*/ 384688 h 5079006"/>
                  <a:gd name="connsiteX1646" fmla="*/ 2052368 w 5315663"/>
                  <a:gd name="connsiteY1646" fmla="*/ 376296 h 5079006"/>
                  <a:gd name="connsiteX1647" fmla="*/ 1853340 w 5315663"/>
                  <a:gd name="connsiteY1647" fmla="*/ 384433 h 5079006"/>
                  <a:gd name="connsiteX1648" fmla="*/ 1845148 w 5315663"/>
                  <a:gd name="connsiteY1648" fmla="*/ 375604 h 5079006"/>
                  <a:gd name="connsiteX1649" fmla="*/ 1845148 w 5315663"/>
                  <a:gd name="connsiteY1649" fmla="*/ 375477 h 5079006"/>
                  <a:gd name="connsiteX1650" fmla="*/ 1845148 w 5315663"/>
                  <a:gd name="connsiteY1650" fmla="*/ 375477 h 5079006"/>
                  <a:gd name="connsiteX1651" fmla="*/ 1854105 w 5315663"/>
                  <a:gd name="connsiteY1651" fmla="*/ 367194 h 5079006"/>
                  <a:gd name="connsiteX1652" fmla="*/ 1854105 w 5315663"/>
                  <a:gd name="connsiteY1652" fmla="*/ 367194 h 5079006"/>
                  <a:gd name="connsiteX1653" fmla="*/ 1862297 w 5315663"/>
                  <a:gd name="connsiteY1653" fmla="*/ 376134 h 5079006"/>
                  <a:gd name="connsiteX1654" fmla="*/ 1862297 w 5315663"/>
                  <a:gd name="connsiteY1654" fmla="*/ 376150 h 5079006"/>
                  <a:gd name="connsiteX1655" fmla="*/ 1862297 w 5315663"/>
                  <a:gd name="connsiteY1655" fmla="*/ 376150 h 5079006"/>
                  <a:gd name="connsiteX1656" fmla="*/ 1853759 w 5315663"/>
                  <a:gd name="connsiteY1656" fmla="*/ 384433 h 5079006"/>
                  <a:gd name="connsiteX1657" fmla="*/ 1853340 w 5315663"/>
                  <a:gd name="connsiteY1657" fmla="*/ 384433 h 5079006"/>
                  <a:gd name="connsiteX1658" fmla="*/ 1638620 w 5315663"/>
                  <a:gd name="connsiteY1658" fmla="*/ 371727 h 5079006"/>
                  <a:gd name="connsiteX1659" fmla="*/ 1646011 w 5315663"/>
                  <a:gd name="connsiteY1659" fmla="*/ 362080 h 5079006"/>
                  <a:gd name="connsiteX1660" fmla="*/ 1646029 w 5315663"/>
                  <a:gd name="connsiteY1660" fmla="*/ 362078 h 5079006"/>
                  <a:gd name="connsiteX1661" fmla="*/ 1646029 w 5315663"/>
                  <a:gd name="connsiteY1661" fmla="*/ 362078 h 5079006"/>
                  <a:gd name="connsiteX1662" fmla="*/ 1655641 w 5315663"/>
                  <a:gd name="connsiteY1662" fmla="*/ 369289 h 5079006"/>
                  <a:gd name="connsiteX1663" fmla="*/ 1655678 w 5315663"/>
                  <a:gd name="connsiteY1663" fmla="*/ 369506 h 5079006"/>
                  <a:gd name="connsiteX1664" fmla="*/ 1655678 w 5315663"/>
                  <a:gd name="connsiteY1664" fmla="*/ 369506 h 5079006"/>
                  <a:gd name="connsiteX1665" fmla="*/ 1648359 w 5315663"/>
                  <a:gd name="connsiteY1665" fmla="*/ 379141 h 5079006"/>
                  <a:gd name="connsiteX1666" fmla="*/ 1648268 w 5315663"/>
                  <a:gd name="connsiteY1666" fmla="*/ 379154 h 5079006"/>
                  <a:gd name="connsiteX1667" fmla="*/ 1648268 w 5315663"/>
                  <a:gd name="connsiteY1667" fmla="*/ 379154 h 5079006"/>
                  <a:gd name="connsiteX1668" fmla="*/ 1647158 w 5315663"/>
                  <a:gd name="connsiteY1668" fmla="*/ 379154 h 5079006"/>
                  <a:gd name="connsiteX1669" fmla="*/ 1647158 w 5315663"/>
                  <a:gd name="connsiteY1669" fmla="*/ 379154 h 5079006"/>
                  <a:gd name="connsiteX1670" fmla="*/ 1638620 w 5315663"/>
                  <a:gd name="connsiteY1670" fmla="*/ 371727 h 5079006"/>
                  <a:gd name="connsiteX1671" fmla="*/ 1750122 w 5315663"/>
                  <a:gd name="connsiteY1671" fmla="*/ 376824 h 5079006"/>
                  <a:gd name="connsiteX1672" fmla="*/ 1742021 w 5315663"/>
                  <a:gd name="connsiteY1672" fmla="*/ 367722 h 5079006"/>
                  <a:gd name="connsiteX1673" fmla="*/ 1742021 w 5315663"/>
                  <a:gd name="connsiteY1673" fmla="*/ 367722 h 5079006"/>
                  <a:gd name="connsiteX1674" fmla="*/ 1751032 w 5315663"/>
                  <a:gd name="connsiteY1674" fmla="*/ 359615 h 5079006"/>
                  <a:gd name="connsiteX1675" fmla="*/ 1751123 w 5315663"/>
                  <a:gd name="connsiteY1675" fmla="*/ 359621 h 5079006"/>
                  <a:gd name="connsiteX1676" fmla="*/ 1751123 w 5315663"/>
                  <a:gd name="connsiteY1676" fmla="*/ 359621 h 5079006"/>
                  <a:gd name="connsiteX1677" fmla="*/ 1759224 w 5315663"/>
                  <a:gd name="connsiteY1677" fmla="*/ 368546 h 5079006"/>
                  <a:gd name="connsiteX1678" fmla="*/ 1759206 w 5315663"/>
                  <a:gd name="connsiteY1678" fmla="*/ 368723 h 5079006"/>
                  <a:gd name="connsiteX1679" fmla="*/ 1759206 w 5315663"/>
                  <a:gd name="connsiteY1679" fmla="*/ 368723 h 5079006"/>
                  <a:gd name="connsiteX1680" fmla="*/ 1750686 w 5315663"/>
                  <a:gd name="connsiteY1680" fmla="*/ 376824 h 5079006"/>
                  <a:gd name="connsiteX1681" fmla="*/ 1750176 w 5315663"/>
                  <a:gd name="connsiteY1681" fmla="*/ 376824 h 5079006"/>
                  <a:gd name="connsiteX1682" fmla="*/ 3916837 w 5315663"/>
                  <a:gd name="connsiteY1682" fmla="*/ 368814 h 5079006"/>
                  <a:gd name="connsiteX1683" fmla="*/ 3917784 w 5315663"/>
                  <a:gd name="connsiteY1683" fmla="*/ 356654 h 5079006"/>
                  <a:gd name="connsiteX1684" fmla="*/ 3917784 w 5315663"/>
                  <a:gd name="connsiteY1684" fmla="*/ 356654 h 5079006"/>
                  <a:gd name="connsiteX1685" fmla="*/ 3929944 w 5315663"/>
                  <a:gd name="connsiteY1685" fmla="*/ 357691 h 5079006"/>
                  <a:gd name="connsiteX1686" fmla="*/ 3929944 w 5315663"/>
                  <a:gd name="connsiteY1686" fmla="*/ 357691 h 5079006"/>
                  <a:gd name="connsiteX1687" fmla="*/ 3928979 w 5315663"/>
                  <a:gd name="connsiteY1687" fmla="*/ 369852 h 5079006"/>
                  <a:gd name="connsiteX1688" fmla="*/ 3928979 w 5315663"/>
                  <a:gd name="connsiteY1688" fmla="*/ 369852 h 5079006"/>
                  <a:gd name="connsiteX1689" fmla="*/ 3923391 w 5315663"/>
                  <a:gd name="connsiteY1689" fmla="*/ 371909 h 5079006"/>
                  <a:gd name="connsiteX1690" fmla="*/ 3923391 w 5315663"/>
                  <a:gd name="connsiteY1690" fmla="*/ 371909 h 5079006"/>
                  <a:gd name="connsiteX1691" fmla="*/ 3916837 w 5315663"/>
                  <a:gd name="connsiteY1691" fmla="*/ 368723 h 5079006"/>
                  <a:gd name="connsiteX1692" fmla="*/ 2154458 w 5315663"/>
                  <a:gd name="connsiteY1692" fmla="*/ 361387 h 5079006"/>
                  <a:gd name="connsiteX1693" fmla="*/ 2159937 w 5315663"/>
                  <a:gd name="connsiteY1693" fmla="*/ 350508 h 5079006"/>
                  <a:gd name="connsiteX1694" fmla="*/ 2160065 w 5315663"/>
                  <a:gd name="connsiteY1694" fmla="*/ 350464 h 5079006"/>
                  <a:gd name="connsiteX1695" fmla="*/ 2160065 w 5315663"/>
                  <a:gd name="connsiteY1695" fmla="*/ 350464 h 5079006"/>
                  <a:gd name="connsiteX1696" fmla="*/ 2170824 w 5315663"/>
                  <a:gd name="connsiteY1696" fmla="*/ 355925 h 5079006"/>
                  <a:gd name="connsiteX1697" fmla="*/ 2170824 w 5315663"/>
                  <a:gd name="connsiteY1697" fmla="*/ 355925 h 5079006"/>
                  <a:gd name="connsiteX1698" fmla="*/ 2165362 w 5315663"/>
                  <a:gd name="connsiteY1698" fmla="*/ 366848 h 5079006"/>
                  <a:gd name="connsiteX1699" fmla="*/ 2165362 w 5315663"/>
                  <a:gd name="connsiteY1699" fmla="*/ 366848 h 5079006"/>
                  <a:gd name="connsiteX1700" fmla="*/ 2162705 w 5315663"/>
                  <a:gd name="connsiteY1700" fmla="*/ 367267 h 5079006"/>
                  <a:gd name="connsiteX1701" fmla="*/ 2162705 w 5315663"/>
                  <a:gd name="connsiteY1701" fmla="*/ 367267 h 5079006"/>
                  <a:gd name="connsiteX1702" fmla="*/ 2154458 w 5315663"/>
                  <a:gd name="connsiteY1702" fmla="*/ 361296 h 5079006"/>
                  <a:gd name="connsiteX1703" fmla="*/ 2249120 w 5315663"/>
                  <a:gd name="connsiteY1703" fmla="*/ 320045 h 5079006"/>
                  <a:gd name="connsiteX1704" fmla="*/ 2252051 w 5315663"/>
                  <a:gd name="connsiteY1704" fmla="*/ 308230 h 5079006"/>
                  <a:gd name="connsiteX1705" fmla="*/ 2252051 w 5315663"/>
                  <a:gd name="connsiteY1705" fmla="*/ 308230 h 5079006"/>
                  <a:gd name="connsiteX1706" fmla="*/ 2263957 w 5315663"/>
                  <a:gd name="connsiteY1706" fmla="*/ 311161 h 5079006"/>
                  <a:gd name="connsiteX1707" fmla="*/ 2263957 w 5315663"/>
                  <a:gd name="connsiteY1707" fmla="*/ 311161 h 5079006"/>
                  <a:gd name="connsiteX1708" fmla="*/ 2260935 w 5315663"/>
                  <a:gd name="connsiteY1708" fmla="*/ 323048 h 5079006"/>
                  <a:gd name="connsiteX1709" fmla="*/ 2260935 w 5315663"/>
                  <a:gd name="connsiteY1709" fmla="*/ 323048 h 5079006"/>
                  <a:gd name="connsiteX1710" fmla="*/ 2256530 w 5315663"/>
                  <a:gd name="connsiteY1710" fmla="*/ 324268 h 5079006"/>
                  <a:gd name="connsiteX1711" fmla="*/ 2256530 w 5315663"/>
                  <a:gd name="connsiteY1711" fmla="*/ 324268 h 5079006"/>
                  <a:gd name="connsiteX1712" fmla="*/ 2249139 w 5315663"/>
                  <a:gd name="connsiteY1712" fmla="*/ 319954 h 5079006"/>
                  <a:gd name="connsiteX1713" fmla="*/ 3842218 w 5315663"/>
                  <a:gd name="connsiteY1713" fmla="*/ 300657 h 5079006"/>
                  <a:gd name="connsiteX1714" fmla="*/ 3842218 w 5315663"/>
                  <a:gd name="connsiteY1714" fmla="*/ 300657 h 5079006"/>
                  <a:gd name="connsiteX1715" fmla="*/ 3840051 w 5315663"/>
                  <a:gd name="connsiteY1715" fmla="*/ 288588 h 5079006"/>
                  <a:gd name="connsiteX1716" fmla="*/ 3840051 w 5315663"/>
                  <a:gd name="connsiteY1716" fmla="*/ 288588 h 5079006"/>
                  <a:gd name="connsiteX1717" fmla="*/ 3852121 w 5315663"/>
                  <a:gd name="connsiteY1717" fmla="*/ 286530 h 5079006"/>
                  <a:gd name="connsiteX1718" fmla="*/ 3852121 w 5315663"/>
                  <a:gd name="connsiteY1718" fmla="*/ 286530 h 5079006"/>
                  <a:gd name="connsiteX1719" fmla="*/ 3854269 w 5315663"/>
                  <a:gd name="connsiteY1719" fmla="*/ 298491 h 5079006"/>
                  <a:gd name="connsiteX1720" fmla="*/ 3854269 w 5315663"/>
                  <a:gd name="connsiteY1720" fmla="*/ 298491 h 5079006"/>
                  <a:gd name="connsiteX1721" fmla="*/ 3847115 w 5315663"/>
                  <a:gd name="connsiteY1721" fmla="*/ 302132 h 5079006"/>
                  <a:gd name="connsiteX1722" fmla="*/ 3847115 w 5315663"/>
                  <a:gd name="connsiteY1722" fmla="*/ 302132 h 5079006"/>
                  <a:gd name="connsiteX1723" fmla="*/ 3842236 w 5315663"/>
                  <a:gd name="connsiteY1723" fmla="*/ 300566 h 5079006"/>
                  <a:gd name="connsiteX1724" fmla="*/ 3345094 w 5315663"/>
                  <a:gd name="connsiteY1724" fmla="*/ 270147 h 5079006"/>
                  <a:gd name="connsiteX1725" fmla="*/ 3336993 w 5315663"/>
                  <a:gd name="connsiteY1725" fmla="*/ 261092 h 5079006"/>
                  <a:gd name="connsiteX1726" fmla="*/ 3336993 w 5315663"/>
                  <a:gd name="connsiteY1726" fmla="*/ 261044 h 5079006"/>
                  <a:gd name="connsiteX1727" fmla="*/ 3336993 w 5315663"/>
                  <a:gd name="connsiteY1727" fmla="*/ 261044 h 5079006"/>
                  <a:gd name="connsiteX1728" fmla="*/ 3346204 w 5315663"/>
                  <a:gd name="connsiteY1728" fmla="*/ 253034 h 5079006"/>
                  <a:gd name="connsiteX1729" fmla="*/ 3346204 w 5315663"/>
                  <a:gd name="connsiteY1729" fmla="*/ 253034 h 5079006"/>
                  <a:gd name="connsiteX1730" fmla="*/ 3354214 w 5315663"/>
                  <a:gd name="connsiteY1730" fmla="*/ 262102 h 5079006"/>
                  <a:gd name="connsiteX1731" fmla="*/ 3354214 w 5315663"/>
                  <a:gd name="connsiteY1731" fmla="*/ 262137 h 5079006"/>
                  <a:gd name="connsiteX1732" fmla="*/ 3354214 w 5315663"/>
                  <a:gd name="connsiteY1732" fmla="*/ 262137 h 5079006"/>
                  <a:gd name="connsiteX1733" fmla="*/ 3345604 w 5315663"/>
                  <a:gd name="connsiteY1733" fmla="*/ 270238 h 5079006"/>
                  <a:gd name="connsiteX1734" fmla="*/ 3345604 w 5315663"/>
                  <a:gd name="connsiteY1734" fmla="*/ 270238 h 5079006"/>
                  <a:gd name="connsiteX1735" fmla="*/ 3345094 w 5315663"/>
                  <a:gd name="connsiteY1735" fmla="*/ 270147 h 5079006"/>
                  <a:gd name="connsiteX1736" fmla="*/ 3440211 w 5315663"/>
                  <a:gd name="connsiteY1736" fmla="*/ 256712 h 5079006"/>
                  <a:gd name="connsiteX1737" fmla="*/ 3446947 w 5315663"/>
                  <a:gd name="connsiteY1737" fmla="*/ 246758 h 5079006"/>
                  <a:gd name="connsiteX1738" fmla="*/ 3447184 w 5315663"/>
                  <a:gd name="connsiteY1738" fmla="*/ 246718 h 5079006"/>
                  <a:gd name="connsiteX1739" fmla="*/ 3447184 w 5315663"/>
                  <a:gd name="connsiteY1739" fmla="*/ 246718 h 5079006"/>
                  <a:gd name="connsiteX1740" fmla="*/ 3457178 w 5315663"/>
                  <a:gd name="connsiteY1740" fmla="*/ 253642 h 5079006"/>
                  <a:gd name="connsiteX1741" fmla="*/ 3457178 w 5315663"/>
                  <a:gd name="connsiteY1741" fmla="*/ 253690 h 5079006"/>
                  <a:gd name="connsiteX1742" fmla="*/ 3457178 w 5315663"/>
                  <a:gd name="connsiteY1742" fmla="*/ 253690 h 5079006"/>
                  <a:gd name="connsiteX1743" fmla="*/ 3450115 w 5315663"/>
                  <a:gd name="connsiteY1743" fmla="*/ 263684 h 5079006"/>
                  <a:gd name="connsiteX1744" fmla="*/ 3450115 w 5315663"/>
                  <a:gd name="connsiteY1744" fmla="*/ 263684 h 5079006"/>
                  <a:gd name="connsiteX1745" fmla="*/ 3448658 w 5315663"/>
                  <a:gd name="connsiteY1745" fmla="*/ 263684 h 5079006"/>
                  <a:gd name="connsiteX1746" fmla="*/ 3448658 w 5315663"/>
                  <a:gd name="connsiteY1746" fmla="*/ 263684 h 5079006"/>
                  <a:gd name="connsiteX1747" fmla="*/ 3440211 w 5315663"/>
                  <a:gd name="connsiteY1747" fmla="*/ 256712 h 5079006"/>
                  <a:gd name="connsiteX1748" fmla="*/ 2332114 w 5315663"/>
                  <a:gd name="connsiteY1748" fmla="*/ 258095 h 5079006"/>
                  <a:gd name="connsiteX1749" fmla="*/ 2332897 w 5315663"/>
                  <a:gd name="connsiteY1749" fmla="*/ 245935 h 5079006"/>
                  <a:gd name="connsiteX1750" fmla="*/ 2332897 w 5315663"/>
                  <a:gd name="connsiteY1750" fmla="*/ 245935 h 5079006"/>
                  <a:gd name="connsiteX1751" fmla="*/ 2345021 w 5315663"/>
                  <a:gd name="connsiteY1751" fmla="*/ 246701 h 5079006"/>
                  <a:gd name="connsiteX1752" fmla="*/ 2345039 w 5315663"/>
                  <a:gd name="connsiteY1752" fmla="*/ 246718 h 5079006"/>
                  <a:gd name="connsiteX1753" fmla="*/ 2345039 w 5315663"/>
                  <a:gd name="connsiteY1753" fmla="*/ 246718 h 5079006"/>
                  <a:gd name="connsiteX1754" fmla="*/ 2344366 w 5315663"/>
                  <a:gd name="connsiteY1754" fmla="*/ 258851 h 5079006"/>
                  <a:gd name="connsiteX1755" fmla="*/ 2344347 w 5315663"/>
                  <a:gd name="connsiteY1755" fmla="*/ 258860 h 5079006"/>
                  <a:gd name="connsiteX1756" fmla="*/ 2344347 w 5315663"/>
                  <a:gd name="connsiteY1756" fmla="*/ 258860 h 5079006"/>
                  <a:gd name="connsiteX1757" fmla="*/ 2338668 w 5315663"/>
                  <a:gd name="connsiteY1757" fmla="*/ 261026 h 5079006"/>
                  <a:gd name="connsiteX1758" fmla="*/ 2338668 w 5315663"/>
                  <a:gd name="connsiteY1758" fmla="*/ 261026 h 5079006"/>
                  <a:gd name="connsiteX1759" fmla="*/ 2332114 w 5315663"/>
                  <a:gd name="connsiteY1759" fmla="*/ 258095 h 5079006"/>
                  <a:gd name="connsiteX1760" fmla="*/ 3752361 w 5315663"/>
                  <a:gd name="connsiteY1760" fmla="*/ 255510 h 5079006"/>
                  <a:gd name="connsiteX1761" fmla="*/ 3746772 w 5315663"/>
                  <a:gd name="connsiteY1761" fmla="*/ 244588 h 5079006"/>
                  <a:gd name="connsiteX1762" fmla="*/ 3746772 w 5315663"/>
                  <a:gd name="connsiteY1762" fmla="*/ 244588 h 5079006"/>
                  <a:gd name="connsiteX1763" fmla="*/ 3757531 w 5315663"/>
                  <a:gd name="connsiteY1763" fmla="*/ 238948 h 5079006"/>
                  <a:gd name="connsiteX1764" fmla="*/ 3757695 w 5315663"/>
                  <a:gd name="connsiteY1764" fmla="*/ 238999 h 5079006"/>
                  <a:gd name="connsiteX1765" fmla="*/ 3757695 w 5315663"/>
                  <a:gd name="connsiteY1765" fmla="*/ 238999 h 5079006"/>
                  <a:gd name="connsiteX1766" fmla="*/ 3763156 w 5315663"/>
                  <a:gd name="connsiteY1766" fmla="*/ 249911 h 5079006"/>
                  <a:gd name="connsiteX1767" fmla="*/ 3763156 w 5315663"/>
                  <a:gd name="connsiteY1767" fmla="*/ 249922 h 5079006"/>
                  <a:gd name="connsiteX1768" fmla="*/ 3763156 w 5315663"/>
                  <a:gd name="connsiteY1768" fmla="*/ 249922 h 5079006"/>
                  <a:gd name="connsiteX1769" fmla="*/ 3754964 w 5315663"/>
                  <a:gd name="connsiteY1769" fmla="*/ 255874 h 5079006"/>
                  <a:gd name="connsiteX1770" fmla="*/ 3754964 w 5315663"/>
                  <a:gd name="connsiteY1770" fmla="*/ 255874 h 5079006"/>
                  <a:gd name="connsiteX1771" fmla="*/ 3752361 w 5315663"/>
                  <a:gd name="connsiteY1771" fmla="*/ 255510 h 5079006"/>
                  <a:gd name="connsiteX1772" fmla="*/ 3241693 w 5315663"/>
                  <a:gd name="connsiteY1772" fmla="*/ 250249 h 5079006"/>
                  <a:gd name="connsiteX1773" fmla="*/ 3235922 w 5315663"/>
                  <a:gd name="connsiteY1773" fmla="*/ 239472 h 5079006"/>
                  <a:gd name="connsiteX1774" fmla="*/ 3235922 w 5315663"/>
                  <a:gd name="connsiteY1774" fmla="*/ 239472 h 5079006"/>
                  <a:gd name="connsiteX1775" fmla="*/ 3246663 w 5315663"/>
                  <a:gd name="connsiteY1775" fmla="*/ 233780 h 5079006"/>
                  <a:gd name="connsiteX1776" fmla="*/ 3246699 w 5315663"/>
                  <a:gd name="connsiteY1776" fmla="*/ 233793 h 5079006"/>
                  <a:gd name="connsiteX1777" fmla="*/ 3246699 w 5315663"/>
                  <a:gd name="connsiteY1777" fmla="*/ 233793 h 5079006"/>
                  <a:gd name="connsiteX1778" fmla="*/ 3252379 w 5315663"/>
                  <a:gd name="connsiteY1778" fmla="*/ 244562 h 5079006"/>
                  <a:gd name="connsiteX1779" fmla="*/ 3252379 w 5315663"/>
                  <a:gd name="connsiteY1779" fmla="*/ 244569 h 5079006"/>
                  <a:gd name="connsiteX1780" fmla="*/ 3252379 w 5315663"/>
                  <a:gd name="connsiteY1780" fmla="*/ 244569 h 5079006"/>
                  <a:gd name="connsiteX1781" fmla="*/ 3244205 w 5315663"/>
                  <a:gd name="connsiteY1781" fmla="*/ 250686 h 5079006"/>
                  <a:gd name="connsiteX1782" fmla="*/ 3244205 w 5315663"/>
                  <a:gd name="connsiteY1782" fmla="*/ 250686 h 5079006"/>
                  <a:gd name="connsiteX1783" fmla="*/ 3241693 w 5315663"/>
                  <a:gd name="connsiteY1783" fmla="*/ 250249 h 5079006"/>
                  <a:gd name="connsiteX1784" fmla="*/ 3542065 w 5315663"/>
                  <a:gd name="connsiteY1784" fmla="*/ 237415 h 5079006"/>
                  <a:gd name="connsiteX1785" fmla="*/ 3548946 w 5315663"/>
                  <a:gd name="connsiteY1785" fmla="*/ 227436 h 5079006"/>
                  <a:gd name="connsiteX1786" fmla="*/ 3549037 w 5315663"/>
                  <a:gd name="connsiteY1786" fmla="*/ 227421 h 5079006"/>
                  <a:gd name="connsiteX1787" fmla="*/ 3549037 w 5315663"/>
                  <a:gd name="connsiteY1787" fmla="*/ 227421 h 5079006"/>
                  <a:gd name="connsiteX1788" fmla="*/ 3559031 w 5315663"/>
                  <a:gd name="connsiteY1788" fmla="*/ 234393 h 5079006"/>
                  <a:gd name="connsiteX1789" fmla="*/ 3559031 w 5315663"/>
                  <a:gd name="connsiteY1789" fmla="*/ 234393 h 5079006"/>
                  <a:gd name="connsiteX1790" fmla="*/ 3552059 w 5315663"/>
                  <a:gd name="connsiteY1790" fmla="*/ 244387 h 5079006"/>
                  <a:gd name="connsiteX1791" fmla="*/ 3552059 w 5315663"/>
                  <a:gd name="connsiteY1791" fmla="*/ 244387 h 5079006"/>
                  <a:gd name="connsiteX1792" fmla="*/ 3550512 w 5315663"/>
                  <a:gd name="connsiteY1792" fmla="*/ 244569 h 5079006"/>
                  <a:gd name="connsiteX1793" fmla="*/ 3550512 w 5315663"/>
                  <a:gd name="connsiteY1793" fmla="*/ 244569 h 5079006"/>
                  <a:gd name="connsiteX1794" fmla="*/ 3542137 w 5315663"/>
                  <a:gd name="connsiteY1794" fmla="*/ 237415 h 5079006"/>
                  <a:gd name="connsiteX1795" fmla="*/ 3653111 w 5315663"/>
                  <a:gd name="connsiteY1795" fmla="*/ 236632 h 5079006"/>
                  <a:gd name="connsiteX1796" fmla="*/ 3653111 w 5315663"/>
                  <a:gd name="connsiteY1796" fmla="*/ 236632 h 5079006"/>
                  <a:gd name="connsiteX1797" fmla="*/ 3644846 w 5315663"/>
                  <a:gd name="connsiteY1797" fmla="*/ 227676 h 5079006"/>
                  <a:gd name="connsiteX1798" fmla="*/ 3644846 w 5315663"/>
                  <a:gd name="connsiteY1798" fmla="*/ 227676 h 5079006"/>
                  <a:gd name="connsiteX1799" fmla="*/ 3653803 w 5315663"/>
                  <a:gd name="connsiteY1799" fmla="*/ 219411 h 5079006"/>
                  <a:gd name="connsiteX1800" fmla="*/ 3653803 w 5315663"/>
                  <a:gd name="connsiteY1800" fmla="*/ 219411 h 5079006"/>
                  <a:gd name="connsiteX1801" fmla="*/ 3662067 w 5315663"/>
                  <a:gd name="connsiteY1801" fmla="*/ 228368 h 5079006"/>
                  <a:gd name="connsiteX1802" fmla="*/ 3662067 w 5315663"/>
                  <a:gd name="connsiteY1802" fmla="*/ 228368 h 5079006"/>
                  <a:gd name="connsiteX1803" fmla="*/ 3653457 w 5315663"/>
                  <a:gd name="connsiteY1803" fmla="*/ 236632 h 5079006"/>
                  <a:gd name="connsiteX1804" fmla="*/ 3653111 w 5315663"/>
                  <a:gd name="connsiteY1804" fmla="*/ 236632 h 5079006"/>
                  <a:gd name="connsiteX1805" fmla="*/ 3143991 w 5315663"/>
                  <a:gd name="connsiteY1805" fmla="*/ 212767 h 5079006"/>
                  <a:gd name="connsiteX1806" fmla="*/ 3143991 w 5315663"/>
                  <a:gd name="connsiteY1806" fmla="*/ 212767 h 5079006"/>
                  <a:gd name="connsiteX1807" fmla="*/ 3139694 w 5315663"/>
                  <a:gd name="connsiteY1807" fmla="*/ 201389 h 5079006"/>
                  <a:gd name="connsiteX1808" fmla="*/ 3139694 w 5315663"/>
                  <a:gd name="connsiteY1808" fmla="*/ 201389 h 5079006"/>
                  <a:gd name="connsiteX1809" fmla="*/ 3150927 w 5315663"/>
                  <a:gd name="connsiteY1809" fmla="*/ 197036 h 5079006"/>
                  <a:gd name="connsiteX1810" fmla="*/ 3151054 w 5315663"/>
                  <a:gd name="connsiteY1810" fmla="*/ 197093 h 5079006"/>
                  <a:gd name="connsiteX1811" fmla="*/ 3151054 w 5315663"/>
                  <a:gd name="connsiteY1811" fmla="*/ 197093 h 5079006"/>
                  <a:gd name="connsiteX1812" fmla="*/ 3155496 w 5315663"/>
                  <a:gd name="connsiteY1812" fmla="*/ 208407 h 5079006"/>
                  <a:gd name="connsiteX1813" fmla="*/ 3155459 w 5315663"/>
                  <a:gd name="connsiteY1813" fmla="*/ 208470 h 5079006"/>
                  <a:gd name="connsiteX1814" fmla="*/ 3155459 w 5315663"/>
                  <a:gd name="connsiteY1814" fmla="*/ 208470 h 5079006"/>
                  <a:gd name="connsiteX1815" fmla="*/ 3147522 w 5315663"/>
                  <a:gd name="connsiteY1815" fmla="*/ 213549 h 5079006"/>
                  <a:gd name="connsiteX1816" fmla="*/ 3147522 w 5315663"/>
                  <a:gd name="connsiteY1816" fmla="*/ 213549 h 5079006"/>
                  <a:gd name="connsiteX1817" fmla="*/ 3143991 w 5315663"/>
                  <a:gd name="connsiteY1817" fmla="*/ 212767 h 5079006"/>
                  <a:gd name="connsiteX1818" fmla="*/ 2409573 w 5315663"/>
                  <a:gd name="connsiteY1818" fmla="*/ 188901 h 5079006"/>
                  <a:gd name="connsiteX1819" fmla="*/ 2409937 w 5315663"/>
                  <a:gd name="connsiteY1819" fmla="*/ 176909 h 5079006"/>
                  <a:gd name="connsiteX1820" fmla="*/ 2410101 w 5315663"/>
                  <a:gd name="connsiteY1820" fmla="*/ 176758 h 5079006"/>
                  <a:gd name="connsiteX1821" fmla="*/ 2410101 w 5315663"/>
                  <a:gd name="connsiteY1821" fmla="*/ 176758 h 5079006"/>
                  <a:gd name="connsiteX1822" fmla="*/ 2422225 w 5315663"/>
                  <a:gd name="connsiteY1822" fmla="*/ 177239 h 5079006"/>
                  <a:gd name="connsiteX1823" fmla="*/ 2422244 w 5315663"/>
                  <a:gd name="connsiteY1823" fmla="*/ 177268 h 5079006"/>
                  <a:gd name="connsiteX1824" fmla="*/ 2422244 w 5315663"/>
                  <a:gd name="connsiteY1824" fmla="*/ 177268 h 5079006"/>
                  <a:gd name="connsiteX1825" fmla="*/ 2421734 w 5315663"/>
                  <a:gd name="connsiteY1825" fmla="*/ 189409 h 5079006"/>
                  <a:gd name="connsiteX1826" fmla="*/ 2421734 w 5315663"/>
                  <a:gd name="connsiteY1826" fmla="*/ 189410 h 5079006"/>
                  <a:gd name="connsiteX1827" fmla="*/ 2421734 w 5315663"/>
                  <a:gd name="connsiteY1827" fmla="*/ 189410 h 5079006"/>
                  <a:gd name="connsiteX1828" fmla="*/ 2415872 w 5315663"/>
                  <a:gd name="connsiteY1828" fmla="*/ 191741 h 5079006"/>
                  <a:gd name="connsiteX1829" fmla="*/ 2415872 w 5315663"/>
                  <a:gd name="connsiteY1829" fmla="*/ 191741 h 5079006"/>
                  <a:gd name="connsiteX1830" fmla="*/ 2409573 w 5315663"/>
                  <a:gd name="connsiteY1830" fmla="*/ 188901 h 5079006"/>
                  <a:gd name="connsiteX1831" fmla="*/ 3053442 w 5315663"/>
                  <a:gd name="connsiteY1831" fmla="*/ 160047 h 5079006"/>
                  <a:gd name="connsiteX1832" fmla="*/ 3053442 w 5315663"/>
                  <a:gd name="connsiteY1832" fmla="*/ 160047 h 5079006"/>
                  <a:gd name="connsiteX1833" fmla="*/ 3050329 w 5315663"/>
                  <a:gd name="connsiteY1833" fmla="*/ 148276 h 5079006"/>
                  <a:gd name="connsiteX1834" fmla="*/ 3050348 w 5315663"/>
                  <a:gd name="connsiteY1834" fmla="*/ 148232 h 5079006"/>
                  <a:gd name="connsiteX1835" fmla="*/ 3050348 w 5315663"/>
                  <a:gd name="connsiteY1835" fmla="*/ 148232 h 5079006"/>
                  <a:gd name="connsiteX1836" fmla="*/ 3061962 w 5315663"/>
                  <a:gd name="connsiteY1836" fmla="*/ 145097 h 5079006"/>
                  <a:gd name="connsiteX1837" fmla="*/ 3062144 w 5315663"/>
                  <a:gd name="connsiteY1837" fmla="*/ 145210 h 5079006"/>
                  <a:gd name="connsiteX1838" fmla="*/ 3062144 w 5315663"/>
                  <a:gd name="connsiteY1838" fmla="*/ 145210 h 5079006"/>
                  <a:gd name="connsiteX1839" fmla="*/ 3065312 w 5315663"/>
                  <a:gd name="connsiteY1839" fmla="*/ 156808 h 5079006"/>
                  <a:gd name="connsiteX1840" fmla="*/ 3065239 w 5315663"/>
                  <a:gd name="connsiteY1840" fmla="*/ 156934 h 5079006"/>
                  <a:gd name="connsiteX1841" fmla="*/ 3065239 w 5315663"/>
                  <a:gd name="connsiteY1841" fmla="*/ 156934 h 5079006"/>
                  <a:gd name="connsiteX1842" fmla="*/ 3057757 w 5315663"/>
                  <a:gd name="connsiteY1842" fmla="*/ 161248 h 5079006"/>
                  <a:gd name="connsiteX1843" fmla="*/ 3057757 w 5315663"/>
                  <a:gd name="connsiteY1843" fmla="*/ 161248 h 5079006"/>
                  <a:gd name="connsiteX1844" fmla="*/ 3053442 w 5315663"/>
                  <a:gd name="connsiteY1844" fmla="*/ 160047 h 5079006"/>
                  <a:gd name="connsiteX1845" fmla="*/ 2484102 w 5315663"/>
                  <a:gd name="connsiteY1845" fmla="*/ 116866 h 5079006"/>
                  <a:gd name="connsiteX1846" fmla="*/ 2484484 w 5315663"/>
                  <a:gd name="connsiteY1846" fmla="*/ 104849 h 5079006"/>
                  <a:gd name="connsiteX1847" fmla="*/ 2484612 w 5315663"/>
                  <a:gd name="connsiteY1847" fmla="*/ 104724 h 5079006"/>
                  <a:gd name="connsiteX1848" fmla="*/ 2484612 w 5315663"/>
                  <a:gd name="connsiteY1848" fmla="*/ 104724 h 5079006"/>
                  <a:gd name="connsiteX1849" fmla="*/ 2496645 w 5315663"/>
                  <a:gd name="connsiteY1849" fmla="*/ 105123 h 5079006"/>
                  <a:gd name="connsiteX1850" fmla="*/ 2496772 w 5315663"/>
                  <a:gd name="connsiteY1850" fmla="*/ 105252 h 5079006"/>
                  <a:gd name="connsiteX1851" fmla="*/ 2496772 w 5315663"/>
                  <a:gd name="connsiteY1851" fmla="*/ 105252 h 5079006"/>
                  <a:gd name="connsiteX1852" fmla="*/ 2496281 w 5315663"/>
                  <a:gd name="connsiteY1852" fmla="*/ 117367 h 5079006"/>
                  <a:gd name="connsiteX1853" fmla="*/ 2496244 w 5315663"/>
                  <a:gd name="connsiteY1853" fmla="*/ 117394 h 5079006"/>
                  <a:gd name="connsiteX1854" fmla="*/ 2496244 w 5315663"/>
                  <a:gd name="connsiteY1854" fmla="*/ 117394 h 5079006"/>
                  <a:gd name="connsiteX1855" fmla="*/ 2490383 w 5315663"/>
                  <a:gd name="connsiteY1855" fmla="*/ 119724 h 5079006"/>
                  <a:gd name="connsiteX1856" fmla="*/ 2490383 w 5315663"/>
                  <a:gd name="connsiteY1856" fmla="*/ 119724 h 5079006"/>
                  <a:gd name="connsiteX1857" fmla="*/ 2484102 w 5315663"/>
                  <a:gd name="connsiteY1857" fmla="*/ 116866 h 5079006"/>
                  <a:gd name="connsiteX1858" fmla="*/ 2963749 w 5315663"/>
                  <a:gd name="connsiteY1858" fmla="*/ 108001 h 5079006"/>
                  <a:gd name="connsiteX1859" fmla="*/ 2963749 w 5315663"/>
                  <a:gd name="connsiteY1859" fmla="*/ 108001 h 5079006"/>
                  <a:gd name="connsiteX1860" fmla="*/ 2960473 w 5315663"/>
                  <a:gd name="connsiteY1860" fmla="*/ 96461 h 5079006"/>
                  <a:gd name="connsiteX1861" fmla="*/ 2960564 w 5315663"/>
                  <a:gd name="connsiteY1861" fmla="*/ 96295 h 5079006"/>
                  <a:gd name="connsiteX1862" fmla="*/ 2960564 w 5315663"/>
                  <a:gd name="connsiteY1862" fmla="*/ 96295 h 5079006"/>
                  <a:gd name="connsiteX1863" fmla="*/ 2972269 w 5315663"/>
                  <a:gd name="connsiteY1863" fmla="*/ 93004 h 5079006"/>
                  <a:gd name="connsiteX1864" fmla="*/ 2972287 w 5315663"/>
                  <a:gd name="connsiteY1864" fmla="*/ 93018 h 5079006"/>
                  <a:gd name="connsiteX1865" fmla="*/ 2972287 w 5315663"/>
                  <a:gd name="connsiteY1865" fmla="*/ 93018 h 5079006"/>
                  <a:gd name="connsiteX1866" fmla="*/ 2975546 w 5315663"/>
                  <a:gd name="connsiteY1866" fmla="*/ 104815 h 5079006"/>
                  <a:gd name="connsiteX1867" fmla="*/ 2975546 w 5315663"/>
                  <a:gd name="connsiteY1867" fmla="*/ 104815 h 5079006"/>
                  <a:gd name="connsiteX1868" fmla="*/ 2968064 w 5315663"/>
                  <a:gd name="connsiteY1868" fmla="*/ 109129 h 5079006"/>
                  <a:gd name="connsiteX1869" fmla="*/ 2968064 w 5315663"/>
                  <a:gd name="connsiteY1869" fmla="*/ 109129 h 5079006"/>
                  <a:gd name="connsiteX1870" fmla="*/ 2963749 w 5315663"/>
                  <a:gd name="connsiteY1870" fmla="*/ 107910 h 5079006"/>
                  <a:gd name="connsiteX1871" fmla="*/ 2568024 w 5315663"/>
                  <a:gd name="connsiteY1871" fmla="*/ 56792 h 5079006"/>
                  <a:gd name="connsiteX1872" fmla="*/ 2572047 w 5315663"/>
                  <a:gd name="connsiteY1872" fmla="*/ 45328 h 5079006"/>
                  <a:gd name="connsiteX1873" fmla="*/ 2572065 w 5315663"/>
                  <a:gd name="connsiteY1873" fmla="*/ 45323 h 5079006"/>
                  <a:gd name="connsiteX1874" fmla="*/ 2572065 w 5315663"/>
                  <a:gd name="connsiteY1874" fmla="*/ 45323 h 5079006"/>
                  <a:gd name="connsiteX1875" fmla="*/ 2583534 w 5315663"/>
                  <a:gd name="connsiteY1875" fmla="*/ 49364 h 5079006"/>
                  <a:gd name="connsiteX1876" fmla="*/ 2583534 w 5315663"/>
                  <a:gd name="connsiteY1876" fmla="*/ 49383 h 5079006"/>
                  <a:gd name="connsiteX1877" fmla="*/ 2583534 w 5315663"/>
                  <a:gd name="connsiteY1877" fmla="*/ 49383 h 5079006"/>
                  <a:gd name="connsiteX1878" fmla="*/ 2579511 w 5315663"/>
                  <a:gd name="connsiteY1878" fmla="*/ 60819 h 5079006"/>
                  <a:gd name="connsiteX1879" fmla="*/ 2579474 w 5315663"/>
                  <a:gd name="connsiteY1879" fmla="*/ 60833 h 5079006"/>
                  <a:gd name="connsiteX1880" fmla="*/ 2579474 w 5315663"/>
                  <a:gd name="connsiteY1880" fmla="*/ 60833 h 5079006"/>
                  <a:gd name="connsiteX1881" fmla="*/ 2575834 w 5315663"/>
                  <a:gd name="connsiteY1881" fmla="*/ 61707 h 5079006"/>
                  <a:gd name="connsiteX1882" fmla="*/ 2575834 w 5315663"/>
                  <a:gd name="connsiteY1882" fmla="*/ 61707 h 5079006"/>
                  <a:gd name="connsiteX1883" fmla="*/ 2568024 w 5315663"/>
                  <a:gd name="connsiteY1883" fmla="*/ 56792 h 5079006"/>
                  <a:gd name="connsiteX1884" fmla="*/ 2872036 w 5315663"/>
                  <a:gd name="connsiteY1884" fmla="*/ 60742 h 5079006"/>
                  <a:gd name="connsiteX1885" fmla="*/ 2868122 w 5315663"/>
                  <a:gd name="connsiteY1885" fmla="*/ 49264 h 5079006"/>
                  <a:gd name="connsiteX1886" fmla="*/ 2868159 w 5315663"/>
                  <a:gd name="connsiteY1886" fmla="*/ 49201 h 5079006"/>
                  <a:gd name="connsiteX1887" fmla="*/ 2868159 w 5315663"/>
                  <a:gd name="connsiteY1887" fmla="*/ 49201 h 5079006"/>
                  <a:gd name="connsiteX1888" fmla="*/ 2879664 w 5315663"/>
                  <a:gd name="connsiteY1888" fmla="*/ 45308 h 5079006"/>
                  <a:gd name="connsiteX1889" fmla="*/ 2879700 w 5315663"/>
                  <a:gd name="connsiteY1889" fmla="*/ 45323 h 5079006"/>
                  <a:gd name="connsiteX1890" fmla="*/ 2879700 w 5315663"/>
                  <a:gd name="connsiteY1890" fmla="*/ 45323 h 5079006"/>
                  <a:gd name="connsiteX1891" fmla="*/ 2883596 w 5315663"/>
                  <a:gd name="connsiteY1891" fmla="*/ 56831 h 5079006"/>
                  <a:gd name="connsiteX1892" fmla="*/ 2883578 w 5315663"/>
                  <a:gd name="connsiteY1892" fmla="*/ 56883 h 5079006"/>
                  <a:gd name="connsiteX1893" fmla="*/ 2883578 w 5315663"/>
                  <a:gd name="connsiteY1893" fmla="*/ 56883 h 5079006"/>
                  <a:gd name="connsiteX1894" fmla="*/ 2875914 w 5315663"/>
                  <a:gd name="connsiteY1894" fmla="*/ 61707 h 5079006"/>
                  <a:gd name="connsiteX1895" fmla="*/ 2875914 w 5315663"/>
                  <a:gd name="connsiteY1895" fmla="*/ 61707 h 5079006"/>
                  <a:gd name="connsiteX1896" fmla="*/ 2872073 w 5315663"/>
                  <a:gd name="connsiteY1896" fmla="*/ 60688 h 5079006"/>
                  <a:gd name="connsiteX1897" fmla="*/ 2665781 w 5315663"/>
                  <a:gd name="connsiteY1897" fmla="*/ 23787 h 5079006"/>
                  <a:gd name="connsiteX1898" fmla="*/ 2673008 w 5315663"/>
                  <a:gd name="connsiteY1898" fmla="*/ 13984 h 5079006"/>
                  <a:gd name="connsiteX1899" fmla="*/ 2673063 w 5315663"/>
                  <a:gd name="connsiteY1899" fmla="*/ 13975 h 5079006"/>
                  <a:gd name="connsiteX1900" fmla="*/ 2673063 w 5315663"/>
                  <a:gd name="connsiteY1900" fmla="*/ 13975 h 5079006"/>
                  <a:gd name="connsiteX1901" fmla="*/ 2682893 w 5315663"/>
                  <a:gd name="connsiteY1901" fmla="*/ 21257 h 5079006"/>
                  <a:gd name="connsiteX1902" fmla="*/ 2682893 w 5315663"/>
                  <a:gd name="connsiteY1902" fmla="*/ 21257 h 5079006"/>
                  <a:gd name="connsiteX1903" fmla="*/ 2675612 w 5315663"/>
                  <a:gd name="connsiteY1903" fmla="*/ 31087 h 5079006"/>
                  <a:gd name="connsiteX1904" fmla="*/ 2675612 w 5315663"/>
                  <a:gd name="connsiteY1904" fmla="*/ 31087 h 5079006"/>
                  <a:gd name="connsiteX1905" fmla="*/ 2674319 w 5315663"/>
                  <a:gd name="connsiteY1905" fmla="*/ 31087 h 5079006"/>
                  <a:gd name="connsiteX1906" fmla="*/ 2674319 w 5315663"/>
                  <a:gd name="connsiteY1906" fmla="*/ 31087 h 5079006"/>
                  <a:gd name="connsiteX1907" fmla="*/ 2665818 w 5315663"/>
                  <a:gd name="connsiteY1907" fmla="*/ 23733 h 5079006"/>
                  <a:gd name="connsiteX1908" fmla="*/ 2776136 w 5315663"/>
                  <a:gd name="connsiteY1908" fmla="*/ 30851 h 5079006"/>
                  <a:gd name="connsiteX1909" fmla="*/ 2768836 w 5315663"/>
                  <a:gd name="connsiteY1909" fmla="*/ 21169 h 5079006"/>
                  <a:gd name="connsiteX1910" fmla="*/ 2768854 w 5315663"/>
                  <a:gd name="connsiteY1910" fmla="*/ 21039 h 5079006"/>
                  <a:gd name="connsiteX1911" fmla="*/ 2768854 w 5315663"/>
                  <a:gd name="connsiteY1911" fmla="*/ 21039 h 5079006"/>
                  <a:gd name="connsiteX1912" fmla="*/ 2778575 w 5315663"/>
                  <a:gd name="connsiteY1912" fmla="*/ 13740 h 5079006"/>
                  <a:gd name="connsiteX1913" fmla="*/ 2778684 w 5315663"/>
                  <a:gd name="connsiteY1913" fmla="*/ 13757 h 5079006"/>
                  <a:gd name="connsiteX1914" fmla="*/ 2778684 w 5315663"/>
                  <a:gd name="connsiteY1914" fmla="*/ 13757 h 5079006"/>
                  <a:gd name="connsiteX1915" fmla="*/ 2785966 w 5315663"/>
                  <a:gd name="connsiteY1915" fmla="*/ 23569 h 5079006"/>
                  <a:gd name="connsiteX1916" fmla="*/ 2785966 w 5315663"/>
                  <a:gd name="connsiteY1916" fmla="*/ 23569 h 5079006"/>
                  <a:gd name="connsiteX1917" fmla="*/ 2777428 w 5315663"/>
                  <a:gd name="connsiteY1917" fmla="*/ 30851 h 5079006"/>
                  <a:gd name="connsiteX1918" fmla="*/ 2777428 w 5315663"/>
                  <a:gd name="connsiteY1918" fmla="*/ 30851 h 5079006"/>
                  <a:gd name="connsiteX1919" fmla="*/ 2776172 w 5315663"/>
                  <a:gd name="connsiteY1919" fmla="*/ 30796 h 5079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</a:cxnLst>
                <a:rect l="l" t="t" r="r" b="b"/>
                <a:pathLst>
                  <a:path w="5315663" h="5079006">
                    <a:moveTo>
                      <a:pt x="2453682" y="5068607"/>
                    </a:moveTo>
                    <a:cubicBezTo>
                      <a:pt x="2453446" y="5063873"/>
                      <a:pt x="2457032" y="5059832"/>
                      <a:pt x="2461765" y="5059504"/>
                    </a:cubicBezTo>
                    <a:lnTo>
                      <a:pt x="2461765" y="5059504"/>
                    </a:lnTo>
                    <a:cubicBezTo>
                      <a:pt x="2466517" y="5059231"/>
                      <a:pt x="2470594" y="5062854"/>
                      <a:pt x="2470867" y="5067587"/>
                    </a:cubicBezTo>
                    <a:cubicBezTo>
                      <a:pt x="2470867" y="5067606"/>
                      <a:pt x="2470867" y="5067606"/>
                      <a:pt x="2470867" y="5067606"/>
                    </a:cubicBezTo>
                    <a:lnTo>
                      <a:pt x="2470867" y="5067606"/>
                    </a:lnTo>
                    <a:cubicBezTo>
                      <a:pt x="2471177" y="5072338"/>
                      <a:pt x="2467572" y="5076398"/>
                      <a:pt x="2462857" y="5076708"/>
                    </a:cubicBezTo>
                    <a:cubicBezTo>
                      <a:pt x="2462857" y="5076708"/>
                      <a:pt x="2462839" y="5076708"/>
                      <a:pt x="2462839" y="5076708"/>
                    </a:cubicBezTo>
                    <a:lnTo>
                      <a:pt x="2462330" y="5076708"/>
                    </a:lnTo>
                    <a:cubicBezTo>
                      <a:pt x="2457742" y="5076744"/>
                      <a:pt x="2453937" y="5073176"/>
                      <a:pt x="2453682" y="5068607"/>
                    </a:cubicBezTo>
                    <a:close/>
                    <a:moveTo>
                      <a:pt x="2357782" y="5072739"/>
                    </a:moveTo>
                    <a:cubicBezTo>
                      <a:pt x="2353085" y="5072138"/>
                      <a:pt x="2349772" y="5067842"/>
                      <a:pt x="2350373" y="5063146"/>
                    </a:cubicBezTo>
                    <a:cubicBezTo>
                      <a:pt x="2350373" y="5063127"/>
                      <a:pt x="2350373" y="5063109"/>
                      <a:pt x="2350373" y="5063091"/>
                    </a:cubicBezTo>
                    <a:lnTo>
                      <a:pt x="2350373" y="5063091"/>
                    </a:lnTo>
                    <a:cubicBezTo>
                      <a:pt x="2350956" y="5058394"/>
                      <a:pt x="2355215" y="5055026"/>
                      <a:pt x="2359930" y="5055591"/>
                    </a:cubicBezTo>
                    <a:lnTo>
                      <a:pt x="2359930" y="5055591"/>
                    </a:lnTo>
                    <a:cubicBezTo>
                      <a:pt x="2364663" y="5056191"/>
                      <a:pt x="2368013" y="5060506"/>
                      <a:pt x="2367431" y="5065239"/>
                    </a:cubicBezTo>
                    <a:lnTo>
                      <a:pt x="2367431" y="5065239"/>
                    </a:lnTo>
                    <a:cubicBezTo>
                      <a:pt x="2366866" y="5069517"/>
                      <a:pt x="2363207" y="5072739"/>
                      <a:pt x="2358893" y="5072739"/>
                    </a:cubicBezTo>
                    <a:lnTo>
                      <a:pt x="2357782" y="5072739"/>
                    </a:lnTo>
                    <a:close/>
                    <a:moveTo>
                      <a:pt x="3338358" y="5058084"/>
                    </a:moveTo>
                    <a:cubicBezTo>
                      <a:pt x="3338304" y="5053388"/>
                      <a:pt x="3342054" y="5049528"/>
                      <a:pt x="3346750" y="5049474"/>
                    </a:cubicBezTo>
                    <a:cubicBezTo>
                      <a:pt x="3346805" y="5049474"/>
                      <a:pt x="3346841" y="5049474"/>
                      <a:pt x="3346896" y="5049474"/>
                    </a:cubicBezTo>
                    <a:lnTo>
                      <a:pt x="3346896" y="5049474"/>
                    </a:lnTo>
                    <a:cubicBezTo>
                      <a:pt x="3351629" y="5049401"/>
                      <a:pt x="3355525" y="5053187"/>
                      <a:pt x="3355598" y="5057921"/>
                    </a:cubicBezTo>
                    <a:cubicBezTo>
                      <a:pt x="3355598" y="5057921"/>
                      <a:pt x="3355598" y="5057921"/>
                      <a:pt x="3355598" y="5057921"/>
                    </a:cubicBezTo>
                    <a:lnTo>
                      <a:pt x="3355598" y="5057921"/>
                    </a:lnTo>
                    <a:cubicBezTo>
                      <a:pt x="3355634" y="5062690"/>
                      <a:pt x="3351829" y="5066604"/>
                      <a:pt x="3347060" y="5066713"/>
                    </a:cubicBezTo>
                    <a:lnTo>
                      <a:pt x="3347060" y="5066713"/>
                    </a:lnTo>
                    <a:cubicBezTo>
                      <a:pt x="3342290" y="5066786"/>
                      <a:pt x="3338358" y="5062963"/>
                      <a:pt x="3338285" y="5058194"/>
                    </a:cubicBezTo>
                    <a:cubicBezTo>
                      <a:pt x="3338285" y="5058157"/>
                      <a:pt x="3338285" y="5058121"/>
                      <a:pt x="3338285" y="5058084"/>
                    </a:cubicBezTo>
                    <a:close/>
                    <a:moveTo>
                      <a:pt x="3242385" y="5051276"/>
                    </a:moveTo>
                    <a:cubicBezTo>
                      <a:pt x="3237852" y="5049911"/>
                      <a:pt x="3235285" y="5045123"/>
                      <a:pt x="3236669" y="5040590"/>
                    </a:cubicBezTo>
                    <a:cubicBezTo>
                      <a:pt x="3236669" y="5040553"/>
                      <a:pt x="3236687" y="5040536"/>
                      <a:pt x="3236687" y="5040517"/>
                    </a:cubicBezTo>
                    <a:lnTo>
                      <a:pt x="3236687" y="5040517"/>
                    </a:lnTo>
                    <a:cubicBezTo>
                      <a:pt x="3238107" y="5035985"/>
                      <a:pt x="3242913" y="5033436"/>
                      <a:pt x="3247464" y="5034837"/>
                    </a:cubicBezTo>
                    <a:lnTo>
                      <a:pt x="3247464" y="5034837"/>
                    </a:lnTo>
                    <a:cubicBezTo>
                      <a:pt x="3251979" y="5036276"/>
                      <a:pt x="3254509" y="5041063"/>
                      <a:pt x="3253144" y="5045596"/>
                    </a:cubicBezTo>
                    <a:lnTo>
                      <a:pt x="3253144" y="5045596"/>
                    </a:lnTo>
                    <a:cubicBezTo>
                      <a:pt x="3252052" y="5049201"/>
                      <a:pt x="3248738" y="5051677"/>
                      <a:pt x="3244970" y="5051713"/>
                    </a:cubicBezTo>
                    <a:lnTo>
                      <a:pt x="3244970" y="5051713"/>
                    </a:lnTo>
                    <a:cubicBezTo>
                      <a:pt x="3244060" y="5051713"/>
                      <a:pt x="3243168" y="5051567"/>
                      <a:pt x="3242312" y="5051276"/>
                    </a:cubicBezTo>
                    <a:close/>
                    <a:moveTo>
                      <a:pt x="2553624" y="5045505"/>
                    </a:moveTo>
                    <a:cubicBezTo>
                      <a:pt x="2551786" y="5041136"/>
                      <a:pt x="2553843" y="5036094"/>
                      <a:pt x="2558212" y="5034255"/>
                    </a:cubicBezTo>
                    <a:cubicBezTo>
                      <a:pt x="2558230" y="5034255"/>
                      <a:pt x="2558248" y="5034237"/>
                      <a:pt x="2558267" y="5034237"/>
                    </a:cubicBezTo>
                    <a:lnTo>
                      <a:pt x="2558267" y="5034237"/>
                    </a:lnTo>
                    <a:cubicBezTo>
                      <a:pt x="2562690" y="5032453"/>
                      <a:pt x="2567733" y="5034565"/>
                      <a:pt x="2569553" y="5038970"/>
                    </a:cubicBezTo>
                    <a:lnTo>
                      <a:pt x="2569553" y="5038970"/>
                    </a:lnTo>
                    <a:cubicBezTo>
                      <a:pt x="2571337" y="5043375"/>
                      <a:pt x="2569225" y="5048382"/>
                      <a:pt x="2564820" y="5050166"/>
                    </a:cubicBezTo>
                    <a:cubicBezTo>
                      <a:pt x="2564820" y="5050166"/>
                      <a:pt x="2564820" y="5050166"/>
                      <a:pt x="2564820" y="5050166"/>
                    </a:cubicBezTo>
                    <a:lnTo>
                      <a:pt x="2564820" y="5050166"/>
                    </a:lnTo>
                    <a:cubicBezTo>
                      <a:pt x="2563782" y="5050621"/>
                      <a:pt x="2562672" y="5050839"/>
                      <a:pt x="2561543" y="5050857"/>
                    </a:cubicBezTo>
                    <a:lnTo>
                      <a:pt x="2561543" y="5050857"/>
                    </a:lnTo>
                    <a:cubicBezTo>
                      <a:pt x="2558030" y="5050876"/>
                      <a:pt x="2554862" y="5048764"/>
                      <a:pt x="2553552" y="5045505"/>
                    </a:cubicBezTo>
                    <a:close/>
                    <a:moveTo>
                      <a:pt x="3440539" y="5044049"/>
                    </a:moveTo>
                    <a:cubicBezTo>
                      <a:pt x="3439046" y="5039552"/>
                      <a:pt x="3441468" y="5034674"/>
                      <a:pt x="3445982" y="5033181"/>
                    </a:cubicBezTo>
                    <a:cubicBezTo>
                      <a:pt x="3446037" y="5033163"/>
                      <a:pt x="3446091" y="5033145"/>
                      <a:pt x="3446146" y="5033126"/>
                    </a:cubicBezTo>
                    <a:lnTo>
                      <a:pt x="3446146" y="5033126"/>
                    </a:lnTo>
                    <a:cubicBezTo>
                      <a:pt x="3450642" y="5031597"/>
                      <a:pt x="3455521" y="5034019"/>
                      <a:pt x="3457050" y="5038515"/>
                    </a:cubicBezTo>
                    <a:cubicBezTo>
                      <a:pt x="3457050" y="5038533"/>
                      <a:pt x="3457069" y="5038551"/>
                      <a:pt x="3457069" y="5038587"/>
                    </a:cubicBezTo>
                    <a:lnTo>
                      <a:pt x="3457069" y="5038587"/>
                    </a:lnTo>
                    <a:cubicBezTo>
                      <a:pt x="3458543" y="5043138"/>
                      <a:pt x="3456031" y="5048036"/>
                      <a:pt x="3451480" y="5049510"/>
                    </a:cubicBezTo>
                    <a:lnTo>
                      <a:pt x="3451480" y="5049510"/>
                    </a:lnTo>
                    <a:cubicBezTo>
                      <a:pt x="3450606" y="5049783"/>
                      <a:pt x="3449714" y="5049929"/>
                      <a:pt x="3448804" y="5049947"/>
                    </a:cubicBezTo>
                    <a:lnTo>
                      <a:pt x="3448804" y="5049947"/>
                    </a:lnTo>
                    <a:cubicBezTo>
                      <a:pt x="3445036" y="5050002"/>
                      <a:pt x="3441668" y="5047617"/>
                      <a:pt x="3440466" y="5044049"/>
                    </a:cubicBezTo>
                    <a:close/>
                    <a:moveTo>
                      <a:pt x="2256020" y="5044395"/>
                    </a:moveTo>
                    <a:cubicBezTo>
                      <a:pt x="2251687" y="5042556"/>
                      <a:pt x="2249649" y="5037568"/>
                      <a:pt x="2251487" y="5033236"/>
                    </a:cubicBezTo>
                    <a:cubicBezTo>
                      <a:pt x="2251505" y="5033181"/>
                      <a:pt x="2251524" y="5033145"/>
                      <a:pt x="2251542" y="5033108"/>
                    </a:cubicBezTo>
                    <a:lnTo>
                      <a:pt x="2251542" y="5033108"/>
                    </a:lnTo>
                    <a:cubicBezTo>
                      <a:pt x="2253380" y="5028776"/>
                      <a:pt x="2258405" y="5026755"/>
                      <a:pt x="2262737" y="5028594"/>
                    </a:cubicBezTo>
                    <a:cubicBezTo>
                      <a:pt x="2262774" y="5028612"/>
                      <a:pt x="2262792" y="5028612"/>
                      <a:pt x="2262828" y="5028630"/>
                    </a:cubicBezTo>
                    <a:lnTo>
                      <a:pt x="2262828" y="5028630"/>
                    </a:lnTo>
                    <a:cubicBezTo>
                      <a:pt x="2267216" y="5030487"/>
                      <a:pt x="2269255" y="5035529"/>
                      <a:pt x="2267398" y="5039917"/>
                    </a:cubicBezTo>
                    <a:lnTo>
                      <a:pt x="2267398" y="5039917"/>
                    </a:lnTo>
                    <a:cubicBezTo>
                      <a:pt x="2266032" y="5043084"/>
                      <a:pt x="2262919" y="5045141"/>
                      <a:pt x="2259479" y="5045160"/>
                    </a:cubicBezTo>
                    <a:lnTo>
                      <a:pt x="2259479" y="5045160"/>
                    </a:lnTo>
                    <a:cubicBezTo>
                      <a:pt x="2258259" y="5045177"/>
                      <a:pt x="2257058" y="5044905"/>
                      <a:pt x="2255947" y="5044395"/>
                    </a:cubicBezTo>
                    <a:close/>
                    <a:moveTo>
                      <a:pt x="3145010" y="5012956"/>
                    </a:moveTo>
                    <a:lnTo>
                      <a:pt x="3145010" y="5012956"/>
                    </a:lnTo>
                    <a:lnTo>
                      <a:pt x="3145010" y="5012956"/>
                    </a:lnTo>
                    <a:cubicBezTo>
                      <a:pt x="3140696" y="5011044"/>
                      <a:pt x="3138729" y="5006002"/>
                      <a:pt x="3140623" y="5001669"/>
                    </a:cubicBezTo>
                    <a:lnTo>
                      <a:pt x="3140623" y="5001669"/>
                    </a:lnTo>
                    <a:cubicBezTo>
                      <a:pt x="3142498" y="4997337"/>
                      <a:pt x="3147522" y="4995352"/>
                      <a:pt x="3151837" y="4997209"/>
                    </a:cubicBezTo>
                    <a:cubicBezTo>
                      <a:pt x="3151891" y="4997228"/>
                      <a:pt x="3151946" y="4997264"/>
                      <a:pt x="3152000" y="4997282"/>
                    </a:cubicBezTo>
                    <a:lnTo>
                      <a:pt x="3152000" y="4997173"/>
                    </a:lnTo>
                    <a:cubicBezTo>
                      <a:pt x="3156351" y="4999157"/>
                      <a:pt x="3158317" y="5004254"/>
                      <a:pt x="3156388" y="5008641"/>
                    </a:cubicBezTo>
                    <a:lnTo>
                      <a:pt x="3156388" y="5008641"/>
                    </a:lnTo>
                    <a:cubicBezTo>
                      <a:pt x="3154986" y="5011754"/>
                      <a:pt x="3151891" y="5013757"/>
                      <a:pt x="3148469" y="5013720"/>
                    </a:cubicBezTo>
                    <a:lnTo>
                      <a:pt x="3148469" y="5013720"/>
                    </a:lnTo>
                    <a:cubicBezTo>
                      <a:pt x="3147249" y="5013684"/>
                      <a:pt x="3146066" y="5013411"/>
                      <a:pt x="3144937" y="5012956"/>
                    </a:cubicBezTo>
                    <a:close/>
                    <a:moveTo>
                      <a:pt x="2648032" y="5002434"/>
                    </a:moveTo>
                    <a:cubicBezTo>
                      <a:pt x="2645975" y="4998192"/>
                      <a:pt x="2647741" y="4993077"/>
                      <a:pt x="2651982" y="4991020"/>
                    </a:cubicBezTo>
                    <a:cubicBezTo>
                      <a:pt x="2652019" y="4991002"/>
                      <a:pt x="2652055" y="4990983"/>
                      <a:pt x="2652091" y="4990965"/>
                    </a:cubicBezTo>
                    <a:lnTo>
                      <a:pt x="2652091" y="4990965"/>
                    </a:lnTo>
                    <a:cubicBezTo>
                      <a:pt x="2656351" y="4988908"/>
                      <a:pt x="2661467" y="4990710"/>
                      <a:pt x="2663506" y="4994970"/>
                    </a:cubicBezTo>
                    <a:cubicBezTo>
                      <a:pt x="2663524" y="4994988"/>
                      <a:pt x="2663524" y="4995007"/>
                      <a:pt x="2663542" y="4995025"/>
                    </a:cubicBezTo>
                    <a:lnTo>
                      <a:pt x="2663542" y="4995025"/>
                    </a:lnTo>
                    <a:cubicBezTo>
                      <a:pt x="2665599" y="4999284"/>
                      <a:pt x="2663797" y="5004418"/>
                      <a:pt x="2659537" y="5006475"/>
                    </a:cubicBezTo>
                    <a:cubicBezTo>
                      <a:pt x="2659519" y="5006475"/>
                      <a:pt x="2659501" y="5006493"/>
                      <a:pt x="2659483" y="5006493"/>
                    </a:cubicBezTo>
                    <a:lnTo>
                      <a:pt x="2659483" y="5006493"/>
                    </a:lnTo>
                    <a:cubicBezTo>
                      <a:pt x="2658354" y="5007058"/>
                      <a:pt x="2657098" y="5007349"/>
                      <a:pt x="2655841" y="5007349"/>
                    </a:cubicBezTo>
                    <a:lnTo>
                      <a:pt x="2655841" y="5007349"/>
                    </a:lnTo>
                    <a:cubicBezTo>
                      <a:pt x="2652492" y="5007385"/>
                      <a:pt x="2649415" y="5005474"/>
                      <a:pt x="2647977" y="5002434"/>
                    </a:cubicBezTo>
                    <a:close/>
                    <a:moveTo>
                      <a:pt x="3534091" y="5000450"/>
                    </a:moveTo>
                    <a:cubicBezTo>
                      <a:pt x="3531397" y="4996535"/>
                      <a:pt x="3532398" y="4991165"/>
                      <a:pt x="3536312" y="4988471"/>
                    </a:cubicBezTo>
                    <a:cubicBezTo>
                      <a:pt x="3536330" y="4988471"/>
                      <a:pt x="3536330" y="4988471"/>
                      <a:pt x="3536330" y="4988471"/>
                    </a:cubicBezTo>
                    <a:lnTo>
                      <a:pt x="3536330" y="4988471"/>
                    </a:lnTo>
                    <a:cubicBezTo>
                      <a:pt x="3540262" y="4985795"/>
                      <a:pt x="3545615" y="4986797"/>
                      <a:pt x="3548309" y="4990710"/>
                    </a:cubicBezTo>
                    <a:lnTo>
                      <a:pt x="3548309" y="4990710"/>
                    </a:lnTo>
                    <a:cubicBezTo>
                      <a:pt x="3550985" y="4994624"/>
                      <a:pt x="3550038" y="4999958"/>
                      <a:pt x="3546161" y="5002689"/>
                    </a:cubicBezTo>
                    <a:lnTo>
                      <a:pt x="3546161" y="5002689"/>
                    </a:lnTo>
                    <a:cubicBezTo>
                      <a:pt x="3544741" y="5003690"/>
                      <a:pt x="3543066" y="5004236"/>
                      <a:pt x="3541337" y="5004236"/>
                    </a:cubicBezTo>
                    <a:lnTo>
                      <a:pt x="3541337" y="5004236"/>
                    </a:lnTo>
                    <a:cubicBezTo>
                      <a:pt x="3538424" y="5004254"/>
                      <a:pt x="3535693" y="5002834"/>
                      <a:pt x="3534037" y="5000450"/>
                    </a:cubicBezTo>
                    <a:close/>
                    <a:moveTo>
                      <a:pt x="2164853" y="4991657"/>
                    </a:moveTo>
                    <a:cubicBezTo>
                      <a:pt x="2161066" y="4988799"/>
                      <a:pt x="2160283" y="4983411"/>
                      <a:pt x="2163123" y="4979606"/>
                    </a:cubicBezTo>
                    <a:lnTo>
                      <a:pt x="2163123" y="4979606"/>
                    </a:lnTo>
                    <a:cubicBezTo>
                      <a:pt x="2165945" y="4975764"/>
                      <a:pt x="2171352" y="4974946"/>
                      <a:pt x="2175193" y="4977785"/>
                    </a:cubicBezTo>
                    <a:cubicBezTo>
                      <a:pt x="2175193" y="4977785"/>
                      <a:pt x="2175193" y="4977785"/>
                      <a:pt x="2175193" y="4977785"/>
                    </a:cubicBezTo>
                    <a:lnTo>
                      <a:pt x="2175193" y="4977785"/>
                    </a:lnTo>
                    <a:cubicBezTo>
                      <a:pt x="2178997" y="4980643"/>
                      <a:pt x="2179762" y="4986032"/>
                      <a:pt x="2176904" y="4989837"/>
                    </a:cubicBezTo>
                    <a:lnTo>
                      <a:pt x="2176904" y="4989837"/>
                    </a:lnTo>
                    <a:cubicBezTo>
                      <a:pt x="2175338" y="4992075"/>
                      <a:pt x="2172753" y="4993404"/>
                      <a:pt x="2170023" y="4993368"/>
                    </a:cubicBezTo>
                    <a:lnTo>
                      <a:pt x="2170023" y="4993368"/>
                    </a:lnTo>
                    <a:cubicBezTo>
                      <a:pt x="2168148" y="4993368"/>
                      <a:pt x="2166309" y="4992767"/>
                      <a:pt x="2164798" y="4991657"/>
                    </a:cubicBezTo>
                    <a:close/>
                    <a:moveTo>
                      <a:pt x="3050657" y="4971851"/>
                    </a:moveTo>
                    <a:lnTo>
                      <a:pt x="3050657" y="4971851"/>
                    </a:lnTo>
                    <a:lnTo>
                      <a:pt x="3050657" y="4971851"/>
                    </a:lnTo>
                    <a:cubicBezTo>
                      <a:pt x="3046142" y="4970449"/>
                      <a:pt x="3043630" y="4965643"/>
                      <a:pt x="3045032" y="4961128"/>
                    </a:cubicBezTo>
                    <a:cubicBezTo>
                      <a:pt x="3045032" y="4961128"/>
                      <a:pt x="3045050" y="4961110"/>
                      <a:pt x="3045050" y="4961092"/>
                    </a:cubicBezTo>
                    <a:lnTo>
                      <a:pt x="3045050" y="4961092"/>
                    </a:lnTo>
                    <a:cubicBezTo>
                      <a:pt x="3046470" y="4956559"/>
                      <a:pt x="3051294" y="4954028"/>
                      <a:pt x="3055845" y="4955448"/>
                    </a:cubicBezTo>
                    <a:cubicBezTo>
                      <a:pt x="3055882" y="4955448"/>
                      <a:pt x="3055936" y="4955467"/>
                      <a:pt x="3055973" y="4955485"/>
                    </a:cubicBezTo>
                    <a:lnTo>
                      <a:pt x="3055973" y="4955485"/>
                    </a:lnTo>
                    <a:cubicBezTo>
                      <a:pt x="3060451" y="4956941"/>
                      <a:pt x="3062945" y="4961729"/>
                      <a:pt x="3061580" y="4966243"/>
                    </a:cubicBezTo>
                    <a:lnTo>
                      <a:pt x="3061580" y="4966243"/>
                    </a:lnTo>
                    <a:cubicBezTo>
                      <a:pt x="3060451" y="4969848"/>
                      <a:pt x="3057101" y="4972287"/>
                      <a:pt x="3053315" y="4972287"/>
                    </a:cubicBezTo>
                    <a:lnTo>
                      <a:pt x="3053315" y="4972287"/>
                    </a:lnTo>
                    <a:cubicBezTo>
                      <a:pt x="3052386" y="4972287"/>
                      <a:pt x="3051476" y="4972142"/>
                      <a:pt x="3050603" y="4971851"/>
                    </a:cubicBezTo>
                    <a:close/>
                    <a:moveTo>
                      <a:pt x="2742804" y="4960655"/>
                    </a:moveTo>
                    <a:cubicBezTo>
                      <a:pt x="2741001" y="4956304"/>
                      <a:pt x="2743058" y="4951298"/>
                      <a:pt x="2747409" y="4949496"/>
                    </a:cubicBezTo>
                    <a:cubicBezTo>
                      <a:pt x="2747446" y="4949477"/>
                      <a:pt x="2747500" y="4949459"/>
                      <a:pt x="2747537" y="4949441"/>
                    </a:cubicBezTo>
                    <a:lnTo>
                      <a:pt x="2747537" y="4949441"/>
                    </a:lnTo>
                    <a:cubicBezTo>
                      <a:pt x="2751942" y="4947657"/>
                      <a:pt x="2756967" y="4949787"/>
                      <a:pt x="2758751" y="4954192"/>
                    </a:cubicBezTo>
                    <a:cubicBezTo>
                      <a:pt x="2758751" y="4954192"/>
                      <a:pt x="2758751" y="4954192"/>
                      <a:pt x="2758751" y="4954192"/>
                    </a:cubicBezTo>
                    <a:lnTo>
                      <a:pt x="2758751" y="4954192"/>
                    </a:lnTo>
                    <a:cubicBezTo>
                      <a:pt x="2760535" y="4958616"/>
                      <a:pt x="2758423" y="4963658"/>
                      <a:pt x="2753999" y="4965461"/>
                    </a:cubicBezTo>
                    <a:lnTo>
                      <a:pt x="2753999" y="4965461"/>
                    </a:lnTo>
                    <a:cubicBezTo>
                      <a:pt x="2752962" y="4965843"/>
                      <a:pt x="2751851" y="4966043"/>
                      <a:pt x="2750741" y="4966080"/>
                    </a:cubicBezTo>
                    <a:lnTo>
                      <a:pt x="2750741" y="4966080"/>
                    </a:lnTo>
                    <a:cubicBezTo>
                      <a:pt x="2747227" y="4966062"/>
                      <a:pt x="2744060" y="4963913"/>
                      <a:pt x="2742749" y="4960655"/>
                    </a:cubicBezTo>
                    <a:close/>
                    <a:moveTo>
                      <a:pt x="2952772" y="4943325"/>
                    </a:moveTo>
                    <a:cubicBezTo>
                      <a:pt x="2948076" y="4942542"/>
                      <a:pt x="2944890" y="4938118"/>
                      <a:pt x="2945618" y="4933421"/>
                    </a:cubicBezTo>
                    <a:lnTo>
                      <a:pt x="2945618" y="4933421"/>
                    </a:lnTo>
                    <a:cubicBezTo>
                      <a:pt x="2946328" y="4928743"/>
                      <a:pt x="2950697" y="4925539"/>
                      <a:pt x="2955376" y="4926249"/>
                    </a:cubicBezTo>
                    <a:cubicBezTo>
                      <a:pt x="2955394" y="4926267"/>
                      <a:pt x="2955430" y="4926267"/>
                      <a:pt x="2955448" y="4926267"/>
                    </a:cubicBezTo>
                    <a:lnTo>
                      <a:pt x="2955448" y="4926267"/>
                    </a:lnTo>
                    <a:cubicBezTo>
                      <a:pt x="2960091" y="4926940"/>
                      <a:pt x="2963313" y="4931237"/>
                      <a:pt x="2962639" y="4935879"/>
                    </a:cubicBezTo>
                    <a:cubicBezTo>
                      <a:pt x="2962621" y="4935951"/>
                      <a:pt x="2962621" y="4936025"/>
                      <a:pt x="2962603" y="4936097"/>
                    </a:cubicBezTo>
                    <a:lnTo>
                      <a:pt x="2962603" y="4936097"/>
                    </a:lnTo>
                    <a:cubicBezTo>
                      <a:pt x="2961947" y="4940302"/>
                      <a:pt x="2958325" y="4943379"/>
                      <a:pt x="2954065" y="4943379"/>
                    </a:cubicBezTo>
                    <a:lnTo>
                      <a:pt x="2954065" y="4943379"/>
                    </a:lnTo>
                    <a:cubicBezTo>
                      <a:pt x="2953591" y="4943415"/>
                      <a:pt x="2953155" y="4943325"/>
                      <a:pt x="2952718" y="4943325"/>
                    </a:cubicBezTo>
                    <a:close/>
                    <a:moveTo>
                      <a:pt x="2842327" y="4933330"/>
                    </a:moveTo>
                    <a:cubicBezTo>
                      <a:pt x="2841853" y="4928579"/>
                      <a:pt x="2845258" y="4924338"/>
                      <a:pt x="2849991" y="4923773"/>
                    </a:cubicBezTo>
                    <a:lnTo>
                      <a:pt x="2849991" y="4923773"/>
                    </a:lnTo>
                    <a:cubicBezTo>
                      <a:pt x="2854706" y="4923336"/>
                      <a:pt x="2858911" y="4926740"/>
                      <a:pt x="2859457" y="4931437"/>
                    </a:cubicBezTo>
                    <a:lnTo>
                      <a:pt x="2859457" y="4931437"/>
                    </a:lnTo>
                    <a:cubicBezTo>
                      <a:pt x="2859967" y="4936152"/>
                      <a:pt x="2856562" y="4940394"/>
                      <a:pt x="2851848" y="4940921"/>
                    </a:cubicBezTo>
                    <a:cubicBezTo>
                      <a:pt x="2851829" y="4940921"/>
                      <a:pt x="2851811" y="4940921"/>
                      <a:pt x="2851793" y="4940921"/>
                    </a:cubicBezTo>
                    <a:lnTo>
                      <a:pt x="2851793" y="4940921"/>
                    </a:lnTo>
                    <a:cubicBezTo>
                      <a:pt x="2851484" y="4940958"/>
                      <a:pt x="2851156" y="4940958"/>
                      <a:pt x="2850846" y="4940921"/>
                    </a:cubicBezTo>
                    <a:lnTo>
                      <a:pt x="2850846" y="4940921"/>
                    </a:lnTo>
                    <a:cubicBezTo>
                      <a:pt x="2846477" y="4940921"/>
                      <a:pt x="2842800" y="4937663"/>
                      <a:pt x="2842272" y="4933330"/>
                    </a:cubicBezTo>
                    <a:close/>
                    <a:moveTo>
                      <a:pt x="3611369" y="4932038"/>
                    </a:moveTo>
                    <a:cubicBezTo>
                      <a:pt x="3607673" y="4929034"/>
                      <a:pt x="3607091" y="4923609"/>
                      <a:pt x="3610076" y="4919895"/>
                    </a:cubicBezTo>
                    <a:lnTo>
                      <a:pt x="3610076" y="4919895"/>
                    </a:lnTo>
                    <a:cubicBezTo>
                      <a:pt x="3613098" y="4916218"/>
                      <a:pt x="3618505" y="4915635"/>
                      <a:pt x="3622237" y="4918603"/>
                    </a:cubicBezTo>
                    <a:lnTo>
                      <a:pt x="3622237" y="4918603"/>
                    </a:lnTo>
                    <a:cubicBezTo>
                      <a:pt x="3625895" y="4921625"/>
                      <a:pt x="3626478" y="4927013"/>
                      <a:pt x="3623529" y="4930745"/>
                    </a:cubicBezTo>
                    <a:lnTo>
                      <a:pt x="3623529" y="4930745"/>
                    </a:lnTo>
                    <a:cubicBezTo>
                      <a:pt x="3621872" y="4932748"/>
                      <a:pt x="3619415" y="4933931"/>
                      <a:pt x="3616812" y="4933949"/>
                    </a:cubicBezTo>
                    <a:lnTo>
                      <a:pt x="3616812" y="4933949"/>
                    </a:lnTo>
                    <a:cubicBezTo>
                      <a:pt x="3614809" y="4933968"/>
                      <a:pt x="3612879" y="4933294"/>
                      <a:pt x="3611314" y="4932038"/>
                    </a:cubicBezTo>
                    <a:close/>
                    <a:moveTo>
                      <a:pt x="2087666" y="4922044"/>
                    </a:moveTo>
                    <a:cubicBezTo>
                      <a:pt x="2084080" y="4918930"/>
                      <a:pt x="2083698" y="4913488"/>
                      <a:pt x="2086811" y="4909901"/>
                    </a:cubicBezTo>
                    <a:lnTo>
                      <a:pt x="2086811" y="4909901"/>
                    </a:lnTo>
                    <a:cubicBezTo>
                      <a:pt x="2089996" y="4906369"/>
                      <a:pt x="2095421" y="4906024"/>
                      <a:pt x="2099044" y="4909118"/>
                    </a:cubicBezTo>
                    <a:lnTo>
                      <a:pt x="2099044" y="4909118"/>
                    </a:lnTo>
                    <a:cubicBezTo>
                      <a:pt x="2102576" y="4912286"/>
                      <a:pt x="2102922" y="4917693"/>
                      <a:pt x="2099827" y="4921279"/>
                    </a:cubicBezTo>
                    <a:lnTo>
                      <a:pt x="2099827" y="4921279"/>
                    </a:lnTo>
                    <a:cubicBezTo>
                      <a:pt x="2098207" y="4923154"/>
                      <a:pt x="2095840" y="4924228"/>
                      <a:pt x="2093364" y="4924191"/>
                    </a:cubicBezTo>
                    <a:lnTo>
                      <a:pt x="2093364" y="4924191"/>
                    </a:lnTo>
                    <a:cubicBezTo>
                      <a:pt x="2091234" y="4924246"/>
                      <a:pt x="2089177" y="4923464"/>
                      <a:pt x="2087593" y="4922044"/>
                    </a:cubicBezTo>
                    <a:close/>
                    <a:moveTo>
                      <a:pt x="2016942" y="4844511"/>
                    </a:moveTo>
                    <a:cubicBezTo>
                      <a:pt x="2013793" y="4841034"/>
                      <a:pt x="2014066" y="4835646"/>
                      <a:pt x="2017561" y="4832497"/>
                    </a:cubicBezTo>
                    <a:cubicBezTo>
                      <a:pt x="2017598" y="4832460"/>
                      <a:pt x="2017652" y="4832405"/>
                      <a:pt x="2017707" y="4832369"/>
                    </a:cubicBezTo>
                    <a:lnTo>
                      <a:pt x="2017707" y="4832369"/>
                    </a:lnTo>
                    <a:cubicBezTo>
                      <a:pt x="2021275" y="4829256"/>
                      <a:pt x="2026682" y="4829620"/>
                      <a:pt x="2029813" y="4833170"/>
                    </a:cubicBezTo>
                    <a:cubicBezTo>
                      <a:pt x="2029813" y="4833188"/>
                      <a:pt x="2029831" y="4833207"/>
                      <a:pt x="2029849" y="4833225"/>
                    </a:cubicBezTo>
                    <a:lnTo>
                      <a:pt x="2029849" y="4833225"/>
                    </a:lnTo>
                    <a:cubicBezTo>
                      <a:pt x="2032962" y="4836793"/>
                      <a:pt x="2032617" y="4842218"/>
                      <a:pt x="2029085" y="4845367"/>
                    </a:cubicBezTo>
                    <a:lnTo>
                      <a:pt x="2029085" y="4845367"/>
                    </a:lnTo>
                    <a:cubicBezTo>
                      <a:pt x="2027501" y="4846714"/>
                      <a:pt x="2025499" y="4847479"/>
                      <a:pt x="2023405" y="4847515"/>
                    </a:cubicBezTo>
                    <a:lnTo>
                      <a:pt x="2023405" y="4847515"/>
                    </a:lnTo>
                    <a:cubicBezTo>
                      <a:pt x="2020893" y="4847533"/>
                      <a:pt x="2018508" y="4846441"/>
                      <a:pt x="2016870" y="4844530"/>
                    </a:cubicBezTo>
                    <a:close/>
                    <a:moveTo>
                      <a:pt x="3666255" y="4844511"/>
                    </a:moveTo>
                    <a:cubicBezTo>
                      <a:pt x="3661922" y="4842564"/>
                      <a:pt x="3659974" y="4837484"/>
                      <a:pt x="3661867" y="4833134"/>
                    </a:cubicBezTo>
                    <a:lnTo>
                      <a:pt x="3661867" y="4833134"/>
                    </a:lnTo>
                    <a:cubicBezTo>
                      <a:pt x="3663761" y="4828801"/>
                      <a:pt x="3668821" y="4826817"/>
                      <a:pt x="3673154" y="4828710"/>
                    </a:cubicBezTo>
                    <a:cubicBezTo>
                      <a:pt x="3673190" y="4828728"/>
                      <a:pt x="3673209" y="4828728"/>
                      <a:pt x="3673245" y="4828747"/>
                    </a:cubicBezTo>
                    <a:lnTo>
                      <a:pt x="3673245" y="4828747"/>
                    </a:lnTo>
                    <a:cubicBezTo>
                      <a:pt x="3677559" y="4830658"/>
                      <a:pt x="3679525" y="4835700"/>
                      <a:pt x="3677632" y="4840033"/>
                    </a:cubicBezTo>
                    <a:lnTo>
                      <a:pt x="3677632" y="4840033"/>
                    </a:lnTo>
                    <a:cubicBezTo>
                      <a:pt x="3676267" y="4843183"/>
                      <a:pt x="3673154" y="4845221"/>
                      <a:pt x="3669713" y="4845185"/>
                    </a:cubicBezTo>
                    <a:lnTo>
                      <a:pt x="3669713" y="4845185"/>
                    </a:lnTo>
                    <a:cubicBezTo>
                      <a:pt x="3668475" y="4845240"/>
                      <a:pt x="3667238" y="4845021"/>
                      <a:pt x="3666091" y="4844530"/>
                    </a:cubicBezTo>
                    <a:close/>
                    <a:moveTo>
                      <a:pt x="1947912" y="4767489"/>
                    </a:moveTo>
                    <a:lnTo>
                      <a:pt x="1947912" y="4767489"/>
                    </a:lnTo>
                    <a:cubicBezTo>
                      <a:pt x="1944653" y="4764048"/>
                      <a:pt x="1944781" y="4758623"/>
                      <a:pt x="1948221" y="4755365"/>
                    </a:cubicBezTo>
                    <a:cubicBezTo>
                      <a:pt x="1948239" y="4755346"/>
                      <a:pt x="1948239" y="4755346"/>
                      <a:pt x="1948257" y="4755328"/>
                    </a:cubicBezTo>
                    <a:lnTo>
                      <a:pt x="1948257" y="4755328"/>
                    </a:lnTo>
                    <a:cubicBezTo>
                      <a:pt x="1951644" y="4752070"/>
                      <a:pt x="1957014" y="4752161"/>
                      <a:pt x="1960272" y="4755547"/>
                    </a:cubicBezTo>
                    <a:cubicBezTo>
                      <a:pt x="1960327" y="4755583"/>
                      <a:pt x="1960363" y="4755638"/>
                      <a:pt x="1960400" y="4755674"/>
                    </a:cubicBezTo>
                    <a:lnTo>
                      <a:pt x="1960400" y="4755674"/>
                    </a:lnTo>
                    <a:cubicBezTo>
                      <a:pt x="1963695" y="4759115"/>
                      <a:pt x="1963549" y="4764594"/>
                      <a:pt x="1960109" y="4767871"/>
                    </a:cubicBezTo>
                    <a:cubicBezTo>
                      <a:pt x="1960090" y="4767889"/>
                      <a:pt x="1960072" y="4767907"/>
                      <a:pt x="1960054" y="4767926"/>
                    </a:cubicBezTo>
                    <a:lnTo>
                      <a:pt x="1960054" y="4767926"/>
                    </a:lnTo>
                    <a:cubicBezTo>
                      <a:pt x="1958470" y="4769419"/>
                      <a:pt x="1956377" y="4770237"/>
                      <a:pt x="1954192" y="4770237"/>
                    </a:cubicBezTo>
                    <a:lnTo>
                      <a:pt x="1954192" y="4770237"/>
                    </a:lnTo>
                    <a:cubicBezTo>
                      <a:pt x="1951753" y="4770274"/>
                      <a:pt x="1949423" y="4769273"/>
                      <a:pt x="1947766" y="4767489"/>
                    </a:cubicBezTo>
                    <a:close/>
                    <a:moveTo>
                      <a:pt x="3707615" y="4749284"/>
                    </a:moveTo>
                    <a:cubicBezTo>
                      <a:pt x="3703264" y="4747409"/>
                      <a:pt x="3701261" y="4742367"/>
                      <a:pt x="3703118" y="4738016"/>
                    </a:cubicBezTo>
                    <a:cubicBezTo>
                      <a:pt x="3703137" y="4738016"/>
                      <a:pt x="3703137" y="4737998"/>
                      <a:pt x="3703137" y="4737998"/>
                    </a:cubicBezTo>
                    <a:lnTo>
                      <a:pt x="3703137" y="4737998"/>
                    </a:lnTo>
                    <a:cubicBezTo>
                      <a:pt x="3704993" y="4733647"/>
                      <a:pt x="3710018" y="4731644"/>
                      <a:pt x="3714369" y="4733502"/>
                    </a:cubicBezTo>
                    <a:cubicBezTo>
                      <a:pt x="3714387" y="4733502"/>
                      <a:pt x="3714405" y="4733519"/>
                      <a:pt x="3714423" y="4733519"/>
                    </a:cubicBezTo>
                    <a:lnTo>
                      <a:pt x="3714423" y="4733519"/>
                    </a:lnTo>
                    <a:cubicBezTo>
                      <a:pt x="3718792" y="4735340"/>
                      <a:pt x="3720849" y="4740364"/>
                      <a:pt x="3719029" y="4744733"/>
                    </a:cubicBezTo>
                    <a:cubicBezTo>
                      <a:pt x="3719011" y="4744770"/>
                      <a:pt x="3719011" y="4744788"/>
                      <a:pt x="3718992" y="4744806"/>
                    </a:cubicBezTo>
                    <a:lnTo>
                      <a:pt x="3718992" y="4744806"/>
                    </a:lnTo>
                    <a:cubicBezTo>
                      <a:pt x="3717627" y="4747974"/>
                      <a:pt x="3714532" y="4750049"/>
                      <a:pt x="3711074" y="4750067"/>
                    </a:cubicBezTo>
                    <a:lnTo>
                      <a:pt x="3711074" y="4750067"/>
                    </a:lnTo>
                    <a:cubicBezTo>
                      <a:pt x="3709817" y="4750049"/>
                      <a:pt x="3708598" y="4749758"/>
                      <a:pt x="3707469" y="4749211"/>
                    </a:cubicBezTo>
                    <a:close/>
                    <a:moveTo>
                      <a:pt x="1870998" y="4701990"/>
                    </a:moveTo>
                    <a:lnTo>
                      <a:pt x="1870998" y="4701990"/>
                    </a:lnTo>
                    <a:cubicBezTo>
                      <a:pt x="1867030" y="4699386"/>
                      <a:pt x="1865901" y="4694089"/>
                      <a:pt x="1868486" y="4690102"/>
                    </a:cubicBezTo>
                    <a:lnTo>
                      <a:pt x="1868486" y="4690102"/>
                    </a:lnTo>
                    <a:cubicBezTo>
                      <a:pt x="1871126" y="4686134"/>
                      <a:pt x="1876460" y="4685023"/>
                      <a:pt x="1880465" y="4687608"/>
                    </a:cubicBezTo>
                    <a:lnTo>
                      <a:pt x="1880465" y="4687608"/>
                    </a:lnTo>
                    <a:cubicBezTo>
                      <a:pt x="1884433" y="4690230"/>
                      <a:pt x="1885525" y="4695600"/>
                      <a:pt x="1882904" y="4699568"/>
                    </a:cubicBezTo>
                    <a:cubicBezTo>
                      <a:pt x="1882904" y="4699568"/>
                      <a:pt x="1882886" y="4699587"/>
                      <a:pt x="1882886" y="4699587"/>
                    </a:cubicBezTo>
                    <a:lnTo>
                      <a:pt x="1882886" y="4699587"/>
                    </a:lnTo>
                    <a:cubicBezTo>
                      <a:pt x="1881302" y="4701990"/>
                      <a:pt x="1878608" y="4703446"/>
                      <a:pt x="1875732" y="4703464"/>
                    </a:cubicBezTo>
                    <a:lnTo>
                      <a:pt x="1875732" y="4703464"/>
                    </a:lnTo>
                    <a:cubicBezTo>
                      <a:pt x="1874039" y="4703482"/>
                      <a:pt x="1872382" y="4702973"/>
                      <a:pt x="1870998" y="4701990"/>
                    </a:cubicBezTo>
                    <a:close/>
                    <a:moveTo>
                      <a:pt x="1779977" y="4656770"/>
                    </a:moveTo>
                    <a:cubicBezTo>
                      <a:pt x="1775589" y="4654968"/>
                      <a:pt x="1773441" y="4649980"/>
                      <a:pt x="1775153" y="4645556"/>
                    </a:cubicBezTo>
                    <a:lnTo>
                      <a:pt x="1775153" y="4645556"/>
                    </a:lnTo>
                    <a:cubicBezTo>
                      <a:pt x="1776882" y="4641151"/>
                      <a:pt x="1781852" y="4638966"/>
                      <a:pt x="1786257" y="4640696"/>
                    </a:cubicBezTo>
                    <a:cubicBezTo>
                      <a:pt x="1786294" y="4640714"/>
                      <a:pt x="1786312" y="4640714"/>
                      <a:pt x="1786348" y="4640732"/>
                    </a:cubicBezTo>
                    <a:lnTo>
                      <a:pt x="1786348" y="4640732"/>
                    </a:lnTo>
                    <a:cubicBezTo>
                      <a:pt x="1790754" y="4642462"/>
                      <a:pt x="1792938" y="4647431"/>
                      <a:pt x="1791209" y="4651837"/>
                    </a:cubicBezTo>
                    <a:cubicBezTo>
                      <a:pt x="1791209" y="4651873"/>
                      <a:pt x="1791191" y="4651909"/>
                      <a:pt x="1791172" y="4651946"/>
                    </a:cubicBezTo>
                    <a:lnTo>
                      <a:pt x="1791172" y="4651946"/>
                    </a:lnTo>
                    <a:cubicBezTo>
                      <a:pt x="1789862" y="4655241"/>
                      <a:pt x="1786694" y="4657389"/>
                      <a:pt x="1783162" y="4657407"/>
                    </a:cubicBezTo>
                    <a:lnTo>
                      <a:pt x="1783162" y="4657407"/>
                    </a:lnTo>
                    <a:cubicBezTo>
                      <a:pt x="1782052" y="4657353"/>
                      <a:pt x="1780960" y="4657153"/>
                      <a:pt x="1779922" y="4656770"/>
                    </a:cubicBezTo>
                    <a:close/>
                    <a:moveTo>
                      <a:pt x="3749922" y="4654695"/>
                    </a:moveTo>
                    <a:cubicBezTo>
                      <a:pt x="3745935" y="4652183"/>
                      <a:pt x="3744752" y="4646903"/>
                      <a:pt x="3747264" y="4642917"/>
                    </a:cubicBezTo>
                    <a:cubicBezTo>
                      <a:pt x="3747282" y="4642880"/>
                      <a:pt x="3747318" y="4642844"/>
                      <a:pt x="3747337" y="4642807"/>
                    </a:cubicBezTo>
                    <a:lnTo>
                      <a:pt x="3747337" y="4642807"/>
                    </a:lnTo>
                    <a:cubicBezTo>
                      <a:pt x="3749849" y="4638821"/>
                      <a:pt x="3755128" y="4637637"/>
                      <a:pt x="3759115" y="4640149"/>
                    </a:cubicBezTo>
                    <a:cubicBezTo>
                      <a:pt x="3759151" y="4640168"/>
                      <a:pt x="3759188" y="4640204"/>
                      <a:pt x="3759224" y="4640222"/>
                    </a:cubicBezTo>
                    <a:lnTo>
                      <a:pt x="3759224" y="4640222"/>
                    </a:lnTo>
                    <a:cubicBezTo>
                      <a:pt x="3763211" y="4642734"/>
                      <a:pt x="3764394" y="4648014"/>
                      <a:pt x="3761882" y="4652000"/>
                    </a:cubicBezTo>
                    <a:cubicBezTo>
                      <a:pt x="3761864" y="4652037"/>
                      <a:pt x="3761827" y="4652073"/>
                      <a:pt x="3761809" y="4652110"/>
                    </a:cubicBezTo>
                    <a:lnTo>
                      <a:pt x="3761809" y="4652110"/>
                    </a:lnTo>
                    <a:cubicBezTo>
                      <a:pt x="3760244" y="4654604"/>
                      <a:pt x="3757477" y="4656115"/>
                      <a:pt x="3754527" y="4656078"/>
                    </a:cubicBezTo>
                    <a:lnTo>
                      <a:pt x="3754527" y="4656078"/>
                    </a:lnTo>
                    <a:cubicBezTo>
                      <a:pt x="3752852" y="4656097"/>
                      <a:pt x="3751232" y="4655605"/>
                      <a:pt x="3749831" y="4654695"/>
                    </a:cubicBezTo>
                    <a:close/>
                    <a:moveTo>
                      <a:pt x="1673827" y="4628171"/>
                    </a:moveTo>
                    <a:cubicBezTo>
                      <a:pt x="1673755" y="4623420"/>
                      <a:pt x="1677523" y="4619488"/>
                      <a:pt x="1682274" y="4619378"/>
                    </a:cubicBezTo>
                    <a:lnTo>
                      <a:pt x="1682274" y="4619378"/>
                    </a:lnTo>
                    <a:cubicBezTo>
                      <a:pt x="1687025" y="4619306"/>
                      <a:pt x="1690958" y="4623074"/>
                      <a:pt x="1691067" y="4627825"/>
                    </a:cubicBezTo>
                    <a:lnTo>
                      <a:pt x="1691067" y="4627825"/>
                    </a:lnTo>
                    <a:cubicBezTo>
                      <a:pt x="1691140" y="4632577"/>
                      <a:pt x="1687371" y="4636491"/>
                      <a:pt x="1682620" y="4636600"/>
                    </a:cubicBezTo>
                    <a:lnTo>
                      <a:pt x="1682365" y="4636600"/>
                    </a:lnTo>
                    <a:cubicBezTo>
                      <a:pt x="1677687" y="4636600"/>
                      <a:pt x="1673864" y="4632849"/>
                      <a:pt x="1673773" y="4628171"/>
                    </a:cubicBezTo>
                    <a:close/>
                    <a:moveTo>
                      <a:pt x="1578109" y="4626861"/>
                    </a:moveTo>
                    <a:cubicBezTo>
                      <a:pt x="1573394" y="4626332"/>
                      <a:pt x="1569990" y="4622091"/>
                      <a:pt x="1570518" y="4617376"/>
                    </a:cubicBezTo>
                    <a:cubicBezTo>
                      <a:pt x="1570518" y="4617358"/>
                      <a:pt x="1570518" y="4617321"/>
                      <a:pt x="1570518" y="4617303"/>
                    </a:cubicBezTo>
                    <a:lnTo>
                      <a:pt x="1570518" y="4617303"/>
                    </a:lnTo>
                    <a:cubicBezTo>
                      <a:pt x="1571064" y="4612606"/>
                      <a:pt x="1575287" y="4609220"/>
                      <a:pt x="1580002" y="4609712"/>
                    </a:cubicBezTo>
                    <a:lnTo>
                      <a:pt x="1580002" y="4609712"/>
                    </a:lnTo>
                    <a:cubicBezTo>
                      <a:pt x="1584717" y="4610222"/>
                      <a:pt x="1588121" y="4614481"/>
                      <a:pt x="1587612" y="4619196"/>
                    </a:cubicBezTo>
                    <a:cubicBezTo>
                      <a:pt x="1587593" y="4619215"/>
                      <a:pt x="1587593" y="4619251"/>
                      <a:pt x="1587593" y="4619287"/>
                    </a:cubicBezTo>
                    <a:lnTo>
                      <a:pt x="1587593" y="4619287"/>
                    </a:lnTo>
                    <a:cubicBezTo>
                      <a:pt x="1587120" y="4623638"/>
                      <a:pt x="1583443" y="4626951"/>
                      <a:pt x="1579056" y="4626951"/>
                    </a:cubicBezTo>
                    <a:lnTo>
                      <a:pt x="1579056" y="4626951"/>
                    </a:lnTo>
                    <a:cubicBezTo>
                      <a:pt x="1578655" y="4626951"/>
                      <a:pt x="1578400" y="4626861"/>
                      <a:pt x="1578054" y="4626861"/>
                    </a:cubicBezTo>
                    <a:close/>
                    <a:moveTo>
                      <a:pt x="1474890" y="4614718"/>
                    </a:moveTo>
                    <a:cubicBezTo>
                      <a:pt x="1470183" y="4614081"/>
                      <a:pt x="1466851" y="4609785"/>
                      <a:pt x="1467390" y="4605070"/>
                    </a:cubicBezTo>
                    <a:lnTo>
                      <a:pt x="1467390" y="4605070"/>
                    </a:lnTo>
                    <a:cubicBezTo>
                      <a:pt x="1468006" y="4600355"/>
                      <a:pt x="1472309" y="4597005"/>
                      <a:pt x="1477039" y="4597570"/>
                    </a:cubicBezTo>
                    <a:lnTo>
                      <a:pt x="1477039" y="4597570"/>
                    </a:lnTo>
                    <a:cubicBezTo>
                      <a:pt x="1481768" y="4598152"/>
                      <a:pt x="1485127" y="4602467"/>
                      <a:pt x="1484542" y="4607200"/>
                    </a:cubicBezTo>
                    <a:cubicBezTo>
                      <a:pt x="1484540" y="4607200"/>
                      <a:pt x="1484540" y="4607218"/>
                      <a:pt x="1484539" y="4607218"/>
                    </a:cubicBezTo>
                    <a:lnTo>
                      <a:pt x="1484539" y="4607218"/>
                    </a:lnTo>
                    <a:cubicBezTo>
                      <a:pt x="1483945" y="4611478"/>
                      <a:pt x="1480323" y="4614663"/>
                      <a:pt x="1476019" y="4614718"/>
                    </a:cubicBezTo>
                    <a:lnTo>
                      <a:pt x="1474836" y="4614718"/>
                    </a:lnTo>
                    <a:close/>
                    <a:moveTo>
                      <a:pt x="1373656" y="4583971"/>
                    </a:moveTo>
                    <a:cubicBezTo>
                      <a:pt x="1369298" y="4582041"/>
                      <a:pt x="1367326" y="4576944"/>
                      <a:pt x="1369251" y="4572593"/>
                    </a:cubicBezTo>
                    <a:lnTo>
                      <a:pt x="1369251" y="4572593"/>
                    </a:lnTo>
                    <a:cubicBezTo>
                      <a:pt x="1371233" y="4568243"/>
                      <a:pt x="1376361" y="4566313"/>
                      <a:pt x="1380719" y="4568279"/>
                    </a:cubicBezTo>
                    <a:lnTo>
                      <a:pt x="1380719" y="4568279"/>
                    </a:lnTo>
                    <a:cubicBezTo>
                      <a:pt x="1385027" y="4570245"/>
                      <a:pt x="1386949" y="4575324"/>
                      <a:pt x="1385034" y="4579657"/>
                    </a:cubicBezTo>
                    <a:lnTo>
                      <a:pt x="1385034" y="4579657"/>
                    </a:lnTo>
                    <a:cubicBezTo>
                      <a:pt x="1383599" y="4582751"/>
                      <a:pt x="1380505" y="4584735"/>
                      <a:pt x="1377097" y="4584735"/>
                    </a:cubicBezTo>
                    <a:lnTo>
                      <a:pt x="1377097" y="4584735"/>
                    </a:lnTo>
                    <a:cubicBezTo>
                      <a:pt x="1375890" y="4584735"/>
                      <a:pt x="1374697" y="4584481"/>
                      <a:pt x="1373602" y="4583971"/>
                    </a:cubicBezTo>
                    <a:close/>
                    <a:moveTo>
                      <a:pt x="3816440" y="4575688"/>
                    </a:moveTo>
                    <a:cubicBezTo>
                      <a:pt x="3813346" y="4572084"/>
                      <a:pt x="3813764" y="4566659"/>
                      <a:pt x="3817350" y="4563564"/>
                    </a:cubicBezTo>
                    <a:cubicBezTo>
                      <a:pt x="3817369" y="4563564"/>
                      <a:pt x="3817369" y="4563546"/>
                      <a:pt x="3817387" y="4563546"/>
                    </a:cubicBezTo>
                    <a:lnTo>
                      <a:pt x="3817387" y="4563546"/>
                    </a:lnTo>
                    <a:cubicBezTo>
                      <a:pt x="3821028" y="4560506"/>
                      <a:pt x="3826453" y="4560961"/>
                      <a:pt x="3829529" y="4564584"/>
                    </a:cubicBezTo>
                    <a:lnTo>
                      <a:pt x="3829529" y="4564584"/>
                    </a:lnTo>
                    <a:cubicBezTo>
                      <a:pt x="3832624" y="4568170"/>
                      <a:pt x="3832223" y="4573577"/>
                      <a:pt x="3828637" y="4576671"/>
                    </a:cubicBezTo>
                    <a:cubicBezTo>
                      <a:pt x="3828619" y="4576689"/>
                      <a:pt x="3828601" y="4576708"/>
                      <a:pt x="3828583" y="4576726"/>
                    </a:cubicBezTo>
                    <a:lnTo>
                      <a:pt x="3828583" y="4576726"/>
                    </a:lnTo>
                    <a:cubicBezTo>
                      <a:pt x="3827017" y="4578055"/>
                      <a:pt x="3825033" y="4578783"/>
                      <a:pt x="3822976" y="4578783"/>
                    </a:cubicBezTo>
                    <a:lnTo>
                      <a:pt x="3822976" y="4578783"/>
                    </a:lnTo>
                    <a:cubicBezTo>
                      <a:pt x="3820427" y="4578819"/>
                      <a:pt x="3817988" y="4577672"/>
                      <a:pt x="3816386" y="4575688"/>
                    </a:cubicBezTo>
                    <a:close/>
                    <a:moveTo>
                      <a:pt x="1283399" y="4529249"/>
                    </a:moveTo>
                    <a:cubicBezTo>
                      <a:pt x="1279720" y="4526336"/>
                      <a:pt x="1279103" y="4520984"/>
                      <a:pt x="1282019" y="4517307"/>
                    </a:cubicBezTo>
                    <a:cubicBezTo>
                      <a:pt x="1282048" y="4517271"/>
                      <a:pt x="1282077" y="4517234"/>
                      <a:pt x="1282107" y="4517197"/>
                    </a:cubicBezTo>
                    <a:lnTo>
                      <a:pt x="1282107" y="4517197"/>
                    </a:lnTo>
                    <a:cubicBezTo>
                      <a:pt x="1284935" y="4513502"/>
                      <a:pt x="1290226" y="4512792"/>
                      <a:pt x="1293923" y="4515632"/>
                    </a:cubicBezTo>
                    <a:cubicBezTo>
                      <a:pt x="1294001" y="4515687"/>
                      <a:pt x="1294081" y="4515741"/>
                      <a:pt x="1294158" y="4515814"/>
                    </a:cubicBezTo>
                    <a:lnTo>
                      <a:pt x="1294158" y="4515814"/>
                    </a:lnTo>
                    <a:cubicBezTo>
                      <a:pt x="1297861" y="4518763"/>
                      <a:pt x="1298478" y="4524152"/>
                      <a:pt x="1295541" y="4527865"/>
                    </a:cubicBezTo>
                    <a:lnTo>
                      <a:pt x="1295541" y="4527865"/>
                    </a:lnTo>
                    <a:cubicBezTo>
                      <a:pt x="1293916" y="4529922"/>
                      <a:pt x="1291444" y="4531124"/>
                      <a:pt x="1288824" y="4531142"/>
                    </a:cubicBezTo>
                    <a:lnTo>
                      <a:pt x="1288824" y="4531142"/>
                    </a:lnTo>
                    <a:cubicBezTo>
                      <a:pt x="1286852" y="4531142"/>
                      <a:pt x="1284937" y="4530487"/>
                      <a:pt x="1283399" y="4529249"/>
                    </a:cubicBezTo>
                    <a:close/>
                    <a:moveTo>
                      <a:pt x="4309650" y="4522877"/>
                    </a:moveTo>
                    <a:cubicBezTo>
                      <a:pt x="4309140" y="4518162"/>
                      <a:pt x="4312545" y="4513921"/>
                      <a:pt x="4317260" y="4513393"/>
                    </a:cubicBezTo>
                    <a:cubicBezTo>
                      <a:pt x="4317278" y="4513393"/>
                      <a:pt x="4317296" y="4513393"/>
                      <a:pt x="4317314" y="4513393"/>
                    </a:cubicBezTo>
                    <a:lnTo>
                      <a:pt x="4317314" y="4513393"/>
                    </a:lnTo>
                    <a:cubicBezTo>
                      <a:pt x="4322029" y="4512919"/>
                      <a:pt x="4326252" y="4516342"/>
                      <a:pt x="4326780" y="4521057"/>
                    </a:cubicBezTo>
                    <a:lnTo>
                      <a:pt x="4326780" y="4521057"/>
                    </a:lnTo>
                    <a:cubicBezTo>
                      <a:pt x="4327217" y="4525772"/>
                      <a:pt x="4323813" y="4529977"/>
                      <a:pt x="4319116" y="4530541"/>
                    </a:cubicBezTo>
                    <a:lnTo>
                      <a:pt x="4319116" y="4530541"/>
                    </a:lnTo>
                    <a:cubicBezTo>
                      <a:pt x="4318771" y="4530541"/>
                      <a:pt x="4318425" y="4530541"/>
                      <a:pt x="4318170" y="4530541"/>
                    </a:cubicBezTo>
                    <a:lnTo>
                      <a:pt x="4318170" y="4530541"/>
                    </a:lnTo>
                    <a:cubicBezTo>
                      <a:pt x="4313801" y="4530523"/>
                      <a:pt x="4310123" y="4527228"/>
                      <a:pt x="4309650" y="4522877"/>
                    </a:cubicBezTo>
                    <a:close/>
                    <a:moveTo>
                      <a:pt x="4213568" y="4526846"/>
                    </a:moveTo>
                    <a:cubicBezTo>
                      <a:pt x="4208926" y="4526081"/>
                      <a:pt x="4205795" y="4521712"/>
                      <a:pt x="4206559" y="4517088"/>
                    </a:cubicBezTo>
                    <a:cubicBezTo>
                      <a:pt x="4206559" y="4516997"/>
                      <a:pt x="4206577" y="4516924"/>
                      <a:pt x="4206595" y="4516852"/>
                    </a:cubicBezTo>
                    <a:lnTo>
                      <a:pt x="4206595" y="4516852"/>
                    </a:lnTo>
                    <a:cubicBezTo>
                      <a:pt x="4207433" y="4512173"/>
                      <a:pt x="4211911" y="4509042"/>
                      <a:pt x="4216590" y="4509861"/>
                    </a:cubicBezTo>
                    <a:lnTo>
                      <a:pt x="4216590" y="4509861"/>
                    </a:lnTo>
                    <a:cubicBezTo>
                      <a:pt x="4221268" y="4510753"/>
                      <a:pt x="4224363" y="4515268"/>
                      <a:pt x="4223489" y="4519946"/>
                    </a:cubicBezTo>
                    <a:lnTo>
                      <a:pt x="4223489" y="4519946"/>
                    </a:lnTo>
                    <a:cubicBezTo>
                      <a:pt x="4222743" y="4524024"/>
                      <a:pt x="4219193" y="4527010"/>
                      <a:pt x="4215042" y="4527010"/>
                    </a:cubicBezTo>
                    <a:lnTo>
                      <a:pt x="4215042" y="4527010"/>
                    </a:lnTo>
                    <a:cubicBezTo>
                      <a:pt x="4214551" y="4526992"/>
                      <a:pt x="4214059" y="4526937"/>
                      <a:pt x="4213568" y="4526846"/>
                    </a:cubicBezTo>
                    <a:close/>
                    <a:moveTo>
                      <a:pt x="3903311" y="4520292"/>
                    </a:moveTo>
                    <a:cubicBezTo>
                      <a:pt x="3901455" y="4515905"/>
                      <a:pt x="3903493" y="4510863"/>
                      <a:pt x="3907881" y="4509006"/>
                    </a:cubicBezTo>
                    <a:lnTo>
                      <a:pt x="3907881" y="4509006"/>
                    </a:lnTo>
                    <a:cubicBezTo>
                      <a:pt x="3912231" y="4507131"/>
                      <a:pt x="3917274" y="4509115"/>
                      <a:pt x="3919149" y="4513466"/>
                    </a:cubicBezTo>
                    <a:cubicBezTo>
                      <a:pt x="3919167" y="4513466"/>
                      <a:pt x="3919167" y="4513484"/>
                      <a:pt x="3919167" y="4513484"/>
                    </a:cubicBezTo>
                    <a:lnTo>
                      <a:pt x="3919167" y="4513484"/>
                    </a:lnTo>
                    <a:cubicBezTo>
                      <a:pt x="3921042" y="4517889"/>
                      <a:pt x="3919003" y="4522968"/>
                      <a:pt x="3914598" y="4524862"/>
                    </a:cubicBezTo>
                    <a:lnTo>
                      <a:pt x="3914598" y="4524862"/>
                    </a:lnTo>
                    <a:cubicBezTo>
                      <a:pt x="3913560" y="4525299"/>
                      <a:pt x="3912450" y="4525517"/>
                      <a:pt x="3911321" y="4525535"/>
                    </a:cubicBezTo>
                    <a:lnTo>
                      <a:pt x="3911321" y="4525535"/>
                    </a:lnTo>
                    <a:cubicBezTo>
                      <a:pt x="3907844" y="4525553"/>
                      <a:pt x="3904677" y="4523496"/>
                      <a:pt x="3903311" y="4520292"/>
                    </a:cubicBezTo>
                    <a:close/>
                    <a:moveTo>
                      <a:pt x="4410539" y="4501087"/>
                    </a:moveTo>
                    <a:cubicBezTo>
                      <a:pt x="4408882" y="4496645"/>
                      <a:pt x="4411103" y="4491693"/>
                      <a:pt x="4415526" y="4489964"/>
                    </a:cubicBezTo>
                    <a:lnTo>
                      <a:pt x="4415526" y="4489964"/>
                    </a:lnTo>
                    <a:cubicBezTo>
                      <a:pt x="4419914" y="4488253"/>
                      <a:pt x="4424865" y="4490401"/>
                      <a:pt x="4426595" y="4494806"/>
                    </a:cubicBezTo>
                    <a:cubicBezTo>
                      <a:pt x="4426613" y="4494843"/>
                      <a:pt x="4426631" y="4494897"/>
                      <a:pt x="4426650" y="4494952"/>
                    </a:cubicBezTo>
                    <a:lnTo>
                      <a:pt x="4426650" y="4494952"/>
                    </a:lnTo>
                    <a:cubicBezTo>
                      <a:pt x="4428342" y="4499394"/>
                      <a:pt x="4426121" y="4504364"/>
                      <a:pt x="4421661" y="4506056"/>
                    </a:cubicBezTo>
                    <a:cubicBezTo>
                      <a:pt x="4421661" y="4506075"/>
                      <a:pt x="4421661" y="4506075"/>
                      <a:pt x="4421643" y="4506075"/>
                    </a:cubicBezTo>
                    <a:lnTo>
                      <a:pt x="4421643" y="4506075"/>
                    </a:lnTo>
                    <a:cubicBezTo>
                      <a:pt x="4420679" y="4506421"/>
                      <a:pt x="4419659" y="4506584"/>
                      <a:pt x="4418621" y="4506584"/>
                    </a:cubicBezTo>
                    <a:lnTo>
                      <a:pt x="4418621" y="4506584"/>
                    </a:lnTo>
                    <a:cubicBezTo>
                      <a:pt x="4415053" y="4506584"/>
                      <a:pt x="4411849" y="4504400"/>
                      <a:pt x="4410539" y="4501087"/>
                    </a:cubicBezTo>
                    <a:close/>
                    <a:moveTo>
                      <a:pt x="4112333" y="4504345"/>
                    </a:moveTo>
                    <a:cubicBezTo>
                      <a:pt x="4107691" y="4503526"/>
                      <a:pt x="4104597" y="4499121"/>
                      <a:pt x="4105416" y="4494478"/>
                    </a:cubicBezTo>
                    <a:cubicBezTo>
                      <a:pt x="4105434" y="4494406"/>
                      <a:pt x="4105434" y="4494351"/>
                      <a:pt x="4105452" y="4494278"/>
                    </a:cubicBezTo>
                    <a:lnTo>
                      <a:pt x="4105452" y="4494278"/>
                    </a:lnTo>
                    <a:cubicBezTo>
                      <a:pt x="4106290" y="4489618"/>
                      <a:pt x="4110768" y="4486523"/>
                      <a:pt x="4115428" y="4487379"/>
                    </a:cubicBezTo>
                    <a:cubicBezTo>
                      <a:pt x="4115428" y="4487379"/>
                      <a:pt x="4115446" y="4487379"/>
                      <a:pt x="4115446" y="4487379"/>
                    </a:cubicBezTo>
                    <a:lnTo>
                      <a:pt x="4115446" y="4487379"/>
                    </a:lnTo>
                    <a:cubicBezTo>
                      <a:pt x="4120125" y="4488271"/>
                      <a:pt x="4123201" y="4492786"/>
                      <a:pt x="4122328" y="4497464"/>
                    </a:cubicBezTo>
                    <a:lnTo>
                      <a:pt x="4122328" y="4497464"/>
                    </a:lnTo>
                    <a:cubicBezTo>
                      <a:pt x="4121563" y="4501542"/>
                      <a:pt x="4118031" y="4504509"/>
                      <a:pt x="4113881" y="4504527"/>
                    </a:cubicBezTo>
                    <a:lnTo>
                      <a:pt x="4113881" y="4504527"/>
                    </a:lnTo>
                    <a:cubicBezTo>
                      <a:pt x="4113353" y="4504509"/>
                      <a:pt x="4112843" y="4504454"/>
                      <a:pt x="4112333" y="4504345"/>
                    </a:cubicBezTo>
                    <a:close/>
                    <a:moveTo>
                      <a:pt x="4002398" y="4491347"/>
                    </a:moveTo>
                    <a:cubicBezTo>
                      <a:pt x="4001888" y="4486614"/>
                      <a:pt x="4005310" y="4482373"/>
                      <a:pt x="4010043" y="4481863"/>
                    </a:cubicBezTo>
                    <a:cubicBezTo>
                      <a:pt x="4010043" y="4481863"/>
                      <a:pt x="4010062" y="4481863"/>
                      <a:pt x="4010062" y="4481863"/>
                    </a:cubicBezTo>
                    <a:lnTo>
                      <a:pt x="4010062" y="4481863"/>
                    </a:lnTo>
                    <a:cubicBezTo>
                      <a:pt x="4014758" y="4481353"/>
                      <a:pt x="4019000" y="4484739"/>
                      <a:pt x="4019546" y="4489436"/>
                    </a:cubicBezTo>
                    <a:lnTo>
                      <a:pt x="4019546" y="4489436"/>
                    </a:lnTo>
                    <a:cubicBezTo>
                      <a:pt x="4020056" y="4494169"/>
                      <a:pt x="4016670" y="4498429"/>
                      <a:pt x="4011955" y="4499011"/>
                    </a:cubicBezTo>
                    <a:lnTo>
                      <a:pt x="4011008" y="4499011"/>
                    </a:lnTo>
                    <a:cubicBezTo>
                      <a:pt x="4006621" y="4499011"/>
                      <a:pt x="4002907" y="4495735"/>
                      <a:pt x="4002398" y="4491366"/>
                    </a:cubicBezTo>
                    <a:close/>
                    <a:moveTo>
                      <a:pt x="4502543" y="4454120"/>
                    </a:moveTo>
                    <a:cubicBezTo>
                      <a:pt x="4499776" y="4450278"/>
                      <a:pt x="4500668" y="4444908"/>
                      <a:pt x="4504509" y="4442159"/>
                    </a:cubicBezTo>
                    <a:cubicBezTo>
                      <a:pt x="4504509" y="4442141"/>
                      <a:pt x="4504527" y="4442141"/>
                      <a:pt x="4504527" y="4442141"/>
                    </a:cubicBezTo>
                    <a:lnTo>
                      <a:pt x="4504527" y="4442141"/>
                    </a:lnTo>
                    <a:cubicBezTo>
                      <a:pt x="4508277" y="4439319"/>
                      <a:pt x="4513594" y="4440084"/>
                      <a:pt x="4516397" y="4443834"/>
                    </a:cubicBezTo>
                    <a:cubicBezTo>
                      <a:pt x="4516433" y="4443870"/>
                      <a:pt x="4516470" y="4443907"/>
                      <a:pt x="4516506" y="4443962"/>
                    </a:cubicBezTo>
                    <a:lnTo>
                      <a:pt x="4516506" y="4443962"/>
                    </a:lnTo>
                    <a:cubicBezTo>
                      <a:pt x="4519346" y="4447766"/>
                      <a:pt x="4518545" y="4453155"/>
                      <a:pt x="4514740" y="4455976"/>
                    </a:cubicBezTo>
                    <a:cubicBezTo>
                      <a:pt x="4514722" y="4455995"/>
                      <a:pt x="4514704" y="4456013"/>
                      <a:pt x="4514686" y="4456031"/>
                    </a:cubicBezTo>
                    <a:lnTo>
                      <a:pt x="4514686" y="4456031"/>
                    </a:lnTo>
                    <a:cubicBezTo>
                      <a:pt x="4513193" y="4457050"/>
                      <a:pt x="4511427" y="4457615"/>
                      <a:pt x="4509606" y="4457670"/>
                    </a:cubicBezTo>
                    <a:lnTo>
                      <a:pt x="4509606" y="4457670"/>
                    </a:lnTo>
                    <a:cubicBezTo>
                      <a:pt x="4506821" y="4457670"/>
                      <a:pt x="4504200" y="4456359"/>
                      <a:pt x="4502543" y="4454120"/>
                    </a:cubicBezTo>
                    <a:close/>
                    <a:moveTo>
                      <a:pt x="1210327" y="4453136"/>
                    </a:moveTo>
                    <a:lnTo>
                      <a:pt x="1210327" y="4453136"/>
                    </a:lnTo>
                    <a:cubicBezTo>
                      <a:pt x="1207553" y="4449259"/>
                      <a:pt x="1208441" y="4443870"/>
                      <a:pt x="1212311" y="4441085"/>
                    </a:cubicBezTo>
                    <a:lnTo>
                      <a:pt x="1212311" y="4441085"/>
                    </a:lnTo>
                    <a:cubicBezTo>
                      <a:pt x="1216154" y="4438318"/>
                      <a:pt x="1221514" y="4439192"/>
                      <a:pt x="1224279" y="4443033"/>
                    </a:cubicBezTo>
                    <a:cubicBezTo>
                      <a:pt x="1224282" y="4443033"/>
                      <a:pt x="1224286" y="4443051"/>
                      <a:pt x="1224290" y="4443051"/>
                    </a:cubicBezTo>
                    <a:lnTo>
                      <a:pt x="1224290" y="4443051"/>
                    </a:lnTo>
                    <a:cubicBezTo>
                      <a:pt x="1227089" y="4446892"/>
                      <a:pt x="1226278" y="4452281"/>
                      <a:pt x="1222469" y="4455121"/>
                    </a:cubicBezTo>
                    <a:lnTo>
                      <a:pt x="1222469" y="4455121"/>
                    </a:lnTo>
                    <a:cubicBezTo>
                      <a:pt x="1220973" y="4456158"/>
                      <a:pt x="1219196" y="4456741"/>
                      <a:pt x="1217372" y="4456759"/>
                    </a:cubicBezTo>
                    <a:lnTo>
                      <a:pt x="1217372" y="4456759"/>
                    </a:lnTo>
                    <a:cubicBezTo>
                      <a:pt x="1214578" y="4456759"/>
                      <a:pt x="1211958" y="4455412"/>
                      <a:pt x="1210327" y="4453136"/>
                    </a:cubicBezTo>
                    <a:close/>
                    <a:moveTo>
                      <a:pt x="4578455" y="4384288"/>
                    </a:moveTo>
                    <a:cubicBezTo>
                      <a:pt x="4574705" y="4381393"/>
                      <a:pt x="4573977" y="4376023"/>
                      <a:pt x="4576817" y="4372236"/>
                    </a:cubicBezTo>
                    <a:lnTo>
                      <a:pt x="4576817" y="4372236"/>
                    </a:lnTo>
                    <a:cubicBezTo>
                      <a:pt x="4579675" y="4368450"/>
                      <a:pt x="4585045" y="4367704"/>
                      <a:pt x="4588832" y="4370543"/>
                    </a:cubicBezTo>
                    <a:cubicBezTo>
                      <a:pt x="4588850" y="4370562"/>
                      <a:pt x="4588868" y="4370580"/>
                      <a:pt x="4588886" y="4370598"/>
                    </a:cubicBezTo>
                    <a:lnTo>
                      <a:pt x="4588886" y="4370598"/>
                    </a:lnTo>
                    <a:cubicBezTo>
                      <a:pt x="4592673" y="4373456"/>
                      <a:pt x="4593419" y="4378826"/>
                      <a:pt x="4590580" y="4382613"/>
                    </a:cubicBezTo>
                    <a:cubicBezTo>
                      <a:pt x="4590561" y="4382631"/>
                      <a:pt x="4590543" y="4382649"/>
                      <a:pt x="4590525" y="4382668"/>
                    </a:cubicBezTo>
                    <a:lnTo>
                      <a:pt x="4590525" y="4382668"/>
                    </a:lnTo>
                    <a:cubicBezTo>
                      <a:pt x="4588923" y="4384816"/>
                      <a:pt x="4586392" y="4386054"/>
                      <a:pt x="4583716" y="4386017"/>
                    </a:cubicBezTo>
                    <a:lnTo>
                      <a:pt x="4583716" y="4386017"/>
                    </a:lnTo>
                    <a:cubicBezTo>
                      <a:pt x="4581805" y="4386036"/>
                      <a:pt x="4579966" y="4385398"/>
                      <a:pt x="4578455" y="4384233"/>
                    </a:cubicBezTo>
                    <a:close/>
                    <a:moveTo>
                      <a:pt x="1161649" y="4359348"/>
                    </a:moveTo>
                    <a:lnTo>
                      <a:pt x="1161649" y="4359348"/>
                    </a:lnTo>
                    <a:cubicBezTo>
                      <a:pt x="1160105" y="4354870"/>
                      <a:pt x="1162490" y="4349973"/>
                      <a:pt x="1166977" y="4348425"/>
                    </a:cubicBezTo>
                    <a:cubicBezTo>
                      <a:pt x="1166979" y="4348425"/>
                      <a:pt x="1166981" y="4348425"/>
                      <a:pt x="1166982" y="4348425"/>
                    </a:cubicBezTo>
                    <a:lnTo>
                      <a:pt x="1166982" y="4348425"/>
                    </a:lnTo>
                    <a:cubicBezTo>
                      <a:pt x="1171457" y="4346878"/>
                      <a:pt x="1176341" y="4349244"/>
                      <a:pt x="1177890" y="4353723"/>
                    </a:cubicBezTo>
                    <a:cubicBezTo>
                      <a:pt x="1177896" y="4353741"/>
                      <a:pt x="1177901" y="4353741"/>
                      <a:pt x="1177905" y="4353759"/>
                    </a:cubicBezTo>
                    <a:lnTo>
                      <a:pt x="1177905" y="4353759"/>
                    </a:lnTo>
                    <a:cubicBezTo>
                      <a:pt x="1179456" y="4358237"/>
                      <a:pt x="1177086" y="4363116"/>
                      <a:pt x="1172611" y="4364663"/>
                    </a:cubicBezTo>
                    <a:cubicBezTo>
                      <a:pt x="1172598" y="4364663"/>
                      <a:pt x="1172584" y="4364682"/>
                      <a:pt x="1172571" y="4364682"/>
                    </a:cubicBezTo>
                    <a:lnTo>
                      <a:pt x="1172571" y="4364682"/>
                    </a:lnTo>
                    <a:cubicBezTo>
                      <a:pt x="1171692" y="4365009"/>
                      <a:pt x="1170762" y="4365173"/>
                      <a:pt x="1169822" y="4365192"/>
                    </a:cubicBezTo>
                    <a:lnTo>
                      <a:pt x="1169822" y="4365192"/>
                    </a:lnTo>
                    <a:cubicBezTo>
                      <a:pt x="1166132" y="4365173"/>
                      <a:pt x="1162855" y="4362843"/>
                      <a:pt x="1161649" y="4359348"/>
                    </a:cubicBezTo>
                    <a:close/>
                    <a:moveTo>
                      <a:pt x="4628681" y="4294304"/>
                    </a:moveTo>
                    <a:cubicBezTo>
                      <a:pt x="4624166" y="4292793"/>
                      <a:pt x="4621727" y="4287914"/>
                      <a:pt x="4623220" y="4283381"/>
                    </a:cubicBezTo>
                    <a:lnTo>
                      <a:pt x="4623220" y="4283381"/>
                    </a:lnTo>
                    <a:cubicBezTo>
                      <a:pt x="4624713" y="4278867"/>
                      <a:pt x="4629573" y="4276409"/>
                      <a:pt x="4634088" y="4277902"/>
                    </a:cubicBezTo>
                    <a:cubicBezTo>
                      <a:pt x="4634106" y="4277902"/>
                      <a:pt x="4634124" y="4277920"/>
                      <a:pt x="4634142" y="4277920"/>
                    </a:cubicBezTo>
                    <a:lnTo>
                      <a:pt x="4634142" y="4277920"/>
                    </a:lnTo>
                    <a:cubicBezTo>
                      <a:pt x="4638620" y="4279340"/>
                      <a:pt x="4641097" y="4284109"/>
                      <a:pt x="4639695" y="4288588"/>
                    </a:cubicBezTo>
                    <a:cubicBezTo>
                      <a:pt x="4639658" y="4288679"/>
                      <a:pt x="4639640" y="4288751"/>
                      <a:pt x="4639604" y="4288843"/>
                    </a:cubicBezTo>
                    <a:lnTo>
                      <a:pt x="4639604" y="4288843"/>
                    </a:lnTo>
                    <a:cubicBezTo>
                      <a:pt x="4638439" y="4292356"/>
                      <a:pt x="4635144" y="4294723"/>
                      <a:pt x="4631430" y="4294704"/>
                    </a:cubicBezTo>
                    <a:lnTo>
                      <a:pt x="4631430" y="4294704"/>
                    </a:lnTo>
                    <a:cubicBezTo>
                      <a:pt x="4630502" y="4294741"/>
                      <a:pt x="4629573" y="4294595"/>
                      <a:pt x="4628681" y="4294304"/>
                    </a:cubicBezTo>
                    <a:close/>
                    <a:moveTo>
                      <a:pt x="1143117" y="4255256"/>
                    </a:moveTo>
                    <a:cubicBezTo>
                      <a:pt x="1143033" y="4250523"/>
                      <a:pt x="1146743" y="4246590"/>
                      <a:pt x="1151472" y="4246390"/>
                    </a:cubicBezTo>
                    <a:lnTo>
                      <a:pt x="1151472" y="4246390"/>
                    </a:lnTo>
                    <a:cubicBezTo>
                      <a:pt x="1156225" y="4246245"/>
                      <a:pt x="1160201" y="4249976"/>
                      <a:pt x="1160352" y="4254728"/>
                    </a:cubicBezTo>
                    <a:cubicBezTo>
                      <a:pt x="1160354" y="4254764"/>
                      <a:pt x="1160356" y="4254800"/>
                      <a:pt x="1160356" y="4254837"/>
                    </a:cubicBezTo>
                    <a:lnTo>
                      <a:pt x="1160356" y="4254837"/>
                    </a:lnTo>
                    <a:cubicBezTo>
                      <a:pt x="1160478" y="4259552"/>
                      <a:pt x="1156748" y="4263484"/>
                      <a:pt x="1152024" y="4263611"/>
                    </a:cubicBezTo>
                    <a:cubicBezTo>
                      <a:pt x="1152017" y="4263611"/>
                      <a:pt x="1152008" y="4263611"/>
                      <a:pt x="1152000" y="4263611"/>
                    </a:cubicBezTo>
                    <a:lnTo>
                      <a:pt x="1151745" y="4263611"/>
                    </a:lnTo>
                    <a:cubicBezTo>
                      <a:pt x="1147076" y="4263629"/>
                      <a:pt x="1143246" y="4259916"/>
                      <a:pt x="1143117" y="4255256"/>
                    </a:cubicBezTo>
                    <a:close/>
                    <a:moveTo>
                      <a:pt x="4655660" y="4195290"/>
                    </a:moveTo>
                    <a:cubicBezTo>
                      <a:pt x="4650963" y="4194617"/>
                      <a:pt x="4647687" y="4190266"/>
                      <a:pt x="4648360" y="4185569"/>
                    </a:cubicBezTo>
                    <a:cubicBezTo>
                      <a:pt x="4648360" y="4185533"/>
                      <a:pt x="4648378" y="4185515"/>
                      <a:pt x="4648378" y="4185478"/>
                    </a:cubicBezTo>
                    <a:lnTo>
                      <a:pt x="4648378" y="4185478"/>
                    </a:lnTo>
                    <a:cubicBezTo>
                      <a:pt x="4649015" y="4180800"/>
                      <a:pt x="4653312" y="4177523"/>
                      <a:pt x="4657990" y="4178160"/>
                    </a:cubicBezTo>
                    <a:cubicBezTo>
                      <a:pt x="4658063" y="4178178"/>
                      <a:pt x="4658136" y="4178178"/>
                      <a:pt x="4658209" y="4178197"/>
                    </a:cubicBezTo>
                    <a:lnTo>
                      <a:pt x="4658209" y="4178197"/>
                    </a:lnTo>
                    <a:cubicBezTo>
                      <a:pt x="4662924" y="4178907"/>
                      <a:pt x="4666182" y="4183312"/>
                      <a:pt x="4665490" y="4188027"/>
                    </a:cubicBezTo>
                    <a:lnTo>
                      <a:pt x="4665490" y="4188027"/>
                    </a:lnTo>
                    <a:cubicBezTo>
                      <a:pt x="4664780" y="4192196"/>
                      <a:pt x="4661194" y="4195254"/>
                      <a:pt x="4656970" y="4195309"/>
                    </a:cubicBezTo>
                    <a:lnTo>
                      <a:pt x="4656970" y="4195309"/>
                    </a:lnTo>
                    <a:cubicBezTo>
                      <a:pt x="4656534" y="4195345"/>
                      <a:pt x="4656097" y="4195345"/>
                      <a:pt x="4655660" y="4195290"/>
                    </a:cubicBezTo>
                    <a:close/>
                    <a:moveTo>
                      <a:pt x="1155714" y="4160138"/>
                    </a:moveTo>
                    <a:cubicBezTo>
                      <a:pt x="1150984" y="4159883"/>
                      <a:pt x="1147356" y="4155842"/>
                      <a:pt x="1147607" y="4151127"/>
                    </a:cubicBezTo>
                    <a:cubicBezTo>
                      <a:pt x="1147609" y="4151090"/>
                      <a:pt x="1147611" y="4151072"/>
                      <a:pt x="1147613" y="4151036"/>
                    </a:cubicBezTo>
                    <a:lnTo>
                      <a:pt x="1147613" y="4151036"/>
                    </a:lnTo>
                    <a:cubicBezTo>
                      <a:pt x="1147877" y="4146266"/>
                      <a:pt x="1151947" y="4142607"/>
                      <a:pt x="1156715" y="4142862"/>
                    </a:cubicBezTo>
                    <a:lnTo>
                      <a:pt x="1156715" y="4142862"/>
                    </a:lnTo>
                    <a:cubicBezTo>
                      <a:pt x="1161439" y="4143190"/>
                      <a:pt x="1165035" y="4147231"/>
                      <a:pt x="1164816" y="4151964"/>
                    </a:cubicBezTo>
                    <a:lnTo>
                      <a:pt x="1164816" y="4151964"/>
                    </a:lnTo>
                    <a:cubicBezTo>
                      <a:pt x="1164538" y="4156515"/>
                      <a:pt x="1160762" y="4160047"/>
                      <a:pt x="1156205" y="4160047"/>
                    </a:cubicBezTo>
                    <a:lnTo>
                      <a:pt x="1155714" y="4160047"/>
                    </a:lnTo>
                    <a:close/>
                    <a:moveTo>
                      <a:pt x="4668166" y="4092254"/>
                    </a:moveTo>
                    <a:cubicBezTo>
                      <a:pt x="4663506" y="4091744"/>
                      <a:pt x="4660138" y="4087539"/>
                      <a:pt x="4660648" y="4082879"/>
                    </a:cubicBezTo>
                    <a:cubicBezTo>
                      <a:pt x="4660648" y="4082806"/>
                      <a:pt x="4660666" y="4082751"/>
                      <a:pt x="4660666" y="4082679"/>
                    </a:cubicBezTo>
                    <a:lnTo>
                      <a:pt x="4660666" y="4082679"/>
                    </a:lnTo>
                    <a:cubicBezTo>
                      <a:pt x="4661194" y="4078018"/>
                      <a:pt x="4665399" y="4074650"/>
                      <a:pt x="4670060" y="4075178"/>
                    </a:cubicBezTo>
                    <a:cubicBezTo>
                      <a:pt x="4670114" y="4075178"/>
                      <a:pt x="4670169" y="4075196"/>
                      <a:pt x="4670224" y="4075196"/>
                    </a:cubicBezTo>
                    <a:lnTo>
                      <a:pt x="4670224" y="4075196"/>
                    </a:lnTo>
                    <a:cubicBezTo>
                      <a:pt x="4674884" y="4075706"/>
                      <a:pt x="4678251" y="4079911"/>
                      <a:pt x="4677742" y="4084572"/>
                    </a:cubicBezTo>
                    <a:cubicBezTo>
                      <a:pt x="4677742" y="4084626"/>
                      <a:pt x="4677724" y="4084699"/>
                      <a:pt x="4677724" y="4084754"/>
                    </a:cubicBezTo>
                    <a:lnTo>
                      <a:pt x="4677724" y="4084754"/>
                    </a:lnTo>
                    <a:cubicBezTo>
                      <a:pt x="4677196" y="4089068"/>
                      <a:pt x="4673536" y="4092308"/>
                      <a:pt x="4669186" y="4092327"/>
                    </a:cubicBezTo>
                    <a:lnTo>
                      <a:pt x="4669186" y="4092327"/>
                    </a:lnTo>
                    <a:cubicBezTo>
                      <a:pt x="4668876" y="4092327"/>
                      <a:pt x="4668549" y="4092308"/>
                      <a:pt x="4668239" y="4092254"/>
                    </a:cubicBezTo>
                    <a:close/>
                    <a:moveTo>
                      <a:pt x="1150799" y="4048127"/>
                    </a:moveTo>
                    <a:cubicBezTo>
                      <a:pt x="1150699" y="4043430"/>
                      <a:pt x="1154421" y="4039552"/>
                      <a:pt x="1159116" y="4039443"/>
                    </a:cubicBezTo>
                    <a:cubicBezTo>
                      <a:pt x="1159184" y="4039443"/>
                      <a:pt x="1159251" y="4039443"/>
                      <a:pt x="1159318" y="4039443"/>
                    </a:cubicBezTo>
                    <a:lnTo>
                      <a:pt x="1159318" y="4039443"/>
                    </a:lnTo>
                    <a:cubicBezTo>
                      <a:pt x="1164053" y="4039370"/>
                      <a:pt x="1167949" y="4043157"/>
                      <a:pt x="1168020" y="4047890"/>
                    </a:cubicBezTo>
                    <a:cubicBezTo>
                      <a:pt x="1168020" y="4047908"/>
                      <a:pt x="1168020" y="4047945"/>
                      <a:pt x="1168020" y="4047963"/>
                    </a:cubicBezTo>
                    <a:lnTo>
                      <a:pt x="1168020" y="4047963"/>
                    </a:lnTo>
                    <a:cubicBezTo>
                      <a:pt x="1168031" y="4052696"/>
                      <a:pt x="1164239" y="4056573"/>
                      <a:pt x="1159500" y="4056665"/>
                    </a:cubicBezTo>
                    <a:lnTo>
                      <a:pt x="1159355" y="4056665"/>
                    </a:lnTo>
                    <a:cubicBezTo>
                      <a:pt x="1154640" y="4056646"/>
                      <a:pt x="1150819" y="4052842"/>
                      <a:pt x="1150799" y="4048127"/>
                    </a:cubicBezTo>
                    <a:close/>
                    <a:moveTo>
                      <a:pt x="4686589" y="3990747"/>
                    </a:moveTo>
                    <a:cubicBezTo>
                      <a:pt x="4682056" y="3989509"/>
                      <a:pt x="4679362" y="3984830"/>
                      <a:pt x="4680600" y="3980297"/>
                    </a:cubicBezTo>
                    <a:cubicBezTo>
                      <a:pt x="4680618" y="3980243"/>
                      <a:pt x="4680618" y="3980206"/>
                      <a:pt x="4680636" y="3980152"/>
                    </a:cubicBezTo>
                    <a:lnTo>
                      <a:pt x="4680636" y="3980152"/>
                    </a:lnTo>
                    <a:cubicBezTo>
                      <a:pt x="4681892" y="3975564"/>
                      <a:pt x="4686625" y="3972833"/>
                      <a:pt x="4691231" y="3974035"/>
                    </a:cubicBezTo>
                    <a:lnTo>
                      <a:pt x="4691231" y="3974035"/>
                    </a:lnTo>
                    <a:cubicBezTo>
                      <a:pt x="4695801" y="3975346"/>
                      <a:pt x="4698495" y="3980024"/>
                      <a:pt x="4697348" y="3984630"/>
                    </a:cubicBezTo>
                    <a:lnTo>
                      <a:pt x="4697348" y="3984630"/>
                    </a:lnTo>
                    <a:cubicBezTo>
                      <a:pt x="4696365" y="3988398"/>
                      <a:pt x="4692961" y="3991020"/>
                      <a:pt x="4689083" y="3991020"/>
                    </a:cubicBezTo>
                    <a:lnTo>
                      <a:pt x="4689083" y="3991020"/>
                    </a:lnTo>
                    <a:cubicBezTo>
                      <a:pt x="4688246" y="3991074"/>
                      <a:pt x="4687390" y="3990983"/>
                      <a:pt x="4686589" y="3990747"/>
                    </a:cubicBezTo>
                    <a:close/>
                    <a:moveTo>
                      <a:pt x="1134251" y="3949059"/>
                    </a:moveTo>
                    <a:cubicBezTo>
                      <a:pt x="1132749" y="3944526"/>
                      <a:pt x="1135192" y="3939647"/>
                      <a:pt x="1139712" y="3938136"/>
                    </a:cubicBezTo>
                    <a:lnTo>
                      <a:pt x="1139712" y="3938136"/>
                    </a:lnTo>
                    <a:cubicBezTo>
                      <a:pt x="1144194" y="3936607"/>
                      <a:pt x="1149067" y="3938992"/>
                      <a:pt x="1150597" y="3943488"/>
                    </a:cubicBezTo>
                    <a:cubicBezTo>
                      <a:pt x="1150609" y="3943524"/>
                      <a:pt x="1150622" y="3943561"/>
                      <a:pt x="1150635" y="3943597"/>
                    </a:cubicBezTo>
                    <a:lnTo>
                      <a:pt x="1150635" y="3943597"/>
                    </a:lnTo>
                    <a:cubicBezTo>
                      <a:pt x="1152177" y="3948057"/>
                      <a:pt x="1149816" y="3952918"/>
                      <a:pt x="1145359" y="3954465"/>
                    </a:cubicBezTo>
                    <a:cubicBezTo>
                      <a:pt x="1145297" y="3954484"/>
                      <a:pt x="1145236" y="3954502"/>
                      <a:pt x="1145174" y="3954520"/>
                    </a:cubicBezTo>
                    <a:lnTo>
                      <a:pt x="1145174" y="3954520"/>
                    </a:lnTo>
                    <a:cubicBezTo>
                      <a:pt x="1144320" y="3954829"/>
                      <a:pt x="1143421" y="3954957"/>
                      <a:pt x="1142516" y="3954939"/>
                    </a:cubicBezTo>
                    <a:lnTo>
                      <a:pt x="1142516" y="3954939"/>
                    </a:lnTo>
                    <a:cubicBezTo>
                      <a:pt x="1138758" y="3955048"/>
                      <a:pt x="1135387" y="3952645"/>
                      <a:pt x="1134251" y="3949059"/>
                    </a:cubicBezTo>
                    <a:close/>
                    <a:moveTo>
                      <a:pt x="4724327" y="3894446"/>
                    </a:moveTo>
                    <a:cubicBezTo>
                      <a:pt x="4720212" y="3892079"/>
                      <a:pt x="4718793" y="3886836"/>
                      <a:pt x="4721141" y="3882722"/>
                    </a:cubicBezTo>
                    <a:lnTo>
                      <a:pt x="4721141" y="3882722"/>
                    </a:lnTo>
                    <a:cubicBezTo>
                      <a:pt x="4723489" y="3878590"/>
                      <a:pt x="4728714" y="3877133"/>
                      <a:pt x="4732864" y="3879445"/>
                    </a:cubicBezTo>
                    <a:lnTo>
                      <a:pt x="4732864" y="3879445"/>
                    </a:lnTo>
                    <a:cubicBezTo>
                      <a:pt x="4736997" y="3881794"/>
                      <a:pt x="4738453" y="3887036"/>
                      <a:pt x="4736123" y="3891169"/>
                    </a:cubicBezTo>
                    <a:lnTo>
                      <a:pt x="4736123" y="3891169"/>
                    </a:lnTo>
                    <a:cubicBezTo>
                      <a:pt x="4734594" y="3893863"/>
                      <a:pt x="4731736" y="3895538"/>
                      <a:pt x="4728641" y="3895556"/>
                    </a:cubicBezTo>
                    <a:lnTo>
                      <a:pt x="4728641" y="3895556"/>
                    </a:lnTo>
                    <a:cubicBezTo>
                      <a:pt x="4727130" y="3895593"/>
                      <a:pt x="4725655" y="3895228"/>
                      <a:pt x="4724327" y="3894519"/>
                    </a:cubicBezTo>
                    <a:close/>
                    <a:moveTo>
                      <a:pt x="1088922" y="3859038"/>
                    </a:moveTo>
                    <a:cubicBezTo>
                      <a:pt x="1086243" y="3855124"/>
                      <a:pt x="1087200" y="3849791"/>
                      <a:pt x="1091070" y="3847060"/>
                    </a:cubicBezTo>
                    <a:lnTo>
                      <a:pt x="1091070" y="3847060"/>
                    </a:lnTo>
                    <a:cubicBezTo>
                      <a:pt x="1094966" y="3844311"/>
                      <a:pt x="1100349" y="3845240"/>
                      <a:pt x="1103094" y="3849135"/>
                    </a:cubicBezTo>
                    <a:cubicBezTo>
                      <a:pt x="1103109" y="3849171"/>
                      <a:pt x="1103125" y="3849190"/>
                      <a:pt x="1103140" y="3849208"/>
                    </a:cubicBezTo>
                    <a:lnTo>
                      <a:pt x="1103140" y="3849208"/>
                    </a:lnTo>
                    <a:cubicBezTo>
                      <a:pt x="1105796" y="3853122"/>
                      <a:pt x="1104833" y="3858456"/>
                      <a:pt x="1100973" y="3861186"/>
                    </a:cubicBezTo>
                    <a:lnTo>
                      <a:pt x="1100973" y="3861186"/>
                    </a:lnTo>
                    <a:cubicBezTo>
                      <a:pt x="1099530" y="3862169"/>
                      <a:pt x="1097826" y="3862716"/>
                      <a:pt x="1096077" y="3862734"/>
                    </a:cubicBezTo>
                    <a:lnTo>
                      <a:pt x="1096077" y="3862734"/>
                    </a:lnTo>
                    <a:cubicBezTo>
                      <a:pt x="1093220" y="3862788"/>
                      <a:pt x="1090521" y="3861423"/>
                      <a:pt x="1088849" y="3859111"/>
                    </a:cubicBezTo>
                    <a:close/>
                    <a:moveTo>
                      <a:pt x="4783837" y="3810087"/>
                    </a:moveTo>
                    <a:cubicBezTo>
                      <a:pt x="4780360" y="3806810"/>
                      <a:pt x="4780159" y="3801367"/>
                      <a:pt x="4783400" y="3797853"/>
                    </a:cubicBezTo>
                    <a:lnTo>
                      <a:pt x="4783400" y="3797853"/>
                    </a:lnTo>
                    <a:cubicBezTo>
                      <a:pt x="4786658" y="3794413"/>
                      <a:pt x="4792065" y="3794213"/>
                      <a:pt x="4795560" y="3797417"/>
                    </a:cubicBezTo>
                    <a:lnTo>
                      <a:pt x="4795560" y="3797417"/>
                    </a:lnTo>
                    <a:cubicBezTo>
                      <a:pt x="4799073" y="3800657"/>
                      <a:pt x="4799292" y="3806118"/>
                      <a:pt x="4796070" y="3809650"/>
                    </a:cubicBezTo>
                    <a:lnTo>
                      <a:pt x="4796070" y="3809650"/>
                    </a:lnTo>
                    <a:cubicBezTo>
                      <a:pt x="4794395" y="3811379"/>
                      <a:pt x="4792101" y="3812344"/>
                      <a:pt x="4789698" y="3812308"/>
                    </a:cubicBezTo>
                    <a:lnTo>
                      <a:pt x="4789698" y="3812308"/>
                    </a:lnTo>
                    <a:cubicBezTo>
                      <a:pt x="4787532" y="3812326"/>
                      <a:pt x="4785438" y="3811543"/>
                      <a:pt x="4783837" y="3810087"/>
                    </a:cubicBezTo>
                    <a:close/>
                    <a:moveTo>
                      <a:pt x="1020438" y="3784929"/>
                    </a:moveTo>
                    <a:cubicBezTo>
                      <a:pt x="1016793" y="3781852"/>
                      <a:pt x="1016327" y="3776409"/>
                      <a:pt x="1019398" y="3772768"/>
                    </a:cubicBezTo>
                    <a:cubicBezTo>
                      <a:pt x="1019398" y="3772768"/>
                      <a:pt x="1019400" y="3772768"/>
                      <a:pt x="1019400" y="3772768"/>
                    </a:cubicBezTo>
                    <a:lnTo>
                      <a:pt x="1019400" y="3772768"/>
                    </a:lnTo>
                    <a:cubicBezTo>
                      <a:pt x="1022431" y="3769145"/>
                      <a:pt x="1027810" y="3768654"/>
                      <a:pt x="1031451" y="3771658"/>
                    </a:cubicBezTo>
                    <a:lnTo>
                      <a:pt x="1031451" y="3771658"/>
                    </a:lnTo>
                    <a:cubicBezTo>
                      <a:pt x="1035116" y="3774698"/>
                      <a:pt x="1035627" y="3780122"/>
                      <a:pt x="1032596" y="3783782"/>
                    </a:cubicBezTo>
                    <a:cubicBezTo>
                      <a:pt x="1032591" y="3783782"/>
                      <a:pt x="1032585" y="3783800"/>
                      <a:pt x="1032580" y="3783800"/>
                    </a:cubicBezTo>
                    <a:lnTo>
                      <a:pt x="1032580" y="3783800"/>
                    </a:lnTo>
                    <a:cubicBezTo>
                      <a:pt x="1030951" y="3785784"/>
                      <a:pt x="1028517" y="3786913"/>
                      <a:pt x="1025954" y="3786895"/>
                    </a:cubicBezTo>
                    <a:lnTo>
                      <a:pt x="1025954" y="3786895"/>
                    </a:lnTo>
                    <a:cubicBezTo>
                      <a:pt x="1023949" y="3786858"/>
                      <a:pt x="1022010" y="3786166"/>
                      <a:pt x="1020438" y="3784929"/>
                    </a:cubicBezTo>
                    <a:close/>
                    <a:moveTo>
                      <a:pt x="4860531" y="3740546"/>
                    </a:moveTo>
                    <a:cubicBezTo>
                      <a:pt x="4857619" y="3736760"/>
                      <a:pt x="4858310" y="3731335"/>
                      <a:pt x="4862078" y="3728422"/>
                    </a:cubicBezTo>
                    <a:cubicBezTo>
                      <a:pt x="4862078" y="3728404"/>
                      <a:pt x="4862097" y="3728404"/>
                      <a:pt x="4862097" y="3728404"/>
                    </a:cubicBezTo>
                    <a:lnTo>
                      <a:pt x="4862097" y="3728404"/>
                    </a:lnTo>
                    <a:cubicBezTo>
                      <a:pt x="4865883" y="3725528"/>
                      <a:pt x="4871272" y="3726274"/>
                      <a:pt x="4874148" y="3730043"/>
                    </a:cubicBezTo>
                    <a:lnTo>
                      <a:pt x="4874148" y="3730043"/>
                    </a:lnTo>
                    <a:cubicBezTo>
                      <a:pt x="4877061" y="3733756"/>
                      <a:pt x="4876406" y="3739126"/>
                      <a:pt x="4872692" y="3742021"/>
                    </a:cubicBezTo>
                    <a:cubicBezTo>
                      <a:pt x="4872656" y="3742057"/>
                      <a:pt x="4872637" y="3742075"/>
                      <a:pt x="4872601" y="3742094"/>
                    </a:cubicBezTo>
                    <a:lnTo>
                      <a:pt x="4872601" y="3742094"/>
                    </a:lnTo>
                    <a:cubicBezTo>
                      <a:pt x="4871090" y="3743277"/>
                      <a:pt x="4869251" y="3743914"/>
                      <a:pt x="4867340" y="3743914"/>
                    </a:cubicBezTo>
                    <a:lnTo>
                      <a:pt x="4867340" y="3743914"/>
                    </a:lnTo>
                    <a:cubicBezTo>
                      <a:pt x="4864682" y="3743896"/>
                      <a:pt x="4862170" y="3742658"/>
                      <a:pt x="4860531" y="3740546"/>
                    </a:cubicBezTo>
                    <a:close/>
                    <a:moveTo>
                      <a:pt x="935314" y="3731444"/>
                    </a:moveTo>
                    <a:cubicBezTo>
                      <a:pt x="930900" y="3729678"/>
                      <a:pt x="928757" y="3724654"/>
                      <a:pt x="930526" y="3720248"/>
                    </a:cubicBezTo>
                    <a:cubicBezTo>
                      <a:pt x="930537" y="3720212"/>
                      <a:pt x="930550" y="3720194"/>
                      <a:pt x="930563" y="3720158"/>
                    </a:cubicBezTo>
                    <a:lnTo>
                      <a:pt x="930563" y="3720158"/>
                    </a:lnTo>
                    <a:cubicBezTo>
                      <a:pt x="932358" y="3715770"/>
                      <a:pt x="937366" y="3713677"/>
                      <a:pt x="941748" y="3715479"/>
                    </a:cubicBezTo>
                    <a:cubicBezTo>
                      <a:pt x="941780" y="3715479"/>
                      <a:pt x="941815" y="3715497"/>
                      <a:pt x="941849" y="3715515"/>
                    </a:cubicBezTo>
                    <a:lnTo>
                      <a:pt x="941849" y="3715515"/>
                    </a:lnTo>
                    <a:cubicBezTo>
                      <a:pt x="946222" y="3717300"/>
                      <a:pt x="948316" y="3722306"/>
                      <a:pt x="946524" y="3726675"/>
                    </a:cubicBezTo>
                    <a:cubicBezTo>
                      <a:pt x="946519" y="3726693"/>
                      <a:pt x="946515" y="3726693"/>
                      <a:pt x="946510" y="3726711"/>
                    </a:cubicBezTo>
                    <a:lnTo>
                      <a:pt x="946510" y="3726711"/>
                    </a:lnTo>
                    <a:cubicBezTo>
                      <a:pt x="945199" y="3729933"/>
                      <a:pt x="942070" y="3732045"/>
                      <a:pt x="938591" y="3732045"/>
                    </a:cubicBezTo>
                    <a:lnTo>
                      <a:pt x="938591" y="3732045"/>
                    </a:lnTo>
                    <a:cubicBezTo>
                      <a:pt x="937473" y="3732081"/>
                      <a:pt x="936359" y="3731899"/>
                      <a:pt x="935314" y="3731499"/>
                    </a:cubicBezTo>
                    <a:close/>
                    <a:moveTo>
                      <a:pt x="837866" y="3702754"/>
                    </a:moveTo>
                    <a:cubicBezTo>
                      <a:pt x="833177" y="3701917"/>
                      <a:pt x="830031" y="3697457"/>
                      <a:pt x="830803" y="3692760"/>
                    </a:cubicBezTo>
                    <a:lnTo>
                      <a:pt x="830803" y="3692760"/>
                    </a:lnTo>
                    <a:cubicBezTo>
                      <a:pt x="831646" y="3688063"/>
                      <a:pt x="836095" y="3684932"/>
                      <a:pt x="840797" y="3685697"/>
                    </a:cubicBezTo>
                    <a:lnTo>
                      <a:pt x="840797" y="3685697"/>
                    </a:lnTo>
                    <a:cubicBezTo>
                      <a:pt x="845476" y="3686552"/>
                      <a:pt x="848610" y="3690994"/>
                      <a:pt x="847861" y="3695691"/>
                    </a:cubicBezTo>
                    <a:lnTo>
                      <a:pt x="847861" y="3695691"/>
                    </a:lnTo>
                    <a:cubicBezTo>
                      <a:pt x="847120" y="3699823"/>
                      <a:pt x="843524" y="3702845"/>
                      <a:pt x="839323" y="3702845"/>
                    </a:cubicBezTo>
                    <a:lnTo>
                      <a:pt x="839323" y="3702845"/>
                    </a:lnTo>
                    <a:cubicBezTo>
                      <a:pt x="838837" y="3702882"/>
                      <a:pt x="838351" y="3702863"/>
                      <a:pt x="837866" y="3702809"/>
                    </a:cubicBezTo>
                    <a:close/>
                    <a:moveTo>
                      <a:pt x="735340" y="3688191"/>
                    </a:moveTo>
                    <a:lnTo>
                      <a:pt x="735340" y="3688191"/>
                    </a:lnTo>
                    <a:cubicBezTo>
                      <a:pt x="730648" y="3687499"/>
                      <a:pt x="727397" y="3683148"/>
                      <a:pt x="728058" y="3678451"/>
                    </a:cubicBezTo>
                    <a:lnTo>
                      <a:pt x="728058" y="3678451"/>
                    </a:lnTo>
                    <a:cubicBezTo>
                      <a:pt x="728721" y="3673755"/>
                      <a:pt x="733060" y="3670496"/>
                      <a:pt x="737748" y="3671170"/>
                    </a:cubicBezTo>
                    <a:cubicBezTo>
                      <a:pt x="737764" y="3671170"/>
                      <a:pt x="737781" y="3671170"/>
                      <a:pt x="737797" y="3671170"/>
                    </a:cubicBezTo>
                    <a:lnTo>
                      <a:pt x="737797" y="3671170"/>
                    </a:lnTo>
                    <a:cubicBezTo>
                      <a:pt x="742472" y="3671898"/>
                      <a:pt x="745709" y="3676212"/>
                      <a:pt x="745079" y="3680909"/>
                    </a:cubicBezTo>
                    <a:lnTo>
                      <a:pt x="745079" y="3680909"/>
                    </a:lnTo>
                    <a:cubicBezTo>
                      <a:pt x="744473" y="3685151"/>
                      <a:pt x="740845" y="3688300"/>
                      <a:pt x="736559" y="3688318"/>
                    </a:cubicBezTo>
                    <a:lnTo>
                      <a:pt x="736559" y="3688318"/>
                    </a:lnTo>
                    <a:cubicBezTo>
                      <a:pt x="736151" y="3688336"/>
                      <a:pt x="735744" y="3688318"/>
                      <a:pt x="735340" y="3688264"/>
                    </a:cubicBezTo>
                    <a:close/>
                    <a:moveTo>
                      <a:pt x="4943761" y="3678360"/>
                    </a:moveTo>
                    <a:cubicBezTo>
                      <a:pt x="4940940" y="3674610"/>
                      <a:pt x="4941705" y="3669295"/>
                      <a:pt x="4945455" y="3666491"/>
                    </a:cubicBezTo>
                    <a:cubicBezTo>
                      <a:pt x="4945491" y="3666455"/>
                      <a:pt x="4945527" y="3666418"/>
                      <a:pt x="4945582" y="3666382"/>
                    </a:cubicBezTo>
                    <a:lnTo>
                      <a:pt x="4945582" y="3666382"/>
                    </a:lnTo>
                    <a:cubicBezTo>
                      <a:pt x="4949441" y="3663615"/>
                      <a:pt x="4954793" y="3664416"/>
                      <a:pt x="4957651" y="3668202"/>
                    </a:cubicBezTo>
                    <a:lnTo>
                      <a:pt x="4957651" y="3668202"/>
                    </a:lnTo>
                    <a:cubicBezTo>
                      <a:pt x="4960418" y="3672043"/>
                      <a:pt x="4959617" y="3677396"/>
                      <a:pt x="4955831" y="3680254"/>
                    </a:cubicBezTo>
                    <a:lnTo>
                      <a:pt x="4955831" y="3680254"/>
                    </a:lnTo>
                    <a:cubicBezTo>
                      <a:pt x="4954338" y="3681364"/>
                      <a:pt x="4952518" y="3681965"/>
                      <a:pt x="4950661" y="3681983"/>
                    </a:cubicBezTo>
                    <a:lnTo>
                      <a:pt x="4950661" y="3681983"/>
                    </a:lnTo>
                    <a:cubicBezTo>
                      <a:pt x="4947930" y="3681965"/>
                      <a:pt x="4945364" y="3680654"/>
                      <a:pt x="4943761" y="3678433"/>
                    </a:cubicBezTo>
                    <a:close/>
                    <a:moveTo>
                      <a:pt x="634269" y="3657917"/>
                    </a:moveTo>
                    <a:cubicBezTo>
                      <a:pt x="629942" y="3655878"/>
                      <a:pt x="628091" y="3650708"/>
                      <a:pt x="630135" y="3646375"/>
                    </a:cubicBezTo>
                    <a:cubicBezTo>
                      <a:pt x="630135" y="3646375"/>
                      <a:pt x="630135" y="3646375"/>
                      <a:pt x="630137" y="3646375"/>
                    </a:cubicBezTo>
                    <a:lnTo>
                      <a:pt x="630137" y="3646375"/>
                    </a:lnTo>
                    <a:cubicBezTo>
                      <a:pt x="632134" y="3642116"/>
                      <a:pt x="637206" y="3640277"/>
                      <a:pt x="641467" y="3642279"/>
                    </a:cubicBezTo>
                    <a:cubicBezTo>
                      <a:pt x="641507" y="3642298"/>
                      <a:pt x="641547" y="3642316"/>
                      <a:pt x="641587" y="3642334"/>
                    </a:cubicBezTo>
                    <a:lnTo>
                      <a:pt x="641587" y="3642334"/>
                    </a:lnTo>
                    <a:cubicBezTo>
                      <a:pt x="645889" y="3644355"/>
                      <a:pt x="647739" y="3649488"/>
                      <a:pt x="645720" y="3653784"/>
                    </a:cubicBezTo>
                    <a:lnTo>
                      <a:pt x="645720" y="3653784"/>
                    </a:lnTo>
                    <a:cubicBezTo>
                      <a:pt x="644285" y="3656806"/>
                      <a:pt x="641234" y="3658718"/>
                      <a:pt x="637892" y="3658700"/>
                    </a:cubicBezTo>
                    <a:lnTo>
                      <a:pt x="637892" y="3658700"/>
                    </a:lnTo>
                    <a:cubicBezTo>
                      <a:pt x="636641" y="3658700"/>
                      <a:pt x="635405" y="3658445"/>
                      <a:pt x="634269" y="3657917"/>
                    </a:cubicBezTo>
                    <a:close/>
                    <a:moveTo>
                      <a:pt x="5026318" y="3615264"/>
                    </a:moveTo>
                    <a:cubicBezTo>
                      <a:pt x="5022750" y="3612133"/>
                      <a:pt x="5022386" y="3606708"/>
                      <a:pt x="5025517" y="3603140"/>
                    </a:cubicBezTo>
                    <a:cubicBezTo>
                      <a:pt x="5025517" y="3603140"/>
                      <a:pt x="5025535" y="3603122"/>
                      <a:pt x="5025535" y="3603122"/>
                    </a:cubicBezTo>
                    <a:lnTo>
                      <a:pt x="5025535" y="3603122"/>
                    </a:lnTo>
                    <a:cubicBezTo>
                      <a:pt x="5028666" y="3599554"/>
                      <a:pt x="5034110" y="3599190"/>
                      <a:pt x="5037696" y="3602339"/>
                    </a:cubicBezTo>
                    <a:cubicBezTo>
                      <a:pt x="5037696" y="3602339"/>
                      <a:pt x="5037696" y="3602339"/>
                      <a:pt x="5037696" y="3602339"/>
                    </a:cubicBezTo>
                    <a:lnTo>
                      <a:pt x="5037696" y="3602339"/>
                    </a:lnTo>
                    <a:cubicBezTo>
                      <a:pt x="5041264" y="3605434"/>
                      <a:pt x="5041646" y="3610822"/>
                      <a:pt x="5038570" y="3614390"/>
                    </a:cubicBezTo>
                    <a:cubicBezTo>
                      <a:pt x="5038533" y="3614427"/>
                      <a:pt x="5038497" y="3614463"/>
                      <a:pt x="5038461" y="3614500"/>
                    </a:cubicBezTo>
                    <a:lnTo>
                      <a:pt x="5038461" y="3614500"/>
                    </a:lnTo>
                    <a:cubicBezTo>
                      <a:pt x="5036858" y="3616393"/>
                      <a:pt x="5034492" y="3617467"/>
                      <a:pt x="5031998" y="3617430"/>
                    </a:cubicBezTo>
                    <a:lnTo>
                      <a:pt x="5031998" y="3617430"/>
                    </a:lnTo>
                    <a:cubicBezTo>
                      <a:pt x="5029905" y="3617430"/>
                      <a:pt x="5027884" y="3616666"/>
                      <a:pt x="5026318" y="3615264"/>
                    </a:cubicBezTo>
                    <a:close/>
                    <a:moveTo>
                      <a:pt x="544048" y="3603905"/>
                    </a:moveTo>
                    <a:cubicBezTo>
                      <a:pt x="540222" y="3601065"/>
                      <a:pt x="539406" y="3595676"/>
                      <a:pt x="542228" y="3591835"/>
                    </a:cubicBezTo>
                    <a:lnTo>
                      <a:pt x="542228" y="3591835"/>
                    </a:lnTo>
                    <a:cubicBezTo>
                      <a:pt x="545028" y="3588012"/>
                      <a:pt x="550404" y="3587175"/>
                      <a:pt x="554236" y="3589960"/>
                    </a:cubicBezTo>
                    <a:cubicBezTo>
                      <a:pt x="554256" y="3589978"/>
                      <a:pt x="554278" y="3589996"/>
                      <a:pt x="554298" y="3590015"/>
                    </a:cubicBezTo>
                    <a:lnTo>
                      <a:pt x="554298" y="3590015"/>
                    </a:lnTo>
                    <a:cubicBezTo>
                      <a:pt x="558115" y="3592855"/>
                      <a:pt x="558929" y="3598243"/>
                      <a:pt x="556118" y="3602084"/>
                    </a:cubicBezTo>
                    <a:lnTo>
                      <a:pt x="556118" y="3602084"/>
                    </a:lnTo>
                    <a:cubicBezTo>
                      <a:pt x="554491" y="3604305"/>
                      <a:pt x="551898" y="3605616"/>
                      <a:pt x="549146" y="3605598"/>
                    </a:cubicBezTo>
                    <a:lnTo>
                      <a:pt x="549146" y="3605598"/>
                    </a:lnTo>
                    <a:cubicBezTo>
                      <a:pt x="547313" y="3605579"/>
                      <a:pt x="545530" y="3604979"/>
                      <a:pt x="544048" y="3603905"/>
                    </a:cubicBezTo>
                    <a:close/>
                    <a:moveTo>
                      <a:pt x="5094712" y="3538242"/>
                    </a:moveTo>
                    <a:cubicBezTo>
                      <a:pt x="5090743" y="3535602"/>
                      <a:pt x="5089669" y="3530250"/>
                      <a:pt x="5092291" y="3526263"/>
                    </a:cubicBezTo>
                    <a:lnTo>
                      <a:pt x="5092291" y="3526263"/>
                    </a:lnTo>
                    <a:cubicBezTo>
                      <a:pt x="5094912" y="3522331"/>
                      <a:pt x="5100228" y="3521257"/>
                      <a:pt x="5104178" y="3523860"/>
                    </a:cubicBezTo>
                    <a:lnTo>
                      <a:pt x="5104178" y="3523860"/>
                    </a:lnTo>
                    <a:cubicBezTo>
                      <a:pt x="5108165" y="3526464"/>
                      <a:pt x="5109294" y="3531815"/>
                      <a:pt x="5106690" y="3535802"/>
                    </a:cubicBezTo>
                    <a:cubicBezTo>
                      <a:pt x="5106690" y="3535820"/>
                      <a:pt x="5106672" y="3535820"/>
                      <a:pt x="5106672" y="3535839"/>
                    </a:cubicBezTo>
                    <a:lnTo>
                      <a:pt x="5106672" y="3535839"/>
                    </a:lnTo>
                    <a:cubicBezTo>
                      <a:pt x="5105052" y="3538278"/>
                      <a:pt x="5102321" y="3539734"/>
                      <a:pt x="5099390" y="3539716"/>
                    </a:cubicBezTo>
                    <a:lnTo>
                      <a:pt x="5099390" y="3539716"/>
                    </a:lnTo>
                    <a:cubicBezTo>
                      <a:pt x="5097734" y="3539680"/>
                      <a:pt x="5096114" y="3539170"/>
                      <a:pt x="5094730" y="3538242"/>
                    </a:cubicBezTo>
                    <a:close/>
                    <a:moveTo>
                      <a:pt x="466680" y="3532471"/>
                    </a:moveTo>
                    <a:cubicBezTo>
                      <a:pt x="463611" y="3528866"/>
                      <a:pt x="463999" y="3523460"/>
                      <a:pt x="467554" y="3520329"/>
                    </a:cubicBezTo>
                    <a:lnTo>
                      <a:pt x="467554" y="3520329"/>
                    </a:lnTo>
                    <a:cubicBezTo>
                      <a:pt x="471187" y="3517252"/>
                      <a:pt x="476618" y="3517616"/>
                      <a:pt x="479787" y="3521184"/>
                    </a:cubicBezTo>
                    <a:lnTo>
                      <a:pt x="479787" y="3521184"/>
                    </a:lnTo>
                    <a:cubicBezTo>
                      <a:pt x="482880" y="3524825"/>
                      <a:pt x="482458" y="3530286"/>
                      <a:pt x="478841" y="3533417"/>
                    </a:cubicBezTo>
                    <a:lnTo>
                      <a:pt x="478841" y="3533417"/>
                    </a:lnTo>
                    <a:cubicBezTo>
                      <a:pt x="477277" y="3534747"/>
                      <a:pt x="475289" y="3535493"/>
                      <a:pt x="473234" y="3535493"/>
                    </a:cubicBezTo>
                    <a:lnTo>
                      <a:pt x="473234" y="3535493"/>
                    </a:lnTo>
                    <a:cubicBezTo>
                      <a:pt x="470716" y="3535475"/>
                      <a:pt x="468326" y="3534382"/>
                      <a:pt x="466680" y="3532471"/>
                    </a:cubicBezTo>
                    <a:close/>
                    <a:moveTo>
                      <a:pt x="408426" y="3444599"/>
                    </a:moveTo>
                    <a:cubicBezTo>
                      <a:pt x="406358" y="3440302"/>
                      <a:pt x="408173" y="3435133"/>
                      <a:pt x="412479" y="3433057"/>
                    </a:cubicBezTo>
                    <a:cubicBezTo>
                      <a:pt x="412480" y="3433057"/>
                      <a:pt x="412484" y="3433057"/>
                      <a:pt x="412486" y="3433057"/>
                    </a:cubicBezTo>
                    <a:lnTo>
                      <a:pt x="412486" y="3433057"/>
                    </a:lnTo>
                    <a:cubicBezTo>
                      <a:pt x="416764" y="3431018"/>
                      <a:pt x="421881" y="3432839"/>
                      <a:pt x="423936" y="3437098"/>
                    </a:cubicBezTo>
                    <a:lnTo>
                      <a:pt x="423936" y="3437098"/>
                    </a:lnTo>
                    <a:cubicBezTo>
                      <a:pt x="426008" y="3441395"/>
                      <a:pt x="424198" y="3446565"/>
                      <a:pt x="419895" y="3448640"/>
                    </a:cubicBezTo>
                    <a:lnTo>
                      <a:pt x="419895" y="3448640"/>
                    </a:lnTo>
                    <a:cubicBezTo>
                      <a:pt x="418764" y="3449204"/>
                      <a:pt x="417519" y="3449514"/>
                      <a:pt x="416254" y="3449514"/>
                    </a:cubicBezTo>
                    <a:lnTo>
                      <a:pt x="416254" y="3449514"/>
                    </a:lnTo>
                    <a:cubicBezTo>
                      <a:pt x="412892" y="3449569"/>
                      <a:pt x="409808" y="3447657"/>
                      <a:pt x="408353" y="3444617"/>
                    </a:cubicBezTo>
                    <a:close/>
                    <a:moveTo>
                      <a:pt x="5141552" y="3446219"/>
                    </a:moveTo>
                    <a:cubicBezTo>
                      <a:pt x="5137037" y="3444944"/>
                      <a:pt x="5134397" y="3440266"/>
                      <a:pt x="5135672" y="3435733"/>
                    </a:cubicBezTo>
                    <a:cubicBezTo>
                      <a:pt x="5135672" y="3435697"/>
                      <a:pt x="5135672" y="3435679"/>
                      <a:pt x="5135690" y="3435642"/>
                    </a:cubicBezTo>
                    <a:lnTo>
                      <a:pt x="5135690" y="3435642"/>
                    </a:lnTo>
                    <a:cubicBezTo>
                      <a:pt x="5136964" y="3431073"/>
                      <a:pt x="5141716" y="3428415"/>
                      <a:pt x="5146284" y="3429689"/>
                    </a:cubicBezTo>
                    <a:cubicBezTo>
                      <a:pt x="5146284" y="3429689"/>
                      <a:pt x="5146284" y="3429689"/>
                      <a:pt x="5146284" y="3429689"/>
                    </a:cubicBezTo>
                    <a:lnTo>
                      <a:pt x="5146284" y="3429689"/>
                    </a:lnTo>
                    <a:cubicBezTo>
                      <a:pt x="5150872" y="3431018"/>
                      <a:pt x="5153512" y="3435788"/>
                      <a:pt x="5152219" y="3440375"/>
                    </a:cubicBezTo>
                    <a:lnTo>
                      <a:pt x="5152219" y="3440375"/>
                    </a:lnTo>
                    <a:cubicBezTo>
                      <a:pt x="5151163" y="3444071"/>
                      <a:pt x="5147796" y="3446601"/>
                      <a:pt x="5143954" y="3446565"/>
                    </a:cubicBezTo>
                    <a:lnTo>
                      <a:pt x="5143954" y="3446565"/>
                    </a:lnTo>
                    <a:cubicBezTo>
                      <a:pt x="5143099" y="3446583"/>
                      <a:pt x="5142243" y="3446474"/>
                      <a:pt x="5141424" y="3446219"/>
                    </a:cubicBezTo>
                    <a:close/>
                    <a:moveTo>
                      <a:pt x="378972" y="3342836"/>
                    </a:moveTo>
                    <a:cubicBezTo>
                      <a:pt x="378447" y="3338140"/>
                      <a:pt x="381830" y="3333916"/>
                      <a:pt x="386525" y="3333388"/>
                    </a:cubicBezTo>
                    <a:cubicBezTo>
                      <a:pt x="386568" y="3333370"/>
                      <a:pt x="386610" y="3333370"/>
                      <a:pt x="386654" y="3333370"/>
                    </a:cubicBezTo>
                    <a:lnTo>
                      <a:pt x="386654" y="3333370"/>
                    </a:lnTo>
                    <a:cubicBezTo>
                      <a:pt x="391289" y="3332842"/>
                      <a:pt x="395476" y="3336174"/>
                      <a:pt x="396005" y="3340798"/>
                    </a:cubicBezTo>
                    <a:cubicBezTo>
                      <a:pt x="396015" y="3340889"/>
                      <a:pt x="396022" y="3340961"/>
                      <a:pt x="396029" y="3341034"/>
                    </a:cubicBezTo>
                    <a:lnTo>
                      <a:pt x="396029" y="3341034"/>
                    </a:lnTo>
                    <a:cubicBezTo>
                      <a:pt x="396546" y="3345749"/>
                      <a:pt x="393149" y="3349973"/>
                      <a:pt x="388442" y="3350501"/>
                    </a:cubicBezTo>
                    <a:cubicBezTo>
                      <a:pt x="388416" y="3350501"/>
                      <a:pt x="388391" y="3350501"/>
                      <a:pt x="388365" y="3350501"/>
                    </a:cubicBezTo>
                    <a:lnTo>
                      <a:pt x="387491" y="3350501"/>
                    </a:lnTo>
                    <a:cubicBezTo>
                      <a:pt x="383100" y="3350519"/>
                      <a:pt x="379412" y="3347206"/>
                      <a:pt x="378972" y="3342836"/>
                    </a:cubicBezTo>
                    <a:close/>
                    <a:moveTo>
                      <a:pt x="5160812" y="3344657"/>
                    </a:moveTo>
                    <a:cubicBezTo>
                      <a:pt x="5156079" y="3344457"/>
                      <a:pt x="5152419" y="3340452"/>
                      <a:pt x="5152620" y="3335718"/>
                    </a:cubicBezTo>
                    <a:cubicBezTo>
                      <a:pt x="5152620" y="3335718"/>
                      <a:pt x="5152620" y="3335700"/>
                      <a:pt x="5152620" y="3335700"/>
                    </a:cubicBezTo>
                    <a:lnTo>
                      <a:pt x="5152620" y="3335700"/>
                    </a:lnTo>
                    <a:cubicBezTo>
                      <a:pt x="5152857" y="3330931"/>
                      <a:pt x="5156934" y="3327272"/>
                      <a:pt x="5161704" y="3327508"/>
                    </a:cubicBezTo>
                    <a:cubicBezTo>
                      <a:pt x="5161704" y="3327508"/>
                      <a:pt x="5161722" y="3327508"/>
                      <a:pt x="5161722" y="3327508"/>
                    </a:cubicBezTo>
                    <a:lnTo>
                      <a:pt x="5161722" y="3327508"/>
                    </a:lnTo>
                    <a:cubicBezTo>
                      <a:pt x="5166419" y="3327690"/>
                      <a:pt x="5170096" y="3331641"/>
                      <a:pt x="5169914" y="3336338"/>
                    </a:cubicBezTo>
                    <a:cubicBezTo>
                      <a:pt x="5169914" y="3336374"/>
                      <a:pt x="5169914" y="3336428"/>
                      <a:pt x="5169914" y="3336465"/>
                    </a:cubicBezTo>
                    <a:lnTo>
                      <a:pt x="5169914" y="3336465"/>
                    </a:lnTo>
                    <a:cubicBezTo>
                      <a:pt x="5169677" y="3341052"/>
                      <a:pt x="5165891" y="3344657"/>
                      <a:pt x="5161285" y="3344657"/>
                    </a:cubicBezTo>
                    <a:lnTo>
                      <a:pt x="5160867" y="3344657"/>
                    </a:lnTo>
                    <a:close/>
                    <a:moveTo>
                      <a:pt x="394664" y="3247810"/>
                    </a:moveTo>
                    <a:cubicBezTo>
                      <a:pt x="390094" y="3246426"/>
                      <a:pt x="387513" y="3241602"/>
                      <a:pt x="388893" y="3237033"/>
                    </a:cubicBezTo>
                    <a:lnTo>
                      <a:pt x="388893" y="3237033"/>
                    </a:lnTo>
                    <a:cubicBezTo>
                      <a:pt x="390191" y="3232518"/>
                      <a:pt x="394900" y="3229915"/>
                      <a:pt x="399413" y="3231207"/>
                    </a:cubicBezTo>
                    <a:cubicBezTo>
                      <a:pt x="399468" y="3231226"/>
                      <a:pt x="399524" y="3231244"/>
                      <a:pt x="399579" y="3231262"/>
                    </a:cubicBezTo>
                    <a:lnTo>
                      <a:pt x="399579" y="3231262"/>
                    </a:lnTo>
                    <a:cubicBezTo>
                      <a:pt x="404141" y="3232646"/>
                      <a:pt x="406721" y="3237470"/>
                      <a:pt x="405350" y="3242039"/>
                    </a:cubicBezTo>
                    <a:lnTo>
                      <a:pt x="405350" y="3242039"/>
                    </a:lnTo>
                    <a:cubicBezTo>
                      <a:pt x="404261" y="3245662"/>
                      <a:pt x="400937" y="3248138"/>
                      <a:pt x="397158" y="3248156"/>
                    </a:cubicBezTo>
                    <a:lnTo>
                      <a:pt x="397158" y="3248156"/>
                    </a:lnTo>
                    <a:cubicBezTo>
                      <a:pt x="396317" y="3248119"/>
                      <a:pt x="395481" y="3248010"/>
                      <a:pt x="394664" y="3247810"/>
                    </a:cubicBezTo>
                    <a:close/>
                    <a:moveTo>
                      <a:pt x="5144282" y="3234885"/>
                    </a:moveTo>
                    <a:cubicBezTo>
                      <a:pt x="5143336" y="3230224"/>
                      <a:pt x="5146339" y="3225673"/>
                      <a:pt x="5150999" y="3224709"/>
                    </a:cubicBezTo>
                    <a:lnTo>
                      <a:pt x="5150999" y="3224709"/>
                    </a:lnTo>
                    <a:cubicBezTo>
                      <a:pt x="5155660" y="3223762"/>
                      <a:pt x="5160211" y="3226784"/>
                      <a:pt x="5161176" y="3231444"/>
                    </a:cubicBezTo>
                    <a:lnTo>
                      <a:pt x="5161176" y="3231444"/>
                    </a:lnTo>
                    <a:cubicBezTo>
                      <a:pt x="5162140" y="3236068"/>
                      <a:pt x="5159192" y="3240601"/>
                      <a:pt x="5154568" y="3241584"/>
                    </a:cubicBezTo>
                    <a:cubicBezTo>
                      <a:pt x="5154513" y="3241584"/>
                      <a:pt x="5154477" y="3241602"/>
                      <a:pt x="5154441" y="3241602"/>
                    </a:cubicBezTo>
                    <a:lnTo>
                      <a:pt x="5154441" y="3241602"/>
                    </a:lnTo>
                    <a:cubicBezTo>
                      <a:pt x="5153876" y="3241712"/>
                      <a:pt x="5153312" y="3241766"/>
                      <a:pt x="5152729" y="3241766"/>
                    </a:cubicBezTo>
                    <a:lnTo>
                      <a:pt x="5152729" y="3241766"/>
                    </a:lnTo>
                    <a:cubicBezTo>
                      <a:pt x="5148651" y="3241730"/>
                      <a:pt x="5145138" y="3238872"/>
                      <a:pt x="5144282" y="3234885"/>
                    </a:cubicBezTo>
                    <a:close/>
                    <a:moveTo>
                      <a:pt x="433949" y="3152255"/>
                    </a:moveTo>
                    <a:cubicBezTo>
                      <a:pt x="429436" y="3150963"/>
                      <a:pt x="426831" y="3146248"/>
                      <a:pt x="428129" y="3141733"/>
                    </a:cubicBezTo>
                    <a:cubicBezTo>
                      <a:pt x="428145" y="3141679"/>
                      <a:pt x="428162" y="3141624"/>
                      <a:pt x="428178" y="3141569"/>
                    </a:cubicBezTo>
                    <a:lnTo>
                      <a:pt x="428178" y="3141569"/>
                    </a:lnTo>
                    <a:cubicBezTo>
                      <a:pt x="429552" y="3137000"/>
                      <a:pt x="434366" y="3134415"/>
                      <a:pt x="438929" y="3135799"/>
                    </a:cubicBezTo>
                    <a:cubicBezTo>
                      <a:pt x="438931" y="3135799"/>
                      <a:pt x="438935" y="3135799"/>
                      <a:pt x="438937" y="3135799"/>
                    </a:cubicBezTo>
                    <a:lnTo>
                      <a:pt x="438937" y="3135799"/>
                    </a:lnTo>
                    <a:cubicBezTo>
                      <a:pt x="443466" y="3137182"/>
                      <a:pt x="446040" y="3141952"/>
                      <a:pt x="444707" y="3146485"/>
                    </a:cubicBezTo>
                    <a:lnTo>
                      <a:pt x="444707" y="3146485"/>
                    </a:lnTo>
                    <a:cubicBezTo>
                      <a:pt x="443601" y="3150125"/>
                      <a:pt x="440244" y="3152601"/>
                      <a:pt x="436443" y="3152601"/>
                    </a:cubicBezTo>
                    <a:lnTo>
                      <a:pt x="436443" y="3152601"/>
                    </a:lnTo>
                    <a:cubicBezTo>
                      <a:pt x="435600" y="3152601"/>
                      <a:pt x="434759" y="3152492"/>
                      <a:pt x="433949" y="3152255"/>
                    </a:cubicBezTo>
                    <a:close/>
                    <a:moveTo>
                      <a:pt x="5118159" y="3135289"/>
                    </a:moveTo>
                    <a:cubicBezTo>
                      <a:pt x="5116812" y="3130756"/>
                      <a:pt x="5119379" y="3125986"/>
                      <a:pt x="5123893" y="3124640"/>
                    </a:cubicBezTo>
                    <a:cubicBezTo>
                      <a:pt x="5123948" y="3124621"/>
                      <a:pt x="5123985" y="3124621"/>
                      <a:pt x="5124021" y="3124603"/>
                    </a:cubicBezTo>
                    <a:lnTo>
                      <a:pt x="5124021" y="3124603"/>
                    </a:lnTo>
                    <a:cubicBezTo>
                      <a:pt x="5128590" y="3123292"/>
                      <a:pt x="5133360" y="3125914"/>
                      <a:pt x="5134707" y="3130465"/>
                    </a:cubicBezTo>
                    <a:lnTo>
                      <a:pt x="5134707" y="3130465"/>
                    </a:lnTo>
                    <a:cubicBezTo>
                      <a:pt x="5136017" y="3134998"/>
                      <a:pt x="5133396" y="3139731"/>
                      <a:pt x="5128863" y="3141041"/>
                    </a:cubicBezTo>
                    <a:cubicBezTo>
                      <a:pt x="5128863" y="3141041"/>
                      <a:pt x="5128845" y="3141041"/>
                      <a:pt x="5128845" y="3141041"/>
                    </a:cubicBezTo>
                    <a:lnTo>
                      <a:pt x="5128845" y="3141041"/>
                    </a:lnTo>
                    <a:cubicBezTo>
                      <a:pt x="5128044" y="3141315"/>
                      <a:pt x="5127207" y="3141478"/>
                      <a:pt x="5126351" y="3141497"/>
                    </a:cubicBezTo>
                    <a:lnTo>
                      <a:pt x="5126351" y="3141497"/>
                    </a:lnTo>
                    <a:cubicBezTo>
                      <a:pt x="5122546" y="3141442"/>
                      <a:pt x="5119233" y="3138930"/>
                      <a:pt x="5118159" y="3135289"/>
                    </a:cubicBezTo>
                    <a:close/>
                    <a:moveTo>
                      <a:pt x="457214" y="3051403"/>
                    </a:moveTo>
                    <a:cubicBezTo>
                      <a:pt x="452470" y="3050985"/>
                      <a:pt x="448940" y="3046834"/>
                      <a:pt x="449277" y="3042083"/>
                    </a:cubicBezTo>
                    <a:lnTo>
                      <a:pt x="449277" y="3042083"/>
                    </a:lnTo>
                    <a:cubicBezTo>
                      <a:pt x="449683" y="3037332"/>
                      <a:pt x="453842" y="3033800"/>
                      <a:pt x="458597" y="3034164"/>
                    </a:cubicBezTo>
                    <a:lnTo>
                      <a:pt x="458597" y="3034164"/>
                    </a:lnTo>
                    <a:cubicBezTo>
                      <a:pt x="463331" y="3034583"/>
                      <a:pt x="466853" y="3038733"/>
                      <a:pt x="466516" y="3043466"/>
                    </a:cubicBezTo>
                    <a:lnTo>
                      <a:pt x="466516" y="3043466"/>
                    </a:lnTo>
                    <a:cubicBezTo>
                      <a:pt x="466121" y="3047944"/>
                      <a:pt x="462393" y="3051367"/>
                      <a:pt x="457906" y="3051403"/>
                    </a:cubicBezTo>
                    <a:lnTo>
                      <a:pt x="457214" y="3051403"/>
                    </a:lnTo>
                    <a:close/>
                    <a:moveTo>
                      <a:pt x="5089032" y="3035547"/>
                    </a:moveTo>
                    <a:lnTo>
                      <a:pt x="5089032" y="3035547"/>
                    </a:lnTo>
                    <a:cubicBezTo>
                      <a:pt x="5087721" y="3030960"/>
                      <a:pt x="5090379" y="3026172"/>
                      <a:pt x="5094985" y="3024862"/>
                    </a:cubicBezTo>
                    <a:cubicBezTo>
                      <a:pt x="5094985" y="3024862"/>
                      <a:pt x="5094985" y="3024862"/>
                      <a:pt x="5094985" y="3024862"/>
                    </a:cubicBezTo>
                    <a:lnTo>
                      <a:pt x="5094985" y="3024862"/>
                    </a:lnTo>
                    <a:cubicBezTo>
                      <a:pt x="5099573" y="3023569"/>
                      <a:pt x="5104342" y="3026209"/>
                      <a:pt x="5105671" y="3030796"/>
                    </a:cubicBezTo>
                    <a:lnTo>
                      <a:pt x="5105671" y="3030796"/>
                    </a:lnTo>
                    <a:cubicBezTo>
                      <a:pt x="5106945" y="3035365"/>
                      <a:pt x="5104287" y="3040117"/>
                      <a:pt x="5099718" y="3041409"/>
                    </a:cubicBezTo>
                    <a:lnTo>
                      <a:pt x="5099718" y="3041409"/>
                    </a:lnTo>
                    <a:cubicBezTo>
                      <a:pt x="5098935" y="3041646"/>
                      <a:pt x="5098134" y="3041755"/>
                      <a:pt x="5097315" y="3041755"/>
                    </a:cubicBezTo>
                    <a:lnTo>
                      <a:pt x="5097315" y="3041755"/>
                    </a:lnTo>
                    <a:cubicBezTo>
                      <a:pt x="5093492" y="3041755"/>
                      <a:pt x="5090124" y="3039261"/>
                      <a:pt x="5089032" y="3035602"/>
                    </a:cubicBezTo>
                    <a:close/>
                    <a:moveTo>
                      <a:pt x="439210" y="2941977"/>
                    </a:moveTo>
                    <a:lnTo>
                      <a:pt x="439210" y="2941977"/>
                    </a:lnTo>
                    <a:cubicBezTo>
                      <a:pt x="438134" y="2937353"/>
                      <a:pt x="441017" y="2932711"/>
                      <a:pt x="445650" y="2931637"/>
                    </a:cubicBezTo>
                    <a:cubicBezTo>
                      <a:pt x="445658" y="2931637"/>
                      <a:pt x="445665" y="2931637"/>
                      <a:pt x="445672" y="2931637"/>
                    </a:cubicBezTo>
                    <a:lnTo>
                      <a:pt x="445672" y="2931637"/>
                    </a:lnTo>
                    <a:cubicBezTo>
                      <a:pt x="450327" y="2930599"/>
                      <a:pt x="454944" y="2933512"/>
                      <a:pt x="455994" y="2938172"/>
                    </a:cubicBezTo>
                    <a:lnTo>
                      <a:pt x="455994" y="2938172"/>
                    </a:lnTo>
                    <a:cubicBezTo>
                      <a:pt x="457026" y="2942778"/>
                      <a:pt x="454152" y="2947366"/>
                      <a:pt x="449550" y="2948440"/>
                    </a:cubicBezTo>
                    <a:lnTo>
                      <a:pt x="449550" y="2948440"/>
                    </a:lnTo>
                    <a:cubicBezTo>
                      <a:pt x="448902" y="2948603"/>
                      <a:pt x="448235" y="2948695"/>
                      <a:pt x="447566" y="2948695"/>
                    </a:cubicBezTo>
                    <a:lnTo>
                      <a:pt x="447566" y="2948695"/>
                    </a:lnTo>
                    <a:cubicBezTo>
                      <a:pt x="443575" y="2948677"/>
                      <a:pt x="440120" y="2945909"/>
                      <a:pt x="439210" y="2942032"/>
                    </a:cubicBezTo>
                    <a:close/>
                    <a:moveTo>
                      <a:pt x="5067242" y="2933094"/>
                    </a:moveTo>
                    <a:lnTo>
                      <a:pt x="5067242" y="2933094"/>
                    </a:lnTo>
                    <a:cubicBezTo>
                      <a:pt x="5066586" y="2928433"/>
                      <a:pt x="5069827" y="2924101"/>
                      <a:pt x="5074505" y="2923445"/>
                    </a:cubicBezTo>
                    <a:cubicBezTo>
                      <a:pt x="5074505" y="2923445"/>
                      <a:pt x="5074523" y="2923445"/>
                      <a:pt x="5074523" y="2923445"/>
                    </a:cubicBezTo>
                    <a:lnTo>
                      <a:pt x="5074523" y="2923445"/>
                    </a:lnTo>
                    <a:cubicBezTo>
                      <a:pt x="5079257" y="2922826"/>
                      <a:pt x="5083589" y="2926139"/>
                      <a:pt x="5084263" y="2930854"/>
                    </a:cubicBezTo>
                    <a:lnTo>
                      <a:pt x="5084263" y="2930854"/>
                    </a:lnTo>
                    <a:cubicBezTo>
                      <a:pt x="5084900" y="2935551"/>
                      <a:pt x="5081605" y="2939865"/>
                      <a:pt x="5076908" y="2940503"/>
                    </a:cubicBezTo>
                    <a:cubicBezTo>
                      <a:pt x="5076890" y="2940503"/>
                      <a:pt x="5076872" y="2940503"/>
                      <a:pt x="5076853" y="2940503"/>
                    </a:cubicBezTo>
                    <a:lnTo>
                      <a:pt x="5076853" y="2940503"/>
                    </a:lnTo>
                    <a:cubicBezTo>
                      <a:pt x="5076453" y="2940575"/>
                      <a:pt x="5076034" y="2940612"/>
                      <a:pt x="5075634" y="2940594"/>
                    </a:cubicBezTo>
                    <a:lnTo>
                      <a:pt x="5075634" y="2940594"/>
                    </a:lnTo>
                    <a:cubicBezTo>
                      <a:pt x="5071338" y="2940575"/>
                      <a:pt x="5067715" y="2937353"/>
                      <a:pt x="5067242" y="2933075"/>
                    </a:cubicBezTo>
                    <a:close/>
                    <a:moveTo>
                      <a:pt x="404221" y="2847333"/>
                    </a:moveTo>
                    <a:cubicBezTo>
                      <a:pt x="402004" y="2843146"/>
                      <a:pt x="403580" y="2837958"/>
                      <a:pt x="407753" y="2835700"/>
                    </a:cubicBezTo>
                    <a:lnTo>
                      <a:pt x="407753" y="2835700"/>
                    </a:lnTo>
                    <a:cubicBezTo>
                      <a:pt x="411952" y="2833480"/>
                      <a:pt x="417153" y="2835027"/>
                      <a:pt x="419476" y="2839159"/>
                    </a:cubicBezTo>
                    <a:lnTo>
                      <a:pt x="419476" y="2839159"/>
                    </a:lnTo>
                    <a:cubicBezTo>
                      <a:pt x="421715" y="2843328"/>
                      <a:pt x="420155" y="2848516"/>
                      <a:pt x="415994" y="2850755"/>
                    </a:cubicBezTo>
                    <a:cubicBezTo>
                      <a:pt x="415977" y="2850755"/>
                      <a:pt x="415961" y="2850774"/>
                      <a:pt x="415945" y="2850774"/>
                    </a:cubicBezTo>
                    <a:lnTo>
                      <a:pt x="415945" y="2850774"/>
                    </a:lnTo>
                    <a:cubicBezTo>
                      <a:pt x="414698" y="2851447"/>
                      <a:pt x="413303" y="2851811"/>
                      <a:pt x="411885" y="2851811"/>
                    </a:cubicBezTo>
                    <a:lnTo>
                      <a:pt x="411885" y="2851811"/>
                    </a:lnTo>
                    <a:cubicBezTo>
                      <a:pt x="408707" y="2851829"/>
                      <a:pt x="405770" y="2850100"/>
                      <a:pt x="404221" y="2847333"/>
                    </a:cubicBezTo>
                    <a:close/>
                    <a:moveTo>
                      <a:pt x="5076890" y="2837430"/>
                    </a:moveTo>
                    <a:cubicBezTo>
                      <a:pt x="5072211" y="2836574"/>
                      <a:pt x="5069098" y="2832114"/>
                      <a:pt x="5069899" y="2827436"/>
                    </a:cubicBezTo>
                    <a:lnTo>
                      <a:pt x="5069899" y="2827436"/>
                    </a:lnTo>
                    <a:cubicBezTo>
                      <a:pt x="5070755" y="2822757"/>
                      <a:pt x="5075215" y="2819644"/>
                      <a:pt x="5079894" y="2820463"/>
                    </a:cubicBezTo>
                    <a:lnTo>
                      <a:pt x="5079894" y="2820463"/>
                    </a:lnTo>
                    <a:cubicBezTo>
                      <a:pt x="5084572" y="2821264"/>
                      <a:pt x="5087703" y="2825724"/>
                      <a:pt x="5086902" y="2830403"/>
                    </a:cubicBezTo>
                    <a:cubicBezTo>
                      <a:pt x="5086884" y="2830421"/>
                      <a:pt x="5086884" y="2830439"/>
                      <a:pt x="5086884" y="2830458"/>
                    </a:cubicBezTo>
                    <a:lnTo>
                      <a:pt x="5086884" y="2830458"/>
                    </a:lnTo>
                    <a:cubicBezTo>
                      <a:pt x="5086192" y="2834572"/>
                      <a:pt x="5082624" y="2837594"/>
                      <a:pt x="5078437" y="2837594"/>
                    </a:cubicBezTo>
                    <a:lnTo>
                      <a:pt x="5078437" y="2837594"/>
                    </a:lnTo>
                    <a:cubicBezTo>
                      <a:pt x="5077928" y="2837575"/>
                      <a:pt x="5077418" y="2837521"/>
                      <a:pt x="5076926" y="2837430"/>
                    </a:cubicBezTo>
                    <a:close/>
                    <a:moveTo>
                      <a:pt x="343564" y="2767416"/>
                    </a:moveTo>
                    <a:cubicBezTo>
                      <a:pt x="340142" y="2764139"/>
                      <a:pt x="340018" y="2758714"/>
                      <a:pt x="343291" y="2755292"/>
                    </a:cubicBezTo>
                    <a:cubicBezTo>
                      <a:pt x="343297" y="2755292"/>
                      <a:pt x="343304" y="2755274"/>
                      <a:pt x="343309" y="2755274"/>
                    </a:cubicBezTo>
                    <a:lnTo>
                      <a:pt x="343309" y="2755274"/>
                    </a:lnTo>
                    <a:cubicBezTo>
                      <a:pt x="346555" y="2751833"/>
                      <a:pt x="351982" y="2751669"/>
                      <a:pt x="355430" y="2754909"/>
                    </a:cubicBezTo>
                    <a:cubicBezTo>
                      <a:pt x="355437" y="2754909"/>
                      <a:pt x="355444" y="2754928"/>
                      <a:pt x="355452" y="2754928"/>
                    </a:cubicBezTo>
                    <a:lnTo>
                      <a:pt x="355452" y="2754928"/>
                    </a:lnTo>
                    <a:cubicBezTo>
                      <a:pt x="358920" y="2758204"/>
                      <a:pt x="359074" y="2763684"/>
                      <a:pt x="355798" y="2767161"/>
                    </a:cubicBezTo>
                    <a:lnTo>
                      <a:pt x="355798" y="2767161"/>
                    </a:lnTo>
                    <a:cubicBezTo>
                      <a:pt x="354148" y="2768854"/>
                      <a:pt x="351885" y="2769819"/>
                      <a:pt x="349517" y="2769837"/>
                    </a:cubicBezTo>
                    <a:lnTo>
                      <a:pt x="349517" y="2769837"/>
                    </a:lnTo>
                    <a:cubicBezTo>
                      <a:pt x="347292" y="2769837"/>
                      <a:pt x="345155" y="2768963"/>
                      <a:pt x="343564" y="2767416"/>
                    </a:cubicBezTo>
                    <a:close/>
                    <a:moveTo>
                      <a:pt x="5106053" y="2738289"/>
                    </a:moveTo>
                    <a:cubicBezTo>
                      <a:pt x="5101720" y="2736305"/>
                      <a:pt x="5099791" y="2731189"/>
                      <a:pt x="5101739" y="2726839"/>
                    </a:cubicBezTo>
                    <a:lnTo>
                      <a:pt x="5101739" y="2726839"/>
                    </a:lnTo>
                    <a:cubicBezTo>
                      <a:pt x="5103741" y="2722506"/>
                      <a:pt x="5108856" y="2720613"/>
                      <a:pt x="5113189" y="2722615"/>
                    </a:cubicBezTo>
                    <a:cubicBezTo>
                      <a:pt x="5113189" y="2722615"/>
                      <a:pt x="5113189" y="2722615"/>
                      <a:pt x="5113189" y="2722615"/>
                    </a:cubicBezTo>
                    <a:lnTo>
                      <a:pt x="5113189" y="2722615"/>
                    </a:lnTo>
                    <a:cubicBezTo>
                      <a:pt x="5117504" y="2724581"/>
                      <a:pt x="5119397" y="2729678"/>
                      <a:pt x="5117412" y="2733975"/>
                    </a:cubicBezTo>
                    <a:cubicBezTo>
                      <a:pt x="5117412" y="2733993"/>
                      <a:pt x="5117412" y="2733993"/>
                      <a:pt x="5117412" y="2733993"/>
                    </a:cubicBezTo>
                    <a:lnTo>
                      <a:pt x="5117412" y="2733993"/>
                    </a:lnTo>
                    <a:cubicBezTo>
                      <a:pt x="5116029" y="2737069"/>
                      <a:pt x="5112971" y="2739054"/>
                      <a:pt x="5109585" y="2739072"/>
                    </a:cubicBezTo>
                    <a:lnTo>
                      <a:pt x="5109585" y="2739072"/>
                    </a:lnTo>
                    <a:cubicBezTo>
                      <a:pt x="5108365" y="2739072"/>
                      <a:pt x="5107164" y="2738817"/>
                      <a:pt x="5106053" y="2738289"/>
                    </a:cubicBezTo>
                    <a:close/>
                    <a:moveTo>
                      <a:pt x="262919" y="2705521"/>
                    </a:moveTo>
                    <a:lnTo>
                      <a:pt x="262919" y="2705521"/>
                    </a:lnTo>
                    <a:cubicBezTo>
                      <a:pt x="258931" y="2702991"/>
                      <a:pt x="257751" y="2697693"/>
                      <a:pt x="260285" y="2693707"/>
                    </a:cubicBezTo>
                    <a:cubicBezTo>
                      <a:pt x="260301" y="2693688"/>
                      <a:pt x="260318" y="2693652"/>
                      <a:pt x="260334" y="2693634"/>
                    </a:cubicBezTo>
                    <a:lnTo>
                      <a:pt x="260334" y="2693634"/>
                    </a:lnTo>
                    <a:cubicBezTo>
                      <a:pt x="262868" y="2689647"/>
                      <a:pt x="268155" y="2688464"/>
                      <a:pt x="272143" y="2690994"/>
                    </a:cubicBezTo>
                    <a:cubicBezTo>
                      <a:pt x="272171" y="2691012"/>
                      <a:pt x="272196" y="2691031"/>
                      <a:pt x="272221" y="2691049"/>
                    </a:cubicBezTo>
                    <a:lnTo>
                      <a:pt x="272221" y="2691049"/>
                    </a:lnTo>
                    <a:cubicBezTo>
                      <a:pt x="276205" y="2693561"/>
                      <a:pt x="277402" y="2698822"/>
                      <a:pt x="274896" y="2702791"/>
                    </a:cubicBezTo>
                    <a:cubicBezTo>
                      <a:pt x="274867" y="2702845"/>
                      <a:pt x="274837" y="2702881"/>
                      <a:pt x="274806" y="2702936"/>
                    </a:cubicBezTo>
                    <a:lnTo>
                      <a:pt x="274806" y="2702936"/>
                    </a:lnTo>
                    <a:cubicBezTo>
                      <a:pt x="273234" y="2705430"/>
                      <a:pt x="270476" y="2706941"/>
                      <a:pt x="267525" y="2706905"/>
                    </a:cubicBezTo>
                    <a:lnTo>
                      <a:pt x="267525" y="2706905"/>
                    </a:lnTo>
                    <a:cubicBezTo>
                      <a:pt x="265888" y="2706905"/>
                      <a:pt x="264288" y="2706413"/>
                      <a:pt x="262919" y="2705521"/>
                    </a:cubicBezTo>
                    <a:close/>
                    <a:moveTo>
                      <a:pt x="5161322" y="2651254"/>
                    </a:moveTo>
                    <a:cubicBezTo>
                      <a:pt x="5157535" y="2648342"/>
                      <a:pt x="5156770" y="2642935"/>
                      <a:pt x="5159592" y="2639094"/>
                    </a:cubicBezTo>
                    <a:lnTo>
                      <a:pt x="5159592" y="2639094"/>
                    </a:lnTo>
                    <a:cubicBezTo>
                      <a:pt x="5162487" y="2635325"/>
                      <a:pt x="5167875" y="2634597"/>
                      <a:pt x="5171662" y="2637455"/>
                    </a:cubicBezTo>
                    <a:lnTo>
                      <a:pt x="5171662" y="2637455"/>
                    </a:lnTo>
                    <a:cubicBezTo>
                      <a:pt x="5175466" y="2640277"/>
                      <a:pt x="5176267" y="2645647"/>
                      <a:pt x="5173445" y="2649452"/>
                    </a:cubicBezTo>
                    <a:cubicBezTo>
                      <a:pt x="5173428" y="2649470"/>
                      <a:pt x="5173409" y="2649507"/>
                      <a:pt x="5173391" y="2649525"/>
                    </a:cubicBezTo>
                    <a:lnTo>
                      <a:pt x="5173391" y="2649525"/>
                    </a:lnTo>
                    <a:cubicBezTo>
                      <a:pt x="5171771" y="2651709"/>
                      <a:pt x="5169204" y="2652983"/>
                      <a:pt x="5166492" y="2652965"/>
                    </a:cubicBezTo>
                    <a:lnTo>
                      <a:pt x="5166492" y="2652965"/>
                    </a:lnTo>
                    <a:cubicBezTo>
                      <a:pt x="5164617" y="2652929"/>
                      <a:pt x="5162814" y="2652292"/>
                      <a:pt x="5161322" y="2651163"/>
                    </a:cubicBezTo>
                    <a:close/>
                    <a:moveTo>
                      <a:pt x="176321" y="2648924"/>
                    </a:moveTo>
                    <a:cubicBezTo>
                      <a:pt x="172229" y="2646503"/>
                      <a:pt x="170842" y="2641242"/>
                      <a:pt x="173208" y="2637109"/>
                    </a:cubicBezTo>
                    <a:lnTo>
                      <a:pt x="173208" y="2637109"/>
                    </a:lnTo>
                    <a:cubicBezTo>
                      <a:pt x="175597" y="2632995"/>
                      <a:pt x="180867" y="2631594"/>
                      <a:pt x="184979" y="2633996"/>
                    </a:cubicBezTo>
                    <a:cubicBezTo>
                      <a:pt x="184994" y="2633996"/>
                      <a:pt x="185008" y="2634015"/>
                      <a:pt x="185023" y="2634015"/>
                    </a:cubicBezTo>
                    <a:lnTo>
                      <a:pt x="185023" y="2634015"/>
                    </a:lnTo>
                    <a:cubicBezTo>
                      <a:pt x="189128" y="2636399"/>
                      <a:pt x="190528" y="2641642"/>
                      <a:pt x="188148" y="2645757"/>
                    </a:cubicBezTo>
                    <a:cubicBezTo>
                      <a:pt x="188139" y="2645775"/>
                      <a:pt x="188128" y="2645793"/>
                      <a:pt x="188117" y="2645811"/>
                    </a:cubicBezTo>
                    <a:lnTo>
                      <a:pt x="188117" y="2645811"/>
                    </a:lnTo>
                    <a:cubicBezTo>
                      <a:pt x="186596" y="2648451"/>
                      <a:pt x="183761" y="2650071"/>
                      <a:pt x="180708" y="2650034"/>
                    </a:cubicBezTo>
                    <a:lnTo>
                      <a:pt x="180708" y="2650034"/>
                    </a:lnTo>
                    <a:cubicBezTo>
                      <a:pt x="179176" y="2650034"/>
                      <a:pt x="177666" y="2649652"/>
                      <a:pt x="176321" y="2648924"/>
                    </a:cubicBezTo>
                    <a:close/>
                    <a:moveTo>
                      <a:pt x="93855" y="2582660"/>
                    </a:moveTo>
                    <a:cubicBezTo>
                      <a:pt x="90684" y="2579165"/>
                      <a:pt x="90945" y="2573776"/>
                      <a:pt x="94434" y="2570591"/>
                    </a:cubicBezTo>
                    <a:cubicBezTo>
                      <a:pt x="94473" y="2570573"/>
                      <a:pt x="94509" y="2570536"/>
                      <a:pt x="94547" y="2570500"/>
                    </a:cubicBezTo>
                    <a:lnTo>
                      <a:pt x="94547" y="2570500"/>
                    </a:lnTo>
                    <a:cubicBezTo>
                      <a:pt x="98068" y="2567314"/>
                      <a:pt x="103502" y="2567587"/>
                      <a:pt x="106684" y="2571119"/>
                    </a:cubicBezTo>
                    <a:cubicBezTo>
                      <a:pt x="106686" y="2571119"/>
                      <a:pt x="106688" y="2571119"/>
                      <a:pt x="106690" y="2571119"/>
                    </a:cubicBezTo>
                    <a:lnTo>
                      <a:pt x="106690" y="2571119"/>
                    </a:lnTo>
                    <a:cubicBezTo>
                      <a:pt x="109877" y="2574614"/>
                      <a:pt x="109624" y="2580039"/>
                      <a:pt x="106122" y="2583224"/>
                    </a:cubicBezTo>
                    <a:cubicBezTo>
                      <a:pt x="106111" y="2583243"/>
                      <a:pt x="106100" y="2583243"/>
                      <a:pt x="106089" y="2583261"/>
                    </a:cubicBezTo>
                    <a:lnTo>
                      <a:pt x="106089" y="2583261"/>
                    </a:lnTo>
                    <a:cubicBezTo>
                      <a:pt x="104485" y="2584717"/>
                      <a:pt x="102393" y="2585518"/>
                      <a:pt x="100227" y="2585500"/>
                    </a:cubicBezTo>
                    <a:lnTo>
                      <a:pt x="100227" y="2585500"/>
                    </a:lnTo>
                    <a:cubicBezTo>
                      <a:pt x="97804" y="2585482"/>
                      <a:pt x="95498" y="2584463"/>
                      <a:pt x="93874" y="2582660"/>
                    </a:cubicBezTo>
                    <a:close/>
                    <a:moveTo>
                      <a:pt x="5223835" y="2568534"/>
                    </a:moveTo>
                    <a:cubicBezTo>
                      <a:pt x="5220012" y="2565694"/>
                      <a:pt x="5219211" y="2560305"/>
                      <a:pt x="5222015" y="2556464"/>
                    </a:cubicBezTo>
                    <a:lnTo>
                      <a:pt x="5222015" y="2556464"/>
                    </a:lnTo>
                    <a:cubicBezTo>
                      <a:pt x="5224854" y="2552678"/>
                      <a:pt x="5230207" y="2551913"/>
                      <a:pt x="5233993" y="2554753"/>
                    </a:cubicBezTo>
                    <a:cubicBezTo>
                      <a:pt x="5234029" y="2554771"/>
                      <a:pt x="5234048" y="2554808"/>
                      <a:pt x="5234084" y="2554826"/>
                    </a:cubicBezTo>
                    <a:lnTo>
                      <a:pt x="5234084" y="2554826"/>
                    </a:lnTo>
                    <a:cubicBezTo>
                      <a:pt x="5237907" y="2557666"/>
                      <a:pt x="5238726" y="2563054"/>
                      <a:pt x="5235904" y="2566895"/>
                    </a:cubicBezTo>
                    <a:lnTo>
                      <a:pt x="5235904" y="2566895"/>
                    </a:lnTo>
                    <a:cubicBezTo>
                      <a:pt x="5234248" y="2569025"/>
                      <a:pt x="5231699" y="2570263"/>
                      <a:pt x="5229005" y="2570245"/>
                    </a:cubicBezTo>
                    <a:lnTo>
                      <a:pt x="5229005" y="2570245"/>
                    </a:lnTo>
                    <a:cubicBezTo>
                      <a:pt x="5227148" y="2570263"/>
                      <a:pt x="5225346" y="2569662"/>
                      <a:pt x="5223872" y="2568534"/>
                    </a:cubicBezTo>
                    <a:close/>
                    <a:moveTo>
                      <a:pt x="37240" y="2493150"/>
                    </a:moveTo>
                    <a:lnTo>
                      <a:pt x="37240" y="2493150"/>
                    </a:lnTo>
                    <a:cubicBezTo>
                      <a:pt x="35414" y="2488744"/>
                      <a:pt x="37488" y="2483702"/>
                      <a:pt x="41882" y="2481845"/>
                    </a:cubicBezTo>
                    <a:lnTo>
                      <a:pt x="41882" y="2481845"/>
                    </a:lnTo>
                    <a:cubicBezTo>
                      <a:pt x="46306" y="2480061"/>
                      <a:pt x="51339" y="2482172"/>
                      <a:pt x="53169" y="2486578"/>
                    </a:cubicBezTo>
                    <a:lnTo>
                      <a:pt x="53169" y="2486578"/>
                    </a:lnTo>
                    <a:cubicBezTo>
                      <a:pt x="54986" y="2490910"/>
                      <a:pt x="52939" y="2495917"/>
                      <a:pt x="48598" y="2497719"/>
                    </a:cubicBezTo>
                    <a:cubicBezTo>
                      <a:pt x="48545" y="2497755"/>
                      <a:pt x="48490" y="2497773"/>
                      <a:pt x="48436" y="2497792"/>
                    </a:cubicBezTo>
                    <a:lnTo>
                      <a:pt x="48436" y="2497792"/>
                    </a:lnTo>
                    <a:cubicBezTo>
                      <a:pt x="47400" y="2498247"/>
                      <a:pt x="46286" y="2498465"/>
                      <a:pt x="45159" y="2498483"/>
                    </a:cubicBezTo>
                    <a:lnTo>
                      <a:pt x="45159" y="2498483"/>
                    </a:lnTo>
                    <a:cubicBezTo>
                      <a:pt x="41693" y="2498465"/>
                      <a:pt x="38578" y="2496372"/>
                      <a:pt x="37276" y="2493150"/>
                    </a:cubicBezTo>
                    <a:close/>
                    <a:moveTo>
                      <a:pt x="5275535" y="2479260"/>
                    </a:moveTo>
                    <a:cubicBezTo>
                      <a:pt x="5271112" y="2477658"/>
                      <a:pt x="5268800" y="2472779"/>
                      <a:pt x="5270365" y="2468337"/>
                    </a:cubicBezTo>
                    <a:lnTo>
                      <a:pt x="5270365" y="2468337"/>
                    </a:lnTo>
                    <a:cubicBezTo>
                      <a:pt x="5271968" y="2463877"/>
                      <a:pt x="5276882" y="2461547"/>
                      <a:pt x="5281361" y="2463149"/>
                    </a:cubicBezTo>
                    <a:cubicBezTo>
                      <a:pt x="5281361" y="2463149"/>
                      <a:pt x="5281379" y="2463167"/>
                      <a:pt x="5281397" y="2463167"/>
                    </a:cubicBezTo>
                    <a:lnTo>
                      <a:pt x="5281397" y="2463167"/>
                    </a:lnTo>
                    <a:cubicBezTo>
                      <a:pt x="5285857" y="2464769"/>
                      <a:pt x="5288187" y="2469684"/>
                      <a:pt x="5286585" y="2474162"/>
                    </a:cubicBezTo>
                    <a:cubicBezTo>
                      <a:pt x="5286585" y="2474162"/>
                      <a:pt x="5286567" y="2474181"/>
                      <a:pt x="5286567" y="2474199"/>
                    </a:cubicBezTo>
                    <a:lnTo>
                      <a:pt x="5286567" y="2474199"/>
                    </a:lnTo>
                    <a:cubicBezTo>
                      <a:pt x="5285329" y="2477603"/>
                      <a:pt x="5282089" y="2479879"/>
                      <a:pt x="5278466" y="2479879"/>
                    </a:cubicBezTo>
                    <a:lnTo>
                      <a:pt x="5278466" y="2479879"/>
                    </a:lnTo>
                    <a:cubicBezTo>
                      <a:pt x="5277465" y="2479842"/>
                      <a:pt x="5276500" y="2479624"/>
                      <a:pt x="5275572" y="2479260"/>
                    </a:cubicBezTo>
                    <a:close/>
                    <a:moveTo>
                      <a:pt x="13665" y="2389913"/>
                    </a:moveTo>
                    <a:lnTo>
                      <a:pt x="13665" y="2389913"/>
                    </a:lnTo>
                    <a:cubicBezTo>
                      <a:pt x="13416" y="2385180"/>
                      <a:pt x="17028" y="2381120"/>
                      <a:pt x="21766" y="2380811"/>
                    </a:cubicBezTo>
                    <a:lnTo>
                      <a:pt x="21766" y="2380811"/>
                    </a:lnTo>
                    <a:cubicBezTo>
                      <a:pt x="26489" y="2380519"/>
                      <a:pt x="30557" y="2384106"/>
                      <a:pt x="30869" y="2388820"/>
                    </a:cubicBezTo>
                    <a:lnTo>
                      <a:pt x="30869" y="2388820"/>
                    </a:lnTo>
                    <a:cubicBezTo>
                      <a:pt x="31198" y="2393517"/>
                      <a:pt x="27661" y="2397595"/>
                      <a:pt x="22966" y="2397923"/>
                    </a:cubicBezTo>
                    <a:cubicBezTo>
                      <a:pt x="22930" y="2397923"/>
                      <a:pt x="22895" y="2397923"/>
                      <a:pt x="22859" y="2397923"/>
                    </a:cubicBezTo>
                    <a:lnTo>
                      <a:pt x="22859" y="2397923"/>
                    </a:lnTo>
                    <a:cubicBezTo>
                      <a:pt x="22669" y="2397996"/>
                      <a:pt x="22464" y="2398032"/>
                      <a:pt x="22258" y="2398032"/>
                    </a:cubicBezTo>
                    <a:lnTo>
                      <a:pt x="22258" y="2398032"/>
                    </a:lnTo>
                    <a:cubicBezTo>
                      <a:pt x="17690" y="2398032"/>
                      <a:pt x="13917" y="2394464"/>
                      <a:pt x="13665" y="2389913"/>
                    </a:cubicBezTo>
                    <a:close/>
                    <a:moveTo>
                      <a:pt x="5297872" y="2378553"/>
                    </a:moveTo>
                    <a:cubicBezTo>
                      <a:pt x="5293139" y="2378389"/>
                      <a:pt x="5289444" y="2374421"/>
                      <a:pt x="5289607" y="2369688"/>
                    </a:cubicBezTo>
                    <a:cubicBezTo>
                      <a:pt x="5289607" y="2369670"/>
                      <a:pt x="5289607" y="2369670"/>
                      <a:pt x="5289607" y="2369670"/>
                    </a:cubicBezTo>
                    <a:lnTo>
                      <a:pt x="5289607" y="2369670"/>
                    </a:lnTo>
                    <a:cubicBezTo>
                      <a:pt x="5289753" y="2364918"/>
                      <a:pt x="5293703" y="2361168"/>
                      <a:pt x="5298473" y="2361314"/>
                    </a:cubicBezTo>
                    <a:cubicBezTo>
                      <a:pt x="5298473" y="2361314"/>
                      <a:pt x="5298491" y="2361314"/>
                      <a:pt x="5298491" y="2361314"/>
                    </a:cubicBezTo>
                    <a:lnTo>
                      <a:pt x="5298491" y="2361314"/>
                    </a:lnTo>
                    <a:cubicBezTo>
                      <a:pt x="5303261" y="2361514"/>
                      <a:pt x="5306975" y="2365501"/>
                      <a:pt x="5306847" y="2370270"/>
                    </a:cubicBezTo>
                    <a:lnTo>
                      <a:pt x="5306847" y="2370270"/>
                    </a:lnTo>
                    <a:cubicBezTo>
                      <a:pt x="5306647" y="2374894"/>
                      <a:pt x="5302842" y="2378553"/>
                      <a:pt x="5298218" y="2378553"/>
                    </a:cubicBezTo>
                    <a:lnTo>
                      <a:pt x="5297872" y="2378553"/>
                    </a:lnTo>
                    <a:close/>
                    <a:moveTo>
                      <a:pt x="28393" y="2294814"/>
                    </a:moveTo>
                    <a:cubicBezTo>
                      <a:pt x="23807" y="2293849"/>
                      <a:pt x="20867" y="2289352"/>
                      <a:pt x="21828" y="2284765"/>
                    </a:cubicBezTo>
                    <a:cubicBezTo>
                      <a:pt x="21837" y="2284728"/>
                      <a:pt x="21846" y="2284674"/>
                      <a:pt x="21857" y="2284637"/>
                    </a:cubicBezTo>
                    <a:lnTo>
                      <a:pt x="21857" y="2284637"/>
                    </a:lnTo>
                    <a:cubicBezTo>
                      <a:pt x="22846" y="2279977"/>
                      <a:pt x="27417" y="2277010"/>
                      <a:pt x="32068" y="2278011"/>
                    </a:cubicBezTo>
                    <a:cubicBezTo>
                      <a:pt x="32081" y="2278011"/>
                      <a:pt x="32094" y="2278011"/>
                      <a:pt x="32106" y="2278011"/>
                    </a:cubicBezTo>
                    <a:lnTo>
                      <a:pt x="32106" y="2278011"/>
                    </a:lnTo>
                    <a:cubicBezTo>
                      <a:pt x="36732" y="2279030"/>
                      <a:pt x="39663" y="2283600"/>
                      <a:pt x="38651" y="2288223"/>
                    </a:cubicBezTo>
                    <a:cubicBezTo>
                      <a:pt x="38647" y="2288223"/>
                      <a:pt x="38645" y="2288242"/>
                      <a:pt x="38642" y="2288260"/>
                    </a:cubicBezTo>
                    <a:lnTo>
                      <a:pt x="38642" y="2288260"/>
                    </a:lnTo>
                    <a:cubicBezTo>
                      <a:pt x="37823" y="2292228"/>
                      <a:pt x="34333" y="2295068"/>
                      <a:pt x="30286" y="2295068"/>
                    </a:cubicBezTo>
                    <a:lnTo>
                      <a:pt x="30286" y="2295068"/>
                    </a:lnTo>
                    <a:cubicBezTo>
                      <a:pt x="29649" y="2295105"/>
                      <a:pt x="29012" y="2295032"/>
                      <a:pt x="28393" y="2294886"/>
                    </a:cubicBezTo>
                    <a:close/>
                    <a:moveTo>
                      <a:pt x="5278248" y="2269564"/>
                    </a:moveTo>
                    <a:cubicBezTo>
                      <a:pt x="5277046" y="2264977"/>
                      <a:pt x="5279777" y="2260280"/>
                      <a:pt x="5284365" y="2259060"/>
                    </a:cubicBezTo>
                    <a:lnTo>
                      <a:pt x="5284365" y="2259060"/>
                    </a:lnTo>
                    <a:cubicBezTo>
                      <a:pt x="5288970" y="2257859"/>
                      <a:pt x="5293685" y="2260589"/>
                      <a:pt x="5294960" y="2265177"/>
                    </a:cubicBezTo>
                    <a:lnTo>
                      <a:pt x="5294960" y="2265177"/>
                    </a:lnTo>
                    <a:cubicBezTo>
                      <a:pt x="5296143" y="2269764"/>
                      <a:pt x="5293412" y="2274461"/>
                      <a:pt x="5288843" y="2275681"/>
                    </a:cubicBezTo>
                    <a:lnTo>
                      <a:pt x="5288843" y="2275681"/>
                    </a:lnTo>
                    <a:cubicBezTo>
                      <a:pt x="5288115" y="2275863"/>
                      <a:pt x="5287350" y="2275954"/>
                      <a:pt x="5286604" y="2275954"/>
                    </a:cubicBezTo>
                    <a:lnTo>
                      <a:pt x="5286604" y="2275954"/>
                    </a:lnTo>
                    <a:cubicBezTo>
                      <a:pt x="5282708" y="2275972"/>
                      <a:pt x="5279304" y="2273387"/>
                      <a:pt x="5278248" y="2269637"/>
                    </a:cubicBezTo>
                    <a:close/>
                    <a:moveTo>
                      <a:pt x="60705" y="2196747"/>
                    </a:moveTo>
                    <a:cubicBezTo>
                      <a:pt x="56457" y="2194617"/>
                      <a:pt x="54723" y="2189465"/>
                      <a:pt x="56828" y="2185205"/>
                    </a:cubicBezTo>
                    <a:lnTo>
                      <a:pt x="56828" y="2185205"/>
                    </a:lnTo>
                    <a:cubicBezTo>
                      <a:pt x="58905" y="2180927"/>
                      <a:pt x="64057" y="2179143"/>
                      <a:pt x="68335" y="2181219"/>
                    </a:cubicBezTo>
                    <a:cubicBezTo>
                      <a:pt x="68346" y="2181219"/>
                      <a:pt x="68358" y="2181237"/>
                      <a:pt x="68369" y="2181237"/>
                    </a:cubicBezTo>
                    <a:lnTo>
                      <a:pt x="68369" y="2181237"/>
                    </a:lnTo>
                    <a:cubicBezTo>
                      <a:pt x="72627" y="2183348"/>
                      <a:pt x="74362" y="2188518"/>
                      <a:pt x="72247" y="2192778"/>
                    </a:cubicBezTo>
                    <a:lnTo>
                      <a:pt x="72247" y="2192778"/>
                    </a:lnTo>
                    <a:cubicBezTo>
                      <a:pt x="70845" y="2195746"/>
                      <a:pt x="67860" y="2197621"/>
                      <a:pt x="64583" y="2197621"/>
                    </a:cubicBezTo>
                    <a:lnTo>
                      <a:pt x="64583" y="2197621"/>
                    </a:lnTo>
                    <a:cubicBezTo>
                      <a:pt x="63249" y="2197639"/>
                      <a:pt x="61925" y="2197384"/>
                      <a:pt x="60705" y="2196838"/>
                    </a:cubicBezTo>
                    <a:close/>
                    <a:moveTo>
                      <a:pt x="5239291" y="2176504"/>
                    </a:moveTo>
                    <a:lnTo>
                      <a:pt x="5239291" y="2176504"/>
                    </a:lnTo>
                    <a:cubicBezTo>
                      <a:pt x="5236888" y="2172408"/>
                      <a:pt x="5238253" y="2167128"/>
                      <a:pt x="5242349" y="2164725"/>
                    </a:cubicBezTo>
                    <a:cubicBezTo>
                      <a:pt x="5242367" y="2164707"/>
                      <a:pt x="5242385" y="2164707"/>
                      <a:pt x="5242404" y="2164689"/>
                    </a:cubicBezTo>
                    <a:lnTo>
                      <a:pt x="5242404" y="2164689"/>
                    </a:lnTo>
                    <a:cubicBezTo>
                      <a:pt x="5246482" y="2162304"/>
                      <a:pt x="5251724" y="2163688"/>
                      <a:pt x="5254109" y="2167766"/>
                    </a:cubicBezTo>
                    <a:cubicBezTo>
                      <a:pt x="5254109" y="2167784"/>
                      <a:pt x="5254127" y="2167784"/>
                      <a:pt x="5254127" y="2167802"/>
                    </a:cubicBezTo>
                    <a:lnTo>
                      <a:pt x="5254127" y="2167802"/>
                    </a:lnTo>
                    <a:cubicBezTo>
                      <a:pt x="5256494" y="2171898"/>
                      <a:pt x="5255147" y="2177141"/>
                      <a:pt x="5251105" y="2179598"/>
                    </a:cubicBezTo>
                    <a:lnTo>
                      <a:pt x="5251105" y="2179598"/>
                    </a:lnTo>
                    <a:cubicBezTo>
                      <a:pt x="5249758" y="2180345"/>
                      <a:pt x="5248247" y="2180727"/>
                      <a:pt x="5246700" y="2180727"/>
                    </a:cubicBezTo>
                    <a:lnTo>
                      <a:pt x="5246700" y="2180727"/>
                    </a:lnTo>
                    <a:cubicBezTo>
                      <a:pt x="5243678" y="2180745"/>
                      <a:pt x="5240856" y="2179180"/>
                      <a:pt x="5239291" y="2176595"/>
                    </a:cubicBezTo>
                    <a:close/>
                    <a:moveTo>
                      <a:pt x="114772" y="2108692"/>
                    </a:moveTo>
                    <a:cubicBezTo>
                      <a:pt x="111117" y="2105652"/>
                      <a:pt x="110582" y="2100246"/>
                      <a:pt x="113571" y="2096550"/>
                    </a:cubicBezTo>
                    <a:lnTo>
                      <a:pt x="113571" y="2096550"/>
                    </a:lnTo>
                    <a:cubicBezTo>
                      <a:pt x="116498" y="2092873"/>
                      <a:pt x="121856" y="2092254"/>
                      <a:pt x="125540" y="2095185"/>
                    </a:cubicBezTo>
                    <a:cubicBezTo>
                      <a:pt x="125575" y="2095203"/>
                      <a:pt x="125607" y="2095239"/>
                      <a:pt x="125640" y="2095258"/>
                    </a:cubicBezTo>
                    <a:lnTo>
                      <a:pt x="125640" y="2095258"/>
                    </a:lnTo>
                    <a:cubicBezTo>
                      <a:pt x="129343" y="2098261"/>
                      <a:pt x="129922" y="2103686"/>
                      <a:pt x="126933" y="2107400"/>
                    </a:cubicBezTo>
                    <a:lnTo>
                      <a:pt x="126933" y="2107400"/>
                    </a:lnTo>
                    <a:cubicBezTo>
                      <a:pt x="125276" y="2109402"/>
                      <a:pt x="122817" y="2110567"/>
                      <a:pt x="120215" y="2110586"/>
                    </a:cubicBezTo>
                    <a:lnTo>
                      <a:pt x="120215" y="2110586"/>
                    </a:lnTo>
                    <a:cubicBezTo>
                      <a:pt x="118262" y="2110604"/>
                      <a:pt x="116356" y="2109967"/>
                      <a:pt x="114809" y="2108783"/>
                    </a:cubicBezTo>
                    <a:close/>
                    <a:moveTo>
                      <a:pt x="5177396" y="2096623"/>
                    </a:moveTo>
                    <a:lnTo>
                      <a:pt x="5177396" y="2096623"/>
                    </a:lnTo>
                    <a:cubicBezTo>
                      <a:pt x="5174046" y="2093292"/>
                      <a:pt x="5174028" y="2087885"/>
                      <a:pt x="5177359" y="2084517"/>
                    </a:cubicBezTo>
                    <a:cubicBezTo>
                      <a:pt x="5177359" y="2084517"/>
                      <a:pt x="5177378" y="2084499"/>
                      <a:pt x="5177396" y="2084481"/>
                    </a:cubicBezTo>
                    <a:lnTo>
                      <a:pt x="5177396" y="2084481"/>
                    </a:lnTo>
                    <a:cubicBezTo>
                      <a:pt x="5180618" y="2081131"/>
                      <a:pt x="5185952" y="2081022"/>
                      <a:pt x="5189320" y="2084262"/>
                    </a:cubicBezTo>
                    <a:cubicBezTo>
                      <a:pt x="5189392" y="2084335"/>
                      <a:pt x="5189465" y="2084408"/>
                      <a:pt x="5189538" y="2084481"/>
                    </a:cubicBezTo>
                    <a:lnTo>
                      <a:pt x="5189538" y="2084481"/>
                    </a:lnTo>
                    <a:lnTo>
                      <a:pt x="5189538" y="2084390"/>
                    </a:lnTo>
                    <a:lnTo>
                      <a:pt x="5189538" y="2084390"/>
                    </a:lnTo>
                    <a:cubicBezTo>
                      <a:pt x="5192888" y="2087776"/>
                      <a:pt x="5192888" y="2093237"/>
                      <a:pt x="5189538" y="2096623"/>
                    </a:cubicBezTo>
                    <a:lnTo>
                      <a:pt x="5189538" y="2096623"/>
                    </a:lnTo>
                    <a:cubicBezTo>
                      <a:pt x="5187936" y="2098280"/>
                      <a:pt x="5185715" y="2099190"/>
                      <a:pt x="5183403" y="2099135"/>
                    </a:cubicBezTo>
                    <a:lnTo>
                      <a:pt x="5183403" y="2099135"/>
                    </a:lnTo>
                    <a:cubicBezTo>
                      <a:pt x="5181146" y="2099190"/>
                      <a:pt x="5178961" y="2098316"/>
                      <a:pt x="5177359" y="2096714"/>
                    </a:cubicBezTo>
                    <a:close/>
                    <a:moveTo>
                      <a:pt x="186333" y="2033909"/>
                    </a:moveTo>
                    <a:cubicBezTo>
                      <a:pt x="183918" y="2029813"/>
                      <a:pt x="185261" y="2024552"/>
                      <a:pt x="189337" y="2022113"/>
                    </a:cubicBezTo>
                    <a:lnTo>
                      <a:pt x="189337" y="2022113"/>
                    </a:lnTo>
                    <a:cubicBezTo>
                      <a:pt x="193395" y="2019673"/>
                      <a:pt x="198663" y="2020984"/>
                      <a:pt x="201104" y="2025044"/>
                    </a:cubicBezTo>
                    <a:cubicBezTo>
                      <a:pt x="201121" y="2025062"/>
                      <a:pt x="201137" y="2025098"/>
                      <a:pt x="201152" y="2025116"/>
                    </a:cubicBezTo>
                    <a:lnTo>
                      <a:pt x="201152" y="2025116"/>
                    </a:lnTo>
                    <a:cubicBezTo>
                      <a:pt x="203604" y="2029194"/>
                      <a:pt x="202291" y="2034473"/>
                      <a:pt x="198221" y="2036931"/>
                    </a:cubicBezTo>
                    <a:lnTo>
                      <a:pt x="198221" y="2036931"/>
                    </a:lnTo>
                    <a:cubicBezTo>
                      <a:pt x="196876" y="2037696"/>
                      <a:pt x="195361" y="2038114"/>
                      <a:pt x="193815" y="2038132"/>
                    </a:cubicBezTo>
                    <a:lnTo>
                      <a:pt x="193815" y="2038132"/>
                    </a:lnTo>
                    <a:cubicBezTo>
                      <a:pt x="190755" y="2038132"/>
                      <a:pt x="187917" y="2036530"/>
                      <a:pt x="186333" y="2033909"/>
                    </a:cubicBezTo>
                    <a:close/>
                    <a:moveTo>
                      <a:pt x="5097570" y="2034437"/>
                    </a:moveTo>
                    <a:lnTo>
                      <a:pt x="5097570" y="2034437"/>
                    </a:lnTo>
                    <a:cubicBezTo>
                      <a:pt x="5093510" y="2032016"/>
                      <a:pt x="5092181" y="2026737"/>
                      <a:pt x="5094603" y="2022677"/>
                    </a:cubicBezTo>
                    <a:cubicBezTo>
                      <a:pt x="5094621" y="2022659"/>
                      <a:pt x="5094621" y="2022641"/>
                      <a:pt x="5094639" y="2022622"/>
                    </a:cubicBezTo>
                    <a:lnTo>
                      <a:pt x="5094639" y="2022622"/>
                    </a:lnTo>
                    <a:cubicBezTo>
                      <a:pt x="5097024" y="2018563"/>
                      <a:pt x="5102249" y="2017216"/>
                      <a:pt x="5106308" y="2019619"/>
                    </a:cubicBezTo>
                    <a:cubicBezTo>
                      <a:pt x="5106344" y="2019637"/>
                      <a:pt x="5106399" y="2019673"/>
                      <a:pt x="5106435" y="2019691"/>
                    </a:cubicBezTo>
                    <a:lnTo>
                      <a:pt x="5106435" y="2019691"/>
                    </a:lnTo>
                    <a:cubicBezTo>
                      <a:pt x="5110513" y="2022131"/>
                      <a:pt x="5111824" y="2027410"/>
                      <a:pt x="5109385" y="2031488"/>
                    </a:cubicBezTo>
                    <a:cubicBezTo>
                      <a:pt x="5109385" y="2031488"/>
                      <a:pt x="5109366" y="2031506"/>
                      <a:pt x="5109366" y="2031506"/>
                    </a:cubicBezTo>
                    <a:lnTo>
                      <a:pt x="5109366" y="2031506"/>
                    </a:lnTo>
                    <a:cubicBezTo>
                      <a:pt x="5107819" y="2034037"/>
                      <a:pt x="5105070" y="2035602"/>
                      <a:pt x="5102085" y="2035638"/>
                    </a:cubicBezTo>
                    <a:lnTo>
                      <a:pt x="5102085" y="2035638"/>
                    </a:lnTo>
                    <a:cubicBezTo>
                      <a:pt x="5100501" y="2035675"/>
                      <a:pt x="5098935" y="2035256"/>
                      <a:pt x="5097570" y="2034437"/>
                    </a:cubicBezTo>
                    <a:close/>
                    <a:moveTo>
                      <a:pt x="5003909" y="1993677"/>
                    </a:moveTo>
                    <a:cubicBezTo>
                      <a:pt x="4999521" y="1991875"/>
                      <a:pt x="4997373" y="1986887"/>
                      <a:pt x="4999084" y="1982464"/>
                    </a:cubicBezTo>
                    <a:lnTo>
                      <a:pt x="4999084" y="1982464"/>
                    </a:lnTo>
                    <a:cubicBezTo>
                      <a:pt x="5000886" y="1978076"/>
                      <a:pt x="5005856" y="1975946"/>
                      <a:pt x="5010280" y="1977658"/>
                    </a:cubicBezTo>
                    <a:lnTo>
                      <a:pt x="5010280" y="1977658"/>
                    </a:lnTo>
                    <a:cubicBezTo>
                      <a:pt x="5014686" y="1979442"/>
                      <a:pt x="5016834" y="1984430"/>
                      <a:pt x="5015104" y="1988853"/>
                    </a:cubicBezTo>
                    <a:lnTo>
                      <a:pt x="5015104" y="1988853"/>
                    </a:lnTo>
                    <a:cubicBezTo>
                      <a:pt x="5013794" y="1992130"/>
                      <a:pt x="5010626" y="1994296"/>
                      <a:pt x="5007094" y="1994315"/>
                    </a:cubicBezTo>
                    <a:lnTo>
                      <a:pt x="5007094" y="1994315"/>
                    </a:lnTo>
                    <a:cubicBezTo>
                      <a:pt x="5006002" y="1994333"/>
                      <a:pt x="5004928" y="1994133"/>
                      <a:pt x="5003909" y="1993732"/>
                    </a:cubicBezTo>
                    <a:close/>
                    <a:moveTo>
                      <a:pt x="276882" y="1982992"/>
                    </a:moveTo>
                    <a:cubicBezTo>
                      <a:pt x="274573" y="1978823"/>
                      <a:pt x="276072" y="1973580"/>
                      <a:pt x="280231" y="1971268"/>
                    </a:cubicBezTo>
                    <a:lnTo>
                      <a:pt x="280231" y="1971268"/>
                    </a:lnTo>
                    <a:cubicBezTo>
                      <a:pt x="284387" y="1968956"/>
                      <a:pt x="289630" y="1970449"/>
                      <a:pt x="291940" y="1974618"/>
                    </a:cubicBezTo>
                    <a:cubicBezTo>
                      <a:pt x="291946" y="1974618"/>
                      <a:pt x="291949" y="1974636"/>
                      <a:pt x="291955" y="1974636"/>
                    </a:cubicBezTo>
                    <a:lnTo>
                      <a:pt x="291955" y="1974636"/>
                    </a:lnTo>
                    <a:cubicBezTo>
                      <a:pt x="294263" y="1978805"/>
                      <a:pt x="292765" y="1984047"/>
                      <a:pt x="288605" y="1986359"/>
                    </a:cubicBezTo>
                    <a:lnTo>
                      <a:pt x="288605" y="1986359"/>
                    </a:lnTo>
                    <a:cubicBezTo>
                      <a:pt x="287340" y="1987088"/>
                      <a:pt x="285911" y="1987470"/>
                      <a:pt x="284455" y="1987470"/>
                    </a:cubicBezTo>
                    <a:lnTo>
                      <a:pt x="284455" y="1987470"/>
                    </a:lnTo>
                    <a:cubicBezTo>
                      <a:pt x="281300" y="1987488"/>
                      <a:pt x="278393" y="1985759"/>
                      <a:pt x="276882" y="1982992"/>
                    </a:cubicBezTo>
                    <a:close/>
                    <a:moveTo>
                      <a:pt x="4912414" y="1940939"/>
                    </a:moveTo>
                    <a:lnTo>
                      <a:pt x="4912414" y="1940939"/>
                    </a:lnTo>
                    <a:cubicBezTo>
                      <a:pt x="4908682" y="1938118"/>
                      <a:pt x="4907972" y="1932802"/>
                      <a:pt x="4910794" y="1929070"/>
                    </a:cubicBezTo>
                    <a:cubicBezTo>
                      <a:pt x="4910848" y="1929016"/>
                      <a:pt x="4910884" y="1928943"/>
                      <a:pt x="4910939" y="1928888"/>
                    </a:cubicBezTo>
                    <a:lnTo>
                      <a:pt x="4910939" y="1928888"/>
                    </a:lnTo>
                    <a:cubicBezTo>
                      <a:pt x="4913761" y="1925156"/>
                      <a:pt x="4919076" y="1924428"/>
                      <a:pt x="4922790" y="1927250"/>
                    </a:cubicBezTo>
                    <a:cubicBezTo>
                      <a:pt x="4922863" y="1927304"/>
                      <a:pt x="4922936" y="1927359"/>
                      <a:pt x="4923009" y="1927414"/>
                    </a:cubicBezTo>
                    <a:lnTo>
                      <a:pt x="4923009" y="1927414"/>
                    </a:lnTo>
                    <a:cubicBezTo>
                      <a:pt x="4926740" y="1930345"/>
                      <a:pt x="4927396" y="1935751"/>
                      <a:pt x="4924465" y="1939483"/>
                    </a:cubicBezTo>
                    <a:lnTo>
                      <a:pt x="4924465" y="1939483"/>
                    </a:lnTo>
                    <a:cubicBezTo>
                      <a:pt x="4922826" y="1941559"/>
                      <a:pt x="4920314" y="1942778"/>
                      <a:pt x="4917656" y="1942760"/>
                    </a:cubicBezTo>
                    <a:lnTo>
                      <a:pt x="4917656" y="1942760"/>
                    </a:lnTo>
                    <a:cubicBezTo>
                      <a:pt x="4915763" y="1942760"/>
                      <a:pt x="4913906" y="1942105"/>
                      <a:pt x="4912414" y="1940939"/>
                    </a:cubicBezTo>
                    <a:close/>
                    <a:moveTo>
                      <a:pt x="368031" y="1933185"/>
                    </a:moveTo>
                    <a:cubicBezTo>
                      <a:pt x="365784" y="1929034"/>
                      <a:pt x="367334" y="1923828"/>
                      <a:pt x="371491" y="1921588"/>
                    </a:cubicBezTo>
                    <a:cubicBezTo>
                      <a:pt x="371515" y="1921570"/>
                      <a:pt x="371539" y="1921570"/>
                      <a:pt x="371563" y="1921552"/>
                    </a:cubicBezTo>
                    <a:lnTo>
                      <a:pt x="371563" y="1921552"/>
                    </a:lnTo>
                    <a:cubicBezTo>
                      <a:pt x="375733" y="1919331"/>
                      <a:pt x="380914" y="1920915"/>
                      <a:pt x="383137" y="1925084"/>
                    </a:cubicBezTo>
                    <a:cubicBezTo>
                      <a:pt x="383157" y="1925120"/>
                      <a:pt x="383175" y="1925156"/>
                      <a:pt x="383195" y="1925193"/>
                    </a:cubicBezTo>
                    <a:lnTo>
                      <a:pt x="383195" y="1925193"/>
                    </a:lnTo>
                    <a:cubicBezTo>
                      <a:pt x="385438" y="1929362"/>
                      <a:pt x="383874" y="1934568"/>
                      <a:pt x="379702" y="1936807"/>
                    </a:cubicBezTo>
                    <a:cubicBezTo>
                      <a:pt x="379689" y="1936807"/>
                      <a:pt x="379676" y="1936825"/>
                      <a:pt x="379663" y="1936825"/>
                    </a:cubicBezTo>
                    <a:lnTo>
                      <a:pt x="379663" y="1936825"/>
                    </a:lnTo>
                    <a:cubicBezTo>
                      <a:pt x="378416" y="1937481"/>
                      <a:pt x="377027" y="1937790"/>
                      <a:pt x="375622" y="1937772"/>
                    </a:cubicBezTo>
                    <a:lnTo>
                      <a:pt x="375622" y="1937772"/>
                    </a:lnTo>
                    <a:cubicBezTo>
                      <a:pt x="372433" y="1937790"/>
                      <a:pt x="369504" y="1936006"/>
                      <a:pt x="368031" y="1933185"/>
                    </a:cubicBezTo>
                    <a:close/>
                    <a:moveTo>
                      <a:pt x="459617" y="1884943"/>
                    </a:moveTo>
                    <a:cubicBezTo>
                      <a:pt x="457400" y="1880738"/>
                      <a:pt x="458934" y="1875550"/>
                      <a:pt x="463076" y="1873220"/>
                    </a:cubicBezTo>
                    <a:lnTo>
                      <a:pt x="463076" y="1873220"/>
                    </a:lnTo>
                    <a:cubicBezTo>
                      <a:pt x="467264" y="1870999"/>
                      <a:pt x="472465" y="1872528"/>
                      <a:pt x="474781" y="1876660"/>
                    </a:cubicBezTo>
                    <a:lnTo>
                      <a:pt x="474781" y="1876660"/>
                    </a:lnTo>
                    <a:cubicBezTo>
                      <a:pt x="477022" y="1880847"/>
                      <a:pt x="475491" y="1886072"/>
                      <a:pt x="471340" y="1888384"/>
                    </a:cubicBezTo>
                    <a:lnTo>
                      <a:pt x="471340" y="1888384"/>
                    </a:lnTo>
                    <a:cubicBezTo>
                      <a:pt x="470066" y="1889057"/>
                      <a:pt x="468650" y="1889421"/>
                      <a:pt x="467208" y="1889421"/>
                    </a:cubicBezTo>
                    <a:lnTo>
                      <a:pt x="467208" y="1889421"/>
                    </a:lnTo>
                    <a:cubicBezTo>
                      <a:pt x="464053" y="1889403"/>
                      <a:pt x="461151" y="1887692"/>
                      <a:pt x="459617" y="1884943"/>
                    </a:cubicBezTo>
                    <a:close/>
                    <a:moveTo>
                      <a:pt x="4839433" y="1864609"/>
                    </a:moveTo>
                    <a:cubicBezTo>
                      <a:pt x="4836665" y="1860731"/>
                      <a:pt x="4837558" y="1855343"/>
                      <a:pt x="4841417" y="1852539"/>
                    </a:cubicBezTo>
                    <a:lnTo>
                      <a:pt x="4841417" y="1852539"/>
                    </a:lnTo>
                    <a:cubicBezTo>
                      <a:pt x="4845240" y="1849790"/>
                      <a:pt x="4850555" y="1850664"/>
                      <a:pt x="4853304" y="1854487"/>
                    </a:cubicBezTo>
                    <a:cubicBezTo>
                      <a:pt x="4853341" y="1854524"/>
                      <a:pt x="4853359" y="1854578"/>
                      <a:pt x="4853395" y="1854615"/>
                    </a:cubicBezTo>
                    <a:lnTo>
                      <a:pt x="4853395" y="1854615"/>
                    </a:lnTo>
                    <a:cubicBezTo>
                      <a:pt x="4856162" y="1858401"/>
                      <a:pt x="4855343" y="1863717"/>
                      <a:pt x="4851557" y="1866502"/>
                    </a:cubicBezTo>
                    <a:cubicBezTo>
                      <a:pt x="4851502" y="1866520"/>
                      <a:pt x="4851466" y="1866557"/>
                      <a:pt x="4851411" y="1866593"/>
                    </a:cubicBezTo>
                    <a:lnTo>
                      <a:pt x="4851411" y="1866593"/>
                    </a:lnTo>
                    <a:cubicBezTo>
                      <a:pt x="4849955" y="1867667"/>
                      <a:pt x="4848207" y="1868250"/>
                      <a:pt x="4846405" y="1868231"/>
                    </a:cubicBezTo>
                    <a:lnTo>
                      <a:pt x="4846405" y="1868231"/>
                    </a:lnTo>
                    <a:cubicBezTo>
                      <a:pt x="4843638" y="1868231"/>
                      <a:pt x="4841035" y="1866884"/>
                      <a:pt x="4839433" y="1864609"/>
                    </a:cubicBezTo>
                    <a:close/>
                    <a:moveTo>
                      <a:pt x="544140" y="1825579"/>
                    </a:moveTo>
                    <a:cubicBezTo>
                      <a:pt x="540806" y="1822247"/>
                      <a:pt x="540808" y="1816841"/>
                      <a:pt x="544143" y="1813509"/>
                    </a:cubicBezTo>
                    <a:cubicBezTo>
                      <a:pt x="544172" y="1813473"/>
                      <a:pt x="544201" y="1813455"/>
                      <a:pt x="544231" y="1813418"/>
                    </a:cubicBezTo>
                    <a:lnTo>
                      <a:pt x="544231" y="1813418"/>
                    </a:lnTo>
                    <a:cubicBezTo>
                      <a:pt x="547556" y="1810087"/>
                      <a:pt x="552950" y="1810087"/>
                      <a:pt x="556280" y="1813418"/>
                    </a:cubicBezTo>
                    <a:cubicBezTo>
                      <a:pt x="556311" y="1813455"/>
                      <a:pt x="556342" y="1813473"/>
                      <a:pt x="556373" y="1813509"/>
                    </a:cubicBezTo>
                    <a:lnTo>
                      <a:pt x="556373" y="1813509"/>
                    </a:lnTo>
                    <a:cubicBezTo>
                      <a:pt x="559732" y="1816804"/>
                      <a:pt x="559781" y="1822193"/>
                      <a:pt x="556486" y="1825561"/>
                    </a:cubicBezTo>
                    <a:cubicBezTo>
                      <a:pt x="556447" y="1825597"/>
                      <a:pt x="556411" y="1825633"/>
                      <a:pt x="556373" y="1825670"/>
                    </a:cubicBezTo>
                    <a:lnTo>
                      <a:pt x="556373" y="1825670"/>
                    </a:lnTo>
                    <a:cubicBezTo>
                      <a:pt x="554764" y="1827254"/>
                      <a:pt x="552594" y="1828164"/>
                      <a:pt x="550329" y="1828164"/>
                    </a:cubicBezTo>
                    <a:lnTo>
                      <a:pt x="550329" y="1828164"/>
                    </a:lnTo>
                    <a:cubicBezTo>
                      <a:pt x="547997" y="1828200"/>
                      <a:pt x="545754" y="1827272"/>
                      <a:pt x="544140" y="1825579"/>
                    </a:cubicBezTo>
                    <a:close/>
                    <a:moveTo>
                      <a:pt x="4790754" y="1770966"/>
                    </a:moveTo>
                    <a:cubicBezTo>
                      <a:pt x="4789171" y="1766451"/>
                      <a:pt x="4791555" y="1761518"/>
                      <a:pt x="4796052" y="1759952"/>
                    </a:cubicBezTo>
                    <a:cubicBezTo>
                      <a:pt x="4796070" y="1759934"/>
                      <a:pt x="4796070" y="1759934"/>
                      <a:pt x="4796088" y="1759934"/>
                    </a:cubicBezTo>
                    <a:lnTo>
                      <a:pt x="4796088" y="1759934"/>
                    </a:lnTo>
                    <a:cubicBezTo>
                      <a:pt x="4800548" y="1758368"/>
                      <a:pt x="4805445" y="1760735"/>
                      <a:pt x="4807011" y="1765195"/>
                    </a:cubicBezTo>
                    <a:lnTo>
                      <a:pt x="4807011" y="1765195"/>
                    </a:lnTo>
                    <a:cubicBezTo>
                      <a:pt x="4808594" y="1769691"/>
                      <a:pt x="4806264" y="1774607"/>
                      <a:pt x="4801768" y="1776209"/>
                    </a:cubicBezTo>
                    <a:lnTo>
                      <a:pt x="4801768" y="1776209"/>
                    </a:lnTo>
                    <a:cubicBezTo>
                      <a:pt x="4800858" y="1776554"/>
                      <a:pt x="4799893" y="1776737"/>
                      <a:pt x="4798928" y="1776737"/>
                    </a:cubicBezTo>
                    <a:lnTo>
                      <a:pt x="4798928" y="1776737"/>
                    </a:lnTo>
                    <a:cubicBezTo>
                      <a:pt x="4795232" y="1776718"/>
                      <a:pt x="4791956" y="1774370"/>
                      <a:pt x="4790754" y="1770875"/>
                    </a:cubicBezTo>
                    <a:close/>
                    <a:moveTo>
                      <a:pt x="608510" y="1744934"/>
                    </a:moveTo>
                    <a:cubicBezTo>
                      <a:pt x="604378" y="1742585"/>
                      <a:pt x="602914" y="1737361"/>
                      <a:pt x="605233" y="1733210"/>
                    </a:cubicBezTo>
                    <a:lnTo>
                      <a:pt x="605233" y="1733210"/>
                    </a:lnTo>
                    <a:cubicBezTo>
                      <a:pt x="607483" y="1729059"/>
                      <a:pt x="612666" y="1727530"/>
                      <a:pt x="616809" y="1729788"/>
                    </a:cubicBezTo>
                    <a:cubicBezTo>
                      <a:pt x="616859" y="1729806"/>
                      <a:pt x="616908" y="1729824"/>
                      <a:pt x="616957" y="1729860"/>
                    </a:cubicBezTo>
                    <a:lnTo>
                      <a:pt x="616957" y="1729860"/>
                    </a:lnTo>
                    <a:cubicBezTo>
                      <a:pt x="621089" y="1732191"/>
                      <a:pt x="622547" y="1737433"/>
                      <a:pt x="620215" y="1741566"/>
                    </a:cubicBezTo>
                    <a:lnTo>
                      <a:pt x="620215" y="1741566"/>
                    </a:lnTo>
                    <a:cubicBezTo>
                      <a:pt x="618724" y="1744296"/>
                      <a:pt x="615848" y="1745989"/>
                      <a:pt x="612733" y="1745971"/>
                    </a:cubicBezTo>
                    <a:lnTo>
                      <a:pt x="612733" y="1745971"/>
                    </a:lnTo>
                    <a:cubicBezTo>
                      <a:pt x="611263" y="1745971"/>
                      <a:pt x="609815" y="1745607"/>
                      <a:pt x="608510" y="1744934"/>
                    </a:cubicBezTo>
                    <a:close/>
                    <a:moveTo>
                      <a:pt x="4770329" y="1667219"/>
                    </a:moveTo>
                    <a:cubicBezTo>
                      <a:pt x="4769983" y="1662546"/>
                      <a:pt x="4773496" y="1658479"/>
                      <a:pt x="4778157" y="1658134"/>
                    </a:cubicBezTo>
                    <a:cubicBezTo>
                      <a:pt x="4778248" y="1658126"/>
                      <a:pt x="4778339" y="1658121"/>
                      <a:pt x="4778430" y="1658117"/>
                    </a:cubicBezTo>
                    <a:lnTo>
                      <a:pt x="4778430" y="1658117"/>
                    </a:lnTo>
                    <a:cubicBezTo>
                      <a:pt x="4783163" y="1657819"/>
                      <a:pt x="4787222" y="1661409"/>
                      <a:pt x="4787532" y="1666134"/>
                    </a:cubicBezTo>
                    <a:cubicBezTo>
                      <a:pt x="4787532" y="1666162"/>
                      <a:pt x="4787532" y="1666191"/>
                      <a:pt x="4787532" y="1666218"/>
                    </a:cubicBezTo>
                    <a:lnTo>
                      <a:pt x="4787532" y="1666218"/>
                    </a:lnTo>
                    <a:cubicBezTo>
                      <a:pt x="4787823" y="1670955"/>
                      <a:pt x="4784219" y="1675029"/>
                      <a:pt x="4779486" y="1675317"/>
                    </a:cubicBezTo>
                    <a:cubicBezTo>
                      <a:pt x="4779467" y="1675318"/>
                      <a:pt x="4779450" y="1675320"/>
                      <a:pt x="4779431" y="1675320"/>
                    </a:cubicBezTo>
                    <a:lnTo>
                      <a:pt x="4779012" y="1675320"/>
                    </a:lnTo>
                    <a:cubicBezTo>
                      <a:pt x="4774407" y="1675395"/>
                      <a:pt x="4770566" y="1671816"/>
                      <a:pt x="4770329" y="1667219"/>
                    </a:cubicBezTo>
                    <a:close/>
                    <a:moveTo>
                      <a:pt x="647449" y="1649306"/>
                    </a:moveTo>
                    <a:cubicBezTo>
                      <a:pt x="642820" y="1648307"/>
                      <a:pt x="639880" y="1643743"/>
                      <a:pt x="640879" y="1639115"/>
                    </a:cubicBezTo>
                    <a:cubicBezTo>
                      <a:pt x="640885" y="1639090"/>
                      <a:pt x="640890" y="1639065"/>
                      <a:pt x="640896" y="1639039"/>
                    </a:cubicBezTo>
                    <a:lnTo>
                      <a:pt x="640896" y="1639039"/>
                    </a:lnTo>
                    <a:cubicBezTo>
                      <a:pt x="641893" y="1634421"/>
                      <a:pt x="646446" y="1631484"/>
                      <a:pt x="651064" y="1632482"/>
                    </a:cubicBezTo>
                    <a:cubicBezTo>
                      <a:pt x="651097" y="1632489"/>
                      <a:pt x="651130" y="1632496"/>
                      <a:pt x="651163" y="1632504"/>
                    </a:cubicBezTo>
                    <a:lnTo>
                      <a:pt x="651163" y="1632504"/>
                    </a:lnTo>
                    <a:cubicBezTo>
                      <a:pt x="655787" y="1633545"/>
                      <a:pt x="658705" y="1638121"/>
                      <a:pt x="657698" y="1642753"/>
                    </a:cubicBezTo>
                    <a:lnTo>
                      <a:pt x="657698" y="1642753"/>
                    </a:lnTo>
                    <a:cubicBezTo>
                      <a:pt x="656833" y="1646727"/>
                      <a:pt x="653318" y="1649559"/>
                      <a:pt x="649251" y="1649561"/>
                    </a:cubicBezTo>
                    <a:lnTo>
                      <a:pt x="649251" y="1649561"/>
                    </a:lnTo>
                    <a:cubicBezTo>
                      <a:pt x="648642" y="1649558"/>
                      <a:pt x="648035" y="1649472"/>
                      <a:pt x="647449" y="1649306"/>
                    </a:cubicBezTo>
                    <a:close/>
                    <a:moveTo>
                      <a:pt x="4786367" y="1572357"/>
                    </a:moveTo>
                    <a:cubicBezTo>
                      <a:pt x="4781725" y="1571252"/>
                      <a:pt x="4778867" y="1566599"/>
                      <a:pt x="4779977" y="1561964"/>
                    </a:cubicBezTo>
                    <a:cubicBezTo>
                      <a:pt x="4779977" y="1561956"/>
                      <a:pt x="4779977" y="1561951"/>
                      <a:pt x="4779977" y="1561944"/>
                    </a:cubicBezTo>
                    <a:lnTo>
                      <a:pt x="4779977" y="1561944"/>
                    </a:lnTo>
                    <a:cubicBezTo>
                      <a:pt x="4781051" y="1557333"/>
                      <a:pt x="4785657" y="1554467"/>
                      <a:pt x="4790281" y="1555545"/>
                    </a:cubicBezTo>
                    <a:cubicBezTo>
                      <a:pt x="4790299" y="1555547"/>
                      <a:pt x="4790299" y="1555550"/>
                      <a:pt x="4790317" y="1555554"/>
                    </a:cubicBezTo>
                    <a:lnTo>
                      <a:pt x="4790317" y="1555554"/>
                    </a:lnTo>
                    <a:cubicBezTo>
                      <a:pt x="4794941" y="1556654"/>
                      <a:pt x="4797799" y="1561296"/>
                      <a:pt x="4796707" y="1565921"/>
                    </a:cubicBezTo>
                    <a:cubicBezTo>
                      <a:pt x="4796707" y="1565943"/>
                      <a:pt x="4796689" y="1565963"/>
                      <a:pt x="4796689" y="1565985"/>
                    </a:cubicBezTo>
                    <a:lnTo>
                      <a:pt x="4796689" y="1565985"/>
                    </a:lnTo>
                    <a:cubicBezTo>
                      <a:pt x="4795778" y="1569861"/>
                      <a:pt x="4792319" y="1572601"/>
                      <a:pt x="4788333" y="1572611"/>
                    </a:cubicBezTo>
                    <a:lnTo>
                      <a:pt x="4788333" y="1572611"/>
                    </a:lnTo>
                    <a:cubicBezTo>
                      <a:pt x="4787678" y="1572613"/>
                      <a:pt x="4787004" y="1572528"/>
                      <a:pt x="4786367" y="1572357"/>
                    </a:cubicBezTo>
                    <a:close/>
                    <a:moveTo>
                      <a:pt x="647285" y="1538624"/>
                    </a:moveTo>
                    <a:cubicBezTo>
                      <a:pt x="646876" y="1533896"/>
                      <a:pt x="650376" y="1529731"/>
                      <a:pt x="655104" y="1529321"/>
                    </a:cubicBezTo>
                    <a:cubicBezTo>
                      <a:pt x="655108" y="1529321"/>
                      <a:pt x="655109" y="1529321"/>
                      <a:pt x="655113" y="1529321"/>
                    </a:cubicBezTo>
                    <a:lnTo>
                      <a:pt x="655113" y="1529321"/>
                    </a:lnTo>
                    <a:cubicBezTo>
                      <a:pt x="659841" y="1528914"/>
                      <a:pt x="664004" y="1532415"/>
                      <a:pt x="664414" y="1537142"/>
                    </a:cubicBezTo>
                    <a:cubicBezTo>
                      <a:pt x="664414" y="1537151"/>
                      <a:pt x="664416" y="1537159"/>
                      <a:pt x="664416" y="1537168"/>
                    </a:cubicBezTo>
                    <a:lnTo>
                      <a:pt x="664416" y="1537168"/>
                    </a:lnTo>
                    <a:cubicBezTo>
                      <a:pt x="664852" y="1541863"/>
                      <a:pt x="661401" y="1546022"/>
                      <a:pt x="656706" y="1546459"/>
                    </a:cubicBezTo>
                    <a:cubicBezTo>
                      <a:pt x="656666" y="1546463"/>
                      <a:pt x="656628" y="1546466"/>
                      <a:pt x="656588" y="1546470"/>
                    </a:cubicBezTo>
                    <a:lnTo>
                      <a:pt x="656588" y="1546470"/>
                    </a:lnTo>
                    <a:cubicBezTo>
                      <a:pt x="656329" y="1546514"/>
                      <a:pt x="656063" y="1546514"/>
                      <a:pt x="655805" y="1546470"/>
                    </a:cubicBezTo>
                    <a:lnTo>
                      <a:pt x="655805" y="1546470"/>
                    </a:lnTo>
                    <a:cubicBezTo>
                      <a:pt x="651354" y="1546476"/>
                      <a:pt x="647646" y="1543060"/>
                      <a:pt x="647285" y="1538624"/>
                    </a:cubicBezTo>
                    <a:close/>
                    <a:moveTo>
                      <a:pt x="4818425" y="1473962"/>
                    </a:moveTo>
                    <a:cubicBezTo>
                      <a:pt x="4813947" y="1472351"/>
                      <a:pt x="4811598" y="1467429"/>
                      <a:pt x="4813164" y="1462930"/>
                    </a:cubicBezTo>
                    <a:lnTo>
                      <a:pt x="4813164" y="1462930"/>
                    </a:lnTo>
                    <a:cubicBezTo>
                      <a:pt x="4814729" y="1458468"/>
                      <a:pt x="4819626" y="1456118"/>
                      <a:pt x="4824087" y="1457669"/>
                    </a:cubicBezTo>
                    <a:lnTo>
                      <a:pt x="4824087" y="1457669"/>
                    </a:lnTo>
                    <a:cubicBezTo>
                      <a:pt x="4828546" y="1459304"/>
                      <a:pt x="4830876" y="1464205"/>
                      <a:pt x="4829348" y="1468701"/>
                    </a:cubicBezTo>
                    <a:lnTo>
                      <a:pt x="4829348" y="1468701"/>
                    </a:lnTo>
                    <a:cubicBezTo>
                      <a:pt x="4828146" y="1472155"/>
                      <a:pt x="4824905" y="1474472"/>
                      <a:pt x="4821247" y="1474472"/>
                    </a:cubicBezTo>
                    <a:lnTo>
                      <a:pt x="4821247" y="1474472"/>
                    </a:lnTo>
                    <a:cubicBezTo>
                      <a:pt x="4820282" y="1474459"/>
                      <a:pt x="4819335" y="1474286"/>
                      <a:pt x="4818425" y="1473962"/>
                    </a:cubicBezTo>
                    <a:close/>
                    <a:moveTo>
                      <a:pt x="637382" y="1435733"/>
                    </a:moveTo>
                    <a:cubicBezTo>
                      <a:pt x="636792" y="1430998"/>
                      <a:pt x="640149" y="1426680"/>
                      <a:pt x="644882" y="1426085"/>
                    </a:cubicBezTo>
                    <a:lnTo>
                      <a:pt x="644882" y="1426085"/>
                    </a:lnTo>
                    <a:cubicBezTo>
                      <a:pt x="649617" y="1425541"/>
                      <a:pt x="653895" y="1428939"/>
                      <a:pt x="654440" y="1433672"/>
                    </a:cubicBezTo>
                    <a:cubicBezTo>
                      <a:pt x="654440" y="1433674"/>
                      <a:pt x="654440" y="1433674"/>
                      <a:pt x="654440" y="1433676"/>
                    </a:cubicBezTo>
                    <a:lnTo>
                      <a:pt x="654440" y="1433676"/>
                    </a:lnTo>
                    <a:cubicBezTo>
                      <a:pt x="655035" y="1438353"/>
                      <a:pt x="651723" y="1442627"/>
                      <a:pt x="647047" y="1443222"/>
                    </a:cubicBezTo>
                    <a:cubicBezTo>
                      <a:pt x="647018" y="1443226"/>
                      <a:pt x="646987" y="1443230"/>
                      <a:pt x="646958" y="1443233"/>
                    </a:cubicBezTo>
                    <a:lnTo>
                      <a:pt x="646958" y="1443233"/>
                    </a:lnTo>
                    <a:cubicBezTo>
                      <a:pt x="646612" y="1443233"/>
                      <a:pt x="646266" y="1443233"/>
                      <a:pt x="645920" y="1443233"/>
                    </a:cubicBezTo>
                    <a:lnTo>
                      <a:pt x="645920" y="1443233"/>
                    </a:lnTo>
                    <a:cubicBezTo>
                      <a:pt x="641611" y="1443230"/>
                      <a:pt x="637963" y="1440055"/>
                      <a:pt x="637364" y="1435788"/>
                    </a:cubicBezTo>
                    <a:close/>
                    <a:moveTo>
                      <a:pt x="4849973" y="1375076"/>
                    </a:moveTo>
                    <a:cubicBezTo>
                      <a:pt x="4845349" y="1374042"/>
                      <a:pt x="4842400" y="1369468"/>
                      <a:pt x="4843401" y="1364827"/>
                    </a:cubicBezTo>
                    <a:lnTo>
                      <a:pt x="4843401" y="1364827"/>
                    </a:lnTo>
                    <a:cubicBezTo>
                      <a:pt x="4844421" y="1360191"/>
                      <a:pt x="4848990" y="1357252"/>
                      <a:pt x="4853632" y="1358265"/>
                    </a:cubicBezTo>
                    <a:cubicBezTo>
                      <a:pt x="4853650" y="1358268"/>
                      <a:pt x="4853650" y="1358270"/>
                      <a:pt x="4853669" y="1358274"/>
                    </a:cubicBezTo>
                    <a:lnTo>
                      <a:pt x="4853669" y="1358274"/>
                    </a:lnTo>
                    <a:cubicBezTo>
                      <a:pt x="4858292" y="1359286"/>
                      <a:pt x="4861223" y="1363855"/>
                      <a:pt x="4860222" y="1368483"/>
                    </a:cubicBezTo>
                    <a:cubicBezTo>
                      <a:pt x="4860204" y="1368495"/>
                      <a:pt x="4860204" y="1368508"/>
                      <a:pt x="4860204" y="1368523"/>
                    </a:cubicBezTo>
                    <a:lnTo>
                      <a:pt x="4860204" y="1368523"/>
                    </a:lnTo>
                    <a:cubicBezTo>
                      <a:pt x="4859385" y="1372478"/>
                      <a:pt x="4855907" y="1375320"/>
                      <a:pt x="4851866" y="1375331"/>
                    </a:cubicBezTo>
                    <a:lnTo>
                      <a:pt x="4851866" y="1375331"/>
                    </a:lnTo>
                    <a:cubicBezTo>
                      <a:pt x="4851229" y="1375313"/>
                      <a:pt x="4850592" y="1375246"/>
                      <a:pt x="4849955" y="1375131"/>
                    </a:cubicBezTo>
                    <a:close/>
                    <a:moveTo>
                      <a:pt x="628844" y="1331459"/>
                    </a:moveTo>
                    <a:cubicBezTo>
                      <a:pt x="628853" y="1326707"/>
                      <a:pt x="632704" y="1322859"/>
                      <a:pt x="637455" y="1322848"/>
                    </a:cubicBezTo>
                    <a:lnTo>
                      <a:pt x="637455" y="1322848"/>
                    </a:lnTo>
                    <a:cubicBezTo>
                      <a:pt x="642181" y="1322817"/>
                      <a:pt x="646035" y="1326624"/>
                      <a:pt x="646066" y="1331349"/>
                    </a:cubicBezTo>
                    <a:cubicBezTo>
                      <a:pt x="646066" y="1331355"/>
                      <a:pt x="646066" y="1331362"/>
                      <a:pt x="646066" y="1331368"/>
                    </a:cubicBezTo>
                    <a:lnTo>
                      <a:pt x="646066" y="1331368"/>
                    </a:lnTo>
                    <a:cubicBezTo>
                      <a:pt x="646137" y="1336103"/>
                      <a:pt x="642356" y="1339998"/>
                      <a:pt x="637621" y="1340069"/>
                    </a:cubicBezTo>
                    <a:cubicBezTo>
                      <a:pt x="637595" y="1340069"/>
                      <a:pt x="637571" y="1340069"/>
                      <a:pt x="637546" y="1340069"/>
                    </a:cubicBezTo>
                    <a:lnTo>
                      <a:pt x="637546" y="1340069"/>
                    </a:lnTo>
                    <a:cubicBezTo>
                      <a:pt x="632800" y="1340129"/>
                      <a:pt x="628906" y="1336332"/>
                      <a:pt x="628844" y="1331586"/>
                    </a:cubicBezTo>
                    <a:cubicBezTo>
                      <a:pt x="628844" y="1331544"/>
                      <a:pt x="628844" y="1331502"/>
                      <a:pt x="628844" y="1331459"/>
                    </a:cubicBezTo>
                    <a:close/>
                    <a:moveTo>
                      <a:pt x="4851065" y="1264339"/>
                    </a:moveTo>
                    <a:cubicBezTo>
                      <a:pt x="4850756" y="1259625"/>
                      <a:pt x="4854324" y="1255550"/>
                      <a:pt x="4859039" y="1255239"/>
                    </a:cubicBezTo>
                    <a:cubicBezTo>
                      <a:pt x="4859057" y="1255239"/>
                      <a:pt x="4859057" y="1255237"/>
                      <a:pt x="4859075" y="1255237"/>
                    </a:cubicBezTo>
                    <a:lnTo>
                      <a:pt x="4859075" y="1255237"/>
                    </a:lnTo>
                    <a:cubicBezTo>
                      <a:pt x="4863826" y="1254924"/>
                      <a:pt x="4867959" y="1258509"/>
                      <a:pt x="4868305" y="1263265"/>
                    </a:cubicBezTo>
                    <a:lnTo>
                      <a:pt x="4868305" y="1263265"/>
                    </a:lnTo>
                    <a:cubicBezTo>
                      <a:pt x="4868541" y="1268029"/>
                      <a:pt x="4864937" y="1272118"/>
                      <a:pt x="4860186" y="1272477"/>
                    </a:cubicBezTo>
                    <a:lnTo>
                      <a:pt x="4859676" y="1272477"/>
                    </a:lnTo>
                    <a:cubicBezTo>
                      <a:pt x="4855125" y="1272429"/>
                      <a:pt x="4851375" y="1268885"/>
                      <a:pt x="4851065" y="1264339"/>
                    </a:cubicBezTo>
                    <a:close/>
                    <a:moveTo>
                      <a:pt x="642461" y="1236687"/>
                    </a:moveTo>
                    <a:cubicBezTo>
                      <a:pt x="637837" y="1235992"/>
                      <a:pt x="634653" y="1231681"/>
                      <a:pt x="635349" y="1227057"/>
                    </a:cubicBezTo>
                    <a:cubicBezTo>
                      <a:pt x="635363" y="1226960"/>
                      <a:pt x="635380" y="1226862"/>
                      <a:pt x="635398" y="1226766"/>
                    </a:cubicBezTo>
                    <a:lnTo>
                      <a:pt x="635398" y="1226766"/>
                    </a:lnTo>
                    <a:cubicBezTo>
                      <a:pt x="636186" y="1222084"/>
                      <a:pt x="640617" y="1218923"/>
                      <a:pt x="645301" y="1219702"/>
                    </a:cubicBezTo>
                    <a:lnTo>
                      <a:pt x="645301" y="1219702"/>
                    </a:lnTo>
                    <a:cubicBezTo>
                      <a:pt x="649974" y="1220518"/>
                      <a:pt x="653123" y="1224942"/>
                      <a:pt x="652364" y="1229624"/>
                    </a:cubicBezTo>
                    <a:lnTo>
                      <a:pt x="652364" y="1229624"/>
                    </a:lnTo>
                    <a:cubicBezTo>
                      <a:pt x="651700" y="1233785"/>
                      <a:pt x="648132" y="1236860"/>
                      <a:pt x="643917" y="1236905"/>
                    </a:cubicBezTo>
                    <a:lnTo>
                      <a:pt x="643917" y="1236905"/>
                    </a:lnTo>
                    <a:cubicBezTo>
                      <a:pt x="643426" y="1236884"/>
                      <a:pt x="642938" y="1236811"/>
                      <a:pt x="642461" y="1236687"/>
                    </a:cubicBezTo>
                    <a:close/>
                    <a:moveTo>
                      <a:pt x="4830385" y="1165781"/>
                    </a:moveTo>
                    <a:lnTo>
                      <a:pt x="4830385" y="1165781"/>
                    </a:lnTo>
                    <a:cubicBezTo>
                      <a:pt x="4828765" y="1161283"/>
                      <a:pt x="4831059" y="1156315"/>
                      <a:pt x="4835555" y="1154658"/>
                    </a:cubicBezTo>
                    <a:lnTo>
                      <a:pt x="4835555" y="1154658"/>
                    </a:lnTo>
                    <a:cubicBezTo>
                      <a:pt x="4840015" y="1153133"/>
                      <a:pt x="4844894" y="1155417"/>
                      <a:pt x="4846587" y="1159828"/>
                    </a:cubicBezTo>
                    <a:lnTo>
                      <a:pt x="4846587" y="1159828"/>
                    </a:lnTo>
                    <a:lnTo>
                      <a:pt x="4846587" y="1159828"/>
                    </a:lnTo>
                    <a:lnTo>
                      <a:pt x="4846587" y="1159828"/>
                    </a:lnTo>
                    <a:cubicBezTo>
                      <a:pt x="4848171" y="1164301"/>
                      <a:pt x="4845859" y="1169211"/>
                      <a:pt x="4841417" y="1170860"/>
                    </a:cubicBezTo>
                    <a:lnTo>
                      <a:pt x="4841417" y="1170860"/>
                    </a:lnTo>
                    <a:cubicBezTo>
                      <a:pt x="4840470" y="1171197"/>
                      <a:pt x="4839487" y="1171370"/>
                      <a:pt x="4838486" y="1171370"/>
                    </a:cubicBezTo>
                    <a:lnTo>
                      <a:pt x="4838486" y="1171370"/>
                    </a:lnTo>
                    <a:cubicBezTo>
                      <a:pt x="4834900" y="1171355"/>
                      <a:pt x="4831678" y="1169136"/>
                      <a:pt x="4830385" y="1165781"/>
                    </a:cubicBezTo>
                    <a:close/>
                    <a:moveTo>
                      <a:pt x="673900" y="1138475"/>
                    </a:moveTo>
                    <a:cubicBezTo>
                      <a:pt x="669715" y="1136287"/>
                      <a:pt x="668087" y="1131127"/>
                      <a:pt x="670259" y="1126933"/>
                    </a:cubicBezTo>
                    <a:lnTo>
                      <a:pt x="670259" y="1126933"/>
                    </a:lnTo>
                    <a:lnTo>
                      <a:pt x="670259" y="1126842"/>
                    </a:lnTo>
                    <a:lnTo>
                      <a:pt x="670259" y="1126842"/>
                    </a:lnTo>
                    <a:cubicBezTo>
                      <a:pt x="672436" y="1122637"/>
                      <a:pt x="677610" y="1120993"/>
                      <a:pt x="681815" y="1123172"/>
                    </a:cubicBezTo>
                    <a:cubicBezTo>
                      <a:pt x="681835" y="1123181"/>
                      <a:pt x="681853" y="1123190"/>
                      <a:pt x="681873" y="1123201"/>
                    </a:cubicBezTo>
                    <a:lnTo>
                      <a:pt x="681873" y="1123201"/>
                    </a:lnTo>
                    <a:cubicBezTo>
                      <a:pt x="686079" y="1125419"/>
                      <a:pt x="687704" y="1130614"/>
                      <a:pt x="685514" y="1134834"/>
                    </a:cubicBezTo>
                    <a:lnTo>
                      <a:pt x="685514" y="1134834"/>
                    </a:lnTo>
                    <a:cubicBezTo>
                      <a:pt x="684016" y="1137683"/>
                      <a:pt x="681069" y="1139474"/>
                      <a:pt x="677850" y="1139494"/>
                    </a:cubicBezTo>
                    <a:lnTo>
                      <a:pt x="677850" y="1139494"/>
                    </a:lnTo>
                    <a:cubicBezTo>
                      <a:pt x="676476" y="1139514"/>
                      <a:pt x="675118" y="1139188"/>
                      <a:pt x="673900" y="1138548"/>
                    </a:cubicBezTo>
                    <a:close/>
                    <a:moveTo>
                      <a:pt x="4783072" y="1076689"/>
                    </a:moveTo>
                    <a:cubicBezTo>
                      <a:pt x="4780268" y="1072855"/>
                      <a:pt x="4781070" y="1067472"/>
                      <a:pt x="4784892" y="1064638"/>
                    </a:cubicBezTo>
                    <a:lnTo>
                      <a:pt x="4784892" y="1064638"/>
                    </a:lnTo>
                    <a:cubicBezTo>
                      <a:pt x="4788697" y="1061807"/>
                      <a:pt x="4794067" y="1062592"/>
                      <a:pt x="4796889" y="1066387"/>
                    </a:cubicBezTo>
                    <a:cubicBezTo>
                      <a:pt x="4796907" y="1066411"/>
                      <a:pt x="4796926" y="1066435"/>
                      <a:pt x="4796944" y="1066458"/>
                    </a:cubicBezTo>
                    <a:lnTo>
                      <a:pt x="4796944" y="1066458"/>
                    </a:lnTo>
                    <a:cubicBezTo>
                      <a:pt x="4799729" y="1070307"/>
                      <a:pt x="4798910" y="1075672"/>
                      <a:pt x="4795123" y="1078528"/>
                    </a:cubicBezTo>
                    <a:lnTo>
                      <a:pt x="4795123" y="1078528"/>
                    </a:lnTo>
                    <a:cubicBezTo>
                      <a:pt x="4793649" y="1079586"/>
                      <a:pt x="4791865" y="1080152"/>
                      <a:pt x="4790044" y="1080148"/>
                    </a:cubicBezTo>
                    <a:lnTo>
                      <a:pt x="4790044" y="1080148"/>
                    </a:lnTo>
                    <a:cubicBezTo>
                      <a:pt x="4787332" y="1080146"/>
                      <a:pt x="4784747" y="1078899"/>
                      <a:pt x="4783072" y="1076762"/>
                    </a:cubicBezTo>
                    <a:close/>
                    <a:moveTo>
                      <a:pt x="729551" y="1051440"/>
                    </a:moveTo>
                    <a:cubicBezTo>
                      <a:pt x="725963" y="1048321"/>
                      <a:pt x="725580" y="1042887"/>
                      <a:pt x="728695" y="1039298"/>
                    </a:cubicBezTo>
                    <a:lnTo>
                      <a:pt x="728695" y="1039298"/>
                    </a:lnTo>
                    <a:cubicBezTo>
                      <a:pt x="731795" y="1035704"/>
                      <a:pt x="737220" y="1035303"/>
                      <a:pt x="740814" y="1038404"/>
                    </a:cubicBezTo>
                    <a:cubicBezTo>
                      <a:pt x="740821" y="1038409"/>
                      <a:pt x="740830" y="1038416"/>
                      <a:pt x="740837" y="1038424"/>
                    </a:cubicBezTo>
                    <a:lnTo>
                      <a:pt x="740837" y="1038424"/>
                    </a:lnTo>
                    <a:cubicBezTo>
                      <a:pt x="744433" y="1041542"/>
                      <a:pt x="744824" y="1046983"/>
                      <a:pt x="741711" y="1050584"/>
                    </a:cubicBezTo>
                    <a:lnTo>
                      <a:pt x="741711" y="1050584"/>
                    </a:lnTo>
                    <a:cubicBezTo>
                      <a:pt x="740069" y="1052494"/>
                      <a:pt x="737677" y="1053597"/>
                      <a:pt x="735158" y="1053606"/>
                    </a:cubicBezTo>
                    <a:lnTo>
                      <a:pt x="735158" y="1053606"/>
                    </a:lnTo>
                    <a:cubicBezTo>
                      <a:pt x="733084" y="1053610"/>
                      <a:pt x="731083" y="1052836"/>
                      <a:pt x="729551" y="1051440"/>
                    </a:cubicBezTo>
                    <a:close/>
                    <a:moveTo>
                      <a:pt x="4713040" y="1004218"/>
                    </a:moveTo>
                    <a:lnTo>
                      <a:pt x="4713040" y="1004218"/>
                    </a:lnTo>
                    <a:cubicBezTo>
                      <a:pt x="4709290" y="1001380"/>
                      <a:pt x="4708543" y="996037"/>
                      <a:pt x="4711383" y="992283"/>
                    </a:cubicBezTo>
                    <a:cubicBezTo>
                      <a:pt x="4711419" y="992245"/>
                      <a:pt x="4711438" y="992205"/>
                      <a:pt x="4711474" y="992167"/>
                    </a:cubicBezTo>
                    <a:lnTo>
                      <a:pt x="4711474" y="992167"/>
                    </a:lnTo>
                    <a:cubicBezTo>
                      <a:pt x="4714405" y="988456"/>
                      <a:pt x="4719776" y="987768"/>
                      <a:pt x="4723544" y="990619"/>
                    </a:cubicBezTo>
                    <a:lnTo>
                      <a:pt x="4723544" y="990619"/>
                    </a:lnTo>
                    <a:cubicBezTo>
                      <a:pt x="4727330" y="993539"/>
                      <a:pt x="4728022" y="998969"/>
                      <a:pt x="4725109" y="1002749"/>
                    </a:cubicBezTo>
                    <a:cubicBezTo>
                      <a:pt x="4725091" y="1002752"/>
                      <a:pt x="4725091" y="1002758"/>
                      <a:pt x="4725091" y="1002761"/>
                    </a:cubicBezTo>
                    <a:lnTo>
                      <a:pt x="4725091" y="1002761"/>
                    </a:lnTo>
                    <a:cubicBezTo>
                      <a:pt x="4723434" y="1004835"/>
                      <a:pt x="4720941" y="1006042"/>
                      <a:pt x="4718283" y="1006038"/>
                    </a:cubicBezTo>
                    <a:lnTo>
                      <a:pt x="4718283" y="1006038"/>
                    </a:lnTo>
                    <a:cubicBezTo>
                      <a:pt x="4716371" y="1006055"/>
                      <a:pt x="4714533" y="1005412"/>
                      <a:pt x="4713040" y="1004218"/>
                    </a:cubicBezTo>
                    <a:close/>
                    <a:moveTo>
                      <a:pt x="808485" y="985449"/>
                    </a:moveTo>
                    <a:cubicBezTo>
                      <a:pt x="806569" y="981095"/>
                      <a:pt x="808528" y="976012"/>
                      <a:pt x="812872" y="974071"/>
                    </a:cubicBezTo>
                    <a:lnTo>
                      <a:pt x="812872" y="974071"/>
                    </a:lnTo>
                    <a:cubicBezTo>
                      <a:pt x="817226" y="972198"/>
                      <a:pt x="822280" y="974146"/>
                      <a:pt x="824250" y="978459"/>
                    </a:cubicBezTo>
                    <a:lnTo>
                      <a:pt x="824250" y="978459"/>
                    </a:lnTo>
                    <a:cubicBezTo>
                      <a:pt x="826179" y="982804"/>
                      <a:pt x="824220" y="987892"/>
                      <a:pt x="819875" y="989824"/>
                    </a:cubicBezTo>
                    <a:cubicBezTo>
                      <a:pt x="819864" y="989827"/>
                      <a:pt x="819855" y="989833"/>
                      <a:pt x="819844" y="989836"/>
                    </a:cubicBezTo>
                    <a:lnTo>
                      <a:pt x="819844" y="989836"/>
                    </a:lnTo>
                    <a:cubicBezTo>
                      <a:pt x="818768" y="990346"/>
                      <a:pt x="817594" y="990614"/>
                      <a:pt x="816403" y="990619"/>
                    </a:cubicBezTo>
                    <a:lnTo>
                      <a:pt x="816403" y="990619"/>
                    </a:lnTo>
                    <a:cubicBezTo>
                      <a:pt x="812970" y="990625"/>
                      <a:pt x="809861" y="988595"/>
                      <a:pt x="808485" y="985449"/>
                    </a:cubicBezTo>
                    <a:close/>
                    <a:moveTo>
                      <a:pt x="832150" y="975874"/>
                    </a:moveTo>
                    <a:cubicBezTo>
                      <a:pt x="830787" y="971332"/>
                      <a:pt x="833324" y="966538"/>
                      <a:pt x="837848" y="965115"/>
                    </a:cubicBezTo>
                    <a:lnTo>
                      <a:pt x="837848" y="965115"/>
                    </a:lnTo>
                    <a:cubicBezTo>
                      <a:pt x="842397" y="963730"/>
                      <a:pt x="847209" y="966295"/>
                      <a:pt x="848594" y="970844"/>
                    </a:cubicBezTo>
                    <a:cubicBezTo>
                      <a:pt x="848598" y="970857"/>
                      <a:pt x="848603" y="970871"/>
                      <a:pt x="848607" y="970886"/>
                    </a:cubicBezTo>
                    <a:lnTo>
                      <a:pt x="848607" y="970886"/>
                    </a:lnTo>
                    <a:cubicBezTo>
                      <a:pt x="849985" y="975448"/>
                      <a:pt x="847405" y="980263"/>
                      <a:pt x="842843" y="981643"/>
                    </a:cubicBezTo>
                    <a:cubicBezTo>
                      <a:pt x="842842" y="981643"/>
                      <a:pt x="842838" y="981644"/>
                      <a:pt x="842836" y="981644"/>
                    </a:cubicBezTo>
                    <a:lnTo>
                      <a:pt x="842836" y="981644"/>
                    </a:lnTo>
                    <a:cubicBezTo>
                      <a:pt x="842028" y="981894"/>
                      <a:pt x="841187" y="982010"/>
                      <a:pt x="840342" y="981990"/>
                    </a:cubicBezTo>
                    <a:lnTo>
                      <a:pt x="840342" y="981990"/>
                    </a:lnTo>
                    <a:cubicBezTo>
                      <a:pt x="836556" y="982008"/>
                      <a:pt x="833219" y="979511"/>
                      <a:pt x="832168" y="975874"/>
                    </a:cubicBezTo>
                    <a:close/>
                    <a:moveTo>
                      <a:pt x="4625568" y="954520"/>
                    </a:moveTo>
                    <a:cubicBezTo>
                      <a:pt x="4621144" y="952823"/>
                      <a:pt x="4618942" y="947864"/>
                      <a:pt x="4620634" y="943443"/>
                    </a:cubicBezTo>
                    <a:cubicBezTo>
                      <a:pt x="4620634" y="943428"/>
                      <a:pt x="4620653" y="943412"/>
                      <a:pt x="4620653" y="943397"/>
                    </a:cubicBezTo>
                    <a:lnTo>
                      <a:pt x="4620653" y="943397"/>
                    </a:lnTo>
                    <a:cubicBezTo>
                      <a:pt x="4622328" y="938983"/>
                      <a:pt x="4627279" y="936767"/>
                      <a:pt x="4631703" y="938451"/>
                    </a:cubicBezTo>
                    <a:cubicBezTo>
                      <a:pt x="4631721" y="938462"/>
                      <a:pt x="4631758" y="938471"/>
                      <a:pt x="4631776" y="938482"/>
                    </a:cubicBezTo>
                    <a:lnTo>
                      <a:pt x="4631776" y="938482"/>
                    </a:lnTo>
                    <a:cubicBezTo>
                      <a:pt x="4636181" y="940224"/>
                      <a:pt x="4638366" y="945178"/>
                      <a:pt x="4636691" y="949605"/>
                    </a:cubicBezTo>
                    <a:lnTo>
                      <a:pt x="4636691" y="949605"/>
                    </a:lnTo>
                    <a:cubicBezTo>
                      <a:pt x="4635398" y="952914"/>
                      <a:pt x="4632213" y="955088"/>
                      <a:pt x="4628663" y="955066"/>
                    </a:cubicBezTo>
                    <a:lnTo>
                      <a:pt x="4628663" y="955066"/>
                    </a:lnTo>
                    <a:cubicBezTo>
                      <a:pt x="4627607" y="955093"/>
                      <a:pt x="4626569" y="954908"/>
                      <a:pt x="4625586" y="954520"/>
                    </a:cubicBezTo>
                    <a:close/>
                    <a:moveTo>
                      <a:pt x="4416219" y="928324"/>
                    </a:moveTo>
                    <a:cubicBezTo>
                      <a:pt x="4415781" y="923669"/>
                      <a:pt x="4419204" y="919544"/>
                      <a:pt x="4423864" y="919111"/>
                    </a:cubicBezTo>
                    <a:cubicBezTo>
                      <a:pt x="4423937" y="919105"/>
                      <a:pt x="4423992" y="919100"/>
                      <a:pt x="4424065" y="919094"/>
                    </a:cubicBezTo>
                    <a:lnTo>
                      <a:pt x="4424065" y="919094"/>
                    </a:lnTo>
                    <a:cubicBezTo>
                      <a:pt x="4428780" y="918667"/>
                      <a:pt x="4432930" y="922136"/>
                      <a:pt x="4433367" y="926842"/>
                    </a:cubicBezTo>
                    <a:cubicBezTo>
                      <a:pt x="4433367" y="926875"/>
                      <a:pt x="4433367" y="926908"/>
                      <a:pt x="4433367" y="926940"/>
                    </a:cubicBezTo>
                    <a:lnTo>
                      <a:pt x="4433367" y="926940"/>
                    </a:lnTo>
                    <a:cubicBezTo>
                      <a:pt x="4433713" y="931659"/>
                      <a:pt x="4430236" y="935791"/>
                      <a:pt x="4425521" y="936243"/>
                    </a:cubicBezTo>
                    <a:lnTo>
                      <a:pt x="4424847" y="936243"/>
                    </a:lnTo>
                    <a:cubicBezTo>
                      <a:pt x="4420332" y="936285"/>
                      <a:pt x="4416564" y="932822"/>
                      <a:pt x="4416219" y="928324"/>
                    </a:cubicBezTo>
                    <a:close/>
                    <a:moveTo>
                      <a:pt x="923754" y="930599"/>
                    </a:moveTo>
                    <a:cubicBezTo>
                      <a:pt x="921961" y="926227"/>
                      <a:pt x="924053" y="921230"/>
                      <a:pt x="928424" y="919437"/>
                    </a:cubicBezTo>
                    <a:cubicBezTo>
                      <a:pt x="928451" y="919426"/>
                      <a:pt x="928478" y="919415"/>
                      <a:pt x="928506" y="919404"/>
                    </a:cubicBezTo>
                    <a:lnTo>
                      <a:pt x="928506" y="919404"/>
                    </a:lnTo>
                    <a:cubicBezTo>
                      <a:pt x="932902" y="917618"/>
                      <a:pt x="937914" y="919735"/>
                      <a:pt x="939699" y="924131"/>
                    </a:cubicBezTo>
                    <a:cubicBezTo>
                      <a:pt x="939699" y="924133"/>
                      <a:pt x="939701" y="924135"/>
                      <a:pt x="939701" y="924137"/>
                    </a:cubicBezTo>
                    <a:lnTo>
                      <a:pt x="939701" y="924137"/>
                    </a:lnTo>
                    <a:cubicBezTo>
                      <a:pt x="941487" y="928533"/>
                      <a:pt x="939370" y="933545"/>
                      <a:pt x="934972" y="935331"/>
                    </a:cubicBezTo>
                    <a:cubicBezTo>
                      <a:pt x="934972" y="935331"/>
                      <a:pt x="934970" y="935333"/>
                      <a:pt x="934968" y="935333"/>
                    </a:cubicBezTo>
                    <a:lnTo>
                      <a:pt x="934968" y="935333"/>
                    </a:lnTo>
                    <a:cubicBezTo>
                      <a:pt x="933925" y="935740"/>
                      <a:pt x="932813" y="935944"/>
                      <a:pt x="931691" y="935933"/>
                    </a:cubicBezTo>
                    <a:lnTo>
                      <a:pt x="931691" y="935933"/>
                    </a:lnTo>
                    <a:cubicBezTo>
                      <a:pt x="928200" y="935959"/>
                      <a:pt x="925051" y="933842"/>
                      <a:pt x="923754" y="930599"/>
                    </a:cubicBezTo>
                    <a:close/>
                    <a:moveTo>
                      <a:pt x="4527447" y="932238"/>
                    </a:moveTo>
                    <a:cubicBezTo>
                      <a:pt x="4522713" y="931879"/>
                      <a:pt x="4519164" y="927754"/>
                      <a:pt x="4519528" y="923021"/>
                    </a:cubicBezTo>
                    <a:cubicBezTo>
                      <a:pt x="4519528" y="923017"/>
                      <a:pt x="4519528" y="923012"/>
                      <a:pt x="4519528" y="923008"/>
                    </a:cubicBezTo>
                    <a:lnTo>
                      <a:pt x="4519528" y="923008"/>
                    </a:lnTo>
                    <a:cubicBezTo>
                      <a:pt x="4519892" y="918279"/>
                      <a:pt x="4524006" y="914734"/>
                      <a:pt x="4528740" y="915089"/>
                    </a:cubicBezTo>
                    <a:lnTo>
                      <a:pt x="4528740" y="915089"/>
                    </a:lnTo>
                    <a:cubicBezTo>
                      <a:pt x="4533472" y="915439"/>
                      <a:pt x="4537022" y="919557"/>
                      <a:pt x="4536676" y="924290"/>
                    </a:cubicBezTo>
                    <a:cubicBezTo>
                      <a:pt x="4536676" y="924293"/>
                      <a:pt x="4536676" y="924297"/>
                      <a:pt x="4536676" y="924301"/>
                    </a:cubicBezTo>
                    <a:lnTo>
                      <a:pt x="4536676" y="924301"/>
                    </a:lnTo>
                    <a:cubicBezTo>
                      <a:pt x="4536349" y="928792"/>
                      <a:pt x="4532635" y="932283"/>
                      <a:pt x="4528138" y="932329"/>
                    </a:cubicBezTo>
                    <a:lnTo>
                      <a:pt x="4528138" y="932329"/>
                    </a:lnTo>
                    <a:cubicBezTo>
                      <a:pt x="4527902" y="932336"/>
                      <a:pt x="4527665" y="932294"/>
                      <a:pt x="4527447" y="932201"/>
                    </a:cubicBezTo>
                    <a:close/>
                    <a:moveTo>
                      <a:pt x="4320154" y="929398"/>
                    </a:moveTo>
                    <a:cubicBezTo>
                      <a:pt x="4315512" y="928617"/>
                      <a:pt x="4312363" y="924213"/>
                      <a:pt x="4313145" y="919564"/>
                    </a:cubicBezTo>
                    <a:cubicBezTo>
                      <a:pt x="4313145" y="919535"/>
                      <a:pt x="4313164" y="919506"/>
                      <a:pt x="4313164" y="919477"/>
                    </a:cubicBezTo>
                    <a:lnTo>
                      <a:pt x="4313164" y="919477"/>
                    </a:lnTo>
                    <a:cubicBezTo>
                      <a:pt x="4313983" y="914776"/>
                      <a:pt x="4318443" y="911621"/>
                      <a:pt x="4323158" y="912413"/>
                    </a:cubicBezTo>
                    <a:lnTo>
                      <a:pt x="4323158" y="912413"/>
                    </a:lnTo>
                    <a:cubicBezTo>
                      <a:pt x="4327818" y="913298"/>
                      <a:pt x="4330913" y="917733"/>
                      <a:pt x="4330149" y="922408"/>
                    </a:cubicBezTo>
                    <a:lnTo>
                      <a:pt x="4330149" y="922408"/>
                    </a:lnTo>
                    <a:cubicBezTo>
                      <a:pt x="4329420" y="926547"/>
                      <a:pt x="4325816" y="929564"/>
                      <a:pt x="4321611" y="929562"/>
                    </a:cubicBezTo>
                    <a:lnTo>
                      <a:pt x="4321611" y="929562"/>
                    </a:lnTo>
                    <a:cubicBezTo>
                      <a:pt x="4321119" y="929531"/>
                      <a:pt x="4320628" y="929464"/>
                      <a:pt x="4320154" y="929362"/>
                    </a:cubicBezTo>
                    <a:close/>
                    <a:moveTo>
                      <a:pt x="1020165" y="892043"/>
                    </a:moveTo>
                    <a:cubicBezTo>
                      <a:pt x="1018360" y="887665"/>
                      <a:pt x="1020445" y="882653"/>
                      <a:pt x="1024823" y="880847"/>
                    </a:cubicBezTo>
                    <a:cubicBezTo>
                      <a:pt x="1024823" y="880847"/>
                      <a:pt x="1024825" y="880847"/>
                      <a:pt x="1024825" y="880847"/>
                    </a:cubicBezTo>
                    <a:lnTo>
                      <a:pt x="1024825" y="880847"/>
                    </a:lnTo>
                    <a:cubicBezTo>
                      <a:pt x="1029210" y="879007"/>
                      <a:pt x="1034257" y="881069"/>
                      <a:pt x="1036097" y="885455"/>
                    </a:cubicBezTo>
                    <a:cubicBezTo>
                      <a:pt x="1036102" y="885465"/>
                      <a:pt x="1036106" y="885478"/>
                      <a:pt x="1036112" y="885489"/>
                    </a:cubicBezTo>
                    <a:lnTo>
                      <a:pt x="1036112" y="885489"/>
                    </a:lnTo>
                    <a:cubicBezTo>
                      <a:pt x="1037916" y="889918"/>
                      <a:pt x="1035800" y="894972"/>
                      <a:pt x="1031378" y="896794"/>
                    </a:cubicBezTo>
                    <a:lnTo>
                      <a:pt x="1031378" y="896794"/>
                    </a:lnTo>
                    <a:cubicBezTo>
                      <a:pt x="1030335" y="897204"/>
                      <a:pt x="1029223" y="897408"/>
                      <a:pt x="1028102" y="897395"/>
                    </a:cubicBezTo>
                    <a:lnTo>
                      <a:pt x="1028102" y="897395"/>
                    </a:lnTo>
                    <a:cubicBezTo>
                      <a:pt x="1024612" y="897397"/>
                      <a:pt x="1021472" y="895278"/>
                      <a:pt x="1020165" y="892043"/>
                    </a:cubicBezTo>
                    <a:close/>
                    <a:moveTo>
                      <a:pt x="4219521" y="895684"/>
                    </a:moveTo>
                    <a:lnTo>
                      <a:pt x="4219521" y="895684"/>
                    </a:lnTo>
                    <a:cubicBezTo>
                      <a:pt x="4215425" y="893335"/>
                      <a:pt x="4214023" y="888118"/>
                      <a:pt x="4216371" y="884027"/>
                    </a:cubicBezTo>
                    <a:cubicBezTo>
                      <a:pt x="4216390" y="884005"/>
                      <a:pt x="4216390" y="883982"/>
                      <a:pt x="4216408" y="883960"/>
                    </a:cubicBezTo>
                    <a:lnTo>
                      <a:pt x="4216408" y="883960"/>
                    </a:lnTo>
                    <a:cubicBezTo>
                      <a:pt x="4218720" y="879857"/>
                      <a:pt x="4223908" y="878400"/>
                      <a:pt x="4228004" y="880703"/>
                    </a:cubicBezTo>
                    <a:cubicBezTo>
                      <a:pt x="4228040" y="880727"/>
                      <a:pt x="4228095" y="880751"/>
                      <a:pt x="4228131" y="880774"/>
                    </a:cubicBezTo>
                    <a:lnTo>
                      <a:pt x="4228131" y="880774"/>
                    </a:lnTo>
                    <a:cubicBezTo>
                      <a:pt x="4232245" y="883174"/>
                      <a:pt x="4233665" y="888429"/>
                      <a:pt x="4231317" y="892571"/>
                    </a:cubicBezTo>
                    <a:lnTo>
                      <a:pt x="4231317" y="892571"/>
                    </a:lnTo>
                    <a:cubicBezTo>
                      <a:pt x="4229770" y="895241"/>
                      <a:pt x="4226911" y="896885"/>
                      <a:pt x="4223835" y="896885"/>
                    </a:cubicBezTo>
                    <a:lnTo>
                      <a:pt x="4223835" y="896885"/>
                    </a:lnTo>
                    <a:cubicBezTo>
                      <a:pt x="4222324" y="896885"/>
                      <a:pt x="4220831" y="896497"/>
                      <a:pt x="4219502" y="895756"/>
                    </a:cubicBezTo>
                    <a:close/>
                    <a:moveTo>
                      <a:pt x="1113407" y="847406"/>
                    </a:moveTo>
                    <a:cubicBezTo>
                      <a:pt x="1111075" y="843273"/>
                      <a:pt x="1112533" y="838032"/>
                      <a:pt x="1116666" y="835700"/>
                    </a:cubicBezTo>
                    <a:lnTo>
                      <a:pt x="1116666" y="835700"/>
                    </a:lnTo>
                    <a:cubicBezTo>
                      <a:pt x="1120836" y="833372"/>
                      <a:pt x="1126105" y="834834"/>
                      <a:pt x="1128480" y="838977"/>
                    </a:cubicBezTo>
                    <a:lnTo>
                      <a:pt x="1128480" y="838977"/>
                    </a:lnTo>
                    <a:cubicBezTo>
                      <a:pt x="1130730" y="843146"/>
                      <a:pt x="1129234" y="848347"/>
                      <a:pt x="1125112" y="850683"/>
                    </a:cubicBezTo>
                    <a:lnTo>
                      <a:pt x="1125112" y="850683"/>
                    </a:lnTo>
                    <a:cubicBezTo>
                      <a:pt x="1123835" y="851440"/>
                      <a:pt x="1122375" y="851829"/>
                      <a:pt x="1120889" y="851811"/>
                    </a:cubicBezTo>
                    <a:lnTo>
                      <a:pt x="1120889" y="851811"/>
                    </a:lnTo>
                    <a:cubicBezTo>
                      <a:pt x="1117778" y="851815"/>
                      <a:pt x="1114913" y="850127"/>
                      <a:pt x="1113407" y="847406"/>
                    </a:cubicBezTo>
                    <a:close/>
                    <a:moveTo>
                      <a:pt x="4135416" y="832169"/>
                    </a:moveTo>
                    <a:lnTo>
                      <a:pt x="4135416" y="832169"/>
                    </a:lnTo>
                    <a:cubicBezTo>
                      <a:pt x="4132067" y="828872"/>
                      <a:pt x="4132012" y="823478"/>
                      <a:pt x="4135307" y="820121"/>
                    </a:cubicBezTo>
                    <a:cubicBezTo>
                      <a:pt x="4135344" y="820083"/>
                      <a:pt x="4135380" y="820045"/>
                      <a:pt x="4135416" y="820008"/>
                    </a:cubicBezTo>
                    <a:lnTo>
                      <a:pt x="4135416" y="820008"/>
                    </a:lnTo>
                    <a:cubicBezTo>
                      <a:pt x="4138711" y="816655"/>
                      <a:pt x="4144082" y="816602"/>
                      <a:pt x="4147431" y="819888"/>
                    </a:cubicBezTo>
                    <a:cubicBezTo>
                      <a:pt x="4147486" y="819928"/>
                      <a:pt x="4147522" y="819968"/>
                      <a:pt x="4147559" y="820008"/>
                    </a:cubicBezTo>
                    <a:lnTo>
                      <a:pt x="4147559" y="820008"/>
                    </a:lnTo>
                    <a:cubicBezTo>
                      <a:pt x="4150909" y="823281"/>
                      <a:pt x="4150981" y="828652"/>
                      <a:pt x="4147704" y="832005"/>
                    </a:cubicBezTo>
                    <a:cubicBezTo>
                      <a:pt x="4147650" y="832054"/>
                      <a:pt x="4147614" y="832103"/>
                      <a:pt x="4147559" y="832150"/>
                    </a:cubicBezTo>
                    <a:lnTo>
                      <a:pt x="4147559" y="832150"/>
                    </a:lnTo>
                    <a:cubicBezTo>
                      <a:pt x="4145957" y="833816"/>
                      <a:pt x="4143754" y="834752"/>
                      <a:pt x="4141442" y="834735"/>
                    </a:cubicBezTo>
                    <a:lnTo>
                      <a:pt x="4141442" y="834735"/>
                    </a:lnTo>
                    <a:cubicBezTo>
                      <a:pt x="4139167" y="834703"/>
                      <a:pt x="4137019" y="833782"/>
                      <a:pt x="4135416" y="832169"/>
                    </a:cubicBezTo>
                    <a:close/>
                    <a:moveTo>
                      <a:pt x="1198530" y="788751"/>
                    </a:moveTo>
                    <a:cubicBezTo>
                      <a:pt x="1195361" y="785232"/>
                      <a:pt x="1195645" y="779811"/>
                      <a:pt x="1199164" y="776642"/>
                    </a:cubicBezTo>
                    <a:cubicBezTo>
                      <a:pt x="1199184" y="776626"/>
                      <a:pt x="1199202" y="776607"/>
                      <a:pt x="1199222" y="776591"/>
                    </a:cubicBezTo>
                    <a:lnTo>
                      <a:pt x="1199222" y="776591"/>
                    </a:lnTo>
                    <a:cubicBezTo>
                      <a:pt x="1202761" y="773429"/>
                      <a:pt x="1208193" y="773733"/>
                      <a:pt x="1211355" y="777272"/>
                    </a:cubicBezTo>
                    <a:cubicBezTo>
                      <a:pt x="1211357" y="777275"/>
                      <a:pt x="1211361" y="777279"/>
                      <a:pt x="1211365" y="777283"/>
                    </a:cubicBezTo>
                    <a:lnTo>
                      <a:pt x="1211365" y="777283"/>
                    </a:lnTo>
                    <a:cubicBezTo>
                      <a:pt x="1214527" y="780822"/>
                      <a:pt x="1214223" y="786252"/>
                      <a:pt x="1210684" y="789416"/>
                    </a:cubicBezTo>
                    <a:cubicBezTo>
                      <a:pt x="1210680" y="789418"/>
                      <a:pt x="1210676" y="789421"/>
                      <a:pt x="1210673" y="789425"/>
                    </a:cubicBezTo>
                    <a:lnTo>
                      <a:pt x="1210673" y="789425"/>
                    </a:lnTo>
                    <a:cubicBezTo>
                      <a:pt x="1209118" y="790841"/>
                      <a:pt x="1207096" y="791639"/>
                      <a:pt x="1204993" y="791664"/>
                    </a:cubicBezTo>
                    <a:lnTo>
                      <a:pt x="1204993" y="791664"/>
                    </a:lnTo>
                    <a:cubicBezTo>
                      <a:pt x="1202524" y="791650"/>
                      <a:pt x="1200176" y="790592"/>
                      <a:pt x="1198530" y="788751"/>
                    </a:cubicBezTo>
                    <a:close/>
                    <a:moveTo>
                      <a:pt x="4072521" y="747045"/>
                    </a:moveTo>
                    <a:lnTo>
                      <a:pt x="4072521" y="747045"/>
                    </a:lnTo>
                    <a:cubicBezTo>
                      <a:pt x="4070391" y="742780"/>
                      <a:pt x="4072084" y="737592"/>
                      <a:pt x="4076325" y="735413"/>
                    </a:cubicBezTo>
                    <a:lnTo>
                      <a:pt x="4076325" y="735413"/>
                    </a:lnTo>
                    <a:cubicBezTo>
                      <a:pt x="4080567" y="733274"/>
                      <a:pt x="4085719" y="734969"/>
                      <a:pt x="4087867" y="739199"/>
                    </a:cubicBezTo>
                    <a:lnTo>
                      <a:pt x="4087867" y="739199"/>
                    </a:lnTo>
                    <a:cubicBezTo>
                      <a:pt x="4090033" y="743421"/>
                      <a:pt x="4088413" y="748600"/>
                      <a:pt x="4084226" y="750832"/>
                    </a:cubicBezTo>
                    <a:lnTo>
                      <a:pt x="4084226" y="750832"/>
                    </a:lnTo>
                    <a:cubicBezTo>
                      <a:pt x="4082988" y="751436"/>
                      <a:pt x="4081641" y="751758"/>
                      <a:pt x="4080257" y="751778"/>
                    </a:cubicBezTo>
                    <a:lnTo>
                      <a:pt x="4080257" y="751778"/>
                    </a:lnTo>
                    <a:cubicBezTo>
                      <a:pt x="4076999" y="751780"/>
                      <a:pt x="4074013" y="749951"/>
                      <a:pt x="4072521" y="747045"/>
                    </a:cubicBezTo>
                    <a:close/>
                    <a:moveTo>
                      <a:pt x="1269254" y="713349"/>
                    </a:moveTo>
                    <a:cubicBezTo>
                      <a:pt x="1265450" y="710549"/>
                      <a:pt x="1264634" y="705195"/>
                      <a:pt x="1267434" y="701389"/>
                    </a:cubicBezTo>
                    <a:lnTo>
                      <a:pt x="1267434" y="701389"/>
                    </a:lnTo>
                    <a:cubicBezTo>
                      <a:pt x="1270161" y="697517"/>
                      <a:pt x="1275509" y="696590"/>
                      <a:pt x="1279381" y="699317"/>
                    </a:cubicBezTo>
                    <a:cubicBezTo>
                      <a:pt x="1279423" y="699346"/>
                      <a:pt x="1279463" y="699375"/>
                      <a:pt x="1279503" y="699405"/>
                    </a:cubicBezTo>
                    <a:lnTo>
                      <a:pt x="1279503" y="699405"/>
                    </a:lnTo>
                    <a:cubicBezTo>
                      <a:pt x="1283273" y="702233"/>
                      <a:pt x="1284084" y="707562"/>
                      <a:pt x="1281324" y="711383"/>
                    </a:cubicBezTo>
                    <a:lnTo>
                      <a:pt x="1281324" y="711383"/>
                    </a:lnTo>
                    <a:cubicBezTo>
                      <a:pt x="1279693" y="713611"/>
                      <a:pt x="1277095" y="714924"/>
                      <a:pt x="1274333" y="714915"/>
                    </a:cubicBezTo>
                    <a:lnTo>
                      <a:pt x="1274333" y="714915"/>
                    </a:lnTo>
                    <a:cubicBezTo>
                      <a:pt x="1272518" y="714936"/>
                      <a:pt x="1270742" y="714389"/>
                      <a:pt x="1269254" y="713349"/>
                    </a:cubicBezTo>
                    <a:close/>
                    <a:moveTo>
                      <a:pt x="4035639" y="648815"/>
                    </a:moveTo>
                    <a:lnTo>
                      <a:pt x="4035639" y="648815"/>
                    </a:lnTo>
                    <a:cubicBezTo>
                      <a:pt x="4034364" y="644245"/>
                      <a:pt x="4037022" y="639503"/>
                      <a:pt x="4041591" y="638220"/>
                    </a:cubicBezTo>
                    <a:cubicBezTo>
                      <a:pt x="4041591" y="638220"/>
                      <a:pt x="4041591" y="638220"/>
                      <a:pt x="4041591" y="638220"/>
                    </a:cubicBezTo>
                    <a:lnTo>
                      <a:pt x="4041591" y="638220"/>
                    </a:lnTo>
                    <a:cubicBezTo>
                      <a:pt x="4046161" y="636938"/>
                      <a:pt x="4050912" y="639602"/>
                      <a:pt x="4052186" y="644171"/>
                    </a:cubicBezTo>
                    <a:cubicBezTo>
                      <a:pt x="4052186" y="644171"/>
                      <a:pt x="4052186" y="644173"/>
                      <a:pt x="4052186" y="644173"/>
                    </a:cubicBezTo>
                    <a:lnTo>
                      <a:pt x="4052186" y="644173"/>
                    </a:lnTo>
                    <a:cubicBezTo>
                      <a:pt x="4053461" y="648742"/>
                      <a:pt x="4050803" y="653484"/>
                      <a:pt x="4046234" y="654768"/>
                    </a:cubicBezTo>
                    <a:cubicBezTo>
                      <a:pt x="4046234" y="654768"/>
                      <a:pt x="4046234" y="654768"/>
                      <a:pt x="4046234" y="654768"/>
                    </a:cubicBezTo>
                    <a:lnTo>
                      <a:pt x="4046234" y="654768"/>
                    </a:lnTo>
                    <a:cubicBezTo>
                      <a:pt x="4045487" y="655008"/>
                      <a:pt x="4044686" y="655126"/>
                      <a:pt x="4043903" y="655113"/>
                    </a:cubicBezTo>
                    <a:lnTo>
                      <a:pt x="4043903" y="655113"/>
                    </a:lnTo>
                    <a:cubicBezTo>
                      <a:pt x="4040044" y="655119"/>
                      <a:pt x="4036658" y="652537"/>
                      <a:pt x="4035639" y="648815"/>
                    </a:cubicBezTo>
                    <a:close/>
                    <a:moveTo>
                      <a:pt x="1330475" y="629518"/>
                    </a:moveTo>
                    <a:cubicBezTo>
                      <a:pt x="1326534" y="626875"/>
                      <a:pt x="1325482" y="621537"/>
                      <a:pt x="1328123" y="617596"/>
                    </a:cubicBezTo>
                    <a:cubicBezTo>
                      <a:pt x="1328149" y="617560"/>
                      <a:pt x="1328174" y="617521"/>
                      <a:pt x="1328200" y="617485"/>
                    </a:cubicBezTo>
                    <a:lnTo>
                      <a:pt x="1328200" y="617485"/>
                    </a:lnTo>
                    <a:cubicBezTo>
                      <a:pt x="1330825" y="613604"/>
                      <a:pt x="1336099" y="612586"/>
                      <a:pt x="1339980" y="615211"/>
                    </a:cubicBezTo>
                    <a:cubicBezTo>
                      <a:pt x="1340040" y="615253"/>
                      <a:pt x="1340100" y="615295"/>
                      <a:pt x="1340160" y="615337"/>
                    </a:cubicBezTo>
                    <a:lnTo>
                      <a:pt x="1340160" y="615337"/>
                    </a:lnTo>
                    <a:cubicBezTo>
                      <a:pt x="1344050" y="617964"/>
                      <a:pt x="1345075" y="623249"/>
                      <a:pt x="1342448" y="627141"/>
                    </a:cubicBezTo>
                    <a:cubicBezTo>
                      <a:pt x="1342408" y="627199"/>
                      <a:pt x="1342368" y="627257"/>
                      <a:pt x="1342327" y="627315"/>
                    </a:cubicBezTo>
                    <a:lnTo>
                      <a:pt x="1342327" y="627315"/>
                    </a:lnTo>
                    <a:cubicBezTo>
                      <a:pt x="1340719" y="629622"/>
                      <a:pt x="1338074" y="630985"/>
                      <a:pt x="1335263" y="630956"/>
                    </a:cubicBezTo>
                    <a:lnTo>
                      <a:pt x="1335263" y="630956"/>
                    </a:lnTo>
                    <a:cubicBezTo>
                      <a:pt x="1333517" y="630984"/>
                      <a:pt x="1331804" y="630481"/>
                      <a:pt x="1330348" y="629518"/>
                    </a:cubicBezTo>
                    <a:close/>
                    <a:moveTo>
                      <a:pt x="4008114" y="548800"/>
                    </a:moveTo>
                    <a:lnTo>
                      <a:pt x="4008114" y="548800"/>
                    </a:lnTo>
                    <a:cubicBezTo>
                      <a:pt x="4006785" y="544235"/>
                      <a:pt x="4009406" y="539454"/>
                      <a:pt x="4013975" y="538122"/>
                    </a:cubicBezTo>
                    <a:cubicBezTo>
                      <a:pt x="4013975" y="538120"/>
                      <a:pt x="4013994" y="538116"/>
                      <a:pt x="4013994" y="538114"/>
                    </a:cubicBezTo>
                    <a:lnTo>
                      <a:pt x="4013994" y="538114"/>
                    </a:lnTo>
                    <a:cubicBezTo>
                      <a:pt x="4018581" y="536838"/>
                      <a:pt x="4023332" y="539483"/>
                      <a:pt x="4024661" y="544049"/>
                    </a:cubicBezTo>
                    <a:lnTo>
                      <a:pt x="4024661" y="544049"/>
                    </a:lnTo>
                    <a:cubicBezTo>
                      <a:pt x="4025936" y="548633"/>
                      <a:pt x="4023296" y="553388"/>
                      <a:pt x="4018727" y="554735"/>
                    </a:cubicBezTo>
                    <a:lnTo>
                      <a:pt x="4018727" y="554735"/>
                    </a:lnTo>
                    <a:cubicBezTo>
                      <a:pt x="4017962" y="554910"/>
                      <a:pt x="4017179" y="554995"/>
                      <a:pt x="4016397" y="554990"/>
                    </a:cubicBezTo>
                    <a:lnTo>
                      <a:pt x="4016397" y="554990"/>
                    </a:lnTo>
                    <a:cubicBezTo>
                      <a:pt x="4012501" y="555093"/>
                      <a:pt x="4009042" y="552545"/>
                      <a:pt x="4007986" y="548800"/>
                    </a:cubicBezTo>
                    <a:close/>
                    <a:moveTo>
                      <a:pt x="1390058" y="544577"/>
                    </a:moveTo>
                    <a:cubicBezTo>
                      <a:pt x="1386228" y="541777"/>
                      <a:pt x="1385392" y="536401"/>
                      <a:pt x="1388192" y="532569"/>
                    </a:cubicBezTo>
                    <a:cubicBezTo>
                      <a:pt x="1388207" y="532549"/>
                      <a:pt x="1388223" y="532527"/>
                      <a:pt x="1388238" y="532507"/>
                    </a:cubicBezTo>
                    <a:lnTo>
                      <a:pt x="1388238" y="532507"/>
                    </a:lnTo>
                    <a:cubicBezTo>
                      <a:pt x="1391072" y="528692"/>
                      <a:pt x="1396455" y="527878"/>
                      <a:pt x="1400289" y="530687"/>
                    </a:cubicBezTo>
                    <a:lnTo>
                      <a:pt x="1400289" y="530687"/>
                    </a:lnTo>
                    <a:cubicBezTo>
                      <a:pt x="1404096" y="533468"/>
                      <a:pt x="1404928" y="538811"/>
                      <a:pt x="1402144" y="542618"/>
                    </a:cubicBezTo>
                    <a:cubicBezTo>
                      <a:pt x="1402133" y="542634"/>
                      <a:pt x="1402120" y="542649"/>
                      <a:pt x="1402109" y="542665"/>
                    </a:cubicBezTo>
                    <a:lnTo>
                      <a:pt x="1402109" y="542847"/>
                    </a:lnTo>
                    <a:cubicBezTo>
                      <a:pt x="1400480" y="545017"/>
                      <a:pt x="1397924" y="546292"/>
                      <a:pt x="1395210" y="546288"/>
                    </a:cubicBezTo>
                    <a:lnTo>
                      <a:pt x="1395210" y="546288"/>
                    </a:lnTo>
                    <a:cubicBezTo>
                      <a:pt x="1393350" y="546306"/>
                      <a:pt x="1391536" y="545705"/>
                      <a:pt x="1390058" y="544577"/>
                    </a:cubicBezTo>
                    <a:close/>
                    <a:moveTo>
                      <a:pt x="1457250" y="466298"/>
                    </a:moveTo>
                    <a:cubicBezTo>
                      <a:pt x="1453994" y="462848"/>
                      <a:pt x="1454150" y="457414"/>
                      <a:pt x="1457596" y="454156"/>
                    </a:cubicBezTo>
                    <a:lnTo>
                      <a:pt x="1457596" y="454156"/>
                    </a:lnTo>
                    <a:cubicBezTo>
                      <a:pt x="1461082" y="450888"/>
                      <a:pt x="1466551" y="451043"/>
                      <a:pt x="1469848" y="454502"/>
                    </a:cubicBezTo>
                    <a:lnTo>
                      <a:pt x="1469848" y="454502"/>
                    </a:lnTo>
                    <a:cubicBezTo>
                      <a:pt x="1473079" y="458010"/>
                      <a:pt x="1472884" y="463466"/>
                      <a:pt x="1469411" y="466735"/>
                    </a:cubicBezTo>
                    <a:lnTo>
                      <a:pt x="1469411" y="466735"/>
                    </a:lnTo>
                    <a:cubicBezTo>
                      <a:pt x="1467823" y="468226"/>
                      <a:pt x="1465728" y="469060"/>
                      <a:pt x="1463549" y="469065"/>
                    </a:cubicBezTo>
                    <a:lnTo>
                      <a:pt x="1463549" y="469065"/>
                    </a:lnTo>
                    <a:cubicBezTo>
                      <a:pt x="1461172" y="469073"/>
                      <a:pt x="1458894" y="468106"/>
                      <a:pt x="1457250" y="466389"/>
                    </a:cubicBezTo>
                    <a:close/>
                    <a:moveTo>
                      <a:pt x="3972160" y="453373"/>
                    </a:moveTo>
                    <a:cubicBezTo>
                      <a:pt x="3970067" y="449119"/>
                      <a:pt x="3971814" y="443965"/>
                      <a:pt x="3976056" y="441864"/>
                    </a:cubicBezTo>
                    <a:cubicBezTo>
                      <a:pt x="3976092" y="441853"/>
                      <a:pt x="3976110" y="441842"/>
                      <a:pt x="3976129" y="441832"/>
                    </a:cubicBezTo>
                    <a:lnTo>
                      <a:pt x="3976129" y="441832"/>
                    </a:lnTo>
                    <a:cubicBezTo>
                      <a:pt x="3980388" y="439736"/>
                      <a:pt x="3985558" y="441497"/>
                      <a:pt x="3987652" y="445766"/>
                    </a:cubicBezTo>
                    <a:cubicBezTo>
                      <a:pt x="3987652" y="445776"/>
                      <a:pt x="3987670" y="445789"/>
                      <a:pt x="3987670" y="445800"/>
                    </a:cubicBezTo>
                    <a:lnTo>
                      <a:pt x="3987670" y="445800"/>
                    </a:lnTo>
                    <a:cubicBezTo>
                      <a:pt x="3989727" y="450085"/>
                      <a:pt x="3987961" y="455223"/>
                      <a:pt x="3983702" y="457342"/>
                    </a:cubicBezTo>
                    <a:lnTo>
                      <a:pt x="3983702" y="457342"/>
                    </a:lnTo>
                    <a:cubicBezTo>
                      <a:pt x="3982518" y="457919"/>
                      <a:pt x="3981226" y="458212"/>
                      <a:pt x="3979915" y="458197"/>
                    </a:cubicBezTo>
                    <a:lnTo>
                      <a:pt x="3979915" y="458197"/>
                    </a:lnTo>
                    <a:cubicBezTo>
                      <a:pt x="3976638" y="458186"/>
                      <a:pt x="3973635" y="456337"/>
                      <a:pt x="3972160" y="453409"/>
                    </a:cubicBezTo>
                    <a:close/>
                    <a:moveTo>
                      <a:pt x="1541427" y="406770"/>
                    </a:moveTo>
                    <a:cubicBezTo>
                      <a:pt x="1539370" y="402456"/>
                      <a:pt x="1541191" y="397289"/>
                      <a:pt x="1545487" y="395210"/>
                    </a:cubicBezTo>
                    <a:lnTo>
                      <a:pt x="1545487" y="395210"/>
                    </a:lnTo>
                    <a:cubicBezTo>
                      <a:pt x="1549819" y="393215"/>
                      <a:pt x="1554953" y="395052"/>
                      <a:pt x="1557028" y="399343"/>
                    </a:cubicBezTo>
                    <a:lnTo>
                      <a:pt x="1557028" y="399343"/>
                    </a:lnTo>
                    <a:cubicBezTo>
                      <a:pt x="1559031" y="403652"/>
                      <a:pt x="1557192" y="408767"/>
                      <a:pt x="1552896" y="410811"/>
                    </a:cubicBezTo>
                    <a:lnTo>
                      <a:pt x="1552896" y="410811"/>
                    </a:lnTo>
                    <a:cubicBezTo>
                      <a:pt x="1551749" y="411345"/>
                      <a:pt x="1550511" y="411636"/>
                      <a:pt x="1549255" y="411667"/>
                    </a:cubicBezTo>
                    <a:lnTo>
                      <a:pt x="1549255" y="411667"/>
                    </a:lnTo>
                    <a:cubicBezTo>
                      <a:pt x="1545924" y="411696"/>
                      <a:pt x="1542884" y="409805"/>
                      <a:pt x="1541427" y="406806"/>
                    </a:cubicBezTo>
                    <a:close/>
                    <a:moveTo>
                      <a:pt x="1948713" y="377188"/>
                    </a:moveTo>
                    <a:cubicBezTo>
                      <a:pt x="1948731" y="372440"/>
                      <a:pt x="1952572" y="368597"/>
                      <a:pt x="1957323" y="368577"/>
                    </a:cubicBezTo>
                    <a:lnTo>
                      <a:pt x="1957323" y="368577"/>
                    </a:lnTo>
                    <a:cubicBezTo>
                      <a:pt x="1962056" y="368557"/>
                      <a:pt x="1965916" y="372380"/>
                      <a:pt x="1965934" y="377115"/>
                    </a:cubicBezTo>
                    <a:cubicBezTo>
                      <a:pt x="1965934" y="377139"/>
                      <a:pt x="1965934" y="377164"/>
                      <a:pt x="1965934" y="377188"/>
                    </a:cubicBezTo>
                    <a:lnTo>
                      <a:pt x="1965934" y="377188"/>
                    </a:lnTo>
                    <a:cubicBezTo>
                      <a:pt x="1965934" y="381947"/>
                      <a:pt x="1962075" y="385806"/>
                      <a:pt x="1957323" y="385817"/>
                    </a:cubicBezTo>
                    <a:lnTo>
                      <a:pt x="1957323" y="385817"/>
                    </a:lnTo>
                    <a:cubicBezTo>
                      <a:pt x="1952572" y="385797"/>
                      <a:pt x="1948731" y="381943"/>
                      <a:pt x="1948713" y="377188"/>
                    </a:cubicBezTo>
                    <a:close/>
                    <a:moveTo>
                      <a:pt x="2052368" y="376241"/>
                    </a:moveTo>
                    <a:cubicBezTo>
                      <a:pt x="2052241" y="371528"/>
                      <a:pt x="2055954" y="367600"/>
                      <a:pt x="2060669" y="367469"/>
                    </a:cubicBezTo>
                    <a:cubicBezTo>
                      <a:pt x="2060687" y="367467"/>
                      <a:pt x="2060706" y="367467"/>
                      <a:pt x="2060724" y="367467"/>
                    </a:cubicBezTo>
                    <a:lnTo>
                      <a:pt x="2060724" y="367467"/>
                    </a:lnTo>
                    <a:cubicBezTo>
                      <a:pt x="2065439" y="367336"/>
                      <a:pt x="2069389" y="371059"/>
                      <a:pt x="2069517" y="375783"/>
                    </a:cubicBezTo>
                    <a:cubicBezTo>
                      <a:pt x="2069517" y="375819"/>
                      <a:pt x="2069517" y="375857"/>
                      <a:pt x="2069517" y="375895"/>
                    </a:cubicBezTo>
                    <a:lnTo>
                      <a:pt x="2069517" y="375895"/>
                    </a:lnTo>
                    <a:cubicBezTo>
                      <a:pt x="2069589" y="380650"/>
                      <a:pt x="2065821" y="384579"/>
                      <a:pt x="2061070" y="384688"/>
                    </a:cubicBezTo>
                    <a:lnTo>
                      <a:pt x="2060906" y="384688"/>
                    </a:lnTo>
                    <a:cubicBezTo>
                      <a:pt x="2056264" y="384659"/>
                      <a:pt x="2052477" y="380942"/>
                      <a:pt x="2052368" y="376296"/>
                    </a:cubicBezTo>
                    <a:close/>
                    <a:moveTo>
                      <a:pt x="1853340" y="384433"/>
                    </a:moveTo>
                    <a:cubicBezTo>
                      <a:pt x="1848643" y="384259"/>
                      <a:pt x="1844966" y="380305"/>
                      <a:pt x="1845148" y="375604"/>
                    </a:cubicBezTo>
                    <a:cubicBezTo>
                      <a:pt x="1845148" y="375561"/>
                      <a:pt x="1845148" y="375519"/>
                      <a:pt x="1845148" y="375477"/>
                    </a:cubicBezTo>
                    <a:lnTo>
                      <a:pt x="1845148" y="375477"/>
                    </a:lnTo>
                    <a:cubicBezTo>
                      <a:pt x="1845348" y="370722"/>
                      <a:pt x="1849353" y="367019"/>
                      <a:pt x="1854105" y="367194"/>
                    </a:cubicBezTo>
                    <a:lnTo>
                      <a:pt x="1854105" y="367194"/>
                    </a:lnTo>
                    <a:cubicBezTo>
                      <a:pt x="1858838" y="367400"/>
                      <a:pt x="1862497" y="371403"/>
                      <a:pt x="1862297" y="376134"/>
                    </a:cubicBezTo>
                    <a:cubicBezTo>
                      <a:pt x="1862297" y="376139"/>
                      <a:pt x="1862297" y="376145"/>
                      <a:pt x="1862297" y="376150"/>
                    </a:cubicBezTo>
                    <a:lnTo>
                      <a:pt x="1862297" y="376150"/>
                    </a:lnTo>
                    <a:cubicBezTo>
                      <a:pt x="1862133" y="380758"/>
                      <a:pt x="1858365" y="384417"/>
                      <a:pt x="1853759" y="384433"/>
                    </a:cubicBezTo>
                    <a:lnTo>
                      <a:pt x="1853340" y="384433"/>
                    </a:lnTo>
                    <a:close/>
                    <a:moveTo>
                      <a:pt x="1638620" y="371727"/>
                    </a:moveTo>
                    <a:cubicBezTo>
                      <a:pt x="1638001" y="367023"/>
                      <a:pt x="1641314" y="362703"/>
                      <a:pt x="1646011" y="362080"/>
                    </a:cubicBezTo>
                    <a:cubicBezTo>
                      <a:pt x="1646011" y="362080"/>
                      <a:pt x="1646029" y="362078"/>
                      <a:pt x="1646029" y="362078"/>
                    </a:cubicBezTo>
                    <a:lnTo>
                      <a:pt x="1646029" y="362078"/>
                    </a:lnTo>
                    <a:cubicBezTo>
                      <a:pt x="1650671" y="361414"/>
                      <a:pt x="1654986" y="364642"/>
                      <a:pt x="1655641" y="369289"/>
                    </a:cubicBezTo>
                    <a:cubicBezTo>
                      <a:pt x="1655659" y="369362"/>
                      <a:pt x="1655678" y="369433"/>
                      <a:pt x="1655678" y="369506"/>
                    </a:cubicBezTo>
                    <a:lnTo>
                      <a:pt x="1655678" y="369506"/>
                    </a:lnTo>
                    <a:cubicBezTo>
                      <a:pt x="1656315" y="374188"/>
                      <a:pt x="1653038" y="378502"/>
                      <a:pt x="1648359" y="379141"/>
                    </a:cubicBezTo>
                    <a:cubicBezTo>
                      <a:pt x="1648323" y="379147"/>
                      <a:pt x="1648305" y="379150"/>
                      <a:pt x="1648268" y="379154"/>
                    </a:cubicBezTo>
                    <a:lnTo>
                      <a:pt x="1648268" y="379154"/>
                    </a:lnTo>
                    <a:cubicBezTo>
                      <a:pt x="1647923" y="379154"/>
                      <a:pt x="1647504" y="379154"/>
                      <a:pt x="1647158" y="379154"/>
                    </a:cubicBezTo>
                    <a:lnTo>
                      <a:pt x="1647158" y="379154"/>
                    </a:lnTo>
                    <a:cubicBezTo>
                      <a:pt x="1642880" y="379119"/>
                      <a:pt x="1639239" y="375968"/>
                      <a:pt x="1638620" y="371727"/>
                    </a:cubicBezTo>
                    <a:close/>
                    <a:moveTo>
                      <a:pt x="1750122" y="376824"/>
                    </a:moveTo>
                    <a:cubicBezTo>
                      <a:pt x="1745370" y="376531"/>
                      <a:pt x="1741766" y="372466"/>
                      <a:pt x="1742021" y="367722"/>
                    </a:cubicBezTo>
                    <a:lnTo>
                      <a:pt x="1742021" y="367722"/>
                    </a:lnTo>
                    <a:cubicBezTo>
                      <a:pt x="1742276" y="362992"/>
                      <a:pt x="1746317" y="359364"/>
                      <a:pt x="1751032" y="359615"/>
                    </a:cubicBezTo>
                    <a:cubicBezTo>
                      <a:pt x="1751068" y="359617"/>
                      <a:pt x="1751087" y="359619"/>
                      <a:pt x="1751123" y="359621"/>
                    </a:cubicBezTo>
                    <a:lnTo>
                      <a:pt x="1751123" y="359621"/>
                    </a:lnTo>
                    <a:cubicBezTo>
                      <a:pt x="1755820" y="359850"/>
                      <a:pt x="1759442" y="363846"/>
                      <a:pt x="1759224" y="368546"/>
                    </a:cubicBezTo>
                    <a:cubicBezTo>
                      <a:pt x="1759206" y="368605"/>
                      <a:pt x="1759206" y="368665"/>
                      <a:pt x="1759206" y="368723"/>
                    </a:cubicBezTo>
                    <a:lnTo>
                      <a:pt x="1759206" y="368723"/>
                    </a:lnTo>
                    <a:cubicBezTo>
                      <a:pt x="1758987" y="373269"/>
                      <a:pt x="1755237" y="376838"/>
                      <a:pt x="1750686" y="376824"/>
                    </a:cubicBezTo>
                    <a:lnTo>
                      <a:pt x="1750176" y="376824"/>
                    </a:lnTo>
                    <a:close/>
                    <a:moveTo>
                      <a:pt x="3916837" y="368814"/>
                    </a:moveTo>
                    <a:cubicBezTo>
                      <a:pt x="3913743" y="365193"/>
                      <a:pt x="3914161" y="359752"/>
                      <a:pt x="3917784" y="356654"/>
                    </a:cubicBezTo>
                    <a:lnTo>
                      <a:pt x="3917784" y="356654"/>
                    </a:lnTo>
                    <a:cubicBezTo>
                      <a:pt x="3921443" y="353632"/>
                      <a:pt x="3926849" y="354094"/>
                      <a:pt x="3929944" y="357691"/>
                    </a:cubicBezTo>
                    <a:lnTo>
                      <a:pt x="3929944" y="357691"/>
                    </a:lnTo>
                    <a:cubicBezTo>
                      <a:pt x="3933039" y="361316"/>
                      <a:pt x="3932602" y="366759"/>
                      <a:pt x="3928979" y="369852"/>
                    </a:cubicBezTo>
                    <a:lnTo>
                      <a:pt x="3928979" y="369852"/>
                    </a:lnTo>
                    <a:cubicBezTo>
                      <a:pt x="3927414" y="371177"/>
                      <a:pt x="3925430" y="371905"/>
                      <a:pt x="3923391" y="371909"/>
                    </a:cubicBezTo>
                    <a:lnTo>
                      <a:pt x="3923391" y="371909"/>
                    </a:lnTo>
                    <a:cubicBezTo>
                      <a:pt x="3920824" y="371916"/>
                      <a:pt x="3918421" y="370740"/>
                      <a:pt x="3916837" y="368723"/>
                    </a:cubicBezTo>
                    <a:close/>
                    <a:moveTo>
                      <a:pt x="2154458" y="361387"/>
                    </a:moveTo>
                    <a:cubicBezTo>
                      <a:pt x="2152965" y="356872"/>
                      <a:pt x="2155423" y="352001"/>
                      <a:pt x="2159937" y="350508"/>
                    </a:cubicBezTo>
                    <a:cubicBezTo>
                      <a:pt x="2159974" y="350493"/>
                      <a:pt x="2160029" y="350479"/>
                      <a:pt x="2160065" y="350464"/>
                    </a:cubicBezTo>
                    <a:lnTo>
                      <a:pt x="2160065" y="350464"/>
                    </a:lnTo>
                    <a:cubicBezTo>
                      <a:pt x="2164543" y="349026"/>
                      <a:pt x="2169349" y="351463"/>
                      <a:pt x="2170824" y="355925"/>
                    </a:cubicBezTo>
                    <a:lnTo>
                      <a:pt x="2170824" y="355925"/>
                    </a:lnTo>
                    <a:cubicBezTo>
                      <a:pt x="2172317" y="360449"/>
                      <a:pt x="2169877" y="365335"/>
                      <a:pt x="2165362" y="366848"/>
                    </a:cubicBezTo>
                    <a:lnTo>
                      <a:pt x="2165362" y="366848"/>
                    </a:lnTo>
                    <a:cubicBezTo>
                      <a:pt x="2164507" y="367105"/>
                      <a:pt x="2163597" y="367245"/>
                      <a:pt x="2162705" y="367267"/>
                    </a:cubicBezTo>
                    <a:lnTo>
                      <a:pt x="2162705" y="367267"/>
                    </a:lnTo>
                    <a:cubicBezTo>
                      <a:pt x="2158954" y="367294"/>
                      <a:pt x="2155605" y="364876"/>
                      <a:pt x="2154458" y="361296"/>
                    </a:cubicBezTo>
                    <a:close/>
                    <a:moveTo>
                      <a:pt x="2249120" y="320045"/>
                    </a:moveTo>
                    <a:cubicBezTo>
                      <a:pt x="2246717" y="315967"/>
                      <a:pt x="2248010" y="310709"/>
                      <a:pt x="2252051" y="308230"/>
                    </a:cubicBezTo>
                    <a:lnTo>
                      <a:pt x="2252051" y="308230"/>
                    </a:lnTo>
                    <a:cubicBezTo>
                      <a:pt x="2256147" y="305771"/>
                      <a:pt x="2261463" y="307079"/>
                      <a:pt x="2263957" y="311161"/>
                    </a:cubicBezTo>
                    <a:lnTo>
                      <a:pt x="2263957" y="311161"/>
                    </a:lnTo>
                    <a:cubicBezTo>
                      <a:pt x="2266342" y="315288"/>
                      <a:pt x="2264995" y="320558"/>
                      <a:pt x="2260935" y="323048"/>
                    </a:cubicBezTo>
                    <a:lnTo>
                      <a:pt x="2260935" y="323048"/>
                    </a:lnTo>
                    <a:cubicBezTo>
                      <a:pt x="2259588" y="323824"/>
                      <a:pt x="2258077" y="324243"/>
                      <a:pt x="2256530" y="324268"/>
                    </a:cubicBezTo>
                    <a:lnTo>
                      <a:pt x="2256530" y="324268"/>
                    </a:lnTo>
                    <a:cubicBezTo>
                      <a:pt x="2253490" y="324213"/>
                      <a:pt x="2250686" y="322580"/>
                      <a:pt x="2249139" y="319954"/>
                    </a:cubicBezTo>
                    <a:close/>
                    <a:moveTo>
                      <a:pt x="3842218" y="300657"/>
                    </a:moveTo>
                    <a:lnTo>
                      <a:pt x="3842218" y="300657"/>
                    </a:lnTo>
                    <a:cubicBezTo>
                      <a:pt x="3838340" y="297890"/>
                      <a:pt x="3837375" y="292531"/>
                      <a:pt x="3840051" y="288588"/>
                    </a:cubicBezTo>
                    <a:lnTo>
                      <a:pt x="3840051" y="288588"/>
                    </a:lnTo>
                    <a:cubicBezTo>
                      <a:pt x="3842818" y="284690"/>
                      <a:pt x="3848225" y="283771"/>
                      <a:pt x="3852121" y="286530"/>
                    </a:cubicBezTo>
                    <a:lnTo>
                      <a:pt x="3852121" y="286530"/>
                    </a:lnTo>
                    <a:cubicBezTo>
                      <a:pt x="3855998" y="289252"/>
                      <a:pt x="3856963" y="294589"/>
                      <a:pt x="3854269" y="298491"/>
                    </a:cubicBezTo>
                    <a:lnTo>
                      <a:pt x="3854269" y="298491"/>
                    </a:lnTo>
                    <a:cubicBezTo>
                      <a:pt x="3852612" y="300794"/>
                      <a:pt x="3849954" y="302150"/>
                      <a:pt x="3847115" y="302132"/>
                    </a:cubicBezTo>
                    <a:lnTo>
                      <a:pt x="3847115" y="302132"/>
                    </a:lnTo>
                    <a:cubicBezTo>
                      <a:pt x="3845367" y="302104"/>
                      <a:pt x="3843674" y="301558"/>
                      <a:pt x="3842236" y="300566"/>
                    </a:cubicBezTo>
                    <a:close/>
                    <a:moveTo>
                      <a:pt x="3345094" y="270147"/>
                    </a:moveTo>
                    <a:cubicBezTo>
                      <a:pt x="3340361" y="269884"/>
                      <a:pt x="3336720" y="265830"/>
                      <a:pt x="3336993" y="261092"/>
                    </a:cubicBezTo>
                    <a:cubicBezTo>
                      <a:pt x="3336993" y="261075"/>
                      <a:pt x="3336993" y="261061"/>
                      <a:pt x="3336993" y="261044"/>
                    </a:cubicBezTo>
                    <a:lnTo>
                      <a:pt x="3336993" y="261044"/>
                    </a:lnTo>
                    <a:cubicBezTo>
                      <a:pt x="3337339" y="256293"/>
                      <a:pt x="3341453" y="252712"/>
                      <a:pt x="3346204" y="253034"/>
                    </a:cubicBezTo>
                    <a:lnTo>
                      <a:pt x="3346204" y="253034"/>
                    </a:lnTo>
                    <a:cubicBezTo>
                      <a:pt x="3350919" y="253326"/>
                      <a:pt x="3354506" y="257385"/>
                      <a:pt x="3354214" y="262102"/>
                    </a:cubicBezTo>
                    <a:cubicBezTo>
                      <a:pt x="3354214" y="262113"/>
                      <a:pt x="3354214" y="262126"/>
                      <a:pt x="3354214" y="262137"/>
                    </a:cubicBezTo>
                    <a:lnTo>
                      <a:pt x="3354214" y="262137"/>
                    </a:lnTo>
                    <a:cubicBezTo>
                      <a:pt x="3353923" y="266684"/>
                      <a:pt x="3350155" y="270227"/>
                      <a:pt x="3345604" y="270238"/>
                    </a:cubicBezTo>
                    <a:lnTo>
                      <a:pt x="3345604" y="270238"/>
                    </a:lnTo>
                    <a:cubicBezTo>
                      <a:pt x="3345421" y="270252"/>
                      <a:pt x="3345258" y="270219"/>
                      <a:pt x="3345094" y="270147"/>
                    </a:cubicBezTo>
                    <a:close/>
                    <a:moveTo>
                      <a:pt x="3440211" y="256712"/>
                    </a:moveTo>
                    <a:cubicBezTo>
                      <a:pt x="3439319" y="252101"/>
                      <a:pt x="3442341" y="247644"/>
                      <a:pt x="3446947" y="246758"/>
                    </a:cubicBezTo>
                    <a:cubicBezTo>
                      <a:pt x="3447038" y="246743"/>
                      <a:pt x="3447111" y="246730"/>
                      <a:pt x="3447184" y="246718"/>
                    </a:cubicBezTo>
                    <a:lnTo>
                      <a:pt x="3447184" y="246718"/>
                    </a:lnTo>
                    <a:cubicBezTo>
                      <a:pt x="3451862" y="245873"/>
                      <a:pt x="3456322" y="248973"/>
                      <a:pt x="3457178" y="253642"/>
                    </a:cubicBezTo>
                    <a:cubicBezTo>
                      <a:pt x="3457178" y="253657"/>
                      <a:pt x="3457178" y="253673"/>
                      <a:pt x="3457178" y="253690"/>
                    </a:cubicBezTo>
                    <a:lnTo>
                      <a:pt x="3457178" y="253690"/>
                    </a:lnTo>
                    <a:cubicBezTo>
                      <a:pt x="3457961" y="258394"/>
                      <a:pt x="3454811" y="262850"/>
                      <a:pt x="3450115" y="263684"/>
                    </a:cubicBezTo>
                    <a:lnTo>
                      <a:pt x="3450115" y="263684"/>
                    </a:lnTo>
                    <a:cubicBezTo>
                      <a:pt x="3449623" y="263731"/>
                      <a:pt x="3449150" y="263731"/>
                      <a:pt x="3448658" y="263684"/>
                    </a:cubicBezTo>
                    <a:lnTo>
                      <a:pt x="3448658" y="263684"/>
                    </a:lnTo>
                    <a:cubicBezTo>
                      <a:pt x="3444526" y="263717"/>
                      <a:pt x="3440958" y="260777"/>
                      <a:pt x="3440211" y="256712"/>
                    </a:cubicBezTo>
                    <a:close/>
                    <a:moveTo>
                      <a:pt x="2332114" y="258095"/>
                    </a:moveTo>
                    <a:cubicBezTo>
                      <a:pt x="2329019" y="254505"/>
                      <a:pt x="2329365" y="249099"/>
                      <a:pt x="2332897" y="245935"/>
                    </a:cubicBezTo>
                    <a:lnTo>
                      <a:pt x="2332897" y="245935"/>
                    </a:lnTo>
                    <a:cubicBezTo>
                      <a:pt x="2336465" y="242798"/>
                      <a:pt x="2341890" y="243140"/>
                      <a:pt x="2345021" y="246701"/>
                    </a:cubicBezTo>
                    <a:cubicBezTo>
                      <a:pt x="2345021" y="246707"/>
                      <a:pt x="2345039" y="246712"/>
                      <a:pt x="2345039" y="246718"/>
                    </a:cubicBezTo>
                    <a:lnTo>
                      <a:pt x="2345039" y="246718"/>
                    </a:lnTo>
                    <a:cubicBezTo>
                      <a:pt x="2348207" y="250257"/>
                      <a:pt x="2347897" y="255687"/>
                      <a:pt x="2344366" y="258851"/>
                    </a:cubicBezTo>
                    <a:cubicBezTo>
                      <a:pt x="2344347" y="258853"/>
                      <a:pt x="2344347" y="258856"/>
                      <a:pt x="2344347" y="258860"/>
                    </a:cubicBezTo>
                    <a:lnTo>
                      <a:pt x="2344347" y="258860"/>
                    </a:lnTo>
                    <a:cubicBezTo>
                      <a:pt x="2342782" y="260258"/>
                      <a:pt x="2340761" y="261030"/>
                      <a:pt x="2338668" y="261026"/>
                    </a:cubicBezTo>
                    <a:lnTo>
                      <a:pt x="2338668" y="261026"/>
                    </a:lnTo>
                    <a:cubicBezTo>
                      <a:pt x="2336155" y="261043"/>
                      <a:pt x="2333771" y="259974"/>
                      <a:pt x="2332114" y="258095"/>
                    </a:cubicBezTo>
                    <a:close/>
                    <a:moveTo>
                      <a:pt x="3752361" y="255510"/>
                    </a:moveTo>
                    <a:cubicBezTo>
                      <a:pt x="3747810" y="254034"/>
                      <a:pt x="3745298" y="249146"/>
                      <a:pt x="3746772" y="244588"/>
                    </a:cubicBezTo>
                    <a:lnTo>
                      <a:pt x="3746772" y="244588"/>
                    </a:lnTo>
                    <a:cubicBezTo>
                      <a:pt x="3748192" y="240058"/>
                      <a:pt x="3752998" y="237534"/>
                      <a:pt x="3757531" y="238948"/>
                    </a:cubicBezTo>
                    <a:cubicBezTo>
                      <a:pt x="3757586" y="238964"/>
                      <a:pt x="3757640" y="238981"/>
                      <a:pt x="3757695" y="238999"/>
                    </a:cubicBezTo>
                    <a:lnTo>
                      <a:pt x="3757695" y="238999"/>
                    </a:lnTo>
                    <a:cubicBezTo>
                      <a:pt x="3762210" y="240503"/>
                      <a:pt x="3764667" y="245387"/>
                      <a:pt x="3763156" y="249911"/>
                    </a:cubicBezTo>
                    <a:cubicBezTo>
                      <a:pt x="3763156" y="249914"/>
                      <a:pt x="3763156" y="249918"/>
                      <a:pt x="3763156" y="249922"/>
                    </a:cubicBezTo>
                    <a:lnTo>
                      <a:pt x="3763156" y="249922"/>
                    </a:lnTo>
                    <a:cubicBezTo>
                      <a:pt x="3762009" y="253475"/>
                      <a:pt x="3758696" y="255882"/>
                      <a:pt x="3754964" y="255874"/>
                    </a:cubicBezTo>
                    <a:lnTo>
                      <a:pt x="3754964" y="255874"/>
                    </a:lnTo>
                    <a:cubicBezTo>
                      <a:pt x="3754090" y="255880"/>
                      <a:pt x="3753199" y="255758"/>
                      <a:pt x="3752361" y="255510"/>
                    </a:cubicBezTo>
                    <a:close/>
                    <a:moveTo>
                      <a:pt x="3241693" y="250249"/>
                    </a:moveTo>
                    <a:cubicBezTo>
                      <a:pt x="3237124" y="248857"/>
                      <a:pt x="3234557" y="244040"/>
                      <a:pt x="3235922" y="239472"/>
                    </a:cubicBezTo>
                    <a:lnTo>
                      <a:pt x="3235922" y="239472"/>
                    </a:lnTo>
                    <a:cubicBezTo>
                      <a:pt x="3237324" y="234936"/>
                      <a:pt x="3242130" y="232387"/>
                      <a:pt x="3246663" y="233780"/>
                    </a:cubicBezTo>
                    <a:cubicBezTo>
                      <a:pt x="3246663" y="233783"/>
                      <a:pt x="3246681" y="233789"/>
                      <a:pt x="3246699" y="233793"/>
                    </a:cubicBezTo>
                    <a:lnTo>
                      <a:pt x="3246699" y="233793"/>
                    </a:lnTo>
                    <a:cubicBezTo>
                      <a:pt x="3251250" y="235198"/>
                      <a:pt x="3253781" y="240020"/>
                      <a:pt x="3252379" y="244562"/>
                    </a:cubicBezTo>
                    <a:cubicBezTo>
                      <a:pt x="3252379" y="244566"/>
                      <a:pt x="3252379" y="244568"/>
                      <a:pt x="3252379" y="244569"/>
                    </a:cubicBezTo>
                    <a:lnTo>
                      <a:pt x="3252379" y="244569"/>
                    </a:lnTo>
                    <a:cubicBezTo>
                      <a:pt x="3251305" y="248185"/>
                      <a:pt x="3247974" y="250668"/>
                      <a:pt x="3244205" y="250686"/>
                    </a:cubicBezTo>
                    <a:lnTo>
                      <a:pt x="3244205" y="250686"/>
                    </a:lnTo>
                    <a:cubicBezTo>
                      <a:pt x="3243350" y="250673"/>
                      <a:pt x="3242494" y="250526"/>
                      <a:pt x="3241693" y="250249"/>
                    </a:cubicBezTo>
                    <a:close/>
                    <a:moveTo>
                      <a:pt x="3542065" y="237415"/>
                    </a:moveTo>
                    <a:cubicBezTo>
                      <a:pt x="3541209" y="232757"/>
                      <a:pt x="3544304" y="228289"/>
                      <a:pt x="3548946" y="227436"/>
                    </a:cubicBezTo>
                    <a:cubicBezTo>
                      <a:pt x="3548982" y="227430"/>
                      <a:pt x="3549000" y="227426"/>
                      <a:pt x="3549037" y="227421"/>
                    </a:cubicBezTo>
                    <a:lnTo>
                      <a:pt x="3549037" y="227421"/>
                    </a:lnTo>
                    <a:cubicBezTo>
                      <a:pt x="3553715" y="226635"/>
                      <a:pt x="3558157" y="229735"/>
                      <a:pt x="3559031" y="234393"/>
                    </a:cubicBezTo>
                    <a:lnTo>
                      <a:pt x="3559031" y="234393"/>
                    </a:lnTo>
                    <a:cubicBezTo>
                      <a:pt x="3559832" y="239072"/>
                      <a:pt x="3556737" y="243528"/>
                      <a:pt x="3552059" y="244387"/>
                    </a:cubicBezTo>
                    <a:lnTo>
                      <a:pt x="3552059" y="244387"/>
                    </a:lnTo>
                    <a:cubicBezTo>
                      <a:pt x="3551549" y="244493"/>
                      <a:pt x="3551039" y="244553"/>
                      <a:pt x="3550512" y="244569"/>
                    </a:cubicBezTo>
                    <a:lnTo>
                      <a:pt x="3550512" y="244569"/>
                    </a:lnTo>
                    <a:cubicBezTo>
                      <a:pt x="3546361" y="244500"/>
                      <a:pt x="3542847" y="241498"/>
                      <a:pt x="3542137" y="237415"/>
                    </a:cubicBezTo>
                    <a:close/>
                    <a:moveTo>
                      <a:pt x="3653111" y="236632"/>
                    </a:moveTo>
                    <a:lnTo>
                      <a:pt x="3653111" y="236632"/>
                    </a:lnTo>
                    <a:cubicBezTo>
                      <a:pt x="3648360" y="236436"/>
                      <a:pt x="3644664" y="232429"/>
                      <a:pt x="3644846" y="227676"/>
                    </a:cubicBezTo>
                    <a:lnTo>
                      <a:pt x="3644846" y="227676"/>
                    </a:lnTo>
                    <a:cubicBezTo>
                      <a:pt x="3645046" y="222923"/>
                      <a:pt x="3649051" y="219227"/>
                      <a:pt x="3653803" y="219411"/>
                    </a:cubicBezTo>
                    <a:lnTo>
                      <a:pt x="3653803" y="219411"/>
                    </a:lnTo>
                    <a:cubicBezTo>
                      <a:pt x="3658554" y="219619"/>
                      <a:pt x="3662250" y="223618"/>
                      <a:pt x="3662067" y="228368"/>
                    </a:cubicBezTo>
                    <a:lnTo>
                      <a:pt x="3662067" y="228368"/>
                    </a:lnTo>
                    <a:cubicBezTo>
                      <a:pt x="3661867" y="232984"/>
                      <a:pt x="3658081" y="236627"/>
                      <a:pt x="3653457" y="236632"/>
                    </a:cubicBezTo>
                    <a:lnTo>
                      <a:pt x="3653111" y="236632"/>
                    </a:lnTo>
                    <a:close/>
                    <a:moveTo>
                      <a:pt x="3143991" y="212767"/>
                    </a:moveTo>
                    <a:lnTo>
                      <a:pt x="3143991" y="212767"/>
                    </a:lnTo>
                    <a:cubicBezTo>
                      <a:pt x="3139694" y="210777"/>
                      <a:pt x="3137783" y="205718"/>
                      <a:pt x="3139694" y="201389"/>
                    </a:cubicBezTo>
                    <a:lnTo>
                      <a:pt x="3139694" y="201389"/>
                    </a:lnTo>
                    <a:cubicBezTo>
                      <a:pt x="3141588" y="197085"/>
                      <a:pt x="3146630" y="195136"/>
                      <a:pt x="3150927" y="197036"/>
                    </a:cubicBezTo>
                    <a:cubicBezTo>
                      <a:pt x="3150963" y="197054"/>
                      <a:pt x="3151017" y="197074"/>
                      <a:pt x="3151054" y="197093"/>
                    </a:cubicBezTo>
                    <a:lnTo>
                      <a:pt x="3151054" y="197093"/>
                    </a:lnTo>
                    <a:cubicBezTo>
                      <a:pt x="3155405" y="198993"/>
                      <a:pt x="3157389" y="204058"/>
                      <a:pt x="3155496" y="208407"/>
                    </a:cubicBezTo>
                    <a:cubicBezTo>
                      <a:pt x="3155478" y="208428"/>
                      <a:pt x="3155478" y="208448"/>
                      <a:pt x="3155459" y="208470"/>
                    </a:cubicBezTo>
                    <a:lnTo>
                      <a:pt x="3155459" y="208470"/>
                    </a:lnTo>
                    <a:cubicBezTo>
                      <a:pt x="3154021" y="211554"/>
                      <a:pt x="3150927" y="213533"/>
                      <a:pt x="3147522" y="213549"/>
                    </a:cubicBezTo>
                    <a:lnTo>
                      <a:pt x="3147522" y="213549"/>
                    </a:lnTo>
                    <a:cubicBezTo>
                      <a:pt x="3146302" y="213533"/>
                      <a:pt x="3145101" y="213267"/>
                      <a:pt x="3143991" y="212767"/>
                    </a:cubicBezTo>
                    <a:close/>
                    <a:moveTo>
                      <a:pt x="2409573" y="188901"/>
                    </a:moveTo>
                    <a:cubicBezTo>
                      <a:pt x="2406369" y="185489"/>
                      <a:pt x="2406533" y="180121"/>
                      <a:pt x="2409937" y="176909"/>
                    </a:cubicBezTo>
                    <a:cubicBezTo>
                      <a:pt x="2409992" y="176858"/>
                      <a:pt x="2410047" y="176808"/>
                      <a:pt x="2410101" y="176758"/>
                    </a:cubicBezTo>
                    <a:lnTo>
                      <a:pt x="2410101" y="176758"/>
                    </a:lnTo>
                    <a:cubicBezTo>
                      <a:pt x="2413578" y="173545"/>
                      <a:pt x="2419003" y="173760"/>
                      <a:pt x="2422225" y="177239"/>
                    </a:cubicBezTo>
                    <a:cubicBezTo>
                      <a:pt x="2422225" y="177250"/>
                      <a:pt x="2422244" y="177259"/>
                      <a:pt x="2422244" y="177268"/>
                    </a:cubicBezTo>
                    <a:lnTo>
                      <a:pt x="2422244" y="177268"/>
                    </a:lnTo>
                    <a:cubicBezTo>
                      <a:pt x="2425448" y="180761"/>
                      <a:pt x="2425229" y="186197"/>
                      <a:pt x="2421734" y="189409"/>
                    </a:cubicBezTo>
                    <a:cubicBezTo>
                      <a:pt x="2421734" y="189409"/>
                      <a:pt x="2421734" y="189410"/>
                      <a:pt x="2421734" y="189410"/>
                    </a:cubicBezTo>
                    <a:lnTo>
                      <a:pt x="2421734" y="189410"/>
                    </a:lnTo>
                    <a:cubicBezTo>
                      <a:pt x="2420150" y="190903"/>
                      <a:pt x="2418057" y="191737"/>
                      <a:pt x="2415872" y="191741"/>
                    </a:cubicBezTo>
                    <a:lnTo>
                      <a:pt x="2415872" y="191741"/>
                    </a:lnTo>
                    <a:cubicBezTo>
                      <a:pt x="2413451" y="191757"/>
                      <a:pt x="2411157" y="190719"/>
                      <a:pt x="2409573" y="188901"/>
                    </a:cubicBezTo>
                    <a:close/>
                    <a:moveTo>
                      <a:pt x="3053442" y="160047"/>
                    </a:moveTo>
                    <a:lnTo>
                      <a:pt x="3053442" y="160047"/>
                    </a:lnTo>
                    <a:cubicBezTo>
                      <a:pt x="3049328" y="157658"/>
                      <a:pt x="3047926" y="152388"/>
                      <a:pt x="3050329" y="148276"/>
                    </a:cubicBezTo>
                    <a:cubicBezTo>
                      <a:pt x="3050329" y="148261"/>
                      <a:pt x="3050348" y="148247"/>
                      <a:pt x="3050348" y="148232"/>
                    </a:cubicBezTo>
                    <a:lnTo>
                      <a:pt x="3050348" y="148232"/>
                    </a:lnTo>
                    <a:cubicBezTo>
                      <a:pt x="3052696" y="144162"/>
                      <a:pt x="3057884" y="142758"/>
                      <a:pt x="3061962" y="145097"/>
                    </a:cubicBezTo>
                    <a:cubicBezTo>
                      <a:pt x="3062017" y="145136"/>
                      <a:pt x="3062089" y="145172"/>
                      <a:pt x="3062144" y="145210"/>
                    </a:cubicBezTo>
                    <a:lnTo>
                      <a:pt x="3062144" y="145210"/>
                    </a:lnTo>
                    <a:cubicBezTo>
                      <a:pt x="3066222" y="147539"/>
                      <a:pt x="3067642" y="152730"/>
                      <a:pt x="3065312" y="156808"/>
                    </a:cubicBezTo>
                    <a:cubicBezTo>
                      <a:pt x="3065293" y="156850"/>
                      <a:pt x="3065257" y="156892"/>
                      <a:pt x="3065239" y="156934"/>
                    </a:cubicBezTo>
                    <a:lnTo>
                      <a:pt x="3065239" y="156934"/>
                    </a:lnTo>
                    <a:cubicBezTo>
                      <a:pt x="3063673" y="159590"/>
                      <a:pt x="3060833" y="161230"/>
                      <a:pt x="3057757" y="161248"/>
                    </a:cubicBezTo>
                    <a:lnTo>
                      <a:pt x="3057757" y="161248"/>
                    </a:lnTo>
                    <a:cubicBezTo>
                      <a:pt x="3056246" y="161221"/>
                      <a:pt x="3054753" y="160808"/>
                      <a:pt x="3053442" y="160047"/>
                    </a:cubicBezTo>
                    <a:close/>
                    <a:moveTo>
                      <a:pt x="2484102" y="116866"/>
                    </a:moveTo>
                    <a:cubicBezTo>
                      <a:pt x="2480880" y="113444"/>
                      <a:pt x="2481062" y="108064"/>
                      <a:pt x="2484484" y="104849"/>
                    </a:cubicBezTo>
                    <a:cubicBezTo>
                      <a:pt x="2484521" y="104808"/>
                      <a:pt x="2484557" y="104766"/>
                      <a:pt x="2484612" y="104724"/>
                    </a:cubicBezTo>
                    <a:lnTo>
                      <a:pt x="2484612" y="104724"/>
                    </a:lnTo>
                    <a:cubicBezTo>
                      <a:pt x="2488052" y="101509"/>
                      <a:pt x="2493441" y="101687"/>
                      <a:pt x="2496645" y="105123"/>
                    </a:cubicBezTo>
                    <a:cubicBezTo>
                      <a:pt x="2496699" y="105164"/>
                      <a:pt x="2496736" y="105208"/>
                      <a:pt x="2496772" y="105252"/>
                    </a:cubicBezTo>
                    <a:lnTo>
                      <a:pt x="2496772" y="105252"/>
                    </a:lnTo>
                    <a:cubicBezTo>
                      <a:pt x="2499976" y="108734"/>
                      <a:pt x="2499758" y="114159"/>
                      <a:pt x="2496281" y="117367"/>
                    </a:cubicBezTo>
                    <a:cubicBezTo>
                      <a:pt x="2496262" y="117376"/>
                      <a:pt x="2496262" y="117385"/>
                      <a:pt x="2496244" y="117394"/>
                    </a:cubicBezTo>
                    <a:lnTo>
                      <a:pt x="2496244" y="117394"/>
                    </a:lnTo>
                    <a:cubicBezTo>
                      <a:pt x="2494661" y="118903"/>
                      <a:pt x="2492567" y="119739"/>
                      <a:pt x="2490383" y="119724"/>
                    </a:cubicBezTo>
                    <a:lnTo>
                      <a:pt x="2490383" y="119724"/>
                    </a:lnTo>
                    <a:cubicBezTo>
                      <a:pt x="2487979" y="119735"/>
                      <a:pt x="2485686" y="118690"/>
                      <a:pt x="2484102" y="116866"/>
                    </a:cubicBezTo>
                    <a:close/>
                    <a:moveTo>
                      <a:pt x="2963749" y="108001"/>
                    </a:moveTo>
                    <a:lnTo>
                      <a:pt x="2963749" y="108001"/>
                    </a:lnTo>
                    <a:cubicBezTo>
                      <a:pt x="2959654" y="105720"/>
                      <a:pt x="2958179" y="100553"/>
                      <a:pt x="2960473" y="96461"/>
                    </a:cubicBezTo>
                    <a:cubicBezTo>
                      <a:pt x="2960491" y="96404"/>
                      <a:pt x="2960528" y="96350"/>
                      <a:pt x="2960564" y="96295"/>
                    </a:cubicBezTo>
                    <a:lnTo>
                      <a:pt x="2960564" y="96295"/>
                    </a:lnTo>
                    <a:cubicBezTo>
                      <a:pt x="2962894" y="92156"/>
                      <a:pt x="2968119" y="90683"/>
                      <a:pt x="2972269" y="93004"/>
                    </a:cubicBezTo>
                    <a:cubicBezTo>
                      <a:pt x="2972269" y="93009"/>
                      <a:pt x="2972287" y="93013"/>
                      <a:pt x="2972287" y="93018"/>
                    </a:cubicBezTo>
                    <a:lnTo>
                      <a:pt x="2972287" y="93018"/>
                    </a:lnTo>
                    <a:cubicBezTo>
                      <a:pt x="2976420" y="95400"/>
                      <a:pt x="2977858" y="100653"/>
                      <a:pt x="2975546" y="104815"/>
                    </a:cubicBezTo>
                    <a:lnTo>
                      <a:pt x="2975546" y="104815"/>
                    </a:lnTo>
                    <a:cubicBezTo>
                      <a:pt x="2973981" y="107469"/>
                      <a:pt x="2971141" y="109107"/>
                      <a:pt x="2968064" y="109129"/>
                    </a:cubicBezTo>
                    <a:lnTo>
                      <a:pt x="2968064" y="109129"/>
                    </a:lnTo>
                    <a:cubicBezTo>
                      <a:pt x="2966535" y="109109"/>
                      <a:pt x="2965060" y="108689"/>
                      <a:pt x="2963749" y="107910"/>
                    </a:cubicBezTo>
                    <a:close/>
                    <a:moveTo>
                      <a:pt x="2568024" y="56792"/>
                    </a:moveTo>
                    <a:cubicBezTo>
                      <a:pt x="2565967" y="52513"/>
                      <a:pt x="2567769" y="47381"/>
                      <a:pt x="2572047" y="45328"/>
                    </a:cubicBezTo>
                    <a:cubicBezTo>
                      <a:pt x="2572065" y="45327"/>
                      <a:pt x="2572065" y="45325"/>
                      <a:pt x="2572065" y="45323"/>
                    </a:cubicBezTo>
                    <a:lnTo>
                      <a:pt x="2572065" y="45323"/>
                    </a:lnTo>
                    <a:cubicBezTo>
                      <a:pt x="2576343" y="43274"/>
                      <a:pt x="2581477" y="45084"/>
                      <a:pt x="2583534" y="49364"/>
                    </a:cubicBezTo>
                    <a:cubicBezTo>
                      <a:pt x="2583534" y="49370"/>
                      <a:pt x="2583534" y="49377"/>
                      <a:pt x="2583534" y="49383"/>
                    </a:cubicBezTo>
                    <a:lnTo>
                      <a:pt x="2583534" y="49383"/>
                    </a:lnTo>
                    <a:cubicBezTo>
                      <a:pt x="2585573" y="53654"/>
                      <a:pt x="2583771" y="58774"/>
                      <a:pt x="2579511" y="60819"/>
                    </a:cubicBezTo>
                    <a:cubicBezTo>
                      <a:pt x="2579493" y="60824"/>
                      <a:pt x="2579493" y="60828"/>
                      <a:pt x="2579474" y="60833"/>
                    </a:cubicBezTo>
                    <a:lnTo>
                      <a:pt x="2579474" y="60833"/>
                    </a:lnTo>
                    <a:cubicBezTo>
                      <a:pt x="2578346" y="61407"/>
                      <a:pt x="2577108" y="61706"/>
                      <a:pt x="2575834" y="61707"/>
                    </a:cubicBezTo>
                    <a:lnTo>
                      <a:pt x="2575834" y="61707"/>
                    </a:lnTo>
                    <a:cubicBezTo>
                      <a:pt x="2572502" y="61724"/>
                      <a:pt x="2569444" y="59808"/>
                      <a:pt x="2568024" y="56792"/>
                    </a:cubicBezTo>
                    <a:close/>
                    <a:moveTo>
                      <a:pt x="2872036" y="60742"/>
                    </a:moveTo>
                    <a:cubicBezTo>
                      <a:pt x="2867795" y="58652"/>
                      <a:pt x="2866029" y="53513"/>
                      <a:pt x="2868122" y="49264"/>
                    </a:cubicBezTo>
                    <a:cubicBezTo>
                      <a:pt x="2868140" y="49243"/>
                      <a:pt x="2868140" y="49222"/>
                      <a:pt x="2868159" y="49201"/>
                    </a:cubicBezTo>
                    <a:lnTo>
                      <a:pt x="2868159" y="49201"/>
                    </a:lnTo>
                    <a:cubicBezTo>
                      <a:pt x="2870270" y="44947"/>
                      <a:pt x="2875422" y="43204"/>
                      <a:pt x="2879664" y="45308"/>
                    </a:cubicBezTo>
                    <a:cubicBezTo>
                      <a:pt x="2879682" y="45313"/>
                      <a:pt x="2879682" y="45318"/>
                      <a:pt x="2879700" y="45323"/>
                    </a:cubicBezTo>
                    <a:lnTo>
                      <a:pt x="2879700" y="45323"/>
                    </a:lnTo>
                    <a:cubicBezTo>
                      <a:pt x="2883960" y="47423"/>
                      <a:pt x="2885708" y="52575"/>
                      <a:pt x="2883596" y="56831"/>
                    </a:cubicBezTo>
                    <a:cubicBezTo>
                      <a:pt x="2883596" y="56848"/>
                      <a:pt x="2883578" y="56866"/>
                      <a:pt x="2883578" y="56883"/>
                    </a:cubicBezTo>
                    <a:lnTo>
                      <a:pt x="2883578" y="56883"/>
                    </a:lnTo>
                    <a:cubicBezTo>
                      <a:pt x="2882139" y="59807"/>
                      <a:pt x="2879172" y="61672"/>
                      <a:pt x="2875914" y="61707"/>
                    </a:cubicBezTo>
                    <a:lnTo>
                      <a:pt x="2875914" y="61707"/>
                    </a:lnTo>
                    <a:cubicBezTo>
                      <a:pt x="2874567" y="61659"/>
                      <a:pt x="2873256" y="61310"/>
                      <a:pt x="2872073" y="60688"/>
                    </a:cubicBezTo>
                    <a:close/>
                    <a:moveTo>
                      <a:pt x="2665781" y="23787"/>
                    </a:moveTo>
                    <a:cubicBezTo>
                      <a:pt x="2665071" y="19086"/>
                      <a:pt x="2668312" y="14696"/>
                      <a:pt x="2673008" y="13984"/>
                    </a:cubicBezTo>
                    <a:cubicBezTo>
                      <a:pt x="2673026" y="13981"/>
                      <a:pt x="2673045" y="13978"/>
                      <a:pt x="2673063" y="13975"/>
                    </a:cubicBezTo>
                    <a:lnTo>
                      <a:pt x="2673063" y="13975"/>
                    </a:lnTo>
                    <a:cubicBezTo>
                      <a:pt x="2677778" y="13332"/>
                      <a:pt x="2682129" y="16564"/>
                      <a:pt x="2682893" y="21257"/>
                    </a:cubicBezTo>
                    <a:lnTo>
                      <a:pt x="2682893" y="21257"/>
                    </a:lnTo>
                    <a:cubicBezTo>
                      <a:pt x="2683585" y="25980"/>
                      <a:pt x="2680326" y="30376"/>
                      <a:pt x="2675612" y="31087"/>
                    </a:cubicBezTo>
                    <a:lnTo>
                      <a:pt x="2675612" y="31087"/>
                    </a:lnTo>
                    <a:cubicBezTo>
                      <a:pt x="2675175" y="31124"/>
                      <a:pt x="2674756" y="31124"/>
                      <a:pt x="2674319" y="31087"/>
                    </a:cubicBezTo>
                    <a:lnTo>
                      <a:pt x="2674319" y="31087"/>
                    </a:lnTo>
                    <a:cubicBezTo>
                      <a:pt x="2670041" y="31118"/>
                      <a:pt x="2666400" y="27971"/>
                      <a:pt x="2665818" y="23733"/>
                    </a:cubicBezTo>
                    <a:close/>
                    <a:moveTo>
                      <a:pt x="2776136" y="30851"/>
                    </a:moveTo>
                    <a:cubicBezTo>
                      <a:pt x="2771439" y="30193"/>
                      <a:pt x="2768180" y="25859"/>
                      <a:pt x="2768836" y="21169"/>
                    </a:cubicBezTo>
                    <a:cubicBezTo>
                      <a:pt x="2768836" y="21126"/>
                      <a:pt x="2768854" y="21082"/>
                      <a:pt x="2768854" y="21039"/>
                    </a:cubicBezTo>
                    <a:lnTo>
                      <a:pt x="2768854" y="21039"/>
                    </a:lnTo>
                    <a:cubicBezTo>
                      <a:pt x="2769528" y="16340"/>
                      <a:pt x="2773878" y="13072"/>
                      <a:pt x="2778575" y="13740"/>
                    </a:cubicBezTo>
                    <a:cubicBezTo>
                      <a:pt x="2778612" y="13745"/>
                      <a:pt x="2778648" y="13751"/>
                      <a:pt x="2778684" y="13757"/>
                    </a:cubicBezTo>
                    <a:lnTo>
                      <a:pt x="2778684" y="13757"/>
                    </a:lnTo>
                    <a:cubicBezTo>
                      <a:pt x="2783399" y="14459"/>
                      <a:pt x="2786658" y="18850"/>
                      <a:pt x="2785966" y="23569"/>
                    </a:cubicBezTo>
                    <a:lnTo>
                      <a:pt x="2785966" y="23569"/>
                    </a:lnTo>
                    <a:cubicBezTo>
                      <a:pt x="2785311" y="27768"/>
                      <a:pt x="2781688" y="30858"/>
                      <a:pt x="2777428" y="30851"/>
                    </a:cubicBezTo>
                    <a:lnTo>
                      <a:pt x="2777428" y="30851"/>
                    </a:lnTo>
                    <a:cubicBezTo>
                      <a:pt x="2777010" y="30875"/>
                      <a:pt x="2776591" y="30856"/>
                      <a:pt x="2776172" y="30796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FBDF58C4-BA7F-48B5-B08E-D87663829F61}"/>
                  </a:ext>
                </a:extLst>
              </p:cNvPr>
              <p:cNvSpPr/>
              <p:nvPr/>
            </p:nvSpPr>
            <p:spPr>
              <a:xfrm>
                <a:off x="13071515" y="5524347"/>
                <a:ext cx="4790344" cy="4640646"/>
              </a:xfrm>
              <a:custGeom>
                <a:avLst/>
                <a:gdLst>
                  <a:gd name="connsiteX0" fmla="*/ 3243649 w 5242846"/>
                  <a:gd name="connsiteY0" fmla="*/ 5069653 h 5079006"/>
                  <a:gd name="connsiteX1" fmla="*/ 3235639 w 5242846"/>
                  <a:gd name="connsiteY1" fmla="*/ 5060551 h 5079006"/>
                  <a:gd name="connsiteX2" fmla="*/ 3235639 w 5242846"/>
                  <a:gd name="connsiteY2" fmla="*/ 5060551 h 5079006"/>
                  <a:gd name="connsiteX3" fmla="*/ 3244650 w 5242846"/>
                  <a:gd name="connsiteY3" fmla="*/ 5052523 h 5079006"/>
                  <a:gd name="connsiteX4" fmla="*/ 3244741 w 5242846"/>
                  <a:gd name="connsiteY4" fmla="*/ 5052523 h 5079006"/>
                  <a:gd name="connsiteX5" fmla="*/ 3244741 w 5242846"/>
                  <a:gd name="connsiteY5" fmla="*/ 5052523 h 5079006"/>
                  <a:gd name="connsiteX6" fmla="*/ 3252787 w 5242846"/>
                  <a:gd name="connsiteY6" fmla="*/ 5061425 h 5079006"/>
                  <a:gd name="connsiteX7" fmla="*/ 3252769 w 5242846"/>
                  <a:gd name="connsiteY7" fmla="*/ 5061625 h 5079006"/>
                  <a:gd name="connsiteX8" fmla="*/ 3252769 w 5242846"/>
                  <a:gd name="connsiteY8" fmla="*/ 5061625 h 5079006"/>
                  <a:gd name="connsiteX9" fmla="*/ 3244231 w 5242846"/>
                  <a:gd name="connsiteY9" fmla="*/ 5069635 h 5079006"/>
                  <a:gd name="connsiteX10" fmla="*/ 3243631 w 5242846"/>
                  <a:gd name="connsiteY10" fmla="*/ 5069635 h 5079006"/>
                  <a:gd name="connsiteX11" fmla="*/ 3338603 w 5242846"/>
                  <a:gd name="connsiteY11" fmla="*/ 5054143 h 5079006"/>
                  <a:gd name="connsiteX12" fmla="*/ 3344665 w 5242846"/>
                  <a:gd name="connsiteY12" fmla="*/ 5043766 h 5079006"/>
                  <a:gd name="connsiteX13" fmla="*/ 3344883 w 5242846"/>
                  <a:gd name="connsiteY13" fmla="*/ 5043712 h 5079006"/>
                  <a:gd name="connsiteX14" fmla="*/ 3344883 w 5242846"/>
                  <a:gd name="connsiteY14" fmla="*/ 5043712 h 5079006"/>
                  <a:gd name="connsiteX15" fmla="*/ 3355314 w 5242846"/>
                  <a:gd name="connsiteY15" fmla="*/ 5050011 h 5079006"/>
                  <a:gd name="connsiteX16" fmla="*/ 3355314 w 5242846"/>
                  <a:gd name="connsiteY16" fmla="*/ 5050011 h 5079006"/>
                  <a:gd name="connsiteX17" fmla="*/ 3348943 w 5242846"/>
                  <a:gd name="connsiteY17" fmla="*/ 5060442 h 5079006"/>
                  <a:gd name="connsiteX18" fmla="*/ 3348943 w 5242846"/>
                  <a:gd name="connsiteY18" fmla="*/ 5060442 h 5079006"/>
                  <a:gd name="connsiteX19" fmla="*/ 3346958 w 5242846"/>
                  <a:gd name="connsiteY19" fmla="*/ 5060697 h 5079006"/>
                  <a:gd name="connsiteX20" fmla="*/ 3346958 w 5242846"/>
                  <a:gd name="connsiteY20" fmla="*/ 5060697 h 5079006"/>
                  <a:gd name="connsiteX21" fmla="*/ 3338603 w 5242846"/>
                  <a:gd name="connsiteY21" fmla="*/ 5054143 h 5079006"/>
                  <a:gd name="connsiteX22" fmla="*/ 3140339 w 5242846"/>
                  <a:gd name="connsiteY22" fmla="*/ 5049155 h 5079006"/>
                  <a:gd name="connsiteX23" fmla="*/ 3140339 w 5242846"/>
                  <a:gd name="connsiteY23" fmla="*/ 5049155 h 5079006"/>
                  <a:gd name="connsiteX24" fmla="*/ 3134714 w 5242846"/>
                  <a:gd name="connsiteY24" fmla="*/ 5038360 h 5079006"/>
                  <a:gd name="connsiteX25" fmla="*/ 3134751 w 5242846"/>
                  <a:gd name="connsiteY25" fmla="*/ 5038232 h 5079006"/>
                  <a:gd name="connsiteX26" fmla="*/ 3134751 w 5242846"/>
                  <a:gd name="connsiteY26" fmla="*/ 5038232 h 5079006"/>
                  <a:gd name="connsiteX27" fmla="*/ 3145382 w 5242846"/>
                  <a:gd name="connsiteY27" fmla="*/ 5032608 h 5079006"/>
                  <a:gd name="connsiteX28" fmla="*/ 3145509 w 5242846"/>
                  <a:gd name="connsiteY28" fmla="*/ 5032644 h 5079006"/>
                  <a:gd name="connsiteX29" fmla="*/ 3145509 w 5242846"/>
                  <a:gd name="connsiteY29" fmla="*/ 5032644 h 5079006"/>
                  <a:gd name="connsiteX30" fmla="*/ 3151116 w 5242846"/>
                  <a:gd name="connsiteY30" fmla="*/ 5043566 h 5079006"/>
                  <a:gd name="connsiteX31" fmla="*/ 3151116 w 5242846"/>
                  <a:gd name="connsiteY31" fmla="*/ 5043566 h 5079006"/>
                  <a:gd name="connsiteX32" fmla="*/ 3142833 w 5242846"/>
                  <a:gd name="connsiteY32" fmla="*/ 5049592 h 5079006"/>
                  <a:gd name="connsiteX33" fmla="*/ 3142833 w 5242846"/>
                  <a:gd name="connsiteY33" fmla="*/ 5049592 h 5079006"/>
                  <a:gd name="connsiteX34" fmla="*/ 3140339 w 5242846"/>
                  <a:gd name="connsiteY34" fmla="*/ 5049155 h 5079006"/>
                  <a:gd name="connsiteX35" fmla="*/ 2439473 w 5242846"/>
                  <a:gd name="connsiteY35" fmla="*/ 5044841 h 5079006"/>
                  <a:gd name="connsiteX36" fmla="*/ 2432191 w 5242846"/>
                  <a:gd name="connsiteY36" fmla="*/ 5035046 h 5079006"/>
                  <a:gd name="connsiteX37" fmla="*/ 2432191 w 5242846"/>
                  <a:gd name="connsiteY37" fmla="*/ 5035029 h 5079006"/>
                  <a:gd name="connsiteX38" fmla="*/ 2432191 w 5242846"/>
                  <a:gd name="connsiteY38" fmla="*/ 5035029 h 5079006"/>
                  <a:gd name="connsiteX39" fmla="*/ 2441967 w 5242846"/>
                  <a:gd name="connsiteY39" fmla="*/ 5027856 h 5079006"/>
                  <a:gd name="connsiteX40" fmla="*/ 2442094 w 5242846"/>
                  <a:gd name="connsiteY40" fmla="*/ 5027874 h 5079006"/>
                  <a:gd name="connsiteX41" fmla="*/ 2442094 w 5242846"/>
                  <a:gd name="connsiteY41" fmla="*/ 5027874 h 5079006"/>
                  <a:gd name="connsiteX42" fmla="*/ 2449248 w 5242846"/>
                  <a:gd name="connsiteY42" fmla="*/ 5037686 h 5079006"/>
                  <a:gd name="connsiteX43" fmla="*/ 2449248 w 5242846"/>
                  <a:gd name="connsiteY43" fmla="*/ 5037686 h 5079006"/>
                  <a:gd name="connsiteX44" fmla="*/ 2440711 w 5242846"/>
                  <a:gd name="connsiteY44" fmla="*/ 5044968 h 5079006"/>
                  <a:gd name="connsiteX45" fmla="*/ 2440711 w 5242846"/>
                  <a:gd name="connsiteY45" fmla="*/ 5044968 h 5079006"/>
                  <a:gd name="connsiteX46" fmla="*/ 2439436 w 5242846"/>
                  <a:gd name="connsiteY46" fmla="*/ 5044841 h 5079006"/>
                  <a:gd name="connsiteX47" fmla="*/ 2533735 w 5242846"/>
                  <a:gd name="connsiteY47" fmla="*/ 5032261 h 5079006"/>
                  <a:gd name="connsiteX48" fmla="*/ 2540070 w 5242846"/>
                  <a:gd name="connsiteY48" fmla="*/ 5021830 h 5079006"/>
                  <a:gd name="connsiteX49" fmla="*/ 2540106 w 5242846"/>
                  <a:gd name="connsiteY49" fmla="*/ 5021830 h 5079006"/>
                  <a:gd name="connsiteX50" fmla="*/ 2540106 w 5242846"/>
                  <a:gd name="connsiteY50" fmla="*/ 5021830 h 5079006"/>
                  <a:gd name="connsiteX51" fmla="*/ 2550537 w 5242846"/>
                  <a:gd name="connsiteY51" fmla="*/ 5028220 h 5079006"/>
                  <a:gd name="connsiteX52" fmla="*/ 2550537 w 5242846"/>
                  <a:gd name="connsiteY52" fmla="*/ 5028220 h 5079006"/>
                  <a:gd name="connsiteX53" fmla="*/ 2550537 w 5242846"/>
                  <a:gd name="connsiteY53" fmla="*/ 5028220 h 5079006"/>
                  <a:gd name="connsiteX54" fmla="*/ 2544166 w 5242846"/>
                  <a:gd name="connsiteY54" fmla="*/ 5038560 h 5079006"/>
                  <a:gd name="connsiteX55" fmla="*/ 2544166 w 5242846"/>
                  <a:gd name="connsiteY55" fmla="*/ 5038560 h 5079006"/>
                  <a:gd name="connsiteX56" fmla="*/ 2542091 w 5242846"/>
                  <a:gd name="connsiteY56" fmla="*/ 5038815 h 5079006"/>
                  <a:gd name="connsiteX57" fmla="*/ 2542091 w 5242846"/>
                  <a:gd name="connsiteY57" fmla="*/ 5038815 h 5079006"/>
                  <a:gd name="connsiteX58" fmla="*/ 2533698 w 5242846"/>
                  <a:gd name="connsiteY58" fmla="*/ 5032261 h 5079006"/>
                  <a:gd name="connsiteX59" fmla="*/ 2337128 w 5242846"/>
                  <a:gd name="connsiteY59" fmla="*/ 5025635 h 5079006"/>
                  <a:gd name="connsiteX60" fmla="*/ 2330574 w 5242846"/>
                  <a:gd name="connsiteY60" fmla="*/ 5015295 h 5079006"/>
                  <a:gd name="connsiteX61" fmla="*/ 2330574 w 5242846"/>
                  <a:gd name="connsiteY61" fmla="*/ 5015295 h 5079006"/>
                  <a:gd name="connsiteX62" fmla="*/ 2340696 w 5242846"/>
                  <a:gd name="connsiteY62" fmla="*/ 5008705 h 5079006"/>
                  <a:gd name="connsiteX63" fmla="*/ 2340842 w 5242846"/>
                  <a:gd name="connsiteY63" fmla="*/ 5008742 h 5079006"/>
                  <a:gd name="connsiteX64" fmla="*/ 2340842 w 5242846"/>
                  <a:gd name="connsiteY64" fmla="*/ 5008742 h 5079006"/>
                  <a:gd name="connsiteX65" fmla="*/ 2347377 w 5242846"/>
                  <a:gd name="connsiteY65" fmla="*/ 5018954 h 5079006"/>
                  <a:gd name="connsiteX66" fmla="*/ 2347377 w 5242846"/>
                  <a:gd name="connsiteY66" fmla="*/ 5018990 h 5079006"/>
                  <a:gd name="connsiteX67" fmla="*/ 2347377 w 5242846"/>
                  <a:gd name="connsiteY67" fmla="*/ 5018990 h 5079006"/>
                  <a:gd name="connsiteX68" fmla="*/ 2338948 w 5242846"/>
                  <a:gd name="connsiteY68" fmla="*/ 5025799 h 5079006"/>
                  <a:gd name="connsiteX69" fmla="*/ 2338948 w 5242846"/>
                  <a:gd name="connsiteY69" fmla="*/ 5025799 h 5079006"/>
                  <a:gd name="connsiteX70" fmla="*/ 2337164 w 5242846"/>
                  <a:gd name="connsiteY70" fmla="*/ 5025635 h 5079006"/>
                  <a:gd name="connsiteX71" fmla="*/ 3434958 w 5242846"/>
                  <a:gd name="connsiteY71" fmla="*/ 5017534 h 5079006"/>
                  <a:gd name="connsiteX72" fmla="*/ 3438071 w 5242846"/>
                  <a:gd name="connsiteY72" fmla="*/ 5005719 h 5079006"/>
                  <a:gd name="connsiteX73" fmla="*/ 3438071 w 5242846"/>
                  <a:gd name="connsiteY73" fmla="*/ 5005719 h 5079006"/>
                  <a:gd name="connsiteX74" fmla="*/ 3449849 w 5242846"/>
                  <a:gd name="connsiteY74" fmla="*/ 5008796 h 5079006"/>
                  <a:gd name="connsiteX75" fmla="*/ 3449867 w 5242846"/>
                  <a:gd name="connsiteY75" fmla="*/ 5008833 h 5079006"/>
                  <a:gd name="connsiteX76" fmla="*/ 3449867 w 5242846"/>
                  <a:gd name="connsiteY76" fmla="*/ 5008833 h 5079006"/>
                  <a:gd name="connsiteX77" fmla="*/ 3446827 w 5242846"/>
                  <a:gd name="connsiteY77" fmla="*/ 5020593 h 5079006"/>
                  <a:gd name="connsiteX78" fmla="*/ 3446773 w 5242846"/>
                  <a:gd name="connsiteY78" fmla="*/ 5020629 h 5079006"/>
                  <a:gd name="connsiteX79" fmla="*/ 3446773 w 5242846"/>
                  <a:gd name="connsiteY79" fmla="*/ 5020629 h 5079006"/>
                  <a:gd name="connsiteX80" fmla="*/ 3442458 w 5242846"/>
                  <a:gd name="connsiteY80" fmla="*/ 5021830 h 5079006"/>
                  <a:gd name="connsiteX81" fmla="*/ 3442458 w 5242846"/>
                  <a:gd name="connsiteY81" fmla="*/ 5021830 h 5079006"/>
                  <a:gd name="connsiteX82" fmla="*/ 3434994 w 5242846"/>
                  <a:gd name="connsiteY82" fmla="*/ 5017534 h 5079006"/>
                  <a:gd name="connsiteX83" fmla="*/ 3042509 w 5242846"/>
                  <a:gd name="connsiteY83" fmla="*/ 5013056 h 5079006"/>
                  <a:gd name="connsiteX84" fmla="*/ 3042509 w 5242846"/>
                  <a:gd name="connsiteY84" fmla="*/ 5013056 h 5079006"/>
                  <a:gd name="connsiteX85" fmla="*/ 3037594 w 5242846"/>
                  <a:gd name="connsiteY85" fmla="*/ 5001951 h 5079006"/>
                  <a:gd name="connsiteX86" fmla="*/ 3037594 w 5242846"/>
                  <a:gd name="connsiteY86" fmla="*/ 5001933 h 5079006"/>
                  <a:gd name="connsiteX87" fmla="*/ 3037594 w 5242846"/>
                  <a:gd name="connsiteY87" fmla="*/ 5001933 h 5079006"/>
                  <a:gd name="connsiteX88" fmla="*/ 3048644 w 5242846"/>
                  <a:gd name="connsiteY88" fmla="*/ 4996999 h 5079006"/>
                  <a:gd name="connsiteX89" fmla="*/ 3048699 w 5242846"/>
                  <a:gd name="connsiteY89" fmla="*/ 4997018 h 5079006"/>
                  <a:gd name="connsiteX90" fmla="*/ 3048699 w 5242846"/>
                  <a:gd name="connsiteY90" fmla="*/ 4997018 h 5079006"/>
                  <a:gd name="connsiteX91" fmla="*/ 3053759 w 5242846"/>
                  <a:gd name="connsiteY91" fmla="*/ 5007977 h 5079006"/>
                  <a:gd name="connsiteX92" fmla="*/ 3053705 w 5242846"/>
                  <a:gd name="connsiteY92" fmla="*/ 5008140 h 5079006"/>
                  <a:gd name="connsiteX93" fmla="*/ 3053705 w 5242846"/>
                  <a:gd name="connsiteY93" fmla="*/ 5008140 h 5079006"/>
                  <a:gd name="connsiteX94" fmla="*/ 3045604 w 5242846"/>
                  <a:gd name="connsiteY94" fmla="*/ 5013602 h 5079006"/>
                  <a:gd name="connsiteX95" fmla="*/ 3045604 w 5242846"/>
                  <a:gd name="connsiteY95" fmla="*/ 5013602 h 5079006"/>
                  <a:gd name="connsiteX96" fmla="*/ 3042546 w 5242846"/>
                  <a:gd name="connsiteY96" fmla="*/ 5013056 h 5079006"/>
                  <a:gd name="connsiteX97" fmla="*/ 2632147 w 5242846"/>
                  <a:gd name="connsiteY97" fmla="*/ 4999785 h 5079006"/>
                  <a:gd name="connsiteX98" fmla="*/ 2637281 w 5242846"/>
                  <a:gd name="connsiteY98" fmla="*/ 4988771 h 5079006"/>
                  <a:gd name="connsiteX99" fmla="*/ 2637317 w 5242846"/>
                  <a:gd name="connsiteY99" fmla="*/ 4988753 h 5079006"/>
                  <a:gd name="connsiteX100" fmla="*/ 2637317 w 5242846"/>
                  <a:gd name="connsiteY100" fmla="*/ 4988753 h 5079006"/>
                  <a:gd name="connsiteX101" fmla="*/ 2648313 w 5242846"/>
                  <a:gd name="connsiteY101" fmla="*/ 4993868 h 5079006"/>
                  <a:gd name="connsiteX102" fmla="*/ 2648331 w 5242846"/>
                  <a:gd name="connsiteY102" fmla="*/ 4993923 h 5079006"/>
                  <a:gd name="connsiteX103" fmla="*/ 2648331 w 5242846"/>
                  <a:gd name="connsiteY103" fmla="*/ 4993923 h 5079006"/>
                  <a:gd name="connsiteX104" fmla="*/ 2643215 w 5242846"/>
                  <a:gd name="connsiteY104" fmla="*/ 5004937 h 5079006"/>
                  <a:gd name="connsiteX105" fmla="*/ 2643179 w 5242846"/>
                  <a:gd name="connsiteY105" fmla="*/ 5004955 h 5079006"/>
                  <a:gd name="connsiteX106" fmla="*/ 2643179 w 5242846"/>
                  <a:gd name="connsiteY106" fmla="*/ 5004955 h 5079006"/>
                  <a:gd name="connsiteX107" fmla="*/ 2640230 w 5242846"/>
                  <a:gd name="connsiteY107" fmla="*/ 5005464 h 5079006"/>
                  <a:gd name="connsiteX108" fmla="*/ 2640230 w 5242846"/>
                  <a:gd name="connsiteY108" fmla="*/ 5005464 h 5079006"/>
                  <a:gd name="connsiteX109" fmla="*/ 2632184 w 5242846"/>
                  <a:gd name="connsiteY109" fmla="*/ 4999785 h 5079006"/>
                  <a:gd name="connsiteX110" fmla="*/ 2238133 w 5242846"/>
                  <a:gd name="connsiteY110" fmla="*/ 4989354 h 5079006"/>
                  <a:gd name="connsiteX111" fmla="*/ 2234346 w 5242846"/>
                  <a:gd name="connsiteY111" fmla="*/ 4977721 h 5079006"/>
                  <a:gd name="connsiteX112" fmla="*/ 2234346 w 5242846"/>
                  <a:gd name="connsiteY112" fmla="*/ 4977721 h 5079006"/>
                  <a:gd name="connsiteX113" fmla="*/ 2245888 w 5242846"/>
                  <a:gd name="connsiteY113" fmla="*/ 4973935 h 5079006"/>
                  <a:gd name="connsiteX114" fmla="*/ 2245888 w 5242846"/>
                  <a:gd name="connsiteY114" fmla="*/ 4973935 h 5079006"/>
                  <a:gd name="connsiteX115" fmla="*/ 2249692 w 5242846"/>
                  <a:gd name="connsiteY115" fmla="*/ 4985458 h 5079006"/>
                  <a:gd name="connsiteX116" fmla="*/ 2249674 w 5242846"/>
                  <a:gd name="connsiteY116" fmla="*/ 4985476 h 5079006"/>
                  <a:gd name="connsiteX117" fmla="*/ 2249674 w 5242846"/>
                  <a:gd name="connsiteY117" fmla="*/ 4985476 h 5079006"/>
                  <a:gd name="connsiteX118" fmla="*/ 2242010 w 5242846"/>
                  <a:gd name="connsiteY118" fmla="*/ 4990301 h 5079006"/>
                  <a:gd name="connsiteX119" fmla="*/ 2242010 w 5242846"/>
                  <a:gd name="connsiteY119" fmla="*/ 4990301 h 5079006"/>
                  <a:gd name="connsiteX120" fmla="*/ 2238169 w 5242846"/>
                  <a:gd name="connsiteY120" fmla="*/ 4989354 h 5079006"/>
                  <a:gd name="connsiteX121" fmla="*/ 2944042 w 5242846"/>
                  <a:gd name="connsiteY121" fmla="*/ 4987533 h 5079006"/>
                  <a:gd name="connsiteX122" fmla="*/ 2937052 w 5242846"/>
                  <a:gd name="connsiteY122" fmla="*/ 4977539 h 5079006"/>
                  <a:gd name="connsiteX123" fmla="*/ 2937052 w 5242846"/>
                  <a:gd name="connsiteY123" fmla="*/ 4977539 h 5079006"/>
                  <a:gd name="connsiteX124" fmla="*/ 2947046 w 5242846"/>
                  <a:gd name="connsiteY124" fmla="*/ 4970567 h 5079006"/>
                  <a:gd name="connsiteX125" fmla="*/ 2947046 w 5242846"/>
                  <a:gd name="connsiteY125" fmla="*/ 4970567 h 5079006"/>
                  <a:gd name="connsiteX126" fmla="*/ 2954054 w 5242846"/>
                  <a:gd name="connsiteY126" fmla="*/ 4980561 h 5079006"/>
                  <a:gd name="connsiteX127" fmla="*/ 2954036 w 5242846"/>
                  <a:gd name="connsiteY127" fmla="*/ 4980634 h 5079006"/>
                  <a:gd name="connsiteX128" fmla="*/ 2954036 w 5242846"/>
                  <a:gd name="connsiteY128" fmla="*/ 4980634 h 5079006"/>
                  <a:gd name="connsiteX129" fmla="*/ 2945589 w 5242846"/>
                  <a:gd name="connsiteY129" fmla="*/ 4987697 h 5079006"/>
                  <a:gd name="connsiteX130" fmla="*/ 2945589 w 5242846"/>
                  <a:gd name="connsiteY130" fmla="*/ 4987697 h 5079006"/>
                  <a:gd name="connsiteX131" fmla="*/ 2944042 w 5242846"/>
                  <a:gd name="connsiteY131" fmla="*/ 4987461 h 5079006"/>
                  <a:gd name="connsiteX132" fmla="*/ 2731397 w 5242846"/>
                  <a:gd name="connsiteY132" fmla="*/ 4972023 h 5079006"/>
                  <a:gd name="connsiteX133" fmla="*/ 2738278 w 5242846"/>
                  <a:gd name="connsiteY133" fmla="*/ 4961938 h 5079006"/>
                  <a:gd name="connsiteX134" fmla="*/ 2738278 w 5242846"/>
                  <a:gd name="connsiteY134" fmla="*/ 4961938 h 5079006"/>
                  <a:gd name="connsiteX135" fmla="*/ 2748291 w 5242846"/>
                  <a:gd name="connsiteY135" fmla="*/ 4968837 h 5079006"/>
                  <a:gd name="connsiteX136" fmla="*/ 2748291 w 5242846"/>
                  <a:gd name="connsiteY136" fmla="*/ 4968837 h 5079006"/>
                  <a:gd name="connsiteX137" fmla="*/ 2741483 w 5242846"/>
                  <a:gd name="connsiteY137" fmla="*/ 4978923 h 5079006"/>
                  <a:gd name="connsiteX138" fmla="*/ 2741483 w 5242846"/>
                  <a:gd name="connsiteY138" fmla="*/ 4978923 h 5079006"/>
                  <a:gd name="connsiteX139" fmla="*/ 2739844 w 5242846"/>
                  <a:gd name="connsiteY139" fmla="*/ 4979087 h 5079006"/>
                  <a:gd name="connsiteX140" fmla="*/ 2739844 w 5242846"/>
                  <a:gd name="connsiteY140" fmla="*/ 4979087 h 5079006"/>
                  <a:gd name="connsiteX141" fmla="*/ 2731434 w 5242846"/>
                  <a:gd name="connsiteY141" fmla="*/ 4971951 h 5079006"/>
                  <a:gd name="connsiteX142" fmla="*/ 2842444 w 5242846"/>
                  <a:gd name="connsiteY142" fmla="*/ 4974171 h 5079006"/>
                  <a:gd name="connsiteX143" fmla="*/ 2834343 w 5242846"/>
                  <a:gd name="connsiteY143" fmla="*/ 4965069 h 5079006"/>
                  <a:gd name="connsiteX144" fmla="*/ 2834343 w 5242846"/>
                  <a:gd name="connsiteY144" fmla="*/ 4965069 h 5079006"/>
                  <a:gd name="connsiteX145" fmla="*/ 2843554 w 5242846"/>
                  <a:gd name="connsiteY145" fmla="*/ 4957041 h 5079006"/>
                  <a:gd name="connsiteX146" fmla="*/ 2843554 w 5242846"/>
                  <a:gd name="connsiteY146" fmla="*/ 4957041 h 5079006"/>
                  <a:gd name="connsiteX147" fmla="*/ 2851564 w 5242846"/>
                  <a:gd name="connsiteY147" fmla="*/ 4966144 h 5079006"/>
                  <a:gd name="connsiteX148" fmla="*/ 2851564 w 5242846"/>
                  <a:gd name="connsiteY148" fmla="*/ 4966144 h 5079006"/>
                  <a:gd name="connsiteX149" fmla="*/ 2842953 w 5242846"/>
                  <a:gd name="connsiteY149" fmla="*/ 4974244 h 5079006"/>
                  <a:gd name="connsiteX150" fmla="*/ 2842953 w 5242846"/>
                  <a:gd name="connsiteY150" fmla="*/ 4974244 h 5079006"/>
                  <a:gd name="connsiteX151" fmla="*/ 2842498 w 5242846"/>
                  <a:gd name="connsiteY151" fmla="*/ 4974190 h 5079006"/>
                  <a:gd name="connsiteX152" fmla="*/ 3517060 w 5242846"/>
                  <a:gd name="connsiteY152" fmla="*/ 4955057 h 5079006"/>
                  <a:gd name="connsiteX153" fmla="*/ 3516696 w 5242846"/>
                  <a:gd name="connsiteY153" fmla="*/ 4942915 h 5079006"/>
                  <a:gd name="connsiteX154" fmla="*/ 3516714 w 5242846"/>
                  <a:gd name="connsiteY154" fmla="*/ 4942896 h 5079006"/>
                  <a:gd name="connsiteX155" fmla="*/ 3516714 w 5242846"/>
                  <a:gd name="connsiteY155" fmla="*/ 4942896 h 5079006"/>
                  <a:gd name="connsiteX156" fmla="*/ 3528874 w 5242846"/>
                  <a:gd name="connsiteY156" fmla="*/ 4942550 h 5079006"/>
                  <a:gd name="connsiteX157" fmla="*/ 3528874 w 5242846"/>
                  <a:gd name="connsiteY157" fmla="*/ 4942550 h 5079006"/>
                  <a:gd name="connsiteX158" fmla="*/ 3529220 w 5242846"/>
                  <a:gd name="connsiteY158" fmla="*/ 4954692 h 5079006"/>
                  <a:gd name="connsiteX159" fmla="*/ 3529202 w 5242846"/>
                  <a:gd name="connsiteY159" fmla="*/ 4954711 h 5079006"/>
                  <a:gd name="connsiteX160" fmla="*/ 3529202 w 5242846"/>
                  <a:gd name="connsiteY160" fmla="*/ 4954711 h 5079006"/>
                  <a:gd name="connsiteX161" fmla="*/ 3523013 w 5242846"/>
                  <a:gd name="connsiteY161" fmla="*/ 4957460 h 5079006"/>
                  <a:gd name="connsiteX162" fmla="*/ 3523013 w 5242846"/>
                  <a:gd name="connsiteY162" fmla="*/ 4957460 h 5079006"/>
                  <a:gd name="connsiteX163" fmla="*/ 3517114 w 5242846"/>
                  <a:gd name="connsiteY163" fmla="*/ 4954984 h 5079006"/>
                  <a:gd name="connsiteX164" fmla="*/ 2149004 w 5242846"/>
                  <a:gd name="connsiteY164" fmla="*/ 4934140 h 5079006"/>
                  <a:gd name="connsiteX165" fmla="*/ 2147184 w 5242846"/>
                  <a:gd name="connsiteY165" fmla="*/ 4922070 h 5079006"/>
                  <a:gd name="connsiteX166" fmla="*/ 2147184 w 5242846"/>
                  <a:gd name="connsiteY166" fmla="*/ 4922070 h 5079006"/>
                  <a:gd name="connsiteX167" fmla="*/ 2159144 w 5242846"/>
                  <a:gd name="connsiteY167" fmla="*/ 4920232 h 5079006"/>
                  <a:gd name="connsiteX168" fmla="*/ 2159162 w 5242846"/>
                  <a:gd name="connsiteY168" fmla="*/ 4920250 h 5079006"/>
                  <a:gd name="connsiteX169" fmla="*/ 2159162 w 5242846"/>
                  <a:gd name="connsiteY169" fmla="*/ 4920250 h 5079006"/>
                  <a:gd name="connsiteX170" fmla="*/ 2161074 w 5242846"/>
                  <a:gd name="connsiteY170" fmla="*/ 4932101 h 5079006"/>
                  <a:gd name="connsiteX171" fmla="*/ 2160983 w 5242846"/>
                  <a:gd name="connsiteY171" fmla="*/ 4932229 h 5079006"/>
                  <a:gd name="connsiteX172" fmla="*/ 2160983 w 5242846"/>
                  <a:gd name="connsiteY172" fmla="*/ 4932229 h 5079006"/>
                  <a:gd name="connsiteX173" fmla="*/ 2154011 w 5242846"/>
                  <a:gd name="connsiteY173" fmla="*/ 4935760 h 5079006"/>
                  <a:gd name="connsiteX174" fmla="*/ 2154011 w 5242846"/>
                  <a:gd name="connsiteY174" fmla="*/ 4935760 h 5079006"/>
                  <a:gd name="connsiteX175" fmla="*/ 2149004 w 5242846"/>
                  <a:gd name="connsiteY175" fmla="*/ 4934140 h 5079006"/>
                  <a:gd name="connsiteX176" fmla="*/ 3578554 w 5242846"/>
                  <a:gd name="connsiteY176" fmla="*/ 4872027 h 5079006"/>
                  <a:gd name="connsiteX177" fmla="*/ 3574895 w 5242846"/>
                  <a:gd name="connsiteY177" fmla="*/ 4860449 h 5079006"/>
                  <a:gd name="connsiteX178" fmla="*/ 3574913 w 5242846"/>
                  <a:gd name="connsiteY178" fmla="*/ 4860394 h 5079006"/>
                  <a:gd name="connsiteX179" fmla="*/ 3574913 w 5242846"/>
                  <a:gd name="connsiteY179" fmla="*/ 4860394 h 5079006"/>
                  <a:gd name="connsiteX180" fmla="*/ 3586455 w 5242846"/>
                  <a:gd name="connsiteY180" fmla="*/ 4856754 h 5079006"/>
                  <a:gd name="connsiteX181" fmla="*/ 3586455 w 5242846"/>
                  <a:gd name="connsiteY181" fmla="*/ 4856754 h 5079006"/>
                  <a:gd name="connsiteX182" fmla="*/ 3590186 w 5242846"/>
                  <a:gd name="connsiteY182" fmla="*/ 4868204 h 5079006"/>
                  <a:gd name="connsiteX183" fmla="*/ 3590095 w 5242846"/>
                  <a:gd name="connsiteY183" fmla="*/ 4868386 h 5079006"/>
                  <a:gd name="connsiteX184" fmla="*/ 3590095 w 5242846"/>
                  <a:gd name="connsiteY184" fmla="*/ 4868386 h 5079006"/>
                  <a:gd name="connsiteX185" fmla="*/ 3582431 w 5242846"/>
                  <a:gd name="connsiteY185" fmla="*/ 4873046 h 5079006"/>
                  <a:gd name="connsiteX186" fmla="*/ 3582431 w 5242846"/>
                  <a:gd name="connsiteY186" fmla="*/ 4873046 h 5079006"/>
                  <a:gd name="connsiteX187" fmla="*/ 3578554 w 5242846"/>
                  <a:gd name="connsiteY187" fmla="*/ 4872100 h 5079006"/>
                  <a:gd name="connsiteX188" fmla="*/ 2067595 w 5242846"/>
                  <a:gd name="connsiteY188" fmla="*/ 4870716 h 5079006"/>
                  <a:gd name="connsiteX189" fmla="*/ 2065574 w 5242846"/>
                  <a:gd name="connsiteY189" fmla="*/ 4858810 h 5079006"/>
                  <a:gd name="connsiteX190" fmla="*/ 2065610 w 5242846"/>
                  <a:gd name="connsiteY190" fmla="*/ 4858756 h 5079006"/>
                  <a:gd name="connsiteX191" fmla="*/ 2065610 w 5242846"/>
                  <a:gd name="connsiteY191" fmla="*/ 4858756 h 5079006"/>
                  <a:gd name="connsiteX192" fmla="*/ 2077661 w 5242846"/>
                  <a:gd name="connsiteY192" fmla="*/ 4856681 h 5079006"/>
                  <a:gd name="connsiteX193" fmla="*/ 2077661 w 5242846"/>
                  <a:gd name="connsiteY193" fmla="*/ 4856681 h 5079006"/>
                  <a:gd name="connsiteX194" fmla="*/ 2079646 w 5242846"/>
                  <a:gd name="connsiteY194" fmla="*/ 4868750 h 5079006"/>
                  <a:gd name="connsiteX195" fmla="*/ 2079646 w 5242846"/>
                  <a:gd name="connsiteY195" fmla="*/ 4868750 h 5079006"/>
                  <a:gd name="connsiteX196" fmla="*/ 2072583 w 5242846"/>
                  <a:gd name="connsiteY196" fmla="*/ 4872391 h 5079006"/>
                  <a:gd name="connsiteX197" fmla="*/ 2072583 w 5242846"/>
                  <a:gd name="connsiteY197" fmla="*/ 4872391 h 5079006"/>
                  <a:gd name="connsiteX198" fmla="*/ 2067667 w 5242846"/>
                  <a:gd name="connsiteY198" fmla="*/ 4870789 h 5079006"/>
                  <a:gd name="connsiteX199" fmla="*/ 1988843 w 5242846"/>
                  <a:gd name="connsiteY199" fmla="*/ 4801540 h 5079006"/>
                  <a:gd name="connsiteX200" fmla="*/ 1988843 w 5242846"/>
                  <a:gd name="connsiteY200" fmla="*/ 4801540 h 5079006"/>
                  <a:gd name="connsiteX201" fmla="*/ 1988333 w 5242846"/>
                  <a:gd name="connsiteY201" fmla="*/ 4789397 h 5079006"/>
                  <a:gd name="connsiteX202" fmla="*/ 1988333 w 5242846"/>
                  <a:gd name="connsiteY202" fmla="*/ 4789397 h 5079006"/>
                  <a:gd name="connsiteX203" fmla="*/ 2000439 w 5242846"/>
                  <a:gd name="connsiteY203" fmla="*/ 4788742 h 5079006"/>
                  <a:gd name="connsiteX204" fmla="*/ 2000475 w 5242846"/>
                  <a:gd name="connsiteY204" fmla="*/ 4788779 h 5079006"/>
                  <a:gd name="connsiteX205" fmla="*/ 2000475 w 5242846"/>
                  <a:gd name="connsiteY205" fmla="*/ 4788779 h 5079006"/>
                  <a:gd name="connsiteX206" fmla="*/ 2001076 w 5242846"/>
                  <a:gd name="connsiteY206" fmla="*/ 4801012 h 5079006"/>
                  <a:gd name="connsiteX207" fmla="*/ 2001076 w 5242846"/>
                  <a:gd name="connsiteY207" fmla="*/ 4801012 h 5079006"/>
                  <a:gd name="connsiteX208" fmla="*/ 1994705 w 5242846"/>
                  <a:gd name="connsiteY208" fmla="*/ 4803779 h 5079006"/>
                  <a:gd name="connsiteX209" fmla="*/ 1994705 w 5242846"/>
                  <a:gd name="connsiteY209" fmla="*/ 4803779 h 5079006"/>
                  <a:gd name="connsiteX210" fmla="*/ 1988915 w 5242846"/>
                  <a:gd name="connsiteY210" fmla="*/ 4801703 h 5079006"/>
                  <a:gd name="connsiteX211" fmla="*/ 3620515 w 5242846"/>
                  <a:gd name="connsiteY211" fmla="*/ 4777073 h 5079006"/>
                  <a:gd name="connsiteX212" fmla="*/ 3615891 w 5242846"/>
                  <a:gd name="connsiteY212" fmla="*/ 4765950 h 5079006"/>
                  <a:gd name="connsiteX213" fmla="*/ 3615964 w 5242846"/>
                  <a:gd name="connsiteY213" fmla="*/ 4765787 h 5079006"/>
                  <a:gd name="connsiteX214" fmla="*/ 3615964 w 5242846"/>
                  <a:gd name="connsiteY214" fmla="*/ 4765787 h 5079006"/>
                  <a:gd name="connsiteX215" fmla="*/ 3627087 w 5242846"/>
                  <a:gd name="connsiteY215" fmla="*/ 4761163 h 5079006"/>
                  <a:gd name="connsiteX216" fmla="*/ 3627232 w 5242846"/>
                  <a:gd name="connsiteY216" fmla="*/ 4761217 h 5079006"/>
                  <a:gd name="connsiteX217" fmla="*/ 3627232 w 5242846"/>
                  <a:gd name="connsiteY217" fmla="*/ 4761217 h 5079006"/>
                  <a:gd name="connsiteX218" fmla="*/ 3631802 w 5242846"/>
                  <a:gd name="connsiteY218" fmla="*/ 4772504 h 5079006"/>
                  <a:gd name="connsiteX219" fmla="*/ 3631802 w 5242846"/>
                  <a:gd name="connsiteY219" fmla="*/ 4772504 h 5079006"/>
                  <a:gd name="connsiteX220" fmla="*/ 3623883 w 5242846"/>
                  <a:gd name="connsiteY220" fmla="*/ 4777765 h 5079006"/>
                  <a:gd name="connsiteX221" fmla="*/ 3623883 w 5242846"/>
                  <a:gd name="connsiteY221" fmla="*/ 4777765 h 5079006"/>
                  <a:gd name="connsiteX222" fmla="*/ 3620588 w 5242846"/>
                  <a:gd name="connsiteY222" fmla="*/ 4777237 h 5079006"/>
                  <a:gd name="connsiteX223" fmla="*/ 1910528 w 5242846"/>
                  <a:gd name="connsiteY223" fmla="*/ 4735877 h 5079006"/>
                  <a:gd name="connsiteX224" fmla="*/ 1907943 w 5242846"/>
                  <a:gd name="connsiteY224" fmla="*/ 4723990 h 5079006"/>
                  <a:gd name="connsiteX225" fmla="*/ 1907943 w 5242846"/>
                  <a:gd name="connsiteY225" fmla="*/ 4723990 h 5079006"/>
                  <a:gd name="connsiteX226" fmla="*/ 1919866 w 5242846"/>
                  <a:gd name="connsiteY226" fmla="*/ 4721386 h 5079006"/>
                  <a:gd name="connsiteX227" fmla="*/ 1919903 w 5242846"/>
                  <a:gd name="connsiteY227" fmla="*/ 4721405 h 5079006"/>
                  <a:gd name="connsiteX228" fmla="*/ 1919903 w 5242846"/>
                  <a:gd name="connsiteY228" fmla="*/ 4721405 h 5079006"/>
                  <a:gd name="connsiteX229" fmla="*/ 1922415 w 5242846"/>
                  <a:gd name="connsiteY229" fmla="*/ 4733292 h 5079006"/>
                  <a:gd name="connsiteX230" fmla="*/ 1922415 w 5242846"/>
                  <a:gd name="connsiteY230" fmla="*/ 4733292 h 5079006"/>
                  <a:gd name="connsiteX231" fmla="*/ 1915133 w 5242846"/>
                  <a:gd name="connsiteY231" fmla="*/ 4737260 h 5079006"/>
                  <a:gd name="connsiteX232" fmla="*/ 1915133 w 5242846"/>
                  <a:gd name="connsiteY232" fmla="*/ 4737260 h 5079006"/>
                  <a:gd name="connsiteX233" fmla="*/ 1910600 w 5242846"/>
                  <a:gd name="connsiteY233" fmla="*/ 4736041 h 5079006"/>
                  <a:gd name="connsiteX234" fmla="*/ 1820234 w 5242846"/>
                  <a:gd name="connsiteY234" fmla="*/ 4692896 h 5079006"/>
                  <a:gd name="connsiteX235" fmla="*/ 1814773 w 5242846"/>
                  <a:gd name="connsiteY235" fmla="*/ 4681974 h 5079006"/>
                  <a:gd name="connsiteX236" fmla="*/ 1814773 w 5242846"/>
                  <a:gd name="connsiteY236" fmla="*/ 4681974 h 5079006"/>
                  <a:gd name="connsiteX237" fmla="*/ 1825695 w 5242846"/>
                  <a:gd name="connsiteY237" fmla="*/ 4676513 h 5079006"/>
                  <a:gd name="connsiteX238" fmla="*/ 1825695 w 5242846"/>
                  <a:gd name="connsiteY238" fmla="*/ 4676513 h 5079006"/>
                  <a:gd name="connsiteX239" fmla="*/ 1831175 w 5242846"/>
                  <a:gd name="connsiteY239" fmla="*/ 4687380 h 5079006"/>
                  <a:gd name="connsiteX240" fmla="*/ 1831157 w 5242846"/>
                  <a:gd name="connsiteY240" fmla="*/ 4687435 h 5079006"/>
                  <a:gd name="connsiteX241" fmla="*/ 1831157 w 5242846"/>
                  <a:gd name="connsiteY241" fmla="*/ 4687435 h 5079006"/>
                  <a:gd name="connsiteX242" fmla="*/ 1822965 w 5242846"/>
                  <a:gd name="connsiteY242" fmla="*/ 4693370 h 5079006"/>
                  <a:gd name="connsiteX243" fmla="*/ 1822965 w 5242846"/>
                  <a:gd name="connsiteY243" fmla="*/ 4693370 h 5079006"/>
                  <a:gd name="connsiteX244" fmla="*/ 1820307 w 5242846"/>
                  <a:gd name="connsiteY244" fmla="*/ 4693060 h 5079006"/>
                  <a:gd name="connsiteX245" fmla="*/ 3660237 w 5242846"/>
                  <a:gd name="connsiteY245" fmla="*/ 4681264 h 5079006"/>
                  <a:gd name="connsiteX246" fmla="*/ 3656705 w 5242846"/>
                  <a:gd name="connsiteY246" fmla="*/ 4669540 h 5079006"/>
                  <a:gd name="connsiteX247" fmla="*/ 3656705 w 5242846"/>
                  <a:gd name="connsiteY247" fmla="*/ 4669540 h 5079006"/>
                  <a:gd name="connsiteX248" fmla="*/ 3668337 w 5242846"/>
                  <a:gd name="connsiteY248" fmla="*/ 4666099 h 5079006"/>
                  <a:gd name="connsiteX249" fmla="*/ 3668337 w 5242846"/>
                  <a:gd name="connsiteY249" fmla="*/ 4666099 h 5079006"/>
                  <a:gd name="connsiteX250" fmla="*/ 3671887 w 5242846"/>
                  <a:gd name="connsiteY250" fmla="*/ 4677696 h 5079006"/>
                  <a:gd name="connsiteX251" fmla="*/ 3671869 w 5242846"/>
                  <a:gd name="connsiteY251" fmla="*/ 4677732 h 5079006"/>
                  <a:gd name="connsiteX252" fmla="*/ 3671869 w 5242846"/>
                  <a:gd name="connsiteY252" fmla="*/ 4677732 h 5079006"/>
                  <a:gd name="connsiteX253" fmla="*/ 3664278 w 5242846"/>
                  <a:gd name="connsiteY253" fmla="*/ 4682301 h 5079006"/>
                  <a:gd name="connsiteX254" fmla="*/ 3664278 w 5242846"/>
                  <a:gd name="connsiteY254" fmla="*/ 4682301 h 5079006"/>
                  <a:gd name="connsiteX255" fmla="*/ 3660309 w 5242846"/>
                  <a:gd name="connsiteY255" fmla="*/ 4681428 h 5079006"/>
                  <a:gd name="connsiteX256" fmla="*/ 1722004 w 5242846"/>
                  <a:gd name="connsiteY256" fmla="*/ 4663861 h 5079006"/>
                  <a:gd name="connsiteX257" fmla="*/ 1722004 w 5242846"/>
                  <a:gd name="connsiteY257" fmla="*/ 4663861 h 5079006"/>
                  <a:gd name="connsiteX258" fmla="*/ 1715195 w 5242846"/>
                  <a:gd name="connsiteY258" fmla="*/ 4653793 h 5079006"/>
                  <a:gd name="connsiteX259" fmla="*/ 1715195 w 5242846"/>
                  <a:gd name="connsiteY259" fmla="*/ 4653775 h 5079006"/>
                  <a:gd name="connsiteX260" fmla="*/ 1715195 w 5242846"/>
                  <a:gd name="connsiteY260" fmla="*/ 4653775 h 5079006"/>
                  <a:gd name="connsiteX261" fmla="*/ 1725189 w 5242846"/>
                  <a:gd name="connsiteY261" fmla="*/ 4646948 h 5079006"/>
                  <a:gd name="connsiteX262" fmla="*/ 1725280 w 5242846"/>
                  <a:gd name="connsiteY262" fmla="*/ 4646967 h 5079006"/>
                  <a:gd name="connsiteX263" fmla="*/ 1725280 w 5242846"/>
                  <a:gd name="connsiteY263" fmla="*/ 4646967 h 5079006"/>
                  <a:gd name="connsiteX264" fmla="*/ 1732125 w 5242846"/>
                  <a:gd name="connsiteY264" fmla="*/ 4656888 h 5079006"/>
                  <a:gd name="connsiteX265" fmla="*/ 1732089 w 5242846"/>
                  <a:gd name="connsiteY265" fmla="*/ 4657052 h 5079006"/>
                  <a:gd name="connsiteX266" fmla="*/ 1732089 w 5242846"/>
                  <a:gd name="connsiteY266" fmla="*/ 4657052 h 5079006"/>
                  <a:gd name="connsiteX267" fmla="*/ 1723642 w 5242846"/>
                  <a:gd name="connsiteY267" fmla="*/ 4664024 h 5079006"/>
                  <a:gd name="connsiteX268" fmla="*/ 1723642 w 5242846"/>
                  <a:gd name="connsiteY268" fmla="*/ 4664024 h 5079006"/>
                  <a:gd name="connsiteX269" fmla="*/ 1722076 w 5242846"/>
                  <a:gd name="connsiteY269" fmla="*/ 4664024 h 5079006"/>
                  <a:gd name="connsiteX270" fmla="*/ 1619823 w 5242846"/>
                  <a:gd name="connsiteY270" fmla="*/ 4658599 h 5079006"/>
                  <a:gd name="connsiteX271" fmla="*/ 1619823 w 5242846"/>
                  <a:gd name="connsiteY271" fmla="*/ 4658599 h 5079006"/>
                  <a:gd name="connsiteX272" fmla="*/ 1611813 w 5242846"/>
                  <a:gd name="connsiteY272" fmla="*/ 4649388 h 5079006"/>
                  <a:gd name="connsiteX273" fmla="*/ 1611813 w 5242846"/>
                  <a:gd name="connsiteY273" fmla="*/ 4649388 h 5079006"/>
                  <a:gd name="connsiteX274" fmla="*/ 1621024 w 5242846"/>
                  <a:gd name="connsiteY274" fmla="*/ 4641378 h 5079006"/>
                  <a:gd name="connsiteX275" fmla="*/ 1621024 w 5242846"/>
                  <a:gd name="connsiteY275" fmla="*/ 4641378 h 5079006"/>
                  <a:gd name="connsiteX276" fmla="*/ 1629034 w 5242846"/>
                  <a:gd name="connsiteY276" fmla="*/ 4650589 h 5079006"/>
                  <a:gd name="connsiteX277" fmla="*/ 1629034 w 5242846"/>
                  <a:gd name="connsiteY277" fmla="*/ 4650589 h 5079006"/>
                  <a:gd name="connsiteX278" fmla="*/ 1629034 w 5242846"/>
                  <a:gd name="connsiteY278" fmla="*/ 4650589 h 5079006"/>
                  <a:gd name="connsiteX279" fmla="*/ 1620423 w 5242846"/>
                  <a:gd name="connsiteY279" fmla="*/ 4658599 h 5079006"/>
                  <a:gd name="connsiteX280" fmla="*/ 1619823 w 5242846"/>
                  <a:gd name="connsiteY280" fmla="*/ 4658599 h 5079006"/>
                  <a:gd name="connsiteX281" fmla="*/ 1516258 w 5242846"/>
                  <a:gd name="connsiteY281" fmla="*/ 4648605 h 5079006"/>
                  <a:gd name="connsiteX282" fmla="*/ 1508576 w 5242846"/>
                  <a:gd name="connsiteY282" fmla="*/ 4639285 h 5079006"/>
                  <a:gd name="connsiteX283" fmla="*/ 1508594 w 5242846"/>
                  <a:gd name="connsiteY283" fmla="*/ 4639139 h 5079006"/>
                  <a:gd name="connsiteX284" fmla="*/ 1508594 w 5242846"/>
                  <a:gd name="connsiteY284" fmla="*/ 4639139 h 5079006"/>
                  <a:gd name="connsiteX285" fmla="*/ 1517933 w 5242846"/>
                  <a:gd name="connsiteY285" fmla="*/ 4631530 h 5079006"/>
                  <a:gd name="connsiteX286" fmla="*/ 1518061 w 5242846"/>
                  <a:gd name="connsiteY286" fmla="*/ 4631548 h 5079006"/>
                  <a:gd name="connsiteX287" fmla="*/ 1518061 w 5242846"/>
                  <a:gd name="connsiteY287" fmla="*/ 4631548 h 5079006"/>
                  <a:gd name="connsiteX288" fmla="*/ 1525725 w 5242846"/>
                  <a:gd name="connsiteY288" fmla="*/ 4641123 h 5079006"/>
                  <a:gd name="connsiteX289" fmla="*/ 1525725 w 5242846"/>
                  <a:gd name="connsiteY289" fmla="*/ 4641123 h 5079006"/>
                  <a:gd name="connsiteX290" fmla="*/ 1517114 w 5242846"/>
                  <a:gd name="connsiteY290" fmla="*/ 4648787 h 5079006"/>
                  <a:gd name="connsiteX291" fmla="*/ 1517114 w 5242846"/>
                  <a:gd name="connsiteY291" fmla="*/ 4648787 h 5079006"/>
                  <a:gd name="connsiteX292" fmla="*/ 1516331 w 5242846"/>
                  <a:gd name="connsiteY292" fmla="*/ 4648769 h 5079006"/>
                  <a:gd name="connsiteX293" fmla="*/ 1412257 w 5242846"/>
                  <a:gd name="connsiteY293" fmla="*/ 4633605 h 5079006"/>
                  <a:gd name="connsiteX294" fmla="*/ 1406213 w 5242846"/>
                  <a:gd name="connsiteY294" fmla="*/ 4623119 h 5079006"/>
                  <a:gd name="connsiteX295" fmla="*/ 1406231 w 5242846"/>
                  <a:gd name="connsiteY295" fmla="*/ 4623028 h 5079006"/>
                  <a:gd name="connsiteX296" fmla="*/ 1406231 w 5242846"/>
                  <a:gd name="connsiteY296" fmla="*/ 4623028 h 5079006"/>
                  <a:gd name="connsiteX297" fmla="*/ 1416644 w 5242846"/>
                  <a:gd name="connsiteY297" fmla="*/ 4616966 h 5079006"/>
                  <a:gd name="connsiteX298" fmla="*/ 1416735 w 5242846"/>
                  <a:gd name="connsiteY298" fmla="*/ 4616984 h 5079006"/>
                  <a:gd name="connsiteX299" fmla="*/ 1416735 w 5242846"/>
                  <a:gd name="connsiteY299" fmla="*/ 4616984 h 5079006"/>
                  <a:gd name="connsiteX300" fmla="*/ 1422852 w 5242846"/>
                  <a:gd name="connsiteY300" fmla="*/ 4627488 h 5079006"/>
                  <a:gd name="connsiteX301" fmla="*/ 1422852 w 5242846"/>
                  <a:gd name="connsiteY301" fmla="*/ 4627488 h 5079006"/>
                  <a:gd name="connsiteX302" fmla="*/ 1414496 w 5242846"/>
                  <a:gd name="connsiteY302" fmla="*/ 4633878 h 5079006"/>
                  <a:gd name="connsiteX303" fmla="*/ 1414496 w 5242846"/>
                  <a:gd name="connsiteY303" fmla="*/ 4633878 h 5079006"/>
                  <a:gd name="connsiteX304" fmla="*/ 1412330 w 5242846"/>
                  <a:gd name="connsiteY304" fmla="*/ 4633768 h 5079006"/>
                  <a:gd name="connsiteX305" fmla="*/ 3718399 w 5242846"/>
                  <a:gd name="connsiteY305" fmla="*/ 4595885 h 5079006"/>
                  <a:gd name="connsiteX306" fmla="*/ 3717890 w 5242846"/>
                  <a:gd name="connsiteY306" fmla="*/ 4583634 h 5079006"/>
                  <a:gd name="connsiteX307" fmla="*/ 3717890 w 5242846"/>
                  <a:gd name="connsiteY307" fmla="*/ 4583634 h 5079006"/>
                  <a:gd name="connsiteX308" fmla="*/ 3729905 w 5242846"/>
                  <a:gd name="connsiteY308" fmla="*/ 4582997 h 5079006"/>
                  <a:gd name="connsiteX309" fmla="*/ 3730032 w 5242846"/>
                  <a:gd name="connsiteY309" fmla="*/ 4583124 h 5079006"/>
                  <a:gd name="connsiteX310" fmla="*/ 3730032 w 5242846"/>
                  <a:gd name="connsiteY310" fmla="*/ 4583124 h 5079006"/>
                  <a:gd name="connsiteX311" fmla="*/ 3730633 w 5242846"/>
                  <a:gd name="connsiteY311" fmla="*/ 4595267 h 5079006"/>
                  <a:gd name="connsiteX312" fmla="*/ 3730633 w 5242846"/>
                  <a:gd name="connsiteY312" fmla="*/ 4595267 h 5079006"/>
                  <a:gd name="connsiteX313" fmla="*/ 3730633 w 5242846"/>
                  <a:gd name="connsiteY313" fmla="*/ 4595267 h 5079006"/>
                  <a:gd name="connsiteX314" fmla="*/ 3724261 w 5242846"/>
                  <a:gd name="connsiteY314" fmla="*/ 4598106 h 5079006"/>
                  <a:gd name="connsiteX315" fmla="*/ 3724261 w 5242846"/>
                  <a:gd name="connsiteY315" fmla="*/ 4598106 h 5079006"/>
                  <a:gd name="connsiteX316" fmla="*/ 3718472 w 5242846"/>
                  <a:gd name="connsiteY316" fmla="*/ 4596049 h 5079006"/>
                  <a:gd name="connsiteX317" fmla="*/ 1314391 w 5242846"/>
                  <a:gd name="connsiteY317" fmla="*/ 4594666 h 5079006"/>
                  <a:gd name="connsiteX318" fmla="*/ 1314391 w 5242846"/>
                  <a:gd name="connsiteY318" fmla="*/ 4594666 h 5079006"/>
                  <a:gd name="connsiteX319" fmla="*/ 1310950 w 5242846"/>
                  <a:gd name="connsiteY319" fmla="*/ 4582942 h 5079006"/>
                  <a:gd name="connsiteX320" fmla="*/ 1310950 w 5242846"/>
                  <a:gd name="connsiteY320" fmla="*/ 4582942 h 5079006"/>
                  <a:gd name="connsiteX321" fmla="*/ 1322655 w 5242846"/>
                  <a:gd name="connsiteY321" fmla="*/ 4579502 h 5079006"/>
                  <a:gd name="connsiteX322" fmla="*/ 1322655 w 5242846"/>
                  <a:gd name="connsiteY322" fmla="*/ 4579502 h 5079006"/>
                  <a:gd name="connsiteX323" fmla="*/ 1326158 w 5242846"/>
                  <a:gd name="connsiteY323" fmla="*/ 4591116 h 5079006"/>
                  <a:gd name="connsiteX324" fmla="*/ 1326096 w 5242846"/>
                  <a:gd name="connsiteY324" fmla="*/ 4591225 h 5079006"/>
                  <a:gd name="connsiteX325" fmla="*/ 1326096 w 5242846"/>
                  <a:gd name="connsiteY325" fmla="*/ 4591225 h 5079006"/>
                  <a:gd name="connsiteX326" fmla="*/ 1318523 w 5242846"/>
                  <a:gd name="connsiteY326" fmla="*/ 4595704 h 5079006"/>
                  <a:gd name="connsiteX327" fmla="*/ 1318523 w 5242846"/>
                  <a:gd name="connsiteY327" fmla="*/ 4595704 h 5079006"/>
                  <a:gd name="connsiteX328" fmla="*/ 1314463 w 5242846"/>
                  <a:gd name="connsiteY328" fmla="*/ 4594830 h 5079006"/>
                  <a:gd name="connsiteX329" fmla="*/ 3798935 w 5242846"/>
                  <a:gd name="connsiteY329" fmla="*/ 4531824 h 5079006"/>
                  <a:gd name="connsiteX330" fmla="*/ 3802303 w 5242846"/>
                  <a:gd name="connsiteY330" fmla="*/ 4520156 h 5079006"/>
                  <a:gd name="connsiteX331" fmla="*/ 3802394 w 5242846"/>
                  <a:gd name="connsiteY331" fmla="*/ 4520101 h 5079006"/>
                  <a:gd name="connsiteX332" fmla="*/ 3802394 w 5242846"/>
                  <a:gd name="connsiteY332" fmla="*/ 4520101 h 5079006"/>
                  <a:gd name="connsiteX333" fmla="*/ 3814100 w 5242846"/>
                  <a:gd name="connsiteY333" fmla="*/ 4523541 h 5079006"/>
                  <a:gd name="connsiteX334" fmla="*/ 3814100 w 5242846"/>
                  <a:gd name="connsiteY334" fmla="*/ 4523541 h 5079006"/>
                  <a:gd name="connsiteX335" fmla="*/ 3810659 w 5242846"/>
                  <a:gd name="connsiteY335" fmla="*/ 4535265 h 5079006"/>
                  <a:gd name="connsiteX336" fmla="*/ 3810659 w 5242846"/>
                  <a:gd name="connsiteY336" fmla="*/ 4535265 h 5079006"/>
                  <a:gd name="connsiteX337" fmla="*/ 3806527 w 5242846"/>
                  <a:gd name="connsiteY337" fmla="*/ 4536303 h 5079006"/>
                  <a:gd name="connsiteX338" fmla="*/ 3806527 w 5242846"/>
                  <a:gd name="connsiteY338" fmla="*/ 4536303 h 5079006"/>
                  <a:gd name="connsiteX339" fmla="*/ 3798935 w 5242846"/>
                  <a:gd name="connsiteY339" fmla="*/ 4531824 h 5079006"/>
                  <a:gd name="connsiteX340" fmla="*/ 1228739 w 5242846"/>
                  <a:gd name="connsiteY340" fmla="*/ 4533645 h 5079006"/>
                  <a:gd name="connsiteX341" fmla="*/ 1228211 w 5242846"/>
                  <a:gd name="connsiteY341" fmla="*/ 4521485 h 5079006"/>
                  <a:gd name="connsiteX342" fmla="*/ 1228211 w 5242846"/>
                  <a:gd name="connsiteY342" fmla="*/ 4521485 h 5079006"/>
                  <a:gd name="connsiteX343" fmla="*/ 1240244 w 5242846"/>
                  <a:gd name="connsiteY343" fmla="*/ 4520866 h 5079006"/>
                  <a:gd name="connsiteX344" fmla="*/ 1240354 w 5242846"/>
                  <a:gd name="connsiteY344" fmla="*/ 4520975 h 5079006"/>
                  <a:gd name="connsiteX345" fmla="*/ 1240354 w 5242846"/>
                  <a:gd name="connsiteY345" fmla="*/ 4520975 h 5079006"/>
                  <a:gd name="connsiteX346" fmla="*/ 1240901 w 5242846"/>
                  <a:gd name="connsiteY346" fmla="*/ 4533117 h 5079006"/>
                  <a:gd name="connsiteX347" fmla="*/ 1240881 w 5242846"/>
                  <a:gd name="connsiteY347" fmla="*/ 4533135 h 5079006"/>
                  <a:gd name="connsiteX348" fmla="*/ 1240881 w 5242846"/>
                  <a:gd name="connsiteY348" fmla="*/ 4533135 h 5079006"/>
                  <a:gd name="connsiteX349" fmla="*/ 1234510 w 5242846"/>
                  <a:gd name="connsiteY349" fmla="*/ 4535884 h 5079006"/>
                  <a:gd name="connsiteX350" fmla="*/ 1234510 w 5242846"/>
                  <a:gd name="connsiteY350" fmla="*/ 4535884 h 5079006"/>
                  <a:gd name="connsiteX351" fmla="*/ 1228739 w 5242846"/>
                  <a:gd name="connsiteY351" fmla="*/ 4533645 h 5079006"/>
                  <a:gd name="connsiteX352" fmla="*/ 4107917 w 5242846"/>
                  <a:gd name="connsiteY352" fmla="*/ 4501933 h 5079006"/>
                  <a:gd name="connsiteX353" fmla="*/ 4099380 w 5242846"/>
                  <a:gd name="connsiteY353" fmla="*/ 4493432 h 5079006"/>
                  <a:gd name="connsiteX354" fmla="*/ 4099380 w 5242846"/>
                  <a:gd name="connsiteY354" fmla="*/ 4493231 h 5079006"/>
                  <a:gd name="connsiteX355" fmla="*/ 4099380 w 5242846"/>
                  <a:gd name="connsiteY355" fmla="*/ 4493231 h 5079006"/>
                  <a:gd name="connsiteX356" fmla="*/ 4108008 w 5242846"/>
                  <a:gd name="connsiteY356" fmla="*/ 4484712 h 5079006"/>
                  <a:gd name="connsiteX357" fmla="*/ 4108081 w 5242846"/>
                  <a:gd name="connsiteY357" fmla="*/ 4484712 h 5079006"/>
                  <a:gd name="connsiteX358" fmla="*/ 4108081 w 5242846"/>
                  <a:gd name="connsiteY358" fmla="*/ 4484712 h 5079006"/>
                  <a:gd name="connsiteX359" fmla="*/ 4116619 w 5242846"/>
                  <a:gd name="connsiteY359" fmla="*/ 4493413 h 5079006"/>
                  <a:gd name="connsiteX360" fmla="*/ 4116619 w 5242846"/>
                  <a:gd name="connsiteY360" fmla="*/ 4493413 h 5079006"/>
                  <a:gd name="connsiteX361" fmla="*/ 4107990 w 5242846"/>
                  <a:gd name="connsiteY361" fmla="*/ 4501933 h 5079006"/>
                  <a:gd name="connsiteX362" fmla="*/ 4107990 w 5242846"/>
                  <a:gd name="connsiteY362" fmla="*/ 4501933 h 5079006"/>
                  <a:gd name="connsiteX363" fmla="*/ 3894144 w 5242846"/>
                  <a:gd name="connsiteY363" fmla="*/ 4491775 h 5079006"/>
                  <a:gd name="connsiteX364" fmla="*/ 3900479 w 5242846"/>
                  <a:gd name="connsiteY364" fmla="*/ 4481471 h 5079006"/>
                  <a:gd name="connsiteX365" fmla="*/ 3900606 w 5242846"/>
                  <a:gd name="connsiteY365" fmla="*/ 4481435 h 5079006"/>
                  <a:gd name="connsiteX366" fmla="*/ 3900606 w 5242846"/>
                  <a:gd name="connsiteY366" fmla="*/ 4481435 h 5079006"/>
                  <a:gd name="connsiteX367" fmla="*/ 3910928 w 5242846"/>
                  <a:gd name="connsiteY367" fmla="*/ 4487806 h 5079006"/>
                  <a:gd name="connsiteX368" fmla="*/ 3910947 w 5242846"/>
                  <a:gd name="connsiteY368" fmla="*/ 4487897 h 5079006"/>
                  <a:gd name="connsiteX369" fmla="*/ 3910947 w 5242846"/>
                  <a:gd name="connsiteY369" fmla="*/ 4487897 h 5079006"/>
                  <a:gd name="connsiteX370" fmla="*/ 3904484 w 5242846"/>
                  <a:gd name="connsiteY370" fmla="*/ 4498237 h 5079006"/>
                  <a:gd name="connsiteX371" fmla="*/ 3904484 w 5242846"/>
                  <a:gd name="connsiteY371" fmla="*/ 4498237 h 5079006"/>
                  <a:gd name="connsiteX372" fmla="*/ 3902500 w 5242846"/>
                  <a:gd name="connsiteY372" fmla="*/ 4498401 h 5079006"/>
                  <a:gd name="connsiteX373" fmla="*/ 3902500 w 5242846"/>
                  <a:gd name="connsiteY373" fmla="*/ 4498401 h 5079006"/>
                  <a:gd name="connsiteX374" fmla="*/ 3894144 w 5242846"/>
                  <a:gd name="connsiteY374" fmla="*/ 4491775 h 5079006"/>
                  <a:gd name="connsiteX375" fmla="*/ 4003989 w 5242846"/>
                  <a:gd name="connsiteY375" fmla="*/ 4492540 h 5079006"/>
                  <a:gd name="connsiteX376" fmla="*/ 3996580 w 5242846"/>
                  <a:gd name="connsiteY376" fmla="*/ 4483001 h 5079006"/>
                  <a:gd name="connsiteX377" fmla="*/ 3996598 w 5242846"/>
                  <a:gd name="connsiteY377" fmla="*/ 4482891 h 5079006"/>
                  <a:gd name="connsiteX378" fmla="*/ 3996598 w 5242846"/>
                  <a:gd name="connsiteY378" fmla="*/ 4482891 h 5079006"/>
                  <a:gd name="connsiteX379" fmla="*/ 4006337 w 5242846"/>
                  <a:gd name="connsiteY379" fmla="*/ 4475482 h 5079006"/>
                  <a:gd name="connsiteX380" fmla="*/ 4006337 w 5242846"/>
                  <a:gd name="connsiteY380" fmla="*/ 4475482 h 5079006"/>
                  <a:gd name="connsiteX381" fmla="*/ 4013619 w 5242846"/>
                  <a:gd name="connsiteY381" fmla="*/ 4485221 h 5079006"/>
                  <a:gd name="connsiteX382" fmla="*/ 4013619 w 5242846"/>
                  <a:gd name="connsiteY382" fmla="*/ 4485221 h 5079006"/>
                  <a:gd name="connsiteX383" fmla="*/ 4005172 w 5242846"/>
                  <a:gd name="connsiteY383" fmla="*/ 4492631 h 5079006"/>
                  <a:gd name="connsiteX384" fmla="*/ 4005172 w 5242846"/>
                  <a:gd name="connsiteY384" fmla="*/ 4492631 h 5079006"/>
                  <a:gd name="connsiteX385" fmla="*/ 4003989 w 5242846"/>
                  <a:gd name="connsiteY385" fmla="*/ 4492558 h 5079006"/>
                  <a:gd name="connsiteX386" fmla="*/ 4202252 w 5242846"/>
                  <a:gd name="connsiteY386" fmla="*/ 4484093 h 5079006"/>
                  <a:gd name="connsiteX387" fmla="*/ 4208751 w 5242846"/>
                  <a:gd name="connsiteY387" fmla="*/ 4473862 h 5079006"/>
                  <a:gd name="connsiteX388" fmla="*/ 4208806 w 5242846"/>
                  <a:gd name="connsiteY388" fmla="*/ 4473844 h 5079006"/>
                  <a:gd name="connsiteX389" fmla="*/ 4208806 w 5242846"/>
                  <a:gd name="connsiteY389" fmla="*/ 4473844 h 5079006"/>
                  <a:gd name="connsiteX390" fmla="*/ 4219055 w 5242846"/>
                  <a:gd name="connsiteY390" fmla="*/ 4480379 h 5079006"/>
                  <a:gd name="connsiteX391" fmla="*/ 4219055 w 5242846"/>
                  <a:gd name="connsiteY391" fmla="*/ 4480397 h 5079006"/>
                  <a:gd name="connsiteX392" fmla="*/ 4219055 w 5242846"/>
                  <a:gd name="connsiteY392" fmla="*/ 4480397 h 5079006"/>
                  <a:gd name="connsiteX393" fmla="*/ 4212683 w 5242846"/>
                  <a:gd name="connsiteY393" fmla="*/ 4490628 h 5079006"/>
                  <a:gd name="connsiteX394" fmla="*/ 4212592 w 5242846"/>
                  <a:gd name="connsiteY394" fmla="*/ 4490646 h 5079006"/>
                  <a:gd name="connsiteX395" fmla="*/ 4212592 w 5242846"/>
                  <a:gd name="connsiteY395" fmla="*/ 4490646 h 5079006"/>
                  <a:gd name="connsiteX396" fmla="*/ 4210772 w 5242846"/>
                  <a:gd name="connsiteY396" fmla="*/ 4490901 h 5079006"/>
                  <a:gd name="connsiteX397" fmla="*/ 4210772 w 5242846"/>
                  <a:gd name="connsiteY397" fmla="*/ 4490901 h 5079006"/>
                  <a:gd name="connsiteX398" fmla="*/ 4202252 w 5242846"/>
                  <a:gd name="connsiteY398" fmla="*/ 4484111 h 5079006"/>
                  <a:gd name="connsiteX399" fmla="*/ 4300811 w 5242846"/>
                  <a:gd name="connsiteY399" fmla="*/ 4452909 h 5079006"/>
                  <a:gd name="connsiteX400" fmla="*/ 4305034 w 5242846"/>
                  <a:gd name="connsiteY400" fmla="*/ 4441458 h 5079006"/>
                  <a:gd name="connsiteX401" fmla="*/ 4305034 w 5242846"/>
                  <a:gd name="connsiteY401" fmla="*/ 4441458 h 5079006"/>
                  <a:gd name="connsiteX402" fmla="*/ 4316484 w 5242846"/>
                  <a:gd name="connsiteY402" fmla="*/ 4445736 h 5079006"/>
                  <a:gd name="connsiteX403" fmla="*/ 4316503 w 5242846"/>
                  <a:gd name="connsiteY403" fmla="*/ 4445754 h 5079006"/>
                  <a:gd name="connsiteX404" fmla="*/ 4316503 w 5242846"/>
                  <a:gd name="connsiteY404" fmla="*/ 4445754 h 5079006"/>
                  <a:gd name="connsiteX405" fmla="*/ 4312297 w 5242846"/>
                  <a:gd name="connsiteY405" fmla="*/ 4457132 h 5079006"/>
                  <a:gd name="connsiteX406" fmla="*/ 4312280 w 5242846"/>
                  <a:gd name="connsiteY406" fmla="*/ 4457132 h 5079006"/>
                  <a:gd name="connsiteX407" fmla="*/ 4312280 w 5242846"/>
                  <a:gd name="connsiteY407" fmla="*/ 4457132 h 5079006"/>
                  <a:gd name="connsiteX408" fmla="*/ 4308638 w 5242846"/>
                  <a:gd name="connsiteY408" fmla="*/ 4457897 h 5079006"/>
                  <a:gd name="connsiteX409" fmla="*/ 4308638 w 5242846"/>
                  <a:gd name="connsiteY409" fmla="*/ 4457897 h 5079006"/>
                  <a:gd name="connsiteX410" fmla="*/ 4300811 w 5242846"/>
                  <a:gd name="connsiteY410" fmla="*/ 4452927 h 5079006"/>
                  <a:gd name="connsiteX411" fmla="*/ 1161274 w 5242846"/>
                  <a:gd name="connsiteY411" fmla="*/ 4452472 h 5079006"/>
                  <a:gd name="connsiteX412" fmla="*/ 1164023 w 5242846"/>
                  <a:gd name="connsiteY412" fmla="*/ 4440584 h 5079006"/>
                  <a:gd name="connsiteX413" fmla="*/ 1164023 w 5242846"/>
                  <a:gd name="connsiteY413" fmla="*/ 4440584 h 5079006"/>
                  <a:gd name="connsiteX414" fmla="*/ 1175908 w 5242846"/>
                  <a:gd name="connsiteY414" fmla="*/ 4443351 h 5079006"/>
                  <a:gd name="connsiteX415" fmla="*/ 1175910 w 5242846"/>
                  <a:gd name="connsiteY415" fmla="*/ 4443351 h 5079006"/>
                  <a:gd name="connsiteX416" fmla="*/ 1175910 w 5242846"/>
                  <a:gd name="connsiteY416" fmla="*/ 4443351 h 5079006"/>
                  <a:gd name="connsiteX417" fmla="*/ 1173161 w 5242846"/>
                  <a:gd name="connsiteY417" fmla="*/ 4455239 h 5079006"/>
                  <a:gd name="connsiteX418" fmla="*/ 1173161 w 5242846"/>
                  <a:gd name="connsiteY418" fmla="*/ 4455239 h 5079006"/>
                  <a:gd name="connsiteX419" fmla="*/ 1168592 w 5242846"/>
                  <a:gd name="connsiteY419" fmla="*/ 4456531 h 5079006"/>
                  <a:gd name="connsiteX420" fmla="*/ 1168592 w 5242846"/>
                  <a:gd name="connsiteY420" fmla="*/ 4456531 h 5079006"/>
                  <a:gd name="connsiteX421" fmla="*/ 1161274 w 5242846"/>
                  <a:gd name="connsiteY421" fmla="*/ 4452490 h 5079006"/>
                  <a:gd name="connsiteX422" fmla="*/ 4390085 w 5242846"/>
                  <a:gd name="connsiteY422" fmla="*/ 4400954 h 5079006"/>
                  <a:gd name="connsiteX423" fmla="*/ 4391468 w 5242846"/>
                  <a:gd name="connsiteY423" fmla="*/ 4388902 h 5079006"/>
                  <a:gd name="connsiteX424" fmla="*/ 4391468 w 5242846"/>
                  <a:gd name="connsiteY424" fmla="*/ 4388902 h 5079006"/>
                  <a:gd name="connsiteX425" fmla="*/ 4403465 w 5242846"/>
                  <a:gd name="connsiteY425" fmla="*/ 4390104 h 5079006"/>
                  <a:gd name="connsiteX426" fmla="*/ 4403538 w 5242846"/>
                  <a:gd name="connsiteY426" fmla="*/ 4390195 h 5079006"/>
                  <a:gd name="connsiteX427" fmla="*/ 4403538 w 5242846"/>
                  <a:gd name="connsiteY427" fmla="*/ 4390195 h 5079006"/>
                  <a:gd name="connsiteX428" fmla="*/ 4402154 w 5242846"/>
                  <a:gd name="connsiteY428" fmla="*/ 4402337 h 5079006"/>
                  <a:gd name="connsiteX429" fmla="*/ 4402154 w 5242846"/>
                  <a:gd name="connsiteY429" fmla="*/ 4402337 h 5079006"/>
                  <a:gd name="connsiteX430" fmla="*/ 4396820 w 5242846"/>
                  <a:gd name="connsiteY430" fmla="*/ 4404157 h 5079006"/>
                  <a:gd name="connsiteX431" fmla="*/ 4396820 w 5242846"/>
                  <a:gd name="connsiteY431" fmla="*/ 4404157 h 5079006"/>
                  <a:gd name="connsiteX432" fmla="*/ 4390085 w 5242846"/>
                  <a:gd name="connsiteY432" fmla="*/ 4400972 h 5079006"/>
                  <a:gd name="connsiteX433" fmla="*/ 1118767 w 5242846"/>
                  <a:gd name="connsiteY433" fmla="*/ 4355807 h 5079006"/>
                  <a:gd name="connsiteX434" fmla="*/ 1118767 w 5242846"/>
                  <a:gd name="connsiteY434" fmla="*/ 4355807 h 5079006"/>
                  <a:gd name="connsiteX435" fmla="*/ 1124678 w 5242846"/>
                  <a:gd name="connsiteY435" fmla="*/ 4345248 h 5079006"/>
                  <a:gd name="connsiteX436" fmla="*/ 1124811 w 5242846"/>
                  <a:gd name="connsiteY436" fmla="*/ 4345212 h 5079006"/>
                  <a:gd name="connsiteX437" fmla="*/ 1124811 w 5242846"/>
                  <a:gd name="connsiteY437" fmla="*/ 4345212 h 5079006"/>
                  <a:gd name="connsiteX438" fmla="*/ 1135382 w 5242846"/>
                  <a:gd name="connsiteY438" fmla="*/ 4351146 h 5079006"/>
                  <a:gd name="connsiteX439" fmla="*/ 1135406 w 5242846"/>
                  <a:gd name="connsiteY439" fmla="*/ 4351238 h 5079006"/>
                  <a:gd name="connsiteX440" fmla="*/ 1135406 w 5242846"/>
                  <a:gd name="connsiteY440" fmla="*/ 4351238 h 5079006"/>
                  <a:gd name="connsiteX441" fmla="*/ 1129380 w 5242846"/>
                  <a:gd name="connsiteY441" fmla="*/ 4361851 h 5079006"/>
                  <a:gd name="connsiteX442" fmla="*/ 1129380 w 5242846"/>
                  <a:gd name="connsiteY442" fmla="*/ 4361851 h 5079006"/>
                  <a:gd name="connsiteX443" fmla="*/ 1127050 w 5242846"/>
                  <a:gd name="connsiteY443" fmla="*/ 4362106 h 5079006"/>
                  <a:gd name="connsiteX444" fmla="*/ 1127050 w 5242846"/>
                  <a:gd name="connsiteY444" fmla="*/ 4362106 h 5079006"/>
                  <a:gd name="connsiteX445" fmla="*/ 1118785 w 5242846"/>
                  <a:gd name="connsiteY445" fmla="*/ 4355825 h 5079006"/>
                  <a:gd name="connsiteX446" fmla="*/ 4462083 w 5242846"/>
                  <a:gd name="connsiteY446" fmla="*/ 4327117 h 5079006"/>
                  <a:gd name="connsiteX447" fmla="*/ 4459497 w 5242846"/>
                  <a:gd name="connsiteY447" fmla="*/ 4315229 h 5079006"/>
                  <a:gd name="connsiteX448" fmla="*/ 4459497 w 5242846"/>
                  <a:gd name="connsiteY448" fmla="*/ 4315229 h 5079006"/>
                  <a:gd name="connsiteX449" fmla="*/ 4471312 w 5242846"/>
                  <a:gd name="connsiteY449" fmla="*/ 4312590 h 5079006"/>
                  <a:gd name="connsiteX450" fmla="*/ 4471385 w 5242846"/>
                  <a:gd name="connsiteY450" fmla="*/ 4312644 h 5079006"/>
                  <a:gd name="connsiteX451" fmla="*/ 4471385 w 5242846"/>
                  <a:gd name="connsiteY451" fmla="*/ 4312644 h 5079006"/>
                  <a:gd name="connsiteX452" fmla="*/ 4474043 w 5242846"/>
                  <a:gd name="connsiteY452" fmla="*/ 4324441 h 5079006"/>
                  <a:gd name="connsiteX453" fmla="*/ 4473988 w 5242846"/>
                  <a:gd name="connsiteY453" fmla="*/ 4324532 h 5079006"/>
                  <a:gd name="connsiteX454" fmla="*/ 4473988 w 5242846"/>
                  <a:gd name="connsiteY454" fmla="*/ 4324532 h 5079006"/>
                  <a:gd name="connsiteX455" fmla="*/ 4466707 w 5242846"/>
                  <a:gd name="connsiteY455" fmla="*/ 4328500 h 5079006"/>
                  <a:gd name="connsiteX456" fmla="*/ 4466707 w 5242846"/>
                  <a:gd name="connsiteY456" fmla="*/ 4328500 h 5079006"/>
                  <a:gd name="connsiteX457" fmla="*/ 4462101 w 5242846"/>
                  <a:gd name="connsiteY457" fmla="*/ 4327135 h 5079006"/>
                  <a:gd name="connsiteX458" fmla="*/ 1114034 w 5242846"/>
                  <a:gd name="connsiteY458" fmla="*/ 4259761 h 5079006"/>
                  <a:gd name="connsiteX459" fmla="*/ 1105514 w 5242846"/>
                  <a:gd name="connsiteY459" fmla="*/ 4250968 h 5079006"/>
                  <a:gd name="connsiteX460" fmla="*/ 1105514 w 5242846"/>
                  <a:gd name="connsiteY460" fmla="*/ 4250968 h 5079006"/>
                  <a:gd name="connsiteX461" fmla="*/ 1114289 w 5242846"/>
                  <a:gd name="connsiteY461" fmla="*/ 4242521 h 5079006"/>
                  <a:gd name="connsiteX462" fmla="*/ 1114289 w 5242846"/>
                  <a:gd name="connsiteY462" fmla="*/ 4242521 h 5079006"/>
                  <a:gd name="connsiteX463" fmla="*/ 1122735 w 5242846"/>
                  <a:gd name="connsiteY463" fmla="*/ 4251223 h 5079006"/>
                  <a:gd name="connsiteX464" fmla="*/ 1122735 w 5242846"/>
                  <a:gd name="connsiteY464" fmla="*/ 4251223 h 5079006"/>
                  <a:gd name="connsiteX465" fmla="*/ 1122735 w 5242846"/>
                  <a:gd name="connsiteY465" fmla="*/ 4251223 h 5079006"/>
                  <a:gd name="connsiteX466" fmla="*/ 1114125 w 5242846"/>
                  <a:gd name="connsiteY466" fmla="*/ 4259761 h 5079006"/>
                  <a:gd name="connsiteX467" fmla="*/ 1114125 w 5242846"/>
                  <a:gd name="connsiteY467" fmla="*/ 4259761 h 5079006"/>
                  <a:gd name="connsiteX468" fmla="*/ 4510962 w 5242846"/>
                  <a:gd name="connsiteY468" fmla="*/ 4235804 h 5079006"/>
                  <a:gd name="connsiteX469" fmla="*/ 4504244 w 5242846"/>
                  <a:gd name="connsiteY469" fmla="*/ 4225682 h 5079006"/>
                  <a:gd name="connsiteX470" fmla="*/ 4504244 w 5242846"/>
                  <a:gd name="connsiteY470" fmla="*/ 4225646 h 5079006"/>
                  <a:gd name="connsiteX471" fmla="*/ 4504244 w 5242846"/>
                  <a:gd name="connsiteY471" fmla="*/ 4225646 h 5079006"/>
                  <a:gd name="connsiteX472" fmla="*/ 4514184 w 5242846"/>
                  <a:gd name="connsiteY472" fmla="*/ 4218874 h 5079006"/>
                  <a:gd name="connsiteX473" fmla="*/ 4514329 w 5242846"/>
                  <a:gd name="connsiteY473" fmla="*/ 4218910 h 5079006"/>
                  <a:gd name="connsiteX474" fmla="*/ 4514329 w 5242846"/>
                  <a:gd name="connsiteY474" fmla="*/ 4218910 h 5079006"/>
                  <a:gd name="connsiteX475" fmla="*/ 4521156 w 5242846"/>
                  <a:gd name="connsiteY475" fmla="*/ 4228868 h 5079006"/>
                  <a:gd name="connsiteX476" fmla="*/ 4521138 w 5242846"/>
                  <a:gd name="connsiteY476" fmla="*/ 4228996 h 5079006"/>
                  <a:gd name="connsiteX477" fmla="*/ 4521138 w 5242846"/>
                  <a:gd name="connsiteY477" fmla="*/ 4228996 h 5079006"/>
                  <a:gd name="connsiteX478" fmla="*/ 4521138 w 5242846"/>
                  <a:gd name="connsiteY478" fmla="*/ 4228996 h 5079006"/>
                  <a:gd name="connsiteX479" fmla="*/ 4521138 w 5242846"/>
                  <a:gd name="connsiteY479" fmla="*/ 4228996 h 5079006"/>
                  <a:gd name="connsiteX480" fmla="*/ 4512673 w 5242846"/>
                  <a:gd name="connsiteY480" fmla="*/ 4235877 h 5079006"/>
                  <a:gd name="connsiteX481" fmla="*/ 4512673 w 5242846"/>
                  <a:gd name="connsiteY481" fmla="*/ 4235877 h 5079006"/>
                  <a:gd name="connsiteX482" fmla="*/ 4510962 w 5242846"/>
                  <a:gd name="connsiteY482" fmla="*/ 4235895 h 5079006"/>
                  <a:gd name="connsiteX483" fmla="*/ 1115526 w 5242846"/>
                  <a:gd name="connsiteY483" fmla="*/ 4156287 h 5079006"/>
                  <a:gd name="connsiteX484" fmla="*/ 1106898 w 5242846"/>
                  <a:gd name="connsiteY484" fmla="*/ 4147731 h 5079006"/>
                  <a:gd name="connsiteX485" fmla="*/ 1106898 w 5242846"/>
                  <a:gd name="connsiteY485" fmla="*/ 4147658 h 5079006"/>
                  <a:gd name="connsiteX486" fmla="*/ 1106898 w 5242846"/>
                  <a:gd name="connsiteY486" fmla="*/ 4147658 h 5079006"/>
                  <a:gd name="connsiteX487" fmla="*/ 1115599 w 5242846"/>
                  <a:gd name="connsiteY487" fmla="*/ 4139048 h 5079006"/>
                  <a:gd name="connsiteX488" fmla="*/ 1115599 w 5242846"/>
                  <a:gd name="connsiteY488" fmla="*/ 4139048 h 5079006"/>
                  <a:gd name="connsiteX489" fmla="*/ 1124137 w 5242846"/>
                  <a:gd name="connsiteY489" fmla="*/ 4147750 h 5079006"/>
                  <a:gd name="connsiteX490" fmla="*/ 1124137 w 5242846"/>
                  <a:gd name="connsiteY490" fmla="*/ 4147750 h 5079006"/>
                  <a:gd name="connsiteX491" fmla="*/ 1115636 w 5242846"/>
                  <a:gd name="connsiteY491" fmla="*/ 4156287 h 5079006"/>
                  <a:gd name="connsiteX492" fmla="*/ 1115526 w 5242846"/>
                  <a:gd name="connsiteY492" fmla="*/ 4156287 h 5079006"/>
                  <a:gd name="connsiteX493" fmla="*/ 4544221 w 5242846"/>
                  <a:gd name="connsiteY493" fmla="*/ 4140177 h 5079006"/>
                  <a:gd name="connsiteX494" fmla="*/ 4538013 w 5242846"/>
                  <a:gd name="connsiteY494" fmla="*/ 4129764 h 5079006"/>
                  <a:gd name="connsiteX495" fmla="*/ 4538013 w 5242846"/>
                  <a:gd name="connsiteY495" fmla="*/ 4129746 h 5079006"/>
                  <a:gd name="connsiteX496" fmla="*/ 4538013 w 5242846"/>
                  <a:gd name="connsiteY496" fmla="*/ 4129746 h 5079006"/>
                  <a:gd name="connsiteX497" fmla="*/ 4548189 w 5242846"/>
                  <a:gd name="connsiteY497" fmla="*/ 4123410 h 5079006"/>
                  <a:gd name="connsiteX498" fmla="*/ 4548444 w 5242846"/>
                  <a:gd name="connsiteY498" fmla="*/ 4123465 h 5079006"/>
                  <a:gd name="connsiteX499" fmla="*/ 4548444 w 5242846"/>
                  <a:gd name="connsiteY499" fmla="*/ 4123465 h 5079006"/>
                  <a:gd name="connsiteX500" fmla="*/ 4554725 w 5242846"/>
                  <a:gd name="connsiteY500" fmla="*/ 4133878 h 5079006"/>
                  <a:gd name="connsiteX501" fmla="*/ 4554725 w 5242846"/>
                  <a:gd name="connsiteY501" fmla="*/ 4133878 h 5079006"/>
                  <a:gd name="connsiteX502" fmla="*/ 4546369 w 5242846"/>
                  <a:gd name="connsiteY502" fmla="*/ 4140431 h 5079006"/>
                  <a:gd name="connsiteX503" fmla="*/ 4546369 w 5242846"/>
                  <a:gd name="connsiteY503" fmla="*/ 4140431 h 5079006"/>
                  <a:gd name="connsiteX504" fmla="*/ 4544202 w 5242846"/>
                  <a:gd name="connsiteY504" fmla="*/ 4140177 h 5079006"/>
                  <a:gd name="connsiteX505" fmla="*/ 1100271 w 5242846"/>
                  <a:gd name="connsiteY505" fmla="*/ 4046006 h 5079006"/>
                  <a:gd name="connsiteX506" fmla="*/ 1107256 w 5242846"/>
                  <a:gd name="connsiteY506" fmla="*/ 4036193 h 5079006"/>
                  <a:gd name="connsiteX507" fmla="*/ 1107335 w 5242846"/>
                  <a:gd name="connsiteY507" fmla="*/ 4036175 h 5079006"/>
                  <a:gd name="connsiteX508" fmla="*/ 1107335 w 5242846"/>
                  <a:gd name="connsiteY508" fmla="*/ 4036175 h 5079006"/>
                  <a:gd name="connsiteX509" fmla="*/ 1117223 w 5242846"/>
                  <a:gd name="connsiteY509" fmla="*/ 4043238 h 5079006"/>
                  <a:gd name="connsiteX510" fmla="*/ 1117238 w 5242846"/>
                  <a:gd name="connsiteY510" fmla="*/ 4043329 h 5079006"/>
                  <a:gd name="connsiteX511" fmla="*/ 1117238 w 5242846"/>
                  <a:gd name="connsiteY511" fmla="*/ 4043329 h 5079006"/>
                  <a:gd name="connsiteX512" fmla="*/ 1110092 w 5242846"/>
                  <a:gd name="connsiteY512" fmla="*/ 4053160 h 5079006"/>
                  <a:gd name="connsiteX513" fmla="*/ 1110083 w 5242846"/>
                  <a:gd name="connsiteY513" fmla="*/ 4053160 h 5079006"/>
                  <a:gd name="connsiteX514" fmla="*/ 1110083 w 5242846"/>
                  <a:gd name="connsiteY514" fmla="*/ 4053160 h 5079006"/>
                  <a:gd name="connsiteX515" fmla="*/ 1108718 w 5242846"/>
                  <a:gd name="connsiteY515" fmla="*/ 4053324 h 5079006"/>
                  <a:gd name="connsiteX516" fmla="*/ 1108718 w 5242846"/>
                  <a:gd name="connsiteY516" fmla="*/ 4053324 h 5079006"/>
                  <a:gd name="connsiteX517" fmla="*/ 1100271 w 5242846"/>
                  <a:gd name="connsiteY517" fmla="*/ 4046006 h 5079006"/>
                  <a:gd name="connsiteX518" fmla="*/ 4576879 w 5242846"/>
                  <a:gd name="connsiteY518" fmla="*/ 4042820 h 5079006"/>
                  <a:gd name="connsiteX519" fmla="*/ 4571855 w 5242846"/>
                  <a:gd name="connsiteY519" fmla="*/ 4031715 h 5079006"/>
                  <a:gd name="connsiteX520" fmla="*/ 4571873 w 5242846"/>
                  <a:gd name="connsiteY520" fmla="*/ 4031697 h 5079006"/>
                  <a:gd name="connsiteX521" fmla="*/ 4571873 w 5242846"/>
                  <a:gd name="connsiteY521" fmla="*/ 4031697 h 5079006"/>
                  <a:gd name="connsiteX522" fmla="*/ 4582868 w 5242846"/>
                  <a:gd name="connsiteY522" fmla="*/ 4026636 h 5079006"/>
                  <a:gd name="connsiteX523" fmla="*/ 4582996 w 5242846"/>
                  <a:gd name="connsiteY523" fmla="*/ 4026691 h 5079006"/>
                  <a:gd name="connsiteX524" fmla="*/ 4582996 w 5242846"/>
                  <a:gd name="connsiteY524" fmla="*/ 4026691 h 5079006"/>
                  <a:gd name="connsiteX525" fmla="*/ 4587984 w 5242846"/>
                  <a:gd name="connsiteY525" fmla="*/ 4037741 h 5079006"/>
                  <a:gd name="connsiteX526" fmla="*/ 4587984 w 5242846"/>
                  <a:gd name="connsiteY526" fmla="*/ 4037741 h 5079006"/>
                  <a:gd name="connsiteX527" fmla="*/ 4579883 w 5242846"/>
                  <a:gd name="connsiteY527" fmla="*/ 4043329 h 5079006"/>
                  <a:gd name="connsiteX528" fmla="*/ 4579883 w 5242846"/>
                  <a:gd name="connsiteY528" fmla="*/ 4043329 h 5079006"/>
                  <a:gd name="connsiteX529" fmla="*/ 4576970 w 5242846"/>
                  <a:gd name="connsiteY529" fmla="*/ 4042820 h 5079006"/>
                  <a:gd name="connsiteX530" fmla="*/ 1069342 w 5242846"/>
                  <a:gd name="connsiteY530" fmla="*/ 3950451 h 5079006"/>
                  <a:gd name="connsiteX531" fmla="*/ 1069342 w 5242846"/>
                  <a:gd name="connsiteY531" fmla="*/ 3950451 h 5079006"/>
                  <a:gd name="connsiteX532" fmla="*/ 1073220 w 5242846"/>
                  <a:gd name="connsiteY532" fmla="*/ 3938910 h 5079006"/>
                  <a:gd name="connsiteX533" fmla="*/ 1073220 w 5242846"/>
                  <a:gd name="connsiteY533" fmla="*/ 3938910 h 5079006"/>
                  <a:gd name="connsiteX534" fmla="*/ 1084761 w 5242846"/>
                  <a:gd name="connsiteY534" fmla="*/ 3942696 h 5079006"/>
                  <a:gd name="connsiteX535" fmla="*/ 1084761 w 5242846"/>
                  <a:gd name="connsiteY535" fmla="*/ 3942696 h 5079006"/>
                  <a:gd name="connsiteX536" fmla="*/ 1081066 w 5242846"/>
                  <a:gd name="connsiteY536" fmla="*/ 3954183 h 5079006"/>
                  <a:gd name="connsiteX537" fmla="*/ 1080975 w 5242846"/>
                  <a:gd name="connsiteY537" fmla="*/ 3954238 h 5079006"/>
                  <a:gd name="connsiteX538" fmla="*/ 1080975 w 5242846"/>
                  <a:gd name="connsiteY538" fmla="*/ 3954238 h 5079006"/>
                  <a:gd name="connsiteX539" fmla="*/ 1077097 w 5242846"/>
                  <a:gd name="connsiteY539" fmla="*/ 3955184 h 5079006"/>
                  <a:gd name="connsiteX540" fmla="*/ 1077097 w 5242846"/>
                  <a:gd name="connsiteY540" fmla="*/ 3955184 h 5079006"/>
                  <a:gd name="connsiteX541" fmla="*/ 1069342 w 5242846"/>
                  <a:gd name="connsiteY541" fmla="*/ 3950451 h 5079006"/>
                  <a:gd name="connsiteX542" fmla="*/ 4621006 w 5242846"/>
                  <a:gd name="connsiteY542" fmla="*/ 3949341 h 5079006"/>
                  <a:gd name="connsiteX543" fmla="*/ 4618058 w 5242846"/>
                  <a:gd name="connsiteY543" fmla="*/ 3937508 h 5079006"/>
                  <a:gd name="connsiteX544" fmla="*/ 4618094 w 5242846"/>
                  <a:gd name="connsiteY544" fmla="*/ 3937435 h 5079006"/>
                  <a:gd name="connsiteX545" fmla="*/ 4618094 w 5242846"/>
                  <a:gd name="connsiteY545" fmla="*/ 3937435 h 5079006"/>
                  <a:gd name="connsiteX546" fmla="*/ 4629981 w 5242846"/>
                  <a:gd name="connsiteY546" fmla="*/ 3934595 h 5079006"/>
                  <a:gd name="connsiteX547" fmla="*/ 4629981 w 5242846"/>
                  <a:gd name="connsiteY547" fmla="*/ 3934595 h 5079006"/>
                  <a:gd name="connsiteX548" fmla="*/ 4632821 w 5242846"/>
                  <a:gd name="connsiteY548" fmla="*/ 3946483 h 5079006"/>
                  <a:gd name="connsiteX549" fmla="*/ 4632821 w 5242846"/>
                  <a:gd name="connsiteY549" fmla="*/ 3946483 h 5079006"/>
                  <a:gd name="connsiteX550" fmla="*/ 4625412 w 5242846"/>
                  <a:gd name="connsiteY550" fmla="*/ 3950615 h 5079006"/>
                  <a:gd name="connsiteX551" fmla="*/ 4625412 w 5242846"/>
                  <a:gd name="connsiteY551" fmla="*/ 3950615 h 5079006"/>
                  <a:gd name="connsiteX552" fmla="*/ 4621061 w 5242846"/>
                  <a:gd name="connsiteY552" fmla="*/ 3949286 h 5079006"/>
                  <a:gd name="connsiteX553" fmla="*/ 1011780 w 5242846"/>
                  <a:gd name="connsiteY553" fmla="*/ 3867658 h 5079006"/>
                  <a:gd name="connsiteX554" fmla="*/ 1012308 w 5242846"/>
                  <a:gd name="connsiteY554" fmla="*/ 3855497 h 5079006"/>
                  <a:gd name="connsiteX555" fmla="*/ 1012308 w 5242846"/>
                  <a:gd name="connsiteY555" fmla="*/ 3855497 h 5079006"/>
                  <a:gd name="connsiteX556" fmla="*/ 1024541 w 5242846"/>
                  <a:gd name="connsiteY556" fmla="*/ 3856025 h 5079006"/>
                  <a:gd name="connsiteX557" fmla="*/ 1024541 w 5242846"/>
                  <a:gd name="connsiteY557" fmla="*/ 3856025 h 5079006"/>
                  <a:gd name="connsiteX558" fmla="*/ 1023922 w 5242846"/>
                  <a:gd name="connsiteY558" fmla="*/ 3868258 h 5079006"/>
                  <a:gd name="connsiteX559" fmla="*/ 1023922 w 5242846"/>
                  <a:gd name="connsiteY559" fmla="*/ 3868258 h 5079006"/>
                  <a:gd name="connsiteX560" fmla="*/ 1018151 w 5242846"/>
                  <a:gd name="connsiteY560" fmla="*/ 3870498 h 5079006"/>
                  <a:gd name="connsiteX561" fmla="*/ 1018151 w 5242846"/>
                  <a:gd name="connsiteY561" fmla="*/ 3870498 h 5079006"/>
                  <a:gd name="connsiteX562" fmla="*/ 1011780 w 5242846"/>
                  <a:gd name="connsiteY562" fmla="*/ 3867658 h 5079006"/>
                  <a:gd name="connsiteX563" fmla="*/ 4680862 w 5242846"/>
                  <a:gd name="connsiteY563" fmla="*/ 3864982 h 5079006"/>
                  <a:gd name="connsiteX564" fmla="*/ 4680007 w 5242846"/>
                  <a:gd name="connsiteY564" fmla="*/ 3852839 h 5079006"/>
                  <a:gd name="connsiteX565" fmla="*/ 4680007 w 5242846"/>
                  <a:gd name="connsiteY565" fmla="*/ 3852839 h 5079006"/>
                  <a:gd name="connsiteX566" fmla="*/ 4692022 w 5242846"/>
                  <a:gd name="connsiteY566" fmla="*/ 3851857 h 5079006"/>
                  <a:gd name="connsiteX567" fmla="*/ 4692149 w 5242846"/>
                  <a:gd name="connsiteY567" fmla="*/ 3851966 h 5079006"/>
                  <a:gd name="connsiteX568" fmla="*/ 4692149 w 5242846"/>
                  <a:gd name="connsiteY568" fmla="*/ 3851966 h 5079006"/>
                  <a:gd name="connsiteX569" fmla="*/ 4693095 w 5242846"/>
                  <a:gd name="connsiteY569" fmla="*/ 3864126 h 5079006"/>
                  <a:gd name="connsiteX570" fmla="*/ 4693095 w 5242846"/>
                  <a:gd name="connsiteY570" fmla="*/ 3864126 h 5079006"/>
                  <a:gd name="connsiteX571" fmla="*/ 4686560 w 5242846"/>
                  <a:gd name="connsiteY571" fmla="*/ 3867039 h 5079006"/>
                  <a:gd name="connsiteX572" fmla="*/ 4686560 w 5242846"/>
                  <a:gd name="connsiteY572" fmla="*/ 3867039 h 5079006"/>
                  <a:gd name="connsiteX573" fmla="*/ 4680862 w 5242846"/>
                  <a:gd name="connsiteY573" fmla="*/ 3864982 h 5079006"/>
                  <a:gd name="connsiteX574" fmla="*/ 935194 w 5242846"/>
                  <a:gd name="connsiteY574" fmla="*/ 3801267 h 5079006"/>
                  <a:gd name="connsiteX575" fmla="*/ 932901 w 5242846"/>
                  <a:gd name="connsiteY575" fmla="*/ 3789379 h 5079006"/>
                  <a:gd name="connsiteX576" fmla="*/ 932955 w 5242846"/>
                  <a:gd name="connsiteY576" fmla="*/ 3789306 h 5079006"/>
                  <a:gd name="connsiteX577" fmla="*/ 932955 w 5242846"/>
                  <a:gd name="connsiteY577" fmla="*/ 3789306 h 5079006"/>
                  <a:gd name="connsiteX578" fmla="*/ 944852 w 5242846"/>
                  <a:gd name="connsiteY578" fmla="*/ 3787104 h 5079006"/>
                  <a:gd name="connsiteX579" fmla="*/ 944915 w 5242846"/>
                  <a:gd name="connsiteY579" fmla="*/ 3787140 h 5079006"/>
                  <a:gd name="connsiteX580" fmla="*/ 944915 w 5242846"/>
                  <a:gd name="connsiteY580" fmla="*/ 3787140 h 5079006"/>
                  <a:gd name="connsiteX581" fmla="*/ 947182 w 5242846"/>
                  <a:gd name="connsiteY581" fmla="*/ 3799100 h 5079006"/>
                  <a:gd name="connsiteX582" fmla="*/ 947173 w 5242846"/>
                  <a:gd name="connsiteY582" fmla="*/ 3799119 h 5079006"/>
                  <a:gd name="connsiteX583" fmla="*/ 947173 w 5242846"/>
                  <a:gd name="connsiteY583" fmla="*/ 3799119 h 5079006"/>
                  <a:gd name="connsiteX584" fmla="*/ 940019 w 5242846"/>
                  <a:gd name="connsiteY584" fmla="*/ 3802759 h 5079006"/>
                  <a:gd name="connsiteX585" fmla="*/ 940019 w 5242846"/>
                  <a:gd name="connsiteY585" fmla="*/ 3802759 h 5079006"/>
                  <a:gd name="connsiteX586" fmla="*/ 935194 w 5242846"/>
                  <a:gd name="connsiteY586" fmla="*/ 3801303 h 5079006"/>
                  <a:gd name="connsiteX587" fmla="*/ 4753552 w 5242846"/>
                  <a:gd name="connsiteY587" fmla="*/ 3791309 h 5079006"/>
                  <a:gd name="connsiteX588" fmla="*/ 4753188 w 5242846"/>
                  <a:gd name="connsiteY588" fmla="*/ 3779185 h 5079006"/>
                  <a:gd name="connsiteX589" fmla="*/ 4753206 w 5242846"/>
                  <a:gd name="connsiteY589" fmla="*/ 3779166 h 5079006"/>
                  <a:gd name="connsiteX590" fmla="*/ 4753206 w 5242846"/>
                  <a:gd name="connsiteY590" fmla="*/ 3779166 h 5079006"/>
                  <a:gd name="connsiteX591" fmla="*/ 4765330 w 5242846"/>
                  <a:gd name="connsiteY591" fmla="*/ 3778803 h 5079006"/>
                  <a:gd name="connsiteX592" fmla="*/ 4765349 w 5242846"/>
                  <a:gd name="connsiteY592" fmla="*/ 3778821 h 5079006"/>
                  <a:gd name="connsiteX593" fmla="*/ 4765349 w 5242846"/>
                  <a:gd name="connsiteY593" fmla="*/ 3778821 h 5079006"/>
                  <a:gd name="connsiteX594" fmla="*/ 4765749 w 5242846"/>
                  <a:gd name="connsiteY594" fmla="*/ 3790908 h 5079006"/>
                  <a:gd name="connsiteX595" fmla="*/ 4765694 w 5242846"/>
                  <a:gd name="connsiteY595" fmla="*/ 3790963 h 5079006"/>
                  <a:gd name="connsiteX596" fmla="*/ 4765694 w 5242846"/>
                  <a:gd name="connsiteY596" fmla="*/ 3790963 h 5079006"/>
                  <a:gd name="connsiteX597" fmla="*/ 4759414 w 5242846"/>
                  <a:gd name="connsiteY597" fmla="*/ 3793730 h 5079006"/>
                  <a:gd name="connsiteX598" fmla="*/ 4759414 w 5242846"/>
                  <a:gd name="connsiteY598" fmla="*/ 3793730 h 5079006"/>
                  <a:gd name="connsiteX599" fmla="*/ 4753552 w 5242846"/>
                  <a:gd name="connsiteY599" fmla="*/ 3791309 h 5079006"/>
                  <a:gd name="connsiteX600" fmla="*/ 845811 w 5242846"/>
                  <a:gd name="connsiteY600" fmla="*/ 3755556 h 5079006"/>
                  <a:gd name="connsiteX601" fmla="*/ 840040 w 5242846"/>
                  <a:gd name="connsiteY601" fmla="*/ 3744797 h 5079006"/>
                  <a:gd name="connsiteX602" fmla="*/ 840040 w 5242846"/>
                  <a:gd name="connsiteY602" fmla="*/ 3744797 h 5079006"/>
                  <a:gd name="connsiteX603" fmla="*/ 850799 w 5242846"/>
                  <a:gd name="connsiteY603" fmla="*/ 3739099 h 5079006"/>
                  <a:gd name="connsiteX604" fmla="*/ 850817 w 5242846"/>
                  <a:gd name="connsiteY604" fmla="*/ 3739099 h 5079006"/>
                  <a:gd name="connsiteX605" fmla="*/ 850817 w 5242846"/>
                  <a:gd name="connsiteY605" fmla="*/ 3739099 h 5079006"/>
                  <a:gd name="connsiteX606" fmla="*/ 856617 w 5242846"/>
                  <a:gd name="connsiteY606" fmla="*/ 3749694 h 5079006"/>
                  <a:gd name="connsiteX607" fmla="*/ 856588 w 5242846"/>
                  <a:gd name="connsiteY607" fmla="*/ 3749785 h 5079006"/>
                  <a:gd name="connsiteX608" fmla="*/ 856588 w 5242846"/>
                  <a:gd name="connsiteY608" fmla="*/ 3749785 h 5079006"/>
                  <a:gd name="connsiteX609" fmla="*/ 848305 w 5242846"/>
                  <a:gd name="connsiteY609" fmla="*/ 3755901 h 5079006"/>
                  <a:gd name="connsiteX610" fmla="*/ 848305 w 5242846"/>
                  <a:gd name="connsiteY610" fmla="*/ 3755901 h 5079006"/>
                  <a:gd name="connsiteX611" fmla="*/ 845756 w 5242846"/>
                  <a:gd name="connsiteY611" fmla="*/ 3755556 h 5079006"/>
                  <a:gd name="connsiteX612" fmla="*/ 746288 w 5242846"/>
                  <a:gd name="connsiteY612" fmla="*/ 3731781 h 5079006"/>
                  <a:gd name="connsiteX613" fmla="*/ 739006 w 5242846"/>
                  <a:gd name="connsiteY613" fmla="*/ 3722041 h 5079006"/>
                  <a:gd name="connsiteX614" fmla="*/ 739006 w 5242846"/>
                  <a:gd name="connsiteY614" fmla="*/ 3722041 h 5079006"/>
                  <a:gd name="connsiteX615" fmla="*/ 748651 w 5242846"/>
                  <a:gd name="connsiteY615" fmla="*/ 3714741 h 5079006"/>
                  <a:gd name="connsiteX616" fmla="*/ 748818 w 5242846"/>
                  <a:gd name="connsiteY616" fmla="*/ 3714760 h 5079006"/>
                  <a:gd name="connsiteX617" fmla="*/ 748818 w 5242846"/>
                  <a:gd name="connsiteY617" fmla="*/ 3714760 h 5079006"/>
                  <a:gd name="connsiteX618" fmla="*/ 756107 w 5242846"/>
                  <a:gd name="connsiteY618" fmla="*/ 3724444 h 5079006"/>
                  <a:gd name="connsiteX619" fmla="*/ 756100 w 5242846"/>
                  <a:gd name="connsiteY619" fmla="*/ 3724499 h 5079006"/>
                  <a:gd name="connsiteX620" fmla="*/ 756100 w 5242846"/>
                  <a:gd name="connsiteY620" fmla="*/ 3724499 h 5079006"/>
                  <a:gd name="connsiteX621" fmla="*/ 747581 w 5242846"/>
                  <a:gd name="connsiteY621" fmla="*/ 3731781 h 5079006"/>
                  <a:gd name="connsiteX622" fmla="*/ 747581 w 5242846"/>
                  <a:gd name="connsiteY622" fmla="*/ 3731781 h 5079006"/>
                  <a:gd name="connsiteX623" fmla="*/ 746234 w 5242846"/>
                  <a:gd name="connsiteY623" fmla="*/ 3731781 h 5079006"/>
                  <a:gd name="connsiteX624" fmla="*/ 4830757 w 5242846"/>
                  <a:gd name="connsiteY624" fmla="*/ 3722132 h 5079006"/>
                  <a:gd name="connsiteX625" fmla="*/ 4831703 w 5242846"/>
                  <a:gd name="connsiteY625" fmla="*/ 3709899 h 5079006"/>
                  <a:gd name="connsiteX626" fmla="*/ 4831703 w 5242846"/>
                  <a:gd name="connsiteY626" fmla="*/ 3709899 h 5079006"/>
                  <a:gd name="connsiteX627" fmla="*/ 4843846 w 5242846"/>
                  <a:gd name="connsiteY627" fmla="*/ 3710846 h 5079006"/>
                  <a:gd name="connsiteX628" fmla="*/ 4843846 w 5242846"/>
                  <a:gd name="connsiteY628" fmla="*/ 3710846 h 5079006"/>
                  <a:gd name="connsiteX629" fmla="*/ 4842899 w 5242846"/>
                  <a:gd name="connsiteY629" fmla="*/ 3722988 h 5079006"/>
                  <a:gd name="connsiteX630" fmla="*/ 4842899 w 5242846"/>
                  <a:gd name="connsiteY630" fmla="*/ 3722988 h 5079006"/>
                  <a:gd name="connsiteX631" fmla="*/ 4842899 w 5242846"/>
                  <a:gd name="connsiteY631" fmla="*/ 3722988 h 5079006"/>
                  <a:gd name="connsiteX632" fmla="*/ 4837292 w 5242846"/>
                  <a:gd name="connsiteY632" fmla="*/ 3725063 h 5079006"/>
                  <a:gd name="connsiteX633" fmla="*/ 4837292 w 5242846"/>
                  <a:gd name="connsiteY633" fmla="*/ 3725063 h 5079006"/>
                  <a:gd name="connsiteX634" fmla="*/ 4830702 w 5242846"/>
                  <a:gd name="connsiteY634" fmla="*/ 3722132 h 5079006"/>
                  <a:gd name="connsiteX635" fmla="*/ 643761 w 5242846"/>
                  <a:gd name="connsiteY635" fmla="*/ 3715670 h 5079006"/>
                  <a:gd name="connsiteX636" fmla="*/ 636760 w 5242846"/>
                  <a:gd name="connsiteY636" fmla="*/ 3705730 h 5079006"/>
                  <a:gd name="connsiteX637" fmla="*/ 636771 w 5242846"/>
                  <a:gd name="connsiteY637" fmla="*/ 3705676 h 5079006"/>
                  <a:gd name="connsiteX638" fmla="*/ 636771 w 5242846"/>
                  <a:gd name="connsiteY638" fmla="*/ 3705676 h 5079006"/>
                  <a:gd name="connsiteX639" fmla="*/ 646667 w 5242846"/>
                  <a:gd name="connsiteY639" fmla="*/ 3698667 h 5079006"/>
                  <a:gd name="connsiteX640" fmla="*/ 646765 w 5242846"/>
                  <a:gd name="connsiteY640" fmla="*/ 3698685 h 5079006"/>
                  <a:gd name="connsiteX641" fmla="*/ 646765 w 5242846"/>
                  <a:gd name="connsiteY641" fmla="*/ 3698685 h 5079006"/>
                  <a:gd name="connsiteX642" fmla="*/ 653737 w 5242846"/>
                  <a:gd name="connsiteY642" fmla="*/ 3708679 h 5079006"/>
                  <a:gd name="connsiteX643" fmla="*/ 653737 w 5242846"/>
                  <a:gd name="connsiteY643" fmla="*/ 3708679 h 5079006"/>
                  <a:gd name="connsiteX644" fmla="*/ 645218 w 5242846"/>
                  <a:gd name="connsiteY644" fmla="*/ 3715834 h 5079006"/>
                  <a:gd name="connsiteX645" fmla="*/ 645218 w 5242846"/>
                  <a:gd name="connsiteY645" fmla="*/ 3715834 h 5079006"/>
                  <a:gd name="connsiteX646" fmla="*/ 643634 w 5242846"/>
                  <a:gd name="connsiteY646" fmla="*/ 3715670 h 5079006"/>
                  <a:gd name="connsiteX647" fmla="*/ 543455 w 5242846"/>
                  <a:gd name="connsiteY647" fmla="*/ 3682757 h 5079006"/>
                  <a:gd name="connsiteX648" fmla="*/ 543455 w 5242846"/>
                  <a:gd name="connsiteY648" fmla="*/ 3682757 h 5079006"/>
                  <a:gd name="connsiteX649" fmla="*/ 539623 w 5242846"/>
                  <a:gd name="connsiteY649" fmla="*/ 3671306 h 5079006"/>
                  <a:gd name="connsiteX650" fmla="*/ 539669 w 5242846"/>
                  <a:gd name="connsiteY650" fmla="*/ 3671215 h 5079006"/>
                  <a:gd name="connsiteX651" fmla="*/ 539669 w 5242846"/>
                  <a:gd name="connsiteY651" fmla="*/ 3671215 h 5079006"/>
                  <a:gd name="connsiteX652" fmla="*/ 551016 w 5242846"/>
                  <a:gd name="connsiteY652" fmla="*/ 3667246 h 5079006"/>
                  <a:gd name="connsiteX653" fmla="*/ 551211 w 5242846"/>
                  <a:gd name="connsiteY653" fmla="*/ 3667337 h 5079006"/>
                  <a:gd name="connsiteX654" fmla="*/ 551211 w 5242846"/>
                  <a:gd name="connsiteY654" fmla="*/ 3667337 h 5079006"/>
                  <a:gd name="connsiteX655" fmla="*/ 555015 w 5242846"/>
                  <a:gd name="connsiteY655" fmla="*/ 3678879 h 5079006"/>
                  <a:gd name="connsiteX656" fmla="*/ 555015 w 5242846"/>
                  <a:gd name="connsiteY656" fmla="*/ 3678879 h 5079006"/>
                  <a:gd name="connsiteX657" fmla="*/ 547351 w 5242846"/>
                  <a:gd name="connsiteY657" fmla="*/ 3683612 h 5079006"/>
                  <a:gd name="connsiteX658" fmla="*/ 547351 w 5242846"/>
                  <a:gd name="connsiteY658" fmla="*/ 3683612 h 5079006"/>
                  <a:gd name="connsiteX659" fmla="*/ 543328 w 5242846"/>
                  <a:gd name="connsiteY659" fmla="*/ 3682757 h 5079006"/>
                  <a:gd name="connsiteX660" fmla="*/ 4907415 w 5242846"/>
                  <a:gd name="connsiteY660" fmla="*/ 3651991 h 5079006"/>
                  <a:gd name="connsiteX661" fmla="*/ 4905722 w 5242846"/>
                  <a:gd name="connsiteY661" fmla="*/ 3640013 h 5079006"/>
                  <a:gd name="connsiteX662" fmla="*/ 4905777 w 5242846"/>
                  <a:gd name="connsiteY662" fmla="*/ 3639940 h 5079006"/>
                  <a:gd name="connsiteX663" fmla="*/ 4905777 w 5242846"/>
                  <a:gd name="connsiteY663" fmla="*/ 3639940 h 5079006"/>
                  <a:gd name="connsiteX664" fmla="*/ 4917846 w 5242846"/>
                  <a:gd name="connsiteY664" fmla="*/ 3638302 h 5079006"/>
                  <a:gd name="connsiteX665" fmla="*/ 4917846 w 5242846"/>
                  <a:gd name="connsiteY665" fmla="*/ 3638302 h 5079006"/>
                  <a:gd name="connsiteX666" fmla="*/ 4917846 w 5242846"/>
                  <a:gd name="connsiteY666" fmla="*/ 3638302 h 5079006"/>
                  <a:gd name="connsiteX667" fmla="*/ 4919485 w 5242846"/>
                  <a:gd name="connsiteY667" fmla="*/ 3650353 h 5079006"/>
                  <a:gd name="connsiteX668" fmla="*/ 4919485 w 5242846"/>
                  <a:gd name="connsiteY668" fmla="*/ 3650353 h 5079006"/>
                  <a:gd name="connsiteX669" fmla="*/ 4912585 w 5242846"/>
                  <a:gd name="connsiteY669" fmla="*/ 3653793 h 5079006"/>
                  <a:gd name="connsiteX670" fmla="*/ 4912585 w 5242846"/>
                  <a:gd name="connsiteY670" fmla="*/ 3653793 h 5079006"/>
                  <a:gd name="connsiteX671" fmla="*/ 4907288 w 5242846"/>
                  <a:gd name="connsiteY671" fmla="*/ 3651991 h 5079006"/>
                  <a:gd name="connsiteX672" fmla="*/ 454764 w 5242846"/>
                  <a:gd name="connsiteY672" fmla="*/ 3626068 h 5079006"/>
                  <a:gd name="connsiteX673" fmla="*/ 453380 w 5242846"/>
                  <a:gd name="connsiteY673" fmla="*/ 3613999 h 5079006"/>
                  <a:gd name="connsiteX674" fmla="*/ 453380 w 5242846"/>
                  <a:gd name="connsiteY674" fmla="*/ 3613999 h 5079006"/>
                  <a:gd name="connsiteX675" fmla="*/ 465341 w 5242846"/>
                  <a:gd name="connsiteY675" fmla="*/ 3612542 h 5079006"/>
                  <a:gd name="connsiteX676" fmla="*/ 465450 w 5242846"/>
                  <a:gd name="connsiteY676" fmla="*/ 3612633 h 5079006"/>
                  <a:gd name="connsiteX677" fmla="*/ 465450 w 5242846"/>
                  <a:gd name="connsiteY677" fmla="*/ 3612633 h 5079006"/>
                  <a:gd name="connsiteX678" fmla="*/ 466997 w 5242846"/>
                  <a:gd name="connsiteY678" fmla="*/ 3624484 h 5079006"/>
                  <a:gd name="connsiteX679" fmla="*/ 466833 w 5242846"/>
                  <a:gd name="connsiteY679" fmla="*/ 3624685 h 5079006"/>
                  <a:gd name="connsiteX680" fmla="*/ 466833 w 5242846"/>
                  <a:gd name="connsiteY680" fmla="*/ 3624685 h 5079006"/>
                  <a:gd name="connsiteX681" fmla="*/ 460098 w 5242846"/>
                  <a:gd name="connsiteY681" fmla="*/ 3627961 h 5079006"/>
                  <a:gd name="connsiteX682" fmla="*/ 460098 w 5242846"/>
                  <a:gd name="connsiteY682" fmla="*/ 3627961 h 5079006"/>
                  <a:gd name="connsiteX683" fmla="*/ 454764 w 5242846"/>
                  <a:gd name="connsiteY683" fmla="*/ 3626068 h 5079006"/>
                  <a:gd name="connsiteX684" fmla="*/ 4964504 w 5242846"/>
                  <a:gd name="connsiteY684" fmla="*/ 3566431 h 5079006"/>
                  <a:gd name="connsiteX685" fmla="*/ 4960699 w 5242846"/>
                  <a:gd name="connsiteY685" fmla="*/ 3554907 h 5079006"/>
                  <a:gd name="connsiteX686" fmla="*/ 4960718 w 5242846"/>
                  <a:gd name="connsiteY686" fmla="*/ 3554889 h 5079006"/>
                  <a:gd name="connsiteX687" fmla="*/ 4960718 w 5242846"/>
                  <a:gd name="connsiteY687" fmla="*/ 3554889 h 5079006"/>
                  <a:gd name="connsiteX688" fmla="*/ 4972350 w 5242846"/>
                  <a:gd name="connsiteY688" fmla="*/ 3551103 h 5079006"/>
                  <a:gd name="connsiteX689" fmla="*/ 4972350 w 5242846"/>
                  <a:gd name="connsiteY689" fmla="*/ 3551103 h 5079006"/>
                  <a:gd name="connsiteX690" fmla="*/ 4976136 w 5242846"/>
                  <a:gd name="connsiteY690" fmla="*/ 3562644 h 5079006"/>
                  <a:gd name="connsiteX691" fmla="*/ 4976136 w 5242846"/>
                  <a:gd name="connsiteY691" fmla="*/ 3562644 h 5079006"/>
                  <a:gd name="connsiteX692" fmla="*/ 4968381 w 5242846"/>
                  <a:gd name="connsiteY692" fmla="*/ 3567396 h 5079006"/>
                  <a:gd name="connsiteX693" fmla="*/ 4968381 w 5242846"/>
                  <a:gd name="connsiteY693" fmla="*/ 3567396 h 5079006"/>
                  <a:gd name="connsiteX694" fmla="*/ 4964504 w 5242846"/>
                  <a:gd name="connsiteY694" fmla="*/ 3566431 h 5079006"/>
                  <a:gd name="connsiteX695" fmla="*/ 379890 w 5242846"/>
                  <a:gd name="connsiteY695" fmla="*/ 3552140 h 5079006"/>
                  <a:gd name="connsiteX696" fmla="*/ 379890 w 5242846"/>
                  <a:gd name="connsiteY696" fmla="*/ 3552140 h 5079006"/>
                  <a:gd name="connsiteX697" fmla="*/ 381111 w 5242846"/>
                  <a:gd name="connsiteY697" fmla="*/ 3540126 h 5079006"/>
                  <a:gd name="connsiteX698" fmla="*/ 381182 w 5242846"/>
                  <a:gd name="connsiteY698" fmla="*/ 3540071 h 5079006"/>
                  <a:gd name="connsiteX699" fmla="*/ 381182 w 5242846"/>
                  <a:gd name="connsiteY699" fmla="*/ 3540071 h 5079006"/>
                  <a:gd name="connsiteX700" fmla="*/ 393301 w 5242846"/>
                  <a:gd name="connsiteY700" fmla="*/ 3541254 h 5079006"/>
                  <a:gd name="connsiteX701" fmla="*/ 393324 w 5242846"/>
                  <a:gd name="connsiteY701" fmla="*/ 3541291 h 5079006"/>
                  <a:gd name="connsiteX702" fmla="*/ 393324 w 5242846"/>
                  <a:gd name="connsiteY702" fmla="*/ 3541291 h 5079006"/>
                  <a:gd name="connsiteX703" fmla="*/ 392032 w 5242846"/>
                  <a:gd name="connsiteY703" fmla="*/ 3553360 h 5079006"/>
                  <a:gd name="connsiteX704" fmla="*/ 392032 w 5242846"/>
                  <a:gd name="connsiteY704" fmla="*/ 3553360 h 5079006"/>
                  <a:gd name="connsiteX705" fmla="*/ 386571 w 5242846"/>
                  <a:gd name="connsiteY705" fmla="*/ 3555180 h 5079006"/>
                  <a:gd name="connsiteX706" fmla="*/ 386571 w 5242846"/>
                  <a:gd name="connsiteY706" fmla="*/ 3555180 h 5079006"/>
                  <a:gd name="connsiteX707" fmla="*/ 379890 w 5242846"/>
                  <a:gd name="connsiteY707" fmla="*/ 3552140 h 5079006"/>
                  <a:gd name="connsiteX708" fmla="*/ 5002242 w 5242846"/>
                  <a:gd name="connsiteY708" fmla="*/ 3470512 h 5079006"/>
                  <a:gd name="connsiteX709" fmla="*/ 4995251 w 5242846"/>
                  <a:gd name="connsiteY709" fmla="*/ 3460737 h 5079006"/>
                  <a:gd name="connsiteX710" fmla="*/ 4995270 w 5242846"/>
                  <a:gd name="connsiteY710" fmla="*/ 3460609 h 5079006"/>
                  <a:gd name="connsiteX711" fmla="*/ 4995270 w 5242846"/>
                  <a:gd name="connsiteY711" fmla="*/ 3460609 h 5079006"/>
                  <a:gd name="connsiteX712" fmla="*/ 5005172 w 5242846"/>
                  <a:gd name="connsiteY712" fmla="*/ 3453528 h 5079006"/>
                  <a:gd name="connsiteX713" fmla="*/ 5005245 w 5242846"/>
                  <a:gd name="connsiteY713" fmla="*/ 3453546 h 5079006"/>
                  <a:gd name="connsiteX714" fmla="*/ 5005245 w 5242846"/>
                  <a:gd name="connsiteY714" fmla="*/ 3453546 h 5079006"/>
                  <a:gd name="connsiteX715" fmla="*/ 5012236 w 5242846"/>
                  <a:gd name="connsiteY715" fmla="*/ 3463540 h 5079006"/>
                  <a:gd name="connsiteX716" fmla="*/ 5012236 w 5242846"/>
                  <a:gd name="connsiteY716" fmla="*/ 3463540 h 5079006"/>
                  <a:gd name="connsiteX717" fmla="*/ 5003698 w 5242846"/>
                  <a:gd name="connsiteY717" fmla="*/ 3470676 h 5079006"/>
                  <a:gd name="connsiteX718" fmla="*/ 5003698 w 5242846"/>
                  <a:gd name="connsiteY718" fmla="*/ 3470676 h 5079006"/>
                  <a:gd name="connsiteX719" fmla="*/ 5002242 w 5242846"/>
                  <a:gd name="connsiteY719" fmla="*/ 3470512 h 5079006"/>
                  <a:gd name="connsiteX720" fmla="*/ 323984 w 5242846"/>
                  <a:gd name="connsiteY720" fmla="*/ 3462848 h 5079006"/>
                  <a:gd name="connsiteX721" fmla="*/ 328189 w 5242846"/>
                  <a:gd name="connsiteY721" fmla="*/ 3451379 h 5079006"/>
                  <a:gd name="connsiteX722" fmla="*/ 328189 w 5242846"/>
                  <a:gd name="connsiteY722" fmla="*/ 3451379 h 5079006"/>
                  <a:gd name="connsiteX723" fmla="*/ 339629 w 5242846"/>
                  <a:gd name="connsiteY723" fmla="*/ 3455621 h 5079006"/>
                  <a:gd name="connsiteX724" fmla="*/ 339658 w 5242846"/>
                  <a:gd name="connsiteY724" fmla="*/ 3455694 h 5079006"/>
                  <a:gd name="connsiteX725" fmla="*/ 339658 w 5242846"/>
                  <a:gd name="connsiteY725" fmla="*/ 3455694 h 5079006"/>
                  <a:gd name="connsiteX726" fmla="*/ 335447 w 5242846"/>
                  <a:gd name="connsiteY726" fmla="*/ 3467072 h 5079006"/>
                  <a:gd name="connsiteX727" fmla="*/ 335435 w 5242846"/>
                  <a:gd name="connsiteY727" fmla="*/ 3467072 h 5079006"/>
                  <a:gd name="connsiteX728" fmla="*/ 335435 w 5242846"/>
                  <a:gd name="connsiteY728" fmla="*/ 3467072 h 5079006"/>
                  <a:gd name="connsiteX729" fmla="*/ 331794 w 5242846"/>
                  <a:gd name="connsiteY729" fmla="*/ 3467836 h 5079006"/>
                  <a:gd name="connsiteX730" fmla="*/ 331794 w 5242846"/>
                  <a:gd name="connsiteY730" fmla="*/ 3467836 h 5079006"/>
                  <a:gd name="connsiteX731" fmla="*/ 323984 w 5242846"/>
                  <a:gd name="connsiteY731" fmla="*/ 3462794 h 5079006"/>
                  <a:gd name="connsiteX732" fmla="*/ 294857 w 5242846"/>
                  <a:gd name="connsiteY732" fmla="*/ 3361268 h 5079006"/>
                  <a:gd name="connsiteX733" fmla="*/ 294857 w 5242846"/>
                  <a:gd name="connsiteY733" fmla="*/ 3361268 h 5079006"/>
                  <a:gd name="connsiteX734" fmla="*/ 302430 w 5242846"/>
                  <a:gd name="connsiteY734" fmla="*/ 3351602 h 5079006"/>
                  <a:gd name="connsiteX735" fmla="*/ 302430 w 5242846"/>
                  <a:gd name="connsiteY735" fmla="*/ 3351602 h 5079006"/>
                  <a:gd name="connsiteX736" fmla="*/ 312006 w 5242846"/>
                  <a:gd name="connsiteY736" fmla="*/ 3359102 h 5079006"/>
                  <a:gd name="connsiteX737" fmla="*/ 312006 w 5242846"/>
                  <a:gd name="connsiteY737" fmla="*/ 3359193 h 5079006"/>
                  <a:gd name="connsiteX738" fmla="*/ 304414 w 5242846"/>
                  <a:gd name="connsiteY738" fmla="*/ 3368750 h 5079006"/>
                  <a:gd name="connsiteX739" fmla="*/ 304414 w 5242846"/>
                  <a:gd name="connsiteY739" fmla="*/ 3368750 h 5079006"/>
                  <a:gd name="connsiteX740" fmla="*/ 303468 w 5242846"/>
                  <a:gd name="connsiteY740" fmla="*/ 3368841 h 5079006"/>
                  <a:gd name="connsiteX741" fmla="*/ 303468 w 5242846"/>
                  <a:gd name="connsiteY741" fmla="*/ 3368841 h 5079006"/>
                  <a:gd name="connsiteX742" fmla="*/ 294766 w 5242846"/>
                  <a:gd name="connsiteY742" fmla="*/ 3361286 h 5079006"/>
                  <a:gd name="connsiteX743" fmla="*/ 5005518 w 5242846"/>
                  <a:gd name="connsiteY743" fmla="*/ 3359284 h 5079006"/>
                  <a:gd name="connsiteX744" fmla="*/ 5013965 w 5242846"/>
                  <a:gd name="connsiteY744" fmla="*/ 3350491 h 5079006"/>
                  <a:gd name="connsiteX745" fmla="*/ 5013965 w 5242846"/>
                  <a:gd name="connsiteY745" fmla="*/ 3350491 h 5079006"/>
                  <a:gd name="connsiteX746" fmla="*/ 5022758 w 5242846"/>
                  <a:gd name="connsiteY746" fmla="*/ 3358883 h 5079006"/>
                  <a:gd name="connsiteX747" fmla="*/ 5022758 w 5242846"/>
                  <a:gd name="connsiteY747" fmla="*/ 3358938 h 5079006"/>
                  <a:gd name="connsiteX748" fmla="*/ 5022758 w 5242846"/>
                  <a:gd name="connsiteY748" fmla="*/ 3358938 h 5079006"/>
                  <a:gd name="connsiteX749" fmla="*/ 5014311 w 5242846"/>
                  <a:gd name="connsiteY749" fmla="*/ 3367731 h 5079006"/>
                  <a:gd name="connsiteX750" fmla="*/ 5014129 w 5242846"/>
                  <a:gd name="connsiteY750" fmla="*/ 3367731 h 5079006"/>
                  <a:gd name="connsiteX751" fmla="*/ 5005427 w 5242846"/>
                  <a:gd name="connsiteY751" fmla="*/ 3359229 h 5079006"/>
                  <a:gd name="connsiteX752" fmla="*/ 306981 w 5242846"/>
                  <a:gd name="connsiteY752" fmla="*/ 3265787 h 5079006"/>
                  <a:gd name="connsiteX753" fmla="*/ 300608 w 5242846"/>
                  <a:gd name="connsiteY753" fmla="*/ 3255374 h 5079006"/>
                  <a:gd name="connsiteX754" fmla="*/ 300610 w 5242846"/>
                  <a:gd name="connsiteY754" fmla="*/ 3255374 h 5079006"/>
                  <a:gd name="connsiteX755" fmla="*/ 300610 w 5242846"/>
                  <a:gd name="connsiteY755" fmla="*/ 3255374 h 5079006"/>
                  <a:gd name="connsiteX756" fmla="*/ 310744 w 5242846"/>
                  <a:gd name="connsiteY756" fmla="*/ 3248947 h 5079006"/>
                  <a:gd name="connsiteX757" fmla="*/ 310950 w 5242846"/>
                  <a:gd name="connsiteY757" fmla="*/ 3249002 h 5079006"/>
                  <a:gd name="connsiteX758" fmla="*/ 310950 w 5242846"/>
                  <a:gd name="connsiteY758" fmla="*/ 3249002 h 5079006"/>
                  <a:gd name="connsiteX759" fmla="*/ 317352 w 5242846"/>
                  <a:gd name="connsiteY759" fmla="*/ 3259215 h 5079006"/>
                  <a:gd name="connsiteX760" fmla="*/ 317321 w 5242846"/>
                  <a:gd name="connsiteY760" fmla="*/ 3259342 h 5079006"/>
                  <a:gd name="connsiteX761" fmla="*/ 317321 w 5242846"/>
                  <a:gd name="connsiteY761" fmla="*/ 3259342 h 5079006"/>
                  <a:gd name="connsiteX762" fmla="*/ 308965 w 5242846"/>
                  <a:gd name="connsiteY762" fmla="*/ 3265968 h 5079006"/>
                  <a:gd name="connsiteX763" fmla="*/ 308965 w 5242846"/>
                  <a:gd name="connsiteY763" fmla="*/ 3265968 h 5079006"/>
                  <a:gd name="connsiteX764" fmla="*/ 306908 w 5242846"/>
                  <a:gd name="connsiteY764" fmla="*/ 3265732 h 5079006"/>
                  <a:gd name="connsiteX765" fmla="*/ 4992775 w 5242846"/>
                  <a:gd name="connsiteY765" fmla="*/ 3257704 h 5079006"/>
                  <a:gd name="connsiteX766" fmla="*/ 4999857 w 5242846"/>
                  <a:gd name="connsiteY766" fmla="*/ 3248001 h 5079006"/>
                  <a:gd name="connsiteX767" fmla="*/ 5000057 w 5242846"/>
                  <a:gd name="connsiteY767" fmla="*/ 3247964 h 5079006"/>
                  <a:gd name="connsiteX768" fmla="*/ 5000057 w 5242846"/>
                  <a:gd name="connsiteY768" fmla="*/ 3247964 h 5079006"/>
                  <a:gd name="connsiteX769" fmla="*/ 5009851 w 5242846"/>
                  <a:gd name="connsiteY769" fmla="*/ 3255119 h 5079006"/>
                  <a:gd name="connsiteX770" fmla="*/ 5009869 w 5242846"/>
                  <a:gd name="connsiteY770" fmla="*/ 3255246 h 5079006"/>
                  <a:gd name="connsiteX771" fmla="*/ 5009869 w 5242846"/>
                  <a:gd name="connsiteY771" fmla="*/ 3255246 h 5079006"/>
                  <a:gd name="connsiteX772" fmla="*/ 5002587 w 5242846"/>
                  <a:gd name="connsiteY772" fmla="*/ 3264967 h 5079006"/>
                  <a:gd name="connsiteX773" fmla="*/ 5002587 w 5242846"/>
                  <a:gd name="connsiteY773" fmla="*/ 3264967 h 5079006"/>
                  <a:gd name="connsiteX774" fmla="*/ 5001295 w 5242846"/>
                  <a:gd name="connsiteY774" fmla="*/ 3264967 h 5079006"/>
                  <a:gd name="connsiteX775" fmla="*/ 5001295 w 5242846"/>
                  <a:gd name="connsiteY775" fmla="*/ 3264967 h 5079006"/>
                  <a:gd name="connsiteX776" fmla="*/ 4992757 w 5242846"/>
                  <a:gd name="connsiteY776" fmla="*/ 3257649 h 5079006"/>
                  <a:gd name="connsiteX777" fmla="*/ 345083 w 5242846"/>
                  <a:gd name="connsiteY777" fmla="*/ 3170032 h 5079006"/>
                  <a:gd name="connsiteX778" fmla="*/ 341597 w 5242846"/>
                  <a:gd name="connsiteY778" fmla="*/ 3158399 h 5079006"/>
                  <a:gd name="connsiteX779" fmla="*/ 341642 w 5242846"/>
                  <a:gd name="connsiteY779" fmla="*/ 3158308 h 5079006"/>
                  <a:gd name="connsiteX780" fmla="*/ 341642 w 5242846"/>
                  <a:gd name="connsiteY780" fmla="*/ 3158308 h 5079006"/>
                  <a:gd name="connsiteX781" fmla="*/ 353366 w 5242846"/>
                  <a:gd name="connsiteY781" fmla="*/ 3154940 h 5079006"/>
                  <a:gd name="connsiteX782" fmla="*/ 353366 w 5242846"/>
                  <a:gd name="connsiteY782" fmla="*/ 3154940 h 5079006"/>
                  <a:gd name="connsiteX783" fmla="*/ 356745 w 5242846"/>
                  <a:gd name="connsiteY783" fmla="*/ 3166609 h 5079006"/>
                  <a:gd name="connsiteX784" fmla="*/ 356715 w 5242846"/>
                  <a:gd name="connsiteY784" fmla="*/ 3166664 h 5079006"/>
                  <a:gd name="connsiteX785" fmla="*/ 356715 w 5242846"/>
                  <a:gd name="connsiteY785" fmla="*/ 3166664 h 5079006"/>
                  <a:gd name="connsiteX786" fmla="*/ 349142 w 5242846"/>
                  <a:gd name="connsiteY786" fmla="*/ 3171051 h 5079006"/>
                  <a:gd name="connsiteX787" fmla="*/ 349142 w 5242846"/>
                  <a:gd name="connsiteY787" fmla="*/ 3171051 h 5079006"/>
                  <a:gd name="connsiteX788" fmla="*/ 345083 w 5242846"/>
                  <a:gd name="connsiteY788" fmla="*/ 3170032 h 5079006"/>
                  <a:gd name="connsiteX789" fmla="*/ 4974844 w 5242846"/>
                  <a:gd name="connsiteY789" fmla="*/ 3156324 h 5079006"/>
                  <a:gd name="connsiteX790" fmla="*/ 4981343 w 5242846"/>
                  <a:gd name="connsiteY790" fmla="*/ 3146002 h 5079006"/>
                  <a:gd name="connsiteX791" fmla="*/ 4981397 w 5242846"/>
                  <a:gd name="connsiteY791" fmla="*/ 3145984 h 5079006"/>
                  <a:gd name="connsiteX792" fmla="*/ 4981397 w 5242846"/>
                  <a:gd name="connsiteY792" fmla="*/ 3145984 h 5079006"/>
                  <a:gd name="connsiteX793" fmla="*/ 4991628 w 5242846"/>
                  <a:gd name="connsiteY793" fmla="*/ 3152483 h 5079006"/>
                  <a:gd name="connsiteX794" fmla="*/ 4991647 w 5242846"/>
                  <a:gd name="connsiteY794" fmla="*/ 3152537 h 5079006"/>
                  <a:gd name="connsiteX795" fmla="*/ 4991647 w 5242846"/>
                  <a:gd name="connsiteY795" fmla="*/ 3152537 h 5079006"/>
                  <a:gd name="connsiteX796" fmla="*/ 4985111 w 5242846"/>
                  <a:gd name="connsiteY796" fmla="*/ 3162786 h 5079006"/>
                  <a:gd name="connsiteX797" fmla="*/ 4985093 w 5242846"/>
                  <a:gd name="connsiteY797" fmla="*/ 3162786 h 5079006"/>
                  <a:gd name="connsiteX798" fmla="*/ 4985093 w 5242846"/>
                  <a:gd name="connsiteY798" fmla="*/ 3162786 h 5079006"/>
                  <a:gd name="connsiteX799" fmla="*/ 4983272 w 5242846"/>
                  <a:gd name="connsiteY799" fmla="*/ 3163041 h 5079006"/>
                  <a:gd name="connsiteX800" fmla="*/ 4983272 w 5242846"/>
                  <a:gd name="connsiteY800" fmla="*/ 3163041 h 5079006"/>
                  <a:gd name="connsiteX801" fmla="*/ 4974844 w 5242846"/>
                  <a:gd name="connsiteY801" fmla="*/ 3156324 h 5079006"/>
                  <a:gd name="connsiteX802" fmla="*/ 383002 w 5242846"/>
                  <a:gd name="connsiteY802" fmla="*/ 3073785 h 5079006"/>
                  <a:gd name="connsiteX803" fmla="*/ 377541 w 5242846"/>
                  <a:gd name="connsiteY803" fmla="*/ 3062863 h 5079006"/>
                  <a:gd name="connsiteX804" fmla="*/ 377541 w 5242846"/>
                  <a:gd name="connsiteY804" fmla="*/ 3062863 h 5079006"/>
                  <a:gd name="connsiteX805" fmla="*/ 388382 w 5242846"/>
                  <a:gd name="connsiteY805" fmla="*/ 3057383 h 5079006"/>
                  <a:gd name="connsiteX806" fmla="*/ 388464 w 5242846"/>
                  <a:gd name="connsiteY806" fmla="*/ 3057401 h 5079006"/>
                  <a:gd name="connsiteX807" fmla="*/ 388464 w 5242846"/>
                  <a:gd name="connsiteY807" fmla="*/ 3057401 h 5079006"/>
                  <a:gd name="connsiteX808" fmla="*/ 393929 w 5242846"/>
                  <a:gd name="connsiteY808" fmla="*/ 3068306 h 5079006"/>
                  <a:gd name="connsiteX809" fmla="*/ 393925 w 5242846"/>
                  <a:gd name="connsiteY809" fmla="*/ 3068324 h 5079006"/>
                  <a:gd name="connsiteX810" fmla="*/ 393925 w 5242846"/>
                  <a:gd name="connsiteY810" fmla="*/ 3068324 h 5079006"/>
                  <a:gd name="connsiteX811" fmla="*/ 385733 w 5242846"/>
                  <a:gd name="connsiteY811" fmla="*/ 3074277 h 5079006"/>
                  <a:gd name="connsiteX812" fmla="*/ 385733 w 5242846"/>
                  <a:gd name="connsiteY812" fmla="*/ 3074277 h 5079006"/>
                  <a:gd name="connsiteX813" fmla="*/ 383002 w 5242846"/>
                  <a:gd name="connsiteY813" fmla="*/ 3073785 h 5079006"/>
                  <a:gd name="connsiteX814" fmla="*/ 4953654 w 5242846"/>
                  <a:gd name="connsiteY814" fmla="*/ 3054398 h 5079006"/>
                  <a:gd name="connsiteX815" fmla="*/ 4960572 w 5242846"/>
                  <a:gd name="connsiteY815" fmla="*/ 3044404 h 5079006"/>
                  <a:gd name="connsiteX816" fmla="*/ 4960626 w 5242846"/>
                  <a:gd name="connsiteY816" fmla="*/ 3044404 h 5079006"/>
                  <a:gd name="connsiteX817" fmla="*/ 4960626 w 5242846"/>
                  <a:gd name="connsiteY817" fmla="*/ 3044404 h 5079006"/>
                  <a:gd name="connsiteX818" fmla="*/ 4970621 w 5242846"/>
                  <a:gd name="connsiteY818" fmla="*/ 3051376 h 5079006"/>
                  <a:gd name="connsiteX819" fmla="*/ 4970621 w 5242846"/>
                  <a:gd name="connsiteY819" fmla="*/ 3051376 h 5079006"/>
                  <a:gd name="connsiteX820" fmla="*/ 4963558 w 5242846"/>
                  <a:gd name="connsiteY820" fmla="*/ 3061370 h 5079006"/>
                  <a:gd name="connsiteX821" fmla="*/ 4963558 w 5242846"/>
                  <a:gd name="connsiteY821" fmla="*/ 3061370 h 5079006"/>
                  <a:gd name="connsiteX822" fmla="*/ 4962083 w 5242846"/>
                  <a:gd name="connsiteY822" fmla="*/ 3061370 h 5079006"/>
                  <a:gd name="connsiteX823" fmla="*/ 4962083 w 5242846"/>
                  <a:gd name="connsiteY823" fmla="*/ 3061370 h 5079006"/>
                  <a:gd name="connsiteX824" fmla="*/ 4953654 w 5242846"/>
                  <a:gd name="connsiteY824" fmla="*/ 3054398 h 5079006"/>
                  <a:gd name="connsiteX825" fmla="*/ 389465 w 5242846"/>
                  <a:gd name="connsiteY825" fmla="*/ 2963831 h 5079006"/>
                  <a:gd name="connsiteX826" fmla="*/ 397741 w 5242846"/>
                  <a:gd name="connsiteY826" fmla="*/ 2954966 h 5079006"/>
                  <a:gd name="connsiteX827" fmla="*/ 397821 w 5242846"/>
                  <a:gd name="connsiteY827" fmla="*/ 2954966 h 5079006"/>
                  <a:gd name="connsiteX828" fmla="*/ 397821 w 5242846"/>
                  <a:gd name="connsiteY828" fmla="*/ 2954966 h 5079006"/>
                  <a:gd name="connsiteX829" fmla="*/ 406686 w 5242846"/>
                  <a:gd name="connsiteY829" fmla="*/ 2963230 h 5079006"/>
                  <a:gd name="connsiteX830" fmla="*/ 406686 w 5242846"/>
                  <a:gd name="connsiteY830" fmla="*/ 2963249 h 5079006"/>
                  <a:gd name="connsiteX831" fmla="*/ 406686 w 5242846"/>
                  <a:gd name="connsiteY831" fmla="*/ 2963249 h 5079006"/>
                  <a:gd name="connsiteX832" fmla="*/ 398432 w 5242846"/>
                  <a:gd name="connsiteY832" fmla="*/ 2972205 h 5079006"/>
                  <a:gd name="connsiteX833" fmla="*/ 398331 w 5242846"/>
                  <a:gd name="connsiteY833" fmla="*/ 2972205 h 5079006"/>
                  <a:gd name="connsiteX834" fmla="*/ 398076 w 5242846"/>
                  <a:gd name="connsiteY834" fmla="*/ 2972205 h 5079006"/>
                  <a:gd name="connsiteX835" fmla="*/ 389465 w 5242846"/>
                  <a:gd name="connsiteY835" fmla="*/ 2963831 h 5079006"/>
                  <a:gd name="connsiteX836" fmla="*/ 4955711 w 5242846"/>
                  <a:gd name="connsiteY836" fmla="*/ 2958589 h 5079006"/>
                  <a:gd name="connsiteX837" fmla="*/ 4947355 w 5242846"/>
                  <a:gd name="connsiteY837" fmla="*/ 2950014 h 5079006"/>
                  <a:gd name="connsiteX838" fmla="*/ 4947355 w 5242846"/>
                  <a:gd name="connsiteY838" fmla="*/ 2949796 h 5079006"/>
                  <a:gd name="connsiteX839" fmla="*/ 4947355 w 5242846"/>
                  <a:gd name="connsiteY839" fmla="*/ 2949796 h 5079006"/>
                  <a:gd name="connsiteX840" fmla="*/ 4955930 w 5242846"/>
                  <a:gd name="connsiteY840" fmla="*/ 2941440 h 5079006"/>
                  <a:gd name="connsiteX841" fmla="*/ 4956148 w 5242846"/>
                  <a:gd name="connsiteY841" fmla="*/ 2941440 h 5079006"/>
                  <a:gd name="connsiteX842" fmla="*/ 4956148 w 5242846"/>
                  <a:gd name="connsiteY842" fmla="*/ 2941440 h 5079006"/>
                  <a:gd name="connsiteX843" fmla="*/ 4964595 w 5242846"/>
                  <a:gd name="connsiteY843" fmla="*/ 2950178 h 5079006"/>
                  <a:gd name="connsiteX844" fmla="*/ 4964595 w 5242846"/>
                  <a:gd name="connsiteY844" fmla="*/ 2950233 h 5079006"/>
                  <a:gd name="connsiteX845" fmla="*/ 4964595 w 5242846"/>
                  <a:gd name="connsiteY845" fmla="*/ 2950233 h 5079006"/>
                  <a:gd name="connsiteX846" fmla="*/ 4955966 w 5242846"/>
                  <a:gd name="connsiteY846" fmla="*/ 2958679 h 5079006"/>
                  <a:gd name="connsiteX847" fmla="*/ 4955966 w 5242846"/>
                  <a:gd name="connsiteY847" fmla="*/ 2958679 h 5079006"/>
                  <a:gd name="connsiteX848" fmla="*/ 4955711 w 5242846"/>
                  <a:gd name="connsiteY848" fmla="*/ 2958589 h 5079006"/>
                  <a:gd name="connsiteX849" fmla="*/ 376886 w 5242846"/>
                  <a:gd name="connsiteY849" fmla="*/ 2862943 h 5079006"/>
                  <a:gd name="connsiteX850" fmla="*/ 383110 w 5242846"/>
                  <a:gd name="connsiteY850" fmla="*/ 2852658 h 5079006"/>
                  <a:gd name="connsiteX851" fmla="*/ 383257 w 5242846"/>
                  <a:gd name="connsiteY851" fmla="*/ 2852621 h 5079006"/>
                  <a:gd name="connsiteX852" fmla="*/ 383257 w 5242846"/>
                  <a:gd name="connsiteY852" fmla="*/ 2852621 h 5079006"/>
                  <a:gd name="connsiteX853" fmla="*/ 393548 w 5242846"/>
                  <a:gd name="connsiteY853" fmla="*/ 2858792 h 5079006"/>
                  <a:gd name="connsiteX854" fmla="*/ 393597 w 5242846"/>
                  <a:gd name="connsiteY854" fmla="*/ 2858993 h 5079006"/>
                  <a:gd name="connsiteX855" fmla="*/ 393597 w 5242846"/>
                  <a:gd name="connsiteY855" fmla="*/ 2858993 h 5079006"/>
                  <a:gd name="connsiteX856" fmla="*/ 387228 w 5242846"/>
                  <a:gd name="connsiteY856" fmla="*/ 2869406 h 5079006"/>
                  <a:gd name="connsiteX857" fmla="*/ 387208 w 5242846"/>
                  <a:gd name="connsiteY857" fmla="*/ 2869406 h 5079006"/>
                  <a:gd name="connsiteX858" fmla="*/ 387208 w 5242846"/>
                  <a:gd name="connsiteY858" fmla="*/ 2869406 h 5079006"/>
                  <a:gd name="connsiteX859" fmla="*/ 385242 w 5242846"/>
                  <a:gd name="connsiteY859" fmla="*/ 2869587 h 5079006"/>
                  <a:gd name="connsiteX860" fmla="*/ 385242 w 5242846"/>
                  <a:gd name="connsiteY860" fmla="*/ 2869587 h 5079006"/>
                  <a:gd name="connsiteX861" fmla="*/ 376886 w 5242846"/>
                  <a:gd name="connsiteY861" fmla="*/ 2862943 h 5079006"/>
                  <a:gd name="connsiteX862" fmla="*/ 4972423 w 5242846"/>
                  <a:gd name="connsiteY862" fmla="*/ 2856826 h 5079006"/>
                  <a:gd name="connsiteX863" fmla="*/ 4966943 w 5242846"/>
                  <a:gd name="connsiteY863" fmla="*/ 2845958 h 5079006"/>
                  <a:gd name="connsiteX864" fmla="*/ 4966961 w 5242846"/>
                  <a:gd name="connsiteY864" fmla="*/ 2845904 h 5079006"/>
                  <a:gd name="connsiteX865" fmla="*/ 4966961 w 5242846"/>
                  <a:gd name="connsiteY865" fmla="*/ 2845904 h 5079006"/>
                  <a:gd name="connsiteX866" fmla="*/ 4977811 w 5242846"/>
                  <a:gd name="connsiteY866" fmla="*/ 2840424 h 5079006"/>
                  <a:gd name="connsiteX867" fmla="*/ 4977884 w 5242846"/>
                  <a:gd name="connsiteY867" fmla="*/ 2840442 h 5079006"/>
                  <a:gd name="connsiteX868" fmla="*/ 4977884 w 5242846"/>
                  <a:gd name="connsiteY868" fmla="*/ 2840442 h 5079006"/>
                  <a:gd name="connsiteX869" fmla="*/ 4983345 w 5242846"/>
                  <a:gd name="connsiteY869" fmla="*/ 2851365 h 5079006"/>
                  <a:gd name="connsiteX870" fmla="*/ 4983345 w 5242846"/>
                  <a:gd name="connsiteY870" fmla="*/ 2851365 h 5079006"/>
                  <a:gd name="connsiteX871" fmla="*/ 4975172 w 5242846"/>
                  <a:gd name="connsiteY871" fmla="*/ 2857227 h 5079006"/>
                  <a:gd name="connsiteX872" fmla="*/ 4975172 w 5242846"/>
                  <a:gd name="connsiteY872" fmla="*/ 2857227 h 5079006"/>
                  <a:gd name="connsiteX873" fmla="*/ 4972423 w 5242846"/>
                  <a:gd name="connsiteY873" fmla="*/ 2856826 h 5079006"/>
                  <a:gd name="connsiteX874" fmla="*/ 340259 w 5242846"/>
                  <a:gd name="connsiteY874" fmla="*/ 2769300 h 5079006"/>
                  <a:gd name="connsiteX875" fmla="*/ 343299 w 5242846"/>
                  <a:gd name="connsiteY875" fmla="*/ 2757540 h 5079006"/>
                  <a:gd name="connsiteX876" fmla="*/ 343353 w 5242846"/>
                  <a:gd name="connsiteY876" fmla="*/ 2757503 h 5079006"/>
                  <a:gd name="connsiteX877" fmla="*/ 343353 w 5242846"/>
                  <a:gd name="connsiteY877" fmla="*/ 2757503 h 5079006"/>
                  <a:gd name="connsiteX878" fmla="*/ 355168 w 5242846"/>
                  <a:gd name="connsiteY878" fmla="*/ 2760598 h 5079006"/>
                  <a:gd name="connsiteX879" fmla="*/ 355168 w 5242846"/>
                  <a:gd name="connsiteY879" fmla="*/ 2760598 h 5079006"/>
                  <a:gd name="connsiteX880" fmla="*/ 352115 w 5242846"/>
                  <a:gd name="connsiteY880" fmla="*/ 2772358 h 5079006"/>
                  <a:gd name="connsiteX881" fmla="*/ 352055 w 5242846"/>
                  <a:gd name="connsiteY881" fmla="*/ 2772394 h 5079006"/>
                  <a:gd name="connsiteX882" fmla="*/ 352055 w 5242846"/>
                  <a:gd name="connsiteY882" fmla="*/ 2772394 h 5079006"/>
                  <a:gd name="connsiteX883" fmla="*/ 347759 w 5242846"/>
                  <a:gd name="connsiteY883" fmla="*/ 2773614 h 5079006"/>
                  <a:gd name="connsiteX884" fmla="*/ 347759 w 5242846"/>
                  <a:gd name="connsiteY884" fmla="*/ 2773614 h 5079006"/>
                  <a:gd name="connsiteX885" fmla="*/ 340259 w 5242846"/>
                  <a:gd name="connsiteY885" fmla="*/ 2769300 h 5079006"/>
                  <a:gd name="connsiteX886" fmla="*/ 5013310 w 5242846"/>
                  <a:gd name="connsiteY886" fmla="*/ 2761800 h 5079006"/>
                  <a:gd name="connsiteX887" fmla="*/ 5011289 w 5242846"/>
                  <a:gd name="connsiteY887" fmla="*/ 2749876 h 5079006"/>
                  <a:gd name="connsiteX888" fmla="*/ 5011326 w 5242846"/>
                  <a:gd name="connsiteY888" fmla="*/ 2749821 h 5079006"/>
                  <a:gd name="connsiteX889" fmla="*/ 5011326 w 5242846"/>
                  <a:gd name="connsiteY889" fmla="*/ 2749821 h 5079006"/>
                  <a:gd name="connsiteX890" fmla="*/ 5023268 w 5242846"/>
                  <a:gd name="connsiteY890" fmla="*/ 2747746 h 5079006"/>
                  <a:gd name="connsiteX891" fmla="*/ 5023304 w 5242846"/>
                  <a:gd name="connsiteY891" fmla="*/ 2747764 h 5079006"/>
                  <a:gd name="connsiteX892" fmla="*/ 5023304 w 5242846"/>
                  <a:gd name="connsiteY892" fmla="*/ 2747764 h 5079006"/>
                  <a:gd name="connsiteX893" fmla="*/ 5025361 w 5242846"/>
                  <a:gd name="connsiteY893" fmla="*/ 2759815 h 5079006"/>
                  <a:gd name="connsiteX894" fmla="*/ 5025361 w 5242846"/>
                  <a:gd name="connsiteY894" fmla="*/ 2759815 h 5079006"/>
                  <a:gd name="connsiteX895" fmla="*/ 5018298 w 5242846"/>
                  <a:gd name="connsiteY895" fmla="*/ 2763456 h 5079006"/>
                  <a:gd name="connsiteX896" fmla="*/ 5018298 w 5242846"/>
                  <a:gd name="connsiteY896" fmla="*/ 2763456 h 5079006"/>
                  <a:gd name="connsiteX897" fmla="*/ 5013273 w 5242846"/>
                  <a:gd name="connsiteY897" fmla="*/ 2761800 h 5079006"/>
                  <a:gd name="connsiteX898" fmla="*/ 277964 w 5242846"/>
                  <a:gd name="connsiteY898" fmla="*/ 2690457 h 5079006"/>
                  <a:gd name="connsiteX899" fmla="*/ 277328 w 5242846"/>
                  <a:gd name="connsiteY899" fmla="*/ 2678442 h 5079006"/>
                  <a:gd name="connsiteX900" fmla="*/ 277454 w 5242846"/>
                  <a:gd name="connsiteY900" fmla="*/ 2678315 h 5079006"/>
                  <a:gd name="connsiteX901" fmla="*/ 277454 w 5242846"/>
                  <a:gd name="connsiteY901" fmla="*/ 2678315 h 5079006"/>
                  <a:gd name="connsiteX902" fmla="*/ 289687 w 5242846"/>
                  <a:gd name="connsiteY902" fmla="*/ 2677805 h 5079006"/>
                  <a:gd name="connsiteX903" fmla="*/ 289687 w 5242846"/>
                  <a:gd name="connsiteY903" fmla="*/ 2677805 h 5079006"/>
                  <a:gd name="connsiteX904" fmla="*/ 290106 w 5242846"/>
                  <a:gd name="connsiteY904" fmla="*/ 2689965 h 5079006"/>
                  <a:gd name="connsiteX905" fmla="*/ 290106 w 5242846"/>
                  <a:gd name="connsiteY905" fmla="*/ 2689965 h 5079006"/>
                  <a:gd name="connsiteX906" fmla="*/ 283734 w 5242846"/>
                  <a:gd name="connsiteY906" fmla="*/ 2692714 h 5079006"/>
                  <a:gd name="connsiteX907" fmla="*/ 283734 w 5242846"/>
                  <a:gd name="connsiteY907" fmla="*/ 2692714 h 5079006"/>
                  <a:gd name="connsiteX908" fmla="*/ 277964 w 5242846"/>
                  <a:gd name="connsiteY908" fmla="*/ 2690457 h 5079006"/>
                  <a:gd name="connsiteX909" fmla="*/ 5078445 w 5242846"/>
                  <a:gd name="connsiteY909" fmla="*/ 2681355 h 5079006"/>
                  <a:gd name="connsiteX910" fmla="*/ 5077589 w 5242846"/>
                  <a:gd name="connsiteY910" fmla="*/ 2669212 h 5079006"/>
                  <a:gd name="connsiteX911" fmla="*/ 5077589 w 5242846"/>
                  <a:gd name="connsiteY911" fmla="*/ 2669212 h 5079006"/>
                  <a:gd name="connsiteX912" fmla="*/ 5089750 w 5242846"/>
                  <a:gd name="connsiteY912" fmla="*/ 2668357 h 5079006"/>
                  <a:gd name="connsiteX913" fmla="*/ 5089750 w 5242846"/>
                  <a:gd name="connsiteY913" fmla="*/ 2668357 h 5079006"/>
                  <a:gd name="connsiteX914" fmla="*/ 5090606 w 5242846"/>
                  <a:gd name="connsiteY914" fmla="*/ 2680499 h 5079006"/>
                  <a:gd name="connsiteX915" fmla="*/ 5090606 w 5242846"/>
                  <a:gd name="connsiteY915" fmla="*/ 2680499 h 5079006"/>
                  <a:gd name="connsiteX916" fmla="*/ 5084143 w 5242846"/>
                  <a:gd name="connsiteY916" fmla="*/ 2683521 h 5079006"/>
                  <a:gd name="connsiteX917" fmla="*/ 5084143 w 5242846"/>
                  <a:gd name="connsiteY917" fmla="*/ 2683521 h 5079006"/>
                  <a:gd name="connsiteX918" fmla="*/ 5078481 w 5242846"/>
                  <a:gd name="connsiteY918" fmla="*/ 2681409 h 5079006"/>
                  <a:gd name="connsiteX919" fmla="*/ 197118 w 5242846"/>
                  <a:gd name="connsiteY919" fmla="*/ 2626742 h 5079006"/>
                  <a:gd name="connsiteX920" fmla="*/ 195489 w 5242846"/>
                  <a:gd name="connsiteY920" fmla="*/ 2614782 h 5079006"/>
                  <a:gd name="connsiteX921" fmla="*/ 195571 w 5242846"/>
                  <a:gd name="connsiteY921" fmla="*/ 2614672 h 5079006"/>
                  <a:gd name="connsiteX922" fmla="*/ 195571 w 5242846"/>
                  <a:gd name="connsiteY922" fmla="*/ 2614672 h 5079006"/>
                  <a:gd name="connsiteX923" fmla="*/ 207507 w 5242846"/>
                  <a:gd name="connsiteY923" fmla="*/ 2613034 h 5079006"/>
                  <a:gd name="connsiteX924" fmla="*/ 207622 w 5242846"/>
                  <a:gd name="connsiteY924" fmla="*/ 2613125 h 5079006"/>
                  <a:gd name="connsiteX925" fmla="*/ 207622 w 5242846"/>
                  <a:gd name="connsiteY925" fmla="*/ 2613125 h 5079006"/>
                  <a:gd name="connsiteX926" fmla="*/ 209251 w 5242846"/>
                  <a:gd name="connsiteY926" fmla="*/ 2625085 h 5079006"/>
                  <a:gd name="connsiteX927" fmla="*/ 209169 w 5242846"/>
                  <a:gd name="connsiteY927" fmla="*/ 2625194 h 5079006"/>
                  <a:gd name="connsiteX928" fmla="*/ 209169 w 5242846"/>
                  <a:gd name="connsiteY928" fmla="*/ 2625194 h 5079006"/>
                  <a:gd name="connsiteX929" fmla="*/ 202379 w 5242846"/>
                  <a:gd name="connsiteY929" fmla="*/ 2628544 h 5079006"/>
                  <a:gd name="connsiteX930" fmla="*/ 202379 w 5242846"/>
                  <a:gd name="connsiteY930" fmla="*/ 2628544 h 5079006"/>
                  <a:gd name="connsiteX931" fmla="*/ 197155 w 5242846"/>
                  <a:gd name="connsiteY931" fmla="*/ 2626705 h 5079006"/>
                  <a:gd name="connsiteX932" fmla="*/ 5146875 w 5242846"/>
                  <a:gd name="connsiteY932" fmla="*/ 2603823 h 5079006"/>
                  <a:gd name="connsiteX933" fmla="*/ 5145655 w 5242846"/>
                  <a:gd name="connsiteY933" fmla="*/ 2591698 h 5079006"/>
                  <a:gd name="connsiteX934" fmla="*/ 5145674 w 5242846"/>
                  <a:gd name="connsiteY934" fmla="*/ 2591680 h 5079006"/>
                  <a:gd name="connsiteX935" fmla="*/ 5145674 w 5242846"/>
                  <a:gd name="connsiteY935" fmla="*/ 2591680 h 5079006"/>
                  <a:gd name="connsiteX936" fmla="*/ 5157779 w 5242846"/>
                  <a:gd name="connsiteY936" fmla="*/ 2590442 h 5079006"/>
                  <a:gd name="connsiteX937" fmla="*/ 5157816 w 5242846"/>
                  <a:gd name="connsiteY937" fmla="*/ 2590461 h 5079006"/>
                  <a:gd name="connsiteX938" fmla="*/ 5157816 w 5242846"/>
                  <a:gd name="connsiteY938" fmla="*/ 2590461 h 5079006"/>
                  <a:gd name="connsiteX939" fmla="*/ 5159090 w 5242846"/>
                  <a:gd name="connsiteY939" fmla="*/ 2602475 h 5079006"/>
                  <a:gd name="connsiteX940" fmla="*/ 5159035 w 5242846"/>
                  <a:gd name="connsiteY940" fmla="*/ 2602530 h 5079006"/>
                  <a:gd name="connsiteX941" fmla="*/ 5159035 w 5242846"/>
                  <a:gd name="connsiteY941" fmla="*/ 2602530 h 5079006"/>
                  <a:gd name="connsiteX942" fmla="*/ 5152318 w 5242846"/>
                  <a:gd name="connsiteY942" fmla="*/ 2605716 h 5079006"/>
                  <a:gd name="connsiteX943" fmla="*/ 5152318 w 5242846"/>
                  <a:gd name="connsiteY943" fmla="*/ 2605716 h 5079006"/>
                  <a:gd name="connsiteX944" fmla="*/ 5146893 w 5242846"/>
                  <a:gd name="connsiteY944" fmla="*/ 2603786 h 5079006"/>
                  <a:gd name="connsiteX945" fmla="*/ 114944 w 5242846"/>
                  <a:gd name="connsiteY945" fmla="*/ 2562772 h 5079006"/>
                  <a:gd name="connsiteX946" fmla="*/ 114944 w 5242846"/>
                  <a:gd name="connsiteY946" fmla="*/ 2562772 h 5079006"/>
                  <a:gd name="connsiteX947" fmla="*/ 114432 w 5242846"/>
                  <a:gd name="connsiteY947" fmla="*/ 2550630 h 5079006"/>
                  <a:gd name="connsiteX948" fmla="*/ 114434 w 5242846"/>
                  <a:gd name="connsiteY948" fmla="*/ 2550630 h 5079006"/>
                  <a:gd name="connsiteX949" fmla="*/ 114434 w 5242846"/>
                  <a:gd name="connsiteY949" fmla="*/ 2550630 h 5079006"/>
                  <a:gd name="connsiteX950" fmla="*/ 126544 w 5242846"/>
                  <a:gd name="connsiteY950" fmla="*/ 2549992 h 5079006"/>
                  <a:gd name="connsiteX951" fmla="*/ 126576 w 5242846"/>
                  <a:gd name="connsiteY951" fmla="*/ 2550029 h 5079006"/>
                  <a:gd name="connsiteX952" fmla="*/ 126576 w 5242846"/>
                  <a:gd name="connsiteY952" fmla="*/ 2550029 h 5079006"/>
                  <a:gd name="connsiteX953" fmla="*/ 127195 w 5242846"/>
                  <a:gd name="connsiteY953" fmla="*/ 2562262 h 5079006"/>
                  <a:gd name="connsiteX954" fmla="*/ 127195 w 5242846"/>
                  <a:gd name="connsiteY954" fmla="*/ 2562262 h 5079006"/>
                  <a:gd name="connsiteX955" fmla="*/ 120806 w 5242846"/>
                  <a:gd name="connsiteY955" fmla="*/ 2565011 h 5079006"/>
                  <a:gd name="connsiteX956" fmla="*/ 120806 w 5242846"/>
                  <a:gd name="connsiteY956" fmla="*/ 2565011 h 5079006"/>
                  <a:gd name="connsiteX957" fmla="*/ 114944 w 5242846"/>
                  <a:gd name="connsiteY957" fmla="*/ 2562772 h 5079006"/>
                  <a:gd name="connsiteX958" fmla="*/ 5202216 w 5242846"/>
                  <a:gd name="connsiteY958" fmla="*/ 2516606 h 5079006"/>
                  <a:gd name="connsiteX959" fmla="*/ 5197556 w 5242846"/>
                  <a:gd name="connsiteY959" fmla="*/ 2505319 h 5079006"/>
                  <a:gd name="connsiteX960" fmla="*/ 5197556 w 5242846"/>
                  <a:gd name="connsiteY960" fmla="*/ 2505319 h 5079006"/>
                  <a:gd name="connsiteX961" fmla="*/ 5208843 w 5242846"/>
                  <a:gd name="connsiteY961" fmla="*/ 2500658 h 5079006"/>
                  <a:gd name="connsiteX962" fmla="*/ 5208843 w 5242846"/>
                  <a:gd name="connsiteY962" fmla="*/ 2500658 h 5079006"/>
                  <a:gd name="connsiteX963" fmla="*/ 5213503 w 5242846"/>
                  <a:gd name="connsiteY963" fmla="*/ 2511945 h 5079006"/>
                  <a:gd name="connsiteX964" fmla="*/ 5213503 w 5242846"/>
                  <a:gd name="connsiteY964" fmla="*/ 2511945 h 5079006"/>
                  <a:gd name="connsiteX965" fmla="*/ 5205493 w 5242846"/>
                  <a:gd name="connsiteY965" fmla="*/ 2517206 h 5079006"/>
                  <a:gd name="connsiteX966" fmla="*/ 5205493 w 5242846"/>
                  <a:gd name="connsiteY966" fmla="*/ 2517206 h 5079006"/>
                  <a:gd name="connsiteX967" fmla="*/ 5202216 w 5242846"/>
                  <a:gd name="connsiteY967" fmla="*/ 2516606 h 5079006"/>
                  <a:gd name="connsiteX968" fmla="*/ 49554 w 5242846"/>
                  <a:gd name="connsiteY968" fmla="*/ 2479542 h 5079006"/>
                  <a:gd name="connsiteX969" fmla="*/ 49554 w 5242846"/>
                  <a:gd name="connsiteY969" fmla="*/ 2479542 h 5079006"/>
                  <a:gd name="connsiteX970" fmla="*/ 49554 w 5242846"/>
                  <a:gd name="connsiteY970" fmla="*/ 2479542 h 5079006"/>
                  <a:gd name="connsiteX971" fmla="*/ 53047 w 5242846"/>
                  <a:gd name="connsiteY971" fmla="*/ 2467927 h 5079006"/>
                  <a:gd name="connsiteX972" fmla="*/ 53085 w 5242846"/>
                  <a:gd name="connsiteY972" fmla="*/ 2467909 h 5079006"/>
                  <a:gd name="connsiteX973" fmla="*/ 53085 w 5242846"/>
                  <a:gd name="connsiteY973" fmla="*/ 2467909 h 5079006"/>
                  <a:gd name="connsiteX974" fmla="*/ 64694 w 5242846"/>
                  <a:gd name="connsiteY974" fmla="*/ 2471423 h 5079006"/>
                  <a:gd name="connsiteX975" fmla="*/ 64718 w 5242846"/>
                  <a:gd name="connsiteY975" fmla="*/ 2471459 h 5079006"/>
                  <a:gd name="connsiteX976" fmla="*/ 64718 w 5242846"/>
                  <a:gd name="connsiteY976" fmla="*/ 2471459 h 5079006"/>
                  <a:gd name="connsiteX977" fmla="*/ 61277 w 5242846"/>
                  <a:gd name="connsiteY977" fmla="*/ 2483073 h 5079006"/>
                  <a:gd name="connsiteX978" fmla="*/ 61277 w 5242846"/>
                  <a:gd name="connsiteY978" fmla="*/ 2483073 h 5079006"/>
                  <a:gd name="connsiteX979" fmla="*/ 57145 w 5242846"/>
                  <a:gd name="connsiteY979" fmla="*/ 2484111 h 5079006"/>
                  <a:gd name="connsiteX980" fmla="*/ 57145 w 5242846"/>
                  <a:gd name="connsiteY980" fmla="*/ 2484111 h 5079006"/>
                  <a:gd name="connsiteX981" fmla="*/ 49554 w 5242846"/>
                  <a:gd name="connsiteY981" fmla="*/ 2479542 h 5079006"/>
                  <a:gd name="connsiteX982" fmla="*/ 5229796 w 5242846"/>
                  <a:gd name="connsiteY982" fmla="*/ 2417247 h 5079006"/>
                  <a:gd name="connsiteX983" fmla="*/ 5222095 w 5242846"/>
                  <a:gd name="connsiteY983" fmla="*/ 2408053 h 5079006"/>
                  <a:gd name="connsiteX984" fmla="*/ 5222114 w 5242846"/>
                  <a:gd name="connsiteY984" fmla="*/ 2407853 h 5079006"/>
                  <a:gd name="connsiteX985" fmla="*/ 5222114 w 5242846"/>
                  <a:gd name="connsiteY985" fmla="*/ 2407853 h 5079006"/>
                  <a:gd name="connsiteX986" fmla="*/ 5231434 w 5242846"/>
                  <a:gd name="connsiteY986" fmla="*/ 2400098 h 5079006"/>
                  <a:gd name="connsiteX987" fmla="*/ 5231507 w 5242846"/>
                  <a:gd name="connsiteY987" fmla="*/ 2400098 h 5079006"/>
                  <a:gd name="connsiteX988" fmla="*/ 5231507 w 5242846"/>
                  <a:gd name="connsiteY988" fmla="*/ 2400098 h 5079006"/>
                  <a:gd name="connsiteX989" fmla="*/ 5239262 w 5242846"/>
                  <a:gd name="connsiteY989" fmla="*/ 2409491 h 5079006"/>
                  <a:gd name="connsiteX990" fmla="*/ 5239262 w 5242846"/>
                  <a:gd name="connsiteY990" fmla="*/ 2409491 h 5079006"/>
                  <a:gd name="connsiteX991" fmla="*/ 5239262 w 5242846"/>
                  <a:gd name="connsiteY991" fmla="*/ 2409491 h 5079006"/>
                  <a:gd name="connsiteX992" fmla="*/ 5230651 w 5242846"/>
                  <a:gd name="connsiteY992" fmla="*/ 2417247 h 5079006"/>
                  <a:gd name="connsiteX993" fmla="*/ 5229796 w 5242846"/>
                  <a:gd name="connsiteY993" fmla="*/ 2417247 h 5079006"/>
                  <a:gd name="connsiteX994" fmla="*/ 15621 w 5242846"/>
                  <a:gd name="connsiteY994" fmla="*/ 2379254 h 5079006"/>
                  <a:gd name="connsiteX995" fmla="*/ 22695 w 5242846"/>
                  <a:gd name="connsiteY995" fmla="*/ 2369351 h 5079006"/>
                  <a:gd name="connsiteX996" fmla="*/ 22757 w 5242846"/>
                  <a:gd name="connsiteY996" fmla="*/ 2369333 h 5079006"/>
                  <a:gd name="connsiteX997" fmla="*/ 22757 w 5242846"/>
                  <a:gd name="connsiteY997" fmla="*/ 2369333 h 5079006"/>
                  <a:gd name="connsiteX998" fmla="*/ 32678 w 5242846"/>
                  <a:gd name="connsiteY998" fmla="*/ 2376414 h 5079006"/>
                  <a:gd name="connsiteX999" fmla="*/ 32678 w 5242846"/>
                  <a:gd name="connsiteY999" fmla="*/ 2376414 h 5079006"/>
                  <a:gd name="connsiteX1000" fmla="*/ 25581 w 5242846"/>
                  <a:gd name="connsiteY1000" fmla="*/ 2386299 h 5079006"/>
                  <a:gd name="connsiteX1001" fmla="*/ 25524 w 5242846"/>
                  <a:gd name="connsiteY1001" fmla="*/ 2386317 h 5079006"/>
                  <a:gd name="connsiteX1002" fmla="*/ 25524 w 5242846"/>
                  <a:gd name="connsiteY1002" fmla="*/ 2386317 h 5079006"/>
                  <a:gd name="connsiteX1003" fmla="*/ 24141 w 5242846"/>
                  <a:gd name="connsiteY1003" fmla="*/ 2386408 h 5079006"/>
                  <a:gd name="connsiteX1004" fmla="*/ 24141 w 5242846"/>
                  <a:gd name="connsiteY1004" fmla="*/ 2386408 h 5079006"/>
                  <a:gd name="connsiteX1005" fmla="*/ 15621 w 5242846"/>
                  <a:gd name="connsiteY1005" fmla="*/ 2379254 h 5079006"/>
                  <a:gd name="connsiteX1006" fmla="*/ 5217763 w 5242846"/>
                  <a:gd name="connsiteY1006" fmla="*/ 2307147 h 5079006"/>
                  <a:gd name="connsiteX1007" fmla="*/ 5217763 w 5242846"/>
                  <a:gd name="connsiteY1007" fmla="*/ 2307147 h 5079006"/>
                  <a:gd name="connsiteX1008" fmla="*/ 5224644 w 5242846"/>
                  <a:gd name="connsiteY1008" fmla="*/ 2297134 h 5079006"/>
                  <a:gd name="connsiteX1009" fmla="*/ 5224644 w 5242846"/>
                  <a:gd name="connsiteY1009" fmla="*/ 2297134 h 5079006"/>
                  <a:gd name="connsiteX1010" fmla="*/ 5234729 w 5242846"/>
                  <a:gd name="connsiteY1010" fmla="*/ 2304034 h 5079006"/>
                  <a:gd name="connsiteX1011" fmla="*/ 5234729 w 5242846"/>
                  <a:gd name="connsiteY1011" fmla="*/ 2304034 h 5079006"/>
                  <a:gd name="connsiteX1012" fmla="*/ 5227830 w 5242846"/>
                  <a:gd name="connsiteY1012" fmla="*/ 2314119 h 5079006"/>
                  <a:gd name="connsiteX1013" fmla="*/ 5227830 w 5242846"/>
                  <a:gd name="connsiteY1013" fmla="*/ 2314119 h 5079006"/>
                  <a:gd name="connsiteX1014" fmla="*/ 5226282 w 5242846"/>
                  <a:gd name="connsiteY1014" fmla="*/ 2314119 h 5079006"/>
                  <a:gd name="connsiteX1015" fmla="*/ 5226282 w 5242846"/>
                  <a:gd name="connsiteY1015" fmla="*/ 2314119 h 5079006"/>
                  <a:gd name="connsiteX1016" fmla="*/ 5217763 w 5242846"/>
                  <a:gd name="connsiteY1016" fmla="*/ 2307147 h 5079006"/>
                  <a:gd name="connsiteX1017" fmla="*/ 21210 w 5242846"/>
                  <a:gd name="connsiteY1017" fmla="*/ 2283190 h 5079006"/>
                  <a:gd name="connsiteX1018" fmla="*/ 13710 w 5242846"/>
                  <a:gd name="connsiteY1018" fmla="*/ 2273632 h 5079006"/>
                  <a:gd name="connsiteX1019" fmla="*/ 13710 w 5242846"/>
                  <a:gd name="connsiteY1019" fmla="*/ 2273632 h 5079006"/>
                  <a:gd name="connsiteX1020" fmla="*/ 23285 w 5242846"/>
                  <a:gd name="connsiteY1020" fmla="*/ 2266132 h 5079006"/>
                  <a:gd name="connsiteX1021" fmla="*/ 23285 w 5242846"/>
                  <a:gd name="connsiteY1021" fmla="*/ 2266132 h 5079006"/>
                  <a:gd name="connsiteX1022" fmla="*/ 30860 w 5242846"/>
                  <a:gd name="connsiteY1022" fmla="*/ 2275671 h 5079006"/>
                  <a:gd name="connsiteX1023" fmla="*/ 30858 w 5242846"/>
                  <a:gd name="connsiteY1023" fmla="*/ 2275690 h 5079006"/>
                  <a:gd name="connsiteX1024" fmla="*/ 30858 w 5242846"/>
                  <a:gd name="connsiteY1024" fmla="*/ 2275690 h 5079006"/>
                  <a:gd name="connsiteX1025" fmla="*/ 22338 w 5242846"/>
                  <a:gd name="connsiteY1025" fmla="*/ 2283281 h 5079006"/>
                  <a:gd name="connsiteX1026" fmla="*/ 22338 w 5242846"/>
                  <a:gd name="connsiteY1026" fmla="*/ 2283281 h 5079006"/>
                  <a:gd name="connsiteX1027" fmla="*/ 21210 w 5242846"/>
                  <a:gd name="connsiteY1027" fmla="*/ 2283190 h 5079006"/>
                  <a:gd name="connsiteX1028" fmla="*/ 5186360 w 5242846"/>
                  <a:gd name="connsiteY1028" fmla="*/ 2211246 h 5079006"/>
                  <a:gd name="connsiteX1029" fmla="*/ 5186360 w 5242846"/>
                  <a:gd name="connsiteY1029" fmla="*/ 2211246 h 5079006"/>
                  <a:gd name="connsiteX1030" fmla="*/ 5190402 w 5242846"/>
                  <a:gd name="connsiteY1030" fmla="*/ 2199705 h 5079006"/>
                  <a:gd name="connsiteX1031" fmla="*/ 5190402 w 5242846"/>
                  <a:gd name="connsiteY1031" fmla="*/ 2199705 h 5079006"/>
                  <a:gd name="connsiteX1032" fmla="*/ 5201834 w 5242846"/>
                  <a:gd name="connsiteY1032" fmla="*/ 2203673 h 5079006"/>
                  <a:gd name="connsiteX1033" fmla="*/ 5201870 w 5242846"/>
                  <a:gd name="connsiteY1033" fmla="*/ 2203746 h 5079006"/>
                  <a:gd name="connsiteX1034" fmla="*/ 5201870 w 5242846"/>
                  <a:gd name="connsiteY1034" fmla="*/ 2203746 h 5079006"/>
                  <a:gd name="connsiteX1035" fmla="*/ 5197829 w 5242846"/>
                  <a:gd name="connsiteY1035" fmla="*/ 2215288 h 5079006"/>
                  <a:gd name="connsiteX1036" fmla="*/ 5197829 w 5242846"/>
                  <a:gd name="connsiteY1036" fmla="*/ 2215288 h 5079006"/>
                  <a:gd name="connsiteX1037" fmla="*/ 5194188 w 5242846"/>
                  <a:gd name="connsiteY1037" fmla="*/ 2216161 h 5079006"/>
                  <a:gd name="connsiteX1038" fmla="*/ 5194188 w 5242846"/>
                  <a:gd name="connsiteY1038" fmla="*/ 2216161 h 5079006"/>
                  <a:gd name="connsiteX1039" fmla="*/ 5186360 w 5242846"/>
                  <a:gd name="connsiteY1039" fmla="*/ 2211246 h 5079006"/>
                  <a:gd name="connsiteX1040" fmla="*/ 44311 w 5242846"/>
                  <a:gd name="connsiteY1040" fmla="*/ 2182556 h 5079006"/>
                  <a:gd name="connsiteX1041" fmla="*/ 39243 w 5242846"/>
                  <a:gd name="connsiteY1041" fmla="*/ 2171597 h 5079006"/>
                  <a:gd name="connsiteX1042" fmla="*/ 39305 w 5242846"/>
                  <a:gd name="connsiteY1042" fmla="*/ 2171433 h 5079006"/>
                  <a:gd name="connsiteX1043" fmla="*/ 39305 w 5242846"/>
                  <a:gd name="connsiteY1043" fmla="*/ 2171433 h 5079006"/>
                  <a:gd name="connsiteX1044" fmla="*/ 50428 w 5242846"/>
                  <a:gd name="connsiteY1044" fmla="*/ 2166445 h 5079006"/>
                  <a:gd name="connsiteX1045" fmla="*/ 50428 w 5242846"/>
                  <a:gd name="connsiteY1045" fmla="*/ 2166445 h 5079006"/>
                  <a:gd name="connsiteX1046" fmla="*/ 55416 w 5242846"/>
                  <a:gd name="connsiteY1046" fmla="*/ 2177550 h 5079006"/>
                  <a:gd name="connsiteX1047" fmla="*/ 55416 w 5242846"/>
                  <a:gd name="connsiteY1047" fmla="*/ 2177550 h 5079006"/>
                  <a:gd name="connsiteX1048" fmla="*/ 47315 w 5242846"/>
                  <a:gd name="connsiteY1048" fmla="*/ 2183157 h 5079006"/>
                  <a:gd name="connsiteX1049" fmla="*/ 47315 w 5242846"/>
                  <a:gd name="connsiteY1049" fmla="*/ 2183157 h 5079006"/>
                  <a:gd name="connsiteX1050" fmla="*/ 44311 w 5242846"/>
                  <a:gd name="connsiteY1050" fmla="*/ 2182556 h 5079006"/>
                  <a:gd name="connsiteX1051" fmla="*/ 5131474 w 5242846"/>
                  <a:gd name="connsiteY1051" fmla="*/ 2126378 h 5079006"/>
                  <a:gd name="connsiteX1052" fmla="*/ 5132384 w 5242846"/>
                  <a:gd name="connsiteY1052" fmla="*/ 2114345 h 5079006"/>
                  <a:gd name="connsiteX1053" fmla="*/ 5132511 w 5242846"/>
                  <a:gd name="connsiteY1053" fmla="*/ 2114235 h 5079006"/>
                  <a:gd name="connsiteX1054" fmla="*/ 5132511 w 5242846"/>
                  <a:gd name="connsiteY1054" fmla="*/ 2114235 h 5079006"/>
                  <a:gd name="connsiteX1055" fmla="*/ 5144654 w 5242846"/>
                  <a:gd name="connsiteY1055" fmla="*/ 2115273 h 5079006"/>
                  <a:gd name="connsiteX1056" fmla="*/ 5144654 w 5242846"/>
                  <a:gd name="connsiteY1056" fmla="*/ 2115273 h 5079006"/>
                  <a:gd name="connsiteX1057" fmla="*/ 5143635 w 5242846"/>
                  <a:gd name="connsiteY1057" fmla="*/ 2127415 h 5079006"/>
                  <a:gd name="connsiteX1058" fmla="*/ 5143635 w 5242846"/>
                  <a:gd name="connsiteY1058" fmla="*/ 2127415 h 5079006"/>
                  <a:gd name="connsiteX1059" fmla="*/ 5138028 w 5242846"/>
                  <a:gd name="connsiteY1059" fmla="*/ 2129400 h 5079006"/>
                  <a:gd name="connsiteX1060" fmla="*/ 5138028 w 5242846"/>
                  <a:gd name="connsiteY1060" fmla="*/ 2129400 h 5079006"/>
                  <a:gd name="connsiteX1061" fmla="*/ 5131474 w 5242846"/>
                  <a:gd name="connsiteY1061" fmla="*/ 2126378 h 5079006"/>
                  <a:gd name="connsiteX1062" fmla="*/ 89967 w 5242846"/>
                  <a:gd name="connsiteY1062" fmla="*/ 2089969 h 5079006"/>
                  <a:gd name="connsiteX1063" fmla="*/ 87564 w 5242846"/>
                  <a:gd name="connsiteY1063" fmla="*/ 2077991 h 5079006"/>
                  <a:gd name="connsiteX1064" fmla="*/ 87564 w 5242846"/>
                  <a:gd name="connsiteY1064" fmla="*/ 2077991 h 5079006"/>
                  <a:gd name="connsiteX1065" fmla="*/ 99525 w 5242846"/>
                  <a:gd name="connsiteY1065" fmla="*/ 2075588 h 5079006"/>
                  <a:gd name="connsiteX1066" fmla="*/ 99525 w 5242846"/>
                  <a:gd name="connsiteY1066" fmla="*/ 2075588 h 5079006"/>
                  <a:gd name="connsiteX1067" fmla="*/ 101966 w 5242846"/>
                  <a:gd name="connsiteY1067" fmla="*/ 2087511 h 5079006"/>
                  <a:gd name="connsiteX1068" fmla="*/ 101946 w 5242846"/>
                  <a:gd name="connsiteY1068" fmla="*/ 2087548 h 5079006"/>
                  <a:gd name="connsiteX1069" fmla="*/ 101946 w 5242846"/>
                  <a:gd name="connsiteY1069" fmla="*/ 2087548 h 5079006"/>
                  <a:gd name="connsiteX1070" fmla="*/ 94792 w 5242846"/>
                  <a:gd name="connsiteY1070" fmla="*/ 2091425 h 5079006"/>
                  <a:gd name="connsiteX1071" fmla="*/ 94792 w 5242846"/>
                  <a:gd name="connsiteY1071" fmla="*/ 2091425 h 5079006"/>
                  <a:gd name="connsiteX1072" fmla="*/ 89967 w 5242846"/>
                  <a:gd name="connsiteY1072" fmla="*/ 2089933 h 5079006"/>
                  <a:gd name="connsiteX1073" fmla="*/ 5057291 w 5242846"/>
                  <a:gd name="connsiteY1073" fmla="*/ 2057584 h 5079006"/>
                  <a:gd name="connsiteX1074" fmla="*/ 5055289 w 5242846"/>
                  <a:gd name="connsiteY1074" fmla="*/ 2045623 h 5079006"/>
                  <a:gd name="connsiteX1075" fmla="*/ 5055307 w 5242846"/>
                  <a:gd name="connsiteY1075" fmla="*/ 2045605 h 5079006"/>
                  <a:gd name="connsiteX1076" fmla="*/ 5055307 w 5242846"/>
                  <a:gd name="connsiteY1076" fmla="*/ 2045605 h 5079006"/>
                  <a:gd name="connsiteX1077" fmla="*/ 5067377 w 5242846"/>
                  <a:gd name="connsiteY1077" fmla="*/ 2043621 h 5079006"/>
                  <a:gd name="connsiteX1078" fmla="*/ 5067377 w 5242846"/>
                  <a:gd name="connsiteY1078" fmla="*/ 2043621 h 5079006"/>
                  <a:gd name="connsiteX1079" fmla="*/ 5069197 w 5242846"/>
                  <a:gd name="connsiteY1079" fmla="*/ 2055672 h 5079006"/>
                  <a:gd name="connsiteX1080" fmla="*/ 5069197 w 5242846"/>
                  <a:gd name="connsiteY1080" fmla="*/ 2055672 h 5079006"/>
                  <a:gd name="connsiteX1081" fmla="*/ 5062225 w 5242846"/>
                  <a:gd name="connsiteY1081" fmla="*/ 2059204 h 5079006"/>
                  <a:gd name="connsiteX1082" fmla="*/ 5062225 w 5242846"/>
                  <a:gd name="connsiteY1082" fmla="*/ 2059204 h 5079006"/>
                  <a:gd name="connsiteX1083" fmla="*/ 5057291 w 5242846"/>
                  <a:gd name="connsiteY1083" fmla="*/ 2057547 h 5079006"/>
                  <a:gd name="connsiteX1084" fmla="*/ 154757 w 5242846"/>
                  <a:gd name="connsiteY1084" fmla="*/ 2009469 h 5079006"/>
                  <a:gd name="connsiteX1085" fmla="*/ 154862 w 5242846"/>
                  <a:gd name="connsiteY1085" fmla="*/ 1997291 h 5079006"/>
                  <a:gd name="connsiteX1086" fmla="*/ 154939 w 5242846"/>
                  <a:gd name="connsiteY1086" fmla="*/ 1997218 h 5079006"/>
                  <a:gd name="connsiteX1087" fmla="*/ 154939 w 5242846"/>
                  <a:gd name="connsiteY1087" fmla="*/ 1997218 h 5079006"/>
                  <a:gd name="connsiteX1088" fmla="*/ 167172 w 5242846"/>
                  <a:gd name="connsiteY1088" fmla="*/ 1997491 h 5079006"/>
                  <a:gd name="connsiteX1089" fmla="*/ 167172 w 5242846"/>
                  <a:gd name="connsiteY1089" fmla="*/ 1997491 h 5079006"/>
                  <a:gd name="connsiteX1090" fmla="*/ 166937 w 5242846"/>
                  <a:gd name="connsiteY1090" fmla="*/ 2009615 h 5079006"/>
                  <a:gd name="connsiteX1091" fmla="*/ 166917 w 5242846"/>
                  <a:gd name="connsiteY1091" fmla="*/ 2009633 h 5079006"/>
                  <a:gd name="connsiteX1092" fmla="*/ 166917 w 5242846"/>
                  <a:gd name="connsiteY1092" fmla="*/ 2009633 h 5079006"/>
                  <a:gd name="connsiteX1093" fmla="*/ 160964 w 5242846"/>
                  <a:gd name="connsiteY1093" fmla="*/ 2012036 h 5079006"/>
                  <a:gd name="connsiteX1094" fmla="*/ 160964 w 5242846"/>
                  <a:gd name="connsiteY1094" fmla="*/ 2012036 h 5079006"/>
                  <a:gd name="connsiteX1095" fmla="*/ 154757 w 5242846"/>
                  <a:gd name="connsiteY1095" fmla="*/ 2009469 h 5079006"/>
                  <a:gd name="connsiteX1096" fmla="*/ 4967781 w 5242846"/>
                  <a:gd name="connsiteY1096" fmla="*/ 2010143 h 5079006"/>
                  <a:gd name="connsiteX1097" fmla="*/ 4963102 w 5242846"/>
                  <a:gd name="connsiteY1097" fmla="*/ 1998984 h 5079006"/>
                  <a:gd name="connsiteX1098" fmla="*/ 4963120 w 5242846"/>
                  <a:gd name="connsiteY1098" fmla="*/ 1998947 h 5079006"/>
                  <a:gd name="connsiteX1099" fmla="*/ 4963120 w 5242846"/>
                  <a:gd name="connsiteY1099" fmla="*/ 1998947 h 5079006"/>
                  <a:gd name="connsiteX1100" fmla="*/ 4974334 w 5242846"/>
                  <a:gd name="connsiteY1100" fmla="*/ 1994178 h 5079006"/>
                  <a:gd name="connsiteX1101" fmla="*/ 4974407 w 5242846"/>
                  <a:gd name="connsiteY1101" fmla="*/ 1994214 h 5079006"/>
                  <a:gd name="connsiteX1102" fmla="*/ 4974407 w 5242846"/>
                  <a:gd name="connsiteY1102" fmla="*/ 1994214 h 5079006"/>
                  <a:gd name="connsiteX1103" fmla="*/ 4979067 w 5242846"/>
                  <a:gd name="connsiteY1103" fmla="*/ 2005501 h 5079006"/>
                  <a:gd name="connsiteX1104" fmla="*/ 4979067 w 5242846"/>
                  <a:gd name="connsiteY1104" fmla="*/ 2005501 h 5079006"/>
                  <a:gd name="connsiteX1105" fmla="*/ 4971058 w 5242846"/>
                  <a:gd name="connsiteY1105" fmla="*/ 2010835 h 5079006"/>
                  <a:gd name="connsiteX1106" fmla="*/ 4971058 w 5242846"/>
                  <a:gd name="connsiteY1106" fmla="*/ 2010835 h 5079006"/>
                  <a:gd name="connsiteX1107" fmla="*/ 4967781 w 5242846"/>
                  <a:gd name="connsiteY1107" fmla="*/ 2010143 h 5079006"/>
                  <a:gd name="connsiteX1108" fmla="*/ 4873264 w 5242846"/>
                  <a:gd name="connsiteY1108" fmla="*/ 1964741 h 5079006"/>
                  <a:gd name="connsiteX1109" fmla="*/ 4873264 w 5242846"/>
                  <a:gd name="connsiteY1109" fmla="*/ 1964741 h 5079006"/>
                  <a:gd name="connsiteX1110" fmla="*/ 4870606 w 5242846"/>
                  <a:gd name="connsiteY1110" fmla="*/ 1952963 h 5079006"/>
                  <a:gd name="connsiteX1111" fmla="*/ 4870679 w 5242846"/>
                  <a:gd name="connsiteY1111" fmla="*/ 1952854 h 5079006"/>
                  <a:gd name="connsiteX1112" fmla="*/ 4870679 w 5242846"/>
                  <a:gd name="connsiteY1112" fmla="*/ 1952854 h 5079006"/>
                  <a:gd name="connsiteX1113" fmla="*/ 4882494 w 5242846"/>
                  <a:gd name="connsiteY1113" fmla="*/ 1950214 h 5079006"/>
                  <a:gd name="connsiteX1114" fmla="*/ 4882566 w 5242846"/>
                  <a:gd name="connsiteY1114" fmla="*/ 1950269 h 5079006"/>
                  <a:gd name="connsiteX1115" fmla="*/ 4882566 w 5242846"/>
                  <a:gd name="connsiteY1115" fmla="*/ 1950269 h 5079006"/>
                  <a:gd name="connsiteX1116" fmla="*/ 4885243 w 5242846"/>
                  <a:gd name="connsiteY1116" fmla="*/ 1962011 h 5079006"/>
                  <a:gd name="connsiteX1117" fmla="*/ 4885151 w 5242846"/>
                  <a:gd name="connsiteY1117" fmla="*/ 1962156 h 5079006"/>
                  <a:gd name="connsiteX1118" fmla="*/ 4885151 w 5242846"/>
                  <a:gd name="connsiteY1118" fmla="*/ 1962156 h 5079006"/>
                  <a:gd name="connsiteX1119" fmla="*/ 4877870 w 5242846"/>
                  <a:gd name="connsiteY1119" fmla="*/ 1966125 h 5079006"/>
                  <a:gd name="connsiteX1120" fmla="*/ 4877870 w 5242846"/>
                  <a:gd name="connsiteY1120" fmla="*/ 1966125 h 5079006"/>
                  <a:gd name="connsiteX1121" fmla="*/ 4873264 w 5242846"/>
                  <a:gd name="connsiteY1121" fmla="*/ 1964741 h 5079006"/>
                  <a:gd name="connsiteX1122" fmla="*/ 238879 w 5242846"/>
                  <a:gd name="connsiteY1122" fmla="*/ 1949668 h 5079006"/>
                  <a:gd name="connsiteX1123" fmla="*/ 241919 w 5242846"/>
                  <a:gd name="connsiteY1123" fmla="*/ 1937908 h 5079006"/>
                  <a:gd name="connsiteX1124" fmla="*/ 241974 w 5242846"/>
                  <a:gd name="connsiteY1124" fmla="*/ 1937872 h 5079006"/>
                  <a:gd name="connsiteX1125" fmla="*/ 241974 w 5242846"/>
                  <a:gd name="connsiteY1125" fmla="*/ 1937872 h 5079006"/>
                  <a:gd name="connsiteX1126" fmla="*/ 253763 w 5242846"/>
                  <a:gd name="connsiteY1126" fmla="*/ 1940930 h 5079006"/>
                  <a:gd name="connsiteX1127" fmla="*/ 253788 w 5242846"/>
                  <a:gd name="connsiteY1127" fmla="*/ 1940967 h 5079006"/>
                  <a:gd name="connsiteX1128" fmla="*/ 253788 w 5242846"/>
                  <a:gd name="connsiteY1128" fmla="*/ 1940967 h 5079006"/>
                  <a:gd name="connsiteX1129" fmla="*/ 250715 w 5242846"/>
                  <a:gd name="connsiteY1129" fmla="*/ 1952745 h 5079006"/>
                  <a:gd name="connsiteX1130" fmla="*/ 250693 w 5242846"/>
                  <a:gd name="connsiteY1130" fmla="*/ 1952763 h 5079006"/>
                  <a:gd name="connsiteX1131" fmla="*/ 250693 w 5242846"/>
                  <a:gd name="connsiteY1131" fmla="*/ 1952763 h 5079006"/>
                  <a:gd name="connsiteX1132" fmla="*/ 246379 w 5242846"/>
                  <a:gd name="connsiteY1132" fmla="*/ 1953892 h 5079006"/>
                  <a:gd name="connsiteX1133" fmla="*/ 246379 w 5242846"/>
                  <a:gd name="connsiteY1133" fmla="*/ 1953892 h 5079006"/>
                  <a:gd name="connsiteX1134" fmla="*/ 238879 w 5242846"/>
                  <a:gd name="connsiteY1134" fmla="*/ 1949668 h 5079006"/>
                  <a:gd name="connsiteX1135" fmla="*/ 328826 w 5242846"/>
                  <a:gd name="connsiteY1135" fmla="*/ 1897804 h 5079006"/>
                  <a:gd name="connsiteX1136" fmla="*/ 332103 w 5242846"/>
                  <a:gd name="connsiteY1136" fmla="*/ 1886081 h 5079006"/>
                  <a:gd name="connsiteX1137" fmla="*/ 332103 w 5242846"/>
                  <a:gd name="connsiteY1137" fmla="*/ 1886081 h 5079006"/>
                  <a:gd name="connsiteX1138" fmla="*/ 343827 w 5242846"/>
                  <a:gd name="connsiteY1138" fmla="*/ 1889357 h 5079006"/>
                  <a:gd name="connsiteX1139" fmla="*/ 343827 w 5242846"/>
                  <a:gd name="connsiteY1139" fmla="*/ 1889357 h 5079006"/>
                  <a:gd name="connsiteX1140" fmla="*/ 340550 w 5242846"/>
                  <a:gd name="connsiteY1140" fmla="*/ 1901154 h 5079006"/>
                  <a:gd name="connsiteX1141" fmla="*/ 340550 w 5242846"/>
                  <a:gd name="connsiteY1141" fmla="*/ 1901154 h 5079006"/>
                  <a:gd name="connsiteX1142" fmla="*/ 336327 w 5242846"/>
                  <a:gd name="connsiteY1142" fmla="*/ 1902191 h 5079006"/>
                  <a:gd name="connsiteX1143" fmla="*/ 336327 w 5242846"/>
                  <a:gd name="connsiteY1143" fmla="*/ 1902191 h 5079006"/>
                  <a:gd name="connsiteX1144" fmla="*/ 328881 w 5242846"/>
                  <a:gd name="connsiteY1144" fmla="*/ 1897804 h 5079006"/>
                  <a:gd name="connsiteX1145" fmla="*/ 4792983 w 5242846"/>
                  <a:gd name="connsiteY1145" fmla="*/ 1896166 h 5079006"/>
                  <a:gd name="connsiteX1146" fmla="*/ 4792983 w 5242846"/>
                  <a:gd name="connsiteY1146" fmla="*/ 1896166 h 5079006"/>
                  <a:gd name="connsiteX1147" fmla="*/ 4793711 w 5242846"/>
                  <a:gd name="connsiteY1147" fmla="*/ 1883951 h 5079006"/>
                  <a:gd name="connsiteX1148" fmla="*/ 4793766 w 5242846"/>
                  <a:gd name="connsiteY1148" fmla="*/ 1883914 h 5079006"/>
                  <a:gd name="connsiteX1149" fmla="*/ 4793766 w 5242846"/>
                  <a:gd name="connsiteY1149" fmla="*/ 1883914 h 5079006"/>
                  <a:gd name="connsiteX1150" fmla="*/ 4805890 w 5242846"/>
                  <a:gd name="connsiteY1150" fmla="*/ 1884679 h 5079006"/>
                  <a:gd name="connsiteX1151" fmla="*/ 4805908 w 5242846"/>
                  <a:gd name="connsiteY1151" fmla="*/ 1884697 h 5079006"/>
                  <a:gd name="connsiteX1152" fmla="*/ 4805908 w 5242846"/>
                  <a:gd name="connsiteY1152" fmla="*/ 1884697 h 5079006"/>
                  <a:gd name="connsiteX1153" fmla="*/ 4805161 w 5242846"/>
                  <a:gd name="connsiteY1153" fmla="*/ 1896821 h 5079006"/>
                  <a:gd name="connsiteX1154" fmla="*/ 4805144 w 5242846"/>
                  <a:gd name="connsiteY1154" fmla="*/ 1896839 h 5079006"/>
                  <a:gd name="connsiteX1155" fmla="*/ 4805144 w 5242846"/>
                  <a:gd name="connsiteY1155" fmla="*/ 1896839 h 5079006"/>
                  <a:gd name="connsiteX1156" fmla="*/ 4799445 w 5242846"/>
                  <a:gd name="connsiteY1156" fmla="*/ 1899006 h 5079006"/>
                  <a:gd name="connsiteX1157" fmla="*/ 4799445 w 5242846"/>
                  <a:gd name="connsiteY1157" fmla="*/ 1899006 h 5079006"/>
                  <a:gd name="connsiteX1158" fmla="*/ 4793038 w 5242846"/>
                  <a:gd name="connsiteY1158" fmla="*/ 1896166 h 5079006"/>
                  <a:gd name="connsiteX1159" fmla="*/ 420212 w 5242846"/>
                  <a:gd name="connsiteY1159" fmla="*/ 1849035 h 5079006"/>
                  <a:gd name="connsiteX1160" fmla="*/ 423853 w 5242846"/>
                  <a:gd name="connsiteY1160" fmla="*/ 1837311 h 5079006"/>
                  <a:gd name="connsiteX1161" fmla="*/ 423853 w 5242846"/>
                  <a:gd name="connsiteY1161" fmla="*/ 1837311 h 5079006"/>
                  <a:gd name="connsiteX1162" fmla="*/ 435486 w 5242846"/>
                  <a:gd name="connsiteY1162" fmla="*/ 1840952 h 5079006"/>
                  <a:gd name="connsiteX1163" fmla="*/ 435486 w 5242846"/>
                  <a:gd name="connsiteY1163" fmla="*/ 1840952 h 5079006"/>
                  <a:gd name="connsiteX1164" fmla="*/ 431892 w 5242846"/>
                  <a:gd name="connsiteY1164" fmla="*/ 1852566 h 5079006"/>
                  <a:gd name="connsiteX1165" fmla="*/ 431845 w 5242846"/>
                  <a:gd name="connsiteY1165" fmla="*/ 1852585 h 5079006"/>
                  <a:gd name="connsiteX1166" fmla="*/ 431845 w 5242846"/>
                  <a:gd name="connsiteY1166" fmla="*/ 1852585 h 5079006"/>
                  <a:gd name="connsiteX1167" fmla="*/ 427803 w 5242846"/>
                  <a:gd name="connsiteY1167" fmla="*/ 1853622 h 5079006"/>
                  <a:gd name="connsiteX1168" fmla="*/ 427803 w 5242846"/>
                  <a:gd name="connsiteY1168" fmla="*/ 1853622 h 5079006"/>
                  <a:gd name="connsiteX1169" fmla="*/ 420212 w 5242846"/>
                  <a:gd name="connsiteY1169" fmla="*/ 1849035 h 5079006"/>
                  <a:gd name="connsiteX1170" fmla="*/ 4734292 w 5242846"/>
                  <a:gd name="connsiteY1170" fmla="*/ 1808457 h 5079006"/>
                  <a:gd name="connsiteX1171" fmla="*/ 4734292 w 5242846"/>
                  <a:gd name="connsiteY1171" fmla="*/ 1808457 h 5079006"/>
                  <a:gd name="connsiteX1172" fmla="*/ 4738224 w 5242846"/>
                  <a:gd name="connsiteY1172" fmla="*/ 1796934 h 5079006"/>
                  <a:gd name="connsiteX1173" fmla="*/ 4738261 w 5242846"/>
                  <a:gd name="connsiteY1173" fmla="*/ 1796916 h 5079006"/>
                  <a:gd name="connsiteX1174" fmla="*/ 4738261 w 5242846"/>
                  <a:gd name="connsiteY1174" fmla="*/ 1796916 h 5079006"/>
                  <a:gd name="connsiteX1175" fmla="*/ 4749693 w 5242846"/>
                  <a:gd name="connsiteY1175" fmla="*/ 1800830 h 5079006"/>
                  <a:gd name="connsiteX1176" fmla="*/ 4749711 w 5242846"/>
                  <a:gd name="connsiteY1176" fmla="*/ 1800884 h 5079006"/>
                  <a:gd name="connsiteX1177" fmla="*/ 4749711 w 5242846"/>
                  <a:gd name="connsiteY1177" fmla="*/ 1800884 h 5079006"/>
                  <a:gd name="connsiteX1178" fmla="*/ 4745833 w 5242846"/>
                  <a:gd name="connsiteY1178" fmla="*/ 1812426 h 5079006"/>
                  <a:gd name="connsiteX1179" fmla="*/ 4745833 w 5242846"/>
                  <a:gd name="connsiteY1179" fmla="*/ 1812426 h 5079006"/>
                  <a:gd name="connsiteX1180" fmla="*/ 4742029 w 5242846"/>
                  <a:gd name="connsiteY1180" fmla="*/ 1813300 h 5079006"/>
                  <a:gd name="connsiteX1181" fmla="*/ 4742029 w 5242846"/>
                  <a:gd name="connsiteY1181" fmla="*/ 1813300 h 5079006"/>
                  <a:gd name="connsiteX1182" fmla="*/ 4734292 w 5242846"/>
                  <a:gd name="connsiteY1182" fmla="*/ 1808457 h 5079006"/>
                  <a:gd name="connsiteX1183" fmla="*/ 508448 w 5242846"/>
                  <a:gd name="connsiteY1183" fmla="*/ 1795023 h 5079006"/>
                  <a:gd name="connsiteX1184" fmla="*/ 509468 w 5242846"/>
                  <a:gd name="connsiteY1184" fmla="*/ 1782880 h 5079006"/>
                  <a:gd name="connsiteX1185" fmla="*/ 509468 w 5242846"/>
                  <a:gd name="connsiteY1185" fmla="*/ 1782880 h 5079006"/>
                  <a:gd name="connsiteX1186" fmla="*/ 521603 w 5242846"/>
                  <a:gd name="connsiteY1186" fmla="*/ 1783881 h 5079006"/>
                  <a:gd name="connsiteX1187" fmla="*/ 521628 w 5242846"/>
                  <a:gd name="connsiteY1187" fmla="*/ 1783918 h 5079006"/>
                  <a:gd name="connsiteX1188" fmla="*/ 521628 w 5242846"/>
                  <a:gd name="connsiteY1188" fmla="*/ 1783918 h 5079006"/>
                  <a:gd name="connsiteX1189" fmla="*/ 520602 w 5242846"/>
                  <a:gd name="connsiteY1189" fmla="*/ 1796060 h 5079006"/>
                  <a:gd name="connsiteX1190" fmla="*/ 520591 w 5242846"/>
                  <a:gd name="connsiteY1190" fmla="*/ 1796060 h 5079006"/>
                  <a:gd name="connsiteX1191" fmla="*/ 520591 w 5242846"/>
                  <a:gd name="connsiteY1191" fmla="*/ 1796060 h 5079006"/>
                  <a:gd name="connsiteX1192" fmla="*/ 515129 w 5242846"/>
                  <a:gd name="connsiteY1192" fmla="*/ 1798044 h 5079006"/>
                  <a:gd name="connsiteX1193" fmla="*/ 515129 w 5242846"/>
                  <a:gd name="connsiteY1193" fmla="*/ 1798044 h 5079006"/>
                  <a:gd name="connsiteX1194" fmla="*/ 508448 w 5242846"/>
                  <a:gd name="connsiteY1194" fmla="*/ 1795095 h 5079006"/>
                  <a:gd name="connsiteX1195" fmla="*/ 579773 w 5242846"/>
                  <a:gd name="connsiteY1195" fmla="*/ 1720385 h 5079006"/>
                  <a:gd name="connsiteX1196" fmla="*/ 577549 w 5242846"/>
                  <a:gd name="connsiteY1196" fmla="*/ 1708516 h 5079006"/>
                  <a:gd name="connsiteX1197" fmla="*/ 577625 w 5242846"/>
                  <a:gd name="connsiteY1197" fmla="*/ 1708406 h 5079006"/>
                  <a:gd name="connsiteX1198" fmla="*/ 577625 w 5242846"/>
                  <a:gd name="connsiteY1198" fmla="*/ 1708406 h 5079006"/>
                  <a:gd name="connsiteX1199" fmla="*/ 577625 w 5242846"/>
                  <a:gd name="connsiteY1199" fmla="*/ 1708333 h 5079006"/>
                  <a:gd name="connsiteX1200" fmla="*/ 577625 w 5242846"/>
                  <a:gd name="connsiteY1200" fmla="*/ 1708333 h 5079006"/>
                  <a:gd name="connsiteX1201" fmla="*/ 589567 w 5242846"/>
                  <a:gd name="connsiteY1201" fmla="*/ 1706233 h 5079006"/>
                  <a:gd name="connsiteX1202" fmla="*/ 589603 w 5242846"/>
                  <a:gd name="connsiteY1202" fmla="*/ 1706258 h 5079006"/>
                  <a:gd name="connsiteX1203" fmla="*/ 589603 w 5242846"/>
                  <a:gd name="connsiteY1203" fmla="*/ 1706258 h 5079006"/>
                  <a:gd name="connsiteX1204" fmla="*/ 591752 w 5242846"/>
                  <a:gd name="connsiteY1204" fmla="*/ 1718237 h 5079006"/>
                  <a:gd name="connsiteX1205" fmla="*/ 591752 w 5242846"/>
                  <a:gd name="connsiteY1205" fmla="*/ 1718237 h 5079006"/>
                  <a:gd name="connsiteX1206" fmla="*/ 584615 w 5242846"/>
                  <a:gd name="connsiteY1206" fmla="*/ 1721878 h 5079006"/>
                  <a:gd name="connsiteX1207" fmla="*/ 584615 w 5242846"/>
                  <a:gd name="connsiteY1207" fmla="*/ 1721878 h 5079006"/>
                  <a:gd name="connsiteX1208" fmla="*/ 579773 w 5242846"/>
                  <a:gd name="connsiteY1208" fmla="*/ 1720403 h 5079006"/>
                  <a:gd name="connsiteX1209" fmla="*/ 4700941 w 5242846"/>
                  <a:gd name="connsiteY1209" fmla="*/ 1708406 h 5079006"/>
                  <a:gd name="connsiteX1210" fmla="*/ 4700941 w 5242846"/>
                  <a:gd name="connsiteY1210" fmla="*/ 1708406 h 5079006"/>
                  <a:gd name="connsiteX1211" fmla="*/ 4707823 w 5242846"/>
                  <a:gd name="connsiteY1211" fmla="*/ 1698325 h 5079006"/>
                  <a:gd name="connsiteX1212" fmla="*/ 4707841 w 5242846"/>
                  <a:gd name="connsiteY1212" fmla="*/ 1698321 h 5079006"/>
                  <a:gd name="connsiteX1213" fmla="*/ 4707841 w 5242846"/>
                  <a:gd name="connsiteY1213" fmla="*/ 1698321 h 5079006"/>
                  <a:gd name="connsiteX1214" fmla="*/ 4717908 w 5242846"/>
                  <a:gd name="connsiteY1214" fmla="*/ 1705221 h 5079006"/>
                  <a:gd name="connsiteX1215" fmla="*/ 4717908 w 5242846"/>
                  <a:gd name="connsiteY1215" fmla="*/ 1705221 h 5079006"/>
                  <a:gd name="connsiteX1216" fmla="*/ 4711027 w 5242846"/>
                  <a:gd name="connsiteY1216" fmla="*/ 1715306 h 5079006"/>
                  <a:gd name="connsiteX1217" fmla="*/ 4711027 w 5242846"/>
                  <a:gd name="connsiteY1217" fmla="*/ 1715306 h 5079006"/>
                  <a:gd name="connsiteX1218" fmla="*/ 4709461 w 5242846"/>
                  <a:gd name="connsiteY1218" fmla="*/ 1715470 h 5079006"/>
                  <a:gd name="connsiteX1219" fmla="*/ 4709461 w 5242846"/>
                  <a:gd name="connsiteY1219" fmla="*/ 1715470 h 5079006"/>
                  <a:gd name="connsiteX1220" fmla="*/ 4700941 w 5242846"/>
                  <a:gd name="connsiteY1220" fmla="*/ 1708425 h 5079006"/>
                  <a:gd name="connsiteX1221" fmla="*/ 628634 w 5242846"/>
                  <a:gd name="connsiteY1221" fmla="*/ 1629400 h 5079006"/>
                  <a:gd name="connsiteX1222" fmla="*/ 623145 w 5242846"/>
                  <a:gd name="connsiteY1222" fmla="*/ 1618559 h 5079006"/>
                  <a:gd name="connsiteX1223" fmla="*/ 623172 w 5242846"/>
                  <a:gd name="connsiteY1223" fmla="*/ 1618477 h 5079006"/>
                  <a:gd name="connsiteX1224" fmla="*/ 623172 w 5242846"/>
                  <a:gd name="connsiteY1224" fmla="*/ 1618477 h 5079006"/>
                  <a:gd name="connsiteX1225" fmla="*/ 634009 w 5242846"/>
                  <a:gd name="connsiteY1225" fmla="*/ 1613096 h 5079006"/>
                  <a:gd name="connsiteX1226" fmla="*/ 634095 w 5242846"/>
                  <a:gd name="connsiteY1226" fmla="*/ 1613125 h 5079006"/>
                  <a:gd name="connsiteX1227" fmla="*/ 634095 w 5242846"/>
                  <a:gd name="connsiteY1227" fmla="*/ 1613125 h 5079006"/>
                  <a:gd name="connsiteX1228" fmla="*/ 639500 w 5242846"/>
                  <a:gd name="connsiteY1228" fmla="*/ 1623893 h 5079006"/>
                  <a:gd name="connsiteX1229" fmla="*/ 639447 w 5242846"/>
                  <a:gd name="connsiteY1229" fmla="*/ 1624048 h 5079006"/>
                  <a:gd name="connsiteX1230" fmla="*/ 639447 w 5242846"/>
                  <a:gd name="connsiteY1230" fmla="*/ 1624048 h 5079006"/>
                  <a:gd name="connsiteX1231" fmla="*/ 631255 w 5242846"/>
                  <a:gd name="connsiteY1231" fmla="*/ 1629927 h 5079006"/>
                  <a:gd name="connsiteX1232" fmla="*/ 631255 w 5242846"/>
                  <a:gd name="connsiteY1232" fmla="*/ 1629927 h 5079006"/>
                  <a:gd name="connsiteX1233" fmla="*/ 628542 w 5242846"/>
                  <a:gd name="connsiteY1233" fmla="*/ 1629418 h 5079006"/>
                  <a:gd name="connsiteX1234" fmla="*/ 4703709 w 5242846"/>
                  <a:gd name="connsiteY1234" fmla="*/ 1612342 h 5079006"/>
                  <a:gd name="connsiteX1235" fmla="*/ 4695863 w 5242846"/>
                  <a:gd name="connsiteY1235" fmla="*/ 1602949 h 5079006"/>
                  <a:gd name="connsiteX1236" fmla="*/ 4695863 w 5242846"/>
                  <a:gd name="connsiteY1236" fmla="*/ 1602949 h 5079006"/>
                  <a:gd name="connsiteX1237" fmla="*/ 4705074 w 5242846"/>
                  <a:gd name="connsiteY1237" fmla="*/ 1595094 h 5079006"/>
                  <a:gd name="connsiteX1238" fmla="*/ 4705165 w 5242846"/>
                  <a:gd name="connsiteY1238" fmla="*/ 1595103 h 5079006"/>
                  <a:gd name="connsiteX1239" fmla="*/ 4705165 w 5242846"/>
                  <a:gd name="connsiteY1239" fmla="*/ 1595103 h 5079006"/>
                  <a:gd name="connsiteX1240" fmla="*/ 4713011 w 5242846"/>
                  <a:gd name="connsiteY1240" fmla="*/ 1604496 h 5079006"/>
                  <a:gd name="connsiteX1241" fmla="*/ 4713011 w 5242846"/>
                  <a:gd name="connsiteY1241" fmla="*/ 1604496 h 5079006"/>
                  <a:gd name="connsiteX1242" fmla="*/ 4704473 w 5242846"/>
                  <a:gd name="connsiteY1242" fmla="*/ 1612342 h 5079006"/>
                  <a:gd name="connsiteX1243" fmla="*/ 4703709 w 5242846"/>
                  <a:gd name="connsiteY1243" fmla="*/ 1612342 h 5079006"/>
                  <a:gd name="connsiteX1244" fmla="*/ 649223 w 5242846"/>
                  <a:gd name="connsiteY1244" fmla="*/ 1528347 h 5079006"/>
                  <a:gd name="connsiteX1245" fmla="*/ 640774 w 5242846"/>
                  <a:gd name="connsiteY1245" fmla="*/ 1519613 h 5079006"/>
                  <a:gd name="connsiteX1246" fmla="*/ 640776 w 5242846"/>
                  <a:gd name="connsiteY1246" fmla="*/ 1519555 h 5079006"/>
                  <a:gd name="connsiteX1247" fmla="*/ 640776 w 5242846"/>
                  <a:gd name="connsiteY1247" fmla="*/ 1519555 h 5079006"/>
                  <a:gd name="connsiteX1248" fmla="*/ 649569 w 5242846"/>
                  <a:gd name="connsiteY1248" fmla="*/ 1511126 h 5079006"/>
                  <a:gd name="connsiteX1249" fmla="*/ 649569 w 5242846"/>
                  <a:gd name="connsiteY1249" fmla="*/ 1511126 h 5079006"/>
                  <a:gd name="connsiteX1250" fmla="*/ 658019 w 5242846"/>
                  <a:gd name="connsiteY1250" fmla="*/ 1519715 h 5079006"/>
                  <a:gd name="connsiteX1251" fmla="*/ 658015 w 5242846"/>
                  <a:gd name="connsiteY1251" fmla="*/ 1519901 h 5079006"/>
                  <a:gd name="connsiteX1252" fmla="*/ 658015 w 5242846"/>
                  <a:gd name="connsiteY1252" fmla="*/ 1519992 h 5079006"/>
                  <a:gd name="connsiteX1253" fmla="*/ 649405 w 5242846"/>
                  <a:gd name="connsiteY1253" fmla="*/ 1528347 h 5079006"/>
                  <a:gd name="connsiteX1254" fmla="*/ 649223 w 5242846"/>
                  <a:gd name="connsiteY1254" fmla="*/ 1528347 h 5079006"/>
                  <a:gd name="connsiteX1255" fmla="*/ 4724298 w 5242846"/>
                  <a:gd name="connsiteY1255" fmla="*/ 1511199 h 5079006"/>
                  <a:gd name="connsiteX1256" fmla="*/ 4719237 w 5242846"/>
                  <a:gd name="connsiteY1256" fmla="*/ 1500236 h 5079006"/>
                  <a:gd name="connsiteX1257" fmla="*/ 4719292 w 5242846"/>
                  <a:gd name="connsiteY1257" fmla="*/ 1500094 h 5079006"/>
                  <a:gd name="connsiteX1258" fmla="*/ 4719292 w 5242846"/>
                  <a:gd name="connsiteY1258" fmla="*/ 1500094 h 5079006"/>
                  <a:gd name="connsiteX1259" fmla="*/ 4730251 w 5242846"/>
                  <a:gd name="connsiteY1259" fmla="*/ 1495026 h 5079006"/>
                  <a:gd name="connsiteX1260" fmla="*/ 4730415 w 5242846"/>
                  <a:gd name="connsiteY1260" fmla="*/ 1495088 h 5079006"/>
                  <a:gd name="connsiteX1261" fmla="*/ 4730415 w 5242846"/>
                  <a:gd name="connsiteY1261" fmla="*/ 1495088 h 5079006"/>
                  <a:gd name="connsiteX1262" fmla="*/ 4735348 w 5242846"/>
                  <a:gd name="connsiteY1262" fmla="*/ 1506266 h 5079006"/>
                  <a:gd name="connsiteX1263" fmla="*/ 4735348 w 5242846"/>
                  <a:gd name="connsiteY1263" fmla="*/ 1506266 h 5079006"/>
                  <a:gd name="connsiteX1264" fmla="*/ 4727247 w 5242846"/>
                  <a:gd name="connsiteY1264" fmla="*/ 1511727 h 5079006"/>
                  <a:gd name="connsiteX1265" fmla="*/ 4727247 w 5242846"/>
                  <a:gd name="connsiteY1265" fmla="*/ 1511727 h 5079006"/>
                  <a:gd name="connsiteX1266" fmla="*/ 4724298 w 5242846"/>
                  <a:gd name="connsiteY1266" fmla="*/ 1511199 h 5079006"/>
                  <a:gd name="connsiteX1267" fmla="*/ 638282 w 5242846"/>
                  <a:gd name="connsiteY1267" fmla="*/ 1417064 h 5079006"/>
                  <a:gd name="connsiteX1268" fmla="*/ 646219 w 5242846"/>
                  <a:gd name="connsiteY1268" fmla="*/ 1407762 h 5079006"/>
                  <a:gd name="connsiteX1269" fmla="*/ 646219 w 5242846"/>
                  <a:gd name="connsiteY1269" fmla="*/ 1407762 h 5079006"/>
                  <a:gd name="connsiteX1270" fmla="*/ 655521 w 5242846"/>
                  <a:gd name="connsiteY1270" fmla="*/ 1415681 h 5079006"/>
                  <a:gd name="connsiteX1271" fmla="*/ 655521 w 5242846"/>
                  <a:gd name="connsiteY1271" fmla="*/ 1415681 h 5079006"/>
                  <a:gd name="connsiteX1272" fmla="*/ 647584 w 5242846"/>
                  <a:gd name="connsiteY1272" fmla="*/ 1424910 h 5079006"/>
                  <a:gd name="connsiteX1273" fmla="*/ 646892 w 5242846"/>
                  <a:gd name="connsiteY1273" fmla="*/ 1424910 h 5079006"/>
                  <a:gd name="connsiteX1274" fmla="*/ 638282 w 5242846"/>
                  <a:gd name="connsiteY1274" fmla="*/ 1417064 h 5079006"/>
                  <a:gd name="connsiteX1275" fmla="*/ 4762545 w 5242846"/>
                  <a:gd name="connsiteY1275" fmla="*/ 1415007 h 5079006"/>
                  <a:gd name="connsiteX1276" fmla="*/ 4757193 w 5242846"/>
                  <a:gd name="connsiteY1276" fmla="*/ 1403975 h 5079006"/>
                  <a:gd name="connsiteX1277" fmla="*/ 4757193 w 5242846"/>
                  <a:gd name="connsiteY1277" fmla="*/ 1403975 h 5079006"/>
                  <a:gd name="connsiteX1278" fmla="*/ 4768170 w 5242846"/>
                  <a:gd name="connsiteY1278" fmla="*/ 1398692 h 5079006"/>
                  <a:gd name="connsiteX1279" fmla="*/ 4768225 w 5242846"/>
                  <a:gd name="connsiteY1279" fmla="*/ 1398714 h 5079006"/>
                  <a:gd name="connsiteX1280" fmla="*/ 4768225 w 5242846"/>
                  <a:gd name="connsiteY1280" fmla="*/ 1398714 h 5079006"/>
                  <a:gd name="connsiteX1281" fmla="*/ 4773486 w 5242846"/>
                  <a:gd name="connsiteY1281" fmla="*/ 1409637 h 5079006"/>
                  <a:gd name="connsiteX1282" fmla="*/ 4773486 w 5242846"/>
                  <a:gd name="connsiteY1282" fmla="*/ 1409637 h 5079006"/>
                  <a:gd name="connsiteX1283" fmla="*/ 4765385 w 5242846"/>
                  <a:gd name="connsiteY1283" fmla="*/ 1415408 h 5079006"/>
                  <a:gd name="connsiteX1284" fmla="*/ 4765385 w 5242846"/>
                  <a:gd name="connsiteY1284" fmla="*/ 1415408 h 5079006"/>
                  <a:gd name="connsiteX1285" fmla="*/ 4762545 w 5242846"/>
                  <a:gd name="connsiteY1285" fmla="*/ 1414971 h 5079006"/>
                  <a:gd name="connsiteX1286" fmla="*/ 631983 w 5242846"/>
                  <a:gd name="connsiteY1286" fmla="*/ 1313063 h 5079006"/>
                  <a:gd name="connsiteX1287" fmla="*/ 640521 w 5242846"/>
                  <a:gd name="connsiteY1287" fmla="*/ 1304270 h 5079006"/>
                  <a:gd name="connsiteX1288" fmla="*/ 640521 w 5242846"/>
                  <a:gd name="connsiteY1288" fmla="*/ 1304270 h 5079006"/>
                  <a:gd name="connsiteX1289" fmla="*/ 649223 w 5242846"/>
                  <a:gd name="connsiteY1289" fmla="*/ 1312790 h 5079006"/>
                  <a:gd name="connsiteX1290" fmla="*/ 649223 w 5242846"/>
                  <a:gd name="connsiteY1290" fmla="*/ 1312790 h 5079006"/>
                  <a:gd name="connsiteX1291" fmla="*/ 640905 w 5242846"/>
                  <a:gd name="connsiteY1291" fmla="*/ 1321508 h 5079006"/>
                  <a:gd name="connsiteX1292" fmla="*/ 640776 w 5242846"/>
                  <a:gd name="connsiteY1292" fmla="*/ 1321510 h 5079006"/>
                  <a:gd name="connsiteX1293" fmla="*/ 640685 w 5242846"/>
                  <a:gd name="connsiteY1293" fmla="*/ 1321510 h 5079006"/>
                  <a:gd name="connsiteX1294" fmla="*/ 632092 w 5242846"/>
                  <a:gd name="connsiteY1294" fmla="*/ 1313045 h 5079006"/>
                  <a:gd name="connsiteX1295" fmla="*/ 4791836 w 5242846"/>
                  <a:gd name="connsiteY1295" fmla="*/ 1315630 h 5079006"/>
                  <a:gd name="connsiteX1296" fmla="*/ 4784681 w 5242846"/>
                  <a:gd name="connsiteY1296" fmla="*/ 1305818 h 5079006"/>
                  <a:gd name="connsiteX1297" fmla="*/ 4784681 w 5242846"/>
                  <a:gd name="connsiteY1297" fmla="*/ 1305818 h 5079006"/>
                  <a:gd name="connsiteX1298" fmla="*/ 4794530 w 5242846"/>
                  <a:gd name="connsiteY1298" fmla="*/ 1298654 h 5079006"/>
                  <a:gd name="connsiteX1299" fmla="*/ 4794585 w 5242846"/>
                  <a:gd name="connsiteY1299" fmla="*/ 1298663 h 5079006"/>
                  <a:gd name="connsiteX1300" fmla="*/ 4794585 w 5242846"/>
                  <a:gd name="connsiteY1300" fmla="*/ 1298663 h 5079006"/>
                  <a:gd name="connsiteX1301" fmla="*/ 4801739 w 5242846"/>
                  <a:gd name="connsiteY1301" fmla="*/ 1308448 h 5079006"/>
                  <a:gd name="connsiteX1302" fmla="*/ 4801739 w 5242846"/>
                  <a:gd name="connsiteY1302" fmla="*/ 1308494 h 5079006"/>
                  <a:gd name="connsiteX1303" fmla="*/ 4801739 w 5242846"/>
                  <a:gd name="connsiteY1303" fmla="*/ 1308494 h 5079006"/>
                  <a:gd name="connsiteX1304" fmla="*/ 4793219 w 5242846"/>
                  <a:gd name="connsiteY1304" fmla="*/ 1315776 h 5079006"/>
                  <a:gd name="connsiteX1305" fmla="*/ 4793219 w 5242846"/>
                  <a:gd name="connsiteY1305" fmla="*/ 1315776 h 5079006"/>
                  <a:gd name="connsiteX1306" fmla="*/ 4791927 w 5242846"/>
                  <a:gd name="connsiteY1306" fmla="*/ 1315612 h 5079006"/>
                  <a:gd name="connsiteX1307" fmla="*/ 642068 w 5242846"/>
                  <a:gd name="connsiteY1307" fmla="*/ 1218000 h 5079006"/>
                  <a:gd name="connsiteX1308" fmla="*/ 634313 w 5242846"/>
                  <a:gd name="connsiteY1308" fmla="*/ 1208607 h 5079006"/>
                  <a:gd name="connsiteX1309" fmla="*/ 634313 w 5242846"/>
                  <a:gd name="connsiteY1309" fmla="*/ 1208607 h 5079006"/>
                  <a:gd name="connsiteX1310" fmla="*/ 643707 w 5242846"/>
                  <a:gd name="connsiteY1310" fmla="*/ 1200870 h 5079006"/>
                  <a:gd name="connsiteX1311" fmla="*/ 643707 w 5242846"/>
                  <a:gd name="connsiteY1311" fmla="*/ 1200870 h 5079006"/>
                  <a:gd name="connsiteX1312" fmla="*/ 651467 w 5242846"/>
                  <a:gd name="connsiteY1312" fmla="*/ 1210187 h 5079006"/>
                  <a:gd name="connsiteX1313" fmla="*/ 651462 w 5242846"/>
                  <a:gd name="connsiteY1313" fmla="*/ 1210245 h 5079006"/>
                  <a:gd name="connsiteX1314" fmla="*/ 651462 w 5242846"/>
                  <a:gd name="connsiteY1314" fmla="*/ 1210245 h 5079006"/>
                  <a:gd name="connsiteX1315" fmla="*/ 642942 w 5242846"/>
                  <a:gd name="connsiteY1315" fmla="*/ 1218091 h 5079006"/>
                  <a:gd name="connsiteX1316" fmla="*/ 642942 w 5242846"/>
                  <a:gd name="connsiteY1316" fmla="*/ 1218091 h 5079006"/>
                  <a:gd name="connsiteX1317" fmla="*/ 642068 w 5242846"/>
                  <a:gd name="connsiteY1317" fmla="*/ 1218000 h 5079006"/>
                  <a:gd name="connsiteX1318" fmla="*/ 4787194 w 5242846"/>
                  <a:gd name="connsiteY1318" fmla="*/ 1204911 h 5079006"/>
                  <a:gd name="connsiteX1319" fmla="*/ 4787194 w 5242846"/>
                  <a:gd name="connsiteY1319" fmla="*/ 1204911 h 5079006"/>
                  <a:gd name="connsiteX1320" fmla="*/ 4794603 w 5242846"/>
                  <a:gd name="connsiteY1320" fmla="*/ 1195447 h 5079006"/>
                  <a:gd name="connsiteX1321" fmla="*/ 4794785 w 5242846"/>
                  <a:gd name="connsiteY1321" fmla="*/ 1195427 h 5079006"/>
                  <a:gd name="connsiteX1322" fmla="*/ 4794785 w 5242846"/>
                  <a:gd name="connsiteY1322" fmla="*/ 1195427 h 5079006"/>
                  <a:gd name="connsiteX1323" fmla="*/ 4804270 w 5242846"/>
                  <a:gd name="connsiteY1323" fmla="*/ 1202951 h 5079006"/>
                  <a:gd name="connsiteX1324" fmla="*/ 4804270 w 5242846"/>
                  <a:gd name="connsiteY1324" fmla="*/ 1203018 h 5079006"/>
                  <a:gd name="connsiteX1325" fmla="*/ 4804270 w 5242846"/>
                  <a:gd name="connsiteY1325" fmla="*/ 1203018 h 5079006"/>
                  <a:gd name="connsiteX1326" fmla="*/ 4796678 w 5242846"/>
                  <a:gd name="connsiteY1326" fmla="*/ 1212575 h 5079006"/>
                  <a:gd name="connsiteX1327" fmla="*/ 4796678 w 5242846"/>
                  <a:gd name="connsiteY1327" fmla="*/ 1212575 h 5079006"/>
                  <a:gd name="connsiteX1328" fmla="*/ 4795731 w 5242846"/>
                  <a:gd name="connsiteY1328" fmla="*/ 1212575 h 5079006"/>
                  <a:gd name="connsiteX1329" fmla="*/ 4787194 w 5242846"/>
                  <a:gd name="connsiteY1329" fmla="*/ 1204911 h 5079006"/>
                  <a:gd name="connsiteX1330" fmla="*/ 666189 w 5242846"/>
                  <a:gd name="connsiteY1330" fmla="*/ 1117803 h 5079006"/>
                  <a:gd name="connsiteX1331" fmla="*/ 661278 w 5242846"/>
                  <a:gd name="connsiteY1331" fmla="*/ 1106717 h 5079006"/>
                  <a:gd name="connsiteX1332" fmla="*/ 661292 w 5242846"/>
                  <a:gd name="connsiteY1332" fmla="*/ 1106681 h 5079006"/>
                  <a:gd name="connsiteX1333" fmla="*/ 661292 w 5242846"/>
                  <a:gd name="connsiteY1333" fmla="*/ 1106681 h 5079006"/>
                  <a:gd name="connsiteX1334" fmla="*/ 672315 w 5242846"/>
                  <a:gd name="connsiteY1334" fmla="*/ 1101753 h 5079006"/>
                  <a:gd name="connsiteX1335" fmla="*/ 672397 w 5242846"/>
                  <a:gd name="connsiteY1335" fmla="*/ 1101784 h 5079006"/>
                  <a:gd name="connsiteX1336" fmla="*/ 672397 w 5242846"/>
                  <a:gd name="connsiteY1336" fmla="*/ 1101784 h 5079006"/>
                  <a:gd name="connsiteX1337" fmla="*/ 677346 w 5242846"/>
                  <a:gd name="connsiteY1337" fmla="*/ 1112795 h 5079006"/>
                  <a:gd name="connsiteX1338" fmla="*/ 677312 w 5242846"/>
                  <a:gd name="connsiteY1338" fmla="*/ 1112888 h 5079006"/>
                  <a:gd name="connsiteX1339" fmla="*/ 677312 w 5242846"/>
                  <a:gd name="connsiteY1339" fmla="*/ 1112888 h 5079006"/>
                  <a:gd name="connsiteX1340" fmla="*/ 669302 w 5242846"/>
                  <a:gd name="connsiteY1340" fmla="*/ 1118350 h 5079006"/>
                  <a:gd name="connsiteX1341" fmla="*/ 669302 w 5242846"/>
                  <a:gd name="connsiteY1341" fmla="*/ 1118350 h 5079006"/>
                  <a:gd name="connsiteX1342" fmla="*/ 666189 w 5242846"/>
                  <a:gd name="connsiteY1342" fmla="*/ 1117803 h 5079006"/>
                  <a:gd name="connsiteX1343" fmla="*/ 4762454 w 5242846"/>
                  <a:gd name="connsiteY1343" fmla="*/ 1107209 h 5079006"/>
                  <a:gd name="connsiteX1344" fmla="*/ 4762454 w 5242846"/>
                  <a:gd name="connsiteY1344" fmla="*/ 1107209 h 5079006"/>
                  <a:gd name="connsiteX1345" fmla="*/ 4767187 w 5242846"/>
                  <a:gd name="connsiteY1345" fmla="*/ 1096015 h 5079006"/>
                  <a:gd name="connsiteX1346" fmla="*/ 4767187 w 5242846"/>
                  <a:gd name="connsiteY1346" fmla="*/ 1096013 h 5079006"/>
                  <a:gd name="connsiteX1347" fmla="*/ 4767187 w 5242846"/>
                  <a:gd name="connsiteY1347" fmla="*/ 1096013 h 5079006"/>
                  <a:gd name="connsiteX1348" fmla="*/ 4778401 w 5242846"/>
                  <a:gd name="connsiteY1348" fmla="*/ 1100837 h 5079006"/>
                  <a:gd name="connsiteX1349" fmla="*/ 4778401 w 5242846"/>
                  <a:gd name="connsiteY1349" fmla="*/ 1100837 h 5079006"/>
                  <a:gd name="connsiteX1350" fmla="*/ 4773668 w 5242846"/>
                  <a:gd name="connsiteY1350" fmla="*/ 1112027 h 5079006"/>
                  <a:gd name="connsiteX1351" fmla="*/ 4773650 w 5242846"/>
                  <a:gd name="connsiteY1351" fmla="*/ 1112033 h 5079006"/>
                  <a:gd name="connsiteX1352" fmla="*/ 4773650 w 5242846"/>
                  <a:gd name="connsiteY1352" fmla="*/ 1112033 h 5079006"/>
                  <a:gd name="connsiteX1353" fmla="*/ 4770464 w 5242846"/>
                  <a:gd name="connsiteY1353" fmla="*/ 1112633 h 5079006"/>
                  <a:gd name="connsiteX1354" fmla="*/ 4770464 w 5242846"/>
                  <a:gd name="connsiteY1354" fmla="*/ 1112633 h 5079006"/>
                  <a:gd name="connsiteX1355" fmla="*/ 4762454 w 5242846"/>
                  <a:gd name="connsiteY1355" fmla="*/ 1107209 h 5079006"/>
                  <a:gd name="connsiteX1356" fmla="*/ 708550 w 5242846"/>
                  <a:gd name="connsiteY1356" fmla="*/ 1023287 h 5079006"/>
                  <a:gd name="connsiteX1357" fmla="*/ 705430 w 5242846"/>
                  <a:gd name="connsiteY1357" fmla="*/ 1011516 h 5079006"/>
                  <a:gd name="connsiteX1358" fmla="*/ 705456 w 5242846"/>
                  <a:gd name="connsiteY1358" fmla="*/ 1011472 h 5079006"/>
                  <a:gd name="connsiteX1359" fmla="*/ 705456 w 5242846"/>
                  <a:gd name="connsiteY1359" fmla="*/ 1011472 h 5079006"/>
                  <a:gd name="connsiteX1360" fmla="*/ 717270 w 5242846"/>
                  <a:gd name="connsiteY1360" fmla="*/ 1008468 h 5079006"/>
                  <a:gd name="connsiteX1361" fmla="*/ 717270 w 5242846"/>
                  <a:gd name="connsiteY1361" fmla="*/ 1008468 h 5079006"/>
                  <a:gd name="connsiteX1362" fmla="*/ 720365 w 5242846"/>
                  <a:gd name="connsiteY1362" fmla="*/ 1020114 h 5079006"/>
                  <a:gd name="connsiteX1363" fmla="*/ 720274 w 5242846"/>
                  <a:gd name="connsiteY1363" fmla="*/ 1020265 h 5079006"/>
                  <a:gd name="connsiteX1364" fmla="*/ 720274 w 5242846"/>
                  <a:gd name="connsiteY1364" fmla="*/ 1020265 h 5079006"/>
                  <a:gd name="connsiteX1365" fmla="*/ 712865 w 5242846"/>
                  <a:gd name="connsiteY1365" fmla="*/ 1024488 h 5079006"/>
                  <a:gd name="connsiteX1366" fmla="*/ 712865 w 5242846"/>
                  <a:gd name="connsiteY1366" fmla="*/ 1024488 h 5079006"/>
                  <a:gd name="connsiteX1367" fmla="*/ 708550 w 5242846"/>
                  <a:gd name="connsiteY1367" fmla="*/ 1023287 h 5079006"/>
                  <a:gd name="connsiteX1368" fmla="*/ 4712720 w 5242846"/>
                  <a:gd name="connsiteY1368" fmla="*/ 1019409 h 5079006"/>
                  <a:gd name="connsiteX1369" fmla="*/ 4714231 w 5242846"/>
                  <a:gd name="connsiteY1369" fmla="*/ 1007431 h 5079006"/>
                  <a:gd name="connsiteX1370" fmla="*/ 4714358 w 5242846"/>
                  <a:gd name="connsiteY1370" fmla="*/ 1007340 h 5079006"/>
                  <a:gd name="connsiteX1371" fmla="*/ 4714358 w 5242846"/>
                  <a:gd name="connsiteY1371" fmla="*/ 1007340 h 5079006"/>
                  <a:gd name="connsiteX1372" fmla="*/ 4726337 w 5242846"/>
                  <a:gd name="connsiteY1372" fmla="*/ 1008878 h 5079006"/>
                  <a:gd name="connsiteX1373" fmla="*/ 4726410 w 5242846"/>
                  <a:gd name="connsiteY1373" fmla="*/ 1008978 h 5079006"/>
                  <a:gd name="connsiteX1374" fmla="*/ 4726410 w 5242846"/>
                  <a:gd name="connsiteY1374" fmla="*/ 1008978 h 5079006"/>
                  <a:gd name="connsiteX1375" fmla="*/ 4724771 w 5242846"/>
                  <a:gd name="connsiteY1375" fmla="*/ 1021047 h 5079006"/>
                  <a:gd name="connsiteX1376" fmla="*/ 4724771 w 5242846"/>
                  <a:gd name="connsiteY1376" fmla="*/ 1021047 h 5079006"/>
                  <a:gd name="connsiteX1377" fmla="*/ 4719510 w 5242846"/>
                  <a:gd name="connsiteY1377" fmla="*/ 1022868 h 5079006"/>
                  <a:gd name="connsiteX1378" fmla="*/ 4719510 w 5242846"/>
                  <a:gd name="connsiteY1378" fmla="*/ 1022868 h 5079006"/>
                  <a:gd name="connsiteX1379" fmla="*/ 4712665 w 5242846"/>
                  <a:gd name="connsiteY1379" fmla="*/ 1019409 h 5079006"/>
                  <a:gd name="connsiteX1380" fmla="*/ 776562 w 5242846"/>
                  <a:gd name="connsiteY1380" fmla="*/ 946865 h 5079006"/>
                  <a:gd name="connsiteX1381" fmla="*/ 781051 w 5242846"/>
                  <a:gd name="connsiteY1381" fmla="*/ 935740 h 5079006"/>
                  <a:gd name="connsiteX1382" fmla="*/ 781222 w 5242846"/>
                  <a:gd name="connsiteY1382" fmla="*/ 935669 h 5079006"/>
                  <a:gd name="connsiteX1383" fmla="*/ 781222 w 5242846"/>
                  <a:gd name="connsiteY1383" fmla="*/ 935669 h 5079006"/>
                  <a:gd name="connsiteX1384" fmla="*/ 787157 w 5242846"/>
                  <a:gd name="connsiteY1384" fmla="*/ 935396 h 5079006"/>
                  <a:gd name="connsiteX1385" fmla="*/ 787157 w 5242846"/>
                  <a:gd name="connsiteY1385" fmla="*/ 935396 h 5079006"/>
                  <a:gd name="connsiteX1386" fmla="*/ 791726 w 5242846"/>
                  <a:gd name="connsiteY1386" fmla="*/ 932046 h 5079006"/>
                  <a:gd name="connsiteX1387" fmla="*/ 791726 w 5242846"/>
                  <a:gd name="connsiteY1387" fmla="*/ 932046 h 5079006"/>
                  <a:gd name="connsiteX1388" fmla="*/ 802614 w 5242846"/>
                  <a:gd name="connsiteY1388" fmla="*/ 937615 h 5079006"/>
                  <a:gd name="connsiteX1389" fmla="*/ 802649 w 5242846"/>
                  <a:gd name="connsiteY1389" fmla="*/ 937726 h 5079006"/>
                  <a:gd name="connsiteX1390" fmla="*/ 802649 w 5242846"/>
                  <a:gd name="connsiteY1390" fmla="*/ 937726 h 5079006"/>
                  <a:gd name="connsiteX1391" fmla="*/ 796878 w 5242846"/>
                  <a:gd name="connsiteY1391" fmla="*/ 948503 h 5079006"/>
                  <a:gd name="connsiteX1392" fmla="*/ 796878 w 5242846"/>
                  <a:gd name="connsiteY1392" fmla="*/ 948503 h 5079006"/>
                  <a:gd name="connsiteX1393" fmla="*/ 791708 w 5242846"/>
                  <a:gd name="connsiteY1393" fmla="*/ 948503 h 5079006"/>
                  <a:gd name="connsiteX1394" fmla="*/ 791708 w 5242846"/>
                  <a:gd name="connsiteY1394" fmla="*/ 948503 h 5079006"/>
                  <a:gd name="connsiteX1395" fmla="*/ 787830 w 5242846"/>
                  <a:gd name="connsiteY1395" fmla="*/ 951689 h 5079006"/>
                  <a:gd name="connsiteX1396" fmla="*/ 787830 w 5242846"/>
                  <a:gd name="connsiteY1396" fmla="*/ 951689 h 5079006"/>
                  <a:gd name="connsiteX1397" fmla="*/ 784554 w 5242846"/>
                  <a:gd name="connsiteY1397" fmla="*/ 952290 h 5079006"/>
                  <a:gd name="connsiteX1398" fmla="*/ 784554 w 5242846"/>
                  <a:gd name="connsiteY1398" fmla="*/ 952290 h 5079006"/>
                  <a:gd name="connsiteX1399" fmla="*/ 776562 w 5242846"/>
                  <a:gd name="connsiteY1399" fmla="*/ 946865 h 5079006"/>
                  <a:gd name="connsiteX1400" fmla="*/ 4641486 w 5242846"/>
                  <a:gd name="connsiteY1400" fmla="*/ 947811 h 5079006"/>
                  <a:gd name="connsiteX1401" fmla="*/ 4639885 w 5242846"/>
                  <a:gd name="connsiteY1401" fmla="*/ 935818 h 5079006"/>
                  <a:gd name="connsiteX1402" fmla="*/ 4639939 w 5242846"/>
                  <a:gd name="connsiteY1402" fmla="*/ 935742 h 5079006"/>
                  <a:gd name="connsiteX1403" fmla="*/ 4639939 w 5242846"/>
                  <a:gd name="connsiteY1403" fmla="*/ 935742 h 5079006"/>
                  <a:gd name="connsiteX1404" fmla="*/ 4651936 w 5242846"/>
                  <a:gd name="connsiteY1404" fmla="*/ 934136 h 5079006"/>
                  <a:gd name="connsiteX1405" fmla="*/ 4652008 w 5242846"/>
                  <a:gd name="connsiteY1405" fmla="*/ 934195 h 5079006"/>
                  <a:gd name="connsiteX1406" fmla="*/ 4652008 w 5242846"/>
                  <a:gd name="connsiteY1406" fmla="*/ 934195 h 5079006"/>
                  <a:gd name="connsiteX1407" fmla="*/ 4653647 w 5242846"/>
                  <a:gd name="connsiteY1407" fmla="*/ 946131 h 5079006"/>
                  <a:gd name="connsiteX1408" fmla="*/ 4653556 w 5242846"/>
                  <a:gd name="connsiteY1408" fmla="*/ 946246 h 5079006"/>
                  <a:gd name="connsiteX1409" fmla="*/ 4653556 w 5242846"/>
                  <a:gd name="connsiteY1409" fmla="*/ 946246 h 5079006"/>
                  <a:gd name="connsiteX1410" fmla="*/ 4646747 w 5242846"/>
                  <a:gd name="connsiteY1410" fmla="*/ 949614 h 5079006"/>
                  <a:gd name="connsiteX1411" fmla="*/ 4646747 w 5242846"/>
                  <a:gd name="connsiteY1411" fmla="*/ 949614 h 5079006"/>
                  <a:gd name="connsiteX1412" fmla="*/ 4641486 w 5242846"/>
                  <a:gd name="connsiteY1412" fmla="*/ 947811 h 5079006"/>
                  <a:gd name="connsiteX1413" fmla="*/ 4553869 w 5242846"/>
                  <a:gd name="connsiteY1413" fmla="*/ 898095 h 5079006"/>
                  <a:gd name="connsiteX1414" fmla="*/ 4548954 w 5242846"/>
                  <a:gd name="connsiteY1414" fmla="*/ 886900 h 5079006"/>
                  <a:gd name="connsiteX1415" fmla="*/ 4548954 w 5242846"/>
                  <a:gd name="connsiteY1415" fmla="*/ 886900 h 5079006"/>
                  <a:gd name="connsiteX1416" fmla="*/ 4560168 w 5242846"/>
                  <a:gd name="connsiteY1416" fmla="*/ 882074 h 5079006"/>
                  <a:gd name="connsiteX1417" fmla="*/ 4560168 w 5242846"/>
                  <a:gd name="connsiteY1417" fmla="*/ 882076 h 5079006"/>
                  <a:gd name="connsiteX1418" fmla="*/ 4560168 w 5242846"/>
                  <a:gd name="connsiteY1418" fmla="*/ 882076 h 5079006"/>
                  <a:gd name="connsiteX1419" fmla="*/ 4565065 w 5242846"/>
                  <a:gd name="connsiteY1419" fmla="*/ 893024 h 5079006"/>
                  <a:gd name="connsiteX1420" fmla="*/ 4564973 w 5242846"/>
                  <a:gd name="connsiteY1420" fmla="*/ 893271 h 5079006"/>
                  <a:gd name="connsiteX1421" fmla="*/ 4564973 w 5242846"/>
                  <a:gd name="connsiteY1421" fmla="*/ 893271 h 5079006"/>
                  <a:gd name="connsiteX1422" fmla="*/ 4556964 w 5242846"/>
                  <a:gd name="connsiteY1422" fmla="*/ 898733 h 5079006"/>
                  <a:gd name="connsiteX1423" fmla="*/ 4556964 w 5242846"/>
                  <a:gd name="connsiteY1423" fmla="*/ 898733 h 5079006"/>
                  <a:gd name="connsiteX1424" fmla="*/ 4553869 w 5242846"/>
                  <a:gd name="connsiteY1424" fmla="*/ 898095 h 5079006"/>
                  <a:gd name="connsiteX1425" fmla="*/ 863670 w 5242846"/>
                  <a:gd name="connsiteY1425" fmla="*/ 880037 h 5079006"/>
                  <a:gd name="connsiteX1426" fmla="*/ 866755 w 5242846"/>
                  <a:gd name="connsiteY1426" fmla="*/ 868257 h 5079006"/>
                  <a:gd name="connsiteX1427" fmla="*/ 866782 w 5242846"/>
                  <a:gd name="connsiteY1427" fmla="*/ 868240 h 5079006"/>
                  <a:gd name="connsiteX1428" fmla="*/ 866782 w 5242846"/>
                  <a:gd name="connsiteY1428" fmla="*/ 868240 h 5079006"/>
                  <a:gd name="connsiteX1429" fmla="*/ 878548 w 5242846"/>
                  <a:gd name="connsiteY1429" fmla="*/ 871280 h 5079006"/>
                  <a:gd name="connsiteX1430" fmla="*/ 878579 w 5242846"/>
                  <a:gd name="connsiteY1430" fmla="*/ 871335 h 5079006"/>
                  <a:gd name="connsiteX1431" fmla="*/ 878579 w 5242846"/>
                  <a:gd name="connsiteY1431" fmla="*/ 871335 h 5079006"/>
                  <a:gd name="connsiteX1432" fmla="*/ 875539 w 5242846"/>
                  <a:gd name="connsiteY1432" fmla="*/ 883100 h 5079006"/>
                  <a:gd name="connsiteX1433" fmla="*/ 875484 w 5242846"/>
                  <a:gd name="connsiteY1433" fmla="*/ 883131 h 5079006"/>
                  <a:gd name="connsiteX1434" fmla="*/ 875484 w 5242846"/>
                  <a:gd name="connsiteY1434" fmla="*/ 883131 h 5079006"/>
                  <a:gd name="connsiteX1435" fmla="*/ 871170 w 5242846"/>
                  <a:gd name="connsiteY1435" fmla="*/ 884351 h 5079006"/>
                  <a:gd name="connsiteX1436" fmla="*/ 871170 w 5242846"/>
                  <a:gd name="connsiteY1436" fmla="*/ 884351 h 5079006"/>
                  <a:gd name="connsiteX1437" fmla="*/ 863670 w 5242846"/>
                  <a:gd name="connsiteY1437" fmla="*/ 880037 h 5079006"/>
                  <a:gd name="connsiteX1438" fmla="*/ 4249893 w 5242846"/>
                  <a:gd name="connsiteY1438" fmla="*/ 882021 h 5079006"/>
                  <a:gd name="connsiteX1439" fmla="*/ 4249893 w 5242846"/>
                  <a:gd name="connsiteY1439" fmla="*/ 882021 h 5079006"/>
                  <a:gd name="connsiteX1440" fmla="*/ 4241701 w 5242846"/>
                  <a:gd name="connsiteY1440" fmla="*/ 873154 h 5079006"/>
                  <a:gd name="connsiteX1441" fmla="*/ 4241701 w 5242846"/>
                  <a:gd name="connsiteY1441" fmla="*/ 873064 h 5079006"/>
                  <a:gd name="connsiteX1442" fmla="*/ 4241701 w 5242846"/>
                  <a:gd name="connsiteY1442" fmla="*/ 873064 h 5079006"/>
                  <a:gd name="connsiteX1443" fmla="*/ 4250530 w 5242846"/>
                  <a:gd name="connsiteY1443" fmla="*/ 864858 h 5079006"/>
                  <a:gd name="connsiteX1444" fmla="*/ 4250803 w 5242846"/>
                  <a:gd name="connsiteY1444" fmla="*/ 864872 h 5079006"/>
                  <a:gd name="connsiteX1445" fmla="*/ 4250803 w 5242846"/>
                  <a:gd name="connsiteY1445" fmla="*/ 864872 h 5079006"/>
                  <a:gd name="connsiteX1446" fmla="*/ 4258904 w 5242846"/>
                  <a:gd name="connsiteY1446" fmla="*/ 873660 h 5079006"/>
                  <a:gd name="connsiteX1447" fmla="*/ 4258886 w 5242846"/>
                  <a:gd name="connsiteY1447" fmla="*/ 873847 h 5079006"/>
                  <a:gd name="connsiteX1448" fmla="*/ 4258886 w 5242846"/>
                  <a:gd name="connsiteY1448" fmla="*/ 873847 h 5079006"/>
                  <a:gd name="connsiteX1449" fmla="*/ 4250367 w 5242846"/>
                  <a:gd name="connsiteY1449" fmla="*/ 882021 h 5079006"/>
                  <a:gd name="connsiteX1450" fmla="*/ 4249929 w 5242846"/>
                  <a:gd name="connsiteY1450" fmla="*/ 882021 h 5079006"/>
                  <a:gd name="connsiteX1451" fmla="*/ 4345011 w 5242846"/>
                  <a:gd name="connsiteY1451" fmla="*/ 871098 h 5079006"/>
                  <a:gd name="connsiteX1452" fmla="*/ 4352602 w 5242846"/>
                  <a:gd name="connsiteY1452" fmla="*/ 861523 h 5079006"/>
                  <a:gd name="connsiteX1453" fmla="*/ 4352602 w 5242846"/>
                  <a:gd name="connsiteY1453" fmla="*/ 861523 h 5079006"/>
                  <a:gd name="connsiteX1454" fmla="*/ 4362159 w 5242846"/>
                  <a:gd name="connsiteY1454" fmla="*/ 869114 h 5079006"/>
                  <a:gd name="connsiteX1455" fmla="*/ 4362159 w 5242846"/>
                  <a:gd name="connsiteY1455" fmla="*/ 869114 h 5079006"/>
                  <a:gd name="connsiteX1456" fmla="*/ 4354586 w 5242846"/>
                  <a:gd name="connsiteY1456" fmla="*/ 878762 h 5079006"/>
                  <a:gd name="connsiteX1457" fmla="*/ 4353640 w 5242846"/>
                  <a:gd name="connsiteY1457" fmla="*/ 878762 h 5079006"/>
                  <a:gd name="connsiteX1458" fmla="*/ 4345011 w 5242846"/>
                  <a:gd name="connsiteY1458" fmla="*/ 871135 h 5079006"/>
                  <a:gd name="connsiteX1459" fmla="*/ 4455911 w 5242846"/>
                  <a:gd name="connsiteY1459" fmla="*/ 874539 h 5079006"/>
                  <a:gd name="connsiteX1460" fmla="*/ 4448156 w 5242846"/>
                  <a:gd name="connsiteY1460" fmla="*/ 865146 h 5079006"/>
                  <a:gd name="connsiteX1461" fmla="*/ 4448156 w 5242846"/>
                  <a:gd name="connsiteY1461" fmla="*/ 865146 h 5079006"/>
                  <a:gd name="connsiteX1462" fmla="*/ 4457514 w 5242846"/>
                  <a:gd name="connsiteY1462" fmla="*/ 857387 h 5079006"/>
                  <a:gd name="connsiteX1463" fmla="*/ 4457550 w 5242846"/>
                  <a:gd name="connsiteY1463" fmla="*/ 857391 h 5079006"/>
                  <a:gd name="connsiteX1464" fmla="*/ 4457550 w 5242846"/>
                  <a:gd name="connsiteY1464" fmla="*/ 857391 h 5079006"/>
                  <a:gd name="connsiteX1465" fmla="*/ 4465287 w 5242846"/>
                  <a:gd name="connsiteY1465" fmla="*/ 866784 h 5079006"/>
                  <a:gd name="connsiteX1466" fmla="*/ 4465287 w 5242846"/>
                  <a:gd name="connsiteY1466" fmla="*/ 866784 h 5079006"/>
                  <a:gd name="connsiteX1467" fmla="*/ 4456767 w 5242846"/>
                  <a:gd name="connsiteY1467" fmla="*/ 874539 h 5079006"/>
                  <a:gd name="connsiteX1468" fmla="*/ 4455911 w 5242846"/>
                  <a:gd name="connsiteY1468" fmla="*/ 874539 h 5079006"/>
                  <a:gd name="connsiteX1469" fmla="*/ 4145528 w 5242846"/>
                  <a:gd name="connsiteY1469" fmla="*/ 866383 h 5079006"/>
                  <a:gd name="connsiteX1470" fmla="*/ 4139921 w 5242846"/>
                  <a:gd name="connsiteY1470" fmla="*/ 855515 h 5079006"/>
                  <a:gd name="connsiteX1471" fmla="*/ 4139939 w 5242846"/>
                  <a:gd name="connsiteY1471" fmla="*/ 855461 h 5079006"/>
                  <a:gd name="connsiteX1472" fmla="*/ 4139939 w 5242846"/>
                  <a:gd name="connsiteY1472" fmla="*/ 855461 h 5079006"/>
                  <a:gd name="connsiteX1473" fmla="*/ 4150734 w 5242846"/>
                  <a:gd name="connsiteY1473" fmla="*/ 849810 h 5079006"/>
                  <a:gd name="connsiteX1474" fmla="*/ 4150862 w 5242846"/>
                  <a:gd name="connsiteY1474" fmla="*/ 849854 h 5079006"/>
                  <a:gd name="connsiteX1475" fmla="*/ 4150862 w 5242846"/>
                  <a:gd name="connsiteY1475" fmla="*/ 849854 h 5079006"/>
                  <a:gd name="connsiteX1476" fmla="*/ 4156468 w 5242846"/>
                  <a:gd name="connsiteY1476" fmla="*/ 860777 h 5079006"/>
                  <a:gd name="connsiteX1477" fmla="*/ 4156468 w 5242846"/>
                  <a:gd name="connsiteY1477" fmla="*/ 860777 h 5079006"/>
                  <a:gd name="connsiteX1478" fmla="*/ 4148277 w 5242846"/>
                  <a:gd name="connsiteY1478" fmla="*/ 866802 h 5079006"/>
                  <a:gd name="connsiteX1479" fmla="*/ 4148277 w 5242846"/>
                  <a:gd name="connsiteY1479" fmla="*/ 866802 h 5079006"/>
                  <a:gd name="connsiteX1480" fmla="*/ 4145528 w 5242846"/>
                  <a:gd name="connsiteY1480" fmla="*/ 866383 h 5079006"/>
                  <a:gd name="connsiteX1481" fmla="*/ 953708 w 5242846"/>
                  <a:gd name="connsiteY1481" fmla="*/ 828482 h 5079006"/>
                  <a:gd name="connsiteX1482" fmla="*/ 956473 w 5242846"/>
                  <a:gd name="connsiteY1482" fmla="*/ 816596 h 5079006"/>
                  <a:gd name="connsiteX1483" fmla="*/ 956475 w 5242846"/>
                  <a:gd name="connsiteY1483" fmla="*/ 816595 h 5079006"/>
                  <a:gd name="connsiteX1484" fmla="*/ 956475 w 5242846"/>
                  <a:gd name="connsiteY1484" fmla="*/ 816595 h 5079006"/>
                  <a:gd name="connsiteX1485" fmla="*/ 968363 w 5242846"/>
                  <a:gd name="connsiteY1485" fmla="*/ 819343 h 5079006"/>
                  <a:gd name="connsiteX1486" fmla="*/ 968363 w 5242846"/>
                  <a:gd name="connsiteY1486" fmla="*/ 819343 h 5079006"/>
                  <a:gd name="connsiteX1487" fmla="*/ 965597 w 5242846"/>
                  <a:gd name="connsiteY1487" fmla="*/ 831229 h 5079006"/>
                  <a:gd name="connsiteX1488" fmla="*/ 965596 w 5242846"/>
                  <a:gd name="connsiteY1488" fmla="*/ 831231 h 5079006"/>
                  <a:gd name="connsiteX1489" fmla="*/ 965596 w 5242846"/>
                  <a:gd name="connsiteY1489" fmla="*/ 831231 h 5079006"/>
                  <a:gd name="connsiteX1490" fmla="*/ 961044 w 5242846"/>
                  <a:gd name="connsiteY1490" fmla="*/ 832523 h 5079006"/>
                  <a:gd name="connsiteX1491" fmla="*/ 961044 w 5242846"/>
                  <a:gd name="connsiteY1491" fmla="*/ 832523 h 5079006"/>
                  <a:gd name="connsiteX1492" fmla="*/ 953708 w 5242846"/>
                  <a:gd name="connsiteY1492" fmla="*/ 828482 h 5079006"/>
                  <a:gd name="connsiteX1493" fmla="*/ 4052594 w 5242846"/>
                  <a:gd name="connsiteY1493" fmla="*/ 815739 h 5079006"/>
                  <a:gd name="connsiteX1494" fmla="*/ 4052594 w 5242846"/>
                  <a:gd name="connsiteY1494" fmla="*/ 815739 h 5079006"/>
                  <a:gd name="connsiteX1495" fmla="*/ 4050519 w 5242846"/>
                  <a:gd name="connsiteY1495" fmla="*/ 803766 h 5079006"/>
                  <a:gd name="connsiteX1496" fmla="*/ 4050519 w 5242846"/>
                  <a:gd name="connsiteY1496" fmla="*/ 803761 h 5079006"/>
                  <a:gd name="connsiteX1497" fmla="*/ 4050519 w 5242846"/>
                  <a:gd name="connsiteY1497" fmla="*/ 803761 h 5079006"/>
                  <a:gd name="connsiteX1498" fmla="*/ 4062352 w 5242846"/>
                  <a:gd name="connsiteY1498" fmla="*/ 801494 h 5079006"/>
                  <a:gd name="connsiteX1499" fmla="*/ 4062498 w 5242846"/>
                  <a:gd name="connsiteY1499" fmla="*/ 801594 h 5079006"/>
                  <a:gd name="connsiteX1500" fmla="*/ 4062498 w 5242846"/>
                  <a:gd name="connsiteY1500" fmla="*/ 801594 h 5079006"/>
                  <a:gd name="connsiteX1501" fmla="*/ 4064646 w 5242846"/>
                  <a:gd name="connsiteY1501" fmla="*/ 813573 h 5079006"/>
                  <a:gd name="connsiteX1502" fmla="*/ 4064646 w 5242846"/>
                  <a:gd name="connsiteY1502" fmla="*/ 813573 h 5079006"/>
                  <a:gd name="connsiteX1503" fmla="*/ 4057510 w 5242846"/>
                  <a:gd name="connsiteY1503" fmla="*/ 817214 h 5079006"/>
                  <a:gd name="connsiteX1504" fmla="*/ 4057510 w 5242846"/>
                  <a:gd name="connsiteY1504" fmla="*/ 817214 h 5079006"/>
                  <a:gd name="connsiteX1505" fmla="*/ 4052686 w 5242846"/>
                  <a:gd name="connsiteY1505" fmla="*/ 815648 h 5079006"/>
                  <a:gd name="connsiteX1506" fmla="*/ 1036847 w 5242846"/>
                  <a:gd name="connsiteY1506" fmla="*/ 767570 h 5079006"/>
                  <a:gd name="connsiteX1507" fmla="*/ 1038156 w 5242846"/>
                  <a:gd name="connsiteY1507" fmla="*/ 755412 h 5079006"/>
                  <a:gd name="connsiteX1508" fmla="*/ 1038158 w 5242846"/>
                  <a:gd name="connsiteY1508" fmla="*/ 755410 h 5079006"/>
                  <a:gd name="connsiteX1509" fmla="*/ 1038158 w 5242846"/>
                  <a:gd name="connsiteY1509" fmla="*/ 755410 h 5079006"/>
                  <a:gd name="connsiteX1510" fmla="*/ 1050146 w 5242846"/>
                  <a:gd name="connsiteY1510" fmla="*/ 756622 h 5079006"/>
                  <a:gd name="connsiteX1511" fmla="*/ 1050209 w 5242846"/>
                  <a:gd name="connsiteY1511" fmla="*/ 756702 h 5079006"/>
                  <a:gd name="connsiteX1512" fmla="*/ 1050209 w 5242846"/>
                  <a:gd name="connsiteY1512" fmla="*/ 756702 h 5079006"/>
                  <a:gd name="connsiteX1513" fmla="*/ 1049097 w 5242846"/>
                  <a:gd name="connsiteY1513" fmla="*/ 768699 h 5079006"/>
                  <a:gd name="connsiteX1514" fmla="*/ 1049008 w 5242846"/>
                  <a:gd name="connsiteY1514" fmla="*/ 768772 h 5079006"/>
                  <a:gd name="connsiteX1515" fmla="*/ 1049008 w 5242846"/>
                  <a:gd name="connsiteY1515" fmla="*/ 768772 h 5079006"/>
                  <a:gd name="connsiteX1516" fmla="*/ 1043547 w 5242846"/>
                  <a:gd name="connsiteY1516" fmla="*/ 770756 h 5079006"/>
                  <a:gd name="connsiteX1517" fmla="*/ 1043547 w 5242846"/>
                  <a:gd name="connsiteY1517" fmla="*/ 770756 h 5079006"/>
                  <a:gd name="connsiteX1518" fmla="*/ 1036847 w 5242846"/>
                  <a:gd name="connsiteY1518" fmla="*/ 767570 h 5079006"/>
                  <a:gd name="connsiteX1519" fmla="*/ 3975481 w 5242846"/>
                  <a:gd name="connsiteY1519" fmla="*/ 743177 h 5079006"/>
                  <a:gd name="connsiteX1520" fmla="*/ 3977301 w 5242846"/>
                  <a:gd name="connsiteY1520" fmla="*/ 731107 h 5079006"/>
                  <a:gd name="connsiteX1521" fmla="*/ 3977301 w 5242846"/>
                  <a:gd name="connsiteY1521" fmla="*/ 731107 h 5079006"/>
                  <a:gd name="connsiteX1522" fmla="*/ 3989353 w 5242846"/>
                  <a:gd name="connsiteY1522" fmla="*/ 732928 h 5079006"/>
                  <a:gd name="connsiteX1523" fmla="*/ 3989353 w 5242846"/>
                  <a:gd name="connsiteY1523" fmla="*/ 732928 h 5079006"/>
                  <a:gd name="connsiteX1524" fmla="*/ 3987623 w 5242846"/>
                  <a:gd name="connsiteY1524" fmla="*/ 744997 h 5079006"/>
                  <a:gd name="connsiteX1525" fmla="*/ 3987623 w 5242846"/>
                  <a:gd name="connsiteY1525" fmla="*/ 744997 h 5079006"/>
                  <a:gd name="connsiteX1526" fmla="*/ 3982472 w 5242846"/>
                  <a:gd name="connsiteY1526" fmla="*/ 746708 h 5079006"/>
                  <a:gd name="connsiteX1527" fmla="*/ 3982472 w 5242846"/>
                  <a:gd name="connsiteY1527" fmla="*/ 746708 h 5079006"/>
                  <a:gd name="connsiteX1528" fmla="*/ 3975481 w 5242846"/>
                  <a:gd name="connsiteY1528" fmla="*/ 743177 h 5079006"/>
                  <a:gd name="connsiteX1529" fmla="*/ 1113761 w 5242846"/>
                  <a:gd name="connsiteY1529" fmla="*/ 698194 h 5079006"/>
                  <a:gd name="connsiteX1530" fmla="*/ 1113826 w 5242846"/>
                  <a:gd name="connsiteY1530" fmla="*/ 686093 h 5079006"/>
                  <a:gd name="connsiteX1531" fmla="*/ 1113852 w 5242846"/>
                  <a:gd name="connsiteY1531" fmla="*/ 686070 h 5079006"/>
                  <a:gd name="connsiteX1532" fmla="*/ 1113852 w 5242846"/>
                  <a:gd name="connsiteY1532" fmla="*/ 686070 h 5079006"/>
                  <a:gd name="connsiteX1533" fmla="*/ 1126085 w 5242846"/>
                  <a:gd name="connsiteY1533" fmla="*/ 686070 h 5079006"/>
                  <a:gd name="connsiteX1534" fmla="*/ 1126085 w 5242846"/>
                  <a:gd name="connsiteY1534" fmla="*/ 686070 h 5079006"/>
                  <a:gd name="connsiteX1535" fmla="*/ 1125994 w 5242846"/>
                  <a:gd name="connsiteY1535" fmla="*/ 698303 h 5079006"/>
                  <a:gd name="connsiteX1536" fmla="*/ 1125994 w 5242846"/>
                  <a:gd name="connsiteY1536" fmla="*/ 698303 h 5079006"/>
                  <a:gd name="connsiteX1537" fmla="*/ 1119877 w 5242846"/>
                  <a:gd name="connsiteY1537" fmla="*/ 700724 h 5079006"/>
                  <a:gd name="connsiteX1538" fmla="*/ 1119877 w 5242846"/>
                  <a:gd name="connsiteY1538" fmla="*/ 700724 h 5079006"/>
                  <a:gd name="connsiteX1539" fmla="*/ 1113706 w 5242846"/>
                  <a:gd name="connsiteY1539" fmla="*/ 698194 h 5079006"/>
                  <a:gd name="connsiteX1540" fmla="*/ 3923326 w 5242846"/>
                  <a:gd name="connsiteY1540" fmla="*/ 652191 h 5079006"/>
                  <a:gd name="connsiteX1541" fmla="*/ 3928059 w 5242846"/>
                  <a:gd name="connsiteY1541" fmla="*/ 640998 h 5079006"/>
                  <a:gd name="connsiteX1542" fmla="*/ 3928059 w 5242846"/>
                  <a:gd name="connsiteY1542" fmla="*/ 640996 h 5079006"/>
                  <a:gd name="connsiteX1543" fmla="*/ 3928059 w 5242846"/>
                  <a:gd name="connsiteY1543" fmla="*/ 640996 h 5079006"/>
                  <a:gd name="connsiteX1544" fmla="*/ 3939273 w 5242846"/>
                  <a:gd name="connsiteY1544" fmla="*/ 645820 h 5079006"/>
                  <a:gd name="connsiteX1545" fmla="*/ 3939273 w 5242846"/>
                  <a:gd name="connsiteY1545" fmla="*/ 645820 h 5079006"/>
                  <a:gd name="connsiteX1546" fmla="*/ 3934667 w 5242846"/>
                  <a:gd name="connsiteY1546" fmla="*/ 656925 h 5079006"/>
                  <a:gd name="connsiteX1547" fmla="*/ 3934430 w 5242846"/>
                  <a:gd name="connsiteY1547" fmla="*/ 657016 h 5079006"/>
                  <a:gd name="connsiteX1548" fmla="*/ 3934430 w 5242846"/>
                  <a:gd name="connsiteY1548" fmla="*/ 657016 h 5079006"/>
                  <a:gd name="connsiteX1549" fmla="*/ 3931263 w 5242846"/>
                  <a:gd name="connsiteY1549" fmla="*/ 657616 h 5079006"/>
                  <a:gd name="connsiteX1550" fmla="*/ 3931263 w 5242846"/>
                  <a:gd name="connsiteY1550" fmla="*/ 657616 h 5079006"/>
                  <a:gd name="connsiteX1551" fmla="*/ 3923271 w 5242846"/>
                  <a:gd name="connsiteY1551" fmla="*/ 652191 h 5079006"/>
                  <a:gd name="connsiteX1552" fmla="*/ 1187889 w 5242846"/>
                  <a:gd name="connsiteY1552" fmla="*/ 626086 h 5079006"/>
                  <a:gd name="connsiteX1553" fmla="*/ 1188489 w 5242846"/>
                  <a:gd name="connsiteY1553" fmla="*/ 613853 h 5079006"/>
                  <a:gd name="connsiteX1554" fmla="*/ 1188489 w 5242846"/>
                  <a:gd name="connsiteY1554" fmla="*/ 613853 h 5079006"/>
                  <a:gd name="connsiteX1555" fmla="*/ 1188489 w 5242846"/>
                  <a:gd name="connsiteY1555" fmla="*/ 613853 h 5079006"/>
                  <a:gd name="connsiteX1556" fmla="*/ 1188489 w 5242846"/>
                  <a:gd name="connsiteY1556" fmla="*/ 613853 h 5079006"/>
                  <a:gd name="connsiteX1557" fmla="*/ 1200659 w 5242846"/>
                  <a:gd name="connsiteY1557" fmla="*/ 614294 h 5079006"/>
                  <a:gd name="connsiteX1558" fmla="*/ 1200723 w 5242846"/>
                  <a:gd name="connsiteY1558" fmla="*/ 614363 h 5079006"/>
                  <a:gd name="connsiteX1559" fmla="*/ 1200723 w 5242846"/>
                  <a:gd name="connsiteY1559" fmla="*/ 614363 h 5079006"/>
                  <a:gd name="connsiteX1560" fmla="*/ 1200122 w 5242846"/>
                  <a:gd name="connsiteY1560" fmla="*/ 626596 h 5079006"/>
                  <a:gd name="connsiteX1561" fmla="*/ 1200122 w 5242846"/>
                  <a:gd name="connsiteY1561" fmla="*/ 626596 h 5079006"/>
                  <a:gd name="connsiteX1562" fmla="*/ 1194351 w 5242846"/>
                  <a:gd name="connsiteY1562" fmla="*/ 628835 h 5079006"/>
                  <a:gd name="connsiteX1563" fmla="*/ 1194351 w 5242846"/>
                  <a:gd name="connsiteY1563" fmla="*/ 628835 h 5079006"/>
                  <a:gd name="connsiteX1564" fmla="*/ 1187889 w 5242846"/>
                  <a:gd name="connsiteY1564" fmla="*/ 626086 h 5079006"/>
                  <a:gd name="connsiteX1565" fmla="*/ 3885770 w 5242846"/>
                  <a:gd name="connsiteY1565" fmla="*/ 555872 h 5079006"/>
                  <a:gd name="connsiteX1566" fmla="*/ 3890084 w 5242846"/>
                  <a:gd name="connsiteY1566" fmla="*/ 544495 h 5079006"/>
                  <a:gd name="connsiteX1567" fmla="*/ 3890084 w 5242846"/>
                  <a:gd name="connsiteY1567" fmla="*/ 544495 h 5079006"/>
                  <a:gd name="connsiteX1568" fmla="*/ 3901408 w 5242846"/>
                  <a:gd name="connsiteY1568" fmla="*/ 548687 h 5079006"/>
                  <a:gd name="connsiteX1569" fmla="*/ 3901462 w 5242846"/>
                  <a:gd name="connsiteY1569" fmla="*/ 548809 h 5079006"/>
                  <a:gd name="connsiteX1570" fmla="*/ 3901462 w 5242846"/>
                  <a:gd name="connsiteY1570" fmla="*/ 548809 h 5079006"/>
                  <a:gd name="connsiteX1571" fmla="*/ 3897275 w 5242846"/>
                  <a:gd name="connsiteY1571" fmla="*/ 560132 h 5079006"/>
                  <a:gd name="connsiteX1572" fmla="*/ 3897148 w 5242846"/>
                  <a:gd name="connsiteY1572" fmla="*/ 560187 h 5079006"/>
                  <a:gd name="connsiteX1573" fmla="*/ 3897148 w 5242846"/>
                  <a:gd name="connsiteY1573" fmla="*/ 560187 h 5079006"/>
                  <a:gd name="connsiteX1574" fmla="*/ 3893616 w 5242846"/>
                  <a:gd name="connsiteY1574" fmla="*/ 560951 h 5079006"/>
                  <a:gd name="connsiteX1575" fmla="*/ 3893616 w 5242846"/>
                  <a:gd name="connsiteY1575" fmla="*/ 560951 h 5079006"/>
                  <a:gd name="connsiteX1576" fmla="*/ 3885697 w 5242846"/>
                  <a:gd name="connsiteY1576" fmla="*/ 555872 h 5079006"/>
                  <a:gd name="connsiteX1577" fmla="*/ 1255955 w 5242846"/>
                  <a:gd name="connsiteY1577" fmla="*/ 547771 h 5079006"/>
                  <a:gd name="connsiteX1578" fmla="*/ 1254908 w 5242846"/>
                  <a:gd name="connsiteY1578" fmla="*/ 535638 h 5079006"/>
                  <a:gd name="connsiteX1579" fmla="*/ 1254917 w 5242846"/>
                  <a:gd name="connsiteY1579" fmla="*/ 535629 h 5079006"/>
                  <a:gd name="connsiteX1580" fmla="*/ 1254917 w 5242846"/>
                  <a:gd name="connsiteY1580" fmla="*/ 535629 h 5079006"/>
                  <a:gd name="connsiteX1581" fmla="*/ 1267048 w 5242846"/>
                  <a:gd name="connsiteY1581" fmla="*/ 534566 h 5079006"/>
                  <a:gd name="connsiteX1582" fmla="*/ 1267078 w 5242846"/>
                  <a:gd name="connsiteY1582" fmla="*/ 534591 h 5079006"/>
                  <a:gd name="connsiteX1583" fmla="*/ 1267078 w 5242846"/>
                  <a:gd name="connsiteY1583" fmla="*/ 534591 h 5079006"/>
                  <a:gd name="connsiteX1584" fmla="*/ 1268115 w 5242846"/>
                  <a:gd name="connsiteY1584" fmla="*/ 546643 h 5079006"/>
                  <a:gd name="connsiteX1585" fmla="*/ 1268115 w 5242846"/>
                  <a:gd name="connsiteY1585" fmla="*/ 546643 h 5079006"/>
                  <a:gd name="connsiteX1586" fmla="*/ 1261470 w 5242846"/>
                  <a:gd name="connsiteY1586" fmla="*/ 549756 h 5079006"/>
                  <a:gd name="connsiteX1587" fmla="*/ 1261470 w 5242846"/>
                  <a:gd name="connsiteY1587" fmla="*/ 549756 h 5079006"/>
                  <a:gd name="connsiteX1588" fmla="*/ 1255955 w 5242846"/>
                  <a:gd name="connsiteY1588" fmla="*/ 547771 h 5079006"/>
                  <a:gd name="connsiteX1589" fmla="*/ 1324458 w 5242846"/>
                  <a:gd name="connsiteY1589" fmla="*/ 469875 h 5079006"/>
                  <a:gd name="connsiteX1590" fmla="*/ 1324505 w 5242846"/>
                  <a:gd name="connsiteY1590" fmla="*/ 457775 h 5079006"/>
                  <a:gd name="connsiteX1591" fmla="*/ 1324549 w 5242846"/>
                  <a:gd name="connsiteY1591" fmla="*/ 457733 h 5079006"/>
                  <a:gd name="connsiteX1592" fmla="*/ 1324549 w 5242846"/>
                  <a:gd name="connsiteY1592" fmla="*/ 457733 h 5079006"/>
                  <a:gd name="connsiteX1593" fmla="*/ 1336691 w 5242846"/>
                  <a:gd name="connsiteY1593" fmla="*/ 457733 h 5079006"/>
                  <a:gd name="connsiteX1594" fmla="*/ 1336691 w 5242846"/>
                  <a:gd name="connsiteY1594" fmla="*/ 457733 h 5079006"/>
                  <a:gd name="connsiteX1595" fmla="*/ 1336691 w 5242846"/>
                  <a:gd name="connsiteY1595" fmla="*/ 469966 h 5079006"/>
                  <a:gd name="connsiteX1596" fmla="*/ 1336691 w 5242846"/>
                  <a:gd name="connsiteY1596" fmla="*/ 469966 h 5079006"/>
                  <a:gd name="connsiteX1597" fmla="*/ 1330574 w 5242846"/>
                  <a:gd name="connsiteY1597" fmla="*/ 472478 h 5079006"/>
                  <a:gd name="connsiteX1598" fmla="*/ 1330574 w 5242846"/>
                  <a:gd name="connsiteY1598" fmla="*/ 472478 h 5079006"/>
                  <a:gd name="connsiteX1599" fmla="*/ 1324458 w 5242846"/>
                  <a:gd name="connsiteY1599" fmla="*/ 469875 h 5079006"/>
                  <a:gd name="connsiteX1600" fmla="*/ 3838657 w 5242846"/>
                  <a:gd name="connsiteY1600" fmla="*/ 465051 h 5079006"/>
                  <a:gd name="connsiteX1601" fmla="*/ 3841679 w 5242846"/>
                  <a:gd name="connsiteY1601" fmla="*/ 453255 h 5079006"/>
                  <a:gd name="connsiteX1602" fmla="*/ 3841679 w 5242846"/>
                  <a:gd name="connsiteY1602" fmla="*/ 453255 h 5079006"/>
                  <a:gd name="connsiteX1603" fmla="*/ 3853476 w 5242846"/>
                  <a:gd name="connsiteY1603" fmla="*/ 456276 h 5079006"/>
                  <a:gd name="connsiteX1604" fmla="*/ 3853476 w 5242846"/>
                  <a:gd name="connsiteY1604" fmla="*/ 456276 h 5079006"/>
                  <a:gd name="connsiteX1605" fmla="*/ 3850472 w 5242846"/>
                  <a:gd name="connsiteY1605" fmla="*/ 468073 h 5079006"/>
                  <a:gd name="connsiteX1606" fmla="*/ 3850472 w 5242846"/>
                  <a:gd name="connsiteY1606" fmla="*/ 468073 h 5079006"/>
                  <a:gd name="connsiteX1607" fmla="*/ 3846066 w 5242846"/>
                  <a:gd name="connsiteY1607" fmla="*/ 469292 h 5079006"/>
                  <a:gd name="connsiteX1608" fmla="*/ 3846066 w 5242846"/>
                  <a:gd name="connsiteY1608" fmla="*/ 469292 h 5079006"/>
                  <a:gd name="connsiteX1609" fmla="*/ 3838657 w 5242846"/>
                  <a:gd name="connsiteY1609" fmla="*/ 464978 h 5079006"/>
                  <a:gd name="connsiteX1610" fmla="*/ 1406395 w 5242846"/>
                  <a:gd name="connsiteY1610" fmla="*/ 408017 h 5079006"/>
                  <a:gd name="connsiteX1611" fmla="*/ 1409490 w 5242846"/>
                  <a:gd name="connsiteY1611" fmla="*/ 396268 h 5079006"/>
                  <a:gd name="connsiteX1612" fmla="*/ 1409581 w 5242846"/>
                  <a:gd name="connsiteY1612" fmla="*/ 396220 h 5079006"/>
                  <a:gd name="connsiteX1613" fmla="*/ 1409581 w 5242846"/>
                  <a:gd name="connsiteY1613" fmla="*/ 396220 h 5079006"/>
                  <a:gd name="connsiteX1614" fmla="*/ 1421377 w 5242846"/>
                  <a:gd name="connsiteY1614" fmla="*/ 399497 h 5079006"/>
                  <a:gd name="connsiteX1615" fmla="*/ 1421377 w 5242846"/>
                  <a:gd name="connsiteY1615" fmla="*/ 399497 h 5079006"/>
                  <a:gd name="connsiteX1616" fmla="*/ 1418137 w 5242846"/>
                  <a:gd name="connsiteY1616" fmla="*/ 411182 h 5079006"/>
                  <a:gd name="connsiteX1617" fmla="*/ 1418101 w 5242846"/>
                  <a:gd name="connsiteY1617" fmla="*/ 411203 h 5079006"/>
                  <a:gd name="connsiteX1618" fmla="*/ 1418101 w 5242846"/>
                  <a:gd name="connsiteY1618" fmla="*/ 411203 h 5079006"/>
                  <a:gd name="connsiteX1619" fmla="*/ 1413895 w 5242846"/>
                  <a:gd name="connsiteY1619" fmla="*/ 412331 h 5079006"/>
                  <a:gd name="connsiteX1620" fmla="*/ 1413895 w 5242846"/>
                  <a:gd name="connsiteY1620" fmla="*/ 412331 h 5079006"/>
                  <a:gd name="connsiteX1621" fmla="*/ 1406395 w 5242846"/>
                  <a:gd name="connsiteY1621" fmla="*/ 408017 h 5079006"/>
                  <a:gd name="connsiteX1622" fmla="*/ 2015275 w 5242846"/>
                  <a:gd name="connsiteY1622" fmla="*/ 390104 h 5079006"/>
                  <a:gd name="connsiteX1623" fmla="*/ 2023285 w 5242846"/>
                  <a:gd name="connsiteY1623" fmla="*/ 380892 h 5079006"/>
                  <a:gd name="connsiteX1624" fmla="*/ 2023285 w 5242846"/>
                  <a:gd name="connsiteY1624" fmla="*/ 380892 h 5079006"/>
                  <a:gd name="connsiteX1625" fmla="*/ 2032387 w 5242846"/>
                  <a:gd name="connsiteY1625" fmla="*/ 388902 h 5079006"/>
                  <a:gd name="connsiteX1626" fmla="*/ 2032387 w 5242846"/>
                  <a:gd name="connsiteY1626" fmla="*/ 388902 h 5079006"/>
                  <a:gd name="connsiteX1627" fmla="*/ 2024377 w 5242846"/>
                  <a:gd name="connsiteY1627" fmla="*/ 398114 h 5079006"/>
                  <a:gd name="connsiteX1628" fmla="*/ 2023777 w 5242846"/>
                  <a:gd name="connsiteY1628" fmla="*/ 398114 h 5079006"/>
                  <a:gd name="connsiteX1629" fmla="*/ 2015275 w 5242846"/>
                  <a:gd name="connsiteY1629" fmla="*/ 390104 h 5079006"/>
                  <a:gd name="connsiteX1630" fmla="*/ 1911620 w 5242846"/>
                  <a:gd name="connsiteY1630" fmla="*/ 388629 h 5079006"/>
                  <a:gd name="connsiteX1631" fmla="*/ 1920303 w 5242846"/>
                  <a:gd name="connsiteY1631" fmla="*/ 380357 h 5079006"/>
                  <a:gd name="connsiteX1632" fmla="*/ 1920504 w 5242846"/>
                  <a:gd name="connsiteY1632" fmla="*/ 380364 h 5079006"/>
                  <a:gd name="connsiteX1633" fmla="*/ 1920504 w 5242846"/>
                  <a:gd name="connsiteY1633" fmla="*/ 380364 h 5079006"/>
                  <a:gd name="connsiteX1634" fmla="*/ 1928859 w 5242846"/>
                  <a:gd name="connsiteY1634" fmla="*/ 389186 h 5079006"/>
                  <a:gd name="connsiteX1635" fmla="*/ 1928859 w 5242846"/>
                  <a:gd name="connsiteY1635" fmla="*/ 389248 h 5079006"/>
                  <a:gd name="connsiteX1636" fmla="*/ 1928859 w 5242846"/>
                  <a:gd name="connsiteY1636" fmla="*/ 389248 h 5079006"/>
                  <a:gd name="connsiteX1637" fmla="*/ 1919994 w 5242846"/>
                  <a:gd name="connsiteY1637" fmla="*/ 397513 h 5079006"/>
                  <a:gd name="connsiteX1638" fmla="*/ 1919976 w 5242846"/>
                  <a:gd name="connsiteY1638" fmla="*/ 397513 h 5079006"/>
                  <a:gd name="connsiteX1639" fmla="*/ 1919976 w 5242846"/>
                  <a:gd name="connsiteY1639" fmla="*/ 397513 h 5079006"/>
                  <a:gd name="connsiteX1640" fmla="*/ 1911620 w 5242846"/>
                  <a:gd name="connsiteY1640" fmla="*/ 388629 h 5079006"/>
                  <a:gd name="connsiteX1641" fmla="*/ 1815902 w 5242846"/>
                  <a:gd name="connsiteY1641" fmla="*/ 391833 h 5079006"/>
                  <a:gd name="connsiteX1642" fmla="*/ 1808147 w 5242846"/>
                  <a:gd name="connsiteY1642" fmla="*/ 382445 h 5079006"/>
                  <a:gd name="connsiteX1643" fmla="*/ 1808147 w 5242846"/>
                  <a:gd name="connsiteY1643" fmla="*/ 382440 h 5079006"/>
                  <a:gd name="connsiteX1644" fmla="*/ 1808147 w 5242846"/>
                  <a:gd name="connsiteY1644" fmla="*/ 382440 h 5079006"/>
                  <a:gd name="connsiteX1645" fmla="*/ 1817394 w 5242846"/>
                  <a:gd name="connsiteY1645" fmla="*/ 374679 h 5079006"/>
                  <a:gd name="connsiteX1646" fmla="*/ 1817449 w 5242846"/>
                  <a:gd name="connsiteY1646" fmla="*/ 374685 h 5079006"/>
                  <a:gd name="connsiteX1647" fmla="*/ 1817449 w 5242846"/>
                  <a:gd name="connsiteY1647" fmla="*/ 374685 h 5079006"/>
                  <a:gd name="connsiteX1648" fmla="*/ 1825295 w 5242846"/>
                  <a:gd name="connsiteY1648" fmla="*/ 383987 h 5079006"/>
                  <a:gd name="connsiteX1649" fmla="*/ 1825295 w 5242846"/>
                  <a:gd name="connsiteY1649" fmla="*/ 383987 h 5079006"/>
                  <a:gd name="connsiteX1650" fmla="*/ 1816684 w 5242846"/>
                  <a:gd name="connsiteY1650" fmla="*/ 391833 h 5079006"/>
                  <a:gd name="connsiteX1651" fmla="*/ 1815902 w 5242846"/>
                  <a:gd name="connsiteY1651" fmla="*/ 391833 h 5079006"/>
                  <a:gd name="connsiteX1652" fmla="*/ 3778601 w 5242846"/>
                  <a:gd name="connsiteY1652" fmla="*/ 382949 h 5079006"/>
                  <a:gd name="connsiteX1653" fmla="*/ 3778601 w 5242846"/>
                  <a:gd name="connsiteY1653" fmla="*/ 382949 h 5079006"/>
                  <a:gd name="connsiteX1654" fmla="*/ 3779166 w 5242846"/>
                  <a:gd name="connsiteY1654" fmla="*/ 370915 h 5079006"/>
                  <a:gd name="connsiteX1655" fmla="*/ 3779293 w 5242846"/>
                  <a:gd name="connsiteY1655" fmla="*/ 370807 h 5079006"/>
                  <a:gd name="connsiteX1656" fmla="*/ 3779293 w 5242846"/>
                  <a:gd name="connsiteY1656" fmla="*/ 370807 h 5079006"/>
                  <a:gd name="connsiteX1657" fmla="*/ 3791435 w 5242846"/>
                  <a:gd name="connsiteY1657" fmla="*/ 371481 h 5079006"/>
                  <a:gd name="connsiteX1658" fmla="*/ 3791435 w 5242846"/>
                  <a:gd name="connsiteY1658" fmla="*/ 371481 h 5079006"/>
                  <a:gd name="connsiteX1659" fmla="*/ 3790798 w 5242846"/>
                  <a:gd name="connsiteY1659" fmla="*/ 383616 h 5079006"/>
                  <a:gd name="connsiteX1660" fmla="*/ 3790762 w 5242846"/>
                  <a:gd name="connsiteY1660" fmla="*/ 383641 h 5079006"/>
                  <a:gd name="connsiteX1661" fmla="*/ 3790762 w 5242846"/>
                  <a:gd name="connsiteY1661" fmla="*/ 383641 h 5079006"/>
                  <a:gd name="connsiteX1662" fmla="*/ 3784991 w 5242846"/>
                  <a:gd name="connsiteY1662" fmla="*/ 385880 h 5079006"/>
                  <a:gd name="connsiteX1663" fmla="*/ 3784991 w 5242846"/>
                  <a:gd name="connsiteY1663" fmla="*/ 385880 h 5079006"/>
                  <a:gd name="connsiteX1664" fmla="*/ 3778601 w 5242846"/>
                  <a:gd name="connsiteY1664" fmla="*/ 382949 h 5079006"/>
                  <a:gd name="connsiteX1665" fmla="*/ 2116783 w 5242846"/>
                  <a:gd name="connsiteY1665" fmla="*/ 371408 h 5079006"/>
                  <a:gd name="connsiteX1666" fmla="*/ 2122117 w 5242846"/>
                  <a:gd name="connsiteY1666" fmla="*/ 360485 h 5079006"/>
                  <a:gd name="connsiteX1667" fmla="*/ 2122117 w 5242846"/>
                  <a:gd name="connsiteY1667" fmla="*/ 360485 h 5079006"/>
                  <a:gd name="connsiteX1668" fmla="*/ 2133039 w 5242846"/>
                  <a:gd name="connsiteY1668" fmla="*/ 365819 h 5079006"/>
                  <a:gd name="connsiteX1669" fmla="*/ 2133039 w 5242846"/>
                  <a:gd name="connsiteY1669" fmla="*/ 365819 h 5079006"/>
                  <a:gd name="connsiteX1670" fmla="*/ 2127705 w 5242846"/>
                  <a:gd name="connsiteY1670" fmla="*/ 376742 h 5079006"/>
                  <a:gd name="connsiteX1671" fmla="*/ 2127705 w 5242846"/>
                  <a:gd name="connsiteY1671" fmla="*/ 376742 h 5079006"/>
                  <a:gd name="connsiteX1672" fmla="*/ 2124938 w 5242846"/>
                  <a:gd name="connsiteY1672" fmla="*/ 377251 h 5079006"/>
                  <a:gd name="connsiteX1673" fmla="*/ 2124938 w 5242846"/>
                  <a:gd name="connsiteY1673" fmla="*/ 377251 h 5079006"/>
                  <a:gd name="connsiteX1674" fmla="*/ 2116783 w 5242846"/>
                  <a:gd name="connsiteY1674" fmla="*/ 371408 h 5079006"/>
                  <a:gd name="connsiteX1675" fmla="*/ 1501859 w 5242846"/>
                  <a:gd name="connsiteY1675" fmla="*/ 368987 h 5079006"/>
                  <a:gd name="connsiteX1676" fmla="*/ 1508066 w 5242846"/>
                  <a:gd name="connsiteY1676" fmla="*/ 358483 h 5079006"/>
                  <a:gd name="connsiteX1677" fmla="*/ 1508066 w 5242846"/>
                  <a:gd name="connsiteY1677" fmla="*/ 358483 h 5079006"/>
                  <a:gd name="connsiteX1678" fmla="*/ 1518552 w 5242846"/>
                  <a:gd name="connsiteY1678" fmla="*/ 364581 h 5079006"/>
                  <a:gd name="connsiteX1679" fmla="*/ 1518570 w 5242846"/>
                  <a:gd name="connsiteY1679" fmla="*/ 364672 h 5079006"/>
                  <a:gd name="connsiteX1680" fmla="*/ 1518570 w 5242846"/>
                  <a:gd name="connsiteY1680" fmla="*/ 364672 h 5079006"/>
                  <a:gd name="connsiteX1681" fmla="*/ 1512381 w 5242846"/>
                  <a:gd name="connsiteY1681" fmla="*/ 375189 h 5079006"/>
                  <a:gd name="connsiteX1682" fmla="*/ 1512363 w 5242846"/>
                  <a:gd name="connsiteY1682" fmla="*/ 375194 h 5079006"/>
                  <a:gd name="connsiteX1683" fmla="*/ 1512363 w 5242846"/>
                  <a:gd name="connsiteY1683" fmla="*/ 375194 h 5079006"/>
                  <a:gd name="connsiteX1684" fmla="*/ 1510214 w 5242846"/>
                  <a:gd name="connsiteY1684" fmla="*/ 375449 h 5079006"/>
                  <a:gd name="connsiteX1685" fmla="*/ 1510214 w 5242846"/>
                  <a:gd name="connsiteY1685" fmla="*/ 375449 h 5079006"/>
                  <a:gd name="connsiteX1686" fmla="*/ 1501859 w 5242846"/>
                  <a:gd name="connsiteY1686" fmla="*/ 368987 h 5079006"/>
                  <a:gd name="connsiteX1687" fmla="*/ 1713630 w 5242846"/>
                  <a:gd name="connsiteY1687" fmla="*/ 373738 h 5079006"/>
                  <a:gd name="connsiteX1688" fmla="*/ 1706475 w 5242846"/>
                  <a:gd name="connsiteY1688" fmla="*/ 363917 h 5079006"/>
                  <a:gd name="connsiteX1689" fmla="*/ 1706475 w 5242846"/>
                  <a:gd name="connsiteY1689" fmla="*/ 363908 h 5079006"/>
                  <a:gd name="connsiteX1690" fmla="*/ 1706475 w 5242846"/>
                  <a:gd name="connsiteY1690" fmla="*/ 363908 h 5079006"/>
                  <a:gd name="connsiteX1691" fmla="*/ 1716196 w 5242846"/>
                  <a:gd name="connsiteY1691" fmla="*/ 356735 h 5079006"/>
                  <a:gd name="connsiteX1692" fmla="*/ 1716306 w 5242846"/>
                  <a:gd name="connsiteY1692" fmla="*/ 356753 h 5079006"/>
                  <a:gd name="connsiteX1693" fmla="*/ 1716306 w 5242846"/>
                  <a:gd name="connsiteY1693" fmla="*/ 356753 h 5079006"/>
                  <a:gd name="connsiteX1694" fmla="*/ 1723478 w 5242846"/>
                  <a:gd name="connsiteY1694" fmla="*/ 366465 h 5079006"/>
                  <a:gd name="connsiteX1695" fmla="*/ 1723460 w 5242846"/>
                  <a:gd name="connsiteY1695" fmla="*/ 366584 h 5079006"/>
                  <a:gd name="connsiteX1696" fmla="*/ 1723460 w 5242846"/>
                  <a:gd name="connsiteY1696" fmla="*/ 366584 h 5079006"/>
                  <a:gd name="connsiteX1697" fmla="*/ 1714922 w 5242846"/>
                  <a:gd name="connsiteY1697" fmla="*/ 373865 h 5079006"/>
                  <a:gd name="connsiteX1698" fmla="*/ 1714922 w 5242846"/>
                  <a:gd name="connsiteY1698" fmla="*/ 373865 h 5079006"/>
                  <a:gd name="connsiteX1699" fmla="*/ 1713630 w 5242846"/>
                  <a:gd name="connsiteY1699" fmla="*/ 373738 h 5079006"/>
                  <a:gd name="connsiteX1700" fmla="*/ 1611358 w 5242846"/>
                  <a:gd name="connsiteY1700" fmla="*/ 362178 h 5079006"/>
                  <a:gd name="connsiteX1701" fmla="*/ 1611358 w 5242846"/>
                  <a:gd name="connsiteY1701" fmla="*/ 362178 h 5079006"/>
                  <a:gd name="connsiteX1702" fmla="*/ 1603603 w 5242846"/>
                  <a:gd name="connsiteY1702" fmla="*/ 352790 h 5079006"/>
                  <a:gd name="connsiteX1703" fmla="*/ 1603603 w 5242846"/>
                  <a:gd name="connsiteY1703" fmla="*/ 352785 h 5079006"/>
                  <a:gd name="connsiteX1704" fmla="*/ 1603603 w 5242846"/>
                  <a:gd name="connsiteY1704" fmla="*/ 352785 h 5079006"/>
                  <a:gd name="connsiteX1705" fmla="*/ 1612996 w 5242846"/>
                  <a:gd name="connsiteY1705" fmla="*/ 345048 h 5079006"/>
                  <a:gd name="connsiteX1706" fmla="*/ 1612996 w 5242846"/>
                  <a:gd name="connsiteY1706" fmla="*/ 345048 h 5079006"/>
                  <a:gd name="connsiteX1707" fmla="*/ 1620751 w 5242846"/>
                  <a:gd name="connsiteY1707" fmla="*/ 354365 h 5079006"/>
                  <a:gd name="connsiteX1708" fmla="*/ 1620751 w 5242846"/>
                  <a:gd name="connsiteY1708" fmla="*/ 354423 h 5079006"/>
                  <a:gd name="connsiteX1709" fmla="*/ 1620751 w 5242846"/>
                  <a:gd name="connsiteY1709" fmla="*/ 354423 h 5079006"/>
                  <a:gd name="connsiteX1710" fmla="*/ 1612232 w 5242846"/>
                  <a:gd name="connsiteY1710" fmla="*/ 362269 h 5079006"/>
                  <a:gd name="connsiteX1711" fmla="*/ 1612232 w 5242846"/>
                  <a:gd name="connsiteY1711" fmla="*/ 362269 h 5079006"/>
                  <a:gd name="connsiteX1712" fmla="*/ 1611358 w 5242846"/>
                  <a:gd name="connsiteY1712" fmla="*/ 362178 h 5079006"/>
                  <a:gd name="connsiteX1713" fmla="*/ 2210772 w 5242846"/>
                  <a:gd name="connsiteY1713" fmla="*/ 328446 h 5079006"/>
                  <a:gd name="connsiteX1714" fmla="*/ 2213539 w 5242846"/>
                  <a:gd name="connsiteY1714" fmla="*/ 316693 h 5079006"/>
                  <a:gd name="connsiteX1715" fmla="*/ 2213612 w 5242846"/>
                  <a:gd name="connsiteY1715" fmla="*/ 316649 h 5079006"/>
                  <a:gd name="connsiteX1716" fmla="*/ 2213612 w 5242846"/>
                  <a:gd name="connsiteY1716" fmla="*/ 316649 h 5079006"/>
                  <a:gd name="connsiteX1717" fmla="*/ 2225390 w 5242846"/>
                  <a:gd name="connsiteY1717" fmla="*/ 319331 h 5079006"/>
                  <a:gd name="connsiteX1718" fmla="*/ 2225426 w 5242846"/>
                  <a:gd name="connsiteY1718" fmla="*/ 319398 h 5079006"/>
                  <a:gd name="connsiteX1719" fmla="*/ 2225426 w 5242846"/>
                  <a:gd name="connsiteY1719" fmla="*/ 319398 h 5079006"/>
                  <a:gd name="connsiteX1720" fmla="*/ 2222568 w 5242846"/>
                  <a:gd name="connsiteY1720" fmla="*/ 331286 h 5079006"/>
                  <a:gd name="connsiteX1721" fmla="*/ 2222568 w 5242846"/>
                  <a:gd name="connsiteY1721" fmla="*/ 331286 h 5079006"/>
                  <a:gd name="connsiteX1722" fmla="*/ 2218090 w 5242846"/>
                  <a:gd name="connsiteY1722" fmla="*/ 332578 h 5079006"/>
                  <a:gd name="connsiteX1723" fmla="*/ 2218090 w 5242846"/>
                  <a:gd name="connsiteY1723" fmla="*/ 332578 h 5079006"/>
                  <a:gd name="connsiteX1724" fmla="*/ 2210772 w 5242846"/>
                  <a:gd name="connsiteY1724" fmla="*/ 328446 h 5079006"/>
                  <a:gd name="connsiteX1725" fmla="*/ 3703308 w 5242846"/>
                  <a:gd name="connsiteY1725" fmla="*/ 314993 h 5079006"/>
                  <a:gd name="connsiteX1726" fmla="*/ 3701214 w 5242846"/>
                  <a:gd name="connsiteY1726" fmla="*/ 303047 h 5079006"/>
                  <a:gd name="connsiteX1727" fmla="*/ 3701233 w 5242846"/>
                  <a:gd name="connsiteY1727" fmla="*/ 303032 h 5079006"/>
                  <a:gd name="connsiteX1728" fmla="*/ 3701233 w 5242846"/>
                  <a:gd name="connsiteY1728" fmla="*/ 303032 h 5079006"/>
                  <a:gd name="connsiteX1729" fmla="*/ 3713302 w 5242846"/>
                  <a:gd name="connsiteY1729" fmla="*/ 300957 h 5079006"/>
                  <a:gd name="connsiteX1730" fmla="*/ 3713302 w 5242846"/>
                  <a:gd name="connsiteY1730" fmla="*/ 300957 h 5079006"/>
                  <a:gd name="connsiteX1731" fmla="*/ 3715377 w 5242846"/>
                  <a:gd name="connsiteY1731" fmla="*/ 312903 h 5079006"/>
                  <a:gd name="connsiteX1732" fmla="*/ 3715359 w 5242846"/>
                  <a:gd name="connsiteY1732" fmla="*/ 312936 h 5079006"/>
                  <a:gd name="connsiteX1733" fmla="*/ 3715359 w 5242846"/>
                  <a:gd name="connsiteY1733" fmla="*/ 312936 h 5079006"/>
                  <a:gd name="connsiteX1734" fmla="*/ 3708314 w 5242846"/>
                  <a:gd name="connsiteY1734" fmla="*/ 316576 h 5079006"/>
                  <a:gd name="connsiteX1735" fmla="*/ 3708314 w 5242846"/>
                  <a:gd name="connsiteY1735" fmla="*/ 316576 h 5079006"/>
                  <a:gd name="connsiteX1736" fmla="*/ 3703308 w 5242846"/>
                  <a:gd name="connsiteY1736" fmla="*/ 315047 h 5079006"/>
                  <a:gd name="connsiteX1737" fmla="*/ 3613706 w 5242846"/>
                  <a:gd name="connsiteY1737" fmla="*/ 270028 h 5079006"/>
                  <a:gd name="connsiteX1738" fmla="*/ 3607936 w 5242846"/>
                  <a:gd name="connsiteY1738" fmla="*/ 259251 h 5079006"/>
                  <a:gd name="connsiteX1739" fmla="*/ 3607936 w 5242846"/>
                  <a:gd name="connsiteY1739" fmla="*/ 259251 h 5079006"/>
                  <a:gd name="connsiteX1740" fmla="*/ 3618694 w 5242846"/>
                  <a:gd name="connsiteY1740" fmla="*/ 253478 h 5079006"/>
                  <a:gd name="connsiteX1741" fmla="*/ 3618694 w 5242846"/>
                  <a:gd name="connsiteY1741" fmla="*/ 253480 h 5079006"/>
                  <a:gd name="connsiteX1742" fmla="*/ 3618694 w 5242846"/>
                  <a:gd name="connsiteY1742" fmla="*/ 253480 h 5079006"/>
                  <a:gd name="connsiteX1743" fmla="*/ 3624465 w 5242846"/>
                  <a:gd name="connsiteY1743" fmla="*/ 264257 h 5079006"/>
                  <a:gd name="connsiteX1744" fmla="*/ 3624465 w 5242846"/>
                  <a:gd name="connsiteY1744" fmla="*/ 264257 h 5079006"/>
                  <a:gd name="connsiteX1745" fmla="*/ 3616200 w 5242846"/>
                  <a:gd name="connsiteY1745" fmla="*/ 270374 h 5079006"/>
                  <a:gd name="connsiteX1746" fmla="*/ 3616200 w 5242846"/>
                  <a:gd name="connsiteY1746" fmla="*/ 270374 h 5079006"/>
                  <a:gd name="connsiteX1747" fmla="*/ 3613706 w 5242846"/>
                  <a:gd name="connsiteY1747" fmla="*/ 270083 h 5079006"/>
                  <a:gd name="connsiteX1748" fmla="*/ 2292964 w 5242846"/>
                  <a:gd name="connsiteY1748" fmla="*/ 265459 h 5079006"/>
                  <a:gd name="connsiteX1749" fmla="*/ 2293620 w 5242846"/>
                  <a:gd name="connsiteY1749" fmla="*/ 253427 h 5079006"/>
                  <a:gd name="connsiteX1750" fmla="*/ 2293747 w 5242846"/>
                  <a:gd name="connsiteY1750" fmla="*/ 253316 h 5079006"/>
                  <a:gd name="connsiteX1751" fmla="*/ 2293747 w 5242846"/>
                  <a:gd name="connsiteY1751" fmla="*/ 253316 h 5079006"/>
                  <a:gd name="connsiteX1752" fmla="*/ 2293747 w 5242846"/>
                  <a:gd name="connsiteY1752" fmla="*/ 253407 h 5079006"/>
                  <a:gd name="connsiteX1753" fmla="*/ 2293747 w 5242846"/>
                  <a:gd name="connsiteY1753" fmla="*/ 253407 h 5079006"/>
                  <a:gd name="connsiteX1754" fmla="*/ 2305889 w 5242846"/>
                  <a:gd name="connsiteY1754" fmla="*/ 254081 h 5079006"/>
                  <a:gd name="connsiteX1755" fmla="*/ 2305889 w 5242846"/>
                  <a:gd name="connsiteY1755" fmla="*/ 254081 h 5079006"/>
                  <a:gd name="connsiteX1756" fmla="*/ 2305125 w 5242846"/>
                  <a:gd name="connsiteY1756" fmla="*/ 266241 h 5079006"/>
                  <a:gd name="connsiteX1757" fmla="*/ 2305125 w 5242846"/>
                  <a:gd name="connsiteY1757" fmla="*/ 266241 h 5079006"/>
                  <a:gd name="connsiteX1758" fmla="*/ 2299427 w 5242846"/>
                  <a:gd name="connsiteY1758" fmla="*/ 268390 h 5079006"/>
                  <a:gd name="connsiteX1759" fmla="*/ 2299427 w 5242846"/>
                  <a:gd name="connsiteY1759" fmla="*/ 268390 h 5079006"/>
                  <a:gd name="connsiteX1760" fmla="*/ 2292964 w 5242846"/>
                  <a:gd name="connsiteY1760" fmla="*/ 265513 h 5079006"/>
                  <a:gd name="connsiteX1761" fmla="*/ 3515567 w 5242846"/>
                  <a:gd name="connsiteY1761" fmla="*/ 247254 h 5079006"/>
                  <a:gd name="connsiteX1762" fmla="*/ 3515567 w 5242846"/>
                  <a:gd name="connsiteY1762" fmla="*/ 247254 h 5079006"/>
                  <a:gd name="connsiteX1763" fmla="*/ 3508758 w 5242846"/>
                  <a:gd name="connsiteY1763" fmla="*/ 237169 h 5079006"/>
                  <a:gd name="connsiteX1764" fmla="*/ 3508758 w 5242846"/>
                  <a:gd name="connsiteY1764" fmla="*/ 237169 h 5079006"/>
                  <a:gd name="connsiteX1765" fmla="*/ 3518916 w 5242846"/>
                  <a:gd name="connsiteY1765" fmla="*/ 230361 h 5079006"/>
                  <a:gd name="connsiteX1766" fmla="*/ 3518916 w 5242846"/>
                  <a:gd name="connsiteY1766" fmla="*/ 230361 h 5079006"/>
                  <a:gd name="connsiteX1767" fmla="*/ 3525743 w 5242846"/>
                  <a:gd name="connsiteY1767" fmla="*/ 240444 h 5079006"/>
                  <a:gd name="connsiteX1768" fmla="*/ 3525725 w 5242846"/>
                  <a:gd name="connsiteY1768" fmla="*/ 240537 h 5079006"/>
                  <a:gd name="connsiteX1769" fmla="*/ 3525725 w 5242846"/>
                  <a:gd name="connsiteY1769" fmla="*/ 240537 h 5079006"/>
                  <a:gd name="connsiteX1770" fmla="*/ 3517278 w 5242846"/>
                  <a:gd name="connsiteY1770" fmla="*/ 247418 h 5079006"/>
                  <a:gd name="connsiteX1771" fmla="*/ 3517278 w 5242846"/>
                  <a:gd name="connsiteY1771" fmla="*/ 247418 h 5079006"/>
                  <a:gd name="connsiteX1772" fmla="*/ 3515658 w 5242846"/>
                  <a:gd name="connsiteY1772" fmla="*/ 247345 h 5079006"/>
                  <a:gd name="connsiteX1773" fmla="*/ 3312061 w 5242846"/>
                  <a:gd name="connsiteY1773" fmla="*/ 243613 h 5079006"/>
                  <a:gd name="connsiteX1774" fmla="*/ 3303796 w 5242846"/>
                  <a:gd name="connsiteY1774" fmla="*/ 234657 h 5079006"/>
                  <a:gd name="connsiteX1775" fmla="*/ 3303796 w 5242846"/>
                  <a:gd name="connsiteY1775" fmla="*/ 234657 h 5079006"/>
                  <a:gd name="connsiteX1776" fmla="*/ 3312680 w 5242846"/>
                  <a:gd name="connsiteY1776" fmla="*/ 226372 h 5079006"/>
                  <a:gd name="connsiteX1777" fmla="*/ 3312752 w 5242846"/>
                  <a:gd name="connsiteY1777" fmla="*/ 226374 h 5079006"/>
                  <a:gd name="connsiteX1778" fmla="*/ 3312752 w 5242846"/>
                  <a:gd name="connsiteY1778" fmla="*/ 226374 h 5079006"/>
                  <a:gd name="connsiteX1779" fmla="*/ 3321017 w 5242846"/>
                  <a:gd name="connsiteY1779" fmla="*/ 235331 h 5079006"/>
                  <a:gd name="connsiteX1780" fmla="*/ 3321017 w 5242846"/>
                  <a:gd name="connsiteY1780" fmla="*/ 235331 h 5079006"/>
                  <a:gd name="connsiteX1781" fmla="*/ 3312407 w 5242846"/>
                  <a:gd name="connsiteY1781" fmla="*/ 243613 h 5079006"/>
                  <a:gd name="connsiteX1782" fmla="*/ 3312061 w 5242846"/>
                  <a:gd name="connsiteY1782" fmla="*/ 243613 h 5079006"/>
                  <a:gd name="connsiteX1783" fmla="*/ 3406723 w 5242846"/>
                  <a:gd name="connsiteY1783" fmla="*/ 234657 h 5079006"/>
                  <a:gd name="connsiteX1784" fmla="*/ 3414405 w 5242846"/>
                  <a:gd name="connsiteY1784" fmla="*/ 225440 h 5079006"/>
                  <a:gd name="connsiteX1785" fmla="*/ 3414569 w 5242846"/>
                  <a:gd name="connsiteY1785" fmla="*/ 225427 h 5079006"/>
                  <a:gd name="connsiteX1786" fmla="*/ 3414569 w 5242846"/>
                  <a:gd name="connsiteY1786" fmla="*/ 225427 h 5079006"/>
                  <a:gd name="connsiteX1787" fmla="*/ 3414569 w 5242846"/>
                  <a:gd name="connsiteY1787" fmla="*/ 225427 h 5079006"/>
                  <a:gd name="connsiteX1788" fmla="*/ 3414569 w 5242846"/>
                  <a:gd name="connsiteY1788" fmla="*/ 225427 h 5079006"/>
                  <a:gd name="connsiteX1789" fmla="*/ 3423872 w 5242846"/>
                  <a:gd name="connsiteY1789" fmla="*/ 233364 h 5079006"/>
                  <a:gd name="connsiteX1790" fmla="*/ 3423872 w 5242846"/>
                  <a:gd name="connsiteY1790" fmla="*/ 233364 h 5079006"/>
                  <a:gd name="connsiteX1791" fmla="*/ 3416080 w 5242846"/>
                  <a:gd name="connsiteY1791" fmla="*/ 242663 h 5079006"/>
                  <a:gd name="connsiteX1792" fmla="*/ 3416044 w 5242846"/>
                  <a:gd name="connsiteY1792" fmla="*/ 242667 h 5079006"/>
                  <a:gd name="connsiteX1793" fmla="*/ 3415261 w 5242846"/>
                  <a:gd name="connsiteY1793" fmla="*/ 242667 h 5079006"/>
                  <a:gd name="connsiteX1794" fmla="*/ 3406741 w 5242846"/>
                  <a:gd name="connsiteY1794" fmla="*/ 234675 h 5079006"/>
                  <a:gd name="connsiteX1795" fmla="*/ 3208296 w 5242846"/>
                  <a:gd name="connsiteY1795" fmla="*/ 226374 h 5079006"/>
                  <a:gd name="connsiteX1796" fmla="*/ 3202143 w 5242846"/>
                  <a:gd name="connsiteY1796" fmla="*/ 215892 h 5079006"/>
                  <a:gd name="connsiteX1797" fmla="*/ 3202179 w 5242846"/>
                  <a:gd name="connsiteY1797" fmla="*/ 215779 h 5079006"/>
                  <a:gd name="connsiteX1798" fmla="*/ 3202179 w 5242846"/>
                  <a:gd name="connsiteY1798" fmla="*/ 215779 h 5079006"/>
                  <a:gd name="connsiteX1799" fmla="*/ 3212774 w 5242846"/>
                  <a:gd name="connsiteY1799" fmla="*/ 209753 h 5079006"/>
                  <a:gd name="connsiteX1800" fmla="*/ 3212774 w 5242846"/>
                  <a:gd name="connsiteY1800" fmla="*/ 209753 h 5079006"/>
                  <a:gd name="connsiteX1801" fmla="*/ 3218818 w 5242846"/>
                  <a:gd name="connsiteY1801" fmla="*/ 220297 h 5079006"/>
                  <a:gd name="connsiteX1802" fmla="*/ 3218800 w 5242846"/>
                  <a:gd name="connsiteY1802" fmla="*/ 220348 h 5079006"/>
                  <a:gd name="connsiteX1803" fmla="*/ 3218800 w 5242846"/>
                  <a:gd name="connsiteY1803" fmla="*/ 220348 h 5079006"/>
                  <a:gd name="connsiteX1804" fmla="*/ 3210535 w 5242846"/>
                  <a:gd name="connsiteY1804" fmla="*/ 226720 h 5079006"/>
                  <a:gd name="connsiteX1805" fmla="*/ 3210535 w 5242846"/>
                  <a:gd name="connsiteY1805" fmla="*/ 226720 h 5079006"/>
                  <a:gd name="connsiteX1806" fmla="*/ 3208242 w 5242846"/>
                  <a:gd name="connsiteY1806" fmla="*/ 226392 h 5079006"/>
                  <a:gd name="connsiteX1807" fmla="*/ 2369623 w 5242846"/>
                  <a:gd name="connsiteY1807" fmla="*/ 195627 h 5079006"/>
                  <a:gd name="connsiteX1808" fmla="*/ 2369550 w 5242846"/>
                  <a:gd name="connsiteY1808" fmla="*/ 183450 h 5079006"/>
                  <a:gd name="connsiteX1809" fmla="*/ 2369623 w 5242846"/>
                  <a:gd name="connsiteY1809" fmla="*/ 183375 h 5079006"/>
                  <a:gd name="connsiteX1810" fmla="*/ 2369623 w 5242846"/>
                  <a:gd name="connsiteY1810" fmla="*/ 183375 h 5079006"/>
                  <a:gd name="connsiteX1811" fmla="*/ 2381765 w 5242846"/>
                  <a:gd name="connsiteY1811" fmla="*/ 183485 h 5079006"/>
                  <a:gd name="connsiteX1812" fmla="*/ 2381765 w 5242846"/>
                  <a:gd name="connsiteY1812" fmla="*/ 183485 h 5079006"/>
                  <a:gd name="connsiteX1813" fmla="*/ 2381765 w 5242846"/>
                  <a:gd name="connsiteY1813" fmla="*/ 195627 h 5079006"/>
                  <a:gd name="connsiteX1814" fmla="*/ 2381765 w 5242846"/>
                  <a:gd name="connsiteY1814" fmla="*/ 195627 h 5079006"/>
                  <a:gd name="connsiteX1815" fmla="*/ 2375648 w 5242846"/>
                  <a:gd name="connsiteY1815" fmla="*/ 198121 h 5079006"/>
                  <a:gd name="connsiteX1816" fmla="*/ 2375648 w 5242846"/>
                  <a:gd name="connsiteY1816" fmla="*/ 198121 h 5079006"/>
                  <a:gd name="connsiteX1817" fmla="*/ 2369568 w 5242846"/>
                  <a:gd name="connsiteY1817" fmla="*/ 195645 h 5079006"/>
                  <a:gd name="connsiteX1818" fmla="*/ 3109465 w 5242846"/>
                  <a:gd name="connsiteY1818" fmla="*/ 192441 h 5079006"/>
                  <a:gd name="connsiteX1819" fmla="*/ 3104677 w 5242846"/>
                  <a:gd name="connsiteY1819" fmla="*/ 181273 h 5079006"/>
                  <a:gd name="connsiteX1820" fmla="*/ 3104732 w 5242846"/>
                  <a:gd name="connsiteY1820" fmla="*/ 181136 h 5079006"/>
                  <a:gd name="connsiteX1821" fmla="*/ 3104732 w 5242846"/>
                  <a:gd name="connsiteY1821" fmla="*/ 181136 h 5079006"/>
                  <a:gd name="connsiteX1822" fmla="*/ 3115818 w 5242846"/>
                  <a:gd name="connsiteY1822" fmla="*/ 176359 h 5079006"/>
                  <a:gd name="connsiteX1823" fmla="*/ 3115927 w 5242846"/>
                  <a:gd name="connsiteY1823" fmla="*/ 176403 h 5079006"/>
                  <a:gd name="connsiteX1824" fmla="*/ 3115927 w 5242846"/>
                  <a:gd name="connsiteY1824" fmla="*/ 176403 h 5079006"/>
                  <a:gd name="connsiteX1825" fmla="*/ 3120678 w 5242846"/>
                  <a:gd name="connsiteY1825" fmla="*/ 187615 h 5079006"/>
                  <a:gd name="connsiteX1826" fmla="*/ 3120678 w 5242846"/>
                  <a:gd name="connsiteY1826" fmla="*/ 187617 h 5079006"/>
                  <a:gd name="connsiteX1827" fmla="*/ 3120678 w 5242846"/>
                  <a:gd name="connsiteY1827" fmla="*/ 187617 h 5079006"/>
                  <a:gd name="connsiteX1828" fmla="*/ 3112650 w 5242846"/>
                  <a:gd name="connsiteY1828" fmla="*/ 193078 h 5079006"/>
                  <a:gd name="connsiteX1829" fmla="*/ 3112650 w 5242846"/>
                  <a:gd name="connsiteY1829" fmla="*/ 193078 h 5079006"/>
                  <a:gd name="connsiteX1830" fmla="*/ 3109410 w 5242846"/>
                  <a:gd name="connsiteY1830" fmla="*/ 192459 h 5079006"/>
                  <a:gd name="connsiteX1831" fmla="*/ 3015203 w 5242846"/>
                  <a:gd name="connsiteY1831" fmla="*/ 147112 h 5079006"/>
                  <a:gd name="connsiteX1832" fmla="*/ 3015203 w 5242846"/>
                  <a:gd name="connsiteY1832" fmla="*/ 147112 h 5079006"/>
                  <a:gd name="connsiteX1833" fmla="*/ 3011653 w 5242846"/>
                  <a:gd name="connsiteY1833" fmla="*/ 135518 h 5079006"/>
                  <a:gd name="connsiteX1834" fmla="*/ 3011671 w 5242846"/>
                  <a:gd name="connsiteY1834" fmla="*/ 135480 h 5079006"/>
                  <a:gd name="connsiteX1835" fmla="*/ 3011671 w 5242846"/>
                  <a:gd name="connsiteY1835" fmla="*/ 135480 h 5079006"/>
                  <a:gd name="connsiteX1836" fmla="*/ 3023285 w 5242846"/>
                  <a:gd name="connsiteY1836" fmla="*/ 131832 h 5079006"/>
                  <a:gd name="connsiteX1837" fmla="*/ 3023304 w 5242846"/>
                  <a:gd name="connsiteY1837" fmla="*/ 131839 h 5079006"/>
                  <a:gd name="connsiteX1838" fmla="*/ 3023304 w 5242846"/>
                  <a:gd name="connsiteY1838" fmla="*/ 131839 h 5079006"/>
                  <a:gd name="connsiteX1839" fmla="*/ 3026854 w 5242846"/>
                  <a:gd name="connsiteY1839" fmla="*/ 143433 h 5079006"/>
                  <a:gd name="connsiteX1840" fmla="*/ 3026835 w 5242846"/>
                  <a:gd name="connsiteY1840" fmla="*/ 143471 h 5079006"/>
                  <a:gd name="connsiteX1841" fmla="*/ 3026835 w 5242846"/>
                  <a:gd name="connsiteY1841" fmla="*/ 143471 h 5079006"/>
                  <a:gd name="connsiteX1842" fmla="*/ 3019262 w 5242846"/>
                  <a:gd name="connsiteY1842" fmla="*/ 148132 h 5079006"/>
                  <a:gd name="connsiteX1843" fmla="*/ 3019262 w 5242846"/>
                  <a:gd name="connsiteY1843" fmla="*/ 148132 h 5079006"/>
                  <a:gd name="connsiteX1844" fmla="*/ 3015148 w 5242846"/>
                  <a:gd name="connsiteY1844" fmla="*/ 147131 h 5079006"/>
                  <a:gd name="connsiteX1845" fmla="*/ 2440783 w 5242846"/>
                  <a:gd name="connsiteY1845" fmla="*/ 120407 h 5079006"/>
                  <a:gd name="connsiteX1846" fmla="*/ 2441293 w 5242846"/>
                  <a:gd name="connsiteY1846" fmla="*/ 108266 h 5079006"/>
                  <a:gd name="connsiteX1847" fmla="*/ 2441293 w 5242846"/>
                  <a:gd name="connsiteY1847" fmla="*/ 108264 h 5079006"/>
                  <a:gd name="connsiteX1848" fmla="*/ 2441293 w 5242846"/>
                  <a:gd name="connsiteY1848" fmla="*/ 108264 h 5079006"/>
                  <a:gd name="connsiteX1849" fmla="*/ 2453344 w 5242846"/>
                  <a:gd name="connsiteY1849" fmla="*/ 108559 h 5079006"/>
                  <a:gd name="connsiteX1850" fmla="*/ 2453454 w 5242846"/>
                  <a:gd name="connsiteY1850" fmla="*/ 108683 h 5079006"/>
                  <a:gd name="connsiteX1851" fmla="*/ 2453454 w 5242846"/>
                  <a:gd name="connsiteY1851" fmla="*/ 108683 h 5079006"/>
                  <a:gd name="connsiteX1852" fmla="*/ 2453035 w 5242846"/>
                  <a:gd name="connsiteY1852" fmla="*/ 120827 h 5079006"/>
                  <a:gd name="connsiteX1853" fmla="*/ 2453017 w 5242846"/>
                  <a:gd name="connsiteY1853" fmla="*/ 120844 h 5079006"/>
                  <a:gd name="connsiteX1854" fmla="*/ 2453017 w 5242846"/>
                  <a:gd name="connsiteY1854" fmla="*/ 120844 h 5079006"/>
                  <a:gd name="connsiteX1855" fmla="*/ 2447155 w 5242846"/>
                  <a:gd name="connsiteY1855" fmla="*/ 123174 h 5079006"/>
                  <a:gd name="connsiteX1856" fmla="*/ 2447155 w 5242846"/>
                  <a:gd name="connsiteY1856" fmla="*/ 123174 h 5079006"/>
                  <a:gd name="connsiteX1857" fmla="*/ 2440729 w 5242846"/>
                  <a:gd name="connsiteY1857" fmla="*/ 120425 h 5079006"/>
                  <a:gd name="connsiteX1858" fmla="*/ 2923398 w 5242846"/>
                  <a:gd name="connsiteY1858" fmla="*/ 99071 h 5079006"/>
                  <a:gd name="connsiteX1859" fmla="*/ 2923398 w 5242846"/>
                  <a:gd name="connsiteY1859" fmla="*/ 99071 h 5079006"/>
                  <a:gd name="connsiteX1860" fmla="*/ 2919557 w 5242846"/>
                  <a:gd name="connsiteY1860" fmla="*/ 87517 h 5079006"/>
                  <a:gd name="connsiteX1861" fmla="*/ 2919594 w 5242846"/>
                  <a:gd name="connsiteY1861" fmla="*/ 87439 h 5079006"/>
                  <a:gd name="connsiteX1862" fmla="*/ 2919594 w 5242846"/>
                  <a:gd name="connsiteY1862" fmla="*/ 87439 h 5079006"/>
                  <a:gd name="connsiteX1863" fmla="*/ 2931153 w 5242846"/>
                  <a:gd name="connsiteY1863" fmla="*/ 83652 h 5079006"/>
                  <a:gd name="connsiteX1864" fmla="*/ 2931153 w 5242846"/>
                  <a:gd name="connsiteY1864" fmla="*/ 83652 h 5079006"/>
                  <a:gd name="connsiteX1865" fmla="*/ 2934940 w 5242846"/>
                  <a:gd name="connsiteY1865" fmla="*/ 95266 h 5079006"/>
                  <a:gd name="connsiteX1866" fmla="*/ 2934940 w 5242846"/>
                  <a:gd name="connsiteY1866" fmla="*/ 95266 h 5079006"/>
                  <a:gd name="connsiteX1867" fmla="*/ 2927276 w 5242846"/>
                  <a:gd name="connsiteY1867" fmla="*/ 100018 h 5079006"/>
                  <a:gd name="connsiteX1868" fmla="*/ 2927276 w 5242846"/>
                  <a:gd name="connsiteY1868" fmla="*/ 100018 h 5079006"/>
                  <a:gd name="connsiteX1869" fmla="*/ 2923398 w 5242846"/>
                  <a:gd name="connsiteY1869" fmla="*/ 99071 h 5079006"/>
                  <a:gd name="connsiteX1870" fmla="*/ 2524214 w 5242846"/>
                  <a:gd name="connsiteY1870" fmla="*/ 59677 h 5079006"/>
                  <a:gd name="connsiteX1871" fmla="*/ 2528182 w 5242846"/>
                  <a:gd name="connsiteY1871" fmla="*/ 48135 h 5079006"/>
                  <a:gd name="connsiteX1872" fmla="*/ 2528182 w 5242846"/>
                  <a:gd name="connsiteY1872" fmla="*/ 48135 h 5079006"/>
                  <a:gd name="connsiteX1873" fmla="*/ 2539742 w 5242846"/>
                  <a:gd name="connsiteY1873" fmla="*/ 52013 h 5079006"/>
                  <a:gd name="connsiteX1874" fmla="*/ 2539742 w 5242846"/>
                  <a:gd name="connsiteY1874" fmla="*/ 52013 h 5079006"/>
                  <a:gd name="connsiteX1875" fmla="*/ 2535901 w 5242846"/>
                  <a:gd name="connsiteY1875" fmla="*/ 63625 h 5079006"/>
                  <a:gd name="connsiteX1876" fmla="*/ 2535864 w 5242846"/>
                  <a:gd name="connsiteY1876" fmla="*/ 63646 h 5079006"/>
                  <a:gd name="connsiteX1877" fmla="*/ 2535864 w 5242846"/>
                  <a:gd name="connsiteY1877" fmla="*/ 63646 h 5079006"/>
                  <a:gd name="connsiteX1878" fmla="*/ 2532060 w 5242846"/>
                  <a:gd name="connsiteY1878" fmla="*/ 64501 h 5079006"/>
                  <a:gd name="connsiteX1879" fmla="*/ 2532060 w 5242846"/>
                  <a:gd name="connsiteY1879" fmla="*/ 64501 h 5079006"/>
                  <a:gd name="connsiteX1880" fmla="*/ 2524214 w 5242846"/>
                  <a:gd name="connsiteY1880" fmla="*/ 59677 h 5079006"/>
                  <a:gd name="connsiteX1881" fmla="*/ 2830265 w 5242846"/>
                  <a:gd name="connsiteY1881" fmla="*/ 56400 h 5079006"/>
                  <a:gd name="connsiteX1882" fmla="*/ 2824804 w 5242846"/>
                  <a:gd name="connsiteY1882" fmla="*/ 45489 h 5079006"/>
                  <a:gd name="connsiteX1883" fmla="*/ 2824804 w 5242846"/>
                  <a:gd name="connsiteY1883" fmla="*/ 45478 h 5079006"/>
                  <a:gd name="connsiteX1884" fmla="*/ 2824804 w 5242846"/>
                  <a:gd name="connsiteY1884" fmla="*/ 45478 h 5079006"/>
                  <a:gd name="connsiteX1885" fmla="*/ 2835726 w 5242846"/>
                  <a:gd name="connsiteY1885" fmla="*/ 40016 h 5079006"/>
                  <a:gd name="connsiteX1886" fmla="*/ 2835726 w 5242846"/>
                  <a:gd name="connsiteY1886" fmla="*/ 40016 h 5079006"/>
                  <a:gd name="connsiteX1887" fmla="*/ 2841078 w 5242846"/>
                  <a:gd name="connsiteY1887" fmla="*/ 50939 h 5079006"/>
                  <a:gd name="connsiteX1888" fmla="*/ 2841078 w 5242846"/>
                  <a:gd name="connsiteY1888" fmla="*/ 50939 h 5079006"/>
                  <a:gd name="connsiteX1889" fmla="*/ 2832977 w 5242846"/>
                  <a:gd name="connsiteY1889" fmla="*/ 56801 h 5079006"/>
                  <a:gd name="connsiteX1890" fmla="*/ 2832977 w 5242846"/>
                  <a:gd name="connsiteY1890" fmla="*/ 56801 h 5079006"/>
                  <a:gd name="connsiteX1891" fmla="*/ 2830265 w 5242846"/>
                  <a:gd name="connsiteY1891" fmla="*/ 56400 h 5079006"/>
                  <a:gd name="connsiteX1892" fmla="*/ 2621571 w 5242846"/>
                  <a:gd name="connsiteY1892" fmla="*/ 25453 h 5079006"/>
                  <a:gd name="connsiteX1893" fmla="*/ 2628634 w 5242846"/>
                  <a:gd name="connsiteY1893" fmla="*/ 15440 h 5079006"/>
                  <a:gd name="connsiteX1894" fmla="*/ 2628634 w 5242846"/>
                  <a:gd name="connsiteY1894" fmla="*/ 15440 h 5079006"/>
                  <a:gd name="connsiteX1895" fmla="*/ 2628634 w 5242846"/>
                  <a:gd name="connsiteY1895" fmla="*/ 15531 h 5079006"/>
                  <a:gd name="connsiteX1896" fmla="*/ 2628634 w 5242846"/>
                  <a:gd name="connsiteY1896" fmla="*/ 15531 h 5079006"/>
                  <a:gd name="connsiteX1897" fmla="*/ 2638555 w 5242846"/>
                  <a:gd name="connsiteY1897" fmla="*/ 22467 h 5079006"/>
                  <a:gd name="connsiteX1898" fmla="*/ 2638555 w 5242846"/>
                  <a:gd name="connsiteY1898" fmla="*/ 22504 h 5079006"/>
                  <a:gd name="connsiteX1899" fmla="*/ 2638555 w 5242846"/>
                  <a:gd name="connsiteY1899" fmla="*/ 22504 h 5079006"/>
                  <a:gd name="connsiteX1900" fmla="*/ 2631492 w 5242846"/>
                  <a:gd name="connsiteY1900" fmla="*/ 32498 h 5079006"/>
                  <a:gd name="connsiteX1901" fmla="*/ 2631492 w 5242846"/>
                  <a:gd name="connsiteY1901" fmla="*/ 32498 h 5079006"/>
                  <a:gd name="connsiteX1902" fmla="*/ 2630108 w 5242846"/>
                  <a:gd name="connsiteY1902" fmla="*/ 32589 h 5079006"/>
                  <a:gd name="connsiteX1903" fmla="*/ 2630108 w 5242846"/>
                  <a:gd name="connsiteY1903" fmla="*/ 32589 h 5079006"/>
                  <a:gd name="connsiteX1904" fmla="*/ 2621571 w 5242846"/>
                  <a:gd name="connsiteY1904" fmla="*/ 25489 h 5079006"/>
                  <a:gd name="connsiteX1905" fmla="*/ 2732034 w 5242846"/>
                  <a:gd name="connsiteY1905" fmla="*/ 30769 h 5079006"/>
                  <a:gd name="connsiteX1906" fmla="*/ 2732034 w 5242846"/>
                  <a:gd name="connsiteY1906" fmla="*/ 30769 h 5079006"/>
                  <a:gd name="connsiteX1907" fmla="*/ 2724625 w 5242846"/>
                  <a:gd name="connsiteY1907" fmla="*/ 21138 h 5079006"/>
                  <a:gd name="connsiteX1908" fmla="*/ 2724625 w 5242846"/>
                  <a:gd name="connsiteY1908" fmla="*/ 21138 h 5079006"/>
                  <a:gd name="connsiteX1909" fmla="*/ 2734365 w 5242846"/>
                  <a:gd name="connsiteY1909" fmla="*/ 13729 h 5079006"/>
                  <a:gd name="connsiteX1910" fmla="*/ 2734365 w 5242846"/>
                  <a:gd name="connsiteY1910" fmla="*/ 13729 h 5079006"/>
                  <a:gd name="connsiteX1911" fmla="*/ 2741665 w 5242846"/>
                  <a:gd name="connsiteY1911" fmla="*/ 23386 h 5079006"/>
                  <a:gd name="connsiteX1912" fmla="*/ 2741646 w 5242846"/>
                  <a:gd name="connsiteY1912" fmla="*/ 23450 h 5079006"/>
                  <a:gd name="connsiteX1913" fmla="*/ 2741646 w 5242846"/>
                  <a:gd name="connsiteY1913" fmla="*/ 23450 h 5079006"/>
                  <a:gd name="connsiteX1914" fmla="*/ 2733127 w 5242846"/>
                  <a:gd name="connsiteY1914" fmla="*/ 30878 h 5079006"/>
                  <a:gd name="connsiteX1915" fmla="*/ 2733127 w 5242846"/>
                  <a:gd name="connsiteY1915" fmla="*/ 30878 h 5079006"/>
                  <a:gd name="connsiteX1916" fmla="*/ 2732034 w 5242846"/>
                  <a:gd name="connsiteY1916" fmla="*/ 30805 h 5079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</a:cxnLst>
                <a:rect l="l" t="t" r="r" b="b"/>
                <a:pathLst>
                  <a:path w="5242846" h="5079006">
                    <a:moveTo>
                      <a:pt x="3243649" y="5069653"/>
                    </a:moveTo>
                    <a:cubicBezTo>
                      <a:pt x="3238916" y="5069343"/>
                      <a:pt x="3235329" y="5065284"/>
                      <a:pt x="3235639" y="5060551"/>
                    </a:cubicBezTo>
                    <a:lnTo>
                      <a:pt x="3235639" y="5060551"/>
                    </a:lnTo>
                    <a:cubicBezTo>
                      <a:pt x="3235912" y="5055836"/>
                      <a:pt x="3239953" y="5052250"/>
                      <a:pt x="3244650" y="5052523"/>
                    </a:cubicBezTo>
                    <a:cubicBezTo>
                      <a:pt x="3244687" y="5052523"/>
                      <a:pt x="3244705" y="5052523"/>
                      <a:pt x="3244741" y="5052523"/>
                    </a:cubicBezTo>
                    <a:lnTo>
                      <a:pt x="3244741" y="5052523"/>
                    </a:lnTo>
                    <a:cubicBezTo>
                      <a:pt x="3249420" y="5052760"/>
                      <a:pt x="3253024" y="5056746"/>
                      <a:pt x="3252787" y="5061425"/>
                    </a:cubicBezTo>
                    <a:cubicBezTo>
                      <a:pt x="3252769" y="5061497"/>
                      <a:pt x="3252769" y="5061552"/>
                      <a:pt x="3252769" y="5061625"/>
                    </a:cubicBezTo>
                    <a:lnTo>
                      <a:pt x="3252769" y="5061625"/>
                    </a:lnTo>
                    <a:cubicBezTo>
                      <a:pt x="3252496" y="5066140"/>
                      <a:pt x="3248746" y="5069653"/>
                      <a:pt x="3244231" y="5069635"/>
                    </a:cubicBezTo>
                    <a:lnTo>
                      <a:pt x="3243631" y="5069635"/>
                    </a:lnTo>
                    <a:close/>
                    <a:moveTo>
                      <a:pt x="3338603" y="5054143"/>
                    </a:moveTo>
                    <a:cubicBezTo>
                      <a:pt x="3337419" y="5049610"/>
                      <a:pt x="3340132" y="5044950"/>
                      <a:pt x="3344665" y="5043766"/>
                    </a:cubicBezTo>
                    <a:cubicBezTo>
                      <a:pt x="3344737" y="5043749"/>
                      <a:pt x="3344810" y="5043730"/>
                      <a:pt x="3344883" y="5043712"/>
                    </a:cubicBezTo>
                    <a:lnTo>
                      <a:pt x="3344883" y="5043712"/>
                    </a:lnTo>
                    <a:cubicBezTo>
                      <a:pt x="3349507" y="5042601"/>
                      <a:pt x="3354149" y="5045405"/>
                      <a:pt x="3355314" y="5050011"/>
                    </a:cubicBezTo>
                    <a:lnTo>
                      <a:pt x="3355314" y="5050011"/>
                    </a:lnTo>
                    <a:cubicBezTo>
                      <a:pt x="3356425" y="5054653"/>
                      <a:pt x="3353585" y="5059313"/>
                      <a:pt x="3348943" y="5060442"/>
                    </a:cubicBezTo>
                    <a:lnTo>
                      <a:pt x="3348943" y="5060442"/>
                    </a:lnTo>
                    <a:cubicBezTo>
                      <a:pt x="3348287" y="5060606"/>
                      <a:pt x="3347632" y="5060697"/>
                      <a:pt x="3346958" y="5060697"/>
                    </a:cubicBezTo>
                    <a:lnTo>
                      <a:pt x="3346958" y="5060697"/>
                    </a:lnTo>
                    <a:cubicBezTo>
                      <a:pt x="3342990" y="5060715"/>
                      <a:pt x="3339531" y="5058002"/>
                      <a:pt x="3338603" y="5054143"/>
                    </a:cubicBezTo>
                    <a:close/>
                    <a:moveTo>
                      <a:pt x="3140339" y="5049155"/>
                    </a:moveTo>
                    <a:lnTo>
                      <a:pt x="3140339" y="5049155"/>
                    </a:lnTo>
                    <a:cubicBezTo>
                      <a:pt x="3135806" y="5047735"/>
                      <a:pt x="3133276" y="5042892"/>
                      <a:pt x="3134714" y="5038360"/>
                    </a:cubicBezTo>
                    <a:cubicBezTo>
                      <a:pt x="3134732" y="5038324"/>
                      <a:pt x="3134732" y="5038269"/>
                      <a:pt x="3134751" y="5038232"/>
                    </a:cubicBezTo>
                    <a:lnTo>
                      <a:pt x="3134751" y="5038232"/>
                    </a:lnTo>
                    <a:cubicBezTo>
                      <a:pt x="3136134" y="5033736"/>
                      <a:pt x="3140885" y="5031224"/>
                      <a:pt x="3145382" y="5032608"/>
                    </a:cubicBezTo>
                    <a:cubicBezTo>
                      <a:pt x="3145418" y="5032608"/>
                      <a:pt x="3145473" y="5032625"/>
                      <a:pt x="3145509" y="5032644"/>
                    </a:cubicBezTo>
                    <a:lnTo>
                      <a:pt x="3145509" y="5032644"/>
                    </a:lnTo>
                    <a:cubicBezTo>
                      <a:pt x="3150042" y="5034136"/>
                      <a:pt x="3152536" y="5038997"/>
                      <a:pt x="3151116" y="5043566"/>
                    </a:cubicBezTo>
                    <a:lnTo>
                      <a:pt x="3151116" y="5043566"/>
                    </a:lnTo>
                    <a:cubicBezTo>
                      <a:pt x="3149933" y="5047152"/>
                      <a:pt x="3146602" y="5049574"/>
                      <a:pt x="3142833" y="5049592"/>
                    </a:cubicBezTo>
                    <a:lnTo>
                      <a:pt x="3142833" y="5049592"/>
                    </a:lnTo>
                    <a:cubicBezTo>
                      <a:pt x="3141978" y="5049556"/>
                      <a:pt x="3141140" y="5049410"/>
                      <a:pt x="3140339" y="5049155"/>
                    </a:cubicBezTo>
                    <a:close/>
                    <a:moveTo>
                      <a:pt x="2439473" y="5044841"/>
                    </a:moveTo>
                    <a:cubicBezTo>
                      <a:pt x="2434758" y="5044149"/>
                      <a:pt x="2431499" y="5039761"/>
                      <a:pt x="2432191" y="5035046"/>
                    </a:cubicBezTo>
                    <a:cubicBezTo>
                      <a:pt x="2432191" y="5035046"/>
                      <a:pt x="2432191" y="5035029"/>
                      <a:pt x="2432191" y="5035029"/>
                    </a:cubicBezTo>
                    <a:lnTo>
                      <a:pt x="2432191" y="5035029"/>
                    </a:lnTo>
                    <a:cubicBezTo>
                      <a:pt x="2432901" y="5030350"/>
                      <a:pt x="2437288" y="5027128"/>
                      <a:pt x="2441967" y="5027856"/>
                    </a:cubicBezTo>
                    <a:cubicBezTo>
                      <a:pt x="2442003" y="5027856"/>
                      <a:pt x="2442058" y="5027874"/>
                      <a:pt x="2442094" y="5027874"/>
                    </a:cubicBezTo>
                    <a:lnTo>
                      <a:pt x="2442094" y="5027874"/>
                    </a:lnTo>
                    <a:cubicBezTo>
                      <a:pt x="2446754" y="5028639"/>
                      <a:pt x="2449940" y="5033008"/>
                      <a:pt x="2449248" y="5037686"/>
                    </a:cubicBezTo>
                    <a:lnTo>
                      <a:pt x="2449248" y="5037686"/>
                    </a:lnTo>
                    <a:cubicBezTo>
                      <a:pt x="2448557" y="5041873"/>
                      <a:pt x="2444952" y="5044950"/>
                      <a:pt x="2440711" y="5044968"/>
                    </a:cubicBezTo>
                    <a:lnTo>
                      <a:pt x="2440711" y="5044968"/>
                    </a:lnTo>
                    <a:cubicBezTo>
                      <a:pt x="2440274" y="5044968"/>
                      <a:pt x="2439855" y="5044931"/>
                      <a:pt x="2439436" y="5044841"/>
                    </a:cubicBezTo>
                    <a:close/>
                    <a:moveTo>
                      <a:pt x="2533735" y="5032261"/>
                    </a:moveTo>
                    <a:cubicBezTo>
                      <a:pt x="2532606" y="5027638"/>
                      <a:pt x="2535446" y="5022959"/>
                      <a:pt x="2540070" y="5021830"/>
                    </a:cubicBezTo>
                    <a:cubicBezTo>
                      <a:pt x="2540088" y="5021830"/>
                      <a:pt x="2540088" y="5021830"/>
                      <a:pt x="2540106" y="5021830"/>
                    </a:cubicBezTo>
                    <a:lnTo>
                      <a:pt x="2540106" y="5021830"/>
                    </a:lnTo>
                    <a:cubicBezTo>
                      <a:pt x="2544748" y="5020720"/>
                      <a:pt x="2549427" y="5023578"/>
                      <a:pt x="2550537" y="5028220"/>
                    </a:cubicBezTo>
                    <a:cubicBezTo>
                      <a:pt x="2550537" y="5028220"/>
                      <a:pt x="2550537" y="5028220"/>
                      <a:pt x="2550537" y="5028220"/>
                    </a:cubicBezTo>
                    <a:lnTo>
                      <a:pt x="2550537" y="5028220"/>
                    </a:lnTo>
                    <a:cubicBezTo>
                      <a:pt x="2551630" y="5032826"/>
                      <a:pt x="2548771" y="5037468"/>
                      <a:pt x="2544166" y="5038560"/>
                    </a:cubicBezTo>
                    <a:lnTo>
                      <a:pt x="2544166" y="5038560"/>
                    </a:lnTo>
                    <a:cubicBezTo>
                      <a:pt x="2543492" y="5038724"/>
                      <a:pt x="2542782" y="5038815"/>
                      <a:pt x="2542091" y="5038815"/>
                    </a:cubicBezTo>
                    <a:lnTo>
                      <a:pt x="2542091" y="5038815"/>
                    </a:lnTo>
                    <a:cubicBezTo>
                      <a:pt x="2538122" y="5038815"/>
                      <a:pt x="2534663" y="5036121"/>
                      <a:pt x="2533698" y="5032261"/>
                    </a:cubicBezTo>
                    <a:close/>
                    <a:moveTo>
                      <a:pt x="2337128" y="5025635"/>
                    </a:moveTo>
                    <a:cubicBezTo>
                      <a:pt x="2332486" y="5024561"/>
                      <a:pt x="2329555" y="5019955"/>
                      <a:pt x="2330574" y="5015295"/>
                    </a:cubicBezTo>
                    <a:lnTo>
                      <a:pt x="2330574" y="5015295"/>
                    </a:lnTo>
                    <a:cubicBezTo>
                      <a:pt x="2331557" y="5010689"/>
                      <a:pt x="2336072" y="5007740"/>
                      <a:pt x="2340696" y="5008705"/>
                    </a:cubicBezTo>
                    <a:cubicBezTo>
                      <a:pt x="2340751" y="5008723"/>
                      <a:pt x="2340787" y="5008723"/>
                      <a:pt x="2340842" y="5008742"/>
                    </a:cubicBezTo>
                    <a:lnTo>
                      <a:pt x="2340842" y="5008742"/>
                    </a:lnTo>
                    <a:cubicBezTo>
                      <a:pt x="2345465" y="5009761"/>
                      <a:pt x="2348396" y="5014330"/>
                      <a:pt x="2347377" y="5018954"/>
                    </a:cubicBezTo>
                    <a:cubicBezTo>
                      <a:pt x="2347377" y="5018972"/>
                      <a:pt x="2347377" y="5018972"/>
                      <a:pt x="2347377" y="5018990"/>
                    </a:cubicBezTo>
                    <a:lnTo>
                      <a:pt x="2347377" y="5018990"/>
                    </a:lnTo>
                    <a:cubicBezTo>
                      <a:pt x="2346521" y="5022959"/>
                      <a:pt x="2343008" y="5025799"/>
                      <a:pt x="2338948" y="5025799"/>
                    </a:cubicBezTo>
                    <a:lnTo>
                      <a:pt x="2338948" y="5025799"/>
                    </a:lnTo>
                    <a:cubicBezTo>
                      <a:pt x="2338348" y="5025781"/>
                      <a:pt x="2337747" y="5025726"/>
                      <a:pt x="2337164" y="5025635"/>
                    </a:cubicBezTo>
                    <a:close/>
                    <a:moveTo>
                      <a:pt x="3434958" y="5017534"/>
                    </a:moveTo>
                    <a:cubicBezTo>
                      <a:pt x="3432573" y="5013402"/>
                      <a:pt x="3433957" y="5008140"/>
                      <a:pt x="3438071" y="5005719"/>
                    </a:cubicBezTo>
                    <a:lnTo>
                      <a:pt x="3438071" y="5005719"/>
                    </a:lnTo>
                    <a:cubicBezTo>
                      <a:pt x="3442185" y="5003317"/>
                      <a:pt x="3447446" y="5004700"/>
                      <a:pt x="3449849" y="5008796"/>
                    </a:cubicBezTo>
                    <a:cubicBezTo>
                      <a:pt x="3449849" y="5008814"/>
                      <a:pt x="3449867" y="5008814"/>
                      <a:pt x="3449867" y="5008833"/>
                    </a:cubicBezTo>
                    <a:lnTo>
                      <a:pt x="3449867" y="5008833"/>
                    </a:lnTo>
                    <a:cubicBezTo>
                      <a:pt x="3452270" y="5012928"/>
                      <a:pt x="3450923" y="5018189"/>
                      <a:pt x="3446827" y="5020593"/>
                    </a:cubicBezTo>
                    <a:cubicBezTo>
                      <a:pt x="3446809" y="5020610"/>
                      <a:pt x="3446791" y="5020610"/>
                      <a:pt x="3446773" y="5020629"/>
                    </a:cubicBezTo>
                    <a:lnTo>
                      <a:pt x="3446773" y="5020629"/>
                    </a:lnTo>
                    <a:cubicBezTo>
                      <a:pt x="3445462" y="5021393"/>
                      <a:pt x="3443969" y="5021812"/>
                      <a:pt x="3442458" y="5021830"/>
                    </a:cubicBezTo>
                    <a:lnTo>
                      <a:pt x="3442458" y="5021830"/>
                    </a:lnTo>
                    <a:cubicBezTo>
                      <a:pt x="3439382" y="5021812"/>
                      <a:pt x="3436560" y="5020174"/>
                      <a:pt x="3434994" y="5017534"/>
                    </a:cubicBezTo>
                    <a:close/>
                    <a:moveTo>
                      <a:pt x="3042509" y="5013056"/>
                    </a:moveTo>
                    <a:lnTo>
                      <a:pt x="3042509" y="5013056"/>
                    </a:lnTo>
                    <a:cubicBezTo>
                      <a:pt x="3038086" y="5011344"/>
                      <a:pt x="3035883" y="5006375"/>
                      <a:pt x="3037594" y="5001951"/>
                    </a:cubicBezTo>
                    <a:cubicBezTo>
                      <a:pt x="3037594" y="5001933"/>
                      <a:pt x="3037594" y="5001933"/>
                      <a:pt x="3037594" y="5001933"/>
                    </a:cubicBezTo>
                    <a:lnTo>
                      <a:pt x="3037594" y="5001933"/>
                    </a:lnTo>
                    <a:cubicBezTo>
                      <a:pt x="3039287" y="4997528"/>
                      <a:pt x="3044220" y="4995307"/>
                      <a:pt x="3048644" y="4996999"/>
                    </a:cubicBezTo>
                    <a:cubicBezTo>
                      <a:pt x="3048662" y="4996999"/>
                      <a:pt x="3048681" y="4997018"/>
                      <a:pt x="3048699" y="4997018"/>
                    </a:cubicBezTo>
                    <a:lnTo>
                      <a:pt x="3048699" y="4997018"/>
                    </a:lnTo>
                    <a:cubicBezTo>
                      <a:pt x="3053122" y="4998638"/>
                      <a:pt x="3055398" y="5003553"/>
                      <a:pt x="3053759" y="5007977"/>
                    </a:cubicBezTo>
                    <a:cubicBezTo>
                      <a:pt x="3053741" y="5008032"/>
                      <a:pt x="3053723" y="5008086"/>
                      <a:pt x="3053705" y="5008140"/>
                    </a:cubicBezTo>
                    <a:lnTo>
                      <a:pt x="3053705" y="5008140"/>
                    </a:lnTo>
                    <a:cubicBezTo>
                      <a:pt x="3052358" y="5011435"/>
                      <a:pt x="3049154" y="5013584"/>
                      <a:pt x="3045604" y="5013602"/>
                    </a:cubicBezTo>
                    <a:lnTo>
                      <a:pt x="3045604" y="5013602"/>
                    </a:lnTo>
                    <a:cubicBezTo>
                      <a:pt x="3044566" y="5013638"/>
                      <a:pt x="3043510" y="5013457"/>
                      <a:pt x="3042546" y="5013056"/>
                    </a:cubicBezTo>
                    <a:close/>
                    <a:moveTo>
                      <a:pt x="2632147" y="4999785"/>
                    </a:moveTo>
                    <a:cubicBezTo>
                      <a:pt x="2630527" y="4995325"/>
                      <a:pt x="2632821" y="4990392"/>
                      <a:pt x="2637281" y="4988771"/>
                    </a:cubicBezTo>
                    <a:cubicBezTo>
                      <a:pt x="2637281" y="4988771"/>
                      <a:pt x="2637299" y="4988753"/>
                      <a:pt x="2637317" y="4988753"/>
                    </a:cubicBezTo>
                    <a:lnTo>
                      <a:pt x="2637317" y="4988753"/>
                    </a:lnTo>
                    <a:cubicBezTo>
                      <a:pt x="2641759" y="4987133"/>
                      <a:pt x="2646693" y="4989427"/>
                      <a:pt x="2648313" y="4993868"/>
                    </a:cubicBezTo>
                    <a:cubicBezTo>
                      <a:pt x="2648313" y="4993887"/>
                      <a:pt x="2648331" y="4993905"/>
                      <a:pt x="2648331" y="4993923"/>
                    </a:cubicBezTo>
                    <a:lnTo>
                      <a:pt x="2648331" y="4993923"/>
                    </a:lnTo>
                    <a:cubicBezTo>
                      <a:pt x="2649969" y="4998383"/>
                      <a:pt x="2647676" y="5003317"/>
                      <a:pt x="2643215" y="5004937"/>
                    </a:cubicBezTo>
                    <a:cubicBezTo>
                      <a:pt x="2643197" y="5004955"/>
                      <a:pt x="2643197" y="5004955"/>
                      <a:pt x="2643179" y="5004955"/>
                    </a:cubicBezTo>
                    <a:lnTo>
                      <a:pt x="2643179" y="5004955"/>
                    </a:lnTo>
                    <a:cubicBezTo>
                      <a:pt x="2642232" y="5005283"/>
                      <a:pt x="2641231" y="5005464"/>
                      <a:pt x="2640230" y="5005464"/>
                    </a:cubicBezTo>
                    <a:lnTo>
                      <a:pt x="2640230" y="5005464"/>
                    </a:lnTo>
                    <a:cubicBezTo>
                      <a:pt x="2636625" y="5005447"/>
                      <a:pt x="2633403" y="5003171"/>
                      <a:pt x="2632184" y="4999785"/>
                    </a:cubicBezTo>
                    <a:close/>
                    <a:moveTo>
                      <a:pt x="2238133" y="4989354"/>
                    </a:moveTo>
                    <a:cubicBezTo>
                      <a:pt x="2233891" y="4987169"/>
                      <a:pt x="2232198" y="4981981"/>
                      <a:pt x="2234346" y="4977721"/>
                    </a:cubicBezTo>
                    <a:lnTo>
                      <a:pt x="2234346" y="4977721"/>
                    </a:lnTo>
                    <a:cubicBezTo>
                      <a:pt x="2236494" y="4973498"/>
                      <a:pt x="2241646" y="4971787"/>
                      <a:pt x="2245888" y="4973935"/>
                    </a:cubicBezTo>
                    <a:lnTo>
                      <a:pt x="2245888" y="4973935"/>
                    </a:lnTo>
                    <a:cubicBezTo>
                      <a:pt x="2250111" y="4976065"/>
                      <a:pt x="2251822" y="4981216"/>
                      <a:pt x="2249692" y="4985458"/>
                    </a:cubicBezTo>
                    <a:cubicBezTo>
                      <a:pt x="2249674" y="4985458"/>
                      <a:pt x="2249674" y="4985476"/>
                      <a:pt x="2249674" y="4985476"/>
                    </a:cubicBezTo>
                    <a:lnTo>
                      <a:pt x="2249674" y="4985476"/>
                    </a:lnTo>
                    <a:cubicBezTo>
                      <a:pt x="2248254" y="4988426"/>
                      <a:pt x="2245287" y="4990301"/>
                      <a:pt x="2242010" y="4990301"/>
                    </a:cubicBezTo>
                    <a:lnTo>
                      <a:pt x="2242010" y="4990301"/>
                    </a:lnTo>
                    <a:cubicBezTo>
                      <a:pt x="2240681" y="4990264"/>
                      <a:pt x="2239371" y="4989936"/>
                      <a:pt x="2238169" y="4989354"/>
                    </a:cubicBezTo>
                    <a:close/>
                    <a:moveTo>
                      <a:pt x="2944042" y="4987533"/>
                    </a:moveTo>
                    <a:cubicBezTo>
                      <a:pt x="2939364" y="4986696"/>
                      <a:pt x="2936232" y="4982218"/>
                      <a:pt x="2937052" y="4977539"/>
                    </a:cubicBezTo>
                    <a:lnTo>
                      <a:pt x="2937052" y="4977539"/>
                    </a:lnTo>
                    <a:cubicBezTo>
                      <a:pt x="2937944" y="4972897"/>
                      <a:pt x="2942367" y="4969802"/>
                      <a:pt x="2947046" y="4970567"/>
                    </a:cubicBezTo>
                    <a:lnTo>
                      <a:pt x="2947046" y="4970567"/>
                    </a:lnTo>
                    <a:cubicBezTo>
                      <a:pt x="2951742" y="4971386"/>
                      <a:pt x="2954874" y="4975865"/>
                      <a:pt x="2954054" y="4980561"/>
                    </a:cubicBezTo>
                    <a:cubicBezTo>
                      <a:pt x="2954036" y="4980580"/>
                      <a:pt x="2954036" y="4980616"/>
                      <a:pt x="2954036" y="4980634"/>
                    </a:cubicBezTo>
                    <a:lnTo>
                      <a:pt x="2954036" y="4980634"/>
                    </a:lnTo>
                    <a:cubicBezTo>
                      <a:pt x="2953308" y="4984730"/>
                      <a:pt x="2949740" y="4987697"/>
                      <a:pt x="2945589" y="4987697"/>
                    </a:cubicBezTo>
                    <a:lnTo>
                      <a:pt x="2945589" y="4987697"/>
                    </a:lnTo>
                    <a:cubicBezTo>
                      <a:pt x="2945062" y="4987661"/>
                      <a:pt x="2944552" y="4987588"/>
                      <a:pt x="2944042" y="4987461"/>
                    </a:cubicBezTo>
                    <a:close/>
                    <a:moveTo>
                      <a:pt x="2731397" y="4972023"/>
                    </a:moveTo>
                    <a:cubicBezTo>
                      <a:pt x="2730523" y="4967345"/>
                      <a:pt x="2733600" y="4962830"/>
                      <a:pt x="2738278" y="4961938"/>
                    </a:cubicBezTo>
                    <a:lnTo>
                      <a:pt x="2738278" y="4961938"/>
                    </a:lnTo>
                    <a:cubicBezTo>
                      <a:pt x="2742939" y="4961101"/>
                      <a:pt x="2747417" y="4964177"/>
                      <a:pt x="2748291" y="4968837"/>
                    </a:cubicBezTo>
                    <a:lnTo>
                      <a:pt x="2748291" y="4968837"/>
                    </a:lnTo>
                    <a:cubicBezTo>
                      <a:pt x="2749165" y="4973498"/>
                      <a:pt x="2746124" y="4977995"/>
                      <a:pt x="2741483" y="4978923"/>
                    </a:cubicBezTo>
                    <a:lnTo>
                      <a:pt x="2741483" y="4978923"/>
                    </a:lnTo>
                    <a:cubicBezTo>
                      <a:pt x="2740936" y="4979014"/>
                      <a:pt x="2740390" y="4979068"/>
                      <a:pt x="2739844" y="4979087"/>
                    </a:cubicBezTo>
                    <a:lnTo>
                      <a:pt x="2739844" y="4979087"/>
                    </a:lnTo>
                    <a:cubicBezTo>
                      <a:pt x="2735693" y="4979032"/>
                      <a:pt x="2732162" y="4976046"/>
                      <a:pt x="2731434" y="4971951"/>
                    </a:cubicBezTo>
                    <a:close/>
                    <a:moveTo>
                      <a:pt x="2842444" y="4974171"/>
                    </a:moveTo>
                    <a:cubicBezTo>
                      <a:pt x="2837692" y="4973880"/>
                      <a:pt x="2834070" y="4969821"/>
                      <a:pt x="2834343" y="4965069"/>
                    </a:cubicBezTo>
                    <a:lnTo>
                      <a:pt x="2834343" y="4965069"/>
                    </a:lnTo>
                    <a:cubicBezTo>
                      <a:pt x="2834689" y="4960318"/>
                      <a:pt x="2838803" y="4956731"/>
                      <a:pt x="2843554" y="4957041"/>
                    </a:cubicBezTo>
                    <a:lnTo>
                      <a:pt x="2843554" y="4957041"/>
                    </a:lnTo>
                    <a:cubicBezTo>
                      <a:pt x="2848269" y="4957369"/>
                      <a:pt x="2851837" y="4961429"/>
                      <a:pt x="2851564" y="4966144"/>
                    </a:cubicBezTo>
                    <a:lnTo>
                      <a:pt x="2851564" y="4966144"/>
                    </a:lnTo>
                    <a:cubicBezTo>
                      <a:pt x="2851236" y="4970676"/>
                      <a:pt x="2847504" y="4974208"/>
                      <a:pt x="2842953" y="4974244"/>
                    </a:cubicBezTo>
                    <a:lnTo>
                      <a:pt x="2842953" y="4974244"/>
                    </a:lnTo>
                    <a:cubicBezTo>
                      <a:pt x="2842808" y="4974262"/>
                      <a:pt x="2842644" y="4974244"/>
                      <a:pt x="2842498" y="4974190"/>
                    </a:cubicBezTo>
                    <a:close/>
                    <a:moveTo>
                      <a:pt x="3517060" y="4955057"/>
                    </a:moveTo>
                    <a:cubicBezTo>
                      <a:pt x="3513601" y="4951798"/>
                      <a:pt x="3513437" y="4946355"/>
                      <a:pt x="3516696" y="4942915"/>
                    </a:cubicBezTo>
                    <a:cubicBezTo>
                      <a:pt x="3516696" y="4942915"/>
                      <a:pt x="3516714" y="4942896"/>
                      <a:pt x="3516714" y="4942896"/>
                    </a:cubicBezTo>
                    <a:lnTo>
                      <a:pt x="3516714" y="4942896"/>
                    </a:lnTo>
                    <a:cubicBezTo>
                      <a:pt x="3519972" y="4939456"/>
                      <a:pt x="3525415" y="4939292"/>
                      <a:pt x="3528874" y="4942550"/>
                    </a:cubicBezTo>
                    <a:lnTo>
                      <a:pt x="3528874" y="4942550"/>
                    </a:lnTo>
                    <a:cubicBezTo>
                      <a:pt x="3532315" y="4945809"/>
                      <a:pt x="3532479" y="4951252"/>
                      <a:pt x="3529220" y="4954692"/>
                    </a:cubicBezTo>
                    <a:cubicBezTo>
                      <a:pt x="3529202" y="4954692"/>
                      <a:pt x="3529202" y="4954711"/>
                      <a:pt x="3529202" y="4954711"/>
                    </a:cubicBezTo>
                    <a:lnTo>
                      <a:pt x="3529202" y="4954711"/>
                    </a:lnTo>
                    <a:cubicBezTo>
                      <a:pt x="3527618" y="4956459"/>
                      <a:pt x="3525361" y="4957441"/>
                      <a:pt x="3523013" y="4957460"/>
                    </a:cubicBezTo>
                    <a:lnTo>
                      <a:pt x="3523013" y="4957460"/>
                    </a:lnTo>
                    <a:cubicBezTo>
                      <a:pt x="3520791" y="4957441"/>
                      <a:pt x="3518680" y="4956550"/>
                      <a:pt x="3517114" y="4954984"/>
                    </a:cubicBezTo>
                    <a:close/>
                    <a:moveTo>
                      <a:pt x="2149004" y="4934140"/>
                    </a:moveTo>
                    <a:cubicBezTo>
                      <a:pt x="2145181" y="4931300"/>
                      <a:pt x="2144362" y="4925912"/>
                      <a:pt x="2147184" y="4922070"/>
                    </a:cubicBezTo>
                    <a:lnTo>
                      <a:pt x="2147184" y="4922070"/>
                    </a:lnTo>
                    <a:cubicBezTo>
                      <a:pt x="2149987" y="4918266"/>
                      <a:pt x="2155339" y="4917447"/>
                      <a:pt x="2159144" y="4920232"/>
                    </a:cubicBezTo>
                    <a:cubicBezTo>
                      <a:pt x="2159144" y="4920232"/>
                      <a:pt x="2159162" y="4920250"/>
                      <a:pt x="2159162" y="4920250"/>
                    </a:cubicBezTo>
                    <a:lnTo>
                      <a:pt x="2159162" y="4920250"/>
                    </a:lnTo>
                    <a:cubicBezTo>
                      <a:pt x="2162967" y="4922999"/>
                      <a:pt x="2163823" y="4928297"/>
                      <a:pt x="2161074" y="4932101"/>
                    </a:cubicBezTo>
                    <a:cubicBezTo>
                      <a:pt x="2161056" y="4932138"/>
                      <a:pt x="2161019" y="4932192"/>
                      <a:pt x="2160983" y="4932229"/>
                    </a:cubicBezTo>
                    <a:lnTo>
                      <a:pt x="2160983" y="4932229"/>
                    </a:lnTo>
                    <a:cubicBezTo>
                      <a:pt x="2159363" y="4934449"/>
                      <a:pt x="2156759" y="4935760"/>
                      <a:pt x="2154011" y="4935760"/>
                    </a:cubicBezTo>
                    <a:lnTo>
                      <a:pt x="2154011" y="4935760"/>
                    </a:lnTo>
                    <a:cubicBezTo>
                      <a:pt x="2152208" y="4935742"/>
                      <a:pt x="2150461" y="4935178"/>
                      <a:pt x="2149004" y="4934140"/>
                    </a:cubicBezTo>
                    <a:close/>
                    <a:moveTo>
                      <a:pt x="3578554" y="4872027"/>
                    </a:moveTo>
                    <a:cubicBezTo>
                      <a:pt x="3574349" y="4869842"/>
                      <a:pt x="3572710" y="4864654"/>
                      <a:pt x="3574895" y="4860449"/>
                    </a:cubicBezTo>
                    <a:cubicBezTo>
                      <a:pt x="3574895" y="4860431"/>
                      <a:pt x="3574913" y="4860413"/>
                      <a:pt x="3574913" y="4860394"/>
                    </a:cubicBezTo>
                    <a:lnTo>
                      <a:pt x="3574913" y="4860394"/>
                    </a:lnTo>
                    <a:cubicBezTo>
                      <a:pt x="3577097" y="4856208"/>
                      <a:pt x="3582267" y="4854587"/>
                      <a:pt x="3586455" y="4856754"/>
                    </a:cubicBezTo>
                    <a:lnTo>
                      <a:pt x="3586455" y="4856754"/>
                    </a:lnTo>
                    <a:cubicBezTo>
                      <a:pt x="3590642" y="4858883"/>
                      <a:pt x="3592316" y="4864017"/>
                      <a:pt x="3590186" y="4868204"/>
                    </a:cubicBezTo>
                    <a:cubicBezTo>
                      <a:pt x="3590150" y="4868277"/>
                      <a:pt x="3590132" y="4868331"/>
                      <a:pt x="3590095" y="4868386"/>
                    </a:cubicBezTo>
                    <a:lnTo>
                      <a:pt x="3590095" y="4868386"/>
                    </a:lnTo>
                    <a:cubicBezTo>
                      <a:pt x="3588621" y="4871262"/>
                      <a:pt x="3585654" y="4873065"/>
                      <a:pt x="3582431" y="4873046"/>
                    </a:cubicBezTo>
                    <a:lnTo>
                      <a:pt x="3582431" y="4873046"/>
                    </a:lnTo>
                    <a:cubicBezTo>
                      <a:pt x="3581084" y="4873028"/>
                      <a:pt x="3579755" y="4872700"/>
                      <a:pt x="3578554" y="4872100"/>
                    </a:cubicBezTo>
                    <a:close/>
                    <a:moveTo>
                      <a:pt x="2067595" y="4870716"/>
                    </a:moveTo>
                    <a:cubicBezTo>
                      <a:pt x="2063754" y="4867985"/>
                      <a:pt x="2062843" y="4862651"/>
                      <a:pt x="2065574" y="4858810"/>
                    </a:cubicBezTo>
                    <a:cubicBezTo>
                      <a:pt x="2065592" y="4858793"/>
                      <a:pt x="2065592" y="4858774"/>
                      <a:pt x="2065610" y="4858756"/>
                    </a:cubicBezTo>
                    <a:lnTo>
                      <a:pt x="2065610" y="4858756"/>
                    </a:lnTo>
                    <a:cubicBezTo>
                      <a:pt x="2068377" y="4854879"/>
                      <a:pt x="2073748" y="4853950"/>
                      <a:pt x="2077661" y="4856681"/>
                    </a:cubicBezTo>
                    <a:lnTo>
                      <a:pt x="2077661" y="4856681"/>
                    </a:lnTo>
                    <a:cubicBezTo>
                      <a:pt x="2081521" y="4859484"/>
                      <a:pt x="2082413" y="4864873"/>
                      <a:pt x="2079646" y="4868750"/>
                    </a:cubicBezTo>
                    <a:lnTo>
                      <a:pt x="2079646" y="4868750"/>
                    </a:lnTo>
                    <a:cubicBezTo>
                      <a:pt x="2078007" y="4871026"/>
                      <a:pt x="2075386" y="4872373"/>
                      <a:pt x="2072583" y="4872391"/>
                    </a:cubicBezTo>
                    <a:lnTo>
                      <a:pt x="2072583" y="4872391"/>
                    </a:lnTo>
                    <a:cubicBezTo>
                      <a:pt x="2070817" y="4872391"/>
                      <a:pt x="2069087" y="4871827"/>
                      <a:pt x="2067667" y="4870789"/>
                    </a:cubicBezTo>
                    <a:close/>
                    <a:moveTo>
                      <a:pt x="1988843" y="4801540"/>
                    </a:moveTo>
                    <a:lnTo>
                      <a:pt x="1988843" y="4801540"/>
                    </a:lnTo>
                    <a:cubicBezTo>
                      <a:pt x="1985366" y="4798317"/>
                      <a:pt x="1985147" y="4792892"/>
                      <a:pt x="1988333" y="4789397"/>
                    </a:cubicBezTo>
                    <a:lnTo>
                      <a:pt x="1988333" y="4789397"/>
                    </a:lnTo>
                    <a:cubicBezTo>
                      <a:pt x="1991500" y="4785866"/>
                      <a:pt x="1996925" y="4785575"/>
                      <a:pt x="2000439" y="4788742"/>
                    </a:cubicBezTo>
                    <a:cubicBezTo>
                      <a:pt x="2000457" y="4788760"/>
                      <a:pt x="2000457" y="4788760"/>
                      <a:pt x="2000475" y="4788779"/>
                    </a:cubicBezTo>
                    <a:lnTo>
                      <a:pt x="2000475" y="4788779"/>
                    </a:lnTo>
                    <a:cubicBezTo>
                      <a:pt x="2003989" y="4792001"/>
                      <a:pt x="2004262" y="4797462"/>
                      <a:pt x="2001076" y="4801012"/>
                    </a:cubicBezTo>
                    <a:lnTo>
                      <a:pt x="2001076" y="4801012"/>
                    </a:lnTo>
                    <a:cubicBezTo>
                      <a:pt x="1999420" y="4802760"/>
                      <a:pt x="1997126" y="4803761"/>
                      <a:pt x="1994705" y="4803779"/>
                    </a:cubicBezTo>
                    <a:lnTo>
                      <a:pt x="1994705" y="4803779"/>
                    </a:lnTo>
                    <a:cubicBezTo>
                      <a:pt x="1992593" y="4803815"/>
                      <a:pt x="1990517" y="4803087"/>
                      <a:pt x="1988915" y="4801703"/>
                    </a:cubicBezTo>
                    <a:close/>
                    <a:moveTo>
                      <a:pt x="3620515" y="4777073"/>
                    </a:moveTo>
                    <a:cubicBezTo>
                      <a:pt x="3616164" y="4775271"/>
                      <a:pt x="3614107" y="4770301"/>
                      <a:pt x="3615891" y="4765950"/>
                    </a:cubicBezTo>
                    <a:cubicBezTo>
                      <a:pt x="3615909" y="4765896"/>
                      <a:pt x="3615946" y="4765841"/>
                      <a:pt x="3615964" y="4765787"/>
                    </a:cubicBezTo>
                    <a:lnTo>
                      <a:pt x="3615964" y="4765787"/>
                    </a:lnTo>
                    <a:cubicBezTo>
                      <a:pt x="3617748" y="4761435"/>
                      <a:pt x="3622736" y="4759360"/>
                      <a:pt x="3627087" y="4761163"/>
                    </a:cubicBezTo>
                    <a:cubicBezTo>
                      <a:pt x="3627141" y="4761181"/>
                      <a:pt x="3627178" y="4761199"/>
                      <a:pt x="3627232" y="4761217"/>
                    </a:cubicBezTo>
                    <a:lnTo>
                      <a:pt x="3627232" y="4761217"/>
                    </a:lnTo>
                    <a:cubicBezTo>
                      <a:pt x="3631583" y="4763092"/>
                      <a:pt x="3633622" y="4768116"/>
                      <a:pt x="3631802" y="4772504"/>
                    </a:cubicBezTo>
                    <a:lnTo>
                      <a:pt x="3631802" y="4772504"/>
                    </a:lnTo>
                    <a:cubicBezTo>
                      <a:pt x="3630454" y="4775690"/>
                      <a:pt x="3627341" y="4777765"/>
                      <a:pt x="3623883" y="4777765"/>
                    </a:cubicBezTo>
                    <a:lnTo>
                      <a:pt x="3623883" y="4777765"/>
                    </a:lnTo>
                    <a:cubicBezTo>
                      <a:pt x="3622754" y="4777783"/>
                      <a:pt x="3621644" y="4777601"/>
                      <a:pt x="3620588" y="4777237"/>
                    </a:cubicBezTo>
                    <a:close/>
                    <a:moveTo>
                      <a:pt x="1910528" y="4735877"/>
                    </a:moveTo>
                    <a:cubicBezTo>
                      <a:pt x="1906541" y="4733292"/>
                      <a:pt x="1905394" y="4727995"/>
                      <a:pt x="1907943" y="4723990"/>
                    </a:cubicBezTo>
                    <a:lnTo>
                      <a:pt x="1907943" y="4723990"/>
                    </a:lnTo>
                    <a:cubicBezTo>
                      <a:pt x="1910510" y="4719985"/>
                      <a:pt x="1915843" y="4718801"/>
                      <a:pt x="1919866" y="4721386"/>
                    </a:cubicBezTo>
                    <a:cubicBezTo>
                      <a:pt x="1919885" y="4721386"/>
                      <a:pt x="1919885" y="4721405"/>
                      <a:pt x="1919903" y="4721405"/>
                    </a:cubicBezTo>
                    <a:lnTo>
                      <a:pt x="1919903" y="4721405"/>
                    </a:lnTo>
                    <a:cubicBezTo>
                      <a:pt x="1923871" y="4724007"/>
                      <a:pt x="1925000" y="4729305"/>
                      <a:pt x="1922415" y="4733292"/>
                    </a:cubicBezTo>
                    <a:lnTo>
                      <a:pt x="1922415" y="4733292"/>
                    </a:lnTo>
                    <a:cubicBezTo>
                      <a:pt x="1920831" y="4735786"/>
                      <a:pt x="1918083" y="4737278"/>
                      <a:pt x="1915133" y="4737260"/>
                    </a:cubicBezTo>
                    <a:lnTo>
                      <a:pt x="1915133" y="4737260"/>
                    </a:lnTo>
                    <a:cubicBezTo>
                      <a:pt x="1913531" y="4737297"/>
                      <a:pt x="1911966" y="4736878"/>
                      <a:pt x="1910600" y="4736041"/>
                    </a:cubicBezTo>
                    <a:close/>
                    <a:moveTo>
                      <a:pt x="1820234" y="4692896"/>
                    </a:moveTo>
                    <a:cubicBezTo>
                      <a:pt x="1815720" y="4691367"/>
                      <a:pt x="1813280" y="4686489"/>
                      <a:pt x="1814773" y="4681974"/>
                    </a:cubicBezTo>
                    <a:lnTo>
                      <a:pt x="1814773" y="4681974"/>
                    </a:lnTo>
                    <a:cubicBezTo>
                      <a:pt x="1816284" y="4677459"/>
                      <a:pt x="1821181" y="4675020"/>
                      <a:pt x="1825695" y="4676513"/>
                    </a:cubicBezTo>
                    <a:lnTo>
                      <a:pt x="1825695" y="4676513"/>
                    </a:lnTo>
                    <a:cubicBezTo>
                      <a:pt x="1830210" y="4678005"/>
                      <a:pt x="1832668" y="4682866"/>
                      <a:pt x="1831175" y="4687380"/>
                    </a:cubicBezTo>
                    <a:cubicBezTo>
                      <a:pt x="1831175" y="4687399"/>
                      <a:pt x="1831157" y="4687417"/>
                      <a:pt x="1831157" y="4687435"/>
                    </a:cubicBezTo>
                    <a:lnTo>
                      <a:pt x="1831157" y="4687435"/>
                    </a:lnTo>
                    <a:cubicBezTo>
                      <a:pt x="1829992" y="4690966"/>
                      <a:pt x="1826697" y="4693370"/>
                      <a:pt x="1822965" y="4693370"/>
                    </a:cubicBezTo>
                    <a:lnTo>
                      <a:pt x="1822965" y="4693370"/>
                    </a:lnTo>
                    <a:cubicBezTo>
                      <a:pt x="1822073" y="4693388"/>
                      <a:pt x="1821181" y="4693279"/>
                      <a:pt x="1820307" y="4693060"/>
                    </a:cubicBezTo>
                    <a:close/>
                    <a:moveTo>
                      <a:pt x="3660237" y="4681264"/>
                    </a:moveTo>
                    <a:cubicBezTo>
                      <a:pt x="3656031" y="4679007"/>
                      <a:pt x="3654448" y="4673745"/>
                      <a:pt x="3656705" y="4669540"/>
                    </a:cubicBezTo>
                    <a:lnTo>
                      <a:pt x="3656705" y="4669540"/>
                    </a:lnTo>
                    <a:cubicBezTo>
                      <a:pt x="3658981" y="4665408"/>
                      <a:pt x="3664169" y="4663861"/>
                      <a:pt x="3668337" y="4666099"/>
                    </a:cubicBezTo>
                    <a:lnTo>
                      <a:pt x="3668337" y="4666099"/>
                    </a:lnTo>
                    <a:cubicBezTo>
                      <a:pt x="3672525" y="4668320"/>
                      <a:pt x="3674108" y="4673509"/>
                      <a:pt x="3671887" y="4677696"/>
                    </a:cubicBezTo>
                    <a:cubicBezTo>
                      <a:pt x="3671887" y="4677714"/>
                      <a:pt x="3671869" y="4677714"/>
                      <a:pt x="3671869" y="4677732"/>
                    </a:cubicBezTo>
                    <a:lnTo>
                      <a:pt x="3671869" y="4677732"/>
                    </a:lnTo>
                    <a:cubicBezTo>
                      <a:pt x="3670395" y="4680554"/>
                      <a:pt x="3667464" y="4682320"/>
                      <a:pt x="3664278" y="4682301"/>
                    </a:cubicBezTo>
                    <a:lnTo>
                      <a:pt x="3664278" y="4682301"/>
                    </a:lnTo>
                    <a:cubicBezTo>
                      <a:pt x="3662913" y="4682338"/>
                      <a:pt x="3661547" y="4682028"/>
                      <a:pt x="3660309" y="4681428"/>
                    </a:cubicBezTo>
                    <a:close/>
                    <a:moveTo>
                      <a:pt x="1722004" y="4663861"/>
                    </a:moveTo>
                    <a:lnTo>
                      <a:pt x="1722004" y="4663861"/>
                    </a:lnTo>
                    <a:cubicBezTo>
                      <a:pt x="1717343" y="4662968"/>
                      <a:pt x="1714285" y="4658454"/>
                      <a:pt x="1715195" y="4653793"/>
                    </a:cubicBezTo>
                    <a:cubicBezTo>
                      <a:pt x="1715195" y="4653793"/>
                      <a:pt x="1715195" y="4653775"/>
                      <a:pt x="1715195" y="4653775"/>
                    </a:cubicBezTo>
                    <a:lnTo>
                      <a:pt x="1715195" y="4653775"/>
                    </a:lnTo>
                    <a:cubicBezTo>
                      <a:pt x="1716069" y="4649133"/>
                      <a:pt x="1720547" y="4646075"/>
                      <a:pt x="1725189" y="4646948"/>
                    </a:cubicBezTo>
                    <a:cubicBezTo>
                      <a:pt x="1725226" y="4646948"/>
                      <a:pt x="1725244" y="4646967"/>
                      <a:pt x="1725280" y="4646967"/>
                    </a:cubicBezTo>
                    <a:lnTo>
                      <a:pt x="1725280" y="4646967"/>
                    </a:lnTo>
                    <a:cubicBezTo>
                      <a:pt x="1729904" y="4647822"/>
                      <a:pt x="1732963" y="4652264"/>
                      <a:pt x="1732125" y="4656888"/>
                    </a:cubicBezTo>
                    <a:cubicBezTo>
                      <a:pt x="1732107" y="4656943"/>
                      <a:pt x="1732107" y="4656997"/>
                      <a:pt x="1732089" y="4657052"/>
                    </a:cubicBezTo>
                    <a:lnTo>
                      <a:pt x="1732089" y="4657052"/>
                    </a:lnTo>
                    <a:cubicBezTo>
                      <a:pt x="1731324" y="4661112"/>
                      <a:pt x="1727774" y="4664043"/>
                      <a:pt x="1723642" y="4664024"/>
                    </a:cubicBezTo>
                    <a:lnTo>
                      <a:pt x="1723642" y="4664024"/>
                    </a:lnTo>
                    <a:cubicBezTo>
                      <a:pt x="1723114" y="4664061"/>
                      <a:pt x="1722604" y="4664061"/>
                      <a:pt x="1722076" y="4664024"/>
                    </a:cubicBezTo>
                    <a:close/>
                    <a:moveTo>
                      <a:pt x="1619823" y="4658599"/>
                    </a:moveTo>
                    <a:lnTo>
                      <a:pt x="1619823" y="4658599"/>
                    </a:lnTo>
                    <a:cubicBezTo>
                      <a:pt x="1615071" y="4658253"/>
                      <a:pt x="1611503" y="4654139"/>
                      <a:pt x="1611813" y="4649388"/>
                    </a:cubicBezTo>
                    <a:lnTo>
                      <a:pt x="1611813" y="4649388"/>
                    </a:lnTo>
                    <a:cubicBezTo>
                      <a:pt x="1612159" y="4644637"/>
                      <a:pt x="1616273" y="4641051"/>
                      <a:pt x="1621024" y="4641378"/>
                    </a:cubicBezTo>
                    <a:lnTo>
                      <a:pt x="1621024" y="4641378"/>
                    </a:lnTo>
                    <a:cubicBezTo>
                      <a:pt x="1625776" y="4641706"/>
                      <a:pt x="1629362" y="4645838"/>
                      <a:pt x="1629034" y="4650589"/>
                    </a:cubicBezTo>
                    <a:cubicBezTo>
                      <a:pt x="1629034" y="4650589"/>
                      <a:pt x="1629034" y="4650589"/>
                      <a:pt x="1629034" y="4650589"/>
                    </a:cubicBezTo>
                    <a:lnTo>
                      <a:pt x="1629034" y="4650589"/>
                    </a:lnTo>
                    <a:cubicBezTo>
                      <a:pt x="1628706" y="4655104"/>
                      <a:pt x="1624938" y="4658599"/>
                      <a:pt x="1620423" y="4658599"/>
                    </a:cubicBezTo>
                    <a:lnTo>
                      <a:pt x="1619823" y="4658599"/>
                    </a:lnTo>
                    <a:close/>
                    <a:moveTo>
                      <a:pt x="1516258" y="4648605"/>
                    </a:moveTo>
                    <a:cubicBezTo>
                      <a:pt x="1511562" y="4648150"/>
                      <a:pt x="1508121" y="4643981"/>
                      <a:pt x="1508576" y="4639285"/>
                    </a:cubicBezTo>
                    <a:cubicBezTo>
                      <a:pt x="1508576" y="4639230"/>
                      <a:pt x="1508594" y="4639193"/>
                      <a:pt x="1508594" y="4639139"/>
                    </a:cubicBezTo>
                    <a:lnTo>
                      <a:pt x="1508594" y="4639139"/>
                    </a:lnTo>
                    <a:cubicBezTo>
                      <a:pt x="1509068" y="4634461"/>
                      <a:pt x="1513255" y="4631056"/>
                      <a:pt x="1517933" y="4631530"/>
                    </a:cubicBezTo>
                    <a:cubicBezTo>
                      <a:pt x="1517988" y="4631530"/>
                      <a:pt x="1518024" y="4631548"/>
                      <a:pt x="1518061" y="4631548"/>
                    </a:cubicBezTo>
                    <a:lnTo>
                      <a:pt x="1518061" y="4631548"/>
                    </a:lnTo>
                    <a:cubicBezTo>
                      <a:pt x="1522812" y="4632094"/>
                      <a:pt x="1526234" y="4636372"/>
                      <a:pt x="1525725" y="4641123"/>
                    </a:cubicBezTo>
                    <a:lnTo>
                      <a:pt x="1525725" y="4641123"/>
                    </a:lnTo>
                    <a:cubicBezTo>
                      <a:pt x="1525233" y="4645492"/>
                      <a:pt x="1521519" y="4648806"/>
                      <a:pt x="1517114" y="4648787"/>
                    </a:cubicBezTo>
                    <a:lnTo>
                      <a:pt x="1517114" y="4648787"/>
                    </a:lnTo>
                    <a:cubicBezTo>
                      <a:pt x="1516859" y="4648824"/>
                      <a:pt x="1516586" y="4648806"/>
                      <a:pt x="1516331" y="4648769"/>
                    </a:cubicBezTo>
                    <a:close/>
                    <a:moveTo>
                      <a:pt x="1412257" y="4633605"/>
                    </a:moveTo>
                    <a:cubicBezTo>
                      <a:pt x="1407688" y="4632385"/>
                      <a:pt x="1404975" y="4627689"/>
                      <a:pt x="1406213" y="4623119"/>
                    </a:cubicBezTo>
                    <a:cubicBezTo>
                      <a:pt x="1406213" y="4623101"/>
                      <a:pt x="1406213" y="4623065"/>
                      <a:pt x="1406231" y="4623028"/>
                    </a:cubicBezTo>
                    <a:lnTo>
                      <a:pt x="1406231" y="4623028"/>
                    </a:lnTo>
                    <a:cubicBezTo>
                      <a:pt x="1407433" y="4618477"/>
                      <a:pt x="1412093" y="4615765"/>
                      <a:pt x="1416644" y="4616966"/>
                    </a:cubicBezTo>
                    <a:cubicBezTo>
                      <a:pt x="1416662" y="4616966"/>
                      <a:pt x="1416699" y="4616984"/>
                      <a:pt x="1416735" y="4616984"/>
                    </a:cubicBezTo>
                    <a:lnTo>
                      <a:pt x="1416735" y="4616984"/>
                    </a:lnTo>
                    <a:cubicBezTo>
                      <a:pt x="1421323" y="4618204"/>
                      <a:pt x="1424053" y="4622901"/>
                      <a:pt x="1422852" y="4627488"/>
                    </a:cubicBezTo>
                    <a:lnTo>
                      <a:pt x="1422852" y="4627488"/>
                    </a:lnTo>
                    <a:cubicBezTo>
                      <a:pt x="1421833" y="4631275"/>
                      <a:pt x="1418410" y="4633896"/>
                      <a:pt x="1414496" y="4633878"/>
                    </a:cubicBezTo>
                    <a:lnTo>
                      <a:pt x="1414496" y="4633878"/>
                    </a:lnTo>
                    <a:cubicBezTo>
                      <a:pt x="1413768" y="4633915"/>
                      <a:pt x="1413040" y="4633878"/>
                      <a:pt x="1412330" y="4633768"/>
                    </a:cubicBezTo>
                    <a:close/>
                    <a:moveTo>
                      <a:pt x="3718399" y="4595885"/>
                    </a:moveTo>
                    <a:cubicBezTo>
                      <a:pt x="3714922" y="4592609"/>
                      <a:pt x="3714704" y="4587184"/>
                      <a:pt x="3717890" y="4583634"/>
                    </a:cubicBezTo>
                    <a:lnTo>
                      <a:pt x="3717890" y="4583634"/>
                    </a:lnTo>
                    <a:cubicBezTo>
                      <a:pt x="3721021" y="4580139"/>
                      <a:pt x="3726409" y="4579866"/>
                      <a:pt x="3729905" y="4582997"/>
                    </a:cubicBezTo>
                    <a:cubicBezTo>
                      <a:pt x="3729941" y="4583033"/>
                      <a:pt x="3729996" y="4583088"/>
                      <a:pt x="3730032" y="4583124"/>
                    </a:cubicBezTo>
                    <a:lnTo>
                      <a:pt x="3730032" y="4583124"/>
                    </a:lnTo>
                    <a:cubicBezTo>
                      <a:pt x="3733545" y="4586310"/>
                      <a:pt x="3733818" y="4591735"/>
                      <a:pt x="3730633" y="4595267"/>
                    </a:cubicBezTo>
                    <a:cubicBezTo>
                      <a:pt x="3730633" y="4595267"/>
                      <a:pt x="3730633" y="4595267"/>
                      <a:pt x="3730633" y="4595267"/>
                    </a:cubicBezTo>
                    <a:lnTo>
                      <a:pt x="3730633" y="4595267"/>
                    </a:lnTo>
                    <a:cubicBezTo>
                      <a:pt x="3729013" y="4597087"/>
                      <a:pt x="3726701" y="4598106"/>
                      <a:pt x="3724261" y="4598106"/>
                    </a:cubicBezTo>
                    <a:lnTo>
                      <a:pt x="3724261" y="4598106"/>
                    </a:lnTo>
                    <a:cubicBezTo>
                      <a:pt x="3722150" y="4598125"/>
                      <a:pt x="3720092" y="4597397"/>
                      <a:pt x="3718472" y="4596049"/>
                    </a:cubicBezTo>
                    <a:close/>
                    <a:moveTo>
                      <a:pt x="1314391" y="4594666"/>
                    </a:moveTo>
                    <a:lnTo>
                      <a:pt x="1314391" y="4594666"/>
                    </a:lnTo>
                    <a:cubicBezTo>
                      <a:pt x="1310224" y="4592354"/>
                      <a:pt x="1308689" y="4587129"/>
                      <a:pt x="1310950" y="4582942"/>
                    </a:cubicBezTo>
                    <a:lnTo>
                      <a:pt x="1310950" y="4582942"/>
                    </a:lnTo>
                    <a:cubicBezTo>
                      <a:pt x="1313266" y="4578810"/>
                      <a:pt x="1318467" y="4577281"/>
                      <a:pt x="1322655" y="4579502"/>
                    </a:cubicBezTo>
                    <a:lnTo>
                      <a:pt x="1322655" y="4579502"/>
                    </a:lnTo>
                    <a:cubicBezTo>
                      <a:pt x="1326828" y="4581740"/>
                      <a:pt x="1328397" y="4586929"/>
                      <a:pt x="1326158" y="4591116"/>
                    </a:cubicBezTo>
                    <a:cubicBezTo>
                      <a:pt x="1326138" y="4591153"/>
                      <a:pt x="1326118" y="4591189"/>
                      <a:pt x="1326096" y="4591225"/>
                    </a:cubicBezTo>
                    <a:lnTo>
                      <a:pt x="1326096" y="4591225"/>
                    </a:lnTo>
                    <a:cubicBezTo>
                      <a:pt x="1324585" y="4593992"/>
                      <a:pt x="1321678" y="4595722"/>
                      <a:pt x="1318523" y="4595704"/>
                    </a:cubicBezTo>
                    <a:lnTo>
                      <a:pt x="1318523" y="4595704"/>
                    </a:lnTo>
                    <a:cubicBezTo>
                      <a:pt x="1317121" y="4595722"/>
                      <a:pt x="1315730" y="4595430"/>
                      <a:pt x="1314463" y="4594830"/>
                    </a:cubicBezTo>
                    <a:close/>
                    <a:moveTo>
                      <a:pt x="3798935" y="4531824"/>
                    </a:moveTo>
                    <a:cubicBezTo>
                      <a:pt x="3796642" y="4527674"/>
                      <a:pt x="3798153" y="4522449"/>
                      <a:pt x="3802303" y="4520156"/>
                    </a:cubicBezTo>
                    <a:cubicBezTo>
                      <a:pt x="3802340" y="4520137"/>
                      <a:pt x="3802358" y="4520119"/>
                      <a:pt x="3802394" y="4520101"/>
                    </a:cubicBezTo>
                    <a:lnTo>
                      <a:pt x="3802394" y="4520101"/>
                    </a:lnTo>
                    <a:cubicBezTo>
                      <a:pt x="3806581" y="4517880"/>
                      <a:pt x="3811770" y="4519409"/>
                      <a:pt x="3814100" y="4523541"/>
                    </a:cubicBezTo>
                    <a:lnTo>
                      <a:pt x="3814100" y="4523541"/>
                    </a:lnTo>
                    <a:cubicBezTo>
                      <a:pt x="3816357" y="4527729"/>
                      <a:pt x="3814828" y="4532953"/>
                      <a:pt x="3810659" y="4535265"/>
                    </a:cubicBezTo>
                    <a:lnTo>
                      <a:pt x="3810659" y="4535265"/>
                    </a:lnTo>
                    <a:cubicBezTo>
                      <a:pt x="3809385" y="4535939"/>
                      <a:pt x="3807965" y="4536285"/>
                      <a:pt x="3806527" y="4536303"/>
                    </a:cubicBezTo>
                    <a:lnTo>
                      <a:pt x="3806527" y="4536303"/>
                    </a:lnTo>
                    <a:cubicBezTo>
                      <a:pt x="3803359" y="4536321"/>
                      <a:pt x="3800446" y="4534592"/>
                      <a:pt x="3798935" y="4531824"/>
                    </a:cubicBezTo>
                    <a:close/>
                    <a:moveTo>
                      <a:pt x="1228739" y="4533645"/>
                    </a:moveTo>
                    <a:cubicBezTo>
                      <a:pt x="1225237" y="4530423"/>
                      <a:pt x="1225002" y="4524998"/>
                      <a:pt x="1228211" y="4521485"/>
                    </a:cubicBezTo>
                    <a:lnTo>
                      <a:pt x="1228211" y="4521485"/>
                    </a:lnTo>
                    <a:cubicBezTo>
                      <a:pt x="1231366" y="4517989"/>
                      <a:pt x="1236753" y="4517716"/>
                      <a:pt x="1240244" y="4520866"/>
                    </a:cubicBezTo>
                    <a:cubicBezTo>
                      <a:pt x="1240281" y="4520902"/>
                      <a:pt x="1240317" y="4520938"/>
                      <a:pt x="1240354" y="4520975"/>
                    </a:cubicBezTo>
                    <a:lnTo>
                      <a:pt x="1240354" y="4520975"/>
                    </a:lnTo>
                    <a:cubicBezTo>
                      <a:pt x="1243856" y="4524179"/>
                      <a:pt x="1244102" y="4529604"/>
                      <a:pt x="1240901" y="4533117"/>
                    </a:cubicBezTo>
                    <a:cubicBezTo>
                      <a:pt x="1240894" y="4533117"/>
                      <a:pt x="1240889" y="4533135"/>
                      <a:pt x="1240881" y="4533135"/>
                    </a:cubicBezTo>
                    <a:lnTo>
                      <a:pt x="1240881" y="4533135"/>
                    </a:lnTo>
                    <a:cubicBezTo>
                      <a:pt x="1239221" y="4534883"/>
                      <a:pt x="1236920" y="4535884"/>
                      <a:pt x="1234510" y="4535884"/>
                    </a:cubicBezTo>
                    <a:lnTo>
                      <a:pt x="1234510" y="4535884"/>
                    </a:lnTo>
                    <a:cubicBezTo>
                      <a:pt x="1232376" y="4535866"/>
                      <a:pt x="1230323" y="4535065"/>
                      <a:pt x="1228739" y="4533645"/>
                    </a:cubicBezTo>
                    <a:close/>
                    <a:moveTo>
                      <a:pt x="4107917" y="4501933"/>
                    </a:moveTo>
                    <a:cubicBezTo>
                      <a:pt x="4103221" y="4501951"/>
                      <a:pt x="4099398" y="4498147"/>
                      <a:pt x="4099380" y="4493432"/>
                    </a:cubicBezTo>
                    <a:cubicBezTo>
                      <a:pt x="4099380" y="4493359"/>
                      <a:pt x="4099380" y="4493304"/>
                      <a:pt x="4099380" y="4493231"/>
                    </a:cubicBezTo>
                    <a:lnTo>
                      <a:pt x="4099380" y="4493231"/>
                    </a:lnTo>
                    <a:cubicBezTo>
                      <a:pt x="4099416" y="4488498"/>
                      <a:pt x="4103275" y="4484675"/>
                      <a:pt x="4108008" y="4484712"/>
                    </a:cubicBezTo>
                    <a:cubicBezTo>
                      <a:pt x="4108027" y="4484712"/>
                      <a:pt x="4108063" y="4484712"/>
                      <a:pt x="4108081" y="4484712"/>
                    </a:cubicBezTo>
                    <a:lnTo>
                      <a:pt x="4108081" y="4484712"/>
                    </a:lnTo>
                    <a:cubicBezTo>
                      <a:pt x="4112833" y="4484784"/>
                      <a:pt x="4116637" y="4488662"/>
                      <a:pt x="4116619" y="4493413"/>
                    </a:cubicBezTo>
                    <a:lnTo>
                      <a:pt x="4116619" y="4493413"/>
                    </a:lnTo>
                    <a:cubicBezTo>
                      <a:pt x="4116528" y="4498128"/>
                      <a:pt x="4112705" y="4501897"/>
                      <a:pt x="4107990" y="4501933"/>
                    </a:cubicBezTo>
                    <a:lnTo>
                      <a:pt x="4107990" y="4501933"/>
                    </a:lnTo>
                    <a:close/>
                    <a:moveTo>
                      <a:pt x="3894144" y="4491775"/>
                    </a:moveTo>
                    <a:cubicBezTo>
                      <a:pt x="3893052" y="4487188"/>
                      <a:pt x="3895873" y="4482564"/>
                      <a:pt x="3900479" y="4481471"/>
                    </a:cubicBezTo>
                    <a:cubicBezTo>
                      <a:pt x="3900516" y="4481453"/>
                      <a:pt x="3900570" y="4481453"/>
                      <a:pt x="3900606" y="4481435"/>
                    </a:cubicBezTo>
                    <a:lnTo>
                      <a:pt x="3900606" y="4481435"/>
                    </a:lnTo>
                    <a:cubicBezTo>
                      <a:pt x="3905212" y="4480343"/>
                      <a:pt x="3909836" y="4483201"/>
                      <a:pt x="3910928" y="4487806"/>
                    </a:cubicBezTo>
                    <a:cubicBezTo>
                      <a:pt x="3910928" y="4487843"/>
                      <a:pt x="3910947" y="4487861"/>
                      <a:pt x="3910947" y="4487897"/>
                    </a:cubicBezTo>
                    <a:lnTo>
                      <a:pt x="3910947" y="4487897"/>
                    </a:lnTo>
                    <a:cubicBezTo>
                      <a:pt x="3911984" y="4492540"/>
                      <a:pt x="3909108" y="4497145"/>
                      <a:pt x="3904484" y="4498237"/>
                    </a:cubicBezTo>
                    <a:lnTo>
                      <a:pt x="3904484" y="4498237"/>
                    </a:lnTo>
                    <a:cubicBezTo>
                      <a:pt x="3903829" y="4498329"/>
                      <a:pt x="3903155" y="4498383"/>
                      <a:pt x="3902500" y="4498401"/>
                    </a:cubicBezTo>
                    <a:lnTo>
                      <a:pt x="3902500" y="4498401"/>
                    </a:lnTo>
                    <a:cubicBezTo>
                      <a:pt x="3898495" y="4498438"/>
                      <a:pt x="3895018" y="4495671"/>
                      <a:pt x="3894144" y="4491775"/>
                    </a:cubicBezTo>
                    <a:close/>
                    <a:moveTo>
                      <a:pt x="4003989" y="4492540"/>
                    </a:moveTo>
                    <a:cubicBezTo>
                      <a:pt x="3999310" y="4491957"/>
                      <a:pt x="3995997" y="4487679"/>
                      <a:pt x="3996580" y="4483001"/>
                    </a:cubicBezTo>
                    <a:cubicBezTo>
                      <a:pt x="3996580" y="4482964"/>
                      <a:pt x="3996598" y="4482928"/>
                      <a:pt x="3996598" y="4482891"/>
                    </a:cubicBezTo>
                    <a:lnTo>
                      <a:pt x="3996598" y="4482891"/>
                    </a:lnTo>
                    <a:cubicBezTo>
                      <a:pt x="3997271" y="4478176"/>
                      <a:pt x="4001604" y="4474863"/>
                      <a:pt x="4006337" y="4475482"/>
                    </a:cubicBezTo>
                    <a:lnTo>
                      <a:pt x="4006337" y="4475482"/>
                    </a:lnTo>
                    <a:cubicBezTo>
                      <a:pt x="4011016" y="4476192"/>
                      <a:pt x="4014274" y="4480525"/>
                      <a:pt x="4013619" y="4485221"/>
                    </a:cubicBezTo>
                    <a:lnTo>
                      <a:pt x="4013619" y="4485221"/>
                    </a:lnTo>
                    <a:cubicBezTo>
                      <a:pt x="4013091" y="4489481"/>
                      <a:pt x="4009450" y="4492649"/>
                      <a:pt x="4005172" y="4492631"/>
                    </a:cubicBezTo>
                    <a:lnTo>
                      <a:pt x="4005172" y="4492631"/>
                    </a:lnTo>
                    <a:cubicBezTo>
                      <a:pt x="4004772" y="4492649"/>
                      <a:pt x="4004371" y="4492631"/>
                      <a:pt x="4003989" y="4492558"/>
                    </a:cubicBezTo>
                    <a:close/>
                    <a:moveTo>
                      <a:pt x="4202252" y="4484093"/>
                    </a:moveTo>
                    <a:cubicBezTo>
                      <a:pt x="4201215" y="4479469"/>
                      <a:pt x="4204127" y="4474881"/>
                      <a:pt x="4208751" y="4473862"/>
                    </a:cubicBezTo>
                    <a:cubicBezTo>
                      <a:pt x="4208770" y="4473844"/>
                      <a:pt x="4208788" y="4473844"/>
                      <a:pt x="4208806" y="4473844"/>
                    </a:cubicBezTo>
                    <a:lnTo>
                      <a:pt x="4208806" y="4473844"/>
                    </a:lnTo>
                    <a:cubicBezTo>
                      <a:pt x="4213448" y="4472824"/>
                      <a:pt x="4218017" y="4475737"/>
                      <a:pt x="4219055" y="4480379"/>
                    </a:cubicBezTo>
                    <a:cubicBezTo>
                      <a:pt x="4219055" y="4480379"/>
                      <a:pt x="4219055" y="4480397"/>
                      <a:pt x="4219055" y="4480397"/>
                    </a:cubicBezTo>
                    <a:lnTo>
                      <a:pt x="4219055" y="4480397"/>
                    </a:lnTo>
                    <a:cubicBezTo>
                      <a:pt x="4220129" y="4484985"/>
                      <a:pt x="4217271" y="4489554"/>
                      <a:pt x="4212683" y="4490628"/>
                    </a:cubicBezTo>
                    <a:cubicBezTo>
                      <a:pt x="4212647" y="4490628"/>
                      <a:pt x="4212629" y="4490646"/>
                      <a:pt x="4212592" y="4490646"/>
                    </a:cubicBezTo>
                    <a:lnTo>
                      <a:pt x="4212592" y="4490646"/>
                    </a:lnTo>
                    <a:cubicBezTo>
                      <a:pt x="4211992" y="4490810"/>
                      <a:pt x="4211391" y="4490901"/>
                      <a:pt x="4210772" y="4490901"/>
                    </a:cubicBezTo>
                    <a:lnTo>
                      <a:pt x="4210772" y="4490901"/>
                    </a:lnTo>
                    <a:cubicBezTo>
                      <a:pt x="4206694" y="4490919"/>
                      <a:pt x="4203144" y="4488098"/>
                      <a:pt x="4202252" y="4484111"/>
                    </a:cubicBezTo>
                    <a:close/>
                    <a:moveTo>
                      <a:pt x="4300811" y="4452909"/>
                    </a:moveTo>
                    <a:cubicBezTo>
                      <a:pt x="4298845" y="4448576"/>
                      <a:pt x="4300738" y="4443479"/>
                      <a:pt x="4305034" y="4441458"/>
                    </a:cubicBezTo>
                    <a:lnTo>
                      <a:pt x="4305034" y="4441458"/>
                    </a:lnTo>
                    <a:cubicBezTo>
                      <a:pt x="4309385" y="4439474"/>
                      <a:pt x="4314500" y="4441385"/>
                      <a:pt x="4316484" y="4445736"/>
                    </a:cubicBezTo>
                    <a:cubicBezTo>
                      <a:pt x="4316503" y="4445736"/>
                      <a:pt x="4316503" y="4445754"/>
                      <a:pt x="4316503" y="4445754"/>
                    </a:cubicBezTo>
                    <a:lnTo>
                      <a:pt x="4316503" y="4445754"/>
                    </a:lnTo>
                    <a:cubicBezTo>
                      <a:pt x="4318487" y="4450051"/>
                      <a:pt x="4316594" y="4455148"/>
                      <a:pt x="4312297" y="4457132"/>
                    </a:cubicBezTo>
                    <a:cubicBezTo>
                      <a:pt x="4312280" y="4457132"/>
                      <a:pt x="4312280" y="4457132"/>
                      <a:pt x="4312280" y="4457132"/>
                    </a:cubicBezTo>
                    <a:lnTo>
                      <a:pt x="4312280" y="4457132"/>
                    </a:lnTo>
                    <a:cubicBezTo>
                      <a:pt x="4311132" y="4457642"/>
                      <a:pt x="4309895" y="4457897"/>
                      <a:pt x="4308638" y="4457897"/>
                    </a:cubicBezTo>
                    <a:lnTo>
                      <a:pt x="4308638" y="4457897"/>
                    </a:lnTo>
                    <a:cubicBezTo>
                      <a:pt x="4305289" y="4457915"/>
                      <a:pt x="4302231" y="4455967"/>
                      <a:pt x="4300811" y="4452927"/>
                    </a:cubicBezTo>
                    <a:close/>
                    <a:moveTo>
                      <a:pt x="1161274" y="4452472"/>
                    </a:moveTo>
                    <a:cubicBezTo>
                      <a:pt x="1158762" y="4448431"/>
                      <a:pt x="1159991" y="4443115"/>
                      <a:pt x="1164023" y="4440584"/>
                    </a:cubicBezTo>
                    <a:lnTo>
                      <a:pt x="1164023" y="4440584"/>
                    </a:lnTo>
                    <a:cubicBezTo>
                      <a:pt x="1168068" y="4438072"/>
                      <a:pt x="1173389" y="4439310"/>
                      <a:pt x="1175908" y="4443351"/>
                    </a:cubicBezTo>
                    <a:cubicBezTo>
                      <a:pt x="1175908" y="4443351"/>
                      <a:pt x="1175910" y="4443351"/>
                      <a:pt x="1175910" y="4443351"/>
                    </a:cubicBezTo>
                    <a:lnTo>
                      <a:pt x="1175910" y="4443351"/>
                    </a:lnTo>
                    <a:cubicBezTo>
                      <a:pt x="1178433" y="4447393"/>
                      <a:pt x="1177203" y="4452709"/>
                      <a:pt x="1173161" y="4455239"/>
                    </a:cubicBezTo>
                    <a:lnTo>
                      <a:pt x="1173161" y="4455239"/>
                    </a:lnTo>
                    <a:cubicBezTo>
                      <a:pt x="1171785" y="4456076"/>
                      <a:pt x="1170205" y="4456531"/>
                      <a:pt x="1168592" y="4456531"/>
                    </a:cubicBezTo>
                    <a:lnTo>
                      <a:pt x="1168592" y="4456531"/>
                    </a:lnTo>
                    <a:cubicBezTo>
                      <a:pt x="1165625" y="4456513"/>
                      <a:pt x="1162869" y="4454984"/>
                      <a:pt x="1161274" y="4452490"/>
                    </a:cubicBezTo>
                    <a:close/>
                    <a:moveTo>
                      <a:pt x="4390085" y="4400954"/>
                    </a:moveTo>
                    <a:cubicBezTo>
                      <a:pt x="4387153" y="4397240"/>
                      <a:pt x="4387773" y="4391851"/>
                      <a:pt x="4391468" y="4388902"/>
                    </a:cubicBezTo>
                    <a:lnTo>
                      <a:pt x="4391468" y="4388902"/>
                    </a:lnTo>
                    <a:cubicBezTo>
                      <a:pt x="4395109" y="4385917"/>
                      <a:pt x="4400480" y="4386463"/>
                      <a:pt x="4403465" y="4390104"/>
                    </a:cubicBezTo>
                    <a:cubicBezTo>
                      <a:pt x="4403483" y="4390122"/>
                      <a:pt x="4403519" y="4390158"/>
                      <a:pt x="4403538" y="4390195"/>
                    </a:cubicBezTo>
                    <a:lnTo>
                      <a:pt x="4403538" y="4390195"/>
                    </a:lnTo>
                    <a:cubicBezTo>
                      <a:pt x="4406487" y="4393945"/>
                      <a:pt x="4405868" y="4399352"/>
                      <a:pt x="4402154" y="4402337"/>
                    </a:cubicBezTo>
                    <a:lnTo>
                      <a:pt x="4402154" y="4402337"/>
                    </a:lnTo>
                    <a:cubicBezTo>
                      <a:pt x="4400643" y="4403557"/>
                      <a:pt x="4398750" y="4404194"/>
                      <a:pt x="4396820" y="4404157"/>
                    </a:cubicBezTo>
                    <a:lnTo>
                      <a:pt x="4396820" y="4404157"/>
                    </a:lnTo>
                    <a:cubicBezTo>
                      <a:pt x="4394217" y="4404176"/>
                      <a:pt x="4391723" y="4402993"/>
                      <a:pt x="4390085" y="4400972"/>
                    </a:cubicBezTo>
                    <a:close/>
                    <a:moveTo>
                      <a:pt x="1118767" y="4355807"/>
                    </a:moveTo>
                    <a:lnTo>
                      <a:pt x="1118767" y="4355807"/>
                    </a:lnTo>
                    <a:cubicBezTo>
                      <a:pt x="1117483" y="4351256"/>
                      <a:pt x="1120130" y="4346541"/>
                      <a:pt x="1124678" y="4345248"/>
                    </a:cubicBezTo>
                    <a:cubicBezTo>
                      <a:pt x="1124722" y="4345230"/>
                      <a:pt x="1124765" y="4345230"/>
                      <a:pt x="1124811" y="4345212"/>
                    </a:cubicBezTo>
                    <a:lnTo>
                      <a:pt x="1124811" y="4345212"/>
                    </a:lnTo>
                    <a:cubicBezTo>
                      <a:pt x="1129371" y="4343938"/>
                      <a:pt x="1134104" y="4346595"/>
                      <a:pt x="1135382" y="4351146"/>
                    </a:cubicBezTo>
                    <a:cubicBezTo>
                      <a:pt x="1135389" y="4351183"/>
                      <a:pt x="1135398" y="4351201"/>
                      <a:pt x="1135406" y="4351238"/>
                    </a:cubicBezTo>
                    <a:lnTo>
                      <a:pt x="1135406" y="4351238"/>
                    </a:lnTo>
                    <a:cubicBezTo>
                      <a:pt x="1136600" y="4355825"/>
                      <a:pt x="1133929" y="4360522"/>
                      <a:pt x="1129380" y="4361851"/>
                    </a:cubicBezTo>
                    <a:lnTo>
                      <a:pt x="1129380" y="4361851"/>
                    </a:lnTo>
                    <a:cubicBezTo>
                      <a:pt x="1128614" y="4362014"/>
                      <a:pt x="1127833" y="4362106"/>
                      <a:pt x="1127050" y="4362106"/>
                    </a:cubicBezTo>
                    <a:lnTo>
                      <a:pt x="1127050" y="4362106"/>
                    </a:lnTo>
                    <a:cubicBezTo>
                      <a:pt x="1123200" y="4362106"/>
                      <a:pt x="1119821" y="4359539"/>
                      <a:pt x="1118785" y="4355825"/>
                    </a:cubicBezTo>
                    <a:close/>
                    <a:moveTo>
                      <a:pt x="4462083" y="4327117"/>
                    </a:moveTo>
                    <a:cubicBezTo>
                      <a:pt x="4458096" y="4324532"/>
                      <a:pt x="4456949" y="4319234"/>
                      <a:pt x="4459497" y="4315229"/>
                    </a:cubicBezTo>
                    <a:lnTo>
                      <a:pt x="4459497" y="4315229"/>
                    </a:lnTo>
                    <a:cubicBezTo>
                      <a:pt x="4462028" y="4311243"/>
                      <a:pt x="4467326" y="4310060"/>
                      <a:pt x="4471312" y="4312590"/>
                    </a:cubicBezTo>
                    <a:cubicBezTo>
                      <a:pt x="4471331" y="4312608"/>
                      <a:pt x="4471367" y="4312626"/>
                      <a:pt x="4471385" y="4312644"/>
                    </a:cubicBezTo>
                    <a:lnTo>
                      <a:pt x="4471385" y="4312644"/>
                    </a:lnTo>
                    <a:cubicBezTo>
                      <a:pt x="4475372" y="4315175"/>
                      <a:pt x="4476573" y="4320454"/>
                      <a:pt x="4474043" y="4324441"/>
                    </a:cubicBezTo>
                    <a:cubicBezTo>
                      <a:pt x="4474025" y="4324477"/>
                      <a:pt x="4474007" y="4324496"/>
                      <a:pt x="4473988" y="4324532"/>
                    </a:cubicBezTo>
                    <a:lnTo>
                      <a:pt x="4473988" y="4324532"/>
                    </a:lnTo>
                    <a:cubicBezTo>
                      <a:pt x="4472405" y="4327026"/>
                      <a:pt x="4469656" y="4328519"/>
                      <a:pt x="4466707" y="4328500"/>
                    </a:cubicBezTo>
                    <a:lnTo>
                      <a:pt x="4466707" y="4328500"/>
                    </a:lnTo>
                    <a:cubicBezTo>
                      <a:pt x="4465069" y="4328482"/>
                      <a:pt x="4463485" y="4328009"/>
                      <a:pt x="4462101" y="4327135"/>
                    </a:cubicBezTo>
                    <a:close/>
                    <a:moveTo>
                      <a:pt x="1114034" y="4259761"/>
                    </a:moveTo>
                    <a:cubicBezTo>
                      <a:pt x="1109255" y="4259688"/>
                      <a:pt x="1105443" y="4255756"/>
                      <a:pt x="1105514" y="4250968"/>
                    </a:cubicBezTo>
                    <a:lnTo>
                      <a:pt x="1105514" y="4250968"/>
                    </a:lnTo>
                    <a:cubicBezTo>
                      <a:pt x="1105614" y="4246217"/>
                      <a:pt x="1109537" y="4242449"/>
                      <a:pt x="1114289" y="4242521"/>
                    </a:cubicBezTo>
                    <a:lnTo>
                      <a:pt x="1114289" y="4242521"/>
                    </a:lnTo>
                    <a:cubicBezTo>
                      <a:pt x="1119024" y="4242594"/>
                      <a:pt x="1122805" y="4246490"/>
                      <a:pt x="1122735" y="4251223"/>
                    </a:cubicBezTo>
                    <a:cubicBezTo>
                      <a:pt x="1122735" y="4251223"/>
                      <a:pt x="1122735" y="4251223"/>
                      <a:pt x="1122735" y="4251223"/>
                    </a:cubicBezTo>
                    <a:lnTo>
                      <a:pt x="1122735" y="4251223"/>
                    </a:lnTo>
                    <a:cubicBezTo>
                      <a:pt x="1122686" y="4255938"/>
                      <a:pt x="1118849" y="4259743"/>
                      <a:pt x="1114125" y="4259761"/>
                    </a:cubicBezTo>
                    <a:lnTo>
                      <a:pt x="1114125" y="4259761"/>
                    </a:lnTo>
                    <a:close/>
                    <a:moveTo>
                      <a:pt x="4510962" y="4235804"/>
                    </a:moveTo>
                    <a:cubicBezTo>
                      <a:pt x="4506301" y="4234857"/>
                      <a:pt x="4503297" y="4230343"/>
                      <a:pt x="4504244" y="4225682"/>
                    </a:cubicBezTo>
                    <a:cubicBezTo>
                      <a:pt x="4504244" y="4225664"/>
                      <a:pt x="4504244" y="4225664"/>
                      <a:pt x="4504244" y="4225646"/>
                    </a:cubicBezTo>
                    <a:lnTo>
                      <a:pt x="4504244" y="4225646"/>
                    </a:lnTo>
                    <a:cubicBezTo>
                      <a:pt x="4505118" y="4221040"/>
                      <a:pt x="4509578" y="4218000"/>
                      <a:pt x="4514184" y="4218874"/>
                    </a:cubicBezTo>
                    <a:cubicBezTo>
                      <a:pt x="4514238" y="4218892"/>
                      <a:pt x="4514274" y="4218892"/>
                      <a:pt x="4514329" y="4218910"/>
                    </a:cubicBezTo>
                    <a:lnTo>
                      <a:pt x="4514329" y="4218910"/>
                    </a:lnTo>
                    <a:cubicBezTo>
                      <a:pt x="4518972" y="4219766"/>
                      <a:pt x="4522030" y="4224226"/>
                      <a:pt x="4521156" y="4228868"/>
                    </a:cubicBezTo>
                    <a:cubicBezTo>
                      <a:pt x="4521156" y="4228904"/>
                      <a:pt x="4521138" y="4228959"/>
                      <a:pt x="4521138" y="4228996"/>
                    </a:cubicBezTo>
                    <a:lnTo>
                      <a:pt x="4521138" y="4228996"/>
                    </a:lnTo>
                    <a:lnTo>
                      <a:pt x="4521138" y="4228996"/>
                    </a:lnTo>
                    <a:lnTo>
                      <a:pt x="4521138" y="4228996"/>
                    </a:lnTo>
                    <a:cubicBezTo>
                      <a:pt x="4520318" y="4233019"/>
                      <a:pt x="4516769" y="4235895"/>
                      <a:pt x="4512673" y="4235877"/>
                    </a:cubicBezTo>
                    <a:lnTo>
                      <a:pt x="4512673" y="4235877"/>
                    </a:lnTo>
                    <a:cubicBezTo>
                      <a:pt x="4512108" y="4235931"/>
                      <a:pt x="4511525" y="4235931"/>
                      <a:pt x="4510962" y="4235895"/>
                    </a:cubicBezTo>
                    <a:close/>
                    <a:moveTo>
                      <a:pt x="1115526" y="4156287"/>
                    </a:moveTo>
                    <a:cubicBezTo>
                      <a:pt x="1110781" y="4156306"/>
                      <a:pt x="1106918" y="4152483"/>
                      <a:pt x="1106898" y="4147731"/>
                    </a:cubicBezTo>
                    <a:cubicBezTo>
                      <a:pt x="1106898" y="4147713"/>
                      <a:pt x="1106898" y="4147677"/>
                      <a:pt x="1106898" y="4147658"/>
                    </a:cubicBezTo>
                    <a:lnTo>
                      <a:pt x="1106898" y="4147658"/>
                    </a:lnTo>
                    <a:cubicBezTo>
                      <a:pt x="1106967" y="4142889"/>
                      <a:pt x="1110837" y="4139066"/>
                      <a:pt x="1115599" y="4139048"/>
                    </a:cubicBezTo>
                    <a:lnTo>
                      <a:pt x="1115599" y="4139048"/>
                    </a:lnTo>
                    <a:cubicBezTo>
                      <a:pt x="1120354" y="4139102"/>
                      <a:pt x="1124168" y="4142998"/>
                      <a:pt x="1124137" y="4147750"/>
                    </a:cubicBezTo>
                    <a:lnTo>
                      <a:pt x="1124137" y="4147750"/>
                    </a:lnTo>
                    <a:cubicBezTo>
                      <a:pt x="1124148" y="4152446"/>
                      <a:pt x="1120342" y="4156269"/>
                      <a:pt x="1115636" y="4156287"/>
                    </a:cubicBezTo>
                    <a:cubicBezTo>
                      <a:pt x="1115599" y="4156287"/>
                      <a:pt x="1115563" y="4156287"/>
                      <a:pt x="1115526" y="4156287"/>
                    </a:cubicBezTo>
                    <a:close/>
                    <a:moveTo>
                      <a:pt x="4544221" y="4140177"/>
                    </a:moveTo>
                    <a:cubicBezTo>
                      <a:pt x="4539633" y="4139011"/>
                      <a:pt x="4536848" y="4134351"/>
                      <a:pt x="4538013" y="4129764"/>
                    </a:cubicBezTo>
                    <a:cubicBezTo>
                      <a:pt x="4538013" y="4129764"/>
                      <a:pt x="4538013" y="4129746"/>
                      <a:pt x="4538013" y="4129746"/>
                    </a:cubicBezTo>
                    <a:lnTo>
                      <a:pt x="4538013" y="4129746"/>
                    </a:lnTo>
                    <a:cubicBezTo>
                      <a:pt x="4539069" y="4125176"/>
                      <a:pt x="4543638" y="4122336"/>
                      <a:pt x="4548189" y="4123410"/>
                    </a:cubicBezTo>
                    <a:cubicBezTo>
                      <a:pt x="4548280" y="4123429"/>
                      <a:pt x="4548353" y="4123447"/>
                      <a:pt x="4548444" y="4123465"/>
                    </a:cubicBezTo>
                    <a:lnTo>
                      <a:pt x="4548444" y="4123465"/>
                    </a:lnTo>
                    <a:cubicBezTo>
                      <a:pt x="4553050" y="4124612"/>
                      <a:pt x="4555854" y="4129272"/>
                      <a:pt x="4554725" y="4133878"/>
                    </a:cubicBezTo>
                    <a:lnTo>
                      <a:pt x="4554725" y="4133878"/>
                    </a:lnTo>
                    <a:cubicBezTo>
                      <a:pt x="4553741" y="4137701"/>
                      <a:pt x="4550319" y="4140395"/>
                      <a:pt x="4546369" y="4140431"/>
                    </a:cubicBezTo>
                    <a:lnTo>
                      <a:pt x="4546369" y="4140431"/>
                    </a:lnTo>
                    <a:cubicBezTo>
                      <a:pt x="4545641" y="4140431"/>
                      <a:pt x="4544912" y="4140340"/>
                      <a:pt x="4544202" y="4140177"/>
                    </a:cubicBezTo>
                    <a:close/>
                    <a:moveTo>
                      <a:pt x="1100271" y="4046006"/>
                    </a:moveTo>
                    <a:cubicBezTo>
                      <a:pt x="1099488" y="4041363"/>
                      <a:pt x="1102616" y="4036976"/>
                      <a:pt x="1107256" y="4036193"/>
                    </a:cubicBezTo>
                    <a:cubicBezTo>
                      <a:pt x="1107282" y="4036175"/>
                      <a:pt x="1107309" y="4036175"/>
                      <a:pt x="1107335" y="4036175"/>
                    </a:cubicBezTo>
                    <a:lnTo>
                      <a:pt x="1107335" y="4036175"/>
                    </a:lnTo>
                    <a:cubicBezTo>
                      <a:pt x="1112015" y="4035392"/>
                      <a:pt x="1116442" y="4038560"/>
                      <a:pt x="1117223" y="4043238"/>
                    </a:cubicBezTo>
                    <a:cubicBezTo>
                      <a:pt x="1117229" y="4043275"/>
                      <a:pt x="1117232" y="4043293"/>
                      <a:pt x="1117238" y="4043329"/>
                    </a:cubicBezTo>
                    <a:lnTo>
                      <a:pt x="1117238" y="4043329"/>
                    </a:lnTo>
                    <a:cubicBezTo>
                      <a:pt x="1117979" y="4048008"/>
                      <a:pt x="1114780" y="4052414"/>
                      <a:pt x="1110092" y="4053160"/>
                    </a:cubicBezTo>
                    <a:cubicBezTo>
                      <a:pt x="1110089" y="4053160"/>
                      <a:pt x="1110087" y="4053160"/>
                      <a:pt x="1110083" y="4053160"/>
                    </a:cubicBezTo>
                    <a:lnTo>
                      <a:pt x="1110083" y="4053160"/>
                    </a:lnTo>
                    <a:cubicBezTo>
                      <a:pt x="1109634" y="4053251"/>
                      <a:pt x="1109177" y="4053306"/>
                      <a:pt x="1108718" y="4053324"/>
                    </a:cubicBezTo>
                    <a:lnTo>
                      <a:pt x="1108718" y="4053324"/>
                    </a:lnTo>
                    <a:cubicBezTo>
                      <a:pt x="1104475" y="4053324"/>
                      <a:pt x="1100878" y="4050211"/>
                      <a:pt x="1100271" y="4046006"/>
                    </a:cubicBezTo>
                    <a:close/>
                    <a:moveTo>
                      <a:pt x="4576879" y="4042820"/>
                    </a:moveTo>
                    <a:cubicBezTo>
                      <a:pt x="4572437" y="4041145"/>
                      <a:pt x="4570180" y="4036175"/>
                      <a:pt x="4571855" y="4031715"/>
                    </a:cubicBezTo>
                    <a:cubicBezTo>
                      <a:pt x="4571873" y="4031715"/>
                      <a:pt x="4571873" y="4031697"/>
                      <a:pt x="4571873" y="4031697"/>
                    </a:cubicBezTo>
                    <a:lnTo>
                      <a:pt x="4571873" y="4031697"/>
                    </a:lnTo>
                    <a:cubicBezTo>
                      <a:pt x="4573511" y="4027273"/>
                      <a:pt x="4578427" y="4024998"/>
                      <a:pt x="4582868" y="4026636"/>
                    </a:cubicBezTo>
                    <a:cubicBezTo>
                      <a:pt x="4582905" y="4026654"/>
                      <a:pt x="4582959" y="4026673"/>
                      <a:pt x="4582996" y="4026691"/>
                    </a:cubicBezTo>
                    <a:lnTo>
                      <a:pt x="4582996" y="4026691"/>
                    </a:lnTo>
                    <a:cubicBezTo>
                      <a:pt x="4587401" y="4028402"/>
                      <a:pt x="4589622" y="4033317"/>
                      <a:pt x="4587984" y="4037741"/>
                    </a:cubicBezTo>
                    <a:lnTo>
                      <a:pt x="4587984" y="4037741"/>
                    </a:lnTo>
                    <a:cubicBezTo>
                      <a:pt x="4586709" y="4041109"/>
                      <a:pt x="4583487" y="4043329"/>
                      <a:pt x="4579883" y="4043329"/>
                    </a:cubicBezTo>
                    <a:lnTo>
                      <a:pt x="4579883" y="4043329"/>
                    </a:lnTo>
                    <a:cubicBezTo>
                      <a:pt x="4578900" y="4043311"/>
                      <a:pt x="4577917" y="4043148"/>
                      <a:pt x="4576970" y="4042820"/>
                    </a:cubicBezTo>
                    <a:close/>
                    <a:moveTo>
                      <a:pt x="1069342" y="3950451"/>
                    </a:moveTo>
                    <a:lnTo>
                      <a:pt x="1069342" y="3950451"/>
                    </a:lnTo>
                    <a:cubicBezTo>
                      <a:pt x="1067280" y="3946191"/>
                      <a:pt x="1069004" y="3941058"/>
                      <a:pt x="1073220" y="3938910"/>
                    </a:cubicBezTo>
                    <a:lnTo>
                      <a:pt x="1073220" y="3938910"/>
                    </a:lnTo>
                    <a:cubicBezTo>
                      <a:pt x="1077452" y="3936761"/>
                      <a:pt x="1082618" y="3938473"/>
                      <a:pt x="1084761" y="3942696"/>
                    </a:cubicBezTo>
                    <a:lnTo>
                      <a:pt x="1084761" y="3942696"/>
                    </a:lnTo>
                    <a:cubicBezTo>
                      <a:pt x="1086915" y="3946883"/>
                      <a:pt x="1085262" y="3952035"/>
                      <a:pt x="1081066" y="3954183"/>
                    </a:cubicBezTo>
                    <a:cubicBezTo>
                      <a:pt x="1081037" y="3954201"/>
                      <a:pt x="1081006" y="3954219"/>
                      <a:pt x="1080975" y="3954238"/>
                    </a:cubicBezTo>
                    <a:lnTo>
                      <a:pt x="1080975" y="3954238"/>
                    </a:lnTo>
                    <a:cubicBezTo>
                      <a:pt x="1079782" y="3954875"/>
                      <a:pt x="1078448" y="3955202"/>
                      <a:pt x="1077097" y="3955184"/>
                    </a:cubicBezTo>
                    <a:lnTo>
                      <a:pt x="1077097" y="3955184"/>
                    </a:lnTo>
                    <a:cubicBezTo>
                      <a:pt x="1073809" y="3955257"/>
                      <a:pt x="1070782" y="3953400"/>
                      <a:pt x="1069342" y="3950451"/>
                    </a:cubicBezTo>
                    <a:close/>
                    <a:moveTo>
                      <a:pt x="4621006" y="3949341"/>
                    </a:moveTo>
                    <a:cubicBezTo>
                      <a:pt x="4616929" y="3946883"/>
                      <a:pt x="4615600" y="3941585"/>
                      <a:pt x="4618058" y="3937508"/>
                    </a:cubicBezTo>
                    <a:cubicBezTo>
                      <a:pt x="4618076" y="3937471"/>
                      <a:pt x="4618076" y="3937453"/>
                      <a:pt x="4618094" y="3937435"/>
                    </a:cubicBezTo>
                    <a:lnTo>
                      <a:pt x="4618094" y="3937435"/>
                    </a:lnTo>
                    <a:cubicBezTo>
                      <a:pt x="4620606" y="3933375"/>
                      <a:pt x="4625904" y="3932119"/>
                      <a:pt x="4629981" y="3934595"/>
                    </a:cubicBezTo>
                    <a:lnTo>
                      <a:pt x="4629981" y="3934595"/>
                    </a:lnTo>
                    <a:cubicBezTo>
                      <a:pt x="4634041" y="3937107"/>
                      <a:pt x="4635315" y="3942405"/>
                      <a:pt x="4632821" y="3946483"/>
                    </a:cubicBezTo>
                    <a:lnTo>
                      <a:pt x="4632821" y="3946483"/>
                    </a:lnTo>
                    <a:cubicBezTo>
                      <a:pt x="4631219" y="3949031"/>
                      <a:pt x="4628416" y="3950597"/>
                      <a:pt x="4625412" y="3950615"/>
                    </a:cubicBezTo>
                    <a:lnTo>
                      <a:pt x="4625412" y="3950615"/>
                    </a:lnTo>
                    <a:cubicBezTo>
                      <a:pt x="4623865" y="3950578"/>
                      <a:pt x="4622354" y="3950123"/>
                      <a:pt x="4621061" y="3949286"/>
                    </a:cubicBezTo>
                    <a:close/>
                    <a:moveTo>
                      <a:pt x="1011780" y="3867658"/>
                    </a:moveTo>
                    <a:cubicBezTo>
                      <a:pt x="1008600" y="3864144"/>
                      <a:pt x="1008834" y="3858720"/>
                      <a:pt x="1012308" y="3855497"/>
                    </a:cubicBezTo>
                    <a:lnTo>
                      <a:pt x="1012308" y="3855497"/>
                    </a:lnTo>
                    <a:cubicBezTo>
                      <a:pt x="1015851" y="3852312"/>
                      <a:pt x="1021285" y="3852548"/>
                      <a:pt x="1024541" y="3856025"/>
                    </a:cubicBezTo>
                    <a:lnTo>
                      <a:pt x="1024541" y="3856025"/>
                    </a:lnTo>
                    <a:cubicBezTo>
                      <a:pt x="1027736" y="3859575"/>
                      <a:pt x="1027459" y="3865055"/>
                      <a:pt x="1023922" y="3868258"/>
                    </a:cubicBezTo>
                    <a:lnTo>
                      <a:pt x="1023922" y="3868258"/>
                    </a:lnTo>
                    <a:cubicBezTo>
                      <a:pt x="1022340" y="3869697"/>
                      <a:pt x="1020285" y="3870479"/>
                      <a:pt x="1018151" y="3870498"/>
                    </a:cubicBezTo>
                    <a:lnTo>
                      <a:pt x="1018151" y="3870498"/>
                    </a:lnTo>
                    <a:cubicBezTo>
                      <a:pt x="1015723" y="3870498"/>
                      <a:pt x="1013407" y="3869460"/>
                      <a:pt x="1011780" y="3867658"/>
                    </a:cubicBezTo>
                    <a:close/>
                    <a:moveTo>
                      <a:pt x="4680862" y="3864982"/>
                    </a:moveTo>
                    <a:cubicBezTo>
                      <a:pt x="4677313" y="3861851"/>
                      <a:pt x="4676930" y="3856444"/>
                      <a:pt x="4680007" y="3852839"/>
                    </a:cubicBezTo>
                    <a:lnTo>
                      <a:pt x="4680007" y="3852839"/>
                    </a:lnTo>
                    <a:cubicBezTo>
                      <a:pt x="4683047" y="3849253"/>
                      <a:pt x="4688417" y="3848798"/>
                      <a:pt x="4692022" y="3851857"/>
                    </a:cubicBezTo>
                    <a:cubicBezTo>
                      <a:pt x="4692058" y="3851893"/>
                      <a:pt x="4692113" y="3851929"/>
                      <a:pt x="4692149" y="3851966"/>
                    </a:cubicBezTo>
                    <a:lnTo>
                      <a:pt x="4692149" y="3851966"/>
                    </a:lnTo>
                    <a:cubicBezTo>
                      <a:pt x="4695735" y="3855078"/>
                      <a:pt x="4696154" y="3860503"/>
                      <a:pt x="4693095" y="3864126"/>
                    </a:cubicBezTo>
                    <a:lnTo>
                      <a:pt x="4693095" y="3864126"/>
                    </a:lnTo>
                    <a:cubicBezTo>
                      <a:pt x="4691421" y="3865965"/>
                      <a:pt x="4689054" y="3867021"/>
                      <a:pt x="4686560" y="3867039"/>
                    </a:cubicBezTo>
                    <a:lnTo>
                      <a:pt x="4686560" y="3867039"/>
                    </a:lnTo>
                    <a:cubicBezTo>
                      <a:pt x="4684485" y="3867039"/>
                      <a:pt x="4682464" y="3866311"/>
                      <a:pt x="4680862" y="3864982"/>
                    </a:cubicBezTo>
                    <a:close/>
                    <a:moveTo>
                      <a:pt x="935194" y="3801267"/>
                    </a:moveTo>
                    <a:cubicBezTo>
                      <a:pt x="931281" y="3798627"/>
                      <a:pt x="930254" y="3793293"/>
                      <a:pt x="932901" y="3789379"/>
                    </a:cubicBezTo>
                    <a:cubicBezTo>
                      <a:pt x="932919" y="3789361"/>
                      <a:pt x="932937" y="3789324"/>
                      <a:pt x="932955" y="3789306"/>
                    </a:cubicBezTo>
                    <a:lnTo>
                      <a:pt x="932955" y="3789306"/>
                    </a:lnTo>
                    <a:cubicBezTo>
                      <a:pt x="935630" y="3785411"/>
                      <a:pt x="940956" y="3784428"/>
                      <a:pt x="944852" y="3787104"/>
                    </a:cubicBezTo>
                    <a:cubicBezTo>
                      <a:pt x="944874" y="3787104"/>
                      <a:pt x="944894" y="3787122"/>
                      <a:pt x="944915" y="3787140"/>
                    </a:cubicBezTo>
                    <a:lnTo>
                      <a:pt x="944915" y="3787140"/>
                    </a:lnTo>
                    <a:cubicBezTo>
                      <a:pt x="948846" y="3789816"/>
                      <a:pt x="949860" y="3795168"/>
                      <a:pt x="947182" y="3799100"/>
                    </a:cubicBezTo>
                    <a:cubicBezTo>
                      <a:pt x="947178" y="3799100"/>
                      <a:pt x="947177" y="3799119"/>
                      <a:pt x="947173" y="3799119"/>
                    </a:cubicBezTo>
                    <a:lnTo>
                      <a:pt x="947173" y="3799119"/>
                    </a:lnTo>
                    <a:cubicBezTo>
                      <a:pt x="945518" y="3801412"/>
                      <a:pt x="942851" y="3802777"/>
                      <a:pt x="940019" y="3802759"/>
                    </a:cubicBezTo>
                    <a:lnTo>
                      <a:pt x="940019" y="3802759"/>
                    </a:lnTo>
                    <a:cubicBezTo>
                      <a:pt x="938300" y="3802777"/>
                      <a:pt x="936616" y="3802268"/>
                      <a:pt x="935194" y="3801303"/>
                    </a:cubicBezTo>
                    <a:close/>
                    <a:moveTo>
                      <a:pt x="4753552" y="3791309"/>
                    </a:moveTo>
                    <a:cubicBezTo>
                      <a:pt x="4750112" y="3788068"/>
                      <a:pt x="4749948" y="3782644"/>
                      <a:pt x="4753188" y="3779185"/>
                    </a:cubicBezTo>
                    <a:cubicBezTo>
                      <a:pt x="4753188" y="3779185"/>
                      <a:pt x="4753206" y="3779166"/>
                      <a:pt x="4753206" y="3779166"/>
                    </a:cubicBezTo>
                    <a:lnTo>
                      <a:pt x="4753206" y="3779166"/>
                    </a:lnTo>
                    <a:cubicBezTo>
                      <a:pt x="4756447" y="3775726"/>
                      <a:pt x="4761872" y="3775562"/>
                      <a:pt x="4765330" y="3778803"/>
                    </a:cubicBezTo>
                    <a:cubicBezTo>
                      <a:pt x="4765330" y="3778803"/>
                      <a:pt x="4765349" y="3778821"/>
                      <a:pt x="4765349" y="3778821"/>
                    </a:cubicBezTo>
                    <a:lnTo>
                      <a:pt x="4765349" y="3778821"/>
                    </a:lnTo>
                    <a:cubicBezTo>
                      <a:pt x="4768789" y="3782061"/>
                      <a:pt x="4768971" y="3787468"/>
                      <a:pt x="4765749" y="3790908"/>
                    </a:cubicBezTo>
                    <a:cubicBezTo>
                      <a:pt x="4765731" y="3790927"/>
                      <a:pt x="4765713" y="3790945"/>
                      <a:pt x="4765694" y="3790963"/>
                    </a:cubicBezTo>
                    <a:lnTo>
                      <a:pt x="4765694" y="3790963"/>
                    </a:lnTo>
                    <a:cubicBezTo>
                      <a:pt x="4764074" y="3792729"/>
                      <a:pt x="4761799" y="3793730"/>
                      <a:pt x="4759414" y="3793730"/>
                    </a:cubicBezTo>
                    <a:lnTo>
                      <a:pt x="4759414" y="3793730"/>
                    </a:lnTo>
                    <a:cubicBezTo>
                      <a:pt x="4757211" y="3793730"/>
                      <a:pt x="4755099" y="3792856"/>
                      <a:pt x="4753552" y="3791309"/>
                    </a:cubicBezTo>
                    <a:close/>
                    <a:moveTo>
                      <a:pt x="845811" y="3755556"/>
                    </a:moveTo>
                    <a:cubicBezTo>
                      <a:pt x="841273" y="3754154"/>
                      <a:pt x="838702" y="3749366"/>
                      <a:pt x="840040" y="3744797"/>
                    </a:cubicBezTo>
                    <a:lnTo>
                      <a:pt x="840040" y="3744797"/>
                    </a:lnTo>
                    <a:cubicBezTo>
                      <a:pt x="841437" y="3740246"/>
                      <a:pt x="846254" y="3737697"/>
                      <a:pt x="850799" y="3739099"/>
                    </a:cubicBezTo>
                    <a:cubicBezTo>
                      <a:pt x="850805" y="3739099"/>
                      <a:pt x="850812" y="3739099"/>
                      <a:pt x="850817" y="3739099"/>
                    </a:cubicBezTo>
                    <a:lnTo>
                      <a:pt x="850817" y="3739099"/>
                    </a:lnTo>
                    <a:cubicBezTo>
                      <a:pt x="855343" y="3740428"/>
                      <a:pt x="857939" y="3745161"/>
                      <a:pt x="856617" y="3749694"/>
                    </a:cubicBezTo>
                    <a:cubicBezTo>
                      <a:pt x="856608" y="3749730"/>
                      <a:pt x="856597" y="3749748"/>
                      <a:pt x="856588" y="3749785"/>
                    </a:cubicBezTo>
                    <a:lnTo>
                      <a:pt x="856588" y="3749785"/>
                    </a:lnTo>
                    <a:cubicBezTo>
                      <a:pt x="855465" y="3753426"/>
                      <a:pt x="852108" y="3755901"/>
                      <a:pt x="848305" y="3755901"/>
                    </a:cubicBezTo>
                    <a:lnTo>
                      <a:pt x="848305" y="3755901"/>
                    </a:lnTo>
                    <a:cubicBezTo>
                      <a:pt x="847442" y="3755920"/>
                      <a:pt x="846583" y="3755811"/>
                      <a:pt x="845756" y="3755556"/>
                    </a:cubicBezTo>
                    <a:close/>
                    <a:moveTo>
                      <a:pt x="746288" y="3731781"/>
                    </a:moveTo>
                    <a:cubicBezTo>
                      <a:pt x="741597" y="3731089"/>
                      <a:pt x="738346" y="3726738"/>
                      <a:pt x="739006" y="3722041"/>
                    </a:cubicBezTo>
                    <a:lnTo>
                      <a:pt x="739006" y="3722041"/>
                    </a:lnTo>
                    <a:cubicBezTo>
                      <a:pt x="739653" y="3717363"/>
                      <a:pt x="743971" y="3714086"/>
                      <a:pt x="748651" y="3714741"/>
                    </a:cubicBezTo>
                    <a:cubicBezTo>
                      <a:pt x="748707" y="3714741"/>
                      <a:pt x="748762" y="3714760"/>
                      <a:pt x="748818" y="3714760"/>
                    </a:cubicBezTo>
                    <a:lnTo>
                      <a:pt x="748818" y="3714760"/>
                    </a:lnTo>
                    <a:cubicBezTo>
                      <a:pt x="753508" y="3715415"/>
                      <a:pt x="756770" y="3719766"/>
                      <a:pt x="756107" y="3724444"/>
                    </a:cubicBezTo>
                    <a:cubicBezTo>
                      <a:pt x="756106" y="3724463"/>
                      <a:pt x="756102" y="3724481"/>
                      <a:pt x="756100" y="3724499"/>
                    </a:cubicBezTo>
                    <a:lnTo>
                      <a:pt x="756100" y="3724499"/>
                    </a:lnTo>
                    <a:cubicBezTo>
                      <a:pt x="755445" y="3728704"/>
                      <a:pt x="751828" y="3731781"/>
                      <a:pt x="747581" y="3731781"/>
                    </a:cubicBezTo>
                    <a:lnTo>
                      <a:pt x="747581" y="3731781"/>
                    </a:lnTo>
                    <a:cubicBezTo>
                      <a:pt x="747133" y="3731835"/>
                      <a:pt x="746681" y="3731835"/>
                      <a:pt x="746234" y="3731781"/>
                    </a:cubicBezTo>
                    <a:close/>
                    <a:moveTo>
                      <a:pt x="4830757" y="3722132"/>
                    </a:moveTo>
                    <a:cubicBezTo>
                      <a:pt x="4827662" y="3718492"/>
                      <a:pt x="4828081" y="3713030"/>
                      <a:pt x="4831703" y="3709899"/>
                    </a:cubicBezTo>
                    <a:lnTo>
                      <a:pt x="4831703" y="3709899"/>
                    </a:lnTo>
                    <a:cubicBezTo>
                      <a:pt x="4835326" y="3706841"/>
                      <a:pt x="4840733" y="3707259"/>
                      <a:pt x="4843846" y="3710846"/>
                    </a:cubicBezTo>
                    <a:lnTo>
                      <a:pt x="4843846" y="3710846"/>
                    </a:lnTo>
                    <a:cubicBezTo>
                      <a:pt x="4846941" y="3714450"/>
                      <a:pt x="4846522" y="3719893"/>
                      <a:pt x="4842899" y="3722988"/>
                    </a:cubicBezTo>
                    <a:cubicBezTo>
                      <a:pt x="4842899" y="3722988"/>
                      <a:pt x="4842899" y="3722988"/>
                      <a:pt x="4842899" y="3722988"/>
                    </a:cubicBezTo>
                    <a:lnTo>
                      <a:pt x="4842899" y="3722988"/>
                    </a:lnTo>
                    <a:cubicBezTo>
                      <a:pt x="4841333" y="3724317"/>
                      <a:pt x="4839349" y="3725063"/>
                      <a:pt x="4837292" y="3725063"/>
                    </a:cubicBezTo>
                    <a:lnTo>
                      <a:pt x="4837292" y="3725063"/>
                    </a:lnTo>
                    <a:cubicBezTo>
                      <a:pt x="4834780" y="3725100"/>
                      <a:pt x="4832359" y="3724026"/>
                      <a:pt x="4830702" y="3722132"/>
                    </a:cubicBezTo>
                    <a:close/>
                    <a:moveTo>
                      <a:pt x="643761" y="3715670"/>
                    </a:moveTo>
                    <a:cubicBezTo>
                      <a:pt x="639085" y="3714869"/>
                      <a:pt x="635950" y="3710409"/>
                      <a:pt x="636760" y="3705730"/>
                    </a:cubicBezTo>
                    <a:cubicBezTo>
                      <a:pt x="636764" y="3705712"/>
                      <a:pt x="636767" y="3705694"/>
                      <a:pt x="636771" y="3705676"/>
                    </a:cubicBezTo>
                    <a:lnTo>
                      <a:pt x="636771" y="3705676"/>
                    </a:lnTo>
                    <a:cubicBezTo>
                      <a:pt x="637568" y="3701015"/>
                      <a:pt x="641999" y="3697866"/>
                      <a:pt x="646667" y="3698667"/>
                    </a:cubicBezTo>
                    <a:cubicBezTo>
                      <a:pt x="646699" y="3698667"/>
                      <a:pt x="646732" y="3698685"/>
                      <a:pt x="646765" y="3698685"/>
                    </a:cubicBezTo>
                    <a:lnTo>
                      <a:pt x="646765" y="3698685"/>
                    </a:lnTo>
                    <a:cubicBezTo>
                      <a:pt x="651418" y="3699577"/>
                      <a:pt x="654513" y="3704001"/>
                      <a:pt x="653737" y="3708679"/>
                    </a:cubicBezTo>
                    <a:lnTo>
                      <a:pt x="653737" y="3708679"/>
                    </a:lnTo>
                    <a:cubicBezTo>
                      <a:pt x="653013" y="3712812"/>
                      <a:pt x="649419" y="3715834"/>
                      <a:pt x="645218" y="3715834"/>
                    </a:cubicBezTo>
                    <a:lnTo>
                      <a:pt x="645218" y="3715834"/>
                    </a:lnTo>
                    <a:cubicBezTo>
                      <a:pt x="644686" y="3715834"/>
                      <a:pt x="644155" y="3715779"/>
                      <a:pt x="643634" y="3715670"/>
                    </a:cubicBezTo>
                    <a:close/>
                    <a:moveTo>
                      <a:pt x="543455" y="3682757"/>
                    </a:moveTo>
                    <a:lnTo>
                      <a:pt x="543455" y="3682757"/>
                    </a:lnTo>
                    <a:cubicBezTo>
                      <a:pt x="539236" y="3680645"/>
                      <a:pt x="537519" y="3675529"/>
                      <a:pt x="539623" y="3671306"/>
                    </a:cubicBezTo>
                    <a:cubicBezTo>
                      <a:pt x="539638" y="3671269"/>
                      <a:pt x="539653" y="3671251"/>
                      <a:pt x="539669" y="3671215"/>
                    </a:cubicBezTo>
                    <a:lnTo>
                      <a:pt x="539669" y="3671215"/>
                    </a:lnTo>
                    <a:cubicBezTo>
                      <a:pt x="541704" y="3666991"/>
                      <a:pt x="546785" y="3665208"/>
                      <a:pt x="551016" y="3667246"/>
                    </a:cubicBezTo>
                    <a:cubicBezTo>
                      <a:pt x="551081" y="3667264"/>
                      <a:pt x="551147" y="3667301"/>
                      <a:pt x="551211" y="3667337"/>
                    </a:cubicBezTo>
                    <a:lnTo>
                      <a:pt x="551211" y="3667337"/>
                    </a:lnTo>
                    <a:cubicBezTo>
                      <a:pt x="555441" y="3669486"/>
                      <a:pt x="557141" y="3674637"/>
                      <a:pt x="555015" y="3678879"/>
                    </a:cubicBezTo>
                    <a:lnTo>
                      <a:pt x="555015" y="3678879"/>
                    </a:lnTo>
                    <a:cubicBezTo>
                      <a:pt x="553552" y="3681774"/>
                      <a:pt x="550592" y="3683594"/>
                      <a:pt x="547351" y="3683612"/>
                    </a:cubicBezTo>
                    <a:lnTo>
                      <a:pt x="547351" y="3683612"/>
                    </a:lnTo>
                    <a:cubicBezTo>
                      <a:pt x="545962" y="3683648"/>
                      <a:pt x="544584" y="3683357"/>
                      <a:pt x="543328" y="3682757"/>
                    </a:cubicBezTo>
                    <a:close/>
                    <a:moveTo>
                      <a:pt x="4907415" y="3651991"/>
                    </a:moveTo>
                    <a:cubicBezTo>
                      <a:pt x="4903647" y="3649151"/>
                      <a:pt x="4902882" y="3643781"/>
                      <a:pt x="4905722" y="3640013"/>
                    </a:cubicBezTo>
                    <a:cubicBezTo>
                      <a:pt x="4905740" y="3639995"/>
                      <a:pt x="4905758" y="3639958"/>
                      <a:pt x="4905777" y="3639940"/>
                    </a:cubicBezTo>
                    <a:lnTo>
                      <a:pt x="4905777" y="3639940"/>
                    </a:lnTo>
                    <a:cubicBezTo>
                      <a:pt x="4908653" y="3636153"/>
                      <a:pt x="4914060" y="3635425"/>
                      <a:pt x="4917846" y="3638302"/>
                    </a:cubicBezTo>
                    <a:cubicBezTo>
                      <a:pt x="4917846" y="3638302"/>
                      <a:pt x="4917846" y="3638302"/>
                      <a:pt x="4917846" y="3638302"/>
                    </a:cubicBezTo>
                    <a:lnTo>
                      <a:pt x="4917846" y="3638302"/>
                    </a:lnTo>
                    <a:cubicBezTo>
                      <a:pt x="4921614" y="3641178"/>
                      <a:pt x="4922343" y="3646566"/>
                      <a:pt x="4919485" y="3650353"/>
                    </a:cubicBezTo>
                    <a:lnTo>
                      <a:pt x="4919485" y="3650353"/>
                    </a:lnTo>
                    <a:cubicBezTo>
                      <a:pt x="4917846" y="3652501"/>
                      <a:pt x="4915298" y="3653775"/>
                      <a:pt x="4912585" y="3653793"/>
                    </a:cubicBezTo>
                    <a:lnTo>
                      <a:pt x="4912585" y="3653793"/>
                    </a:lnTo>
                    <a:cubicBezTo>
                      <a:pt x="4910656" y="3653811"/>
                      <a:pt x="4908799" y="3653175"/>
                      <a:pt x="4907288" y="3651991"/>
                    </a:cubicBezTo>
                    <a:close/>
                    <a:moveTo>
                      <a:pt x="454764" y="3626068"/>
                    </a:moveTo>
                    <a:cubicBezTo>
                      <a:pt x="451078" y="3623101"/>
                      <a:pt x="450462" y="3617731"/>
                      <a:pt x="453380" y="3613999"/>
                    </a:cubicBezTo>
                    <a:lnTo>
                      <a:pt x="453380" y="3613999"/>
                    </a:lnTo>
                    <a:cubicBezTo>
                      <a:pt x="456282" y="3610303"/>
                      <a:pt x="461638" y="3609648"/>
                      <a:pt x="465341" y="3612542"/>
                    </a:cubicBezTo>
                    <a:cubicBezTo>
                      <a:pt x="465377" y="3612579"/>
                      <a:pt x="465413" y="3612597"/>
                      <a:pt x="465450" y="3612633"/>
                    </a:cubicBezTo>
                    <a:lnTo>
                      <a:pt x="465450" y="3612633"/>
                    </a:lnTo>
                    <a:cubicBezTo>
                      <a:pt x="469147" y="3615473"/>
                      <a:pt x="469841" y="3620789"/>
                      <a:pt x="466997" y="3624484"/>
                    </a:cubicBezTo>
                    <a:cubicBezTo>
                      <a:pt x="466944" y="3624539"/>
                      <a:pt x="466890" y="3624612"/>
                      <a:pt x="466833" y="3624685"/>
                    </a:cubicBezTo>
                    <a:lnTo>
                      <a:pt x="466833" y="3624685"/>
                    </a:lnTo>
                    <a:cubicBezTo>
                      <a:pt x="465215" y="3626760"/>
                      <a:pt x="462728" y="3627961"/>
                      <a:pt x="460098" y="3627961"/>
                    </a:cubicBezTo>
                    <a:lnTo>
                      <a:pt x="460098" y="3627961"/>
                    </a:lnTo>
                    <a:cubicBezTo>
                      <a:pt x="458152" y="3627980"/>
                      <a:pt x="456262" y="3627306"/>
                      <a:pt x="454764" y="3626068"/>
                    </a:cubicBezTo>
                    <a:close/>
                    <a:moveTo>
                      <a:pt x="4964504" y="3566431"/>
                    </a:moveTo>
                    <a:cubicBezTo>
                      <a:pt x="4960280" y="3564301"/>
                      <a:pt x="4958569" y="3559149"/>
                      <a:pt x="4960699" y="3554907"/>
                    </a:cubicBezTo>
                    <a:cubicBezTo>
                      <a:pt x="4960718" y="3554907"/>
                      <a:pt x="4960718" y="3554889"/>
                      <a:pt x="4960718" y="3554889"/>
                    </a:cubicBezTo>
                    <a:lnTo>
                      <a:pt x="4960718" y="3554889"/>
                    </a:lnTo>
                    <a:cubicBezTo>
                      <a:pt x="4962902" y="3550648"/>
                      <a:pt x="4968090" y="3548955"/>
                      <a:pt x="4972350" y="3551103"/>
                    </a:cubicBezTo>
                    <a:lnTo>
                      <a:pt x="4972350" y="3551103"/>
                    </a:lnTo>
                    <a:cubicBezTo>
                      <a:pt x="4976574" y="3553251"/>
                      <a:pt x="4978266" y="3558403"/>
                      <a:pt x="4976136" y="3562644"/>
                    </a:cubicBezTo>
                    <a:lnTo>
                      <a:pt x="4976136" y="3562644"/>
                    </a:lnTo>
                    <a:cubicBezTo>
                      <a:pt x="4974662" y="3565575"/>
                      <a:pt x="4971658" y="3567414"/>
                      <a:pt x="4968381" y="3567396"/>
                    </a:cubicBezTo>
                    <a:lnTo>
                      <a:pt x="4968381" y="3567396"/>
                    </a:lnTo>
                    <a:cubicBezTo>
                      <a:pt x="4967034" y="3567414"/>
                      <a:pt x="4965688" y="3567068"/>
                      <a:pt x="4964504" y="3566431"/>
                    </a:cubicBezTo>
                    <a:close/>
                    <a:moveTo>
                      <a:pt x="379890" y="3552140"/>
                    </a:moveTo>
                    <a:lnTo>
                      <a:pt x="379890" y="3552140"/>
                    </a:lnTo>
                    <a:cubicBezTo>
                      <a:pt x="376909" y="3548481"/>
                      <a:pt x="377457" y="3543111"/>
                      <a:pt x="381111" y="3540126"/>
                    </a:cubicBezTo>
                    <a:cubicBezTo>
                      <a:pt x="381135" y="3540107"/>
                      <a:pt x="381158" y="3540089"/>
                      <a:pt x="381182" y="3540071"/>
                    </a:cubicBezTo>
                    <a:lnTo>
                      <a:pt x="381182" y="3540071"/>
                    </a:lnTo>
                    <a:cubicBezTo>
                      <a:pt x="384858" y="3537049"/>
                      <a:pt x="390284" y="3537595"/>
                      <a:pt x="393301" y="3541254"/>
                    </a:cubicBezTo>
                    <a:cubicBezTo>
                      <a:pt x="393308" y="3541272"/>
                      <a:pt x="393317" y="3541272"/>
                      <a:pt x="393324" y="3541291"/>
                    </a:cubicBezTo>
                    <a:lnTo>
                      <a:pt x="393324" y="3541291"/>
                    </a:lnTo>
                    <a:cubicBezTo>
                      <a:pt x="396244" y="3545004"/>
                      <a:pt x="395671" y="3550356"/>
                      <a:pt x="392032" y="3553360"/>
                    </a:cubicBezTo>
                    <a:lnTo>
                      <a:pt x="392032" y="3553360"/>
                    </a:lnTo>
                    <a:cubicBezTo>
                      <a:pt x="390474" y="3554580"/>
                      <a:pt x="388546" y="3555217"/>
                      <a:pt x="386571" y="3555180"/>
                    </a:cubicBezTo>
                    <a:lnTo>
                      <a:pt x="386571" y="3555180"/>
                    </a:lnTo>
                    <a:cubicBezTo>
                      <a:pt x="384000" y="3555217"/>
                      <a:pt x="381544" y="3554107"/>
                      <a:pt x="379890" y="3552140"/>
                    </a:cubicBezTo>
                    <a:close/>
                    <a:moveTo>
                      <a:pt x="5002242" y="3470512"/>
                    </a:moveTo>
                    <a:cubicBezTo>
                      <a:pt x="4997618" y="3469748"/>
                      <a:pt x="4994486" y="3465360"/>
                      <a:pt x="4995251" y="3460737"/>
                    </a:cubicBezTo>
                    <a:cubicBezTo>
                      <a:pt x="4995251" y="3460700"/>
                      <a:pt x="4995270" y="3460646"/>
                      <a:pt x="4995270" y="3460609"/>
                    </a:cubicBezTo>
                    <a:lnTo>
                      <a:pt x="4995270" y="3460609"/>
                    </a:lnTo>
                    <a:cubicBezTo>
                      <a:pt x="4996052" y="3455912"/>
                      <a:pt x="5000494" y="3452745"/>
                      <a:pt x="5005172" y="3453528"/>
                    </a:cubicBezTo>
                    <a:cubicBezTo>
                      <a:pt x="5005209" y="3453546"/>
                      <a:pt x="5005227" y="3453546"/>
                      <a:pt x="5005245" y="3453546"/>
                    </a:cubicBezTo>
                    <a:lnTo>
                      <a:pt x="5005245" y="3453546"/>
                    </a:lnTo>
                    <a:cubicBezTo>
                      <a:pt x="5009906" y="3454420"/>
                      <a:pt x="5013018" y="3458861"/>
                      <a:pt x="5012236" y="3463540"/>
                    </a:cubicBezTo>
                    <a:lnTo>
                      <a:pt x="5012236" y="3463540"/>
                    </a:lnTo>
                    <a:cubicBezTo>
                      <a:pt x="5011508" y="3467672"/>
                      <a:pt x="5007903" y="3470694"/>
                      <a:pt x="5003698" y="3470676"/>
                    </a:cubicBezTo>
                    <a:lnTo>
                      <a:pt x="5003698" y="3470676"/>
                    </a:lnTo>
                    <a:cubicBezTo>
                      <a:pt x="5003206" y="3470658"/>
                      <a:pt x="5002715" y="3470603"/>
                      <a:pt x="5002242" y="3470512"/>
                    </a:cubicBezTo>
                    <a:close/>
                    <a:moveTo>
                      <a:pt x="323984" y="3462848"/>
                    </a:moveTo>
                    <a:cubicBezTo>
                      <a:pt x="322005" y="3458516"/>
                      <a:pt x="323880" y="3453400"/>
                      <a:pt x="328189" y="3451379"/>
                    </a:cubicBezTo>
                    <a:lnTo>
                      <a:pt x="328189" y="3451379"/>
                    </a:lnTo>
                    <a:cubicBezTo>
                      <a:pt x="332522" y="3449395"/>
                      <a:pt x="337643" y="3451288"/>
                      <a:pt x="339629" y="3455621"/>
                    </a:cubicBezTo>
                    <a:cubicBezTo>
                      <a:pt x="339638" y="3455657"/>
                      <a:pt x="339649" y="3455676"/>
                      <a:pt x="339658" y="3455694"/>
                    </a:cubicBezTo>
                    <a:lnTo>
                      <a:pt x="339658" y="3455694"/>
                    </a:lnTo>
                    <a:cubicBezTo>
                      <a:pt x="341635" y="3459990"/>
                      <a:pt x="339751" y="3465087"/>
                      <a:pt x="335447" y="3467072"/>
                    </a:cubicBezTo>
                    <a:cubicBezTo>
                      <a:pt x="335444" y="3467072"/>
                      <a:pt x="335438" y="3467072"/>
                      <a:pt x="335435" y="3467072"/>
                    </a:cubicBezTo>
                    <a:lnTo>
                      <a:pt x="335435" y="3467072"/>
                    </a:lnTo>
                    <a:cubicBezTo>
                      <a:pt x="334286" y="3467563"/>
                      <a:pt x="333046" y="3467836"/>
                      <a:pt x="331794" y="3467836"/>
                    </a:cubicBezTo>
                    <a:lnTo>
                      <a:pt x="331794" y="3467836"/>
                    </a:lnTo>
                    <a:cubicBezTo>
                      <a:pt x="328422" y="3467854"/>
                      <a:pt x="325360" y="3465870"/>
                      <a:pt x="323984" y="3462794"/>
                    </a:cubicBezTo>
                    <a:close/>
                    <a:moveTo>
                      <a:pt x="294857" y="3361268"/>
                    </a:moveTo>
                    <a:lnTo>
                      <a:pt x="294857" y="3361268"/>
                    </a:lnTo>
                    <a:cubicBezTo>
                      <a:pt x="294300" y="3356517"/>
                      <a:pt x="297681" y="3352202"/>
                      <a:pt x="302430" y="3351602"/>
                    </a:cubicBezTo>
                    <a:lnTo>
                      <a:pt x="302430" y="3351602"/>
                    </a:lnTo>
                    <a:cubicBezTo>
                      <a:pt x="307121" y="3351110"/>
                      <a:pt x="311354" y="3354423"/>
                      <a:pt x="312006" y="3359102"/>
                    </a:cubicBezTo>
                    <a:lnTo>
                      <a:pt x="312006" y="3359193"/>
                    </a:lnTo>
                    <a:cubicBezTo>
                      <a:pt x="312539" y="3363926"/>
                      <a:pt x="309146" y="3368204"/>
                      <a:pt x="304414" y="3368750"/>
                    </a:cubicBezTo>
                    <a:lnTo>
                      <a:pt x="304414" y="3368750"/>
                    </a:lnTo>
                    <a:cubicBezTo>
                      <a:pt x="304087" y="3368750"/>
                      <a:pt x="303814" y="3368841"/>
                      <a:pt x="303468" y="3368841"/>
                    </a:cubicBezTo>
                    <a:lnTo>
                      <a:pt x="303468" y="3368841"/>
                    </a:lnTo>
                    <a:cubicBezTo>
                      <a:pt x="299079" y="3368878"/>
                      <a:pt x="295352" y="3365637"/>
                      <a:pt x="294766" y="3361286"/>
                    </a:cubicBezTo>
                    <a:close/>
                    <a:moveTo>
                      <a:pt x="5005518" y="3359284"/>
                    </a:moveTo>
                    <a:cubicBezTo>
                      <a:pt x="5005446" y="3354533"/>
                      <a:pt x="5009214" y="3350600"/>
                      <a:pt x="5013965" y="3350491"/>
                    </a:cubicBezTo>
                    <a:lnTo>
                      <a:pt x="5013965" y="3350491"/>
                    </a:lnTo>
                    <a:cubicBezTo>
                      <a:pt x="5018717" y="3350382"/>
                      <a:pt x="5022649" y="3354132"/>
                      <a:pt x="5022758" y="3358883"/>
                    </a:cubicBezTo>
                    <a:cubicBezTo>
                      <a:pt x="5022758" y="3358901"/>
                      <a:pt x="5022758" y="3358920"/>
                      <a:pt x="5022758" y="3358938"/>
                    </a:cubicBezTo>
                    <a:lnTo>
                      <a:pt x="5022758" y="3358938"/>
                    </a:lnTo>
                    <a:cubicBezTo>
                      <a:pt x="5022831" y="3363689"/>
                      <a:pt x="5019062" y="3367603"/>
                      <a:pt x="5014311" y="3367731"/>
                    </a:cubicBezTo>
                    <a:lnTo>
                      <a:pt x="5014129" y="3367731"/>
                    </a:lnTo>
                    <a:cubicBezTo>
                      <a:pt x="5009378" y="3367785"/>
                      <a:pt x="5005482" y="3363981"/>
                      <a:pt x="5005427" y="3359229"/>
                    </a:cubicBezTo>
                    <a:close/>
                    <a:moveTo>
                      <a:pt x="306981" y="3265787"/>
                    </a:moveTo>
                    <a:cubicBezTo>
                      <a:pt x="302348" y="3264676"/>
                      <a:pt x="299494" y="3260016"/>
                      <a:pt x="300608" y="3255374"/>
                    </a:cubicBezTo>
                    <a:cubicBezTo>
                      <a:pt x="300608" y="3255374"/>
                      <a:pt x="300610" y="3255374"/>
                      <a:pt x="300610" y="3255374"/>
                    </a:cubicBezTo>
                    <a:lnTo>
                      <a:pt x="300610" y="3255374"/>
                    </a:lnTo>
                    <a:cubicBezTo>
                      <a:pt x="301635" y="3250804"/>
                      <a:pt x="306173" y="3247928"/>
                      <a:pt x="310744" y="3248947"/>
                    </a:cubicBezTo>
                    <a:cubicBezTo>
                      <a:pt x="310813" y="3248966"/>
                      <a:pt x="310881" y="3248984"/>
                      <a:pt x="310950" y="3249002"/>
                    </a:cubicBezTo>
                    <a:lnTo>
                      <a:pt x="310950" y="3249002"/>
                    </a:lnTo>
                    <a:cubicBezTo>
                      <a:pt x="315535" y="3250058"/>
                      <a:pt x="318403" y="3254627"/>
                      <a:pt x="317352" y="3259215"/>
                    </a:cubicBezTo>
                    <a:cubicBezTo>
                      <a:pt x="317343" y="3259251"/>
                      <a:pt x="317332" y="3259306"/>
                      <a:pt x="317321" y="3259342"/>
                    </a:cubicBezTo>
                    <a:lnTo>
                      <a:pt x="317321" y="3259342"/>
                    </a:lnTo>
                    <a:cubicBezTo>
                      <a:pt x="316398" y="3263220"/>
                      <a:pt x="312945" y="3265950"/>
                      <a:pt x="308965" y="3265968"/>
                    </a:cubicBezTo>
                    <a:lnTo>
                      <a:pt x="308965" y="3265968"/>
                    </a:lnTo>
                    <a:cubicBezTo>
                      <a:pt x="308274" y="3265950"/>
                      <a:pt x="307586" y="3265877"/>
                      <a:pt x="306908" y="3265732"/>
                    </a:cubicBezTo>
                    <a:close/>
                    <a:moveTo>
                      <a:pt x="4992775" y="3257704"/>
                    </a:moveTo>
                    <a:cubicBezTo>
                      <a:pt x="4992047" y="3253062"/>
                      <a:pt x="4995233" y="3248711"/>
                      <a:pt x="4999857" y="3248001"/>
                    </a:cubicBezTo>
                    <a:cubicBezTo>
                      <a:pt x="4999930" y="3247982"/>
                      <a:pt x="4999984" y="3247964"/>
                      <a:pt x="5000057" y="3247964"/>
                    </a:cubicBezTo>
                    <a:lnTo>
                      <a:pt x="5000057" y="3247964"/>
                    </a:lnTo>
                    <a:cubicBezTo>
                      <a:pt x="5004736" y="3247236"/>
                      <a:pt x="5009123" y="3250440"/>
                      <a:pt x="5009851" y="3255119"/>
                    </a:cubicBezTo>
                    <a:cubicBezTo>
                      <a:pt x="5009851" y="3255155"/>
                      <a:pt x="5009869" y="3255210"/>
                      <a:pt x="5009869" y="3255246"/>
                    </a:cubicBezTo>
                    <a:lnTo>
                      <a:pt x="5009869" y="3255246"/>
                    </a:lnTo>
                    <a:cubicBezTo>
                      <a:pt x="5010524" y="3259943"/>
                      <a:pt x="5007284" y="3264275"/>
                      <a:pt x="5002587" y="3264967"/>
                    </a:cubicBezTo>
                    <a:lnTo>
                      <a:pt x="5002587" y="3264967"/>
                    </a:lnTo>
                    <a:cubicBezTo>
                      <a:pt x="5002151" y="3265003"/>
                      <a:pt x="5001732" y="3265003"/>
                      <a:pt x="5001295" y="3264967"/>
                    </a:cubicBezTo>
                    <a:lnTo>
                      <a:pt x="5001295" y="3264967"/>
                    </a:lnTo>
                    <a:cubicBezTo>
                      <a:pt x="4997017" y="3265003"/>
                      <a:pt x="4993376" y="3261872"/>
                      <a:pt x="4992757" y="3257649"/>
                    </a:cubicBezTo>
                    <a:close/>
                    <a:moveTo>
                      <a:pt x="345083" y="3170032"/>
                    </a:moveTo>
                    <a:cubicBezTo>
                      <a:pt x="340905" y="3167774"/>
                      <a:pt x="339345" y="3162568"/>
                      <a:pt x="341597" y="3158399"/>
                    </a:cubicBezTo>
                    <a:cubicBezTo>
                      <a:pt x="341611" y="3158363"/>
                      <a:pt x="341628" y="3158344"/>
                      <a:pt x="341642" y="3158308"/>
                    </a:cubicBezTo>
                    <a:lnTo>
                      <a:pt x="341642" y="3158308"/>
                    </a:lnTo>
                    <a:cubicBezTo>
                      <a:pt x="343951" y="3154139"/>
                      <a:pt x="349199" y="3152628"/>
                      <a:pt x="353366" y="3154940"/>
                    </a:cubicBezTo>
                    <a:lnTo>
                      <a:pt x="353366" y="3154940"/>
                    </a:lnTo>
                    <a:cubicBezTo>
                      <a:pt x="357522" y="3157234"/>
                      <a:pt x="359035" y="3162459"/>
                      <a:pt x="356745" y="3166609"/>
                    </a:cubicBezTo>
                    <a:cubicBezTo>
                      <a:pt x="356734" y="3166627"/>
                      <a:pt x="356725" y="3166645"/>
                      <a:pt x="356715" y="3166664"/>
                    </a:cubicBezTo>
                    <a:lnTo>
                      <a:pt x="356715" y="3166664"/>
                    </a:lnTo>
                    <a:cubicBezTo>
                      <a:pt x="355195" y="3169413"/>
                      <a:pt x="352283" y="3171106"/>
                      <a:pt x="349142" y="3171051"/>
                    </a:cubicBezTo>
                    <a:lnTo>
                      <a:pt x="349142" y="3171051"/>
                    </a:lnTo>
                    <a:cubicBezTo>
                      <a:pt x="347726" y="3171051"/>
                      <a:pt x="346330" y="3170705"/>
                      <a:pt x="345083" y="3170032"/>
                    </a:cubicBezTo>
                    <a:close/>
                    <a:moveTo>
                      <a:pt x="4974844" y="3156324"/>
                    </a:moveTo>
                    <a:cubicBezTo>
                      <a:pt x="4973788" y="3151682"/>
                      <a:pt x="4976701" y="3147058"/>
                      <a:pt x="4981343" y="3146002"/>
                    </a:cubicBezTo>
                    <a:cubicBezTo>
                      <a:pt x="4981361" y="3145984"/>
                      <a:pt x="4981380" y="3145984"/>
                      <a:pt x="4981397" y="3145984"/>
                    </a:cubicBezTo>
                    <a:lnTo>
                      <a:pt x="4981397" y="3145984"/>
                    </a:lnTo>
                    <a:cubicBezTo>
                      <a:pt x="4986021" y="3144946"/>
                      <a:pt x="4990609" y="3147859"/>
                      <a:pt x="4991628" y="3152483"/>
                    </a:cubicBezTo>
                    <a:cubicBezTo>
                      <a:pt x="4991647" y="3152501"/>
                      <a:pt x="4991647" y="3152519"/>
                      <a:pt x="4991647" y="3152537"/>
                    </a:cubicBezTo>
                    <a:lnTo>
                      <a:pt x="4991647" y="3152537"/>
                    </a:lnTo>
                    <a:cubicBezTo>
                      <a:pt x="4992666" y="3157179"/>
                      <a:pt x="4989753" y="3161749"/>
                      <a:pt x="4985111" y="3162786"/>
                    </a:cubicBezTo>
                    <a:cubicBezTo>
                      <a:pt x="4985111" y="3162786"/>
                      <a:pt x="4985093" y="3162786"/>
                      <a:pt x="4985093" y="3162786"/>
                    </a:cubicBezTo>
                    <a:lnTo>
                      <a:pt x="4985093" y="3162786"/>
                    </a:lnTo>
                    <a:cubicBezTo>
                      <a:pt x="4984492" y="3162950"/>
                      <a:pt x="4983892" y="3163041"/>
                      <a:pt x="4983272" y="3163041"/>
                    </a:cubicBezTo>
                    <a:lnTo>
                      <a:pt x="4983272" y="3163041"/>
                    </a:lnTo>
                    <a:cubicBezTo>
                      <a:pt x="4979231" y="3163059"/>
                      <a:pt x="4975736" y="3160256"/>
                      <a:pt x="4974844" y="3156324"/>
                    </a:cubicBezTo>
                    <a:close/>
                    <a:moveTo>
                      <a:pt x="383002" y="3073785"/>
                    </a:moveTo>
                    <a:cubicBezTo>
                      <a:pt x="378482" y="3072274"/>
                      <a:pt x="376039" y="3067378"/>
                      <a:pt x="377541" y="3062863"/>
                    </a:cubicBezTo>
                    <a:lnTo>
                      <a:pt x="377541" y="3062863"/>
                    </a:lnTo>
                    <a:cubicBezTo>
                      <a:pt x="379019" y="3058348"/>
                      <a:pt x="383873" y="3055890"/>
                      <a:pt x="388382" y="3057383"/>
                    </a:cubicBezTo>
                    <a:cubicBezTo>
                      <a:pt x="388409" y="3057383"/>
                      <a:pt x="388436" y="3057383"/>
                      <a:pt x="388464" y="3057401"/>
                    </a:cubicBezTo>
                    <a:lnTo>
                      <a:pt x="388464" y="3057401"/>
                    </a:lnTo>
                    <a:cubicBezTo>
                      <a:pt x="392986" y="3058912"/>
                      <a:pt x="395432" y="3063791"/>
                      <a:pt x="393929" y="3068306"/>
                    </a:cubicBezTo>
                    <a:cubicBezTo>
                      <a:pt x="393927" y="3068324"/>
                      <a:pt x="393927" y="3068324"/>
                      <a:pt x="393925" y="3068324"/>
                    </a:cubicBezTo>
                    <a:lnTo>
                      <a:pt x="393925" y="3068324"/>
                    </a:lnTo>
                    <a:cubicBezTo>
                      <a:pt x="392758" y="3071856"/>
                      <a:pt x="389460" y="3074259"/>
                      <a:pt x="385733" y="3074277"/>
                    </a:cubicBezTo>
                    <a:lnTo>
                      <a:pt x="385733" y="3074277"/>
                    </a:lnTo>
                    <a:cubicBezTo>
                      <a:pt x="384805" y="3074241"/>
                      <a:pt x="383885" y="3074077"/>
                      <a:pt x="383002" y="3073785"/>
                    </a:cubicBezTo>
                    <a:close/>
                    <a:moveTo>
                      <a:pt x="4953654" y="3054398"/>
                    </a:moveTo>
                    <a:cubicBezTo>
                      <a:pt x="4952817" y="3049719"/>
                      <a:pt x="4955911" y="3045259"/>
                      <a:pt x="4960572" y="3044404"/>
                    </a:cubicBezTo>
                    <a:cubicBezTo>
                      <a:pt x="4960590" y="3044404"/>
                      <a:pt x="4960608" y="3044404"/>
                      <a:pt x="4960626" y="3044404"/>
                    </a:cubicBezTo>
                    <a:lnTo>
                      <a:pt x="4960626" y="3044404"/>
                    </a:lnTo>
                    <a:cubicBezTo>
                      <a:pt x="4965305" y="3043603"/>
                      <a:pt x="4969765" y="3046697"/>
                      <a:pt x="4970621" y="3051376"/>
                    </a:cubicBezTo>
                    <a:lnTo>
                      <a:pt x="4970621" y="3051376"/>
                    </a:lnTo>
                    <a:cubicBezTo>
                      <a:pt x="4971385" y="3056073"/>
                      <a:pt x="4968254" y="3060533"/>
                      <a:pt x="4963558" y="3061370"/>
                    </a:cubicBezTo>
                    <a:lnTo>
                      <a:pt x="4963558" y="3061370"/>
                    </a:lnTo>
                    <a:cubicBezTo>
                      <a:pt x="4963066" y="3061425"/>
                      <a:pt x="4962574" y="3061425"/>
                      <a:pt x="4962083" y="3061370"/>
                    </a:cubicBezTo>
                    <a:lnTo>
                      <a:pt x="4962083" y="3061370"/>
                    </a:lnTo>
                    <a:cubicBezTo>
                      <a:pt x="4957950" y="3061406"/>
                      <a:pt x="4954400" y="3058457"/>
                      <a:pt x="4953654" y="3054398"/>
                    </a:cubicBezTo>
                    <a:close/>
                    <a:moveTo>
                      <a:pt x="389465" y="2963831"/>
                    </a:moveTo>
                    <a:cubicBezTo>
                      <a:pt x="389303" y="2959098"/>
                      <a:pt x="393008" y="2955130"/>
                      <a:pt x="397741" y="2954966"/>
                    </a:cubicBezTo>
                    <a:cubicBezTo>
                      <a:pt x="397768" y="2954966"/>
                      <a:pt x="397794" y="2954966"/>
                      <a:pt x="397821" y="2954966"/>
                    </a:cubicBezTo>
                    <a:lnTo>
                      <a:pt x="397821" y="2954966"/>
                    </a:lnTo>
                    <a:cubicBezTo>
                      <a:pt x="402554" y="2954802"/>
                      <a:pt x="406522" y="2958497"/>
                      <a:pt x="406686" y="2963230"/>
                    </a:cubicBezTo>
                    <a:cubicBezTo>
                      <a:pt x="406686" y="2963249"/>
                      <a:pt x="406686" y="2963249"/>
                      <a:pt x="406686" y="2963249"/>
                    </a:cubicBezTo>
                    <a:lnTo>
                      <a:pt x="406686" y="2963249"/>
                    </a:lnTo>
                    <a:cubicBezTo>
                      <a:pt x="406879" y="2968000"/>
                      <a:pt x="403184" y="2972005"/>
                      <a:pt x="398432" y="2972205"/>
                    </a:cubicBezTo>
                    <a:cubicBezTo>
                      <a:pt x="398398" y="2972205"/>
                      <a:pt x="398365" y="2972205"/>
                      <a:pt x="398331" y="2972205"/>
                    </a:cubicBezTo>
                    <a:lnTo>
                      <a:pt x="398076" y="2972205"/>
                    </a:lnTo>
                    <a:cubicBezTo>
                      <a:pt x="393419" y="2972187"/>
                      <a:pt x="389613" y="2968492"/>
                      <a:pt x="389465" y="2963831"/>
                    </a:cubicBezTo>
                    <a:close/>
                    <a:moveTo>
                      <a:pt x="4955711" y="2958589"/>
                    </a:moveTo>
                    <a:cubicBezTo>
                      <a:pt x="4951033" y="2958534"/>
                      <a:pt x="4947301" y="2954693"/>
                      <a:pt x="4947355" y="2950014"/>
                    </a:cubicBezTo>
                    <a:cubicBezTo>
                      <a:pt x="4947355" y="2949941"/>
                      <a:pt x="4947355" y="2949869"/>
                      <a:pt x="4947355" y="2949796"/>
                    </a:cubicBezTo>
                    <a:lnTo>
                      <a:pt x="4947355" y="2949796"/>
                    </a:lnTo>
                    <a:cubicBezTo>
                      <a:pt x="4947410" y="2945117"/>
                      <a:pt x="4951251" y="2941385"/>
                      <a:pt x="4955930" y="2941440"/>
                    </a:cubicBezTo>
                    <a:cubicBezTo>
                      <a:pt x="4956003" y="2941440"/>
                      <a:pt x="4956075" y="2941440"/>
                      <a:pt x="4956148" y="2941440"/>
                    </a:cubicBezTo>
                    <a:lnTo>
                      <a:pt x="4956148" y="2941440"/>
                    </a:lnTo>
                    <a:cubicBezTo>
                      <a:pt x="4960900" y="2941513"/>
                      <a:pt x="4964668" y="2945427"/>
                      <a:pt x="4964595" y="2950178"/>
                    </a:cubicBezTo>
                    <a:cubicBezTo>
                      <a:pt x="4964595" y="2950196"/>
                      <a:pt x="4964595" y="2950214"/>
                      <a:pt x="4964595" y="2950233"/>
                    </a:cubicBezTo>
                    <a:lnTo>
                      <a:pt x="4964595" y="2950233"/>
                    </a:lnTo>
                    <a:cubicBezTo>
                      <a:pt x="4964413" y="2954893"/>
                      <a:pt x="4960626" y="2958589"/>
                      <a:pt x="4955966" y="2958679"/>
                    </a:cubicBezTo>
                    <a:lnTo>
                      <a:pt x="4955966" y="2958679"/>
                    </a:lnTo>
                    <a:cubicBezTo>
                      <a:pt x="4955966" y="2958679"/>
                      <a:pt x="4955802" y="2958589"/>
                      <a:pt x="4955711" y="2958589"/>
                    </a:cubicBezTo>
                    <a:close/>
                    <a:moveTo>
                      <a:pt x="376886" y="2862943"/>
                    </a:moveTo>
                    <a:cubicBezTo>
                      <a:pt x="375764" y="2858392"/>
                      <a:pt x="378550" y="2853786"/>
                      <a:pt x="383110" y="2852658"/>
                    </a:cubicBezTo>
                    <a:cubicBezTo>
                      <a:pt x="383159" y="2852639"/>
                      <a:pt x="383208" y="2852639"/>
                      <a:pt x="383257" y="2852621"/>
                    </a:cubicBezTo>
                    <a:lnTo>
                      <a:pt x="383257" y="2852621"/>
                    </a:lnTo>
                    <a:cubicBezTo>
                      <a:pt x="387801" y="2851474"/>
                      <a:pt x="392409" y="2854241"/>
                      <a:pt x="393548" y="2858792"/>
                    </a:cubicBezTo>
                    <a:cubicBezTo>
                      <a:pt x="393566" y="2858847"/>
                      <a:pt x="393583" y="2858920"/>
                      <a:pt x="393597" y="2858993"/>
                    </a:cubicBezTo>
                    <a:lnTo>
                      <a:pt x="393597" y="2858993"/>
                    </a:lnTo>
                    <a:cubicBezTo>
                      <a:pt x="394712" y="2863635"/>
                      <a:pt x="391861" y="2868277"/>
                      <a:pt x="387228" y="2869406"/>
                    </a:cubicBezTo>
                    <a:cubicBezTo>
                      <a:pt x="387220" y="2869406"/>
                      <a:pt x="387215" y="2869406"/>
                      <a:pt x="387208" y="2869406"/>
                    </a:cubicBezTo>
                    <a:lnTo>
                      <a:pt x="387208" y="2869406"/>
                    </a:lnTo>
                    <a:cubicBezTo>
                      <a:pt x="386558" y="2869515"/>
                      <a:pt x="385901" y="2869569"/>
                      <a:pt x="385242" y="2869587"/>
                    </a:cubicBezTo>
                    <a:lnTo>
                      <a:pt x="385242" y="2869587"/>
                    </a:lnTo>
                    <a:cubicBezTo>
                      <a:pt x="381257" y="2869569"/>
                      <a:pt x="377802" y="2866821"/>
                      <a:pt x="376886" y="2862943"/>
                    </a:cubicBezTo>
                    <a:close/>
                    <a:moveTo>
                      <a:pt x="4972423" y="2856826"/>
                    </a:moveTo>
                    <a:cubicBezTo>
                      <a:pt x="4967908" y="2855333"/>
                      <a:pt x="4965451" y="2850473"/>
                      <a:pt x="4966943" y="2845958"/>
                    </a:cubicBezTo>
                    <a:cubicBezTo>
                      <a:pt x="4966943" y="2845940"/>
                      <a:pt x="4966961" y="2845922"/>
                      <a:pt x="4966961" y="2845904"/>
                    </a:cubicBezTo>
                    <a:lnTo>
                      <a:pt x="4966961" y="2845904"/>
                    </a:lnTo>
                    <a:cubicBezTo>
                      <a:pt x="4968436" y="2841389"/>
                      <a:pt x="4973297" y="2838931"/>
                      <a:pt x="4977811" y="2840424"/>
                    </a:cubicBezTo>
                    <a:cubicBezTo>
                      <a:pt x="4977830" y="2840424"/>
                      <a:pt x="4977866" y="2840424"/>
                      <a:pt x="4977884" y="2840442"/>
                    </a:cubicBezTo>
                    <a:lnTo>
                      <a:pt x="4977884" y="2840442"/>
                    </a:lnTo>
                    <a:cubicBezTo>
                      <a:pt x="4982399" y="2841972"/>
                      <a:pt x="4984838" y="2846850"/>
                      <a:pt x="4983345" y="2851365"/>
                    </a:cubicBezTo>
                    <a:lnTo>
                      <a:pt x="4983345" y="2851365"/>
                    </a:lnTo>
                    <a:cubicBezTo>
                      <a:pt x="4982144" y="2854860"/>
                      <a:pt x="4978867" y="2857209"/>
                      <a:pt x="4975172" y="2857227"/>
                    </a:cubicBezTo>
                    <a:lnTo>
                      <a:pt x="4975172" y="2857227"/>
                    </a:lnTo>
                    <a:cubicBezTo>
                      <a:pt x="4974243" y="2857263"/>
                      <a:pt x="4973315" y="2857118"/>
                      <a:pt x="4972423" y="2856826"/>
                    </a:cubicBezTo>
                    <a:close/>
                    <a:moveTo>
                      <a:pt x="340259" y="2769300"/>
                    </a:moveTo>
                    <a:cubicBezTo>
                      <a:pt x="337850" y="2765204"/>
                      <a:pt x="339212" y="2759943"/>
                      <a:pt x="343299" y="2757540"/>
                    </a:cubicBezTo>
                    <a:cubicBezTo>
                      <a:pt x="343317" y="2757522"/>
                      <a:pt x="343335" y="2757522"/>
                      <a:pt x="343353" y="2757503"/>
                    </a:cubicBezTo>
                    <a:lnTo>
                      <a:pt x="343353" y="2757503"/>
                    </a:lnTo>
                    <a:cubicBezTo>
                      <a:pt x="347473" y="2755119"/>
                      <a:pt x="352749" y="2756502"/>
                      <a:pt x="355168" y="2760598"/>
                    </a:cubicBezTo>
                    <a:lnTo>
                      <a:pt x="355168" y="2760598"/>
                    </a:lnTo>
                    <a:cubicBezTo>
                      <a:pt x="357573" y="2764694"/>
                      <a:pt x="356206" y="2769955"/>
                      <a:pt x="352115" y="2772358"/>
                    </a:cubicBezTo>
                    <a:cubicBezTo>
                      <a:pt x="352095" y="2772376"/>
                      <a:pt x="352075" y="2772376"/>
                      <a:pt x="352055" y="2772394"/>
                    </a:cubicBezTo>
                    <a:lnTo>
                      <a:pt x="352055" y="2772394"/>
                    </a:lnTo>
                    <a:cubicBezTo>
                      <a:pt x="350754" y="2773177"/>
                      <a:pt x="349274" y="2773596"/>
                      <a:pt x="347759" y="2773614"/>
                    </a:cubicBezTo>
                    <a:lnTo>
                      <a:pt x="347759" y="2773614"/>
                    </a:lnTo>
                    <a:cubicBezTo>
                      <a:pt x="344670" y="2773614"/>
                      <a:pt x="341815" y="2771976"/>
                      <a:pt x="340259" y="2769300"/>
                    </a:cubicBezTo>
                    <a:close/>
                    <a:moveTo>
                      <a:pt x="5013310" y="2761800"/>
                    </a:moveTo>
                    <a:cubicBezTo>
                      <a:pt x="5009451" y="2759069"/>
                      <a:pt x="5008558" y="2753717"/>
                      <a:pt x="5011289" y="2749876"/>
                    </a:cubicBezTo>
                    <a:cubicBezTo>
                      <a:pt x="5011307" y="2749858"/>
                      <a:pt x="5011307" y="2749839"/>
                      <a:pt x="5011326" y="2749821"/>
                    </a:cubicBezTo>
                    <a:lnTo>
                      <a:pt x="5011326" y="2749821"/>
                    </a:lnTo>
                    <a:cubicBezTo>
                      <a:pt x="5014056" y="2745944"/>
                      <a:pt x="5019390" y="2745015"/>
                      <a:pt x="5023268" y="2747746"/>
                    </a:cubicBezTo>
                    <a:cubicBezTo>
                      <a:pt x="5023286" y="2747746"/>
                      <a:pt x="5023286" y="2747764"/>
                      <a:pt x="5023304" y="2747764"/>
                    </a:cubicBezTo>
                    <a:lnTo>
                      <a:pt x="5023304" y="2747764"/>
                    </a:lnTo>
                    <a:cubicBezTo>
                      <a:pt x="5027200" y="2750531"/>
                      <a:pt x="5028128" y="2755920"/>
                      <a:pt x="5025361" y="2759815"/>
                    </a:cubicBezTo>
                    <a:lnTo>
                      <a:pt x="5025361" y="2759815"/>
                    </a:lnTo>
                    <a:cubicBezTo>
                      <a:pt x="5023723" y="2762073"/>
                      <a:pt x="5021101" y="2763420"/>
                      <a:pt x="5018298" y="2763456"/>
                    </a:cubicBezTo>
                    <a:lnTo>
                      <a:pt x="5018298" y="2763456"/>
                    </a:lnTo>
                    <a:cubicBezTo>
                      <a:pt x="5016496" y="2763456"/>
                      <a:pt x="5014729" y="2762874"/>
                      <a:pt x="5013273" y="2761800"/>
                    </a:cubicBezTo>
                    <a:close/>
                    <a:moveTo>
                      <a:pt x="277964" y="2690457"/>
                    </a:moveTo>
                    <a:cubicBezTo>
                      <a:pt x="274472" y="2687326"/>
                      <a:pt x="274188" y="2681937"/>
                      <a:pt x="277328" y="2678442"/>
                    </a:cubicBezTo>
                    <a:cubicBezTo>
                      <a:pt x="277370" y="2678406"/>
                      <a:pt x="277412" y="2678351"/>
                      <a:pt x="277454" y="2678315"/>
                    </a:cubicBezTo>
                    <a:lnTo>
                      <a:pt x="277454" y="2678315"/>
                    </a:lnTo>
                    <a:cubicBezTo>
                      <a:pt x="280701" y="2674819"/>
                      <a:pt x="286159" y="2674583"/>
                      <a:pt x="289687" y="2677805"/>
                    </a:cubicBezTo>
                    <a:lnTo>
                      <a:pt x="289687" y="2677805"/>
                    </a:lnTo>
                    <a:cubicBezTo>
                      <a:pt x="293128" y="2681063"/>
                      <a:pt x="293313" y="2686470"/>
                      <a:pt x="290106" y="2689965"/>
                    </a:cubicBezTo>
                    <a:lnTo>
                      <a:pt x="290106" y="2689965"/>
                    </a:lnTo>
                    <a:cubicBezTo>
                      <a:pt x="288447" y="2691713"/>
                      <a:pt x="286145" y="2692714"/>
                      <a:pt x="283734" y="2692714"/>
                    </a:cubicBezTo>
                    <a:lnTo>
                      <a:pt x="283734" y="2692714"/>
                    </a:lnTo>
                    <a:cubicBezTo>
                      <a:pt x="281593" y="2692733"/>
                      <a:pt x="279529" y="2691913"/>
                      <a:pt x="277964" y="2690457"/>
                    </a:cubicBezTo>
                    <a:close/>
                    <a:moveTo>
                      <a:pt x="5078445" y="2681355"/>
                    </a:moveTo>
                    <a:cubicBezTo>
                      <a:pt x="5074859" y="2678242"/>
                      <a:pt x="5074476" y="2672799"/>
                      <a:pt x="5077589" y="2669212"/>
                    </a:cubicBezTo>
                    <a:lnTo>
                      <a:pt x="5077589" y="2669212"/>
                    </a:lnTo>
                    <a:cubicBezTo>
                      <a:pt x="5080720" y="2665644"/>
                      <a:pt x="5086145" y="2665262"/>
                      <a:pt x="5089750" y="2668357"/>
                    </a:cubicBezTo>
                    <a:lnTo>
                      <a:pt x="5089750" y="2668357"/>
                    </a:lnTo>
                    <a:cubicBezTo>
                      <a:pt x="5093336" y="2671470"/>
                      <a:pt x="5093718" y="2676913"/>
                      <a:pt x="5090606" y="2680499"/>
                    </a:cubicBezTo>
                    <a:lnTo>
                      <a:pt x="5090606" y="2680499"/>
                    </a:lnTo>
                    <a:cubicBezTo>
                      <a:pt x="5089003" y="2682392"/>
                      <a:pt x="5086637" y="2683503"/>
                      <a:pt x="5084143" y="2683521"/>
                    </a:cubicBezTo>
                    <a:lnTo>
                      <a:pt x="5084143" y="2683521"/>
                    </a:lnTo>
                    <a:cubicBezTo>
                      <a:pt x="5082067" y="2683539"/>
                      <a:pt x="5080047" y="2682793"/>
                      <a:pt x="5078481" y="2681409"/>
                    </a:cubicBezTo>
                    <a:close/>
                    <a:moveTo>
                      <a:pt x="197118" y="2626742"/>
                    </a:moveTo>
                    <a:cubicBezTo>
                      <a:pt x="193364" y="2623884"/>
                      <a:pt x="192634" y="2618532"/>
                      <a:pt x="195489" y="2614782"/>
                    </a:cubicBezTo>
                    <a:cubicBezTo>
                      <a:pt x="195516" y="2614745"/>
                      <a:pt x="195543" y="2614709"/>
                      <a:pt x="195571" y="2614672"/>
                    </a:cubicBezTo>
                    <a:lnTo>
                      <a:pt x="195571" y="2614672"/>
                    </a:lnTo>
                    <a:cubicBezTo>
                      <a:pt x="198416" y="2610922"/>
                      <a:pt x="203759" y="2610194"/>
                      <a:pt x="207507" y="2613034"/>
                    </a:cubicBezTo>
                    <a:cubicBezTo>
                      <a:pt x="207546" y="2613070"/>
                      <a:pt x="207584" y="2613089"/>
                      <a:pt x="207622" y="2613125"/>
                    </a:cubicBezTo>
                    <a:lnTo>
                      <a:pt x="207622" y="2613125"/>
                    </a:lnTo>
                    <a:cubicBezTo>
                      <a:pt x="211376" y="2615983"/>
                      <a:pt x="212106" y="2621335"/>
                      <a:pt x="209251" y="2625085"/>
                    </a:cubicBezTo>
                    <a:cubicBezTo>
                      <a:pt x="209224" y="2625122"/>
                      <a:pt x="209197" y="2625158"/>
                      <a:pt x="209169" y="2625194"/>
                    </a:cubicBezTo>
                    <a:lnTo>
                      <a:pt x="209169" y="2625194"/>
                    </a:lnTo>
                    <a:cubicBezTo>
                      <a:pt x="207562" y="2627324"/>
                      <a:pt x="205044" y="2628562"/>
                      <a:pt x="202379" y="2628544"/>
                    </a:cubicBezTo>
                    <a:lnTo>
                      <a:pt x="202379" y="2628544"/>
                    </a:lnTo>
                    <a:cubicBezTo>
                      <a:pt x="200482" y="2628526"/>
                      <a:pt x="198647" y="2627870"/>
                      <a:pt x="197155" y="2626705"/>
                    </a:cubicBezTo>
                    <a:close/>
                    <a:moveTo>
                      <a:pt x="5146875" y="2603823"/>
                    </a:moveTo>
                    <a:cubicBezTo>
                      <a:pt x="5143198" y="2600819"/>
                      <a:pt x="5142651" y="2595394"/>
                      <a:pt x="5145655" y="2591698"/>
                    </a:cubicBezTo>
                    <a:cubicBezTo>
                      <a:pt x="5145655" y="2591698"/>
                      <a:pt x="5145674" y="2591680"/>
                      <a:pt x="5145674" y="2591680"/>
                    </a:cubicBezTo>
                    <a:lnTo>
                      <a:pt x="5145674" y="2591680"/>
                    </a:lnTo>
                    <a:cubicBezTo>
                      <a:pt x="5148677" y="2587985"/>
                      <a:pt x="5154102" y="2587439"/>
                      <a:pt x="5157779" y="2590442"/>
                    </a:cubicBezTo>
                    <a:cubicBezTo>
                      <a:pt x="5157797" y="2590442"/>
                      <a:pt x="5157797" y="2590461"/>
                      <a:pt x="5157816" y="2590461"/>
                    </a:cubicBezTo>
                    <a:lnTo>
                      <a:pt x="5157816" y="2590461"/>
                    </a:lnTo>
                    <a:cubicBezTo>
                      <a:pt x="5161475" y="2593428"/>
                      <a:pt x="5162057" y="2598798"/>
                      <a:pt x="5159090" y="2602475"/>
                    </a:cubicBezTo>
                    <a:cubicBezTo>
                      <a:pt x="5159072" y="2602494"/>
                      <a:pt x="5159054" y="2602512"/>
                      <a:pt x="5159035" y="2602530"/>
                    </a:cubicBezTo>
                    <a:lnTo>
                      <a:pt x="5159035" y="2602530"/>
                    </a:lnTo>
                    <a:cubicBezTo>
                      <a:pt x="5157397" y="2604569"/>
                      <a:pt x="5154921" y="2605734"/>
                      <a:pt x="5152318" y="2605716"/>
                    </a:cubicBezTo>
                    <a:lnTo>
                      <a:pt x="5152318" y="2605716"/>
                    </a:lnTo>
                    <a:cubicBezTo>
                      <a:pt x="5150352" y="2605698"/>
                      <a:pt x="5148422" y="2605024"/>
                      <a:pt x="5146893" y="2603786"/>
                    </a:cubicBezTo>
                    <a:close/>
                    <a:moveTo>
                      <a:pt x="114944" y="2562772"/>
                    </a:moveTo>
                    <a:lnTo>
                      <a:pt x="114944" y="2562772"/>
                    </a:lnTo>
                    <a:cubicBezTo>
                      <a:pt x="111450" y="2559568"/>
                      <a:pt x="111221" y="2554125"/>
                      <a:pt x="114432" y="2550630"/>
                    </a:cubicBezTo>
                    <a:cubicBezTo>
                      <a:pt x="114432" y="2550630"/>
                      <a:pt x="114434" y="2550630"/>
                      <a:pt x="114434" y="2550630"/>
                    </a:cubicBezTo>
                    <a:lnTo>
                      <a:pt x="114434" y="2550630"/>
                    </a:lnTo>
                    <a:cubicBezTo>
                      <a:pt x="117603" y="2547116"/>
                      <a:pt x="123025" y="2546825"/>
                      <a:pt x="126544" y="2549992"/>
                    </a:cubicBezTo>
                    <a:cubicBezTo>
                      <a:pt x="126554" y="2550011"/>
                      <a:pt x="126565" y="2550011"/>
                      <a:pt x="126576" y="2550029"/>
                    </a:cubicBezTo>
                    <a:lnTo>
                      <a:pt x="126576" y="2550029"/>
                    </a:lnTo>
                    <a:cubicBezTo>
                      <a:pt x="130113" y="2553233"/>
                      <a:pt x="130390" y="2558712"/>
                      <a:pt x="127195" y="2562262"/>
                    </a:cubicBezTo>
                    <a:lnTo>
                      <a:pt x="127195" y="2562262"/>
                    </a:lnTo>
                    <a:cubicBezTo>
                      <a:pt x="125530" y="2564010"/>
                      <a:pt x="123221" y="2565011"/>
                      <a:pt x="120806" y="2565011"/>
                    </a:cubicBezTo>
                    <a:lnTo>
                      <a:pt x="120806" y="2565011"/>
                    </a:lnTo>
                    <a:cubicBezTo>
                      <a:pt x="118641" y="2565029"/>
                      <a:pt x="116549" y="2564228"/>
                      <a:pt x="114944" y="2562772"/>
                    </a:cubicBezTo>
                    <a:close/>
                    <a:moveTo>
                      <a:pt x="5202216" y="2516606"/>
                    </a:moveTo>
                    <a:cubicBezTo>
                      <a:pt x="5197847" y="2514749"/>
                      <a:pt x="5195772" y="2509724"/>
                      <a:pt x="5197556" y="2505319"/>
                    </a:cubicBezTo>
                    <a:lnTo>
                      <a:pt x="5197556" y="2505319"/>
                    </a:lnTo>
                    <a:cubicBezTo>
                      <a:pt x="5199394" y="2500932"/>
                      <a:pt x="5204437" y="2498838"/>
                      <a:pt x="5208843" y="2500658"/>
                    </a:cubicBezTo>
                    <a:lnTo>
                      <a:pt x="5208843" y="2500658"/>
                    </a:lnTo>
                    <a:cubicBezTo>
                      <a:pt x="5213230" y="2502497"/>
                      <a:pt x="5215323" y="2507540"/>
                      <a:pt x="5213503" y="2511945"/>
                    </a:cubicBezTo>
                    <a:lnTo>
                      <a:pt x="5213503" y="2511945"/>
                    </a:lnTo>
                    <a:cubicBezTo>
                      <a:pt x="5212119" y="2515131"/>
                      <a:pt x="5208970" y="2517206"/>
                      <a:pt x="5205493" y="2517206"/>
                    </a:cubicBezTo>
                    <a:lnTo>
                      <a:pt x="5205493" y="2517206"/>
                    </a:lnTo>
                    <a:cubicBezTo>
                      <a:pt x="5204364" y="2517224"/>
                      <a:pt x="5203254" y="2517024"/>
                      <a:pt x="5202216" y="2516606"/>
                    </a:cubicBezTo>
                    <a:close/>
                    <a:moveTo>
                      <a:pt x="49554" y="2479542"/>
                    </a:moveTo>
                    <a:lnTo>
                      <a:pt x="49554" y="2479542"/>
                    </a:lnTo>
                    <a:lnTo>
                      <a:pt x="49554" y="2479542"/>
                    </a:lnTo>
                    <a:cubicBezTo>
                      <a:pt x="47311" y="2475373"/>
                      <a:pt x="48875" y="2470166"/>
                      <a:pt x="53047" y="2467927"/>
                    </a:cubicBezTo>
                    <a:cubicBezTo>
                      <a:pt x="53060" y="2467927"/>
                      <a:pt x="53073" y="2467909"/>
                      <a:pt x="53085" y="2467909"/>
                    </a:cubicBezTo>
                    <a:lnTo>
                      <a:pt x="53085" y="2467909"/>
                    </a:lnTo>
                    <a:cubicBezTo>
                      <a:pt x="57258" y="2465670"/>
                      <a:pt x="62455" y="2467235"/>
                      <a:pt x="64694" y="2471423"/>
                    </a:cubicBezTo>
                    <a:cubicBezTo>
                      <a:pt x="64702" y="2471423"/>
                      <a:pt x="64711" y="2471441"/>
                      <a:pt x="64718" y="2471459"/>
                    </a:cubicBezTo>
                    <a:lnTo>
                      <a:pt x="64718" y="2471459"/>
                    </a:lnTo>
                    <a:cubicBezTo>
                      <a:pt x="66959" y="2475609"/>
                      <a:pt x="65423" y="2480798"/>
                      <a:pt x="61277" y="2483073"/>
                    </a:cubicBezTo>
                    <a:lnTo>
                      <a:pt x="61277" y="2483073"/>
                    </a:lnTo>
                    <a:cubicBezTo>
                      <a:pt x="60005" y="2483747"/>
                      <a:pt x="58587" y="2484111"/>
                      <a:pt x="57145" y="2484111"/>
                    </a:cubicBezTo>
                    <a:lnTo>
                      <a:pt x="57145" y="2484111"/>
                    </a:lnTo>
                    <a:cubicBezTo>
                      <a:pt x="53972" y="2484074"/>
                      <a:pt x="51065" y="2482327"/>
                      <a:pt x="49554" y="2479542"/>
                    </a:cubicBezTo>
                    <a:close/>
                    <a:moveTo>
                      <a:pt x="5229796" y="2417247"/>
                    </a:moveTo>
                    <a:cubicBezTo>
                      <a:pt x="5225135" y="2416828"/>
                      <a:pt x="5221676" y="2412714"/>
                      <a:pt x="5222095" y="2408053"/>
                    </a:cubicBezTo>
                    <a:cubicBezTo>
                      <a:pt x="5222095" y="2407980"/>
                      <a:pt x="5222114" y="2407926"/>
                      <a:pt x="5222114" y="2407853"/>
                    </a:cubicBezTo>
                    <a:lnTo>
                      <a:pt x="5222114" y="2407853"/>
                    </a:lnTo>
                    <a:cubicBezTo>
                      <a:pt x="5222550" y="2403138"/>
                      <a:pt x="5226719" y="2399661"/>
                      <a:pt x="5231434" y="2400098"/>
                    </a:cubicBezTo>
                    <a:cubicBezTo>
                      <a:pt x="5231452" y="2400098"/>
                      <a:pt x="5231489" y="2400098"/>
                      <a:pt x="5231507" y="2400098"/>
                    </a:cubicBezTo>
                    <a:lnTo>
                      <a:pt x="5231507" y="2400098"/>
                    </a:lnTo>
                    <a:cubicBezTo>
                      <a:pt x="5236240" y="2400553"/>
                      <a:pt x="5239717" y="2404758"/>
                      <a:pt x="5239262" y="2409491"/>
                    </a:cubicBezTo>
                    <a:cubicBezTo>
                      <a:pt x="5239262" y="2409491"/>
                      <a:pt x="5239262" y="2409491"/>
                      <a:pt x="5239262" y="2409491"/>
                    </a:cubicBezTo>
                    <a:lnTo>
                      <a:pt x="5239262" y="2409491"/>
                    </a:lnTo>
                    <a:cubicBezTo>
                      <a:pt x="5238825" y="2413915"/>
                      <a:pt x="5235093" y="2417283"/>
                      <a:pt x="5230651" y="2417247"/>
                    </a:cubicBezTo>
                    <a:lnTo>
                      <a:pt x="5229796" y="2417247"/>
                    </a:lnTo>
                    <a:close/>
                    <a:moveTo>
                      <a:pt x="15621" y="2379254"/>
                    </a:moveTo>
                    <a:cubicBezTo>
                      <a:pt x="14838" y="2374557"/>
                      <a:pt x="18006" y="2370134"/>
                      <a:pt x="22695" y="2369351"/>
                    </a:cubicBezTo>
                    <a:cubicBezTo>
                      <a:pt x="22717" y="2369333"/>
                      <a:pt x="22737" y="2369333"/>
                      <a:pt x="22757" y="2369333"/>
                    </a:cubicBezTo>
                    <a:lnTo>
                      <a:pt x="22757" y="2369333"/>
                    </a:lnTo>
                    <a:cubicBezTo>
                      <a:pt x="27443" y="2368586"/>
                      <a:pt x="31863" y="2371736"/>
                      <a:pt x="32678" y="2376414"/>
                    </a:cubicBezTo>
                    <a:lnTo>
                      <a:pt x="32678" y="2376414"/>
                    </a:lnTo>
                    <a:cubicBezTo>
                      <a:pt x="33450" y="2381111"/>
                      <a:pt x="30272" y="2385535"/>
                      <a:pt x="25581" y="2386299"/>
                    </a:cubicBezTo>
                    <a:cubicBezTo>
                      <a:pt x="25561" y="2386317"/>
                      <a:pt x="25542" y="2386317"/>
                      <a:pt x="25524" y="2386317"/>
                    </a:cubicBezTo>
                    <a:lnTo>
                      <a:pt x="25524" y="2386317"/>
                    </a:lnTo>
                    <a:cubicBezTo>
                      <a:pt x="25067" y="2386390"/>
                      <a:pt x="24603" y="2386426"/>
                      <a:pt x="24141" y="2386408"/>
                    </a:cubicBezTo>
                    <a:lnTo>
                      <a:pt x="24141" y="2386408"/>
                    </a:lnTo>
                    <a:cubicBezTo>
                      <a:pt x="19941" y="2386408"/>
                      <a:pt x="16346" y="2383386"/>
                      <a:pt x="15621" y="2379254"/>
                    </a:cubicBezTo>
                    <a:close/>
                    <a:moveTo>
                      <a:pt x="5217763" y="2307147"/>
                    </a:moveTo>
                    <a:lnTo>
                      <a:pt x="5217763" y="2307147"/>
                    </a:lnTo>
                    <a:cubicBezTo>
                      <a:pt x="5216925" y="2302486"/>
                      <a:pt x="5219984" y="2298026"/>
                      <a:pt x="5224644" y="2297134"/>
                    </a:cubicBezTo>
                    <a:lnTo>
                      <a:pt x="5224644" y="2297134"/>
                    </a:lnTo>
                    <a:cubicBezTo>
                      <a:pt x="5229340" y="2296260"/>
                      <a:pt x="5233837" y="2299337"/>
                      <a:pt x="5234729" y="2304034"/>
                    </a:cubicBezTo>
                    <a:lnTo>
                      <a:pt x="5234729" y="2304034"/>
                    </a:lnTo>
                    <a:cubicBezTo>
                      <a:pt x="5235585" y="2308712"/>
                      <a:pt x="5232508" y="2313209"/>
                      <a:pt x="5227830" y="2314119"/>
                    </a:cubicBezTo>
                    <a:lnTo>
                      <a:pt x="5227830" y="2314119"/>
                    </a:lnTo>
                    <a:cubicBezTo>
                      <a:pt x="5227320" y="2314174"/>
                      <a:pt x="5226792" y="2314174"/>
                      <a:pt x="5226282" y="2314119"/>
                    </a:cubicBezTo>
                    <a:lnTo>
                      <a:pt x="5226282" y="2314119"/>
                    </a:lnTo>
                    <a:cubicBezTo>
                      <a:pt x="5222131" y="2314174"/>
                      <a:pt x="5218545" y="2311224"/>
                      <a:pt x="5217763" y="2307147"/>
                    </a:cubicBezTo>
                    <a:close/>
                    <a:moveTo>
                      <a:pt x="21210" y="2283190"/>
                    </a:moveTo>
                    <a:cubicBezTo>
                      <a:pt x="16517" y="2282589"/>
                      <a:pt x="13174" y="2278329"/>
                      <a:pt x="13710" y="2273632"/>
                    </a:cubicBezTo>
                    <a:lnTo>
                      <a:pt x="13710" y="2273632"/>
                    </a:lnTo>
                    <a:cubicBezTo>
                      <a:pt x="14325" y="2268936"/>
                      <a:pt x="18583" y="2265604"/>
                      <a:pt x="23285" y="2266132"/>
                    </a:cubicBezTo>
                    <a:lnTo>
                      <a:pt x="23285" y="2266132"/>
                    </a:lnTo>
                    <a:cubicBezTo>
                      <a:pt x="28009" y="2266678"/>
                      <a:pt x="31402" y="2270938"/>
                      <a:pt x="30860" y="2275671"/>
                    </a:cubicBezTo>
                    <a:cubicBezTo>
                      <a:pt x="30860" y="2275671"/>
                      <a:pt x="30858" y="2275690"/>
                      <a:pt x="30858" y="2275690"/>
                    </a:cubicBezTo>
                    <a:lnTo>
                      <a:pt x="30858" y="2275690"/>
                    </a:lnTo>
                    <a:cubicBezTo>
                      <a:pt x="30366" y="2280022"/>
                      <a:pt x="26696" y="2283299"/>
                      <a:pt x="22338" y="2283281"/>
                    </a:cubicBezTo>
                    <a:lnTo>
                      <a:pt x="22338" y="2283281"/>
                    </a:lnTo>
                    <a:cubicBezTo>
                      <a:pt x="21960" y="2283299"/>
                      <a:pt x="21581" y="2283263"/>
                      <a:pt x="21210" y="2283190"/>
                    </a:cubicBezTo>
                    <a:close/>
                    <a:moveTo>
                      <a:pt x="5186360" y="2211246"/>
                    </a:moveTo>
                    <a:lnTo>
                      <a:pt x="5186360" y="2211246"/>
                    </a:lnTo>
                    <a:cubicBezTo>
                      <a:pt x="5184285" y="2206950"/>
                      <a:pt x="5186105" y="2201780"/>
                      <a:pt x="5190402" y="2199705"/>
                    </a:cubicBezTo>
                    <a:lnTo>
                      <a:pt x="5190402" y="2199705"/>
                    </a:lnTo>
                    <a:cubicBezTo>
                      <a:pt x="5194661" y="2197648"/>
                      <a:pt x="5199777" y="2199413"/>
                      <a:pt x="5201834" y="2203673"/>
                    </a:cubicBezTo>
                    <a:cubicBezTo>
                      <a:pt x="5201852" y="2203691"/>
                      <a:pt x="5201852" y="2203728"/>
                      <a:pt x="5201870" y="2203746"/>
                    </a:cubicBezTo>
                    <a:lnTo>
                      <a:pt x="5201870" y="2203746"/>
                    </a:lnTo>
                    <a:cubicBezTo>
                      <a:pt x="5203945" y="2208042"/>
                      <a:pt x="5202125" y="2213212"/>
                      <a:pt x="5197829" y="2215288"/>
                    </a:cubicBezTo>
                    <a:lnTo>
                      <a:pt x="5197829" y="2215288"/>
                    </a:lnTo>
                    <a:cubicBezTo>
                      <a:pt x="5196682" y="2215815"/>
                      <a:pt x="5195444" y="2216125"/>
                      <a:pt x="5194188" y="2216161"/>
                    </a:cubicBezTo>
                    <a:lnTo>
                      <a:pt x="5194188" y="2216161"/>
                    </a:lnTo>
                    <a:cubicBezTo>
                      <a:pt x="5190838" y="2216180"/>
                      <a:pt x="5187798" y="2214268"/>
                      <a:pt x="5186360" y="2211246"/>
                    </a:cubicBezTo>
                    <a:close/>
                    <a:moveTo>
                      <a:pt x="44311" y="2182556"/>
                    </a:moveTo>
                    <a:cubicBezTo>
                      <a:pt x="39885" y="2180936"/>
                      <a:pt x="37615" y="2176021"/>
                      <a:pt x="39243" y="2171597"/>
                    </a:cubicBezTo>
                    <a:cubicBezTo>
                      <a:pt x="39263" y="2171543"/>
                      <a:pt x="39283" y="2171488"/>
                      <a:pt x="39305" y="2171433"/>
                    </a:cubicBezTo>
                    <a:lnTo>
                      <a:pt x="39305" y="2171433"/>
                    </a:lnTo>
                    <a:cubicBezTo>
                      <a:pt x="41027" y="2167010"/>
                      <a:pt x="45980" y="2164789"/>
                      <a:pt x="50428" y="2166445"/>
                    </a:cubicBezTo>
                    <a:lnTo>
                      <a:pt x="50428" y="2166445"/>
                    </a:lnTo>
                    <a:cubicBezTo>
                      <a:pt x="54826" y="2168175"/>
                      <a:pt x="57039" y="2173108"/>
                      <a:pt x="55416" y="2177550"/>
                    </a:cubicBezTo>
                    <a:lnTo>
                      <a:pt x="55416" y="2177550"/>
                    </a:lnTo>
                    <a:cubicBezTo>
                      <a:pt x="54114" y="2180900"/>
                      <a:pt x="50906" y="2183121"/>
                      <a:pt x="47315" y="2183157"/>
                    </a:cubicBezTo>
                    <a:lnTo>
                      <a:pt x="47315" y="2183157"/>
                    </a:lnTo>
                    <a:cubicBezTo>
                      <a:pt x="46282" y="2183175"/>
                      <a:pt x="45259" y="2182957"/>
                      <a:pt x="44311" y="2182556"/>
                    </a:cubicBezTo>
                    <a:close/>
                    <a:moveTo>
                      <a:pt x="5131474" y="2126378"/>
                    </a:moveTo>
                    <a:cubicBezTo>
                      <a:pt x="5128398" y="2122791"/>
                      <a:pt x="5128816" y="2117403"/>
                      <a:pt x="5132384" y="2114345"/>
                    </a:cubicBezTo>
                    <a:cubicBezTo>
                      <a:pt x="5132439" y="2114308"/>
                      <a:pt x="5132475" y="2114272"/>
                      <a:pt x="5132511" y="2114235"/>
                    </a:cubicBezTo>
                    <a:lnTo>
                      <a:pt x="5132511" y="2114235"/>
                    </a:lnTo>
                    <a:cubicBezTo>
                      <a:pt x="5136171" y="2111214"/>
                      <a:pt x="5141578" y="2111669"/>
                      <a:pt x="5144654" y="2115273"/>
                    </a:cubicBezTo>
                    <a:lnTo>
                      <a:pt x="5144654" y="2115273"/>
                    </a:lnTo>
                    <a:cubicBezTo>
                      <a:pt x="5147676" y="2118914"/>
                      <a:pt x="5147221" y="2124321"/>
                      <a:pt x="5143635" y="2127415"/>
                    </a:cubicBezTo>
                    <a:lnTo>
                      <a:pt x="5143635" y="2127415"/>
                    </a:lnTo>
                    <a:cubicBezTo>
                      <a:pt x="5142051" y="2128726"/>
                      <a:pt x="5140066" y="2129418"/>
                      <a:pt x="5138028" y="2129400"/>
                    </a:cubicBezTo>
                    <a:lnTo>
                      <a:pt x="5138028" y="2129400"/>
                    </a:lnTo>
                    <a:cubicBezTo>
                      <a:pt x="5135497" y="2129400"/>
                      <a:pt x="5133113" y="2128307"/>
                      <a:pt x="5131474" y="2126378"/>
                    </a:cubicBezTo>
                    <a:close/>
                    <a:moveTo>
                      <a:pt x="89967" y="2089969"/>
                    </a:moveTo>
                    <a:cubicBezTo>
                      <a:pt x="86019" y="2087311"/>
                      <a:pt x="84947" y="2081959"/>
                      <a:pt x="87564" y="2077991"/>
                    </a:cubicBezTo>
                    <a:lnTo>
                      <a:pt x="87564" y="2077991"/>
                    </a:lnTo>
                    <a:cubicBezTo>
                      <a:pt x="90222" y="2074058"/>
                      <a:pt x="95553" y="2072984"/>
                      <a:pt x="99525" y="2075588"/>
                    </a:cubicBezTo>
                    <a:lnTo>
                      <a:pt x="99525" y="2075588"/>
                    </a:lnTo>
                    <a:cubicBezTo>
                      <a:pt x="103493" y="2078209"/>
                      <a:pt x="104585" y="2083543"/>
                      <a:pt x="101966" y="2087511"/>
                    </a:cubicBezTo>
                    <a:cubicBezTo>
                      <a:pt x="101959" y="2087530"/>
                      <a:pt x="101953" y="2087530"/>
                      <a:pt x="101946" y="2087548"/>
                    </a:cubicBezTo>
                    <a:lnTo>
                      <a:pt x="101946" y="2087548"/>
                    </a:lnTo>
                    <a:cubicBezTo>
                      <a:pt x="100360" y="2089951"/>
                      <a:pt x="97675" y="2091407"/>
                      <a:pt x="94792" y="2091425"/>
                    </a:cubicBezTo>
                    <a:lnTo>
                      <a:pt x="94792" y="2091425"/>
                    </a:lnTo>
                    <a:cubicBezTo>
                      <a:pt x="93075" y="2091389"/>
                      <a:pt x="91402" y="2090879"/>
                      <a:pt x="89967" y="2089933"/>
                    </a:cubicBezTo>
                    <a:close/>
                    <a:moveTo>
                      <a:pt x="5057291" y="2057584"/>
                    </a:moveTo>
                    <a:cubicBezTo>
                      <a:pt x="5053432" y="2054835"/>
                      <a:pt x="5052540" y="2049482"/>
                      <a:pt x="5055289" y="2045623"/>
                    </a:cubicBezTo>
                    <a:cubicBezTo>
                      <a:pt x="5055307" y="2045623"/>
                      <a:pt x="5055307" y="2045605"/>
                      <a:pt x="5055307" y="2045605"/>
                    </a:cubicBezTo>
                    <a:lnTo>
                      <a:pt x="5055307" y="2045605"/>
                    </a:lnTo>
                    <a:cubicBezTo>
                      <a:pt x="5058093" y="2041728"/>
                      <a:pt x="5063499" y="2040854"/>
                      <a:pt x="5067377" y="2043621"/>
                    </a:cubicBezTo>
                    <a:lnTo>
                      <a:pt x="5067377" y="2043621"/>
                    </a:lnTo>
                    <a:cubicBezTo>
                      <a:pt x="5071200" y="2046461"/>
                      <a:pt x="5072001" y="2051831"/>
                      <a:pt x="5069197" y="2055672"/>
                    </a:cubicBezTo>
                    <a:lnTo>
                      <a:pt x="5069197" y="2055672"/>
                    </a:lnTo>
                    <a:cubicBezTo>
                      <a:pt x="5067595" y="2057911"/>
                      <a:pt x="5064992" y="2059240"/>
                      <a:pt x="5062225" y="2059204"/>
                    </a:cubicBezTo>
                    <a:lnTo>
                      <a:pt x="5062225" y="2059204"/>
                    </a:lnTo>
                    <a:cubicBezTo>
                      <a:pt x="5060441" y="2059185"/>
                      <a:pt x="5058711" y="2058621"/>
                      <a:pt x="5057291" y="2057547"/>
                    </a:cubicBezTo>
                    <a:close/>
                    <a:moveTo>
                      <a:pt x="154757" y="2009469"/>
                    </a:moveTo>
                    <a:cubicBezTo>
                      <a:pt x="151423" y="2006083"/>
                      <a:pt x="151471" y="2000622"/>
                      <a:pt x="154862" y="1997291"/>
                    </a:cubicBezTo>
                    <a:cubicBezTo>
                      <a:pt x="154888" y="1997273"/>
                      <a:pt x="154913" y="1997236"/>
                      <a:pt x="154939" y="1997218"/>
                    </a:cubicBezTo>
                    <a:lnTo>
                      <a:pt x="154939" y="1997218"/>
                    </a:lnTo>
                    <a:cubicBezTo>
                      <a:pt x="158399" y="1993941"/>
                      <a:pt x="163862" y="1994050"/>
                      <a:pt x="167172" y="1997491"/>
                    </a:cubicBezTo>
                    <a:lnTo>
                      <a:pt x="167172" y="1997491"/>
                    </a:lnTo>
                    <a:cubicBezTo>
                      <a:pt x="170454" y="2000895"/>
                      <a:pt x="170349" y="2006338"/>
                      <a:pt x="166937" y="2009615"/>
                    </a:cubicBezTo>
                    <a:cubicBezTo>
                      <a:pt x="166930" y="2009615"/>
                      <a:pt x="166924" y="2009633"/>
                      <a:pt x="166917" y="2009633"/>
                    </a:cubicBezTo>
                    <a:lnTo>
                      <a:pt x="166917" y="2009633"/>
                    </a:lnTo>
                    <a:cubicBezTo>
                      <a:pt x="165332" y="2011199"/>
                      <a:pt x="163189" y="2012054"/>
                      <a:pt x="160964" y="2012036"/>
                    </a:cubicBezTo>
                    <a:lnTo>
                      <a:pt x="160964" y="2012036"/>
                    </a:lnTo>
                    <a:cubicBezTo>
                      <a:pt x="158631" y="2012073"/>
                      <a:pt x="156386" y="2011144"/>
                      <a:pt x="154757" y="2009469"/>
                    </a:cubicBezTo>
                    <a:close/>
                    <a:moveTo>
                      <a:pt x="4967781" y="2010143"/>
                    </a:moveTo>
                    <a:cubicBezTo>
                      <a:pt x="4963412" y="2008359"/>
                      <a:pt x="4961318" y="2003353"/>
                      <a:pt x="4963102" y="1998984"/>
                    </a:cubicBezTo>
                    <a:cubicBezTo>
                      <a:pt x="4963102" y="1998966"/>
                      <a:pt x="4963120" y="1998966"/>
                      <a:pt x="4963120" y="1998947"/>
                    </a:cubicBezTo>
                    <a:lnTo>
                      <a:pt x="4963120" y="1998947"/>
                    </a:lnTo>
                    <a:cubicBezTo>
                      <a:pt x="4964904" y="1994542"/>
                      <a:pt x="4969911" y="1992412"/>
                      <a:pt x="4974334" y="1994178"/>
                    </a:cubicBezTo>
                    <a:cubicBezTo>
                      <a:pt x="4974352" y="1994196"/>
                      <a:pt x="4974389" y="1994196"/>
                      <a:pt x="4974407" y="1994214"/>
                    </a:cubicBezTo>
                    <a:lnTo>
                      <a:pt x="4974407" y="1994214"/>
                    </a:lnTo>
                    <a:cubicBezTo>
                      <a:pt x="4978776" y="1996071"/>
                      <a:pt x="4980851" y="2001095"/>
                      <a:pt x="4979067" y="2005501"/>
                    </a:cubicBezTo>
                    <a:lnTo>
                      <a:pt x="4979067" y="2005501"/>
                    </a:lnTo>
                    <a:cubicBezTo>
                      <a:pt x="4977720" y="2008723"/>
                      <a:pt x="4974553" y="2010835"/>
                      <a:pt x="4971058" y="2010835"/>
                    </a:cubicBezTo>
                    <a:lnTo>
                      <a:pt x="4971058" y="2010835"/>
                    </a:lnTo>
                    <a:cubicBezTo>
                      <a:pt x="4969929" y="2010817"/>
                      <a:pt x="4968819" y="2010580"/>
                      <a:pt x="4967781" y="2010143"/>
                    </a:cubicBezTo>
                    <a:close/>
                    <a:moveTo>
                      <a:pt x="4873264" y="1964741"/>
                    </a:moveTo>
                    <a:lnTo>
                      <a:pt x="4873264" y="1964741"/>
                    </a:lnTo>
                    <a:cubicBezTo>
                      <a:pt x="4869277" y="1962229"/>
                      <a:pt x="4868094" y="1956950"/>
                      <a:pt x="4870606" y="1952963"/>
                    </a:cubicBezTo>
                    <a:cubicBezTo>
                      <a:pt x="4870624" y="1952927"/>
                      <a:pt x="4870661" y="1952890"/>
                      <a:pt x="4870679" y="1952854"/>
                    </a:cubicBezTo>
                    <a:lnTo>
                      <a:pt x="4870679" y="1952854"/>
                    </a:lnTo>
                    <a:cubicBezTo>
                      <a:pt x="4873209" y="1948867"/>
                      <a:pt x="4878507" y="1947684"/>
                      <a:pt x="4882494" y="1950214"/>
                    </a:cubicBezTo>
                    <a:cubicBezTo>
                      <a:pt x="4882512" y="1950233"/>
                      <a:pt x="4882548" y="1950251"/>
                      <a:pt x="4882566" y="1950269"/>
                    </a:cubicBezTo>
                    <a:lnTo>
                      <a:pt x="4882566" y="1950269"/>
                    </a:lnTo>
                    <a:cubicBezTo>
                      <a:pt x="4886553" y="1952781"/>
                      <a:pt x="4887755" y="1958042"/>
                      <a:pt x="4885243" y="1962011"/>
                    </a:cubicBezTo>
                    <a:cubicBezTo>
                      <a:pt x="4885206" y="1962065"/>
                      <a:pt x="4885188" y="1962102"/>
                      <a:pt x="4885151" y="1962156"/>
                    </a:cubicBezTo>
                    <a:lnTo>
                      <a:pt x="4885151" y="1962156"/>
                    </a:lnTo>
                    <a:cubicBezTo>
                      <a:pt x="4883586" y="1964650"/>
                      <a:pt x="4880819" y="1966161"/>
                      <a:pt x="4877870" y="1966125"/>
                    </a:cubicBezTo>
                    <a:lnTo>
                      <a:pt x="4877870" y="1966125"/>
                    </a:lnTo>
                    <a:cubicBezTo>
                      <a:pt x="4876231" y="1966107"/>
                      <a:pt x="4874629" y="1965633"/>
                      <a:pt x="4873264" y="1964741"/>
                    </a:cubicBezTo>
                    <a:close/>
                    <a:moveTo>
                      <a:pt x="238879" y="1949668"/>
                    </a:moveTo>
                    <a:cubicBezTo>
                      <a:pt x="236470" y="1945572"/>
                      <a:pt x="237832" y="1940311"/>
                      <a:pt x="241919" y="1937908"/>
                    </a:cubicBezTo>
                    <a:cubicBezTo>
                      <a:pt x="241937" y="1937890"/>
                      <a:pt x="241955" y="1937890"/>
                      <a:pt x="241974" y="1937872"/>
                    </a:cubicBezTo>
                    <a:lnTo>
                      <a:pt x="241974" y="1937872"/>
                    </a:lnTo>
                    <a:cubicBezTo>
                      <a:pt x="246071" y="1935451"/>
                      <a:pt x="251349" y="1936816"/>
                      <a:pt x="253763" y="1940930"/>
                    </a:cubicBezTo>
                    <a:cubicBezTo>
                      <a:pt x="253772" y="1940930"/>
                      <a:pt x="253779" y="1940948"/>
                      <a:pt x="253788" y="1940967"/>
                    </a:cubicBezTo>
                    <a:lnTo>
                      <a:pt x="253788" y="1940967"/>
                    </a:lnTo>
                    <a:cubicBezTo>
                      <a:pt x="256193" y="1945062"/>
                      <a:pt x="254819" y="1950342"/>
                      <a:pt x="250715" y="1952745"/>
                    </a:cubicBezTo>
                    <a:cubicBezTo>
                      <a:pt x="250708" y="1952763"/>
                      <a:pt x="250701" y="1952763"/>
                      <a:pt x="250693" y="1952763"/>
                    </a:cubicBezTo>
                    <a:lnTo>
                      <a:pt x="250693" y="1952763"/>
                    </a:lnTo>
                    <a:cubicBezTo>
                      <a:pt x="249377" y="1953509"/>
                      <a:pt x="247890" y="1953892"/>
                      <a:pt x="246379" y="1953892"/>
                    </a:cubicBezTo>
                    <a:lnTo>
                      <a:pt x="246379" y="1953892"/>
                    </a:lnTo>
                    <a:cubicBezTo>
                      <a:pt x="243313" y="1953892"/>
                      <a:pt x="240470" y="1952290"/>
                      <a:pt x="238879" y="1949668"/>
                    </a:cubicBezTo>
                    <a:close/>
                    <a:moveTo>
                      <a:pt x="328826" y="1897804"/>
                    </a:moveTo>
                    <a:cubicBezTo>
                      <a:pt x="326496" y="1893654"/>
                      <a:pt x="327962" y="1888411"/>
                      <a:pt x="332103" y="1886081"/>
                    </a:cubicBezTo>
                    <a:lnTo>
                      <a:pt x="332103" y="1886081"/>
                    </a:lnTo>
                    <a:cubicBezTo>
                      <a:pt x="336246" y="1883769"/>
                      <a:pt x="341486" y="1885225"/>
                      <a:pt x="343827" y="1889357"/>
                    </a:cubicBezTo>
                    <a:lnTo>
                      <a:pt x="343827" y="1889357"/>
                    </a:lnTo>
                    <a:cubicBezTo>
                      <a:pt x="346153" y="1893526"/>
                      <a:pt x="344691" y="1898787"/>
                      <a:pt x="340550" y="1901154"/>
                    </a:cubicBezTo>
                    <a:lnTo>
                      <a:pt x="340550" y="1901154"/>
                    </a:lnTo>
                    <a:cubicBezTo>
                      <a:pt x="339247" y="1901827"/>
                      <a:pt x="337798" y="1902191"/>
                      <a:pt x="336327" y="1902191"/>
                    </a:cubicBezTo>
                    <a:lnTo>
                      <a:pt x="336327" y="1902191"/>
                    </a:lnTo>
                    <a:cubicBezTo>
                      <a:pt x="333232" y="1902191"/>
                      <a:pt x="330379" y="1900517"/>
                      <a:pt x="328881" y="1897804"/>
                    </a:cubicBezTo>
                    <a:close/>
                    <a:moveTo>
                      <a:pt x="4792983" y="1896166"/>
                    </a:moveTo>
                    <a:lnTo>
                      <a:pt x="4792983" y="1896166"/>
                    </a:lnTo>
                    <a:cubicBezTo>
                      <a:pt x="4789815" y="1892598"/>
                      <a:pt x="4790143" y="1887136"/>
                      <a:pt x="4793711" y="1883951"/>
                    </a:cubicBezTo>
                    <a:cubicBezTo>
                      <a:pt x="4793729" y="1883951"/>
                      <a:pt x="4793748" y="1883932"/>
                      <a:pt x="4793766" y="1883914"/>
                    </a:cubicBezTo>
                    <a:lnTo>
                      <a:pt x="4793766" y="1883914"/>
                    </a:lnTo>
                    <a:cubicBezTo>
                      <a:pt x="4797334" y="1880783"/>
                      <a:pt x="4802759" y="1881111"/>
                      <a:pt x="4805890" y="1884679"/>
                    </a:cubicBezTo>
                    <a:cubicBezTo>
                      <a:pt x="4805890" y="1884679"/>
                      <a:pt x="4805908" y="1884697"/>
                      <a:pt x="4805908" y="1884697"/>
                    </a:cubicBezTo>
                    <a:lnTo>
                      <a:pt x="4805908" y="1884697"/>
                    </a:lnTo>
                    <a:cubicBezTo>
                      <a:pt x="4809057" y="1888247"/>
                      <a:pt x="4808711" y="1893690"/>
                      <a:pt x="4805161" y="1896821"/>
                    </a:cubicBezTo>
                    <a:cubicBezTo>
                      <a:pt x="4805161" y="1896821"/>
                      <a:pt x="4805144" y="1896839"/>
                      <a:pt x="4805144" y="1896839"/>
                    </a:cubicBezTo>
                    <a:lnTo>
                      <a:pt x="4805144" y="1896839"/>
                    </a:lnTo>
                    <a:cubicBezTo>
                      <a:pt x="4803577" y="1898259"/>
                      <a:pt x="4801557" y="1899024"/>
                      <a:pt x="4799445" y="1899006"/>
                    </a:cubicBezTo>
                    <a:lnTo>
                      <a:pt x="4799445" y="1899006"/>
                    </a:lnTo>
                    <a:cubicBezTo>
                      <a:pt x="4797006" y="1898987"/>
                      <a:pt x="4794694" y="1897950"/>
                      <a:pt x="4793038" y="1896166"/>
                    </a:cubicBezTo>
                    <a:close/>
                    <a:moveTo>
                      <a:pt x="420212" y="1849035"/>
                    </a:moveTo>
                    <a:cubicBezTo>
                      <a:pt x="417982" y="1844793"/>
                      <a:pt x="419611" y="1839550"/>
                      <a:pt x="423853" y="1837311"/>
                    </a:cubicBezTo>
                    <a:lnTo>
                      <a:pt x="423853" y="1837311"/>
                    </a:lnTo>
                    <a:cubicBezTo>
                      <a:pt x="428075" y="1835145"/>
                      <a:pt x="433254" y="1836765"/>
                      <a:pt x="435486" y="1840952"/>
                    </a:cubicBezTo>
                    <a:lnTo>
                      <a:pt x="435486" y="1840952"/>
                    </a:lnTo>
                    <a:cubicBezTo>
                      <a:pt x="437699" y="1845157"/>
                      <a:pt x="436090" y="1850345"/>
                      <a:pt x="431892" y="1852566"/>
                    </a:cubicBezTo>
                    <a:cubicBezTo>
                      <a:pt x="431876" y="1852566"/>
                      <a:pt x="431861" y="1852585"/>
                      <a:pt x="431845" y="1852585"/>
                    </a:cubicBezTo>
                    <a:lnTo>
                      <a:pt x="431845" y="1852585"/>
                    </a:lnTo>
                    <a:cubicBezTo>
                      <a:pt x="430603" y="1853258"/>
                      <a:pt x="429216" y="1853622"/>
                      <a:pt x="427803" y="1853622"/>
                    </a:cubicBezTo>
                    <a:lnTo>
                      <a:pt x="427803" y="1853622"/>
                    </a:lnTo>
                    <a:cubicBezTo>
                      <a:pt x="424619" y="1853622"/>
                      <a:pt x="421699" y="1851856"/>
                      <a:pt x="420212" y="1849035"/>
                    </a:cubicBezTo>
                    <a:close/>
                    <a:moveTo>
                      <a:pt x="4734292" y="1808457"/>
                    </a:moveTo>
                    <a:lnTo>
                      <a:pt x="4734292" y="1808457"/>
                    </a:lnTo>
                    <a:cubicBezTo>
                      <a:pt x="4732198" y="1804197"/>
                      <a:pt x="4733965" y="1799027"/>
                      <a:pt x="4738224" y="1796934"/>
                    </a:cubicBezTo>
                    <a:cubicBezTo>
                      <a:pt x="4738242" y="1796934"/>
                      <a:pt x="4738242" y="1796916"/>
                      <a:pt x="4738261" y="1796916"/>
                    </a:cubicBezTo>
                    <a:lnTo>
                      <a:pt x="4738261" y="1796916"/>
                    </a:lnTo>
                    <a:cubicBezTo>
                      <a:pt x="4742502" y="1794840"/>
                      <a:pt x="4747618" y="1796588"/>
                      <a:pt x="4749693" y="1800830"/>
                    </a:cubicBezTo>
                    <a:cubicBezTo>
                      <a:pt x="4749693" y="1800848"/>
                      <a:pt x="4749711" y="1800866"/>
                      <a:pt x="4749711" y="1800884"/>
                    </a:cubicBezTo>
                    <a:lnTo>
                      <a:pt x="4749711" y="1800884"/>
                    </a:lnTo>
                    <a:cubicBezTo>
                      <a:pt x="4751823" y="1805144"/>
                      <a:pt x="4750075" y="1810296"/>
                      <a:pt x="4745833" y="1812426"/>
                    </a:cubicBezTo>
                    <a:lnTo>
                      <a:pt x="4745833" y="1812426"/>
                    </a:lnTo>
                    <a:cubicBezTo>
                      <a:pt x="4744650" y="1812990"/>
                      <a:pt x="4743340" y="1813300"/>
                      <a:pt x="4742029" y="1813300"/>
                    </a:cubicBezTo>
                    <a:lnTo>
                      <a:pt x="4742029" y="1813300"/>
                    </a:lnTo>
                    <a:cubicBezTo>
                      <a:pt x="4738734" y="1813300"/>
                      <a:pt x="4735730" y="1811406"/>
                      <a:pt x="4734292" y="1808457"/>
                    </a:cubicBezTo>
                    <a:close/>
                    <a:moveTo>
                      <a:pt x="508448" y="1795023"/>
                    </a:moveTo>
                    <a:cubicBezTo>
                      <a:pt x="505416" y="1791382"/>
                      <a:pt x="505869" y="1785975"/>
                      <a:pt x="509468" y="1782880"/>
                    </a:cubicBezTo>
                    <a:lnTo>
                      <a:pt x="509468" y="1782880"/>
                    </a:lnTo>
                    <a:cubicBezTo>
                      <a:pt x="513098" y="1779804"/>
                      <a:pt x="518530" y="1780259"/>
                      <a:pt x="521603" y="1783881"/>
                    </a:cubicBezTo>
                    <a:cubicBezTo>
                      <a:pt x="521612" y="1783900"/>
                      <a:pt x="521619" y="1783900"/>
                      <a:pt x="521628" y="1783918"/>
                    </a:cubicBezTo>
                    <a:lnTo>
                      <a:pt x="521628" y="1783918"/>
                    </a:lnTo>
                    <a:cubicBezTo>
                      <a:pt x="524696" y="1787559"/>
                      <a:pt x="524235" y="1792984"/>
                      <a:pt x="520602" y="1796060"/>
                    </a:cubicBezTo>
                    <a:cubicBezTo>
                      <a:pt x="520598" y="1796060"/>
                      <a:pt x="520594" y="1796060"/>
                      <a:pt x="520591" y="1796060"/>
                    </a:cubicBezTo>
                    <a:lnTo>
                      <a:pt x="520591" y="1796060"/>
                    </a:lnTo>
                    <a:cubicBezTo>
                      <a:pt x="519054" y="1797334"/>
                      <a:pt x="517125" y="1798026"/>
                      <a:pt x="515129" y="1798044"/>
                    </a:cubicBezTo>
                    <a:lnTo>
                      <a:pt x="515129" y="1798044"/>
                    </a:lnTo>
                    <a:cubicBezTo>
                      <a:pt x="512577" y="1798081"/>
                      <a:pt x="510136" y="1797007"/>
                      <a:pt x="508448" y="1795095"/>
                    </a:cubicBezTo>
                    <a:close/>
                    <a:moveTo>
                      <a:pt x="579773" y="1720385"/>
                    </a:moveTo>
                    <a:cubicBezTo>
                      <a:pt x="575881" y="1717727"/>
                      <a:pt x="574885" y="1712411"/>
                      <a:pt x="577549" y="1708516"/>
                    </a:cubicBezTo>
                    <a:cubicBezTo>
                      <a:pt x="577574" y="1708479"/>
                      <a:pt x="577600" y="1708443"/>
                      <a:pt x="577625" y="1708406"/>
                    </a:cubicBezTo>
                    <a:lnTo>
                      <a:pt x="577625" y="1708406"/>
                    </a:lnTo>
                    <a:lnTo>
                      <a:pt x="577625" y="1708333"/>
                    </a:lnTo>
                    <a:lnTo>
                      <a:pt x="577625" y="1708333"/>
                    </a:lnTo>
                    <a:cubicBezTo>
                      <a:pt x="580343" y="1704456"/>
                      <a:pt x="585689" y="1703515"/>
                      <a:pt x="589567" y="1706233"/>
                    </a:cubicBezTo>
                    <a:cubicBezTo>
                      <a:pt x="589580" y="1706242"/>
                      <a:pt x="589591" y="1706249"/>
                      <a:pt x="589603" y="1706258"/>
                    </a:cubicBezTo>
                    <a:lnTo>
                      <a:pt x="589603" y="1706258"/>
                    </a:lnTo>
                    <a:cubicBezTo>
                      <a:pt x="593483" y="1708989"/>
                      <a:pt x="594442" y="1714323"/>
                      <a:pt x="591752" y="1718237"/>
                    </a:cubicBezTo>
                    <a:lnTo>
                      <a:pt x="591752" y="1718237"/>
                    </a:lnTo>
                    <a:cubicBezTo>
                      <a:pt x="590106" y="1720530"/>
                      <a:pt x="587444" y="1721896"/>
                      <a:pt x="584615" y="1721878"/>
                    </a:cubicBezTo>
                    <a:lnTo>
                      <a:pt x="584615" y="1721878"/>
                    </a:lnTo>
                    <a:cubicBezTo>
                      <a:pt x="582890" y="1721896"/>
                      <a:pt x="581200" y="1721368"/>
                      <a:pt x="579773" y="1720403"/>
                    </a:cubicBezTo>
                    <a:close/>
                    <a:moveTo>
                      <a:pt x="4700941" y="1708406"/>
                    </a:moveTo>
                    <a:lnTo>
                      <a:pt x="4700941" y="1708406"/>
                    </a:lnTo>
                    <a:cubicBezTo>
                      <a:pt x="4700050" y="1703724"/>
                      <a:pt x="4703126" y="1699210"/>
                      <a:pt x="4707823" y="1698325"/>
                    </a:cubicBezTo>
                    <a:cubicBezTo>
                      <a:pt x="4707823" y="1698325"/>
                      <a:pt x="4707841" y="1698323"/>
                      <a:pt x="4707841" y="1698321"/>
                    </a:cubicBezTo>
                    <a:lnTo>
                      <a:pt x="4707841" y="1698321"/>
                    </a:lnTo>
                    <a:cubicBezTo>
                      <a:pt x="4712520" y="1697478"/>
                      <a:pt x="4716998" y="1700553"/>
                      <a:pt x="4717908" y="1705221"/>
                    </a:cubicBezTo>
                    <a:lnTo>
                      <a:pt x="4717908" y="1705221"/>
                    </a:lnTo>
                    <a:cubicBezTo>
                      <a:pt x="4718727" y="1709899"/>
                      <a:pt x="4715669" y="1714377"/>
                      <a:pt x="4711027" y="1715306"/>
                    </a:cubicBezTo>
                    <a:lnTo>
                      <a:pt x="4711027" y="1715306"/>
                    </a:lnTo>
                    <a:cubicBezTo>
                      <a:pt x="4710517" y="1715397"/>
                      <a:pt x="4709989" y="1715451"/>
                      <a:pt x="4709461" y="1715470"/>
                    </a:cubicBezTo>
                    <a:lnTo>
                      <a:pt x="4709461" y="1715470"/>
                    </a:lnTo>
                    <a:cubicBezTo>
                      <a:pt x="4705293" y="1715470"/>
                      <a:pt x="4701725" y="1712521"/>
                      <a:pt x="4700941" y="1708425"/>
                    </a:cubicBezTo>
                    <a:close/>
                    <a:moveTo>
                      <a:pt x="628634" y="1629400"/>
                    </a:moveTo>
                    <a:cubicBezTo>
                      <a:pt x="624124" y="1627921"/>
                      <a:pt x="621667" y="1623068"/>
                      <a:pt x="623145" y="1618559"/>
                    </a:cubicBezTo>
                    <a:cubicBezTo>
                      <a:pt x="623154" y="1618532"/>
                      <a:pt x="623163" y="1618504"/>
                      <a:pt x="623172" y="1618477"/>
                    </a:cubicBezTo>
                    <a:lnTo>
                      <a:pt x="623172" y="1618477"/>
                    </a:lnTo>
                    <a:cubicBezTo>
                      <a:pt x="624679" y="1613999"/>
                      <a:pt x="629531" y="1611588"/>
                      <a:pt x="634009" y="1613096"/>
                    </a:cubicBezTo>
                    <a:cubicBezTo>
                      <a:pt x="634038" y="1613105"/>
                      <a:pt x="634066" y="1613116"/>
                      <a:pt x="634095" y="1613125"/>
                    </a:cubicBezTo>
                    <a:lnTo>
                      <a:pt x="634095" y="1613125"/>
                    </a:lnTo>
                    <a:cubicBezTo>
                      <a:pt x="638560" y="1614607"/>
                      <a:pt x="640981" y="1619427"/>
                      <a:pt x="639500" y="1623893"/>
                    </a:cubicBezTo>
                    <a:cubicBezTo>
                      <a:pt x="639483" y="1623946"/>
                      <a:pt x="639465" y="1623997"/>
                      <a:pt x="639447" y="1624048"/>
                    </a:cubicBezTo>
                    <a:lnTo>
                      <a:pt x="639447" y="1624048"/>
                    </a:lnTo>
                    <a:cubicBezTo>
                      <a:pt x="638269" y="1627568"/>
                      <a:pt x="634967" y="1629938"/>
                      <a:pt x="631255" y="1629927"/>
                    </a:cubicBezTo>
                    <a:lnTo>
                      <a:pt x="631255" y="1629927"/>
                    </a:lnTo>
                    <a:cubicBezTo>
                      <a:pt x="630326" y="1629933"/>
                      <a:pt x="629405" y="1629758"/>
                      <a:pt x="628542" y="1629418"/>
                    </a:cubicBezTo>
                    <a:close/>
                    <a:moveTo>
                      <a:pt x="4703709" y="1612342"/>
                    </a:moveTo>
                    <a:cubicBezTo>
                      <a:pt x="4698958" y="1611900"/>
                      <a:pt x="4695444" y="1607704"/>
                      <a:pt x="4695863" y="1602949"/>
                    </a:cubicBezTo>
                    <a:lnTo>
                      <a:pt x="4695863" y="1602949"/>
                    </a:lnTo>
                    <a:cubicBezTo>
                      <a:pt x="4696227" y="1598237"/>
                      <a:pt x="4700359" y="1594722"/>
                      <a:pt x="4705074" y="1595094"/>
                    </a:cubicBezTo>
                    <a:cubicBezTo>
                      <a:pt x="4705093" y="1595097"/>
                      <a:pt x="4705129" y="1595099"/>
                      <a:pt x="4705165" y="1595103"/>
                    </a:cubicBezTo>
                    <a:lnTo>
                      <a:pt x="4705165" y="1595103"/>
                    </a:lnTo>
                    <a:cubicBezTo>
                      <a:pt x="4709916" y="1595554"/>
                      <a:pt x="4713412" y="1599743"/>
                      <a:pt x="4713011" y="1604496"/>
                    </a:cubicBezTo>
                    <a:lnTo>
                      <a:pt x="4713011" y="1604496"/>
                    </a:lnTo>
                    <a:cubicBezTo>
                      <a:pt x="4712611" y="1608923"/>
                      <a:pt x="4708915" y="1612322"/>
                      <a:pt x="4704473" y="1612342"/>
                    </a:cubicBezTo>
                    <a:lnTo>
                      <a:pt x="4703709" y="1612342"/>
                    </a:lnTo>
                    <a:close/>
                    <a:moveTo>
                      <a:pt x="649223" y="1528347"/>
                    </a:moveTo>
                    <a:cubicBezTo>
                      <a:pt x="644479" y="1528267"/>
                      <a:pt x="640696" y="1524357"/>
                      <a:pt x="640774" y="1519613"/>
                    </a:cubicBezTo>
                    <a:cubicBezTo>
                      <a:pt x="640776" y="1519593"/>
                      <a:pt x="640776" y="1519575"/>
                      <a:pt x="640776" y="1519555"/>
                    </a:cubicBezTo>
                    <a:lnTo>
                      <a:pt x="640776" y="1519555"/>
                    </a:lnTo>
                    <a:cubicBezTo>
                      <a:pt x="640896" y="1514807"/>
                      <a:pt x="644821" y="1511044"/>
                      <a:pt x="649569" y="1511126"/>
                    </a:cubicBezTo>
                    <a:lnTo>
                      <a:pt x="649569" y="1511126"/>
                    </a:lnTo>
                    <a:cubicBezTo>
                      <a:pt x="654274" y="1511164"/>
                      <a:pt x="658057" y="1515009"/>
                      <a:pt x="658019" y="1519715"/>
                    </a:cubicBezTo>
                    <a:cubicBezTo>
                      <a:pt x="658019" y="1519777"/>
                      <a:pt x="658017" y="1519839"/>
                      <a:pt x="658015" y="1519901"/>
                    </a:cubicBezTo>
                    <a:lnTo>
                      <a:pt x="658015" y="1519992"/>
                    </a:lnTo>
                    <a:cubicBezTo>
                      <a:pt x="657886" y="1524652"/>
                      <a:pt x="654067" y="1528358"/>
                      <a:pt x="649405" y="1528347"/>
                    </a:cubicBezTo>
                    <a:lnTo>
                      <a:pt x="649223" y="1528347"/>
                    </a:lnTo>
                    <a:close/>
                    <a:moveTo>
                      <a:pt x="4724298" y="1511199"/>
                    </a:moveTo>
                    <a:cubicBezTo>
                      <a:pt x="4719874" y="1509570"/>
                      <a:pt x="4717617" y="1504660"/>
                      <a:pt x="4719237" y="1500236"/>
                    </a:cubicBezTo>
                    <a:cubicBezTo>
                      <a:pt x="4719255" y="1500189"/>
                      <a:pt x="4719274" y="1500142"/>
                      <a:pt x="4719292" y="1500094"/>
                    </a:cubicBezTo>
                    <a:lnTo>
                      <a:pt x="4719292" y="1500094"/>
                    </a:lnTo>
                    <a:cubicBezTo>
                      <a:pt x="4720912" y="1495669"/>
                      <a:pt x="4725827" y="1493399"/>
                      <a:pt x="4730251" y="1495026"/>
                    </a:cubicBezTo>
                    <a:cubicBezTo>
                      <a:pt x="4730305" y="1495046"/>
                      <a:pt x="4730360" y="1495066"/>
                      <a:pt x="4730415" y="1495088"/>
                    </a:cubicBezTo>
                    <a:lnTo>
                      <a:pt x="4730415" y="1495088"/>
                    </a:lnTo>
                    <a:cubicBezTo>
                      <a:pt x="4734838" y="1496832"/>
                      <a:pt x="4737041" y="1501818"/>
                      <a:pt x="4735348" y="1506266"/>
                    </a:cubicBezTo>
                    <a:lnTo>
                      <a:pt x="4735348" y="1506266"/>
                    </a:lnTo>
                    <a:cubicBezTo>
                      <a:pt x="4734055" y="1509597"/>
                      <a:pt x="4730815" y="1511774"/>
                      <a:pt x="4727247" y="1511727"/>
                    </a:cubicBezTo>
                    <a:lnTo>
                      <a:pt x="4727247" y="1511727"/>
                    </a:lnTo>
                    <a:cubicBezTo>
                      <a:pt x="4726246" y="1511716"/>
                      <a:pt x="4725245" y="1511537"/>
                      <a:pt x="4724298" y="1511199"/>
                    </a:cubicBezTo>
                    <a:close/>
                    <a:moveTo>
                      <a:pt x="638282" y="1417064"/>
                    </a:moveTo>
                    <a:cubicBezTo>
                      <a:pt x="637916" y="1412308"/>
                      <a:pt x="641464" y="1408150"/>
                      <a:pt x="646219" y="1407762"/>
                    </a:cubicBezTo>
                    <a:lnTo>
                      <a:pt x="646219" y="1407762"/>
                    </a:lnTo>
                    <a:cubicBezTo>
                      <a:pt x="650959" y="1407425"/>
                      <a:pt x="655097" y="1410948"/>
                      <a:pt x="655521" y="1415681"/>
                    </a:cubicBezTo>
                    <a:lnTo>
                      <a:pt x="655521" y="1415681"/>
                    </a:lnTo>
                    <a:cubicBezTo>
                      <a:pt x="655825" y="1420405"/>
                      <a:pt x="652299" y="1424504"/>
                      <a:pt x="647584" y="1424910"/>
                    </a:cubicBezTo>
                    <a:lnTo>
                      <a:pt x="646892" y="1424910"/>
                    </a:lnTo>
                    <a:cubicBezTo>
                      <a:pt x="642427" y="1424910"/>
                      <a:pt x="638695" y="1421510"/>
                      <a:pt x="638282" y="1417064"/>
                    </a:cubicBezTo>
                    <a:close/>
                    <a:moveTo>
                      <a:pt x="4762545" y="1415007"/>
                    </a:moveTo>
                    <a:cubicBezTo>
                      <a:pt x="4758067" y="1413393"/>
                      <a:pt x="4755682" y="1408496"/>
                      <a:pt x="4757193" y="1403975"/>
                    </a:cubicBezTo>
                    <a:lnTo>
                      <a:pt x="4757193" y="1403975"/>
                    </a:lnTo>
                    <a:cubicBezTo>
                      <a:pt x="4758759" y="1399486"/>
                      <a:pt x="4763674" y="1397122"/>
                      <a:pt x="4768170" y="1398692"/>
                    </a:cubicBezTo>
                    <a:cubicBezTo>
                      <a:pt x="4768188" y="1398700"/>
                      <a:pt x="4768207" y="1398707"/>
                      <a:pt x="4768225" y="1398714"/>
                    </a:cubicBezTo>
                    <a:lnTo>
                      <a:pt x="4768225" y="1398714"/>
                    </a:lnTo>
                    <a:cubicBezTo>
                      <a:pt x="4772685" y="1400278"/>
                      <a:pt x="4775052" y="1405168"/>
                      <a:pt x="4773486" y="1409637"/>
                    </a:cubicBezTo>
                    <a:lnTo>
                      <a:pt x="4773486" y="1409637"/>
                    </a:lnTo>
                    <a:cubicBezTo>
                      <a:pt x="4772284" y="1413087"/>
                      <a:pt x="4769044" y="1415402"/>
                      <a:pt x="4765385" y="1415408"/>
                    </a:cubicBezTo>
                    <a:lnTo>
                      <a:pt x="4765385" y="1415408"/>
                    </a:lnTo>
                    <a:cubicBezTo>
                      <a:pt x="4764420" y="1415388"/>
                      <a:pt x="4763474" y="1415240"/>
                      <a:pt x="4762545" y="1414971"/>
                    </a:cubicBezTo>
                    <a:close/>
                    <a:moveTo>
                      <a:pt x="631983" y="1313063"/>
                    </a:moveTo>
                    <a:cubicBezTo>
                      <a:pt x="631952" y="1308293"/>
                      <a:pt x="635751" y="1304380"/>
                      <a:pt x="640521" y="1304270"/>
                    </a:cubicBezTo>
                    <a:lnTo>
                      <a:pt x="640521" y="1304270"/>
                    </a:lnTo>
                    <a:cubicBezTo>
                      <a:pt x="645269" y="1304239"/>
                      <a:pt x="649153" y="1308042"/>
                      <a:pt x="649223" y="1312790"/>
                    </a:cubicBezTo>
                    <a:lnTo>
                      <a:pt x="649223" y="1312790"/>
                    </a:lnTo>
                    <a:cubicBezTo>
                      <a:pt x="649334" y="1317494"/>
                      <a:pt x="645609" y="1321397"/>
                      <a:pt x="640905" y="1321508"/>
                    </a:cubicBezTo>
                    <a:cubicBezTo>
                      <a:pt x="640863" y="1321508"/>
                      <a:pt x="640819" y="1321510"/>
                      <a:pt x="640776" y="1321510"/>
                    </a:cubicBezTo>
                    <a:lnTo>
                      <a:pt x="640685" y="1321510"/>
                    </a:lnTo>
                    <a:cubicBezTo>
                      <a:pt x="636012" y="1321453"/>
                      <a:pt x="632220" y="1317716"/>
                      <a:pt x="632092" y="1313045"/>
                    </a:cubicBezTo>
                    <a:close/>
                    <a:moveTo>
                      <a:pt x="4791836" y="1315630"/>
                    </a:moveTo>
                    <a:cubicBezTo>
                      <a:pt x="4787175" y="1314856"/>
                      <a:pt x="4783990" y="1310492"/>
                      <a:pt x="4784681" y="1305818"/>
                    </a:cubicBezTo>
                    <a:lnTo>
                      <a:pt x="4784681" y="1305818"/>
                    </a:lnTo>
                    <a:cubicBezTo>
                      <a:pt x="4785428" y="1301121"/>
                      <a:pt x="4789834" y="1297913"/>
                      <a:pt x="4794530" y="1298654"/>
                    </a:cubicBezTo>
                    <a:cubicBezTo>
                      <a:pt x="4794549" y="1298658"/>
                      <a:pt x="4794566" y="1298660"/>
                      <a:pt x="4794585" y="1298663"/>
                    </a:cubicBezTo>
                    <a:lnTo>
                      <a:pt x="4794585" y="1298663"/>
                    </a:lnTo>
                    <a:cubicBezTo>
                      <a:pt x="4799263" y="1299388"/>
                      <a:pt x="4802467" y="1303770"/>
                      <a:pt x="4801739" y="1308448"/>
                    </a:cubicBezTo>
                    <a:cubicBezTo>
                      <a:pt x="4801739" y="1308463"/>
                      <a:pt x="4801739" y="1308479"/>
                      <a:pt x="4801739" y="1308494"/>
                    </a:cubicBezTo>
                    <a:lnTo>
                      <a:pt x="4801739" y="1308494"/>
                    </a:lnTo>
                    <a:cubicBezTo>
                      <a:pt x="4801047" y="1312673"/>
                      <a:pt x="4797461" y="1315752"/>
                      <a:pt x="4793219" y="1315776"/>
                    </a:cubicBezTo>
                    <a:lnTo>
                      <a:pt x="4793219" y="1315776"/>
                    </a:lnTo>
                    <a:cubicBezTo>
                      <a:pt x="4792783" y="1315766"/>
                      <a:pt x="4792346" y="1315710"/>
                      <a:pt x="4791927" y="1315612"/>
                    </a:cubicBezTo>
                    <a:close/>
                    <a:moveTo>
                      <a:pt x="642068" y="1218000"/>
                    </a:moveTo>
                    <a:cubicBezTo>
                      <a:pt x="637337" y="1217539"/>
                      <a:pt x="633869" y="1213340"/>
                      <a:pt x="634313" y="1208607"/>
                    </a:cubicBezTo>
                    <a:lnTo>
                      <a:pt x="634313" y="1208607"/>
                    </a:lnTo>
                    <a:cubicBezTo>
                      <a:pt x="634774" y="1203877"/>
                      <a:pt x="638977" y="1200416"/>
                      <a:pt x="643707" y="1200870"/>
                    </a:cubicBezTo>
                    <a:lnTo>
                      <a:pt x="643707" y="1200870"/>
                    </a:lnTo>
                    <a:cubicBezTo>
                      <a:pt x="648423" y="1201299"/>
                      <a:pt x="651897" y="1205472"/>
                      <a:pt x="651467" y="1210187"/>
                    </a:cubicBezTo>
                    <a:cubicBezTo>
                      <a:pt x="651465" y="1210207"/>
                      <a:pt x="651464" y="1210225"/>
                      <a:pt x="651462" y="1210245"/>
                    </a:cubicBezTo>
                    <a:lnTo>
                      <a:pt x="651462" y="1210245"/>
                    </a:lnTo>
                    <a:cubicBezTo>
                      <a:pt x="651076" y="1214669"/>
                      <a:pt x="647382" y="1218071"/>
                      <a:pt x="642942" y="1218091"/>
                    </a:cubicBezTo>
                    <a:lnTo>
                      <a:pt x="642942" y="1218091"/>
                    </a:lnTo>
                    <a:cubicBezTo>
                      <a:pt x="642596" y="1218091"/>
                      <a:pt x="642341" y="1218000"/>
                      <a:pt x="642068" y="1218000"/>
                    </a:cubicBezTo>
                    <a:close/>
                    <a:moveTo>
                      <a:pt x="4787194" y="1204911"/>
                    </a:moveTo>
                    <a:lnTo>
                      <a:pt x="4787194" y="1204911"/>
                    </a:lnTo>
                    <a:cubicBezTo>
                      <a:pt x="4786629" y="1200251"/>
                      <a:pt x="4789943" y="1196013"/>
                      <a:pt x="4794603" y="1195447"/>
                    </a:cubicBezTo>
                    <a:cubicBezTo>
                      <a:pt x="4794658" y="1195439"/>
                      <a:pt x="4794730" y="1195432"/>
                      <a:pt x="4794785" y="1195427"/>
                    </a:cubicBezTo>
                    <a:lnTo>
                      <a:pt x="4794785" y="1195427"/>
                    </a:lnTo>
                    <a:cubicBezTo>
                      <a:pt x="4799482" y="1194888"/>
                      <a:pt x="4803724" y="1198256"/>
                      <a:pt x="4804270" y="1202951"/>
                    </a:cubicBezTo>
                    <a:cubicBezTo>
                      <a:pt x="4804270" y="1202972"/>
                      <a:pt x="4804270" y="1202996"/>
                      <a:pt x="4804270" y="1203018"/>
                    </a:cubicBezTo>
                    <a:lnTo>
                      <a:pt x="4804270" y="1203018"/>
                    </a:lnTo>
                    <a:cubicBezTo>
                      <a:pt x="4804816" y="1207753"/>
                      <a:pt x="4801411" y="1212031"/>
                      <a:pt x="4796678" y="1212575"/>
                    </a:cubicBezTo>
                    <a:cubicBezTo>
                      <a:pt x="4796678" y="1212575"/>
                      <a:pt x="4796678" y="1212575"/>
                      <a:pt x="4796678" y="1212575"/>
                    </a:cubicBezTo>
                    <a:lnTo>
                      <a:pt x="4795731" y="1212575"/>
                    </a:lnTo>
                    <a:cubicBezTo>
                      <a:pt x="4791344" y="1212573"/>
                      <a:pt x="4787667" y="1209269"/>
                      <a:pt x="4787194" y="1204911"/>
                    </a:cubicBezTo>
                    <a:close/>
                    <a:moveTo>
                      <a:pt x="666189" y="1117803"/>
                    </a:moveTo>
                    <a:cubicBezTo>
                      <a:pt x="661771" y="1116098"/>
                      <a:pt x="659574" y="1111135"/>
                      <a:pt x="661278" y="1106717"/>
                    </a:cubicBezTo>
                    <a:cubicBezTo>
                      <a:pt x="661283" y="1106704"/>
                      <a:pt x="661287" y="1106693"/>
                      <a:pt x="661292" y="1106681"/>
                    </a:cubicBezTo>
                    <a:lnTo>
                      <a:pt x="661292" y="1106681"/>
                    </a:lnTo>
                    <a:cubicBezTo>
                      <a:pt x="662974" y="1102275"/>
                      <a:pt x="667909" y="1100069"/>
                      <a:pt x="672315" y="1101753"/>
                    </a:cubicBezTo>
                    <a:cubicBezTo>
                      <a:pt x="672342" y="1101762"/>
                      <a:pt x="672369" y="1101773"/>
                      <a:pt x="672397" y="1101784"/>
                    </a:cubicBezTo>
                    <a:lnTo>
                      <a:pt x="672397" y="1101784"/>
                    </a:lnTo>
                    <a:cubicBezTo>
                      <a:pt x="676804" y="1103458"/>
                      <a:pt x="679021" y="1108388"/>
                      <a:pt x="677346" y="1112795"/>
                    </a:cubicBezTo>
                    <a:cubicBezTo>
                      <a:pt x="677336" y="1112826"/>
                      <a:pt x="677325" y="1112857"/>
                      <a:pt x="677312" y="1112888"/>
                    </a:cubicBezTo>
                    <a:lnTo>
                      <a:pt x="677312" y="1112888"/>
                    </a:lnTo>
                    <a:cubicBezTo>
                      <a:pt x="676034" y="1116194"/>
                      <a:pt x="672846" y="1118368"/>
                      <a:pt x="669302" y="1118350"/>
                    </a:cubicBezTo>
                    <a:lnTo>
                      <a:pt x="669302" y="1118350"/>
                    </a:lnTo>
                    <a:cubicBezTo>
                      <a:pt x="668239" y="1118370"/>
                      <a:pt x="667181" y="1118186"/>
                      <a:pt x="666189" y="1117803"/>
                    </a:cubicBezTo>
                    <a:close/>
                    <a:moveTo>
                      <a:pt x="4762454" y="1107209"/>
                    </a:moveTo>
                    <a:lnTo>
                      <a:pt x="4762454" y="1107209"/>
                    </a:lnTo>
                    <a:cubicBezTo>
                      <a:pt x="4760670" y="1102812"/>
                      <a:pt x="4762782" y="1097801"/>
                      <a:pt x="4767187" y="1096015"/>
                    </a:cubicBezTo>
                    <a:cubicBezTo>
                      <a:pt x="4767187" y="1096015"/>
                      <a:pt x="4767187" y="1096013"/>
                      <a:pt x="4767187" y="1096013"/>
                    </a:cubicBezTo>
                    <a:lnTo>
                      <a:pt x="4767187" y="1096013"/>
                    </a:lnTo>
                    <a:cubicBezTo>
                      <a:pt x="4771611" y="1094278"/>
                      <a:pt x="4776617" y="1096430"/>
                      <a:pt x="4778401" y="1100837"/>
                    </a:cubicBezTo>
                    <a:lnTo>
                      <a:pt x="4778401" y="1100837"/>
                    </a:lnTo>
                    <a:cubicBezTo>
                      <a:pt x="4780185" y="1105235"/>
                      <a:pt x="4778055" y="1110245"/>
                      <a:pt x="4773668" y="1112027"/>
                    </a:cubicBezTo>
                    <a:cubicBezTo>
                      <a:pt x="4773668" y="1112029"/>
                      <a:pt x="4773650" y="1112031"/>
                      <a:pt x="4773650" y="1112033"/>
                    </a:cubicBezTo>
                    <a:lnTo>
                      <a:pt x="4773650" y="1112033"/>
                    </a:lnTo>
                    <a:cubicBezTo>
                      <a:pt x="4772630" y="1112444"/>
                      <a:pt x="4771557" y="1112648"/>
                      <a:pt x="4770464" y="1112633"/>
                    </a:cubicBezTo>
                    <a:lnTo>
                      <a:pt x="4770464" y="1112633"/>
                    </a:lnTo>
                    <a:cubicBezTo>
                      <a:pt x="4766932" y="1112668"/>
                      <a:pt x="4763728" y="1110507"/>
                      <a:pt x="4762454" y="1107209"/>
                    </a:cubicBezTo>
                    <a:close/>
                    <a:moveTo>
                      <a:pt x="708550" y="1023287"/>
                    </a:moveTo>
                    <a:cubicBezTo>
                      <a:pt x="704438" y="1020898"/>
                      <a:pt x="703042" y="1015628"/>
                      <a:pt x="705430" y="1011516"/>
                    </a:cubicBezTo>
                    <a:cubicBezTo>
                      <a:pt x="705439" y="1011501"/>
                      <a:pt x="705447" y="1011487"/>
                      <a:pt x="705456" y="1011472"/>
                    </a:cubicBezTo>
                    <a:lnTo>
                      <a:pt x="705456" y="1011472"/>
                    </a:lnTo>
                    <a:cubicBezTo>
                      <a:pt x="707917" y="1007418"/>
                      <a:pt x="713171" y="1006083"/>
                      <a:pt x="717270" y="1008468"/>
                    </a:cubicBezTo>
                    <a:lnTo>
                      <a:pt x="717270" y="1008468"/>
                    </a:lnTo>
                    <a:cubicBezTo>
                      <a:pt x="721341" y="1010829"/>
                      <a:pt x="722726" y="1016043"/>
                      <a:pt x="720365" y="1020114"/>
                    </a:cubicBezTo>
                    <a:cubicBezTo>
                      <a:pt x="720334" y="1020165"/>
                      <a:pt x="720305" y="1020214"/>
                      <a:pt x="720274" y="1020265"/>
                    </a:cubicBezTo>
                    <a:lnTo>
                      <a:pt x="720274" y="1020265"/>
                    </a:lnTo>
                    <a:cubicBezTo>
                      <a:pt x="718763" y="1022922"/>
                      <a:pt x="715921" y="1024541"/>
                      <a:pt x="712865" y="1024488"/>
                    </a:cubicBezTo>
                    <a:lnTo>
                      <a:pt x="712865" y="1024488"/>
                    </a:lnTo>
                    <a:cubicBezTo>
                      <a:pt x="711343" y="1024503"/>
                      <a:pt x="709847" y="1024086"/>
                      <a:pt x="708550" y="1023287"/>
                    </a:cubicBezTo>
                    <a:close/>
                    <a:moveTo>
                      <a:pt x="4712720" y="1019409"/>
                    </a:moveTo>
                    <a:cubicBezTo>
                      <a:pt x="4709825" y="1015683"/>
                      <a:pt x="4710517" y="1010320"/>
                      <a:pt x="4714231" y="1007431"/>
                    </a:cubicBezTo>
                    <a:cubicBezTo>
                      <a:pt x="4714285" y="1007400"/>
                      <a:pt x="4714322" y="1007370"/>
                      <a:pt x="4714358" y="1007340"/>
                    </a:cubicBezTo>
                    <a:lnTo>
                      <a:pt x="4714358" y="1007340"/>
                    </a:lnTo>
                    <a:cubicBezTo>
                      <a:pt x="4718090" y="1004458"/>
                      <a:pt x="4723460" y="1005146"/>
                      <a:pt x="4726337" y="1008878"/>
                    </a:cubicBezTo>
                    <a:cubicBezTo>
                      <a:pt x="4726355" y="1008912"/>
                      <a:pt x="4726391" y="1008945"/>
                      <a:pt x="4726410" y="1008978"/>
                    </a:cubicBezTo>
                    <a:lnTo>
                      <a:pt x="4726410" y="1008978"/>
                    </a:lnTo>
                    <a:cubicBezTo>
                      <a:pt x="4729267" y="1012768"/>
                      <a:pt x="4728540" y="1018157"/>
                      <a:pt x="4724771" y="1021047"/>
                    </a:cubicBezTo>
                    <a:lnTo>
                      <a:pt x="4724771" y="1021047"/>
                    </a:lnTo>
                    <a:cubicBezTo>
                      <a:pt x="4723260" y="1022218"/>
                      <a:pt x="4721421" y="1022857"/>
                      <a:pt x="4719510" y="1022868"/>
                    </a:cubicBezTo>
                    <a:lnTo>
                      <a:pt x="4719510" y="1022868"/>
                    </a:lnTo>
                    <a:cubicBezTo>
                      <a:pt x="4716797" y="1022877"/>
                      <a:pt x="4714267" y="1021592"/>
                      <a:pt x="4712665" y="1019409"/>
                    </a:cubicBezTo>
                    <a:close/>
                    <a:moveTo>
                      <a:pt x="776562" y="946865"/>
                    </a:moveTo>
                    <a:cubicBezTo>
                      <a:pt x="774729" y="942552"/>
                      <a:pt x="776740" y="937572"/>
                      <a:pt x="781051" y="935740"/>
                    </a:cubicBezTo>
                    <a:cubicBezTo>
                      <a:pt x="781107" y="935715"/>
                      <a:pt x="781166" y="935693"/>
                      <a:pt x="781222" y="935669"/>
                    </a:cubicBezTo>
                    <a:lnTo>
                      <a:pt x="781222" y="935669"/>
                    </a:lnTo>
                    <a:cubicBezTo>
                      <a:pt x="783099" y="934848"/>
                      <a:pt x="785213" y="934750"/>
                      <a:pt x="787157" y="935396"/>
                    </a:cubicBezTo>
                    <a:lnTo>
                      <a:pt x="787157" y="935396"/>
                    </a:lnTo>
                    <a:cubicBezTo>
                      <a:pt x="788262" y="933800"/>
                      <a:pt x="789871" y="932620"/>
                      <a:pt x="791726" y="932046"/>
                    </a:cubicBezTo>
                    <a:lnTo>
                      <a:pt x="791726" y="932046"/>
                    </a:lnTo>
                    <a:cubicBezTo>
                      <a:pt x="796270" y="930577"/>
                      <a:pt x="801145" y="933071"/>
                      <a:pt x="802614" y="937615"/>
                    </a:cubicBezTo>
                    <a:cubicBezTo>
                      <a:pt x="802625" y="937652"/>
                      <a:pt x="802638" y="937690"/>
                      <a:pt x="802649" y="937726"/>
                    </a:cubicBezTo>
                    <a:lnTo>
                      <a:pt x="802649" y="937726"/>
                    </a:lnTo>
                    <a:cubicBezTo>
                      <a:pt x="804019" y="942294"/>
                      <a:pt x="801440" y="947111"/>
                      <a:pt x="796878" y="948503"/>
                    </a:cubicBezTo>
                    <a:lnTo>
                      <a:pt x="796878" y="948503"/>
                    </a:lnTo>
                    <a:cubicBezTo>
                      <a:pt x="795199" y="949058"/>
                      <a:pt x="793386" y="949058"/>
                      <a:pt x="791708" y="948503"/>
                    </a:cubicBezTo>
                    <a:lnTo>
                      <a:pt x="791708" y="948503"/>
                    </a:lnTo>
                    <a:cubicBezTo>
                      <a:pt x="790752" y="949918"/>
                      <a:pt x="789405" y="951024"/>
                      <a:pt x="787830" y="951689"/>
                    </a:cubicBezTo>
                    <a:lnTo>
                      <a:pt x="787830" y="951689"/>
                    </a:lnTo>
                    <a:cubicBezTo>
                      <a:pt x="786789" y="952106"/>
                      <a:pt x="785675" y="952310"/>
                      <a:pt x="784554" y="952290"/>
                    </a:cubicBezTo>
                    <a:lnTo>
                      <a:pt x="784554" y="952290"/>
                    </a:lnTo>
                    <a:cubicBezTo>
                      <a:pt x="781020" y="952322"/>
                      <a:pt x="777836" y="950162"/>
                      <a:pt x="776562" y="946865"/>
                    </a:cubicBezTo>
                    <a:close/>
                    <a:moveTo>
                      <a:pt x="4641486" y="947811"/>
                    </a:moveTo>
                    <a:cubicBezTo>
                      <a:pt x="4637736" y="944944"/>
                      <a:pt x="4637008" y="939574"/>
                      <a:pt x="4639885" y="935818"/>
                    </a:cubicBezTo>
                    <a:cubicBezTo>
                      <a:pt x="4639902" y="935793"/>
                      <a:pt x="4639921" y="935767"/>
                      <a:pt x="4639939" y="935742"/>
                    </a:cubicBezTo>
                    <a:lnTo>
                      <a:pt x="4639939" y="935742"/>
                    </a:lnTo>
                    <a:cubicBezTo>
                      <a:pt x="4642815" y="931986"/>
                      <a:pt x="4648186" y="931267"/>
                      <a:pt x="4651936" y="934136"/>
                    </a:cubicBezTo>
                    <a:cubicBezTo>
                      <a:pt x="4651954" y="934155"/>
                      <a:pt x="4651990" y="934175"/>
                      <a:pt x="4652008" y="934195"/>
                    </a:cubicBezTo>
                    <a:lnTo>
                      <a:pt x="4652008" y="934195"/>
                    </a:lnTo>
                    <a:cubicBezTo>
                      <a:pt x="4655758" y="937040"/>
                      <a:pt x="4656487" y="942383"/>
                      <a:pt x="4653647" y="946131"/>
                    </a:cubicBezTo>
                    <a:cubicBezTo>
                      <a:pt x="4653611" y="946169"/>
                      <a:pt x="4653592" y="946208"/>
                      <a:pt x="4653556" y="946246"/>
                    </a:cubicBezTo>
                    <a:lnTo>
                      <a:pt x="4653556" y="946246"/>
                    </a:lnTo>
                    <a:cubicBezTo>
                      <a:pt x="4651954" y="948398"/>
                      <a:pt x="4649423" y="949650"/>
                      <a:pt x="4646747" y="949614"/>
                    </a:cubicBezTo>
                    <a:lnTo>
                      <a:pt x="4646747" y="949614"/>
                    </a:lnTo>
                    <a:cubicBezTo>
                      <a:pt x="4644836" y="949606"/>
                      <a:pt x="4642997" y="948973"/>
                      <a:pt x="4641486" y="947811"/>
                    </a:cubicBezTo>
                    <a:close/>
                    <a:moveTo>
                      <a:pt x="4553869" y="898095"/>
                    </a:moveTo>
                    <a:cubicBezTo>
                      <a:pt x="4549427" y="896344"/>
                      <a:pt x="4547242" y="891349"/>
                      <a:pt x="4548954" y="886900"/>
                    </a:cubicBezTo>
                    <a:lnTo>
                      <a:pt x="4548954" y="886900"/>
                    </a:lnTo>
                    <a:cubicBezTo>
                      <a:pt x="4550720" y="882472"/>
                      <a:pt x="4555726" y="880312"/>
                      <a:pt x="4560168" y="882074"/>
                    </a:cubicBezTo>
                    <a:cubicBezTo>
                      <a:pt x="4560168" y="882074"/>
                      <a:pt x="4560168" y="882076"/>
                      <a:pt x="4560168" y="882076"/>
                    </a:cubicBezTo>
                    <a:lnTo>
                      <a:pt x="4560168" y="882076"/>
                    </a:lnTo>
                    <a:cubicBezTo>
                      <a:pt x="4564537" y="883745"/>
                      <a:pt x="4566740" y="888647"/>
                      <a:pt x="4565065" y="893024"/>
                    </a:cubicBezTo>
                    <a:cubicBezTo>
                      <a:pt x="4565046" y="893107"/>
                      <a:pt x="4565010" y="893189"/>
                      <a:pt x="4564973" y="893271"/>
                    </a:cubicBezTo>
                    <a:lnTo>
                      <a:pt x="4564973" y="893271"/>
                    </a:lnTo>
                    <a:cubicBezTo>
                      <a:pt x="4563681" y="896572"/>
                      <a:pt x="4560513" y="898742"/>
                      <a:pt x="4556964" y="898733"/>
                    </a:cubicBezTo>
                    <a:lnTo>
                      <a:pt x="4556964" y="898733"/>
                    </a:lnTo>
                    <a:cubicBezTo>
                      <a:pt x="4555908" y="898723"/>
                      <a:pt x="4554852" y="898507"/>
                      <a:pt x="4553869" y="898095"/>
                    </a:cubicBezTo>
                    <a:close/>
                    <a:moveTo>
                      <a:pt x="863670" y="880037"/>
                    </a:moveTo>
                    <a:cubicBezTo>
                      <a:pt x="861268" y="875932"/>
                      <a:pt x="862650" y="870658"/>
                      <a:pt x="866755" y="868257"/>
                    </a:cubicBezTo>
                    <a:cubicBezTo>
                      <a:pt x="866764" y="868251"/>
                      <a:pt x="866773" y="868246"/>
                      <a:pt x="866782" y="868240"/>
                    </a:cubicBezTo>
                    <a:lnTo>
                      <a:pt x="866782" y="868240"/>
                    </a:lnTo>
                    <a:cubicBezTo>
                      <a:pt x="870871" y="865832"/>
                      <a:pt x="876138" y="867194"/>
                      <a:pt x="878548" y="871280"/>
                    </a:cubicBezTo>
                    <a:cubicBezTo>
                      <a:pt x="878557" y="871299"/>
                      <a:pt x="878568" y="871317"/>
                      <a:pt x="878579" y="871335"/>
                    </a:cubicBezTo>
                    <a:lnTo>
                      <a:pt x="878579" y="871335"/>
                    </a:lnTo>
                    <a:cubicBezTo>
                      <a:pt x="880987" y="875424"/>
                      <a:pt x="879626" y="880690"/>
                      <a:pt x="875539" y="883100"/>
                    </a:cubicBezTo>
                    <a:cubicBezTo>
                      <a:pt x="875521" y="883111"/>
                      <a:pt x="875502" y="883121"/>
                      <a:pt x="875484" y="883131"/>
                    </a:cubicBezTo>
                    <a:lnTo>
                      <a:pt x="875484" y="883131"/>
                    </a:lnTo>
                    <a:cubicBezTo>
                      <a:pt x="874177" y="883905"/>
                      <a:pt x="872690" y="884326"/>
                      <a:pt x="871170" y="884351"/>
                    </a:cubicBezTo>
                    <a:lnTo>
                      <a:pt x="871170" y="884351"/>
                    </a:lnTo>
                    <a:cubicBezTo>
                      <a:pt x="868081" y="884349"/>
                      <a:pt x="865224" y="882707"/>
                      <a:pt x="863670" y="880037"/>
                    </a:cubicBezTo>
                    <a:close/>
                    <a:moveTo>
                      <a:pt x="4249893" y="882021"/>
                    </a:moveTo>
                    <a:lnTo>
                      <a:pt x="4249893" y="882021"/>
                    </a:lnTo>
                    <a:cubicBezTo>
                      <a:pt x="4245178" y="881835"/>
                      <a:pt x="4241519" y="877867"/>
                      <a:pt x="4241701" y="873154"/>
                    </a:cubicBezTo>
                    <a:cubicBezTo>
                      <a:pt x="4241701" y="873125"/>
                      <a:pt x="4241701" y="873094"/>
                      <a:pt x="4241701" y="873064"/>
                    </a:cubicBezTo>
                    <a:lnTo>
                      <a:pt x="4241701" y="873064"/>
                    </a:lnTo>
                    <a:cubicBezTo>
                      <a:pt x="4241865" y="868362"/>
                      <a:pt x="4245816" y="864689"/>
                      <a:pt x="4250530" y="864858"/>
                    </a:cubicBezTo>
                    <a:cubicBezTo>
                      <a:pt x="4250621" y="864862"/>
                      <a:pt x="4250712" y="864865"/>
                      <a:pt x="4250803" y="864872"/>
                    </a:cubicBezTo>
                    <a:lnTo>
                      <a:pt x="4250803" y="864872"/>
                    </a:lnTo>
                    <a:cubicBezTo>
                      <a:pt x="4255464" y="865064"/>
                      <a:pt x="4259087" y="868998"/>
                      <a:pt x="4258904" y="873660"/>
                    </a:cubicBezTo>
                    <a:cubicBezTo>
                      <a:pt x="4258886" y="873722"/>
                      <a:pt x="4258886" y="873785"/>
                      <a:pt x="4258886" y="873847"/>
                    </a:cubicBezTo>
                    <a:lnTo>
                      <a:pt x="4258886" y="873847"/>
                    </a:lnTo>
                    <a:cubicBezTo>
                      <a:pt x="4258722" y="878429"/>
                      <a:pt x="4254954" y="882054"/>
                      <a:pt x="4250367" y="882021"/>
                    </a:cubicBezTo>
                    <a:lnTo>
                      <a:pt x="4249929" y="882021"/>
                    </a:lnTo>
                    <a:close/>
                    <a:moveTo>
                      <a:pt x="4345011" y="871098"/>
                    </a:moveTo>
                    <a:cubicBezTo>
                      <a:pt x="4344501" y="866367"/>
                      <a:pt x="4347887" y="862102"/>
                      <a:pt x="4352602" y="861523"/>
                    </a:cubicBezTo>
                    <a:lnTo>
                      <a:pt x="4352602" y="861523"/>
                    </a:lnTo>
                    <a:cubicBezTo>
                      <a:pt x="4357335" y="861010"/>
                      <a:pt x="4361595" y="864394"/>
                      <a:pt x="4362159" y="869114"/>
                    </a:cubicBezTo>
                    <a:lnTo>
                      <a:pt x="4362159" y="869114"/>
                    </a:lnTo>
                    <a:cubicBezTo>
                      <a:pt x="4362687" y="873856"/>
                      <a:pt x="4359319" y="878147"/>
                      <a:pt x="4354586" y="878762"/>
                    </a:cubicBezTo>
                    <a:lnTo>
                      <a:pt x="4353640" y="878762"/>
                    </a:lnTo>
                    <a:cubicBezTo>
                      <a:pt x="4349252" y="878775"/>
                      <a:pt x="4345539" y="875497"/>
                      <a:pt x="4345011" y="871135"/>
                    </a:cubicBezTo>
                    <a:close/>
                    <a:moveTo>
                      <a:pt x="4455911" y="874539"/>
                    </a:moveTo>
                    <a:cubicBezTo>
                      <a:pt x="4451196" y="874060"/>
                      <a:pt x="4447738" y="869871"/>
                      <a:pt x="4448156" y="865146"/>
                    </a:cubicBezTo>
                    <a:lnTo>
                      <a:pt x="4448156" y="865146"/>
                    </a:lnTo>
                    <a:cubicBezTo>
                      <a:pt x="4448593" y="860420"/>
                      <a:pt x="4452780" y="856946"/>
                      <a:pt x="4457514" y="857387"/>
                    </a:cubicBezTo>
                    <a:cubicBezTo>
                      <a:pt x="4457514" y="857389"/>
                      <a:pt x="4457532" y="857389"/>
                      <a:pt x="4457550" y="857391"/>
                    </a:cubicBezTo>
                    <a:lnTo>
                      <a:pt x="4457550" y="857391"/>
                    </a:lnTo>
                    <a:cubicBezTo>
                      <a:pt x="4462283" y="857851"/>
                      <a:pt x="4465742" y="862055"/>
                      <a:pt x="4465287" y="866784"/>
                    </a:cubicBezTo>
                    <a:lnTo>
                      <a:pt x="4465287" y="866784"/>
                    </a:lnTo>
                    <a:cubicBezTo>
                      <a:pt x="4464850" y="871171"/>
                      <a:pt x="4461172" y="874523"/>
                      <a:pt x="4456767" y="874539"/>
                    </a:cubicBezTo>
                    <a:lnTo>
                      <a:pt x="4455911" y="874539"/>
                    </a:lnTo>
                    <a:close/>
                    <a:moveTo>
                      <a:pt x="4145528" y="866383"/>
                    </a:moveTo>
                    <a:cubicBezTo>
                      <a:pt x="4140977" y="864931"/>
                      <a:pt x="4138464" y="860065"/>
                      <a:pt x="4139921" y="855515"/>
                    </a:cubicBezTo>
                    <a:cubicBezTo>
                      <a:pt x="4139921" y="855497"/>
                      <a:pt x="4139939" y="855479"/>
                      <a:pt x="4139939" y="855461"/>
                    </a:cubicBezTo>
                    <a:lnTo>
                      <a:pt x="4139939" y="855461"/>
                    </a:lnTo>
                    <a:cubicBezTo>
                      <a:pt x="4141359" y="850923"/>
                      <a:pt x="4146183" y="848392"/>
                      <a:pt x="4150734" y="849810"/>
                    </a:cubicBezTo>
                    <a:cubicBezTo>
                      <a:pt x="4150770" y="849825"/>
                      <a:pt x="4150825" y="849839"/>
                      <a:pt x="4150862" y="849854"/>
                    </a:cubicBezTo>
                    <a:lnTo>
                      <a:pt x="4150862" y="849854"/>
                    </a:lnTo>
                    <a:cubicBezTo>
                      <a:pt x="4155413" y="851330"/>
                      <a:pt x="4157925" y="856213"/>
                      <a:pt x="4156468" y="860777"/>
                    </a:cubicBezTo>
                    <a:lnTo>
                      <a:pt x="4156468" y="860777"/>
                    </a:lnTo>
                    <a:cubicBezTo>
                      <a:pt x="4155303" y="864325"/>
                      <a:pt x="4152008" y="866742"/>
                      <a:pt x="4148277" y="866802"/>
                    </a:cubicBezTo>
                    <a:lnTo>
                      <a:pt x="4148277" y="866802"/>
                    </a:lnTo>
                    <a:cubicBezTo>
                      <a:pt x="4147348" y="866811"/>
                      <a:pt x="4146420" y="866669"/>
                      <a:pt x="4145528" y="866383"/>
                    </a:cubicBezTo>
                    <a:close/>
                    <a:moveTo>
                      <a:pt x="953708" y="828482"/>
                    </a:moveTo>
                    <a:cubicBezTo>
                      <a:pt x="951189" y="824437"/>
                      <a:pt x="952427" y="819116"/>
                      <a:pt x="956473" y="816596"/>
                    </a:cubicBezTo>
                    <a:cubicBezTo>
                      <a:pt x="956473" y="816596"/>
                      <a:pt x="956475" y="816595"/>
                      <a:pt x="956475" y="816595"/>
                    </a:cubicBezTo>
                    <a:lnTo>
                      <a:pt x="956475" y="816595"/>
                    </a:lnTo>
                    <a:cubicBezTo>
                      <a:pt x="960517" y="814071"/>
                      <a:pt x="965838" y="815302"/>
                      <a:pt x="968363" y="819343"/>
                    </a:cubicBezTo>
                    <a:lnTo>
                      <a:pt x="968363" y="819343"/>
                    </a:lnTo>
                    <a:cubicBezTo>
                      <a:pt x="970882" y="823389"/>
                      <a:pt x="969644" y="828710"/>
                      <a:pt x="965597" y="831229"/>
                    </a:cubicBezTo>
                    <a:cubicBezTo>
                      <a:pt x="965597" y="831229"/>
                      <a:pt x="965596" y="831231"/>
                      <a:pt x="965596" y="831231"/>
                    </a:cubicBezTo>
                    <a:lnTo>
                      <a:pt x="965596" y="831231"/>
                    </a:lnTo>
                    <a:cubicBezTo>
                      <a:pt x="964221" y="832061"/>
                      <a:pt x="962650" y="832509"/>
                      <a:pt x="961044" y="832523"/>
                    </a:cubicBezTo>
                    <a:lnTo>
                      <a:pt x="961044" y="832523"/>
                    </a:lnTo>
                    <a:cubicBezTo>
                      <a:pt x="958070" y="832512"/>
                      <a:pt x="955306" y="830991"/>
                      <a:pt x="953708" y="828482"/>
                    </a:cubicBezTo>
                    <a:close/>
                    <a:moveTo>
                      <a:pt x="4052594" y="815739"/>
                    </a:moveTo>
                    <a:lnTo>
                      <a:pt x="4052594" y="815739"/>
                    </a:lnTo>
                    <a:cubicBezTo>
                      <a:pt x="4048717" y="813007"/>
                      <a:pt x="4047789" y="807647"/>
                      <a:pt x="4050519" y="803766"/>
                    </a:cubicBezTo>
                    <a:cubicBezTo>
                      <a:pt x="4050519" y="803764"/>
                      <a:pt x="4050519" y="803762"/>
                      <a:pt x="4050519" y="803761"/>
                    </a:cubicBezTo>
                    <a:lnTo>
                      <a:pt x="4050519" y="803761"/>
                    </a:lnTo>
                    <a:cubicBezTo>
                      <a:pt x="4053159" y="799867"/>
                      <a:pt x="4058456" y="798853"/>
                      <a:pt x="4062352" y="801494"/>
                    </a:cubicBezTo>
                    <a:cubicBezTo>
                      <a:pt x="4062407" y="801527"/>
                      <a:pt x="4062443" y="801560"/>
                      <a:pt x="4062498" y="801594"/>
                    </a:cubicBezTo>
                    <a:lnTo>
                      <a:pt x="4062498" y="801594"/>
                    </a:lnTo>
                    <a:cubicBezTo>
                      <a:pt x="4066375" y="804329"/>
                      <a:pt x="4067322" y="809664"/>
                      <a:pt x="4064646" y="813573"/>
                    </a:cubicBezTo>
                    <a:lnTo>
                      <a:pt x="4064646" y="813573"/>
                    </a:lnTo>
                    <a:cubicBezTo>
                      <a:pt x="4063007" y="815874"/>
                      <a:pt x="4060331" y="817232"/>
                      <a:pt x="4057510" y="817214"/>
                    </a:cubicBezTo>
                    <a:lnTo>
                      <a:pt x="4057510" y="817214"/>
                    </a:lnTo>
                    <a:cubicBezTo>
                      <a:pt x="4055780" y="817159"/>
                      <a:pt x="4054106" y="816616"/>
                      <a:pt x="4052686" y="815648"/>
                    </a:cubicBezTo>
                    <a:close/>
                    <a:moveTo>
                      <a:pt x="1036847" y="767570"/>
                    </a:moveTo>
                    <a:cubicBezTo>
                      <a:pt x="1033851" y="763851"/>
                      <a:pt x="1034437" y="758408"/>
                      <a:pt x="1038156" y="755412"/>
                    </a:cubicBezTo>
                    <a:cubicBezTo>
                      <a:pt x="1038156" y="755412"/>
                      <a:pt x="1038158" y="755410"/>
                      <a:pt x="1038158" y="755410"/>
                    </a:cubicBezTo>
                    <a:lnTo>
                      <a:pt x="1038158" y="755410"/>
                    </a:lnTo>
                    <a:cubicBezTo>
                      <a:pt x="1041803" y="752435"/>
                      <a:pt x="1047171" y="752978"/>
                      <a:pt x="1050146" y="756622"/>
                    </a:cubicBezTo>
                    <a:cubicBezTo>
                      <a:pt x="1050167" y="756650"/>
                      <a:pt x="1050188" y="756675"/>
                      <a:pt x="1050209" y="756702"/>
                    </a:cubicBezTo>
                    <a:lnTo>
                      <a:pt x="1050209" y="756702"/>
                    </a:lnTo>
                    <a:cubicBezTo>
                      <a:pt x="1053215" y="760323"/>
                      <a:pt x="1052716" y="765694"/>
                      <a:pt x="1049097" y="768699"/>
                    </a:cubicBezTo>
                    <a:cubicBezTo>
                      <a:pt x="1049066" y="768725"/>
                      <a:pt x="1049037" y="768748"/>
                      <a:pt x="1049008" y="768772"/>
                    </a:cubicBezTo>
                    <a:lnTo>
                      <a:pt x="1049008" y="768772"/>
                    </a:lnTo>
                    <a:cubicBezTo>
                      <a:pt x="1047464" y="770033"/>
                      <a:pt x="1045540" y="770732"/>
                      <a:pt x="1043547" y="770756"/>
                    </a:cubicBezTo>
                    <a:lnTo>
                      <a:pt x="1043547" y="770756"/>
                    </a:lnTo>
                    <a:cubicBezTo>
                      <a:pt x="1040954" y="770727"/>
                      <a:pt x="1038506" y="769562"/>
                      <a:pt x="1036847" y="767570"/>
                    </a:cubicBezTo>
                    <a:close/>
                    <a:moveTo>
                      <a:pt x="3975481" y="743177"/>
                    </a:moveTo>
                    <a:cubicBezTo>
                      <a:pt x="3972659" y="739339"/>
                      <a:pt x="3973479" y="733942"/>
                      <a:pt x="3977301" y="731107"/>
                    </a:cubicBezTo>
                    <a:lnTo>
                      <a:pt x="3977301" y="731107"/>
                    </a:lnTo>
                    <a:cubicBezTo>
                      <a:pt x="3981143" y="728287"/>
                      <a:pt x="3986531" y="729103"/>
                      <a:pt x="3989353" y="732928"/>
                    </a:cubicBezTo>
                    <a:lnTo>
                      <a:pt x="3989353" y="732928"/>
                    </a:lnTo>
                    <a:cubicBezTo>
                      <a:pt x="3992193" y="736741"/>
                      <a:pt x="3991428" y="742133"/>
                      <a:pt x="3987623" y="744997"/>
                    </a:cubicBezTo>
                    <a:lnTo>
                      <a:pt x="3987623" y="744997"/>
                    </a:lnTo>
                    <a:cubicBezTo>
                      <a:pt x="3986149" y="746129"/>
                      <a:pt x="3984328" y="746732"/>
                      <a:pt x="3982472" y="746708"/>
                    </a:cubicBezTo>
                    <a:lnTo>
                      <a:pt x="3982472" y="746708"/>
                    </a:lnTo>
                    <a:cubicBezTo>
                      <a:pt x="3979723" y="746697"/>
                      <a:pt x="3977119" y="745388"/>
                      <a:pt x="3975481" y="743177"/>
                    </a:cubicBezTo>
                    <a:close/>
                    <a:moveTo>
                      <a:pt x="1113761" y="698194"/>
                    </a:moveTo>
                    <a:cubicBezTo>
                      <a:pt x="1110438" y="694833"/>
                      <a:pt x="1110467" y="689417"/>
                      <a:pt x="1113826" y="686093"/>
                    </a:cubicBezTo>
                    <a:cubicBezTo>
                      <a:pt x="1113835" y="686086"/>
                      <a:pt x="1113843" y="686077"/>
                      <a:pt x="1113852" y="686070"/>
                    </a:cubicBezTo>
                    <a:lnTo>
                      <a:pt x="1113852" y="686070"/>
                    </a:lnTo>
                    <a:cubicBezTo>
                      <a:pt x="1117234" y="682700"/>
                      <a:pt x="1122703" y="682700"/>
                      <a:pt x="1126085" y="686070"/>
                    </a:cubicBezTo>
                    <a:lnTo>
                      <a:pt x="1126085" y="686070"/>
                    </a:lnTo>
                    <a:cubicBezTo>
                      <a:pt x="1129380" y="689496"/>
                      <a:pt x="1129340" y="694926"/>
                      <a:pt x="1125994" y="698303"/>
                    </a:cubicBezTo>
                    <a:lnTo>
                      <a:pt x="1125994" y="698303"/>
                    </a:lnTo>
                    <a:cubicBezTo>
                      <a:pt x="1124350" y="699878"/>
                      <a:pt x="1122155" y="700746"/>
                      <a:pt x="1119877" y="700724"/>
                    </a:cubicBezTo>
                    <a:lnTo>
                      <a:pt x="1119877" y="700724"/>
                    </a:lnTo>
                    <a:cubicBezTo>
                      <a:pt x="1117562" y="700750"/>
                      <a:pt x="1115335" y="699838"/>
                      <a:pt x="1113706" y="698194"/>
                    </a:cubicBezTo>
                    <a:close/>
                    <a:moveTo>
                      <a:pt x="3923326" y="652191"/>
                    </a:moveTo>
                    <a:cubicBezTo>
                      <a:pt x="3921542" y="647795"/>
                      <a:pt x="3923653" y="642783"/>
                      <a:pt x="3928059" y="640998"/>
                    </a:cubicBezTo>
                    <a:cubicBezTo>
                      <a:pt x="3928059" y="640998"/>
                      <a:pt x="3928059" y="640996"/>
                      <a:pt x="3928059" y="640996"/>
                    </a:cubicBezTo>
                    <a:lnTo>
                      <a:pt x="3928059" y="640996"/>
                    </a:lnTo>
                    <a:cubicBezTo>
                      <a:pt x="3932482" y="639252"/>
                      <a:pt x="3937488" y="641405"/>
                      <a:pt x="3939273" y="645820"/>
                    </a:cubicBezTo>
                    <a:lnTo>
                      <a:pt x="3939273" y="645820"/>
                    </a:lnTo>
                    <a:cubicBezTo>
                      <a:pt x="3941057" y="650160"/>
                      <a:pt x="3939000" y="655131"/>
                      <a:pt x="3934667" y="656925"/>
                    </a:cubicBezTo>
                    <a:cubicBezTo>
                      <a:pt x="3934594" y="656955"/>
                      <a:pt x="3934503" y="656986"/>
                      <a:pt x="3934430" y="657016"/>
                    </a:cubicBezTo>
                    <a:lnTo>
                      <a:pt x="3934430" y="657016"/>
                    </a:lnTo>
                    <a:cubicBezTo>
                      <a:pt x="3933429" y="657432"/>
                      <a:pt x="3932355" y="657638"/>
                      <a:pt x="3931263" y="657616"/>
                    </a:cubicBezTo>
                    <a:lnTo>
                      <a:pt x="3931263" y="657616"/>
                    </a:lnTo>
                    <a:cubicBezTo>
                      <a:pt x="3927731" y="657633"/>
                      <a:pt x="3924564" y="655477"/>
                      <a:pt x="3923271" y="652191"/>
                    </a:cubicBezTo>
                    <a:close/>
                    <a:moveTo>
                      <a:pt x="1187889" y="626086"/>
                    </a:moveTo>
                    <a:cubicBezTo>
                      <a:pt x="1184699" y="622535"/>
                      <a:pt x="1184967" y="617075"/>
                      <a:pt x="1188489" y="613853"/>
                    </a:cubicBezTo>
                    <a:lnTo>
                      <a:pt x="1188489" y="613853"/>
                    </a:lnTo>
                    <a:lnTo>
                      <a:pt x="1188489" y="613853"/>
                    </a:lnTo>
                    <a:lnTo>
                      <a:pt x="1188489" y="613853"/>
                    </a:lnTo>
                    <a:cubicBezTo>
                      <a:pt x="1191972" y="610614"/>
                      <a:pt x="1197420" y="610811"/>
                      <a:pt x="1200659" y="614294"/>
                    </a:cubicBezTo>
                    <a:cubicBezTo>
                      <a:pt x="1200681" y="614315"/>
                      <a:pt x="1200701" y="614339"/>
                      <a:pt x="1200723" y="614363"/>
                    </a:cubicBezTo>
                    <a:lnTo>
                      <a:pt x="1200723" y="614363"/>
                    </a:lnTo>
                    <a:cubicBezTo>
                      <a:pt x="1203912" y="617914"/>
                      <a:pt x="1203644" y="623374"/>
                      <a:pt x="1200122" y="626596"/>
                    </a:cubicBezTo>
                    <a:lnTo>
                      <a:pt x="1200122" y="626596"/>
                    </a:lnTo>
                    <a:cubicBezTo>
                      <a:pt x="1198542" y="628032"/>
                      <a:pt x="1196487" y="628830"/>
                      <a:pt x="1194351" y="628835"/>
                    </a:cubicBezTo>
                    <a:lnTo>
                      <a:pt x="1194351" y="628835"/>
                    </a:lnTo>
                    <a:cubicBezTo>
                      <a:pt x="1191912" y="628839"/>
                      <a:pt x="1189578" y="627847"/>
                      <a:pt x="1187889" y="626086"/>
                    </a:cubicBezTo>
                    <a:close/>
                    <a:moveTo>
                      <a:pt x="3885770" y="555872"/>
                    </a:moveTo>
                    <a:cubicBezTo>
                      <a:pt x="3883822" y="551540"/>
                      <a:pt x="3885752" y="546448"/>
                      <a:pt x="3890084" y="544495"/>
                    </a:cubicBezTo>
                    <a:lnTo>
                      <a:pt x="3890084" y="544495"/>
                    </a:lnTo>
                    <a:cubicBezTo>
                      <a:pt x="3894362" y="542525"/>
                      <a:pt x="3899441" y="544404"/>
                      <a:pt x="3901408" y="548687"/>
                    </a:cubicBezTo>
                    <a:cubicBezTo>
                      <a:pt x="3901426" y="548727"/>
                      <a:pt x="3901444" y="548769"/>
                      <a:pt x="3901462" y="548809"/>
                    </a:cubicBezTo>
                    <a:lnTo>
                      <a:pt x="3901462" y="548809"/>
                    </a:lnTo>
                    <a:cubicBezTo>
                      <a:pt x="3903428" y="553094"/>
                      <a:pt x="3901553" y="558162"/>
                      <a:pt x="3897275" y="560132"/>
                    </a:cubicBezTo>
                    <a:cubicBezTo>
                      <a:pt x="3897221" y="560150"/>
                      <a:pt x="3897184" y="560169"/>
                      <a:pt x="3897148" y="560187"/>
                    </a:cubicBezTo>
                    <a:lnTo>
                      <a:pt x="3897148" y="560187"/>
                    </a:lnTo>
                    <a:cubicBezTo>
                      <a:pt x="3896037" y="560689"/>
                      <a:pt x="3894836" y="560949"/>
                      <a:pt x="3893616" y="560951"/>
                    </a:cubicBezTo>
                    <a:lnTo>
                      <a:pt x="3893616" y="560951"/>
                    </a:lnTo>
                    <a:cubicBezTo>
                      <a:pt x="3890212" y="560968"/>
                      <a:pt x="3887099" y="558978"/>
                      <a:pt x="3885697" y="555872"/>
                    </a:cubicBezTo>
                    <a:close/>
                    <a:moveTo>
                      <a:pt x="1255955" y="547771"/>
                    </a:moveTo>
                    <a:cubicBezTo>
                      <a:pt x="1252316" y="544709"/>
                      <a:pt x="1251848" y="539279"/>
                      <a:pt x="1254908" y="535638"/>
                    </a:cubicBezTo>
                    <a:cubicBezTo>
                      <a:pt x="1254912" y="535636"/>
                      <a:pt x="1254913" y="535633"/>
                      <a:pt x="1254917" y="535629"/>
                    </a:cubicBezTo>
                    <a:lnTo>
                      <a:pt x="1254917" y="535629"/>
                    </a:lnTo>
                    <a:cubicBezTo>
                      <a:pt x="1257974" y="531986"/>
                      <a:pt x="1263404" y="531509"/>
                      <a:pt x="1267048" y="534566"/>
                    </a:cubicBezTo>
                    <a:cubicBezTo>
                      <a:pt x="1267057" y="534575"/>
                      <a:pt x="1267068" y="534582"/>
                      <a:pt x="1267078" y="534591"/>
                    </a:cubicBezTo>
                    <a:lnTo>
                      <a:pt x="1267078" y="534591"/>
                    </a:lnTo>
                    <a:cubicBezTo>
                      <a:pt x="1270671" y="537644"/>
                      <a:pt x="1271133" y="543022"/>
                      <a:pt x="1268115" y="546643"/>
                    </a:cubicBezTo>
                    <a:lnTo>
                      <a:pt x="1268115" y="546643"/>
                    </a:lnTo>
                    <a:cubicBezTo>
                      <a:pt x="1266480" y="548625"/>
                      <a:pt x="1264041" y="549768"/>
                      <a:pt x="1261470" y="549756"/>
                    </a:cubicBezTo>
                    <a:lnTo>
                      <a:pt x="1261470" y="549756"/>
                    </a:lnTo>
                    <a:cubicBezTo>
                      <a:pt x="1259455" y="549768"/>
                      <a:pt x="1257500" y="549066"/>
                      <a:pt x="1255955" y="547771"/>
                    </a:cubicBezTo>
                    <a:close/>
                    <a:moveTo>
                      <a:pt x="1324458" y="469875"/>
                    </a:moveTo>
                    <a:cubicBezTo>
                      <a:pt x="1321130" y="466520"/>
                      <a:pt x="1321152" y="461102"/>
                      <a:pt x="1324505" y="457775"/>
                    </a:cubicBezTo>
                    <a:cubicBezTo>
                      <a:pt x="1324519" y="457760"/>
                      <a:pt x="1324534" y="457747"/>
                      <a:pt x="1324549" y="457733"/>
                    </a:cubicBezTo>
                    <a:lnTo>
                      <a:pt x="1324549" y="457733"/>
                    </a:lnTo>
                    <a:cubicBezTo>
                      <a:pt x="1327904" y="454383"/>
                      <a:pt x="1333336" y="454383"/>
                      <a:pt x="1336691" y="457733"/>
                    </a:cubicBezTo>
                    <a:lnTo>
                      <a:pt x="1336691" y="457733"/>
                    </a:lnTo>
                    <a:cubicBezTo>
                      <a:pt x="1340060" y="461115"/>
                      <a:pt x="1340060" y="466584"/>
                      <a:pt x="1336691" y="469966"/>
                    </a:cubicBezTo>
                    <a:lnTo>
                      <a:pt x="1336691" y="469966"/>
                    </a:lnTo>
                    <a:cubicBezTo>
                      <a:pt x="1335052" y="471563"/>
                      <a:pt x="1332861" y="472464"/>
                      <a:pt x="1330574" y="472478"/>
                    </a:cubicBezTo>
                    <a:lnTo>
                      <a:pt x="1330574" y="472478"/>
                    </a:lnTo>
                    <a:cubicBezTo>
                      <a:pt x="1328271" y="472456"/>
                      <a:pt x="1326071" y="471519"/>
                      <a:pt x="1324458" y="469875"/>
                    </a:cubicBezTo>
                    <a:close/>
                    <a:moveTo>
                      <a:pt x="3838657" y="465051"/>
                    </a:moveTo>
                    <a:cubicBezTo>
                      <a:pt x="3836236" y="460957"/>
                      <a:pt x="3837601" y="455685"/>
                      <a:pt x="3841679" y="453255"/>
                    </a:cubicBezTo>
                    <a:lnTo>
                      <a:pt x="3841679" y="453255"/>
                    </a:lnTo>
                    <a:cubicBezTo>
                      <a:pt x="3845775" y="450864"/>
                      <a:pt x="3851036" y="452210"/>
                      <a:pt x="3853476" y="456276"/>
                    </a:cubicBezTo>
                    <a:lnTo>
                      <a:pt x="3853476" y="456276"/>
                    </a:lnTo>
                    <a:cubicBezTo>
                      <a:pt x="3855897" y="460365"/>
                      <a:pt x="3854550" y="465637"/>
                      <a:pt x="3850472" y="468073"/>
                    </a:cubicBezTo>
                    <a:lnTo>
                      <a:pt x="3850472" y="468073"/>
                    </a:lnTo>
                    <a:cubicBezTo>
                      <a:pt x="3849143" y="468877"/>
                      <a:pt x="3847614" y="469300"/>
                      <a:pt x="3846066" y="469292"/>
                    </a:cubicBezTo>
                    <a:lnTo>
                      <a:pt x="3846066" y="469292"/>
                    </a:lnTo>
                    <a:cubicBezTo>
                      <a:pt x="3843008" y="469285"/>
                      <a:pt x="3840168" y="467640"/>
                      <a:pt x="3838657" y="464978"/>
                    </a:cubicBezTo>
                    <a:close/>
                    <a:moveTo>
                      <a:pt x="1406395" y="408017"/>
                    </a:moveTo>
                    <a:cubicBezTo>
                      <a:pt x="1404010" y="403915"/>
                      <a:pt x="1405394" y="398656"/>
                      <a:pt x="1409490" y="396268"/>
                    </a:cubicBezTo>
                    <a:cubicBezTo>
                      <a:pt x="1409526" y="396251"/>
                      <a:pt x="1409545" y="396237"/>
                      <a:pt x="1409581" y="396220"/>
                    </a:cubicBezTo>
                    <a:lnTo>
                      <a:pt x="1409581" y="396220"/>
                    </a:lnTo>
                    <a:cubicBezTo>
                      <a:pt x="1413750" y="393905"/>
                      <a:pt x="1419011" y="395365"/>
                      <a:pt x="1421377" y="399497"/>
                    </a:cubicBezTo>
                    <a:lnTo>
                      <a:pt x="1421377" y="399497"/>
                    </a:lnTo>
                    <a:cubicBezTo>
                      <a:pt x="1423708" y="403619"/>
                      <a:pt x="1422251" y="408851"/>
                      <a:pt x="1418137" y="411182"/>
                    </a:cubicBezTo>
                    <a:cubicBezTo>
                      <a:pt x="1418119" y="411188"/>
                      <a:pt x="1418119" y="411195"/>
                      <a:pt x="1418101" y="411203"/>
                    </a:cubicBezTo>
                    <a:lnTo>
                      <a:pt x="1418101" y="411203"/>
                    </a:lnTo>
                    <a:cubicBezTo>
                      <a:pt x="1416826" y="411958"/>
                      <a:pt x="1415370" y="412348"/>
                      <a:pt x="1413895" y="412331"/>
                    </a:cubicBezTo>
                    <a:lnTo>
                      <a:pt x="1413895" y="412331"/>
                    </a:lnTo>
                    <a:cubicBezTo>
                      <a:pt x="1410801" y="412357"/>
                      <a:pt x="1407924" y="410706"/>
                      <a:pt x="1406395" y="408017"/>
                    </a:cubicBezTo>
                    <a:close/>
                    <a:moveTo>
                      <a:pt x="2015275" y="390104"/>
                    </a:moveTo>
                    <a:cubicBezTo>
                      <a:pt x="2014948" y="385351"/>
                      <a:pt x="2018534" y="381233"/>
                      <a:pt x="2023285" y="380892"/>
                    </a:cubicBezTo>
                    <a:lnTo>
                      <a:pt x="2023285" y="380892"/>
                    </a:lnTo>
                    <a:cubicBezTo>
                      <a:pt x="2028000" y="380612"/>
                      <a:pt x="2032060" y="384187"/>
                      <a:pt x="2032387" y="388902"/>
                    </a:cubicBezTo>
                    <a:lnTo>
                      <a:pt x="2032387" y="388902"/>
                    </a:lnTo>
                    <a:cubicBezTo>
                      <a:pt x="2032697" y="393652"/>
                      <a:pt x="2029129" y="397764"/>
                      <a:pt x="2024377" y="398114"/>
                    </a:cubicBezTo>
                    <a:lnTo>
                      <a:pt x="2023777" y="398114"/>
                    </a:lnTo>
                    <a:cubicBezTo>
                      <a:pt x="2019262" y="398121"/>
                      <a:pt x="2015530" y="394606"/>
                      <a:pt x="2015275" y="390104"/>
                    </a:cubicBezTo>
                    <a:close/>
                    <a:moveTo>
                      <a:pt x="1911620" y="388629"/>
                    </a:moveTo>
                    <a:cubicBezTo>
                      <a:pt x="1911729" y="383945"/>
                      <a:pt x="1915625" y="380242"/>
                      <a:pt x="1920303" y="380357"/>
                    </a:cubicBezTo>
                    <a:cubicBezTo>
                      <a:pt x="1920376" y="380359"/>
                      <a:pt x="1920431" y="380361"/>
                      <a:pt x="1920504" y="380364"/>
                    </a:cubicBezTo>
                    <a:lnTo>
                      <a:pt x="1920504" y="380364"/>
                    </a:lnTo>
                    <a:cubicBezTo>
                      <a:pt x="1925255" y="380492"/>
                      <a:pt x="1928987" y="384442"/>
                      <a:pt x="1928859" y="389186"/>
                    </a:cubicBezTo>
                    <a:cubicBezTo>
                      <a:pt x="1928859" y="389206"/>
                      <a:pt x="1928859" y="389226"/>
                      <a:pt x="1928859" y="389248"/>
                    </a:cubicBezTo>
                    <a:lnTo>
                      <a:pt x="1928859" y="389248"/>
                    </a:lnTo>
                    <a:cubicBezTo>
                      <a:pt x="1928696" y="393981"/>
                      <a:pt x="1924727" y="397680"/>
                      <a:pt x="1919994" y="397513"/>
                    </a:cubicBezTo>
                    <a:cubicBezTo>
                      <a:pt x="1919976" y="397513"/>
                      <a:pt x="1919976" y="397513"/>
                      <a:pt x="1919976" y="397513"/>
                    </a:cubicBezTo>
                    <a:lnTo>
                      <a:pt x="1919976" y="397513"/>
                    </a:lnTo>
                    <a:cubicBezTo>
                      <a:pt x="1915224" y="397364"/>
                      <a:pt x="1911474" y="393388"/>
                      <a:pt x="1911620" y="388629"/>
                    </a:cubicBezTo>
                    <a:close/>
                    <a:moveTo>
                      <a:pt x="1815902" y="391833"/>
                    </a:moveTo>
                    <a:cubicBezTo>
                      <a:pt x="1811168" y="391382"/>
                      <a:pt x="1807691" y="387178"/>
                      <a:pt x="1808147" y="382445"/>
                    </a:cubicBezTo>
                    <a:cubicBezTo>
                      <a:pt x="1808147" y="382443"/>
                      <a:pt x="1808147" y="382441"/>
                      <a:pt x="1808147" y="382440"/>
                    </a:cubicBezTo>
                    <a:lnTo>
                      <a:pt x="1808147" y="382440"/>
                    </a:lnTo>
                    <a:cubicBezTo>
                      <a:pt x="1808565" y="377743"/>
                      <a:pt x="1812698" y="374268"/>
                      <a:pt x="1817394" y="374679"/>
                    </a:cubicBezTo>
                    <a:cubicBezTo>
                      <a:pt x="1817412" y="374681"/>
                      <a:pt x="1817431" y="374683"/>
                      <a:pt x="1817449" y="374685"/>
                    </a:cubicBezTo>
                    <a:lnTo>
                      <a:pt x="1817449" y="374685"/>
                    </a:lnTo>
                    <a:cubicBezTo>
                      <a:pt x="1822182" y="375100"/>
                      <a:pt x="1825677" y="379256"/>
                      <a:pt x="1825295" y="383987"/>
                    </a:cubicBezTo>
                    <a:lnTo>
                      <a:pt x="1825295" y="383987"/>
                    </a:lnTo>
                    <a:cubicBezTo>
                      <a:pt x="1824858" y="388425"/>
                      <a:pt x="1821144" y="391817"/>
                      <a:pt x="1816684" y="391833"/>
                    </a:cubicBezTo>
                    <a:lnTo>
                      <a:pt x="1815902" y="391833"/>
                    </a:lnTo>
                    <a:close/>
                    <a:moveTo>
                      <a:pt x="3778601" y="382949"/>
                    </a:moveTo>
                    <a:lnTo>
                      <a:pt x="3778601" y="382949"/>
                    </a:lnTo>
                    <a:cubicBezTo>
                      <a:pt x="3775434" y="379469"/>
                      <a:pt x="3775688" y="374080"/>
                      <a:pt x="3779166" y="370915"/>
                    </a:cubicBezTo>
                    <a:cubicBezTo>
                      <a:pt x="3779220" y="370878"/>
                      <a:pt x="3779256" y="370842"/>
                      <a:pt x="3779293" y="370807"/>
                    </a:cubicBezTo>
                    <a:lnTo>
                      <a:pt x="3779293" y="370807"/>
                    </a:lnTo>
                    <a:cubicBezTo>
                      <a:pt x="3782843" y="367647"/>
                      <a:pt x="3788268" y="367947"/>
                      <a:pt x="3791435" y="371481"/>
                    </a:cubicBezTo>
                    <a:lnTo>
                      <a:pt x="3791435" y="371481"/>
                    </a:lnTo>
                    <a:cubicBezTo>
                      <a:pt x="3794603" y="375009"/>
                      <a:pt x="3794312" y="380443"/>
                      <a:pt x="3790798" y="383616"/>
                    </a:cubicBezTo>
                    <a:cubicBezTo>
                      <a:pt x="3790780" y="383623"/>
                      <a:pt x="3790780" y="383632"/>
                      <a:pt x="3790762" y="383641"/>
                    </a:cubicBezTo>
                    <a:lnTo>
                      <a:pt x="3790762" y="383641"/>
                    </a:lnTo>
                    <a:cubicBezTo>
                      <a:pt x="3789178" y="385067"/>
                      <a:pt x="3787121" y="385864"/>
                      <a:pt x="3784991" y="385880"/>
                    </a:cubicBezTo>
                    <a:lnTo>
                      <a:pt x="3784991" y="385880"/>
                    </a:lnTo>
                    <a:cubicBezTo>
                      <a:pt x="3782551" y="385844"/>
                      <a:pt x="3780221" y="384779"/>
                      <a:pt x="3778601" y="382949"/>
                    </a:cubicBezTo>
                    <a:close/>
                    <a:moveTo>
                      <a:pt x="2116783" y="371408"/>
                    </a:moveTo>
                    <a:cubicBezTo>
                      <a:pt x="2115254" y="366919"/>
                      <a:pt x="2117638" y="362036"/>
                      <a:pt x="2122117" y="360485"/>
                    </a:cubicBezTo>
                    <a:lnTo>
                      <a:pt x="2122117" y="360485"/>
                    </a:lnTo>
                    <a:cubicBezTo>
                      <a:pt x="2126613" y="358951"/>
                      <a:pt x="2131492" y="361335"/>
                      <a:pt x="2133039" y="365819"/>
                    </a:cubicBezTo>
                    <a:lnTo>
                      <a:pt x="2133039" y="365819"/>
                    </a:lnTo>
                    <a:cubicBezTo>
                      <a:pt x="2134568" y="370307"/>
                      <a:pt x="2132184" y="375183"/>
                      <a:pt x="2127705" y="376742"/>
                    </a:cubicBezTo>
                    <a:lnTo>
                      <a:pt x="2127705" y="376742"/>
                    </a:lnTo>
                    <a:cubicBezTo>
                      <a:pt x="2126813" y="377068"/>
                      <a:pt x="2125885" y="377241"/>
                      <a:pt x="2124938" y="377251"/>
                    </a:cubicBezTo>
                    <a:lnTo>
                      <a:pt x="2124938" y="377251"/>
                    </a:lnTo>
                    <a:cubicBezTo>
                      <a:pt x="2121243" y="377275"/>
                      <a:pt x="2117948" y="374916"/>
                      <a:pt x="2116783" y="371408"/>
                    </a:cubicBezTo>
                    <a:close/>
                    <a:moveTo>
                      <a:pt x="1501859" y="368987"/>
                    </a:moveTo>
                    <a:cubicBezTo>
                      <a:pt x="1500675" y="364374"/>
                      <a:pt x="1503461" y="359679"/>
                      <a:pt x="1508066" y="358483"/>
                    </a:cubicBezTo>
                    <a:lnTo>
                      <a:pt x="1508066" y="358483"/>
                    </a:lnTo>
                    <a:cubicBezTo>
                      <a:pt x="1512636" y="357272"/>
                      <a:pt x="1517332" y="360003"/>
                      <a:pt x="1518552" y="364581"/>
                    </a:cubicBezTo>
                    <a:cubicBezTo>
                      <a:pt x="1518552" y="364612"/>
                      <a:pt x="1518570" y="364641"/>
                      <a:pt x="1518570" y="364672"/>
                    </a:cubicBezTo>
                    <a:lnTo>
                      <a:pt x="1518570" y="364672"/>
                    </a:lnTo>
                    <a:cubicBezTo>
                      <a:pt x="1519772" y="369285"/>
                      <a:pt x="1516986" y="373995"/>
                      <a:pt x="1512381" y="375189"/>
                    </a:cubicBezTo>
                    <a:cubicBezTo>
                      <a:pt x="1512381" y="375191"/>
                      <a:pt x="1512363" y="375193"/>
                      <a:pt x="1512363" y="375194"/>
                    </a:cubicBezTo>
                    <a:lnTo>
                      <a:pt x="1512363" y="375194"/>
                    </a:lnTo>
                    <a:cubicBezTo>
                      <a:pt x="1511653" y="375360"/>
                      <a:pt x="1510943" y="375446"/>
                      <a:pt x="1510214" y="375449"/>
                    </a:cubicBezTo>
                    <a:lnTo>
                      <a:pt x="1510214" y="375449"/>
                    </a:lnTo>
                    <a:cubicBezTo>
                      <a:pt x="1506301" y="375418"/>
                      <a:pt x="1502878" y="372775"/>
                      <a:pt x="1501859" y="368987"/>
                    </a:cubicBezTo>
                    <a:close/>
                    <a:moveTo>
                      <a:pt x="1713630" y="373738"/>
                    </a:moveTo>
                    <a:cubicBezTo>
                      <a:pt x="1708933" y="373003"/>
                      <a:pt x="1705729" y="368604"/>
                      <a:pt x="1706475" y="363917"/>
                    </a:cubicBezTo>
                    <a:cubicBezTo>
                      <a:pt x="1706475" y="363913"/>
                      <a:pt x="1706475" y="363911"/>
                      <a:pt x="1706475" y="363908"/>
                    </a:cubicBezTo>
                    <a:lnTo>
                      <a:pt x="1706475" y="363908"/>
                    </a:lnTo>
                    <a:cubicBezTo>
                      <a:pt x="1707185" y="359246"/>
                      <a:pt x="1711518" y="356034"/>
                      <a:pt x="1716196" y="356735"/>
                    </a:cubicBezTo>
                    <a:cubicBezTo>
                      <a:pt x="1716233" y="356741"/>
                      <a:pt x="1716269" y="356746"/>
                      <a:pt x="1716306" y="356753"/>
                    </a:cubicBezTo>
                    <a:lnTo>
                      <a:pt x="1716306" y="356753"/>
                    </a:lnTo>
                    <a:cubicBezTo>
                      <a:pt x="1720966" y="357454"/>
                      <a:pt x="1724188" y="361803"/>
                      <a:pt x="1723478" y="366465"/>
                    </a:cubicBezTo>
                    <a:cubicBezTo>
                      <a:pt x="1723478" y="366505"/>
                      <a:pt x="1723460" y="366545"/>
                      <a:pt x="1723460" y="366584"/>
                    </a:cubicBezTo>
                    <a:lnTo>
                      <a:pt x="1723460" y="366584"/>
                    </a:lnTo>
                    <a:cubicBezTo>
                      <a:pt x="1722768" y="370771"/>
                      <a:pt x="1719164" y="373849"/>
                      <a:pt x="1714922" y="373865"/>
                    </a:cubicBezTo>
                    <a:lnTo>
                      <a:pt x="1714922" y="373865"/>
                    </a:lnTo>
                    <a:cubicBezTo>
                      <a:pt x="1714485" y="373858"/>
                      <a:pt x="1714048" y="373814"/>
                      <a:pt x="1713630" y="373738"/>
                    </a:cubicBezTo>
                    <a:close/>
                    <a:moveTo>
                      <a:pt x="1611358" y="362178"/>
                    </a:moveTo>
                    <a:lnTo>
                      <a:pt x="1611358" y="362178"/>
                    </a:lnTo>
                    <a:cubicBezTo>
                      <a:pt x="1606625" y="361727"/>
                      <a:pt x="1603148" y="357523"/>
                      <a:pt x="1603603" y="352790"/>
                    </a:cubicBezTo>
                    <a:cubicBezTo>
                      <a:pt x="1603603" y="352788"/>
                      <a:pt x="1603603" y="352787"/>
                      <a:pt x="1603603" y="352785"/>
                    </a:cubicBezTo>
                    <a:lnTo>
                      <a:pt x="1603603" y="352785"/>
                    </a:lnTo>
                    <a:cubicBezTo>
                      <a:pt x="1604058" y="348055"/>
                      <a:pt x="1608263" y="344593"/>
                      <a:pt x="1612996" y="345048"/>
                    </a:cubicBezTo>
                    <a:lnTo>
                      <a:pt x="1612996" y="345048"/>
                    </a:lnTo>
                    <a:cubicBezTo>
                      <a:pt x="1617711" y="345478"/>
                      <a:pt x="1621188" y="349650"/>
                      <a:pt x="1620751" y="354365"/>
                    </a:cubicBezTo>
                    <a:cubicBezTo>
                      <a:pt x="1620751" y="354385"/>
                      <a:pt x="1620751" y="354403"/>
                      <a:pt x="1620751" y="354423"/>
                    </a:cubicBezTo>
                    <a:lnTo>
                      <a:pt x="1620751" y="354423"/>
                    </a:lnTo>
                    <a:cubicBezTo>
                      <a:pt x="1620369" y="358847"/>
                      <a:pt x="1616673" y="362249"/>
                      <a:pt x="1612232" y="362269"/>
                    </a:cubicBezTo>
                    <a:lnTo>
                      <a:pt x="1612232" y="362269"/>
                    </a:lnTo>
                    <a:cubicBezTo>
                      <a:pt x="1611886" y="362269"/>
                      <a:pt x="1611631" y="362178"/>
                      <a:pt x="1611358" y="362178"/>
                    </a:cubicBezTo>
                    <a:close/>
                    <a:moveTo>
                      <a:pt x="2210772" y="328446"/>
                    </a:moveTo>
                    <a:cubicBezTo>
                      <a:pt x="2208296" y="324435"/>
                      <a:pt x="2209534" y="319174"/>
                      <a:pt x="2213539" y="316693"/>
                    </a:cubicBezTo>
                    <a:cubicBezTo>
                      <a:pt x="2213557" y="316678"/>
                      <a:pt x="2213593" y="316664"/>
                      <a:pt x="2213612" y="316649"/>
                    </a:cubicBezTo>
                    <a:lnTo>
                      <a:pt x="2213612" y="316649"/>
                    </a:lnTo>
                    <a:cubicBezTo>
                      <a:pt x="2217598" y="314139"/>
                      <a:pt x="2222878" y="315339"/>
                      <a:pt x="2225390" y="319331"/>
                    </a:cubicBezTo>
                    <a:cubicBezTo>
                      <a:pt x="2225390" y="319353"/>
                      <a:pt x="2225408" y="319376"/>
                      <a:pt x="2225426" y="319398"/>
                    </a:cubicBezTo>
                    <a:lnTo>
                      <a:pt x="2225426" y="319398"/>
                    </a:lnTo>
                    <a:cubicBezTo>
                      <a:pt x="2227902" y="323472"/>
                      <a:pt x="2226628" y="328784"/>
                      <a:pt x="2222568" y="331286"/>
                    </a:cubicBezTo>
                    <a:lnTo>
                      <a:pt x="2222568" y="331286"/>
                    </a:lnTo>
                    <a:cubicBezTo>
                      <a:pt x="2221221" y="332130"/>
                      <a:pt x="2219674" y="332578"/>
                      <a:pt x="2218090" y="332578"/>
                    </a:cubicBezTo>
                    <a:lnTo>
                      <a:pt x="2218090" y="332578"/>
                    </a:lnTo>
                    <a:cubicBezTo>
                      <a:pt x="2215104" y="332565"/>
                      <a:pt x="2212319" y="331002"/>
                      <a:pt x="2210772" y="328446"/>
                    </a:cubicBezTo>
                    <a:close/>
                    <a:moveTo>
                      <a:pt x="3703308" y="314993"/>
                    </a:moveTo>
                    <a:cubicBezTo>
                      <a:pt x="3699431" y="312269"/>
                      <a:pt x="3698502" y="306923"/>
                      <a:pt x="3701214" y="303047"/>
                    </a:cubicBezTo>
                    <a:cubicBezTo>
                      <a:pt x="3701233" y="303043"/>
                      <a:pt x="3701233" y="303038"/>
                      <a:pt x="3701233" y="303032"/>
                    </a:cubicBezTo>
                    <a:lnTo>
                      <a:pt x="3701233" y="303032"/>
                    </a:lnTo>
                    <a:cubicBezTo>
                      <a:pt x="3704000" y="299139"/>
                      <a:pt x="3709388" y="298212"/>
                      <a:pt x="3713302" y="300957"/>
                    </a:cubicBezTo>
                    <a:lnTo>
                      <a:pt x="3713302" y="300957"/>
                    </a:lnTo>
                    <a:cubicBezTo>
                      <a:pt x="3717180" y="303682"/>
                      <a:pt x="3718108" y="309031"/>
                      <a:pt x="3715377" y="312903"/>
                    </a:cubicBezTo>
                    <a:cubicBezTo>
                      <a:pt x="3715377" y="312914"/>
                      <a:pt x="3715359" y="312925"/>
                      <a:pt x="3715359" y="312936"/>
                    </a:cubicBezTo>
                    <a:lnTo>
                      <a:pt x="3715359" y="312936"/>
                    </a:lnTo>
                    <a:cubicBezTo>
                      <a:pt x="3713739" y="315222"/>
                      <a:pt x="3711118" y="316580"/>
                      <a:pt x="3708314" y="316576"/>
                    </a:cubicBezTo>
                    <a:lnTo>
                      <a:pt x="3708314" y="316576"/>
                    </a:lnTo>
                    <a:cubicBezTo>
                      <a:pt x="3706530" y="316618"/>
                      <a:pt x="3704764" y="316083"/>
                      <a:pt x="3703308" y="315047"/>
                    </a:cubicBezTo>
                    <a:close/>
                    <a:moveTo>
                      <a:pt x="3613706" y="270028"/>
                    </a:moveTo>
                    <a:cubicBezTo>
                      <a:pt x="3609155" y="268628"/>
                      <a:pt x="3606570" y="263818"/>
                      <a:pt x="3607936" y="259251"/>
                    </a:cubicBezTo>
                    <a:lnTo>
                      <a:pt x="3607936" y="259251"/>
                    </a:lnTo>
                    <a:cubicBezTo>
                      <a:pt x="3609319" y="254687"/>
                      <a:pt x="3614125" y="252104"/>
                      <a:pt x="3618694" y="253478"/>
                    </a:cubicBezTo>
                    <a:cubicBezTo>
                      <a:pt x="3618694" y="253478"/>
                      <a:pt x="3618694" y="253480"/>
                      <a:pt x="3618694" y="253480"/>
                    </a:cubicBezTo>
                    <a:lnTo>
                      <a:pt x="3618694" y="253480"/>
                    </a:lnTo>
                    <a:cubicBezTo>
                      <a:pt x="3623264" y="254864"/>
                      <a:pt x="3625849" y="259688"/>
                      <a:pt x="3624465" y="264257"/>
                    </a:cubicBezTo>
                    <a:lnTo>
                      <a:pt x="3624465" y="264257"/>
                    </a:lnTo>
                    <a:cubicBezTo>
                      <a:pt x="3623355" y="267887"/>
                      <a:pt x="3620005" y="270367"/>
                      <a:pt x="3616200" y="270374"/>
                    </a:cubicBezTo>
                    <a:lnTo>
                      <a:pt x="3616200" y="270374"/>
                    </a:lnTo>
                    <a:cubicBezTo>
                      <a:pt x="3615363" y="270363"/>
                      <a:pt x="3614526" y="270266"/>
                      <a:pt x="3613706" y="270083"/>
                    </a:cubicBezTo>
                    <a:close/>
                    <a:moveTo>
                      <a:pt x="2292964" y="265459"/>
                    </a:moveTo>
                    <a:cubicBezTo>
                      <a:pt x="2289815" y="261956"/>
                      <a:pt x="2290124" y="256570"/>
                      <a:pt x="2293620" y="253427"/>
                    </a:cubicBezTo>
                    <a:cubicBezTo>
                      <a:pt x="2293656" y="253391"/>
                      <a:pt x="2293711" y="253353"/>
                      <a:pt x="2293747" y="253316"/>
                    </a:cubicBezTo>
                    <a:lnTo>
                      <a:pt x="2293747" y="253316"/>
                    </a:lnTo>
                    <a:lnTo>
                      <a:pt x="2293747" y="253407"/>
                    </a:lnTo>
                    <a:lnTo>
                      <a:pt x="2293747" y="253407"/>
                    </a:lnTo>
                    <a:cubicBezTo>
                      <a:pt x="2297297" y="250247"/>
                      <a:pt x="2302722" y="250548"/>
                      <a:pt x="2305889" y="254081"/>
                    </a:cubicBezTo>
                    <a:lnTo>
                      <a:pt x="2305889" y="254081"/>
                    </a:lnTo>
                    <a:cubicBezTo>
                      <a:pt x="2309002" y="257664"/>
                      <a:pt x="2308656" y="263078"/>
                      <a:pt x="2305125" y="266241"/>
                    </a:cubicBezTo>
                    <a:lnTo>
                      <a:pt x="2305125" y="266241"/>
                    </a:lnTo>
                    <a:cubicBezTo>
                      <a:pt x="2303559" y="267629"/>
                      <a:pt x="2301520" y="268393"/>
                      <a:pt x="2299427" y="268390"/>
                    </a:cubicBezTo>
                    <a:lnTo>
                      <a:pt x="2299427" y="268390"/>
                    </a:lnTo>
                    <a:cubicBezTo>
                      <a:pt x="2296951" y="268424"/>
                      <a:pt x="2294584" y="267374"/>
                      <a:pt x="2292964" y="265513"/>
                    </a:cubicBezTo>
                    <a:close/>
                    <a:moveTo>
                      <a:pt x="3515567" y="247254"/>
                    </a:moveTo>
                    <a:lnTo>
                      <a:pt x="3515567" y="247254"/>
                    </a:lnTo>
                    <a:cubicBezTo>
                      <a:pt x="3510907" y="246346"/>
                      <a:pt x="3507867" y="241833"/>
                      <a:pt x="3508758" y="237169"/>
                    </a:cubicBezTo>
                    <a:lnTo>
                      <a:pt x="3508758" y="237169"/>
                    </a:lnTo>
                    <a:cubicBezTo>
                      <a:pt x="3509705" y="232502"/>
                      <a:pt x="3514238" y="229467"/>
                      <a:pt x="3518916" y="230361"/>
                    </a:cubicBezTo>
                    <a:lnTo>
                      <a:pt x="3518916" y="230361"/>
                    </a:lnTo>
                    <a:cubicBezTo>
                      <a:pt x="3523595" y="231260"/>
                      <a:pt x="3526635" y="235775"/>
                      <a:pt x="3525743" y="240444"/>
                    </a:cubicBezTo>
                    <a:cubicBezTo>
                      <a:pt x="3525743" y="240475"/>
                      <a:pt x="3525725" y="240506"/>
                      <a:pt x="3525725" y="240537"/>
                    </a:cubicBezTo>
                    <a:lnTo>
                      <a:pt x="3525725" y="240537"/>
                    </a:lnTo>
                    <a:cubicBezTo>
                      <a:pt x="3524906" y="244551"/>
                      <a:pt x="3521374" y="247431"/>
                      <a:pt x="3517278" y="247418"/>
                    </a:cubicBezTo>
                    <a:lnTo>
                      <a:pt x="3517278" y="247418"/>
                    </a:lnTo>
                    <a:cubicBezTo>
                      <a:pt x="3516732" y="247429"/>
                      <a:pt x="3516204" y="247405"/>
                      <a:pt x="3515658" y="247345"/>
                    </a:cubicBezTo>
                    <a:close/>
                    <a:moveTo>
                      <a:pt x="3312061" y="243613"/>
                    </a:moveTo>
                    <a:cubicBezTo>
                      <a:pt x="3307328" y="243388"/>
                      <a:pt x="3303650" y="239399"/>
                      <a:pt x="3303796" y="234657"/>
                    </a:cubicBezTo>
                    <a:lnTo>
                      <a:pt x="3303796" y="234657"/>
                    </a:lnTo>
                    <a:cubicBezTo>
                      <a:pt x="3303960" y="229915"/>
                      <a:pt x="3307946" y="226205"/>
                      <a:pt x="3312680" y="226372"/>
                    </a:cubicBezTo>
                    <a:cubicBezTo>
                      <a:pt x="3312716" y="226372"/>
                      <a:pt x="3312734" y="226372"/>
                      <a:pt x="3312752" y="226374"/>
                    </a:cubicBezTo>
                    <a:lnTo>
                      <a:pt x="3312752" y="226374"/>
                    </a:lnTo>
                    <a:cubicBezTo>
                      <a:pt x="3317504" y="226591"/>
                      <a:pt x="3321181" y="230585"/>
                      <a:pt x="3321017" y="235331"/>
                    </a:cubicBezTo>
                    <a:lnTo>
                      <a:pt x="3321017" y="235331"/>
                    </a:lnTo>
                    <a:cubicBezTo>
                      <a:pt x="3320835" y="239953"/>
                      <a:pt x="3317031" y="243608"/>
                      <a:pt x="3312407" y="243613"/>
                    </a:cubicBezTo>
                    <a:lnTo>
                      <a:pt x="3312061" y="243613"/>
                    </a:lnTo>
                    <a:close/>
                    <a:moveTo>
                      <a:pt x="3406723" y="234657"/>
                    </a:moveTo>
                    <a:cubicBezTo>
                      <a:pt x="3406304" y="229991"/>
                      <a:pt x="3409745" y="225864"/>
                      <a:pt x="3414405" y="225440"/>
                    </a:cubicBezTo>
                    <a:cubicBezTo>
                      <a:pt x="3414460" y="225436"/>
                      <a:pt x="3414515" y="225431"/>
                      <a:pt x="3414569" y="225427"/>
                    </a:cubicBezTo>
                    <a:lnTo>
                      <a:pt x="3414569" y="225427"/>
                    </a:lnTo>
                    <a:lnTo>
                      <a:pt x="3414569" y="225427"/>
                    </a:lnTo>
                    <a:lnTo>
                      <a:pt x="3414569" y="225427"/>
                    </a:lnTo>
                    <a:cubicBezTo>
                      <a:pt x="3419320" y="225081"/>
                      <a:pt x="3423471" y="228619"/>
                      <a:pt x="3423872" y="233364"/>
                    </a:cubicBezTo>
                    <a:lnTo>
                      <a:pt x="3423872" y="233364"/>
                    </a:lnTo>
                    <a:cubicBezTo>
                      <a:pt x="3424290" y="238081"/>
                      <a:pt x="3420813" y="242245"/>
                      <a:pt x="3416080" y="242663"/>
                    </a:cubicBezTo>
                    <a:cubicBezTo>
                      <a:pt x="3416080" y="242665"/>
                      <a:pt x="3416062" y="242665"/>
                      <a:pt x="3416044" y="242667"/>
                    </a:cubicBezTo>
                    <a:lnTo>
                      <a:pt x="3415261" y="242667"/>
                    </a:lnTo>
                    <a:cubicBezTo>
                      <a:pt x="3410765" y="242667"/>
                      <a:pt x="3407033" y="239170"/>
                      <a:pt x="3406741" y="234675"/>
                    </a:cubicBezTo>
                    <a:close/>
                    <a:moveTo>
                      <a:pt x="3208296" y="226374"/>
                    </a:moveTo>
                    <a:cubicBezTo>
                      <a:pt x="3203708" y="225176"/>
                      <a:pt x="3200960" y="220483"/>
                      <a:pt x="3202143" y="215892"/>
                    </a:cubicBezTo>
                    <a:cubicBezTo>
                      <a:pt x="3202161" y="215854"/>
                      <a:pt x="3202161" y="215817"/>
                      <a:pt x="3202179" y="215779"/>
                    </a:cubicBezTo>
                    <a:lnTo>
                      <a:pt x="3202179" y="215779"/>
                    </a:lnTo>
                    <a:cubicBezTo>
                      <a:pt x="3203454" y="211193"/>
                      <a:pt x="3208187" y="208497"/>
                      <a:pt x="3212774" y="209753"/>
                    </a:cubicBezTo>
                    <a:lnTo>
                      <a:pt x="3212774" y="209753"/>
                    </a:lnTo>
                    <a:cubicBezTo>
                      <a:pt x="3217362" y="210997"/>
                      <a:pt x="3220056" y="215719"/>
                      <a:pt x="3218818" y="220297"/>
                    </a:cubicBezTo>
                    <a:cubicBezTo>
                      <a:pt x="3218818" y="220316"/>
                      <a:pt x="3218800" y="220332"/>
                      <a:pt x="3218800" y="220348"/>
                    </a:cubicBezTo>
                    <a:lnTo>
                      <a:pt x="3218800" y="220348"/>
                    </a:lnTo>
                    <a:cubicBezTo>
                      <a:pt x="3217780" y="224086"/>
                      <a:pt x="3214413" y="226691"/>
                      <a:pt x="3210535" y="226720"/>
                    </a:cubicBezTo>
                    <a:lnTo>
                      <a:pt x="3210535" y="226720"/>
                    </a:lnTo>
                    <a:cubicBezTo>
                      <a:pt x="3209752" y="226758"/>
                      <a:pt x="3208970" y="226647"/>
                      <a:pt x="3208242" y="226392"/>
                    </a:cubicBezTo>
                    <a:close/>
                    <a:moveTo>
                      <a:pt x="2369623" y="195627"/>
                    </a:moveTo>
                    <a:cubicBezTo>
                      <a:pt x="2366237" y="192285"/>
                      <a:pt x="2366200" y="186832"/>
                      <a:pt x="2369550" y="183450"/>
                    </a:cubicBezTo>
                    <a:cubicBezTo>
                      <a:pt x="2369568" y="183425"/>
                      <a:pt x="2369604" y="183401"/>
                      <a:pt x="2369623" y="183375"/>
                    </a:cubicBezTo>
                    <a:lnTo>
                      <a:pt x="2369623" y="183375"/>
                    </a:lnTo>
                    <a:cubicBezTo>
                      <a:pt x="2373027" y="180095"/>
                      <a:pt x="2378415" y="180144"/>
                      <a:pt x="2381765" y="183485"/>
                    </a:cubicBezTo>
                    <a:lnTo>
                      <a:pt x="2381765" y="183485"/>
                    </a:lnTo>
                    <a:cubicBezTo>
                      <a:pt x="2385115" y="186840"/>
                      <a:pt x="2385115" y="192272"/>
                      <a:pt x="2381765" y="195627"/>
                    </a:cubicBezTo>
                    <a:lnTo>
                      <a:pt x="2381765" y="195627"/>
                    </a:lnTo>
                    <a:cubicBezTo>
                      <a:pt x="2380145" y="197247"/>
                      <a:pt x="2377942" y="198146"/>
                      <a:pt x="2375648" y="198121"/>
                    </a:cubicBezTo>
                    <a:lnTo>
                      <a:pt x="2375648" y="198121"/>
                    </a:lnTo>
                    <a:cubicBezTo>
                      <a:pt x="2373373" y="198108"/>
                      <a:pt x="2371206" y="197222"/>
                      <a:pt x="2369568" y="195645"/>
                    </a:cubicBezTo>
                    <a:close/>
                    <a:moveTo>
                      <a:pt x="3109465" y="192441"/>
                    </a:moveTo>
                    <a:cubicBezTo>
                      <a:pt x="3105059" y="190679"/>
                      <a:pt x="3102911" y="185680"/>
                      <a:pt x="3104677" y="181273"/>
                    </a:cubicBezTo>
                    <a:cubicBezTo>
                      <a:pt x="3104695" y="181227"/>
                      <a:pt x="3104713" y="181182"/>
                      <a:pt x="3104732" y="181136"/>
                    </a:cubicBezTo>
                    <a:lnTo>
                      <a:pt x="3104732" y="181136"/>
                    </a:lnTo>
                    <a:cubicBezTo>
                      <a:pt x="3106479" y="176754"/>
                      <a:pt x="3111449" y="174617"/>
                      <a:pt x="3115818" y="176359"/>
                    </a:cubicBezTo>
                    <a:cubicBezTo>
                      <a:pt x="3115854" y="176374"/>
                      <a:pt x="3115891" y="176389"/>
                      <a:pt x="3115927" y="176403"/>
                    </a:cubicBezTo>
                    <a:lnTo>
                      <a:pt x="3115927" y="176403"/>
                    </a:lnTo>
                    <a:cubicBezTo>
                      <a:pt x="3120333" y="178187"/>
                      <a:pt x="3122463" y="183206"/>
                      <a:pt x="3120678" y="187615"/>
                    </a:cubicBezTo>
                    <a:cubicBezTo>
                      <a:pt x="3120678" y="187615"/>
                      <a:pt x="3120678" y="187617"/>
                      <a:pt x="3120678" y="187617"/>
                    </a:cubicBezTo>
                    <a:lnTo>
                      <a:pt x="3120678" y="187617"/>
                    </a:lnTo>
                    <a:cubicBezTo>
                      <a:pt x="3119368" y="190903"/>
                      <a:pt x="3116182" y="193064"/>
                      <a:pt x="3112650" y="193078"/>
                    </a:cubicBezTo>
                    <a:lnTo>
                      <a:pt x="3112650" y="193078"/>
                    </a:lnTo>
                    <a:cubicBezTo>
                      <a:pt x="3111540" y="193046"/>
                      <a:pt x="3110448" y="192838"/>
                      <a:pt x="3109410" y="192459"/>
                    </a:cubicBezTo>
                    <a:close/>
                    <a:moveTo>
                      <a:pt x="3015203" y="147112"/>
                    </a:moveTo>
                    <a:lnTo>
                      <a:pt x="3015203" y="147112"/>
                    </a:lnTo>
                    <a:cubicBezTo>
                      <a:pt x="3011016" y="144891"/>
                      <a:pt x="3009432" y="139701"/>
                      <a:pt x="3011653" y="135518"/>
                    </a:cubicBezTo>
                    <a:cubicBezTo>
                      <a:pt x="3011653" y="135505"/>
                      <a:pt x="3011671" y="135493"/>
                      <a:pt x="3011671" y="135480"/>
                    </a:cubicBezTo>
                    <a:lnTo>
                      <a:pt x="3011671" y="135480"/>
                    </a:lnTo>
                    <a:cubicBezTo>
                      <a:pt x="3013874" y="131264"/>
                      <a:pt x="3019080" y="129631"/>
                      <a:pt x="3023285" y="131832"/>
                    </a:cubicBezTo>
                    <a:cubicBezTo>
                      <a:pt x="3023285" y="131833"/>
                      <a:pt x="3023304" y="131837"/>
                      <a:pt x="3023304" y="131839"/>
                    </a:cubicBezTo>
                    <a:lnTo>
                      <a:pt x="3023304" y="131839"/>
                    </a:lnTo>
                    <a:cubicBezTo>
                      <a:pt x="3027491" y="134060"/>
                      <a:pt x="3029074" y="139250"/>
                      <a:pt x="3026854" y="143433"/>
                    </a:cubicBezTo>
                    <a:cubicBezTo>
                      <a:pt x="3026854" y="143446"/>
                      <a:pt x="3026835" y="143459"/>
                      <a:pt x="3026835" y="143471"/>
                    </a:cubicBezTo>
                    <a:lnTo>
                      <a:pt x="3026835" y="143471"/>
                    </a:lnTo>
                    <a:cubicBezTo>
                      <a:pt x="3025379" y="146311"/>
                      <a:pt x="3022448" y="148106"/>
                      <a:pt x="3019262" y="148132"/>
                    </a:cubicBezTo>
                    <a:lnTo>
                      <a:pt x="3019262" y="148132"/>
                    </a:lnTo>
                    <a:cubicBezTo>
                      <a:pt x="3017824" y="148146"/>
                      <a:pt x="3016422" y="147802"/>
                      <a:pt x="3015148" y="147131"/>
                    </a:cubicBezTo>
                    <a:close/>
                    <a:moveTo>
                      <a:pt x="2440783" y="120407"/>
                    </a:moveTo>
                    <a:cubicBezTo>
                      <a:pt x="2437580" y="116913"/>
                      <a:pt x="2437798" y="111477"/>
                      <a:pt x="2441293" y="108266"/>
                    </a:cubicBezTo>
                    <a:cubicBezTo>
                      <a:pt x="2441293" y="108266"/>
                      <a:pt x="2441293" y="108264"/>
                      <a:pt x="2441293" y="108264"/>
                    </a:cubicBezTo>
                    <a:lnTo>
                      <a:pt x="2441293" y="108264"/>
                    </a:lnTo>
                    <a:cubicBezTo>
                      <a:pt x="2444697" y="105020"/>
                      <a:pt x="2450086" y="105151"/>
                      <a:pt x="2453344" y="108559"/>
                    </a:cubicBezTo>
                    <a:cubicBezTo>
                      <a:pt x="2453381" y="108599"/>
                      <a:pt x="2453417" y="108641"/>
                      <a:pt x="2453454" y="108683"/>
                    </a:cubicBezTo>
                    <a:lnTo>
                      <a:pt x="2453454" y="108683"/>
                    </a:lnTo>
                    <a:cubicBezTo>
                      <a:pt x="2456694" y="112153"/>
                      <a:pt x="2456512" y="117590"/>
                      <a:pt x="2453035" y="120827"/>
                    </a:cubicBezTo>
                    <a:cubicBezTo>
                      <a:pt x="2453035" y="120833"/>
                      <a:pt x="2453017" y="120838"/>
                      <a:pt x="2453017" y="120844"/>
                    </a:cubicBezTo>
                    <a:lnTo>
                      <a:pt x="2453017" y="120844"/>
                    </a:lnTo>
                    <a:cubicBezTo>
                      <a:pt x="2451433" y="122334"/>
                      <a:pt x="2449339" y="123168"/>
                      <a:pt x="2447155" y="123174"/>
                    </a:cubicBezTo>
                    <a:lnTo>
                      <a:pt x="2447155" y="123174"/>
                    </a:lnTo>
                    <a:cubicBezTo>
                      <a:pt x="2444734" y="123174"/>
                      <a:pt x="2442404" y="122182"/>
                      <a:pt x="2440729" y="120425"/>
                    </a:cubicBezTo>
                    <a:close/>
                    <a:moveTo>
                      <a:pt x="2923398" y="99071"/>
                    </a:moveTo>
                    <a:lnTo>
                      <a:pt x="2923398" y="99071"/>
                    </a:lnTo>
                    <a:cubicBezTo>
                      <a:pt x="2919138" y="96941"/>
                      <a:pt x="2917427" y="91769"/>
                      <a:pt x="2919557" y="87517"/>
                    </a:cubicBezTo>
                    <a:cubicBezTo>
                      <a:pt x="2919575" y="87491"/>
                      <a:pt x="2919575" y="87464"/>
                      <a:pt x="2919594" y="87439"/>
                    </a:cubicBezTo>
                    <a:lnTo>
                      <a:pt x="2919594" y="87439"/>
                    </a:lnTo>
                    <a:cubicBezTo>
                      <a:pt x="2921778" y="83237"/>
                      <a:pt x="2926912" y="81553"/>
                      <a:pt x="2931153" y="83652"/>
                    </a:cubicBezTo>
                    <a:lnTo>
                      <a:pt x="2931153" y="83652"/>
                    </a:lnTo>
                    <a:cubicBezTo>
                      <a:pt x="2935377" y="85831"/>
                      <a:pt x="2937070" y="91012"/>
                      <a:pt x="2934940" y="95266"/>
                    </a:cubicBezTo>
                    <a:lnTo>
                      <a:pt x="2934940" y="95266"/>
                    </a:lnTo>
                    <a:cubicBezTo>
                      <a:pt x="2933484" y="98168"/>
                      <a:pt x="2930516" y="100005"/>
                      <a:pt x="2927276" y="100018"/>
                    </a:cubicBezTo>
                    <a:lnTo>
                      <a:pt x="2927276" y="100018"/>
                    </a:lnTo>
                    <a:cubicBezTo>
                      <a:pt x="2925929" y="100000"/>
                      <a:pt x="2924600" y="99677"/>
                      <a:pt x="2923398" y="99071"/>
                    </a:cubicBezTo>
                    <a:close/>
                    <a:moveTo>
                      <a:pt x="2524214" y="59677"/>
                    </a:moveTo>
                    <a:cubicBezTo>
                      <a:pt x="2522138" y="55393"/>
                      <a:pt x="2523923" y="50240"/>
                      <a:pt x="2528182" y="48135"/>
                    </a:cubicBezTo>
                    <a:lnTo>
                      <a:pt x="2528182" y="48135"/>
                    </a:lnTo>
                    <a:cubicBezTo>
                      <a:pt x="2532442" y="46050"/>
                      <a:pt x="2537594" y="47778"/>
                      <a:pt x="2539742" y="52013"/>
                    </a:cubicBezTo>
                    <a:lnTo>
                      <a:pt x="2539742" y="52013"/>
                    </a:lnTo>
                    <a:cubicBezTo>
                      <a:pt x="2541890" y="56279"/>
                      <a:pt x="2540179" y="61477"/>
                      <a:pt x="2535901" y="63625"/>
                    </a:cubicBezTo>
                    <a:cubicBezTo>
                      <a:pt x="2535901" y="63632"/>
                      <a:pt x="2535883" y="63639"/>
                      <a:pt x="2535864" y="63646"/>
                    </a:cubicBezTo>
                    <a:lnTo>
                      <a:pt x="2535864" y="63646"/>
                    </a:lnTo>
                    <a:cubicBezTo>
                      <a:pt x="2534681" y="64220"/>
                      <a:pt x="2533371" y="64513"/>
                      <a:pt x="2532060" y="64501"/>
                    </a:cubicBezTo>
                    <a:lnTo>
                      <a:pt x="2532060" y="64501"/>
                    </a:lnTo>
                    <a:cubicBezTo>
                      <a:pt x="2528747" y="64514"/>
                      <a:pt x="2525706" y="62645"/>
                      <a:pt x="2524214" y="59677"/>
                    </a:cubicBezTo>
                    <a:close/>
                    <a:moveTo>
                      <a:pt x="2830265" y="56400"/>
                    </a:moveTo>
                    <a:cubicBezTo>
                      <a:pt x="2825750" y="54897"/>
                      <a:pt x="2823293" y="50012"/>
                      <a:pt x="2824804" y="45489"/>
                    </a:cubicBezTo>
                    <a:cubicBezTo>
                      <a:pt x="2824804" y="45485"/>
                      <a:pt x="2824804" y="45482"/>
                      <a:pt x="2824804" y="45478"/>
                    </a:cubicBezTo>
                    <a:lnTo>
                      <a:pt x="2824804" y="45478"/>
                    </a:lnTo>
                    <a:cubicBezTo>
                      <a:pt x="2826333" y="40972"/>
                      <a:pt x="2831211" y="38537"/>
                      <a:pt x="2835726" y="40016"/>
                    </a:cubicBezTo>
                    <a:lnTo>
                      <a:pt x="2835726" y="40016"/>
                    </a:lnTo>
                    <a:cubicBezTo>
                      <a:pt x="2840204" y="41567"/>
                      <a:pt x="2842607" y="46446"/>
                      <a:pt x="2841078" y="50939"/>
                    </a:cubicBezTo>
                    <a:lnTo>
                      <a:pt x="2841078" y="50939"/>
                    </a:lnTo>
                    <a:cubicBezTo>
                      <a:pt x="2839931" y="54446"/>
                      <a:pt x="2836673" y="56815"/>
                      <a:pt x="2832977" y="56801"/>
                    </a:cubicBezTo>
                    <a:lnTo>
                      <a:pt x="2832977" y="56801"/>
                    </a:lnTo>
                    <a:cubicBezTo>
                      <a:pt x="2832067" y="56796"/>
                      <a:pt x="2831139" y="56661"/>
                      <a:pt x="2830265" y="56400"/>
                    </a:cubicBezTo>
                    <a:close/>
                    <a:moveTo>
                      <a:pt x="2621571" y="25453"/>
                    </a:moveTo>
                    <a:cubicBezTo>
                      <a:pt x="2620769" y="20740"/>
                      <a:pt x="2623919" y="16265"/>
                      <a:pt x="2628634" y="15440"/>
                    </a:cubicBezTo>
                    <a:lnTo>
                      <a:pt x="2628634" y="15440"/>
                    </a:lnTo>
                    <a:lnTo>
                      <a:pt x="2628634" y="15531"/>
                    </a:lnTo>
                    <a:lnTo>
                      <a:pt x="2628634" y="15531"/>
                    </a:lnTo>
                    <a:cubicBezTo>
                      <a:pt x="2633294" y="14709"/>
                      <a:pt x="2637718" y="17814"/>
                      <a:pt x="2638555" y="22467"/>
                    </a:cubicBezTo>
                    <a:cubicBezTo>
                      <a:pt x="2638555" y="22479"/>
                      <a:pt x="2638555" y="22492"/>
                      <a:pt x="2638555" y="22504"/>
                    </a:cubicBezTo>
                    <a:lnTo>
                      <a:pt x="2638555" y="22504"/>
                    </a:lnTo>
                    <a:cubicBezTo>
                      <a:pt x="2639356" y="27212"/>
                      <a:pt x="2636207" y="31683"/>
                      <a:pt x="2631492" y="32498"/>
                    </a:cubicBezTo>
                    <a:lnTo>
                      <a:pt x="2631492" y="32498"/>
                    </a:lnTo>
                    <a:cubicBezTo>
                      <a:pt x="2631037" y="32573"/>
                      <a:pt x="2630564" y="32604"/>
                      <a:pt x="2630108" y="32589"/>
                    </a:cubicBezTo>
                    <a:lnTo>
                      <a:pt x="2630108" y="32589"/>
                    </a:lnTo>
                    <a:cubicBezTo>
                      <a:pt x="2625921" y="32582"/>
                      <a:pt x="2622335" y="29600"/>
                      <a:pt x="2621571" y="25489"/>
                    </a:cubicBezTo>
                    <a:close/>
                    <a:moveTo>
                      <a:pt x="2732034" y="30769"/>
                    </a:moveTo>
                    <a:lnTo>
                      <a:pt x="2732034" y="30769"/>
                    </a:lnTo>
                    <a:cubicBezTo>
                      <a:pt x="2727338" y="30155"/>
                      <a:pt x="2724006" y="25844"/>
                      <a:pt x="2724625" y="21138"/>
                    </a:cubicBezTo>
                    <a:lnTo>
                      <a:pt x="2724625" y="21138"/>
                    </a:lnTo>
                    <a:cubicBezTo>
                      <a:pt x="2725280" y="16412"/>
                      <a:pt x="2729632" y="13103"/>
                      <a:pt x="2734365" y="13729"/>
                    </a:cubicBezTo>
                    <a:lnTo>
                      <a:pt x="2734365" y="13729"/>
                    </a:lnTo>
                    <a:cubicBezTo>
                      <a:pt x="2739043" y="14383"/>
                      <a:pt x="2742302" y="18706"/>
                      <a:pt x="2741665" y="23386"/>
                    </a:cubicBezTo>
                    <a:cubicBezTo>
                      <a:pt x="2741646" y="23407"/>
                      <a:pt x="2741646" y="23429"/>
                      <a:pt x="2741646" y="23450"/>
                    </a:cubicBezTo>
                    <a:lnTo>
                      <a:pt x="2741646" y="23450"/>
                    </a:lnTo>
                    <a:cubicBezTo>
                      <a:pt x="2741100" y="27729"/>
                      <a:pt x="2737441" y="30921"/>
                      <a:pt x="2733127" y="30878"/>
                    </a:cubicBezTo>
                    <a:lnTo>
                      <a:pt x="2733127" y="30878"/>
                    </a:lnTo>
                    <a:cubicBezTo>
                      <a:pt x="2732763" y="30904"/>
                      <a:pt x="2732398" y="30880"/>
                      <a:pt x="2732034" y="3080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209E8807-1EDD-4E0E-B95F-4143640A9985}"/>
                  </a:ext>
                </a:extLst>
              </p:cNvPr>
              <p:cNvSpPr/>
              <p:nvPr/>
            </p:nvSpPr>
            <p:spPr>
              <a:xfrm>
                <a:off x="13157776" y="5540015"/>
                <a:ext cx="4740444" cy="4640646"/>
              </a:xfrm>
              <a:custGeom>
                <a:avLst/>
                <a:gdLst>
                  <a:gd name="connsiteX0" fmla="*/ 3217361 w 5188233"/>
                  <a:gd name="connsiteY0" fmla="*/ 5070438 h 5079006"/>
                  <a:gd name="connsiteX1" fmla="*/ 3224916 w 5188233"/>
                  <a:gd name="connsiteY1" fmla="*/ 5061062 h 5079006"/>
                  <a:gd name="connsiteX2" fmla="*/ 3225025 w 5188233"/>
                  <a:gd name="connsiteY2" fmla="*/ 5061045 h 5079006"/>
                  <a:gd name="connsiteX3" fmla="*/ 3225025 w 5188233"/>
                  <a:gd name="connsiteY3" fmla="*/ 5061045 h 5079006"/>
                  <a:gd name="connsiteX4" fmla="*/ 3234510 w 5188233"/>
                  <a:gd name="connsiteY4" fmla="*/ 5068709 h 5079006"/>
                  <a:gd name="connsiteX5" fmla="*/ 3234510 w 5188233"/>
                  <a:gd name="connsiteY5" fmla="*/ 5068709 h 5079006"/>
                  <a:gd name="connsiteX6" fmla="*/ 3226754 w 5188233"/>
                  <a:gd name="connsiteY6" fmla="*/ 5078193 h 5079006"/>
                  <a:gd name="connsiteX7" fmla="*/ 3225899 w 5188233"/>
                  <a:gd name="connsiteY7" fmla="*/ 5078193 h 5079006"/>
                  <a:gd name="connsiteX8" fmla="*/ 3217361 w 5188233"/>
                  <a:gd name="connsiteY8" fmla="*/ 5070438 h 5079006"/>
                  <a:gd name="connsiteX9" fmla="*/ 3121206 w 5188233"/>
                  <a:gd name="connsiteY9" fmla="*/ 5072422 h 5079006"/>
                  <a:gd name="connsiteX10" fmla="*/ 3114580 w 5188233"/>
                  <a:gd name="connsiteY10" fmla="*/ 5062155 h 5079006"/>
                  <a:gd name="connsiteX11" fmla="*/ 3114580 w 5188233"/>
                  <a:gd name="connsiteY11" fmla="*/ 5062155 h 5079006"/>
                  <a:gd name="connsiteX12" fmla="*/ 3124792 w 5188233"/>
                  <a:gd name="connsiteY12" fmla="*/ 5055601 h 5079006"/>
                  <a:gd name="connsiteX13" fmla="*/ 3124828 w 5188233"/>
                  <a:gd name="connsiteY13" fmla="*/ 5055620 h 5079006"/>
                  <a:gd name="connsiteX14" fmla="*/ 3124828 w 5188233"/>
                  <a:gd name="connsiteY14" fmla="*/ 5055620 h 5079006"/>
                  <a:gd name="connsiteX15" fmla="*/ 3131455 w 5188233"/>
                  <a:gd name="connsiteY15" fmla="*/ 5065777 h 5079006"/>
                  <a:gd name="connsiteX16" fmla="*/ 3131455 w 5188233"/>
                  <a:gd name="connsiteY16" fmla="*/ 5065777 h 5079006"/>
                  <a:gd name="connsiteX17" fmla="*/ 3131455 w 5188233"/>
                  <a:gd name="connsiteY17" fmla="*/ 5065777 h 5079006"/>
                  <a:gd name="connsiteX18" fmla="*/ 3123008 w 5188233"/>
                  <a:gd name="connsiteY18" fmla="*/ 5072586 h 5079006"/>
                  <a:gd name="connsiteX19" fmla="*/ 3123008 w 5188233"/>
                  <a:gd name="connsiteY19" fmla="*/ 5072586 h 5079006"/>
                  <a:gd name="connsiteX20" fmla="*/ 3121151 w 5188233"/>
                  <a:gd name="connsiteY20" fmla="*/ 5072422 h 5079006"/>
                  <a:gd name="connsiteX21" fmla="*/ 3317904 w 5188233"/>
                  <a:gd name="connsiteY21" fmla="*/ 5047428 h 5079006"/>
                  <a:gd name="connsiteX22" fmla="*/ 3322345 w 5188233"/>
                  <a:gd name="connsiteY22" fmla="*/ 5036195 h 5079006"/>
                  <a:gd name="connsiteX23" fmla="*/ 3322473 w 5188233"/>
                  <a:gd name="connsiteY23" fmla="*/ 5036141 h 5079006"/>
                  <a:gd name="connsiteX24" fmla="*/ 3322473 w 5188233"/>
                  <a:gd name="connsiteY24" fmla="*/ 5036141 h 5079006"/>
                  <a:gd name="connsiteX25" fmla="*/ 3333760 w 5188233"/>
                  <a:gd name="connsiteY25" fmla="*/ 5040801 h 5079006"/>
                  <a:gd name="connsiteX26" fmla="*/ 3333760 w 5188233"/>
                  <a:gd name="connsiteY26" fmla="*/ 5040801 h 5079006"/>
                  <a:gd name="connsiteX27" fmla="*/ 3329190 w 5188233"/>
                  <a:gd name="connsiteY27" fmla="*/ 5052070 h 5079006"/>
                  <a:gd name="connsiteX28" fmla="*/ 3329190 w 5188233"/>
                  <a:gd name="connsiteY28" fmla="*/ 5052070 h 5079006"/>
                  <a:gd name="connsiteX29" fmla="*/ 3325841 w 5188233"/>
                  <a:gd name="connsiteY29" fmla="*/ 5052761 h 5079006"/>
                  <a:gd name="connsiteX30" fmla="*/ 3325841 w 5188233"/>
                  <a:gd name="connsiteY30" fmla="*/ 5052761 h 5079006"/>
                  <a:gd name="connsiteX31" fmla="*/ 3317849 w 5188233"/>
                  <a:gd name="connsiteY31" fmla="*/ 5047428 h 5079006"/>
                  <a:gd name="connsiteX32" fmla="*/ 3020044 w 5188233"/>
                  <a:gd name="connsiteY32" fmla="*/ 5047774 h 5079006"/>
                  <a:gd name="connsiteX33" fmla="*/ 3014456 w 5188233"/>
                  <a:gd name="connsiteY33" fmla="*/ 5036851 h 5079006"/>
                  <a:gd name="connsiteX34" fmla="*/ 3014456 w 5188233"/>
                  <a:gd name="connsiteY34" fmla="*/ 5036851 h 5079006"/>
                  <a:gd name="connsiteX35" fmla="*/ 3025214 w 5188233"/>
                  <a:gd name="connsiteY35" fmla="*/ 5031189 h 5079006"/>
                  <a:gd name="connsiteX36" fmla="*/ 3025378 w 5188233"/>
                  <a:gd name="connsiteY36" fmla="*/ 5031244 h 5079006"/>
                  <a:gd name="connsiteX37" fmla="*/ 3025378 w 5188233"/>
                  <a:gd name="connsiteY37" fmla="*/ 5031244 h 5079006"/>
                  <a:gd name="connsiteX38" fmla="*/ 3031040 w 5188233"/>
                  <a:gd name="connsiteY38" fmla="*/ 5042003 h 5079006"/>
                  <a:gd name="connsiteX39" fmla="*/ 3030985 w 5188233"/>
                  <a:gd name="connsiteY39" fmla="*/ 5042166 h 5079006"/>
                  <a:gd name="connsiteX40" fmla="*/ 3030985 w 5188233"/>
                  <a:gd name="connsiteY40" fmla="*/ 5042166 h 5079006"/>
                  <a:gd name="connsiteX41" fmla="*/ 3022793 w 5188233"/>
                  <a:gd name="connsiteY41" fmla="*/ 5048119 h 5079006"/>
                  <a:gd name="connsiteX42" fmla="*/ 3022793 w 5188233"/>
                  <a:gd name="connsiteY42" fmla="*/ 5048119 h 5079006"/>
                  <a:gd name="connsiteX43" fmla="*/ 3019990 w 5188233"/>
                  <a:gd name="connsiteY43" fmla="*/ 5047774 h 5079006"/>
                  <a:gd name="connsiteX44" fmla="*/ 2510760 w 5188233"/>
                  <a:gd name="connsiteY44" fmla="*/ 5030716 h 5079006"/>
                  <a:gd name="connsiteX45" fmla="*/ 2510760 w 5188233"/>
                  <a:gd name="connsiteY45" fmla="*/ 5030625 h 5079006"/>
                  <a:gd name="connsiteX46" fmla="*/ 2510760 w 5188233"/>
                  <a:gd name="connsiteY46" fmla="*/ 5030625 h 5079006"/>
                  <a:gd name="connsiteX47" fmla="*/ 2504225 w 5188233"/>
                  <a:gd name="connsiteY47" fmla="*/ 5020412 h 5079006"/>
                  <a:gd name="connsiteX48" fmla="*/ 2504225 w 5188233"/>
                  <a:gd name="connsiteY48" fmla="*/ 5020376 h 5079006"/>
                  <a:gd name="connsiteX49" fmla="*/ 2504225 w 5188233"/>
                  <a:gd name="connsiteY49" fmla="*/ 5020376 h 5079006"/>
                  <a:gd name="connsiteX50" fmla="*/ 2514456 w 5188233"/>
                  <a:gd name="connsiteY50" fmla="*/ 5013822 h 5079006"/>
                  <a:gd name="connsiteX51" fmla="*/ 2514474 w 5188233"/>
                  <a:gd name="connsiteY51" fmla="*/ 5013822 h 5079006"/>
                  <a:gd name="connsiteX52" fmla="*/ 2514474 w 5188233"/>
                  <a:gd name="connsiteY52" fmla="*/ 5013822 h 5079006"/>
                  <a:gd name="connsiteX53" fmla="*/ 2521027 w 5188233"/>
                  <a:gd name="connsiteY53" fmla="*/ 5024163 h 5079006"/>
                  <a:gd name="connsiteX54" fmla="*/ 2521027 w 5188233"/>
                  <a:gd name="connsiteY54" fmla="*/ 5024163 h 5079006"/>
                  <a:gd name="connsiteX55" fmla="*/ 2512581 w 5188233"/>
                  <a:gd name="connsiteY55" fmla="*/ 5030880 h 5079006"/>
                  <a:gd name="connsiteX56" fmla="*/ 2512581 w 5188233"/>
                  <a:gd name="connsiteY56" fmla="*/ 5030880 h 5079006"/>
                  <a:gd name="connsiteX57" fmla="*/ 2510705 w 5188233"/>
                  <a:gd name="connsiteY57" fmla="*/ 5030716 h 5079006"/>
                  <a:gd name="connsiteX58" fmla="*/ 2920794 w 5188233"/>
                  <a:gd name="connsiteY58" fmla="*/ 5023125 h 5079006"/>
                  <a:gd name="connsiteX59" fmla="*/ 2913822 w 5188233"/>
                  <a:gd name="connsiteY59" fmla="*/ 5013276 h 5079006"/>
                  <a:gd name="connsiteX60" fmla="*/ 2913822 w 5188233"/>
                  <a:gd name="connsiteY60" fmla="*/ 5013222 h 5079006"/>
                  <a:gd name="connsiteX61" fmla="*/ 2913822 w 5188233"/>
                  <a:gd name="connsiteY61" fmla="*/ 5013222 h 5079006"/>
                  <a:gd name="connsiteX62" fmla="*/ 2923652 w 5188233"/>
                  <a:gd name="connsiteY62" fmla="*/ 5006213 h 5079006"/>
                  <a:gd name="connsiteX63" fmla="*/ 2923725 w 5188233"/>
                  <a:gd name="connsiteY63" fmla="*/ 5006231 h 5079006"/>
                  <a:gd name="connsiteX64" fmla="*/ 2923725 w 5188233"/>
                  <a:gd name="connsiteY64" fmla="*/ 5006231 h 5079006"/>
                  <a:gd name="connsiteX65" fmla="*/ 2930807 w 5188233"/>
                  <a:gd name="connsiteY65" fmla="*/ 5016043 h 5079006"/>
                  <a:gd name="connsiteX66" fmla="*/ 2930789 w 5188233"/>
                  <a:gd name="connsiteY66" fmla="*/ 5016153 h 5079006"/>
                  <a:gd name="connsiteX67" fmla="*/ 2930789 w 5188233"/>
                  <a:gd name="connsiteY67" fmla="*/ 5016153 h 5079006"/>
                  <a:gd name="connsiteX68" fmla="*/ 2922342 w 5188233"/>
                  <a:gd name="connsiteY68" fmla="*/ 5023307 h 5079006"/>
                  <a:gd name="connsiteX69" fmla="*/ 2922342 w 5188233"/>
                  <a:gd name="connsiteY69" fmla="*/ 5023307 h 5079006"/>
                  <a:gd name="connsiteX70" fmla="*/ 2920740 w 5188233"/>
                  <a:gd name="connsiteY70" fmla="*/ 5023125 h 5079006"/>
                  <a:gd name="connsiteX71" fmla="*/ 2606060 w 5188233"/>
                  <a:gd name="connsiteY71" fmla="*/ 5008307 h 5079006"/>
                  <a:gd name="connsiteX72" fmla="*/ 2612559 w 5188233"/>
                  <a:gd name="connsiteY72" fmla="*/ 4998076 h 5079006"/>
                  <a:gd name="connsiteX73" fmla="*/ 2612613 w 5188233"/>
                  <a:gd name="connsiteY73" fmla="*/ 4998057 h 5079006"/>
                  <a:gd name="connsiteX74" fmla="*/ 2612613 w 5188233"/>
                  <a:gd name="connsiteY74" fmla="*/ 4998057 h 5079006"/>
                  <a:gd name="connsiteX75" fmla="*/ 2622826 w 5188233"/>
                  <a:gd name="connsiteY75" fmla="*/ 5004356 h 5079006"/>
                  <a:gd name="connsiteX76" fmla="*/ 2622862 w 5188233"/>
                  <a:gd name="connsiteY76" fmla="*/ 5004520 h 5079006"/>
                  <a:gd name="connsiteX77" fmla="*/ 2622862 w 5188233"/>
                  <a:gd name="connsiteY77" fmla="*/ 5004520 h 5079006"/>
                  <a:gd name="connsiteX78" fmla="*/ 2616527 w 5188233"/>
                  <a:gd name="connsiteY78" fmla="*/ 5014824 h 5079006"/>
                  <a:gd name="connsiteX79" fmla="*/ 2616400 w 5188233"/>
                  <a:gd name="connsiteY79" fmla="*/ 5014860 h 5079006"/>
                  <a:gd name="connsiteX80" fmla="*/ 2616400 w 5188233"/>
                  <a:gd name="connsiteY80" fmla="*/ 5014860 h 5079006"/>
                  <a:gd name="connsiteX81" fmla="*/ 2614579 w 5188233"/>
                  <a:gd name="connsiteY81" fmla="*/ 5015024 h 5079006"/>
                  <a:gd name="connsiteX82" fmla="*/ 2614579 w 5188233"/>
                  <a:gd name="connsiteY82" fmla="*/ 5015024 h 5079006"/>
                  <a:gd name="connsiteX83" fmla="*/ 2606005 w 5188233"/>
                  <a:gd name="connsiteY83" fmla="*/ 5008307 h 5079006"/>
                  <a:gd name="connsiteX84" fmla="*/ 2411164 w 5188233"/>
                  <a:gd name="connsiteY84" fmla="*/ 5007797 h 5079006"/>
                  <a:gd name="connsiteX85" fmla="*/ 2406304 w 5188233"/>
                  <a:gd name="connsiteY85" fmla="*/ 4996692 h 5079006"/>
                  <a:gd name="connsiteX86" fmla="*/ 2406340 w 5188233"/>
                  <a:gd name="connsiteY86" fmla="*/ 4996601 h 5079006"/>
                  <a:gd name="connsiteX87" fmla="*/ 2406340 w 5188233"/>
                  <a:gd name="connsiteY87" fmla="*/ 4996601 h 5079006"/>
                  <a:gd name="connsiteX88" fmla="*/ 2417518 w 5188233"/>
                  <a:gd name="connsiteY88" fmla="*/ 4991850 h 5079006"/>
                  <a:gd name="connsiteX89" fmla="*/ 2417536 w 5188233"/>
                  <a:gd name="connsiteY89" fmla="*/ 4991850 h 5079006"/>
                  <a:gd name="connsiteX90" fmla="*/ 2417536 w 5188233"/>
                  <a:gd name="connsiteY90" fmla="*/ 4991850 h 5079006"/>
                  <a:gd name="connsiteX91" fmla="*/ 2422378 w 5188233"/>
                  <a:gd name="connsiteY91" fmla="*/ 5003064 h 5079006"/>
                  <a:gd name="connsiteX92" fmla="*/ 2422378 w 5188233"/>
                  <a:gd name="connsiteY92" fmla="*/ 5003064 h 5079006"/>
                  <a:gd name="connsiteX93" fmla="*/ 2414350 w 5188233"/>
                  <a:gd name="connsiteY93" fmla="*/ 5008525 h 5079006"/>
                  <a:gd name="connsiteX94" fmla="*/ 2414350 w 5188233"/>
                  <a:gd name="connsiteY94" fmla="*/ 5008525 h 5079006"/>
                  <a:gd name="connsiteX95" fmla="*/ 2411110 w 5188233"/>
                  <a:gd name="connsiteY95" fmla="*/ 5007797 h 5079006"/>
                  <a:gd name="connsiteX96" fmla="*/ 2818941 w 5188233"/>
                  <a:gd name="connsiteY96" fmla="*/ 5007797 h 5079006"/>
                  <a:gd name="connsiteX97" fmla="*/ 2811423 w 5188233"/>
                  <a:gd name="connsiteY97" fmla="*/ 4998312 h 5079006"/>
                  <a:gd name="connsiteX98" fmla="*/ 2811441 w 5188233"/>
                  <a:gd name="connsiteY98" fmla="*/ 4998221 h 5079006"/>
                  <a:gd name="connsiteX99" fmla="*/ 2811441 w 5188233"/>
                  <a:gd name="connsiteY99" fmla="*/ 4998221 h 5079006"/>
                  <a:gd name="connsiteX100" fmla="*/ 2820907 w 5188233"/>
                  <a:gd name="connsiteY100" fmla="*/ 4990648 h 5079006"/>
                  <a:gd name="connsiteX101" fmla="*/ 2820925 w 5188233"/>
                  <a:gd name="connsiteY101" fmla="*/ 4990648 h 5079006"/>
                  <a:gd name="connsiteX102" fmla="*/ 2820925 w 5188233"/>
                  <a:gd name="connsiteY102" fmla="*/ 4990648 h 5079006"/>
                  <a:gd name="connsiteX103" fmla="*/ 2828498 w 5188233"/>
                  <a:gd name="connsiteY103" fmla="*/ 5000187 h 5079006"/>
                  <a:gd name="connsiteX104" fmla="*/ 2828498 w 5188233"/>
                  <a:gd name="connsiteY104" fmla="*/ 5000224 h 5079006"/>
                  <a:gd name="connsiteX105" fmla="*/ 2828498 w 5188233"/>
                  <a:gd name="connsiteY105" fmla="*/ 5000224 h 5079006"/>
                  <a:gd name="connsiteX106" fmla="*/ 2819979 w 5188233"/>
                  <a:gd name="connsiteY106" fmla="*/ 5007797 h 5079006"/>
                  <a:gd name="connsiteX107" fmla="*/ 2818941 w 5188233"/>
                  <a:gd name="connsiteY107" fmla="*/ 5007797 h 5079006"/>
                  <a:gd name="connsiteX108" fmla="*/ 2708059 w 5188233"/>
                  <a:gd name="connsiteY108" fmla="*/ 4995563 h 5079006"/>
                  <a:gd name="connsiteX109" fmla="*/ 2716069 w 5188233"/>
                  <a:gd name="connsiteY109" fmla="*/ 4986461 h 5079006"/>
                  <a:gd name="connsiteX110" fmla="*/ 2716160 w 5188233"/>
                  <a:gd name="connsiteY110" fmla="*/ 4986461 h 5079006"/>
                  <a:gd name="connsiteX111" fmla="*/ 2716160 w 5188233"/>
                  <a:gd name="connsiteY111" fmla="*/ 4986370 h 5079006"/>
                  <a:gd name="connsiteX112" fmla="*/ 2725262 w 5188233"/>
                  <a:gd name="connsiteY112" fmla="*/ 4994471 h 5079006"/>
                  <a:gd name="connsiteX113" fmla="*/ 2725262 w 5188233"/>
                  <a:gd name="connsiteY113" fmla="*/ 4994471 h 5079006"/>
                  <a:gd name="connsiteX114" fmla="*/ 2717252 w 5188233"/>
                  <a:gd name="connsiteY114" fmla="*/ 5003573 h 5079006"/>
                  <a:gd name="connsiteX115" fmla="*/ 2717161 w 5188233"/>
                  <a:gd name="connsiteY115" fmla="*/ 5003573 h 5079006"/>
                  <a:gd name="connsiteX116" fmla="*/ 2716651 w 5188233"/>
                  <a:gd name="connsiteY116" fmla="*/ 5003573 h 5079006"/>
                  <a:gd name="connsiteX117" fmla="*/ 2708022 w 5188233"/>
                  <a:gd name="connsiteY117" fmla="*/ 4995563 h 5079006"/>
                  <a:gd name="connsiteX118" fmla="*/ 3407669 w 5188233"/>
                  <a:gd name="connsiteY118" fmla="*/ 4996601 h 5079006"/>
                  <a:gd name="connsiteX119" fmla="*/ 3408871 w 5188233"/>
                  <a:gd name="connsiteY119" fmla="*/ 4984605 h 5079006"/>
                  <a:gd name="connsiteX120" fmla="*/ 3408962 w 5188233"/>
                  <a:gd name="connsiteY120" fmla="*/ 4984532 h 5079006"/>
                  <a:gd name="connsiteX121" fmla="*/ 3408962 w 5188233"/>
                  <a:gd name="connsiteY121" fmla="*/ 4984532 h 5079006"/>
                  <a:gd name="connsiteX122" fmla="*/ 3421104 w 5188233"/>
                  <a:gd name="connsiteY122" fmla="*/ 4985824 h 5079006"/>
                  <a:gd name="connsiteX123" fmla="*/ 3421104 w 5188233"/>
                  <a:gd name="connsiteY123" fmla="*/ 4985824 h 5079006"/>
                  <a:gd name="connsiteX124" fmla="*/ 3421104 w 5188233"/>
                  <a:gd name="connsiteY124" fmla="*/ 4985824 h 5079006"/>
                  <a:gd name="connsiteX125" fmla="*/ 3419812 w 5188233"/>
                  <a:gd name="connsiteY125" fmla="*/ 4997966 h 5079006"/>
                  <a:gd name="connsiteX126" fmla="*/ 3419812 w 5188233"/>
                  <a:gd name="connsiteY126" fmla="*/ 4997966 h 5079006"/>
                  <a:gd name="connsiteX127" fmla="*/ 3414350 w 5188233"/>
                  <a:gd name="connsiteY127" fmla="*/ 4999878 h 5079006"/>
                  <a:gd name="connsiteX128" fmla="*/ 3414350 w 5188233"/>
                  <a:gd name="connsiteY128" fmla="*/ 4999878 h 5079006"/>
                  <a:gd name="connsiteX129" fmla="*/ 3407633 w 5188233"/>
                  <a:gd name="connsiteY129" fmla="*/ 4996601 h 5079006"/>
                  <a:gd name="connsiteX130" fmla="*/ 2313880 w 5188233"/>
                  <a:gd name="connsiteY130" fmla="*/ 4972389 h 5079006"/>
                  <a:gd name="connsiteX131" fmla="*/ 2309566 w 5188233"/>
                  <a:gd name="connsiteY131" fmla="*/ 4960921 h 5079006"/>
                  <a:gd name="connsiteX132" fmla="*/ 2309566 w 5188233"/>
                  <a:gd name="connsiteY132" fmla="*/ 4960921 h 5079006"/>
                  <a:gd name="connsiteX133" fmla="*/ 2321035 w 5188233"/>
                  <a:gd name="connsiteY133" fmla="*/ 4956697 h 5079006"/>
                  <a:gd name="connsiteX134" fmla="*/ 2321035 w 5188233"/>
                  <a:gd name="connsiteY134" fmla="*/ 4956697 h 5079006"/>
                  <a:gd name="connsiteX135" fmla="*/ 2325258 w 5188233"/>
                  <a:gd name="connsiteY135" fmla="*/ 4968075 h 5079006"/>
                  <a:gd name="connsiteX136" fmla="*/ 2325258 w 5188233"/>
                  <a:gd name="connsiteY136" fmla="*/ 4968075 h 5079006"/>
                  <a:gd name="connsiteX137" fmla="*/ 2317412 w 5188233"/>
                  <a:gd name="connsiteY137" fmla="*/ 4973154 h 5079006"/>
                  <a:gd name="connsiteX138" fmla="*/ 2317412 w 5188233"/>
                  <a:gd name="connsiteY138" fmla="*/ 4973154 h 5079006"/>
                  <a:gd name="connsiteX139" fmla="*/ 2313844 w 5188233"/>
                  <a:gd name="connsiteY139" fmla="*/ 4972389 h 5079006"/>
                  <a:gd name="connsiteX140" fmla="*/ 2220656 w 5188233"/>
                  <a:gd name="connsiteY140" fmla="*/ 4926114 h 5079006"/>
                  <a:gd name="connsiteX141" fmla="*/ 2217106 w 5188233"/>
                  <a:gd name="connsiteY141" fmla="*/ 4914518 h 5079006"/>
                  <a:gd name="connsiteX142" fmla="*/ 2217124 w 5188233"/>
                  <a:gd name="connsiteY142" fmla="*/ 4914481 h 5079006"/>
                  <a:gd name="connsiteX143" fmla="*/ 2217124 w 5188233"/>
                  <a:gd name="connsiteY143" fmla="*/ 4914481 h 5079006"/>
                  <a:gd name="connsiteX144" fmla="*/ 2228830 w 5188233"/>
                  <a:gd name="connsiteY144" fmla="*/ 4910932 h 5079006"/>
                  <a:gd name="connsiteX145" fmla="*/ 2228848 w 5188233"/>
                  <a:gd name="connsiteY145" fmla="*/ 4910950 h 5079006"/>
                  <a:gd name="connsiteX146" fmla="*/ 2228848 w 5188233"/>
                  <a:gd name="connsiteY146" fmla="*/ 4910950 h 5079006"/>
                  <a:gd name="connsiteX147" fmla="*/ 2232325 w 5188233"/>
                  <a:gd name="connsiteY147" fmla="*/ 4922509 h 5079006"/>
                  <a:gd name="connsiteX148" fmla="*/ 2232289 w 5188233"/>
                  <a:gd name="connsiteY148" fmla="*/ 4922582 h 5079006"/>
                  <a:gd name="connsiteX149" fmla="*/ 2232289 w 5188233"/>
                  <a:gd name="connsiteY149" fmla="*/ 4922582 h 5079006"/>
                  <a:gd name="connsiteX150" fmla="*/ 2224697 w 5188233"/>
                  <a:gd name="connsiteY150" fmla="*/ 4927152 h 5079006"/>
                  <a:gd name="connsiteX151" fmla="*/ 2224697 w 5188233"/>
                  <a:gd name="connsiteY151" fmla="*/ 4927152 h 5079006"/>
                  <a:gd name="connsiteX152" fmla="*/ 2220620 w 5188233"/>
                  <a:gd name="connsiteY152" fmla="*/ 4926096 h 5079006"/>
                  <a:gd name="connsiteX153" fmla="*/ 3479959 w 5188233"/>
                  <a:gd name="connsiteY153" fmla="*/ 4923019 h 5079006"/>
                  <a:gd name="connsiteX154" fmla="*/ 3477883 w 5188233"/>
                  <a:gd name="connsiteY154" fmla="*/ 4911041 h 5079006"/>
                  <a:gd name="connsiteX155" fmla="*/ 3477883 w 5188233"/>
                  <a:gd name="connsiteY155" fmla="*/ 4911041 h 5079006"/>
                  <a:gd name="connsiteX156" fmla="*/ 3477883 w 5188233"/>
                  <a:gd name="connsiteY156" fmla="*/ 4911041 h 5079006"/>
                  <a:gd name="connsiteX157" fmla="*/ 3489862 w 5188233"/>
                  <a:gd name="connsiteY157" fmla="*/ 4908966 h 5079006"/>
                  <a:gd name="connsiteX158" fmla="*/ 3489862 w 5188233"/>
                  <a:gd name="connsiteY158" fmla="*/ 4908966 h 5079006"/>
                  <a:gd name="connsiteX159" fmla="*/ 3489862 w 5188233"/>
                  <a:gd name="connsiteY159" fmla="*/ 4908966 h 5079006"/>
                  <a:gd name="connsiteX160" fmla="*/ 3491937 w 5188233"/>
                  <a:gd name="connsiteY160" fmla="*/ 4920944 h 5079006"/>
                  <a:gd name="connsiteX161" fmla="*/ 3491937 w 5188233"/>
                  <a:gd name="connsiteY161" fmla="*/ 4920944 h 5079006"/>
                  <a:gd name="connsiteX162" fmla="*/ 3491937 w 5188233"/>
                  <a:gd name="connsiteY162" fmla="*/ 4920944 h 5079006"/>
                  <a:gd name="connsiteX163" fmla="*/ 3484946 w 5188233"/>
                  <a:gd name="connsiteY163" fmla="*/ 4924585 h 5079006"/>
                  <a:gd name="connsiteX164" fmla="*/ 3484946 w 5188233"/>
                  <a:gd name="connsiteY164" fmla="*/ 4924585 h 5079006"/>
                  <a:gd name="connsiteX165" fmla="*/ 3479922 w 5188233"/>
                  <a:gd name="connsiteY165" fmla="*/ 4923019 h 5079006"/>
                  <a:gd name="connsiteX166" fmla="*/ 2130800 w 5188233"/>
                  <a:gd name="connsiteY166" fmla="*/ 4873467 h 5079006"/>
                  <a:gd name="connsiteX167" fmla="*/ 2130800 w 5188233"/>
                  <a:gd name="connsiteY167" fmla="*/ 4873467 h 5079006"/>
                  <a:gd name="connsiteX168" fmla="*/ 2130800 w 5188233"/>
                  <a:gd name="connsiteY168" fmla="*/ 4873467 h 5079006"/>
                  <a:gd name="connsiteX169" fmla="*/ 2128087 w 5188233"/>
                  <a:gd name="connsiteY169" fmla="*/ 4861543 h 5079006"/>
                  <a:gd name="connsiteX170" fmla="*/ 2128123 w 5188233"/>
                  <a:gd name="connsiteY170" fmla="*/ 4861489 h 5079006"/>
                  <a:gd name="connsiteX171" fmla="*/ 2128123 w 5188233"/>
                  <a:gd name="connsiteY171" fmla="*/ 4861489 h 5079006"/>
                  <a:gd name="connsiteX172" fmla="*/ 2140084 w 5188233"/>
                  <a:gd name="connsiteY172" fmla="*/ 4858904 h 5079006"/>
                  <a:gd name="connsiteX173" fmla="*/ 2140084 w 5188233"/>
                  <a:gd name="connsiteY173" fmla="*/ 4858904 h 5079006"/>
                  <a:gd name="connsiteX174" fmla="*/ 2142687 w 5188233"/>
                  <a:gd name="connsiteY174" fmla="*/ 4870791 h 5079006"/>
                  <a:gd name="connsiteX175" fmla="*/ 2142687 w 5188233"/>
                  <a:gd name="connsiteY175" fmla="*/ 4870791 h 5079006"/>
                  <a:gd name="connsiteX176" fmla="*/ 2135405 w 5188233"/>
                  <a:gd name="connsiteY176" fmla="*/ 4874760 h 5079006"/>
                  <a:gd name="connsiteX177" fmla="*/ 2135405 w 5188233"/>
                  <a:gd name="connsiteY177" fmla="*/ 4874760 h 5079006"/>
                  <a:gd name="connsiteX178" fmla="*/ 2130763 w 5188233"/>
                  <a:gd name="connsiteY178" fmla="*/ 4873467 h 5079006"/>
                  <a:gd name="connsiteX179" fmla="*/ 3529674 w 5188233"/>
                  <a:gd name="connsiteY179" fmla="*/ 4832453 h 5079006"/>
                  <a:gd name="connsiteX180" fmla="*/ 3525014 w 5188233"/>
                  <a:gd name="connsiteY180" fmla="*/ 4821166 h 5079006"/>
                  <a:gd name="connsiteX181" fmla="*/ 3525014 w 5188233"/>
                  <a:gd name="connsiteY181" fmla="*/ 4821166 h 5079006"/>
                  <a:gd name="connsiteX182" fmla="*/ 3536301 w 5188233"/>
                  <a:gd name="connsiteY182" fmla="*/ 4816524 h 5079006"/>
                  <a:gd name="connsiteX183" fmla="*/ 3536301 w 5188233"/>
                  <a:gd name="connsiteY183" fmla="*/ 4816524 h 5079006"/>
                  <a:gd name="connsiteX184" fmla="*/ 3540943 w 5188233"/>
                  <a:gd name="connsiteY184" fmla="*/ 4827811 h 5079006"/>
                  <a:gd name="connsiteX185" fmla="*/ 3540943 w 5188233"/>
                  <a:gd name="connsiteY185" fmla="*/ 4827811 h 5079006"/>
                  <a:gd name="connsiteX186" fmla="*/ 3532933 w 5188233"/>
                  <a:gd name="connsiteY186" fmla="*/ 4833072 h 5079006"/>
                  <a:gd name="connsiteX187" fmla="*/ 3532933 w 5188233"/>
                  <a:gd name="connsiteY187" fmla="*/ 4833072 h 5079006"/>
                  <a:gd name="connsiteX188" fmla="*/ 3529638 w 5188233"/>
                  <a:gd name="connsiteY188" fmla="*/ 4832453 h 5079006"/>
                  <a:gd name="connsiteX189" fmla="*/ 2043000 w 5188233"/>
                  <a:gd name="connsiteY189" fmla="*/ 4819455 h 5079006"/>
                  <a:gd name="connsiteX190" fmla="*/ 2040288 w 5188233"/>
                  <a:gd name="connsiteY190" fmla="*/ 4807695 h 5079006"/>
                  <a:gd name="connsiteX191" fmla="*/ 2040324 w 5188233"/>
                  <a:gd name="connsiteY191" fmla="*/ 4807640 h 5079006"/>
                  <a:gd name="connsiteX192" fmla="*/ 2040324 w 5188233"/>
                  <a:gd name="connsiteY192" fmla="*/ 4807640 h 5079006"/>
                  <a:gd name="connsiteX193" fmla="*/ 2051956 w 5188233"/>
                  <a:gd name="connsiteY193" fmla="*/ 4804782 h 5079006"/>
                  <a:gd name="connsiteX194" fmla="*/ 2052120 w 5188233"/>
                  <a:gd name="connsiteY194" fmla="*/ 4804891 h 5079006"/>
                  <a:gd name="connsiteX195" fmla="*/ 2052120 w 5188233"/>
                  <a:gd name="connsiteY195" fmla="*/ 4804891 h 5079006"/>
                  <a:gd name="connsiteX196" fmla="*/ 2054924 w 5188233"/>
                  <a:gd name="connsiteY196" fmla="*/ 4816633 h 5079006"/>
                  <a:gd name="connsiteX197" fmla="*/ 2054887 w 5188233"/>
                  <a:gd name="connsiteY197" fmla="*/ 4816688 h 5079006"/>
                  <a:gd name="connsiteX198" fmla="*/ 2054887 w 5188233"/>
                  <a:gd name="connsiteY198" fmla="*/ 4816688 h 5079006"/>
                  <a:gd name="connsiteX199" fmla="*/ 2047606 w 5188233"/>
                  <a:gd name="connsiteY199" fmla="*/ 4820747 h 5079006"/>
                  <a:gd name="connsiteX200" fmla="*/ 2047606 w 5188233"/>
                  <a:gd name="connsiteY200" fmla="*/ 4820747 h 5079006"/>
                  <a:gd name="connsiteX201" fmla="*/ 2042963 w 5188233"/>
                  <a:gd name="connsiteY201" fmla="*/ 4819455 h 5079006"/>
                  <a:gd name="connsiteX202" fmla="*/ 1957349 w 5188233"/>
                  <a:gd name="connsiteY202" fmla="*/ 4760437 h 5079006"/>
                  <a:gd name="connsiteX203" fmla="*/ 1957349 w 5188233"/>
                  <a:gd name="connsiteY203" fmla="*/ 4760437 h 5079006"/>
                  <a:gd name="connsiteX204" fmla="*/ 1957349 w 5188233"/>
                  <a:gd name="connsiteY204" fmla="*/ 4760437 h 5079006"/>
                  <a:gd name="connsiteX205" fmla="*/ 1955109 w 5188233"/>
                  <a:gd name="connsiteY205" fmla="*/ 4748476 h 5079006"/>
                  <a:gd name="connsiteX206" fmla="*/ 1955109 w 5188233"/>
                  <a:gd name="connsiteY206" fmla="*/ 4748476 h 5079006"/>
                  <a:gd name="connsiteX207" fmla="*/ 1967051 w 5188233"/>
                  <a:gd name="connsiteY207" fmla="*/ 4746128 h 5079006"/>
                  <a:gd name="connsiteX208" fmla="*/ 1967088 w 5188233"/>
                  <a:gd name="connsiteY208" fmla="*/ 4746146 h 5079006"/>
                  <a:gd name="connsiteX209" fmla="*/ 1967088 w 5188233"/>
                  <a:gd name="connsiteY209" fmla="*/ 4746146 h 5079006"/>
                  <a:gd name="connsiteX210" fmla="*/ 1969327 w 5188233"/>
                  <a:gd name="connsiteY210" fmla="*/ 4758106 h 5079006"/>
                  <a:gd name="connsiteX211" fmla="*/ 1969327 w 5188233"/>
                  <a:gd name="connsiteY211" fmla="*/ 4758106 h 5079006"/>
                  <a:gd name="connsiteX212" fmla="*/ 1962173 w 5188233"/>
                  <a:gd name="connsiteY212" fmla="*/ 4761911 h 5079006"/>
                  <a:gd name="connsiteX213" fmla="*/ 1962173 w 5188233"/>
                  <a:gd name="connsiteY213" fmla="*/ 4761911 h 5079006"/>
                  <a:gd name="connsiteX214" fmla="*/ 1957312 w 5188233"/>
                  <a:gd name="connsiteY214" fmla="*/ 4760437 h 5079006"/>
                  <a:gd name="connsiteX215" fmla="*/ 3568868 w 5188233"/>
                  <a:gd name="connsiteY215" fmla="*/ 4736388 h 5079006"/>
                  <a:gd name="connsiteX216" fmla="*/ 3563608 w 5188233"/>
                  <a:gd name="connsiteY216" fmla="*/ 4725466 h 5079006"/>
                  <a:gd name="connsiteX217" fmla="*/ 3563608 w 5188233"/>
                  <a:gd name="connsiteY217" fmla="*/ 4725466 h 5079006"/>
                  <a:gd name="connsiteX218" fmla="*/ 3574530 w 5188233"/>
                  <a:gd name="connsiteY218" fmla="*/ 4720187 h 5079006"/>
                  <a:gd name="connsiteX219" fmla="*/ 3574639 w 5188233"/>
                  <a:gd name="connsiteY219" fmla="*/ 4720223 h 5079006"/>
                  <a:gd name="connsiteX220" fmla="*/ 3574639 w 5188233"/>
                  <a:gd name="connsiteY220" fmla="*/ 4720223 h 5079006"/>
                  <a:gd name="connsiteX221" fmla="*/ 3579919 w 5188233"/>
                  <a:gd name="connsiteY221" fmla="*/ 4731164 h 5079006"/>
                  <a:gd name="connsiteX222" fmla="*/ 3579900 w 5188233"/>
                  <a:gd name="connsiteY222" fmla="*/ 4731237 h 5079006"/>
                  <a:gd name="connsiteX223" fmla="*/ 3579900 w 5188233"/>
                  <a:gd name="connsiteY223" fmla="*/ 4731237 h 5079006"/>
                  <a:gd name="connsiteX224" fmla="*/ 3579900 w 5188233"/>
                  <a:gd name="connsiteY224" fmla="*/ 4731237 h 5079006"/>
                  <a:gd name="connsiteX225" fmla="*/ 3579900 w 5188233"/>
                  <a:gd name="connsiteY225" fmla="*/ 4731237 h 5079006"/>
                  <a:gd name="connsiteX226" fmla="*/ 3571799 w 5188233"/>
                  <a:gd name="connsiteY226" fmla="*/ 4736989 h 5079006"/>
                  <a:gd name="connsiteX227" fmla="*/ 3571799 w 5188233"/>
                  <a:gd name="connsiteY227" fmla="*/ 4736989 h 5079006"/>
                  <a:gd name="connsiteX228" fmla="*/ 3568832 w 5188233"/>
                  <a:gd name="connsiteY228" fmla="*/ 4736388 h 5079006"/>
                  <a:gd name="connsiteX229" fmla="*/ 1861303 w 5188233"/>
                  <a:gd name="connsiteY229" fmla="*/ 4713906 h 5079006"/>
                  <a:gd name="connsiteX230" fmla="*/ 1867146 w 5188233"/>
                  <a:gd name="connsiteY230" fmla="*/ 4703129 h 5079006"/>
                  <a:gd name="connsiteX231" fmla="*/ 1867146 w 5188233"/>
                  <a:gd name="connsiteY231" fmla="*/ 4703129 h 5079006"/>
                  <a:gd name="connsiteX232" fmla="*/ 1877832 w 5188233"/>
                  <a:gd name="connsiteY232" fmla="*/ 4708973 h 5079006"/>
                  <a:gd name="connsiteX233" fmla="*/ 1877832 w 5188233"/>
                  <a:gd name="connsiteY233" fmla="*/ 4708991 h 5079006"/>
                  <a:gd name="connsiteX234" fmla="*/ 1877832 w 5188233"/>
                  <a:gd name="connsiteY234" fmla="*/ 4708991 h 5079006"/>
                  <a:gd name="connsiteX235" fmla="*/ 1872061 w 5188233"/>
                  <a:gd name="connsiteY235" fmla="*/ 4719677 h 5079006"/>
                  <a:gd name="connsiteX236" fmla="*/ 1872061 w 5188233"/>
                  <a:gd name="connsiteY236" fmla="*/ 4719677 h 5079006"/>
                  <a:gd name="connsiteX237" fmla="*/ 1869658 w 5188233"/>
                  <a:gd name="connsiteY237" fmla="*/ 4720023 h 5079006"/>
                  <a:gd name="connsiteX238" fmla="*/ 1869658 w 5188233"/>
                  <a:gd name="connsiteY238" fmla="*/ 4720023 h 5079006"/>
                  <a:gd name="connsiteX239" fmla="*/ 1861339 w 5188233"/>
                  <a:gd name="connsiteY239" fmla="*/ 4713906 h 5079006"/>
                  <a:gd name="connsiteX240" fmla="*/ 1769789 w 5188233"/>
                  <a:gd name="connsiteY240" fmla="*/ 4697868 h 5079006"/>
                  <a:gd name="connsiteX241" fmla="*/ 1761870 w 5188233"/>
                  <a:gd name="connsiteY241" fmla="*/ 4688657 h 5079006"/>
                  <a:gd name="connsiteX242" fmla="*/ 1761870 w 5188233"/>
                  <a:gd name="connsiteY242" fmla="*/ 4688657 h 5079006"/>
                  <a:gd name="connsiteX243" fmla="*/ 1770973 w 5188233"/>
                  <a:gd name="connsiteY243" fmla="*/ 4680720 h 5079006"/>
                  <a:gd name="connsiteX244" fmla="*/ 1771173 w 5188233"/>
                  <a:gd name="connsiteY244" fmla="*/ 4680738 h 5079006"/>
                  <a:gd name="connsiteX245" fmla="*/ 1771173 w 5188233"/>
                  <a:gd name="connsiteY245" fmla="*/ 4680738 h 5079006"/>
                  <a:gd name="connsiteX246" fmla="*/ 1779110 w 5188233"/>
                  <a:gd name="connsiteY246" fmla="*/ 4689931 h 5079006"/>
                  <a:gd name="connsiteX247" fmla="*/ 1779110 w 5188233"/>
                  <a:gd name="connsiteY247" fmla="*/ 4689949 h 5079006"/>
                  <a:gd name="connsiteX248" fmla="*/ 1779110 w 5188233"/>
                  <a:gd name="connsiteY248" fmla="*/ 4689949 h 5079006"/>
                  <a:gd name="connsiteX249" fmla="*/ 1770481 w 5188233"/>
                  <a:gd name="connsiteY249" fmla="*/ 4697868 h 5079006"/>
                  <a:gd name="connsiteX250" fmla="*/ 1769789 w 5188233"/>
                  <a:gd name="connsiteY250" fmla="*/ 4697868 h 5079006"/>
                  <a:gd name="connsiteX251" fmla="*/ 1667517 w 5188233"/>
                  <a:gd name="connsiteY251" fmla="*/ 4686072 h 5079006"/>
                  <a:gd name="connsiteX252" fmla="*/ 1659344 w 5188233"/>
                  <a:gd name="connsiteY252" fmla="*/ 4676969 h 5079006"/>
                  <a:gd name="connsiteX253" fmla="*/ 1659344 w 5188233"/>
                  <a:gd name="connsiteY253" fmla="*/ 4676969 h 5079006"/>
                  <a:gd name="connsiteX254" fmla="*/ 1668446 w 5188233"/>
                  <a:gd name="connsiteY254" fmla="*/ 4668796 h 5079006"/>
                  <a:gd name="connsiteX255" fmla="*/ 1668446 w 5188233"/>
                  <a:gd name="connsiteY255" fmla="*/ 4668796 h 5079006"/>
                  <a:gd name="connsiteX256" fmla="*/ 1668446 w 5188233"/>
                  <a:gd name="connsiteY256" fmla="*/ 4668796 h 5079006"/>
                  <a:gd name="connsiteX257" fmla="*/ 1676638 w 5188233"/>
                  <a:gd name="connsiteY257" fmla="*/ 4677898 h 5079006"/>
                  <a:gd name="connsiteX258" fmla="*/ 1676638 w 5188233"/>
                  <a:gd name="connsiteY258" fmla="*/ 4677898 h 5079006"/>
                  <a:gd name="connsiteX259" fmla="*/ 1668009 w 5188233"/>
                  <a:gd name="connsiteY259" fmla="*/ 4686072 h 5079006"/>
                  <a:gd name="connsiteX260" fmla="*/ 1667572 w 5188233"/>
                  <a:gd name="connsiteY260" fmla="*/ 4686072 h 5079006"/>
                  <a:gd name="connsiteX261" fmla="*/ 1563880 w 5188233"/>
                  <a:gd name="connsiteY261" fmla="*/ 4685289 h 5079006"/>
                  <a:gd name="connsiteX262" fmla="*/ 1555870 w 5188233"/>
                  <a:gd name="connsiteY262" fmla="*/ 4676223 h 5079006"/>
                  <a:gd name="connsiteX263" fmla="*/ 1555870 w 5188233"/>
                  <a:gd name="connsiteY263" fmla="*/ 4676187 h 5079006"/>
                  <a:gd name="connsiteX264" fmla="*/ 1555870 w 5188233"/>
                  <a:gd name="connsiteY264" fmla="*/ 4676187 h 5079006"/>
                  <a:gd name="connsiteX265" fmla="*/ 1565009 w 5188233"/>
                  <a:gd name="connsiteY265" fmla="*/ 4668177 h 5079006"/>
                  <a:gd name="connsiteX266" fmla="*/ 1565082 w 5188233"/>
                  <a:gd name="connsiteY266" fmla="*/ 4668177 h 5079006"/>
                  <a:gd name="connsiteX267" fmla="*/ 1565082 w 5188233"/>
                  <a:gd name="connsiteY267" fmla="*/ 4668177 h 5079006"/>
                  <a:gd name="connsiteX268" fmla="*/ 1573092 w 5188233"/>
                  <a:gd name="connsiteY268" fmla="*/ 4677279 h 5079006"/>
                  <a:gd name="connsiteX269" fmla="*/ 1573092 w 5188233"/>
                  <a:gd name="connsiteY269" fmla="*/ 4677279 h 5079006"/>
                  <a:gd name="connsiteX270" fmla="*/ 1564481 w 5188233"/>
                  <a:gd name="connsiteY270" fmla="*/ 4685398 h 5079006"/>
                  <a:gd name="connsiteX271" fmla="*/ 1564481 w 5188233"/>
                  <a:gd name="connsiteY271" fmla="*/ 4685398 h 5079006"/>
                  <a:gd name="connsiteX272" fmla="*/ 1563917 w 5188233"/>
                  <a:gd name="connsiteY272" fmla="*/ 4685289 h 5079006"/>
                  <a:gd name="connsiteX273" fmla="*/ 1460316 w 5188233"/>
                  <a:gd name="connsiteY273" fmla="*/ 4675386 h 5079006"/>
                  <a:gd name="connsiteX274" fmla="*/ 1452725 w 5188233"/>
                  <a:gd name="connsiteY274" fmla="*/ 4665828 h 5079006"/>
                  <a:gd name="connsiteX275" fmla="*/ 1452725 w 5188233"/>
                  <a:gd name="connsiteY275" fmla="*/ 4665828 h 5079006"/>
                  <a:gd name="connsiteX276" fmla="*/ 1452725 w 5188233"/>
                  <a:gd name="connsiteY276" fmla="*/ 4665828 h 5079006"/>
                  <a:gd name="connsiteX277" fmla="*/ 1462300 w 5188233"/>
                  <a:gd name="connsiteY277" fmla="*/ 4658328 h 5079006"/>
                  <a:gd name="connsiteX278" fmla="*/ 1462300 w 5188233"/>
                  <a:gd name="connsiteY278" fmla="*/ 4658328 h 5079006"/>
                  <a:gd name="connsiteX279" fmla="*/ 1469891 w 5188233"/>
                  <a:gd name="connsiteY279" fmla="*/ 4667794 h 5079006"/>
                  <a:gd name="connsiteX280" fmla="*/ 1469873 w 5188233"/>
                  <a:gd name="connsiteY280" fmla="*/ 4667904 h 5079006"/>
                  <a:gd name="connsiteX281" fmla="*/ 1469873 w 5188233"/>
                  <a:gd name="connsiteY281" fmla="*/ 4667904 h 5079006"/>
                  <a:gd name="connsiteX282" fmla="*/ 1461353 w 5188233"/>
                  <a:gd name="connsiteY282" fmla="*/ 4675477 h 5079006"/>
                  <a:gd name="connsiteX283" fmla="*/ 1461353 w 5188233"/>
                  <a:gd name="connsiteY283" fmla="*/ 4675477 h 5079006"/>
                  <a:gd name="connsiteX284" fmla="*/ 1460352 w 5188233"/>
                  <a:gd name="connsiteY284" fmla="*/ 4675386 h 5079006"/>
                  <a:gd name="connsiteX285" fmla="*/ 1357261 w 5188233"/>
                  <a:gd name="connsiteY285" fmla="*/ 4654287 h 5079006"/>
                  <a:gd name="connsiteX286" fmla="*/ 1351927 w 5188233"/>
                  <a:gd name="connsiteY286" fmla="*/ 4643255 h 5079006"/>
                  <a:gd name="connsiteX287" fmla="*/ 1351927 w 5188233"/>
                  <a:gd name="connsiteY287" fmla="*/ 4643255 h 5079006"/>
                  <a:gd name="connsiteX288" fmla="*/ 1362850 w 5188233"/>
                  <a:gd name="connsiteY288" fmla="*/ 4637994 h 5079006"/>
                  <a:gd name="connsiteX289" fmla="*/ 1362850 w 5188233"/>
                  <a:gd name="connsiteY289" fmla="*/ 4637994 h 5079006"/>
                  <a:gd name="connsiteX290" fmla="*/ 1368184 w 5188233"/>
                  <a:gd name="connsiteY290" fmla="*/ 4649026 h 5079006"/>
                  <a:gd name="connsiteX291" fmla="*/ 1368184 w 5188233"/>
                  <a:gd name="connsiteY291" fmla="*/ 4649026 h 5079006"/>
                  <a:gd name="connsiteX292" fmla="*/ 1360083 w 5188233"/>
                  <a:gd name="connsiteY292" fmla="*/ 4654797 h 5079006"/>
                  <a:gd name="connsiteX293" fmla="*/ 1360083 w 5188233"/>
                  <a:gd name="connsiteY293" fmla="*/ 4654797 h 5079006"/>
                  <a:gd name="connsiteX294" fmla="*/ 1357298 w 5188233"/>
                  <a:gd name="connsiteY294" fmla="*/ 4654287 h 5079006"/>
                  <a:gd name="connsiteX295" fmla="*/ 3613942 w 5188233"/>
                  <a:gd name="connsiteY295" fmla="*/ 4643365 h 5079006"/>
                  <a:gd name="connsiteX296" fmla="*/ 3611248 w 5188233"/>
                  <a:gd name="connsiteY296" fmla="*/ 4631495 h 5079006"/>
                  <a:gd name="connsiteX297" fmla="*/ 3611266 w 5188233"/>
                  <a:gd name="connsiteY297" fmla="*/ 4631459 h 5079006"/>
                  <a:gd name="connsiteX298" fmla="*/ 3611266 w 5188233"/>
                  <a:gd name="connsiteY298" fmla="*/ 4631367 h 5079006"/>
                  <a:gd name="connsiteX299" fmla="*/ 3623172 w 5188233"/>
                  <a:gd name="connsiteY299" fmla="*/ 4628783 h 5079006"/>
                  <a:gd name="connsiteX300" fmla="*/ 3623172 w 5188233"/>
                  <a:gd name="connsiteY300" fmla="*/ 4628783 h 5079006"/>
                  <a:gd name="connsiteX301" fmla="*/ 3625830 w 5188233"/>
                  <a:gd name="connsiteY301" fmla="*/ 4640689 h 5079006"/>
                  <a:gd name="connsiteX302" fmla="*/ 3625830 w 5188233"/>
                  <a:gd name="connsiteY302" fmla="*/ 4640689 h 5079006"/>
                  <a:gd name="connsiteX303" fmla="*/ 3618548 w 5188233"/>
                  <a:gd name="connsiteY303" fmla="*/ 4644639 h 5079006"/>
                  <a:gd name="connsiteX304" fmla="*/ 3618548 w 5188233"/>
                  <a:gd name="connsiteY304" fmla="*/ 4644639 h 5079006"/>
                  <a:gd name="connsiteX305" fmla="*/ 3613979 w 5188233"/>
                  <a:gd name="connsiteY305" fmla="*/ 4643437 h 5079006"/>
                  <a:gd name="connsiteX306" fmla="*/ 1262489 w 5188233"/>
                  <a:gd name="connsiteY306" fmla="*/ 4608375 h 5079006"/>
                  <a:gd name="connsiteX307" fmla="*/ 1259750 w 5188233"/>
                  <a:gd name="connsiteY307" fmla="*/ 4596598 h 5079006"/>
                  <a:gd name="connsiteX308" fmla="*/ 1259813 w 5188233"/>
                  <a:gd name="connsiteY308" fmla="*/ 4596488 h 5079006"/>
                  <a:gd name="connsiteX309" fmla="*/ 1259813 w 5188233"/>
                  <a:gd name="connsiteY309" fmla="*/ 4596488 h 5079006"/>
                  <a:gd name="connsiteX310" fmla="*/ 1271719 w 5188233"/>
                  <a:gd name="connsiteY310" fmla="*/ 4593903 h 5079006"/>
                  <a:gd name="connsiteX311" fmla="*/ 1271719 w 5188233"/>
                  <a:gd name="connsiteY311" fmla="*/ 4593903 h 5079006"/>
                  <a:gd name="connsiteX312" fmla="*/ 1274377 w 5188233"/>
                  <a:gd name="connsiteY312" fmla="*/ 4605790 h 5079006"/>
                  <a:gd name="connsiteX313" fmla="*/ 1274377 w 5188233"/>
                  <a:gd name="connsiteY313" fmla="*/ 4605790 h 5079006"/>
                  <a:gd name="connsiteX314" fmla="*/ 1267095 w 5188233"/>
                  <a:gd name="connsiteY314" fmla="*/ 4609741 h 5079006"/>
                  <a:gd name="connsiteX315" fmla="*/ 1267095 w 5188233"/>
                  <a:gd name="connsiteY315" fmla="*/ 4609741 h 5079006"/>
                  <a:gd name="connsiteX316" fmla="*/ 1262526 w 5188233"/>
                  <a:gd name="connsiteY316" fmla="*/ 4608449 h 5079006"/>
                  <a:gd name="connsiteX317" fmla="*/ 3678914 w 5188233"/>
                  <a:gd name="connsiteY317" fmla="*/ 4563320 h 5079006"/>
                  <a:gd name="connsiteX318" fmla="*/ 3680734 w 5188233"/>
                  <a:gd name="connsiteY318" fmla="*/ 4551251 h 5079006"/>
                  <a:gd name="connsiteX319" fmla="*/ 3680734 w 5188233"/>
                  <a:gd name="connsiteY319" fmla="*/ 4551251 h 5079006"/>
                  <a:gd name="connsiteX320" fmla="*/ 3692749 w 5188233"/>
                  <a:gd name="connsiteY320" fmla="*/ 4553016 h 5079006"/>
                  <a:gd name="connsiteX321" fmla="*/ 3692804 w 5188233"/>
                  <a:gd name="connsiteY321" fmla="*/ 4553071 h 5079006"/>
                  <a:gd name="connsiteX322" fmla="*/ 3692804 w 5188233"/>
                  <a:gd name="connsiteY322" fmla="*/ 4553071 h 5079006"/>
                  <a:gd name="connsiteX323" fmla="*/ 3690801 w 5188233"/>
                  <a:gd name="connsiteY323" fmla="*/ 4565122 h 5079006"/>
                  <a:gd name="connsiteX324" fmla="*/ 3690801 w 5188233"/>
                  <a:gd name="connsiteY324" fmla="*/ 4565122 h 5079006"/>
                  <a:gd name="connsiteX325" fmla="*/ 3685813 w 5188233"/>
                  <a:gd name="connsiteY325" fmla="*/ 4566761 h 5079006"/>
                  <a:gd name="connsiteX326" fmla="*/ 3685813 w 5188233"/>
                  <a:gd name="connsiteY326" fmla="*/ 4566761 h 5079006"/>
                  <a:gd name="connsiteX327" fmla="*/ 3678950 w 5188233"/>
                  <a:gd name="connsiteY327" fmla="*/ 4563393 h 5079006"/>
                  <a:gd name="connsiteX328" fmla="*/ 1181080 w 5188233"/>
                  <a:gd name="connsiteY328" fmla="*/ 4541475 h 5079006"/>
                  <a:gd name="connsiteX329" fmla="*/ 1181407 w 5188233"/>
                  <a:gd name="connsiteY329" fmla="*/ 4529314 h 5079006"/>
                  <a:gd name="connsiteX330" fmla="*/ 1181407 w 5188233"/>
                  <a:gd name="connsiteY330" fmla="*/ 4529314 h 5079006"/>
                  <a:gd name="connsiteX331" fmla="*/ 1193659 w 5188233"/>
                  <a:gd name="connsiteY331" fmla="*/ 4529660 h 5079006"/>
                  <a:gd name="connsiteX332" fmla="*/ 1193659 w 5188233"/>
                  <a:gd name="connsiteY332" fmla="*/ 4529660 h 5079006"/>
                  <a:gd name="connsiteX333" fmla="*/ 1193313 w 5188233"/>
                  <a:gd name="connsiteY333" fmla="*/ 4541803 h 5079006"/>
                  <a:gd name="connsiteX334" fmla="*/ 1193313 w 5188233"/>
                  <a:gd name="connsiteY334" fmla="*/ 4541803 h 5079006"/>
                  <a:gd name="connsiteX335" fmla="*/ 1187360 w 5188233"/>
                  <a:gd name="connsiteY335" fmla="*/ 4544224 h 5079006"/>
                  <a:gd name="connsiteX336" fmla="*/ 1187360 w 5188233"/>
                  <a:gd name="connsiteY336" fmla="*/ 4544224 h 5079006"/>
                  <a:gd name="connsiteX337" fmla="*/ 1181116 w 5188233"/>
                  <a:gd name="connsiteY337" fmla="*/ 4541511 h 5079006"/>
                  <a:gd name="connsiteX338" fmla="*/ 3765584 w 5188233"/>
                  <a:gd name="connsiteY338" fmla="*/ 4506996 h 5079006"/>
                  <a:gd name="connsiteX339" fmla="*/ 3769426 w 5188233"/>
                  <a:gd name="connsiteY339" fmla="*/ 4495473 h 5079006"/>
                  <a:gd name="connsiteX340" fmla="*/ 3769462 w 5188233"/>
                  <a:gd name="connsiteY340" fmla="*/ 4495454 h 5079006"/>
                  <a:gd name="connsiteX341" fmla="*/ 3769462 w 5188233"/>
                  <a:gd name="connsiteY341" fmla="*/ 4495454 h 5079006"/>
                  <a:gd name="connsiteX342" fmla="*/ 3780931 w 5188233"/>
                  <a:gd name="connsiteY342" fmla="*/ 4499204 h 5079006"/>
                  <a:gd name="connsiteX343" fmla="*/ 3781003 w 5188233"/>
                  <a:gd name="connsiteY343" fmla="*/ 4499332 h 5079006"/>
                  <a:gd name="connsiteX344" fmla="*/ 3781003 w 5188233"/>
                  <a:gd name="connsiteY344" fmla="*/ 4499332 h 5079006"/>
                  <a:gd name="connsiteX345" fmla="*/ 3777217 w 5188233"/>
                  <a:gd name="connsiteY345" fmla="*/ 4510819 h 5079006"/>
                  <a:gd name="connsiteX346" fmla="*/ 3777126 w 5188233"/>
                  <a:gd name="connsiteY346" fmla="*/ 4510873 h 5079006"/>
                  <a:gd name="connsiteX347" fmla="*/ 3777126 w 5188233"/>
                  <a:gd name="connsiteY347" fmla="*/ 4510873 h 5079006"/>
                  <a:gd name="connsiteX348" fmla="*/ 3773340 w 5188233"/>
                  <a:gd name="connsiteY348" fmla="*/ 4511747 h 5079006"/>
                  <a:gd name="connsiteX349" fmla="*/ 3773340 w 5188233"/>
                  <a:gd name="connsiteY349" fmla="*/ 4511747 h 5079006"/>
                  <a:gd name="connsiteX350" fmla="*/ 3765621 w 5188233"/>
                  <a:gd name="connsiteY350" fmla="*/ 4507032 h 5079006"/>
                  <a:gd name="connsiteX351" fmla="*/ 3863123 w 5188233"/>
                  <a:gd name="connsiteY351" fmla="*/ 4474865 h 5079006"/>
                  <a:gd name="connsiteX352" fmla="*/ 3870369 w 5188233"/>
                  <a:gd name="connsiteY352" fmla="*/ 4465035 h 5079006"/>
                  <a:gd name="connsiteX353" fmla="*/ 3870405 w 5188233"/>
                  <a:gd name="connsiteY353" fmla="*/ 4465035 h 5079006"/>
                  <a:gd name="connsiteX354" fmla="*/ 3870405 w 5188233"/>
                  <a:gd name="connsiteY354" fmla="*/ 4465035 h 5079006"/>
                  <a:gd name="connsiteX355" fmla="*/ 3880126 w 5188233"/>
                  <a:gd name="connsiteY355" fmla="*/ 4472062 h 5079006"/>
                  <a:gd name="connsiteX356" fmla="*/ 3880144 w 5188233"/>
                  <a:gd name="connsiteY356" fmla="*/ 4472189 h 5079006"/>
                  <a:gd name="connsiteX357" fmla="*/ 3880144 w 5188233"/>
                  <a:gd name="connsiteY357" fmla="*/ 4472189 h 5079006"/>
                  <a:gd name="connsiteX358" fmla="*/ 3873044 w 5188233"/>
                  <a:gd name="connsiteY358" fmla="*/ 4481983 h 5079006"/>
                  <a:gd name="connsiteX359" fmla="*/ 3872862 w 5188233"/>
                  <a:gd name="connsiteY359" fmla="*/ 4482020 h 5079006"/>
                  <a:gd name="connsiteX360" fmla="*/ 3872862 w 5188233"/>
                  <a:gd name="connsiteY360" fmla="*/ 4482020 h 5079006"/>
                  <a:gd name="connsiteX361" fmla="*/ 3871570 w 5188233"/>
                  <a:gd name="connsiteY361" fmla="*/ 4482020 h 5079006"/>
                  <a:gd name="connsiteX362" fmla="*/ 3871570 w 5188233"/>
                  <a:gd name="connsiteY362" fmla="*/ 4482020 h 5079006"/>
                  <a:gd name="connsiteX363" fmla="*/ 3863159 w 5188233"/>
                  <a:gd name="connsiteY363" fmla="*/ 4474902 h 5079006"/>
                  <a:gd name="connsiteX364" fmla="*/ 3965905 w 5188233"/>
                  <a:gd name="connsiteY364" fmla="*/ 4469786 h 5079006"/>
                  <a:gd name="connsiteX365" fmla="*/ 3973660 w 5188233"/>
                  <a:gd name="connsiteY365" fmla="*/ 4460302 h 5079006"/>
                  <a:gd name="connsiteX366" fmla="*/ 3973660 w 5188233"/>
                  <a:gd name="connsiteY366" fmla="*/ 4460302 h 5079006"/>
                  <a:gd name="connsiteX367" fmla="*/ 3983053 w 5188233"/>
                  <a:gd name="connsiteY367" fmla="*/ 4468057 h 5079006"/>
                  <a:gd name="connsiteX368" fmla="*/ 3983053 w 5188233"/>
                  <a:gd name="connsiteY368" fmla="*/ 4468057 h 5079006"/>
                  <a:gd name="connsiteX369" fmla="*/ 3975426 w 5188233"/>
                  <a:gd name="connsiteY369" fmla="*/ 4477450 h 5079006"/>
                  <a:gd name="connsiteX370" fmla="*/ 3975389 w 5188233"/>
                  <a:gd name="connsiteY370" fmla="*/ 4477450 h 5079006"/>
                  <a:gd name="connsiteX371" fmla="*/ 3975389 w 5188233"/>
                  <a:gd name="connsiteY371" fmla="*/ 4477450 h 5079006"/>
                  <a:gd name="connsiteX372" fmla="*/ 3974515 w 5188233"/>
                  <a:gd name="connsiteY372" fmla="*/ 4477450 h 5079006"/>
                  <a:gd name="connsiteX373" fmla="*/ 3974515 w 5188233"/>
                  <a:gd name="connsiteY373" fmla="*/ 4477450 h 5079006"/>
                  <a:gd name="connsiteX374" fmla="*/ 3965941 w 5188233"/>
                  <a:gd name="connsiteY374" fmla="*/ 4469822 h 5079006"/>
                  <a:gd name="connsiteX375" fmla="*/ 1119203 w 5188233"/>
                  <a:gd name="connsiteY375" fmla="*/ 4456169 h 5079006"/>
                  <a:gd name="connsiteX376" fmla="*/ 1119203 w 5188233"/>
                  <a:gd name="connsiteY376" fmla="*/ 4456169 h 5079006"/>
                  <a:gd name="connsiteX377" fmla="*/ 1122664 w 5188233"/>
                  <a:gd name="connsiteY377" fmla="*/ 4444573 h 5079006"/>
                  <a:gd name="connsiteX378" fmla="*/ 1122735 w 5188233"/>
                  <a:gd name="connsiteY378" fmla="*/ 4444537 h 5079006"/>
                  <a:gd name="connsiteX379" fmla="*/ 1122735 w 5188233"/>
                  <a:gd name="connsiteY379" fmla="*/ 4444537 h 5079006"/>
                  <a:gd name="connsiteX380" fmla="*/ 1134440 w 5188233"/>
                  <a:gd name="connsiteY380" fmla="*/ 4447977 h 5079006"/>
                  <a:gd name="connsiteX381" fmla="*/ 1134440 w 5188233"/>
                  <a:gd name="connsiteY381" fmla="*/ 4447977 h 5079006"/>
                  <a:gd name="connsiteX382" fmla="*/ 1131103 w 5188233"/>
                  <a:gd name="connsiteY382" fmla="*/ 4459628 h 5079006"/>
                  <a:gd name="connsiteX383" fmla="*/ 1130981 w 5188233"/>
                  <a:gd name="connsiteY383" fmla="*/ 4459701 h 5079006"/>
                  <a:gd name="connsiteX384" fmla="*/ 1130981 w 5188233"/>
                  <a:gd name="connsiteY384" fmla="*/ 4459701 h 5079006"/>
                  <a:gd name="connsiteX385" fmla="*/ 1126849 w 5188233"/>
                  <a:gd name="connsiteY385" fmla="*/ 4460739 h 5079006"/>
                  <a:gd name="connsiteX386" fmla="*/ 1126849 w 5188233"/>
                  <a:gd name="connsiteY386" fmla="*/ 4460739 h 5079006"/>
                  <a:gd name="connsiteX387" fmla="*/ 1119239 w 5188233"/>
                  <a:gd name="connsiteY387" fmla="*/ 4456206 h 5079006"/>
                  <a:gd name="connsiteX388" fmla="*/ 4067485 w 5188233"/>
                  <a:gd name="connsiteY388" fmla="*/ 4450399 h 5079006"/>
                  <a:gd name="connsiteX389" fmla="*/ 4072983 w 5188233"/>
                  <a:gd name="connsiteY389" fmla="*/ 4439658 h 5079006"/>
                  <a:gd name="connsiteX390" fmla="*/ 4073092 w 5188233"/>
                  <a:gd name="connsiteY390" fmla="*/ 4439622 h 5079006"/>
                  <a:gd name="connsiteX391" fmla="*/ 4073092 w 5188233"/>
                  <a:gd name="connsiteY391" fmla="*/ 4439622 h 5079006"/>
                  <a:gd name="connsiteX392" fmla="*/ 4083978 w 5188233"/>
                  <a:gd name="connsiteY392" fmla="*/ 4445101 h 5079006"/>
                  <a:gd name="connsiteX393" fmla="*/ 4084014 w 5188233"/>
                  <a:gd name="connsiteY393" fmla="*/ 4445228 h 5079006"/>
                  <a:gd name="connsiteX394" fmla="*/ 4084014 w 5188233"/>
                  <a:gd name="connsiteY394" fmla="*/ 4445228 h 5079006"/>
                  <a:gd name="connsiteX395" fmla="*/ 4078335 w 5188233"/>
                  <a:gd name="connsiteY395" fmla="*/ 4456006 h 5079006"/>
                  <a:gd name="connsiteX396" fmla="*/ 4078335 w 5188233"/>
                  <a:gd name="connsiteY396" fmla="*/ 4456006 h 5079006"/>
                  <a:gd name="connsiteX397" fmla="*/ 4075750 w 5188233"/>
                  <a:gd name="connsiteY397" fmla="*/ 4456424 h 5079006"/>
                  <a:gd name="connsiteX398" fmla="*/ 4075750 w 5188233"/>
                  <a:gd name="connsiteY398" fmla="*/ 4456424 h 5079006"/>
                  <a:gd name="connsiteX399" fmla="*/ 4067503 w 5188233"/>
                  <a:gd name="connsiteY399" fmla="*/ 4450435 h 5079006"/>
                  <a:gd name="connsiteX400" fmla="*/ 4163968 w 5188233"/>
                  <a:gd name="connsiteY400" fmla="*/ 4413007 h 5079006"/>
                  <a:gd name="connsiteX401" fmla="*/ 4167791 w 5188233"/>
                  <a:gd name="connsiteY401" fmla="*/ 4401502 h 5079006"/>
                  <a:gd name="connsiteX402" fmla="*/ 4167845 w 5188233"/>
                  <a:gd name="connsiteY402" fmla="*/ 4401465 h 5079006"/>
                  <a:gd name="connsiteX403" fmla="*/ 4167845 w 5188233"/>
                  <a:gd name="connsiteY403" fmla="*/ 4401465 h 5079006"/>
                  <a:gd name="connsiteX404" fmla="*/ 4179369 w 5188233"/>
                  <a:gd name="connsiteY404" fmla="*/ 4405234 h 5079006"/>
                  <a:gd name="connsiteX405" fmla="*/ 4179387 w 5188233"/>
                  <a:gd name="connsiteY405" fmla="*/ 4405252 h 5079006"/>
                  <a:gd name="connsiteX406" fmla="*/ 4179387 w 5188233"/>
                  <a:gd name="connsiteY406" fmla="*/ 4405252 h 5079006"/>
                  <a:gd name="connsiteX407" fmla="*/ 4175564 w 5188233"/>
                  <a:gd name="connsiteY407" fmla="*/ 4416757 h 5079006"/>
                  <a:gd name="connsiteX408" fmla="*/ 4175510 w 5188233"/>
                  <a:gd name="connsiteY408" fmla="*/ 4416793 h 5079006"/>
                  <a:gd name="connsiteX409" fmla="*/ 4175510 w 5188233"/>
                  <a:gd name="connsiteY409" fmla="*/ 4416793 h 5079006"/>
                  <a:gd name="connsiteX410" fmla="*/ 4171723 w 5188233"/>
                  <a:gd name="connsiteY410" fmla="*/ 4417740 h 5079006"/>
                  <a:gd name="connsiteX411" fmla="*/ 4171723 w 5188233"/>
                  <a:gd name="connsiteY411" fmla="*/ 4417740 h 5079006"/>
                  <a:gd name="connsiteX412" fmla="*/ 4163986 w 5188233"/>
                  <a:gd name="connsiteY412" fmla="*/ 4413043 h 5079006"/>
                  <a:gd name="connsiteX413" fmla="*/ 4253315 w 5188233"/>
                  <a:gd name="connsiteY413" fmla="*/ 4360870 h 5079006"/>
                  <a:gd name="connsiteX414" fmla="*/ 4255281 w 5188233"/>
                  <a:gd name="connsiteY414" fmla="*/ 4348909 h 5079006"/>
                  <a:gd name="connsiteX415" fmla="*/ 4255299 w 5188233"/>
                  <a:gd name="connsiteY415" fmla="*/ 4348891 h 5079006"/>
                  <a:gd name="connsiteX416" fmla="*/ 4255299 w 5188233"/>
                  <a:gd name="connsiteY416" fmla="*/ 4348891 h 5079006"/>
                  <a:gd name="connsiteX417" fmla="*/ 4267241 w 5188233"/>
                  <a:gd name="connsiteY417" fmla="*/ 4350821 h 5079006"/>
                  <a:gd name="connsiteX418" fmla="*/ 4267278 w 5188233"/>
                  <a:gd name="connsiteY418" fmla="*/ 4350875 h 5079006"/>
                  <a:gd name="connsiteX419" fmla="*/ 4267278 w 5188233"/>
                  <a:gd name="connsiteY419" fmla="*/ 4350875 h 5079006"/>
                  <a:gd name="connsiteX420" fmla="*/ 4265293 w 5188233"/>
                  <a:gd name="connsiteY420" fmla="*/ 4362927 h 5079006"/>
                  <a:gd name="connsiteX421" fmla="*/ 4265293 w 5188233"/>
                  <a:gd name="connsiteY421" fmla="*/ 4362927 h 5079006"/>
                  <a:gd name="connsiteX422" fmla="*/ 4260287 w 5188233"/>
                  <a:gd name="connsiteY422" fmla="*/ 4364565 h 5079006"/>
                  <a:gd name="connsiteX423" fmla="*/ 4260287 w 5188233"/>
                  <a:gd name="connsiteY423" fmla="*/ 4364565 h 5079006"/>
                  <a:gd name="connsiteX424" fmla="*/ 4253278 w 5188233"/>
                  <a:gd name="connsiteY424" fmla="*/ 4360906 h 5079006"/>
                  <a:gd name="connsiteX425" fmla="*/ 1082230 w 5188233"/>
                  <a:gd name="connsiteY425" fmla="*/ 4357429 h 5079006"/>
                  <a:gd name="connsiteX426" fmla="*/ 1082230 w 5188233"/>
                  <a:gd name="connsiteY426" fmla="*/ 4357429 h 5079006"/>
                  <a:gd name="connsiteX427" fmla="*/ 1088693 w 5188233"/>
                  <a:gd name="connsiteY427" fmla="*/ 4347089 h 5079006"/>
                  <a:gd name="connsiteX428" fmla="*/ 1088693 w 5188233"/>
                  <a:gd name="connsiteY428" fmla="*/ 4347089 h 5079006"/>
                  <a:gd name="connsiteX429" fmla="*/ 1099033 w 5188233"/>
                  <a:gd name="connsiteY429" fmla="*/ 4353643 h 5079006"/>
                  <a:gd name="connsiteX430" fmla="*/ 1099033 w 5188233"/>
                  <a:gd name="connsiteY430" fmla="*/ 4353643 h 5079006"/>
                  <a:gd name="connsiteX431" fmla="*/ 1092534 w 5188233"/>
                  <a:gd name="connsiteY431" fmla="*/ 4363873 h 5079006"/>
                  <a:gd name="connsiteX432" fmla="*/ 1092479 w 5188233"/>
                  <a:gd name="connsiteY432" fmla="*/ 4363892 h 5079006"/>
                  <a:gd name="connsiteX433" fmla="*/ 1092479 w 5188233"/>
                  <a:gd name="connsiteY433" fmla="*/ 4363892 h 5079006"/>
                  <a:gd name="connsiteX434" fmla="*/ 1090659 w 5188233"/>
                  <a:gd name="connsiteY434" fmla="*/ 4364146 h 5079006"/>
                  <a:gd name="connsiteX435" fmla="*/ 1090659 w 5188233"/>
                  <a:gd name="connsiteY435" fmla="*/ 4364146 h 5079006"/>
                  <a:gd name="connsiteX436" fmla="*/ 1082194 w 5188233"/>
                  <a:gd name="connsiteY436" fmla="*/ 4357465 h 5079006"/>
                  <a:gd name="connsiteX437" fmla="*/ 4332376 w 5188233"/>
                  <a:gd name="connsiteY437" fmla="*/ 4294406 h 5079006"/>
                  <a:gd name="connsiteX438" fmla="*/ 4331939 w 5188233"/>
                  <a:gd name="connsiteY438" fmla="*/ 4282245 h 5079006"/>
                  <a:gd name="connsiteX439" fmla="*/ 4331939 w 5188233"/>
                  <a:gd name="connsiteY439" fmla="*/ 4282245 h 5079006"/>
                  <a:gd name="connsiteX440" fmla="*/ 4344100 w 5188233"/>
                  <a:gd name="connsiteY440" fmla="*/ 4281772 h 5079006"/>
                  <a:gd name="connsiteX441" fmla="*/ 4344173 w 5188233"/>
                  <a:gd name="connsiteY441" fmla="*/ 4281826 h 5079006"/>
                  <a:gd name="connsiteX442" fmla="*/ 4344173 w 5188233"/>
                  <a:gd name="connsiteY442" fmla="*/ 4281826 h 5079006"/>
                  <a:gd name="connsiteX443" fmla="*/ 4344609 w 5188233"/>
                  <a:gd name="connsiteY443" fmla="*/ 4293969 h 5079006"/>
                  <a:gd name="connsiteX444" fmla="*/ 4344609 w 5188233"/>
                  <a:gd name="connsiteY444" fmla="*/ 4293969 h 5079006"/>
                  <a:gd name="connsiteX445" fmla="*/ 4338238 w 5188233"/>
                  <a:gd name="connsiteY445" fmla="*/ 4296718 h 5079006"/>
                  <a:gd name="connsiteX446" fmla="*/ 4338238 w 5188233"/>
                  <a:gd name="connsiteY446" fmla="*/ 4296718 h 5079006"/>
                  <a:gd name="connsiteX447" fmla="*/ 4332376 w 5188233"/>
                  <a:gd name="connsiteY447" fmla="*/ 4294406 h 5079006"/>
                  <a:gd name="connsiteX448" fmla="*/ 1072891 w 5188233"/>
                  <a:gd name="connsiteY448" fmla="*/ 4252791 h 5079006"/>
                  <a:gd name="connsiteX449" fmla="*/ 1081411 w 5188233"/>
                  <a:gd name="connsiteY449" fmla="*/ 4244162 h 5079006"/>
                  <a:gd name="connsiteX450" fmla="*/ 1081429 w 5188233"/>
                  <a:gd name="connsiteY450" fmla="*/ 4244162 h 5079006"/>
                  <a:gd name="connsiteX451" fmla="*/ 1081429 w 5188233"/>
                  <a:gd name="connsiteY451" fmla="*/ 4244162 h 5079006"/>
                  <a:gd name="connsiteX452" fmla="*/ 1090040 w 5188233"/>
                  <a:gd name="connsiteY452" fmla="*/ 4252736 h 5079006"/>
                  <a:gd name="connsiteX453" fmla="*/ 1090040 w 5188233"/>
                  <a:gd name="connsiteY453" fmla="*/ 4252791 h 5079006"/>
                  <a:gd name="connsiteX454" fmla="*/ 1090040 w 5188233"/>
                  <a:gd name="connsiteY454" fmla="*/ 4252791 h 5079006"/>
                  <a:gd name="connsiteX455" fmla="*/ 1081502 w 5188233"/>
                  <a:gd name="connsiteY455" fmla="*/ 4261401 h 5079006"/>
                  <a:gd name="connsiteX456" fmla="*/ 1081429 w 5188233"/>
                  <a:gd name="connsiteY456" fmla="*/ 4261401 h 5079006"/>
                  <a:gd name="connsiteX457" fmla="*/ 1081429 w 5188233"/>
                  <a:gd name="connsiteY457" fmla="*/ 4261401 h 5079006"/>
                  <a:gd name="connsiteX458" fmla="*/ 1072891 w 5188233"/>
                  <a:gd name="connsiteY458" fmla="*/ 4252791 h 5079006"/>
                  <a:gd name="connsiteX459" fmla="*/ 1072891 w 5188233"/>
                  <a:gd name="connsiteY459" fmla="*/ 4252791 h 5079006"/>
                  <a:gd name="connsiteX460" fmla="*/ 4398822 w 5188233"/>
                  <a:gd name="connsiteY460" fmla="*/ 4218840 h 5079006"/>
                  <a:gd name="connsiteX461" fmla="*/ 4396565 w 5188233"/>
                  <a:gd name="connsiteY461" fmla="*/ 4206879 h 5079006"/>
                  <a:gd name="connsiteX462" fmla="*/ 4396565 w 5188233"/>
                  <a:gd name="connsiteY462" fmla="*/ 4206861 h 5079006"/>
                  <a:gd name="connsiteX463" fmla="*/ 4396565 w 5188233"/>
                  <a:gd name="connsiteY463" fmla="*/ 4206861 h 5079006"/>
                  <a:gd name="connsiteX464" fmla="*/ 4408634 w 5188233"/>
                  <a:gd name="connsiteY464" fmla="*/ 4204622 h 5079006"/>
                  <a:gd name="connsiteX465" fmla="*/ 4408634 w 5188233"/>
                  <a:gd name="connsiteY465" fmla="*/ 4204622 h 5079006"/>
                  <a:gd name="connsiteX466" fmla="*/ 4410782 w 5188233"/>
                  <a:gd name="connsiteY466" fmla="*/ 4216600 h 5079006"/>
                  <a:gd name="connsiteX467" fmla="*/ 4410782 w 5188233"/>
                  <a:gd name="connsiteY467" fmla="*/ 4216600 h 5079006"/>
                  <a:gd name="connsiteX468" fmla="*/ 4403719 w 5188233"/>
                  <a:gd name="connsiteY468" fmla="*/ 4220387 h 5079006"/>
                  <a:gd name="connsiteX469" fmla="*/ 4403719 w 5188233"/>
                  <a:gd name="connsiteY469" fmla="*/ 4220387 h 5079006"/>
                  <a:gd name="connsiteX470" fmla="*/ 4398640 w 5188233"/>
                  <a:gd name="connsiteY470" fmla="*/ 4218840 h 5079006"/>
                  <a:gd name="connsiteX471" fmla="*/ 1067812 w 5188233"/>
                  <a:gd name="connsiteY471" fmla="*/ 4149900 h 5079006"/>
                  <a:gd name="connsiteX472" fmla="*/ 1067812 w 5188233"/>
                  <a:gd name="connsiteY472" fmla="*/ 4149900 h 5079006"/>
                  <a:gd name="connsiteX473" fmla="*/ 1075822 w 5188233"/>
                  <a:gd name="connsiteY473" fmla="*/ 4140688 h 5079006"/>
                  <a:gd name="connsiteX474" fmla="*/ 1075822 w 5188233"/>
                  <a:gd name="connsiteY474" fmla="*/ 4140688 h 5079006"/>
                  <a:gd name="connsiteX475" fmla="*/ 1085034 w 5188233"/>
                  <a:gd name="connsiteY475" fmla="*/ 4148698 h 5079006"/>
                  <a:gd name="connsiteX476" fmla="*/ 1085034 w 5188233"/>
                  <a:gd name="connsiteY476" fmla="*/ 4148698 h 5079006"/>
                  <a:gd name="connsiteX477" fmla="*/ 1077029 w 5188233"/>
                  <a:gd name="connsiteY477" fmla="*/ 4157910 h 5079006"/>
                  <a:gd name="connsiteX478" fmla="*/ 1077024 w 5188233"/>
                  <a:gd name="connsiteY478" fmla="*/ 4157910 h 5079006"/>
                  <a:gd name="connsiteX479" fmla="*/ 1076423 w 5188233"/>
                  <a:gd name="connsiteY479" fmla="*/ 4157910 h 5079006"/>
                  <a:gd name="connsiteX480" fmla="*/ 1067812 w 5188233"/>
                  <a:gd name="connsiteY480" fmla="*/ 4149900 h 5079006"/>
                  <a:gd name="connsiteX481" fmla="*/ 4444897 w 5188233"/>
                  <a:gd name="connsiteY481" fmla="*/ 4126234 h 5079006"/>
                  <a:gd name="connsiteX482" fmla="*/ 4441111 w 5188233"/>
                  <a:gd name="connsiteY482" fmla="*/ 4114692 h 5079006"/>
                  <a:gd name="connsiteX483" fmla="*/ 4441111 w 5188233"/>
                  <a:gd name="connsiteY483" fmla="*/ 4114692 h 5079006"/>
                  <a:gd name="connsiteX484" fmla="*/ 4452743 w 5188233"/>
                  <a:gd name="connsiteY484" fmla="*/ 4110888 h 5079006"/>
                  <a:gd name="connsiteX485" fmla="*/ 4452743 w 5188233"/>
                  <a:gd name="connsiteY485" fmla="*/ 4110888 h 5079006"/>
                  <a:gd name="connsiteX486" fmla="*/ 4456530 w 5188233"/>
                  <a:gd name="connsiteY486" fmla="*/ 4122520 h 5079006"/>
                  <a:gd name="connsiteX487" fmla="*/ 4456530 w 5188233"/>
                  <a:gd name="connsiteY487" fmla="*/ 4122520 h 5079006"/>
                  <a:gd name="connsiteX488" fmla="*/ 4448775 w 5188233"/>
                  <a:gd name="connsiteY488" fmla="*/ 4127181 h 5079006"/>
                  <a:gd name="connsiteX489" fmla="*/ 4448775 w 5188233"/>
                  <a:gd name="connsiteY489" fmla="*/ 4127181 h 5079006"/>
                  <a:gd name="connsiteX490" fmla="*/ 4444897 w 5188233"/>
                  <a:gd name="connsiteY490" fmla="*/ 4126216 h 5079006"/>
                  <a:gd name="connsiteX491" fmla="*/ 1046531 w 5188233"/>
                  <a:gd name="connsiteY491" fmla="*/ 4052033 h 5079006"/>
                  <a:gd name="connsiteX492" fmla="*/ 1051090 w 5188233"/>
                  <a:gd name="connsiteY492" fmla="*/ 4040910 h 5079006"/>
                  <a:gd name="connsiteX493" fmla="*/ 1051264 w 5188233"/>
                  <a:gd name="connsiteY493" fmla="*/ 4040838 h 5079006"/>
                  <a:gd name="connsiteX494" fmla="*/ 1051264 w 5188233"/>
                  <a:gd name="connsiteY494" fmla="*/ 4040838 h 5079006"/>
                  <a:gd name="connsiteX495" fmla="*/ 1062444 w 5188233"/>
                  <a:gd name="connsiteY495" fmla="*/ 4045534 h 5079006"/>
                  <a:gd name="connsiteX496" fmla="*/ 1062460 w 5188233"/>
                  <a:gd name="connsiteY496" fmla="*/ 4045571 h 5079006"/>
                  <a:gd name="connsiteX497" fmla="*/ 1062460 w 5188233"/>
                  <a:gd name="connsiteY497" fmla="*/ 4045571 h 5079006"/>
                  <a:gd name="connsiteX498" fmla="*/ 1057732 w 5188233"/>
                  <a:gd name="connsiteY498" fmla="*/ 4056766 h 5079006"/>
                  <a:gd name="connsiteX499" fmla="*/ 1057727 w 5188233"/>
                  <a:gd name="connsiteY499" fmla="*/ 4056766 h 5079006"/>
                  <a:gd name="connsiteX500" fmla="*/ 1057727 w 5188233"/>
                  <a:gd name="connsiteY500" fmla="*/ 4056766 h 5079006"/>
                  <a:gd name="connsiteX501" fmla="*/ 1054541 w 5188233"/>
                  <a:gd name="connsiteY501" fmla="*/ 4057458 h 5079006"/>
                  <a:gd name="connsiteX502" fmla="*/ 1054541 w 5188233"/>
                  <a:gd name="connsiteY502" fmla="*/ 4057458 h 5079006"/>
                  <a:gd name="connsiteX503" fmla="*/ 1046531 w 5188233"/>
                  <a:gd name="connsiteY503" fmla="*/ 4052033 h 5079006"/>
                  <a:gd name="connsiteX504" fmla="*/ 4501076 w 5188233"/>
                  <a:gd name="connsiteY504" fmla="*/ 4040237 h 5079006"/>
                  <a:gd name="connsiteX505" fmla="*/ 4498982 w 5188233"/>
                  <a:gd name="connsiteY505" fmla="*/ 4028258 h 5079006"/>
                  <a:gd name="connsiteX506" fmla="*/ 4499001 w 5188233"/>
                  <a:gd name="connsiteY506" fmla="*/ 4028240 h 5079006"/>
                  <a:gd name="connsiteX507" fmla="*/ 4499001 w 5188233"/>
                  <a:gd name="connsiteY507" fmla="*/ 4028240 h 5079006"/>
                  <a:gd name="connsiteX508" fmla="*/ 4510979 w 5188233"/>
                  <a:gd name="connsiteY508" fmla="*/ 4026183 h 5079006"/>
                  <a:gd name="connsiteX509" fmla="*/ 4510979 w 5188233"/>
                  <a:gd name="connsiteY509" fmla="*/ 4026183 h 5079006"/>
                  <a:gd name="connsiteX510" fmla="*/ 4510979 w 5188233"/>
                  <a:gd name="connsiteY510" fmla="*/ 4026183 h 5079006"/>
                  <a:gd name="connsiteX511" fmla="*/ 4513145 w 5188233"/>
                  <a:gd name="connsiteY511" fmla="*/ 4038162 h 5079006"/>
                  <a:gd name="connsiteX512" fmla="*/ 4513145 w 5188233"/>
                  <a:gd name="connsiteY512" fmla="*/ 4038162 h 5079006"/>
                  <a:gd name="connsiteX513" fmla="*/ 4506082 w 5188233"/>
                  <a:gd name="connsiteY513" fmla="*/ 4041802 h 5079006"/>
                  <a:gd name="connsiteX514" fmla="*/ 4506082 w 5188233"/>
                  <a:gd name="connsiteY514" fmla="*/ 4041802 h 5079006"/>
                  <a:gd name="connsiteX515" fmla="*/ 4501076 w 5188233"/>
                  <a:gd name="connsiteY515" fmla="*/ 4040237 h 5079006"/>
                  <a:gd name="connsiteX516" fmla="*/ 998964 w 5188233"/>
                  <a:gd name="connsiteY516" fmla="*/ 3962340 h 5079006"/>
                  <a:gd name="connsiteX517" fmla="*/ 1001263 w 5188233"/>
                  <a:gd name="connsiteY517" fmla="*/ 3950380 h 5079006"/>
                  <a:gd name="connsiteX518" fmla="*/ 1001294 w 5188233"/>
                  <a:gd name="connsiteY518" fmla="*/ 3950362 h 5079006"/>
                  <a:gd name="connsiteX519" fmla="*/ 1001294 w 5188233"/>
                  <a:gd name="connsiteY519" fmla="*/ 3950362 h 5079006"/>
                  <a:gd name="connsiteX520" fmla="*/ 1013272 w 5188233"/>
                  <a:gd name="connsiteY520" fmla="*/ 3952783 h 5079006"/>
                  <a:gd name="connsiteX521" fmla="*/ 1013272 w 5188233"/>
                  <a:gd name="connsiteY521" fmla="*/ 3952783 h 5079006"/>
                  <a:gd name="connsiteX522" fmla="*/ 1011049 w 5188233"/>
                  <a:gd name="connsiteY522" fmla="*/ 3964598 h 5079006"/>
                  <a:gd name="connsiteX523" fmla="*/ 1010942 w 5188233"/>
                  <a:gd name="connsiteY523" fmla="*/ 3964671 h 5079006"/>
                  <a:gd name="connsiteX524" fmla="*/ 1010942 w 5188233"/>
                  <a:gd name="connsiteY524" fmla="*/ 3964671 h 5079006"/>
                  <a:gd name="connsiteX525" fmla="*/ 1006118 w 5188233"/>
                  <a:gd name="connsiteY525" fmla="*/ 3966127 h 5079006"/>
                  <a:gd name="connsiteX526" fmla="*/ 1006118 w 5188233"/>
                  <a:gd name="connsiteY526" fmla="*/ 3966127 h 5079006"/>
                  <a:gd name="connsiteX527" fmla="*/ 998964 w 5188233"/>
                  <a:gd name="connsiteY527" fmla="*/ 3962340 h 5079006"/>
                  <a:gd name="connsiteX528" fmla="*/ 4564045 w 5188233"/>
                  <a:gd name="connsiteY528" fmla="*/ 3958117 h 5079006"/>
                  <a:gd name="connsiteX529" fmla="*/ 4562843 w 5188233"/>
                  <a:gd name="connsiteY529" fmla="*/ 3945975 h 5079006"/>
                  <a:gd name="connsiteX530" fmla="*/ 4562843 w 5188233"/>
                  <a:gd name="connsiteY530" fmla="*/ 3945975 h 5079006"/>
                  <a:gd name="connsiteX531" fmla="*/ 4575003 w 5188233"/>
                  <a:gd name="connsiteY531" fmla="*/ 3944846 h 5079006"/>
                  <a:gd name="connsiteX532" fmla="*/ 4575003 w 5188233"/>
                  <a:gd name="connsiteY532" fmla="*/ 3944846 h 5079006"/>
                  <a:gd name="connsiteX533" fmla="*/ 4576223 w 5188233"/>
                  <a:gd name="connsiteY533" fmla="*/ 3956988 h 5079006"/>
                  <a:gd name="connsiteX534" fmla="*/ 4576205 w 5188233"/>
                  <a:gd name="connsiteY534" fmla="*/ 3957007 h 5079006"/>
                  <a:gd name="connsiteX535" fmla="*/ 4576205 w 5188233"/>
                  <a:gd name="connsiteY535" fmla="*/ 3957007 h 5079006"/>
                  <a:gd name="connsiteX536" fmla="*/ 4569488 w 5188233"/>
                  <a:gd name="connsiteY536" fmla="*/ 3960101 h 5079006"/>
                  <a:gd name="connsiteX537" fmla="*/ 4569488 w 5188233"/>
                  <a:gd name="connsiteY537" fmla="*/ 3960101 h 5079006"/>
                  <a:gd name="connsiteX538" fmla="*/ 4564045 w 5188233"/>
                  <a:gd name="connsiteY538" fmla="*/ 3958117 h 5079006"/>
                  <a:gd name="connsiteX539" fmla="*/ 933574 w 5188233"/>
                  <a:gd name="connsiteY539" fmla="*/ 3884808 h 5079006"/>
                  <a:gd name="connsiteX540" fmla="*/ 933319 w 5188233"/>
                  <a:gd name="connsiteY540" fmla="*/ 3872575 h 5079006"/>
                  <a:gd name="connsiteX541" fmla="*/ 933319 w 5188233"/>
                  <a:gd name="connsiteY541" fmla="*/ 3872575 h 5079006"/>
                  <a:gd name="connsiteX542" fmla="*/ 945441 w 5188233"/>
                  <a:gd name="connsiteY542" fmla="*/ 3872302 h 5079006"/>
                  <a:gd name="connsiteX543" fmla="*/ 945461 w 5188233"/>
                  <a:gd name="connsiteY543" fmla="*/ 3872320 h 5079006"/>
                  <a:gd name="connsiteX544" fmla="*/ 945461 w 5188233"/>
                  <a:gd name="connsiteY544" fmla="*/ 3872320 h 5079006"/>
                  <a:gd name="connsiteX545" fmla="*/ 945827 w 5188233"/>
                  <a:gd name="connsiteY545" fmla="*/ 3884444 h 5079006"/>
                  <a:gd name="connsiteX546" fmla="*/ 945807 w 5188233"/>
                  <a:gd name="connsiteY546" fmla="*/ 3884462 h 5079006"/>
                  <a:gd name="connsiteX547" fmla="*/ 945807 w 5188233"/>
                  <a:gd name="connsiteY547" fmla="*/ 3884462 h 5079006"/>
                  <a:gd name="connsiteX548" fmla="*/ 939526 w 5188233"/>
                  <a:gd name="connsiteY548" fmla="*/ 3887138 h 5079006"/>
                  <a:gd name="connsiteX549" fmla="*/ 939526 w 5188233"/>
                  <a:gd name="connsiteY549" fmla="*/ 3887138 h 5079006"/>
                  <a:gd name="connsiteX550" fmla="*/ 933574 w 5188233"/>
                  <a:gd name="connsiteY550" fmla="*/ 3884808 h 5079006"/>
                  <a:gd name="connsiteX551" fmla="*/ 4630308 w 5188233"/>
                  <a:gd name="connsiteY551" fmla="*/ 3878510 h 5079006"/>
                  <a:gd name="connsiteX552" fmla="*/ 4629052 w 5188233"/>
                  <a:gd name="connsiteY552" fmla="*/ 3866531 h 5079006"/>
                  <a:gd name="connsiteX553" fmla="*/ 4629107 w 5188233"/>
                  <a:gd name="connsiteY553" fmla="*/ 3866458 h 5079006"/>
                  <a:gd name="connsiteX554" fmla="*/ 4629107 w 5188233"/>
                  <a:gd name="connsiteY554" fmla="*/ 3866458 h 5079006"/>
                  <a:gd name="connsiteX555" fmla="*/ 4641195 w 5188233"/>
                  <a:gd name="connsiteY555" fmla="*/ 3865220 h 5079006"/>
                  <a:gd name="connsiteX556" fmla="*/ 4641249 w 5188233"/>
                  <a:gd name="connsiteY556" fmla="*/ 3865257 h 5079006"/>
                  <a:gd name="connsiteX557" fmla="*/ 4641249 w 5188233"/>
                  <a:gd name="connsiteY557" fmla="*/ 3865257 h 5079006"/>
                  <a:gd name="connsiteX558" fmla="*/ 4642542 w 5188233"/>
                  <a:gd name="connsiteY558" fmla="*/ 3877217 h 5079006"/>
                  <a:gd name="connsiteX559" fmla="*/ 4642469 w 5188233"/>
                  <a:gd name="connsiteY559" fmla="*/ 3877308 h 5079006"/>
                  <a:gd name="connsiteX560" fmla="*/ 4642469 w 5188233"/>
                  <a:gd name="connsiteY560" fmla="*/ 3877308 h 5079006"/>
                  <a:gd name="connsiteX561" fmla="*/ 4635824 w 5188233"/>
                  <a:gd name="connsiteY561" fmla="*/ 3880512 h 5079006"/>
                  <a:gd name="connsiteX562" fmla="*/ 4635824 w 5188233"/>
                  <a:gd name="connsiteY562" fmla="*/ 3880512 h 5079006"/>
                  <a:gd name="connsiteX563" fmla="*/ 4630308 w 5188233"/>
                  <a:gd name="connsiteY563" fmla="*/ 3878582 h 5079006"/>
                  <a:gd name="connsiteX564" fmla="*/ 852910 w 5188233"/>
                  <a:gd name="connsiteY564" fmla="*/ 3823205 h 5079006"/>
                  <a:gd name="connsiteX565" fmla="*/ 852910 w 5188233"/>
                  <a:gd name="connsiteY565" fmla="*/ 3823205 h 5079006"/>
                  <a:gd name="connsiteX566" fmla="*/ 849883 w 5188233"/>
                  <a:gd name="connsiteY566" fmla="*/ 3811572 h 5079006"/>
                  <a:gd name="connsiteX567" fmla="*/ 849979 w 5188233"/>
                  <a:gd name="connsiteY567" fmla="*/ 3811408 h 5079006"/>
                  <a:gd name="connsiteX568" fmla="*/ 849979 w 5188233"/>
                  <a:gd name="connsiteY568" fmla="*/ 3811408 h 5079006"/>
                  <a:gd name="connsiteX569" fmla="*/ 861730 w 5188233"/>
                  <a:gd name="connsiteY569" fmla="*/ 3808514 h 5079006"/>
                  <a:gd name="connsiteX570" fmla="*/ 861776 w 5188233"/>
                  <a:gd name="connsiteY570" fmla="*/ 3808550 h 5079006"/>
                  <a:gd name="connsiteX571" fmla="*/ 861776 w 5188233"/>
                  <a:gd name="connsiteY571" fmla="*/ 3808550 h 5079006"/>
                  <a:gd name="connsiteX572" fmla="*/ 864798 w 5188233"/>
                  <a:gd name="connsiteY572" fmla="*/ 3820219 h 5079006"/>
                  <a:gd name="connsiteX573" fmla="*/ 864707 w 5188233"/>
                  <a:gd name="connsiteY573" fmla="*/ 3820365 h 5079006"/>
                  <a:gd name="connsiteX574" fmla="*/ 864707 w 5188233"/>
                  <a:gd name="connsiteY574" fmla="*/ 3820365 h 5079006"/>
                  <a:gd name="connsiteX575" fmla="*/ 857297 w 5188233"/>
                  <a:gd name="connsiteY575" fmla="*/ 3824497 h 5079006"/>
                  <a:gd name="connsiteX576" fmla="*/ 857297 w 5188233"/>
                  <a:gd name="connsiteY576" fmla="*/ 3824497 h 5079006"/>
                  <a:gd name="connsiteX577" fmla="*/ 852928 w 5188233"/>
                  <a:gd name="connsiteY577" fmla="*/ 3823278 h 5079006"/>
                  <a:gd name="connsiteX578" fmla="*/ 4698192 w 5188233"/>
                  <a:gd name="connsiteY578" fmla="*/ 3800377 h 5079006"/>
                  <a:gd name="connsiteX579" fmla="*/ 4698156 w 5188233"/>
                  <a:gd name="connsiteY579" fmla="*/ 3788271 h 5079006"/>
                  <a:gd name="connsiteX580" fmla="*/ 4698192 w 5188233"/>
                  <a:gd name="connsiteY580" fmla="*/ 3788234 h 5079006"/>
                  <a:gd name="connsiteX581" fmla="*/ 4698192 w 5188233"/>
                  <a:gd name="connsiteY581" fmla="*/ 3788234 h 5079006"/>
                  <a:gd name="connsiteX582" fmla="*/ 4710298 w 5188233"/>
                  <a:gd name="connsiteY582" fmla="*/ 3788198 h 5079006"/>
                  <a:gd name="connsiteX583" fmla="*/ 4710335 w 5188233"/>
                  <a:gd name="connsiteY583" fmla="*/ 3788234 h 5079006"/>
                  <a:gd name="connsiteX584" fmla="*/ 4710335 w 5188233"/>
                  <a:gd name="connsiteY584" fmla="*/ 3788234 h 5079006"/>
                  <a:gd name="connsiteX585" fmla="*/ 4710335 w 5188233"/>
                  <a:gd name="connsiteY585" fmla="*/ 3800468 h 5079006"/>
                  <a:gd name="connsiteX586" fmla="*/ 4710335 w 5188233"/>
                  <a:gd name="connsiteY586" fmla="*/ 3800468 h 5079006"/>
                  <a:gd name="connsiteX587" fmla="*/ 4704218 w 5188233"/>
                  <a:gd name="connsiteY587" fmla="*/ 3802962 h 5079006"/>
                  <a:gd name="connsiteX588" fmla="*/ 4704218 w 5188233"/>
                  <a:gd name="connsiteY588" fmla="*/ 3802962 h 5079006"/>
                  <a:gd name="connsiteX589" fmla="*/ 4698210 w 5188233"/>
                  <a:gd name="connsiteY589" fmla="*/ 3800449 h 5079006"/>
                  <a:gd name="connsiteX590" fmla="*/ 760596 w 5188233"/>
                  <a:gd name="connsiteY590" fmla="*/ 3784521 h 5079006"/>
                  <a:gd name="connsiteX591" fmla="*/ 754042 w 5188233"/>
                  <a:gd name="connsiteY591" fmla="*/ 3774180 h 5079006"/>
                  <a:gd name="connsiteX592" fmla="*/ 754042 w 5188233"/>
                  <a:gd name="connsiteY592" fmla="*/ 3774180 h 5079006"/>
                  <a:gd name="connsiteX593" fmla="*/ 764383 w 5188233"/>
                  <a:gd name="connsiteY593" fmla="*/ 3767718 h 5079006"/>
                  <a:gd name="connsiteX594" fmla="*/ 764383 w 5188233"/>
                  <a:gd name="connsiteY594" fmla="*/ 3767718 h 5079006"/>
                  <a:gd name="connsiteX595" fmla="*/ 770949 w 5188233"/>
                  <a:gd name="connsiteY595" fmla="*/ 3777912 h 5079006"/>
                  <a:gd name="connsiteX596" fmla="*/ 770936 w 5188233"/>
                  <a:gd name="connsiteY596" fmla="*/ 3777967 h 5079006"/>
                  <a:gd name="connsiteX597" fmla="*/ 770936 w 5188233"/>
                  <a:gd name="connsiteY597" fmla="*/ 3777967 h 5079006"/>
                  <a:gd name="connsiteX598" fmla="*/ 762489 w 5188233"/>
                  <a:gd name="connsiteY598" fmla="*/ 3784685 h 5079006"/>
                  <a:gd name="connsiteX599" fmla="*/ 762489 w 5188233"/>
                  <a:gd name="connsiteY599" fmla="*/ 3784685 h 5079006"/>
                  <a:gd name="connsiteX600" fmla="*/ 760651 w 5188233"/>
                  <a:gd name="connsiteY600" fmla="*/ 3784685 h 5079006"/>
                  <a:gd name="connsiteX601" fmla="*/ 659653 w 5188233"/>
                  <a:gd name="connsiteY601" fmla="*/ 3765206 h 5079006"/>
                  <a:gd name="connsiteX602" fmla="*/ 659653 w 5188233"/>
                  <a:gd name="connsiteY602" fmla="*/ 3765206 h 5079006"/>
                  <a:gd name="connsiteX603" fmla="*/ 652244 w 5188233"/>
                  <a:gd name="connsiteY603" fmla="*/ 3755466 h 5079006"/>
                  <a:gd name="connsiteX604" fmla="*/ 652244 w 5188233"/>
                  <a:gd name="connsiteY604" fmla="*/ 3755466 h 5079006"/>
                  <a:gd name="connsiteX605" fmla="*/ 661892 w 5188233"/>
                  <a:gd name="connsiteY605" fmla="*/ 3748057 h 5079006"/>
                  <a:gd name="connsiteX606" fmla="*/ 661892 w 5188233"/>
                  <a:gd name="connsiteY606" fmla="*/ 3748057 h 5079006"/>
                  <a:gd name="connsiteX607" fmla="*/ 669301 w 5188233"/>
                  <a:gd name="connsiteY607" fmla="*/ 3757724 h 5079006"/>
                  <a:gd name="connsiteX608" fmla="*/ 669301 w 5188233"/>
                  <a:gd name="connsiteY608" fmla="*/ 3757724 h 5079006"/>
                  <a:gd name="connsiteX609" fmla="*/ 660782 w 5188233"/>
                  <a:gd name="connsiteY609" fmla="*/ 3765206 h 5079006"/>
                  <a:gd name="connsiteX610" fmla="*/ 659653 w 5188233"/>
                  <a:gd name="connsiteY610" fmla="*/ 3765206 h 5079006"/>
                  <a:gd name="connsiteX611" fmla="*/ 556871 w 5188233"/>
                  <a:gd name="connsiteY611" fmla="*/ 3747639 h 5079006"/>
                  <a:gd name="connsiteX612" fmla="*/ 556871 w 5188233"/>
                  <a:gd name="connsiteY612" fmla="*/ 3747639 h 5079006"/>
                  <a:gd name="connsiteX613" fmla="*/ 550196 w 5188233"/>
                  <a:gd name="connsiteY613" fmla="*/ 3737608 h 5079006"/>
                  <a:gd name="connsiteX614" fmla="*/ 550227 w 5188233"/>
                  <a:gd name="connsiteY614" fmla="*/ 3737462 h 5079006"/>
                  <a:gd name="connsiteX615" fmla="*/ 550227 w 5188233"/>
                  <a:gd name="connsiteY615" fmla="*/ 3737462 h 5079006"/>
                  <a:gd name="connsiteX616" fmla="*/ 560236 w 5188233"/>
                  <a:gd name="connsiteY616" fmla="*/ 3730800 h 5079006"/>
                  <a:gd name="connsiteX617" fmla="*/ 560403 w 5188233"/>
                  <a:gd name="connsiteY617" fmla="*/ 3730836 h 5079006"/>
                  <a:gd name="connsiteX618" fmla="*/ 560403 w 5188233"/>
                  <a:gd name="connsiteY618" fmla="*/ 3730836 h 5079006"/>
                  <a:gd name="connsiteX619" fmla="*/ 567120 w 5188233"/>
                  <a:gd name="connsiteY619" fmla="*/ 3740994 h 5079006"/>
                  <a:gd name="connsiteX620" fmla="*/ 567120 w 5188233"/>
                  <a:gd name="connsiteY620" fmla="*/ 3740994 h 5079006"/>
                  <a:gd name="connsiteX621" fmla="*/ 558674 w 5188233"/>
                  <a:gd name="connsiteY621" fmla="*/ 3747893 h 5079006"/>
                  <a:gd name="connsiteX622" fmla="*/ 558674 w 5188233"/>
                  <a:gd name="connsiteY622" fmla="*/ 3747893 h 5079006"/>
                  <a:gd name="connsiteX623" fmla="*/ 556890 w 5188233"/>
                  <a:gd name="connsiteY623" fmla="*/ 3747639 h 5079006"/>
                  <a:gd name="connsiteX624" fmla="*/ 4769790 w 5188233"/>
                  <a:gd name="connsiteY624" fmla="*/ 3725484 h 5079006"/>
                  <a:gd name="connsiteX625" fmla="*/ 4768825 w 5188233"/>
                  <a:gd name="connsiteY625" fmla="*/ 3713378 h 5079006"/>
                  <a:gd name="connsiteX626" fmla="*/ 4768843 w 5188233"/>
                  <a:gd name="connsiteY626" fmla="*/ 3713342 h 5079006"/>
                  <a:gd name="connsiteX627" fmla="*/ 4768843 w 5188233"/>
                  <a:gd name="connsiteY627" fmla="*/ 3713342 h 5079006"/>
                  <a:gd name="connsiteX628" fmla="*/ 4780985 w 5188233"/>
                  <a:gd name="connsiteY628" fmla="*/ 3712304 h 5079006"/>
                  <a:gd name="connsiteX629" fmla="*/ 4780985 w 5188233"/>
                  <a:gd name="connsiteY629" fmla="*/ 3712304 h 5079006"/>
                  <a:gd name="connsiteX630" fmla="*/ 4781950 w 5188233"/>
                  <a:gd name="connsiteY630" fmla="*/ 3724446 h 5079006"/>
                  <a:gd name="connsiteX631" fmla="*/ 4781932 w 5188233"/>
                  <a:gd name="connsiteY631" fmla="*/ 3724465 h 5079006"/>
                  <a:gd name="connsiteX632" fmla="*/ 4781932 w 5188233"/>
                  <a:gd name="connsiteY632" fmla="*/ 3724465 h 5079006"/>
                  <a:gd name="connsiteX633" fmla="*/ 4775379 w 5188233"/>
                  <a:gd name="connsiteY633" fmla="*/ 3727468 h 5079006"/>
                  <a:gd name="connsiteX634" fmla="*/ 4775379 w 5188233"/>
                  <a:gd name="connsiteY634" fmla="*/ 3727468 h 5079006"/>
                  <a:gd name="connsiteX635" fmla="*/ 4769808 w 5188233"/>
                  <a:gd name="connsiteY635" fmla="*/ 3725484 h 5079006"/>
                  <a:gd name="connsiteX636" fmla="*/ 457439 w 5188233"/>
                  <a:gd name="connsiteY636" fmla="*/ 3712395 h 5079006"/>
                  <a:gd name="connsiteX637" fmla="*/ 453908 w 5188233"/>
                  <a:gd name="connsiteY637" fmla="*/ 3700672 h 5079006"/>
                  <a:gd name="connsiteX638" fmla="*/ 453908 w 5188233"/>
                  <a:gd name="connsiteY638" fmla="*/ 3700672 h 5079006"/>
                  <a:gd name="connsiteX639" fmla="*/ 465540 w 5188233"/>
                  <a:gd name="connsiteY639" fmla="*/ 3697140 h 5079006"/>
                  <a:gd name="connsiteX640" fmla="*/ 465540 w 5188233"/>
                  <a:gd name="connsiteY640" fmla="*/ 3697140 h 5079006"/>
                  <a:gd name="connsiteX641" fmla="*/ 469110 w 5188233"/>
                  <a:gd name="connsiteY641" fmla="*/ 3708700 h 5079006"/>
                  <a:gd name="connsiteX642" fmla="*/ 469072 w 5188233"/>
                  <a:gd name="connsiteY642" fmla="*/ 3708772 h 5079006"/>
                  <a:gd name="connsiteX643" fmla="*/ 469072 w 5188233"/>
                  <a:gd name="connsiteY643" fmla="*/ 3708772 h 5079006"/>
                  <a:gd name="connsiteX644" fmla="*/ 461481 w 5188233"/>
                  <a:gd name="connsiteY644" fmla="*/ 3713342 h 5079006"/>
                  <a:gd name="connsiteX645" fmla="*/ 461481 w 5188233"/>
                  <a:gd name="connsiteY645" fmla="*/ 3713342 h 5079006"/>
                  <a:gd name="connsiteX646" fmla="*/ 457458 w 5188233"/>
                  <a:gd name="connsiteY646" fmla="*/ 3712395 h 5079006"/>
                  <a:gd name="connsiteX647" fmla="*/ 370350 w 5188233"/>
                  <a:gd name="connsiteY647" fmla="*/ 3653613 h 5079006"/>
                  <a:gd name="connsiteX648" fmla="*/ 370350 w 5188233"/>
                  <a:gd name="connsiteY648" fmla="*/ 3653613 h 5079006"/>
                  <a:gd name="connsiteX649" fmla="*/ 370350 w 5188233"/>
                  <a:gd name="connsiteY649" fmla="*/ 3653613 h 5079006"/>
                  <a:gd name="connsiteX650" fmla="*/ 369245 w 5188233"/>
                  <a:gd name="connsiteY650" fmla="*/ 3641635 h 5079006"/>
                  <a:gd name="connsiteX651" fmla="*/ 369312 w 5188233"/>
                  <a:gd name="connsiteY651" fmla="*/ 3641562 h 5079006"/>
                  <a:gd name="connsiteX652" fmla="*/ 369312 w 5188233"/>
                  <a:gd name="connsiteY652" fmla="*/ 3641562 h 5079006"/>
                  <a:gd name="connsiteX653" fmla="*/ 381331 w 5188233"/>
                  <a:gd name="connsiteY653" fmla="*/ 3640397 h 5079006"/>
                  <a:gd name="connsiteX654" fmla="*/ 381473 w 5188233"/>
                  <a:gd name="connsiteY654" fmla="*/ 3640524 h 5079006"/>
                  <a:gd name="connsiteX655" fmla="*/ 381473 w 5188233"/>
                  <a:gd name="connsiteY655" fmla="*/ 3640524 h 5079006"/>
                  <a:gd name="connsiteX656" fmla="*/ 382492 w 5188233"/>
                  <a:gd name="connsiteY656" fmla="*/ 3652594 h 5079006"/>
                  <a:gd name="connsiteX657" fmla="*/ 382492 w 5188233"/>
                  <a:gd name="connsiteY657" fmla="*/ 3652594 h 5079006"/>
                  <a:gd name="connsiteX658" fmla="*/ 375866 w 5188233"/>
                  <a:gd name="connsiteY658" fmla="*/ 3655689 h 5079006"/>
                  <a:gd name="connsiteX659" fmla="*/ 375866 w 5188233"/>
                  <a:gd name="connsiteY659" fmla="*/ 3655689 h 5079006"/>
                  <a:gd name="connsiteX660" fmla="*/ 370350 w 5188233"/>
                  <a:gd name="connsiteY660" fmla="*/ 3653613 h 5079006"/>
                  <a:gd name="connsiteX661" fmla="*/ 4825295 w 5188233"/>
                  <a:gd name="connsiteY661" fmla="*/ 3639050 h 5079006"/>
                  <a:gd name="connsiteX662" fmla="*/ 4821617 w 5188233"/>
                  <a:gd name="connsiteY662" fmla="*/ 3627490 h 5079006"/>
                  <a:gd name="connsiteX663" fmla="*/ 4821654 w 5188233"/>
                  <a:gd name="connsiteY663" fmla="*/ 3627417 h 5079006"/>
                  <a:gd name="connsiteX664" fmla="*/ 4821654 w 5188233"/>
                  <a:gd name="connsiteY664" fmla="*/ 3627417 h 5079006"/>
                  <a:gd name="connsiteX665" fmla="*/ 4833232 w 5188233"/>
                  <a:gd name="connsiteY665" fmla="*/ 3623758 h 5079006"/>
                  <a:gd name="connsiteX666" fmla="*/ 4833287 w 5188233"/>
                  <a:gd name="connsiteY666" fmla="*/ 3623776 h 5079006"/>
                  <a:gd name="connsiteX667" fmla="*/ 4833287 w 5188233"/>
                  <a:gd name="connsiteY667" fmla="*/ 3623776 h 5079006"/>
                  <a:gd name="connsiteX668" fmla="*/ 4836927 w 5188233"/>
                  <a:gd name="connsiteY668" fmla="*/ 3635427 h 5079006"/>
                  <a:gd name="connsiteX669" fmla="*/ 4836927 w 5188233"/>
                  <a:gd name="connsiteY669" fmla="*/ 3635427 h 5079006"/>
                  <a:gd name="connsiteX670" fmla="*/ 4829245 w 5188233"/>
                  <a:gd name="connsiteY670" fmla="*/ 3640069 h 5079006"/>
                  <a:gd name="connsiteX671" fmla="*/ 4829245 w 5188233"/>
                  <a:gd name="connsiteY671" fmla="*/ 3640069 h 5079006"/>
                  <a:gd name="connsiteX672" fmla="*/ 4825295 w 5188233"/>
                  <a:gd name="connsiteY672" fmla="*/ 3639050 h 5079006"/>
                  <a:gd name="connsiteX673" fmla="*/ 297624 w 5188233"/>
                  <a:gd name="connsiteY673" fmla="*/ 3577556 h 5079006"/>
                  <a:gd name="connsiteX674" fmla="*/ 297624 w 5188233"/>
                  <a:gd name="connsiteY674" fmla="*/ 3577556 h 5079006"/>
                  <a:gd name="connsiteX675" fmla="*/ 299189 w 5188233"/>
                  <a:gd name="connsiteY675" fmla="*/ 3565413 h 5079006"/>
                  <a:gd name="connsiteX676" fmla="*/ 299189 w 5188233"/>
                  <a:gd name="connsiteY676" fmla="*/ 3565413 h 5079006"/>
                  <a:gd name="connsiteX677" fmla="*/ 311240 w 5188233"/>
                  <a:gd name="connsiteY677" fmla="*/ 3567034 h 5079006"/>
                  <a:gd name="connsiteX678" fmla="*/ 311240 w 5188233"/>
                  <a:gd name="connsiteY678" fmla="*/ 3567034 h 5079006"/>
                  <a:gd name="connsiteX679" fmla="*/ 309799 w 5188233"/>
                  <a:gd name="connsiteY679" fmla="*/ 3579030 h 5079006"/>
                  <a:gd name="connsiteX680" fmla="*/ 309693 w 5188233"/>
                  <a:gd name="connsiteY680" fmla="*/ 3579103 h 5079006"/>
                  <a:gd name="connsiteX681" fmla="*/ 309693 w 5188233"/>
                  <a:gd name="connsiteY681" fmla="*/ 3579103 h 5079006"/>
                  <a:gd name="connsiteX682" fmla="*/ 304432 w 5188233"/>
                  <a:gd name="connsiteY682" fmla="*/ 3580923 h 5079006"/>
                  <a:gd name="connsiteX683" fmla="*/ 304432 w 5188233"/>
                  <a:gd name="connsiteY683" fmla="*/ 3580923 h 5079006"/>
                  <a:gd name="connsiteX684" fmla="*/ 297624 w 5188233"/>
                  <a:gd name="connsiteY684" fmla="*/ 3577556 h 5079006"/>
                  <a:gd name="connsiteX685" fmla="*/ 4861649 w 5188233"/>
                  <a:gd name="connsiteY685" fmla="*/ 3542567 h 5079006"/>
                  <a:gd name="connsiteX686" fmla="*/ 4856115 w 5188233"/>
                  <a:gd name="connsiteY686" fmla="*/ 3531863 h 5079006"/>
                  <a:gd name="connsiteX687" fmla="*/ 4856188 w 5188233"/>
                  <a:gd name="connsiteY687" fmla="*/ 3531644 h 5079006"/>
                  <a:gd name="connsiteX688" fmla="*/ 4856188 w 5188233"/>
                  <a:gd name="connsiteY688" fmla="*/ 3531644 h 5079006"/>
                  <a:gd name="connsiteX689" fmla="*/ 4866964 w 5188233"/>
                  <a:gd name="connsiteY689" fmla="*/ 3526129 h 5079006"/>
                  <a:gd name="connsiteX690" fmla="*/ 4867110 w 5188233"/>
                  <a:gd name="connsiteY690" fmla="*/ 3526183 h 5079006"/>
                  <a:gd name="connsiteX691" fmla="*/ 4867110 w 5188233"/>
                  <a:gd name="connsiteY691" fmla="*/ 3526183 h 5079006"/>
                  <a:gd name="connsiteX692" fmla="*/ 4872571 w 5188233"/>
                  <a:gd name="connsiteY692" fmla="*/ 3537087 h 5079006"/>
                  <a:gd name="connsiteX693" fmla="*/ 4872571 w 5188233"/>
                  <a:gd name="connsiteY693" fmla="*/ 3537106 h 5079006"/>
                  <a:gd name="connsiteX694" fmla="*/ 4872571 w 5188233"/>
                  <a:gd name="connsiteY694" fmla="*/ 3537106 h 5079006"/>
                  <a:gd name="connsiteX695" fmla="*/ 4864379 w 5188233"/>
                  <a:gd name="connsiteY695" fmla="*/ 3543058 h 5079006"/>
                  <a:gd name="connsiteX696" fmla="*/ 4864379 w 5188233"/>
                  <a:gd name="connsiteY696" fmla="*/ 3543058 h 5079006"/>
                  <a:gd name="connsiteX697" fmla="*/ 4861649 w 5188233"/>
                  <a:gd name="connsiteY697" fmla="*/ 3542567 h 5079006"/>
                  <a:gd name="connsiteX698" fmla="*/ 243775 w 5188233"/>
                  <a:gd name="connsiteY698" fmla="*/ 3487007 h 5079006"/>
                  <a:gd name="connsiteX699" fmla="*/ 248181 w 5188233"/>
                  <a:gd name="connsiteY699" fmla="*/ 3475630 h 5079006"/>
                  <a:gd name="connsiteX700" fmla="*/ 248181 w 5188233"/>
                  <a:gd name="connsiteY700" fmla="*/ 3475630 h 5079006"/>
                  <a:gd name="connsiteX701" fmla="*/ 259558 w 5188233"/>
                  <a:gd name="connsiteY701" fmla="*/ 3480017 h 5079006"/>
                  <a:gd name="connsiteX702" fmla="*/ 259558 w 5188233"/>
                  <a:gd name="connsiteY702" fmla="*/ 3480017 h 5079006"/>
                  <a:gd name="connsiteX703" fmla="*/ 255153 w 5188233"/>
                  <a:gd name="connsiteY703" fmla="*/ 3491303 h 5079006"/>
                  <a:gd name="connsiteX704" fmla="*/ 255153 w 5188233"/>
                  <a:gd name="connsiteY704" fmla="*/ 3491303 h 5079006"/>
                  <a:gd name="connsiteX705" fmla="*/ 251712 w 5188233"/>
                  <a:gd name="connsiteY705" fmla="*/ 3492086 h 5079006"/>
                  <a:gd name="connsiteX706" fmla="*/ 251712 w 5188233"/>
                  <a:gd name="connsiteY706" fmla="*/ 3492086 h 5079006"/>
                  <a:gd name="connsiteX707" fmla="*/ 243775 w 5188233"/>
                  <a:gd name="connsiteY707" fmla="*/ 3487007 h 5079006"/>
                  <a:gd name="connsiteX708" fmla="*/ 4871825 w 5188233"/>
                  <a:gd name="connsiteY708" fmla="*/ 3439949 h 5079006"/>
                  <a:gd name="connsiteX709" fmla="*/ 4863287 w 5188233"/>
                  <a:gd name="connsiteY709" fmla="*/ 3431193 h 5079006"/>
                  <a:gd name="connsiteX710" fmla="*/ 4863287 w 5188233"/>
                  <a:gd name="connsiteY710" fmla="*/ 3431175 h 5079006"/>
                  <a:gd name="connsiteX711" fmla="*/ 4863287 w 5188233"/>
                  <a:gd name="connsiteY711" fmla="*/ 3431175 h 5079006"/>
                  <a:gd name="connsiteX712" fmla="*/ 4871989 w 5188233"/>
                  <a:gd name="connsiteY712" fmla="*/ 3422728 h 5079006"/>
                  <a:gd name="connsiteX713" fmla="*/ 4871989 w 5188233"/>
                  <a:gd name="connsiteY713" fmla="*/ 3422728 h 5079006"/>
                  <a:gd name="connsiteX714" fmla="*/ 4871989 w 5188233"/>
                  <a:gd name="connsiteY714" fmla="*/ 3422728 h 5079006"/>
                  <a:gd name="connsiteX715" fmla="*/ 4880527 w 5188233"/>
                  <a:gd name="connsiteY715" fmla="*/ 3431411 h 5079006"/>
                  <a:gd name="connsiteX716" fmla="*/ 4880527 w 5188233"/>
                  <a:gd name="connsiteY716" fmla="*/ 3431430 h 5079006"/>
                  <a:gd name="connsiteX717" fmla="*/ 4880527 w 5188233"/>
                  <a:gd name="connsiteY717" fmla="*/ 3431430 h 5079006"/>
                  <a:gd name="connsiteX718" fmla="*/ 4871898 w 5188233"/>
                  <a:gd name="connsiteY718" fmla="*/ 3439949 h 5079006"/>
                  <a:gd name="connsiteX719" fmla="*/ 4871898 w 5188233"/>
                  <a:gd name="connsiteY719" fmla="*/ 3439949 h 5079006"/>
                  <a:gd name="connsiteX720" fmla="*/ 214921 w 5188233"/>
                  <a:gd name="connsiteY720" fmla="*/ 3385500 h 5079006"/>
                  <a:gd name="connsiteX721" fmla="*/ 222139 w 5188233"/>
                  <a:gd name="connsiteY721" fmla="*/ 3375797 h 5079006"/>
                  <a:gd name="connsiteX722" fmla="*/ 222203 w 5188233"/>
                  <a:gd name="connsiteY722" fmla="*/ 3375779 h 5079006"/>
                  <a:gd name="connsiteX723" fmla="*/ 222203 w 5188233"/>
                  <a:gd name="connsiteY723" fmla="*/ 3375779 h 5079006"/>
                  <a:gd name="connsiteX724" fmla="*/ 231942 w 5188233"/>
                  <a:gd name="connsiteY724" fmla="*/ 3383170 h 5079006"/>
                  <a:gd name="connsiteX725" fmla="*/ 231942 w 5188233"/>
                  <a:gd name="connsiteY725" fmla="*/ 3383170 h 5079006"/>
                  <a:gd name="connsiteX726" fmla="*/ 224533 w 5188233"/>
                  <a:gd name="connsiteY726" fmla="*/ 3392909 h 5079006"/>
                  <a:gd name="connsiteX727" fmla="*/ 223423 w 5188233"/>
                  <a:gd name="connsiteY727" fmla="*/ 3392909 h 5079006"/>
                  <a:gd name="connsiteX728" fmla="*/ 214921 w 5188233"/>
                  <a:gd name="connsiteY728" fmla="*/ 3385500 h 5079006"/>
                  <a:gd name="connsiteX729" fmla="*/ 4857425 w 5188233"/>
                  <a:gd name="connsiteY729" fmla="*/ 3329576 h 5079006"/>
                  <a:gd name="connsiteX730" fmla="*/ 4857425 w 5188233"/>
                  <a:gd name="connsiteY730" fmla="*/ 3329576 h 5079006"/>
                  <a:gd name="connsiteX731" fmla="*/ 4864598 w 5188233"/>
                  <a:gd name="connsiteY731" fmla="*/ 3319764 h 5079006"/>
                  <a:gd name="connsiteX732" fmla="*/ 4864707 w 5188233"/>
                  <a:gd name="connsiteY732" fmla="*/ 3319746 h 5079006"/>
                  <a:gd name="connsiteX733" fmla="*/ 4864707 w 5188233"/>
                  <a:gd name="connsiteY733" fmla="*/ 3319746 h 5079006"/>
                  <a:gd name="connsiteX734" fmla="*/ 4874519 w 5188233"/>
                  <a:gd name="connsiteY734" fmla="*/ 3327028 h 5079006"/>
                  <a:gd name="connsiteX735" fmla="*/ 4874519 w 5188233"/>
                  <a:gd name="connsiteY735" fmla="*/ 3327028 h 5079006"/>
                  <a:gd name="connsiteX736" fmla="*/ 4867238 w 5188233"/>
                  <a:gd name="connsiteY736" fmla="*/ 3336858 h 5079006"/>
                  <a:gd name="connsiteX737" fmla="*/ 4867238 w 5188233"/>
                  <a:gd name="connsiteY737" fmla="*/ 3336858 h 5079006"/>
                  <a:gd name="connsiteX738" fmla="*/ 4865945 w 5188233"/>
                  <a:gd name="connsiteY738" fmla="*/ 3336858 h 5079006"/>
                  <a:gd name="connsiteX739" fmla="*/ 4865945 w 5188233"/>
                  <a:gd name="connsiteY739" fmla="*/ 3336858 h 5079006"/>
                  <a:gd name="connsiteX740" fmla="*/ 4857425 w 5188233"/>
                  <a:gd name="connsiteY740" fmla="*/ 3329576 h 5079006"/>
                  <a:gd name="connsiteX741" fmla="*/ 224060 w 5188233"/>
                  <a:gd name="connsiteY741" fmla="*/ 3289855 h 5079006"/>
                  <a:gd name="connsiteX742" fmla="*/ 217160 w 5188233"/>
                  <a:gd name="connsiteY742" fmla="*/ 3279860 h 5079006"/>
                  <a:gd name="connsiteX743" fmla="*/ 217160 w 5188233"/>
                  <a:gd name="connsiteY743" fmla="*/ 3279860 h 5079006"/>
                  <a:gd name="connsiteX744" fmla="*/ 227165 w 5188233"/>
                  <a:gd name="connsiteY744" fmla="*/ 3272870 h 5079006"/>
                  <a:gd name="connsiteX745" fmla="*/ 227246 w 5188233"/>
                  <a:gd name="connsiteY745" fmla="*/ 3272888 h 5079006"/>
                  <a:gd name="connsiteX746" fmla="*/ 227246 w 5188233"/>
                  <a:gd name="connsiteY746" fmla="*/ 3272888 h 5079006"/>
                  <a:gd name="connsiteX747" fmla="*/ 234131 w 5188233"/>
                  <a:gd name="connsiteY747" fmla="*/ 3282937 h 5079006"/>
                  <a:gd name="connsiteX748" fmla="*/ 234127 w 5188233"/>
                  <a:gd name="connsiteY748" fmla="*/ 3282955 h 5079006"/>
                  <a:gd name="connsiteX749" fmla="*/ 234127 w 5188233"/>
                  <a:gd name="connsiteY749" fmla="*/ 3282955 h 5079006"/>
                  <a:gd name="connsiteX750" fmla="*/ 225607 w 5188233"/>
                  <a:gd name="connsiteY750" fmla="*/ 3290036 h 5079006"/>
                  <a:gd name="connsiteX751" fmla="*/ 225607 w 5188233"/>
                  <a:gd name="connsiteY751" fmla="*/ 3290036 h 5079006"/>
                  <a:gd name="connsiteX752" fmla="*/ 224060 w 5188233"/>
                  <a:gd name="connsiteY752" fmla="*/ 3289782 h 5079006"/>
                  <a:gd name="connsiteX753" fmla="*/ 4844592 w 5188233"/>
                  <a:gd name="connsiteY753" fmla="*/ 3226704 h 5079006"/>
                  <a:gd name="connsiteX754" fmla="*/ 4851873 w 5188233"/>
                  <a:gd name="connsiteY754" fmla="*/ 3217056 h 5079006"/>
                  <a:gd name="connsiteX755" fmla="*/ 4851873 w 5188233"/>
                  <a:gd name="connsiteY755" fmla="*/ 3217056 h 5079006"/>
                  <a:gd name="connsiteX756" fmla="*/ 4861594 w 5188233"/>
                  <a:gd name="connsiteY756" fmla="*/ 3224210 h 5079006"/>
                  <a:gd name="connsiteX757" fmla="*/ 4861613 w 5188233"/>
                  <a:gd name="connsiteY757" fmla="*/ 3224337 h 5079006"/>
                  <a:gd name="connsiteX758" fmla="*/ 4861613 w 5188233"/>
                  <a:gd name="connsiteY758" fmla="*/ 3224337 h 5079006"/>
                  <a:gd name="connsiteX759" fmla="*/ 4854385 w 5188233"/>
                  <a:gd name="connsiteY759" fmla="*/ 3234077 h 5079006"/>
                  <a:gd name="connsiteX760" fmla="*/ 4854330 w 5188233"/>
                  <a:gd name="connsiteY760" fmla="*/ 3234077 h 5079006"/>
                  <a:gd name="connsiteX761" fmla="*/ 4854330 w 5188233"/>
                  <a:gd name="connsiteY761" fmla="*/ 3234077 h 5079006"/>
                  <a:gd name="connsiteX762" fmla="*/ 4853129 w 5188233"/>
                  <a:gd name="connsiteY762" fmla="*/ 3234077 h 5079006"/>
                  <a:gd name="connsiteX763" fmla="*/ 4853129 w 5188233"/>
                  <a:gd name="connsiteY763" fmla="*/ 3234077 h 5079006"/>
                  <a:gd name="connsiteX764" fmla="*/ 4844592 w 5188233"/>
                  <a:gd name="connsiteY764" fmla="*/ 3226631 h 5079006"/>
                  <a:gd name="connsiteX765" fmla="*/ 256099 w 5188233"/>
                  <a:gd name="connsiteY765" fmla="*/ 3191733 h 5079006"/>
                  <a:gd name="connsiteX766" fmla="*/ 252530 w 5188233"/>
                  <a:gd name="connsiteY766" fmla="*/ 3180174 h 5079006"/>
                  <a:gd name="connsiteX767" fmla="*/ 252568 w 5188233"/>
                  <a:gd name="connsiteY767" fmla="*/ 3180101 h 5079006"/>
                  <a:gd name="connsiteX768" fmla="*/ 252568 w 5188233"/>
                  <a:gd name="connsiteY768" fmla="*/ 3180101 h 5079006"/>
                  <a:gd name="connsiteX769" fmla="*/ 264209 w 5188233"/>
                  <a:gd name="connsiteY769" fmla="*/ 3176624 h 5079006"/>
                  <a:gd name="connsiteX770" fmla="*/ 264291 w 5188233"/>
                  <a:gd name="connsiteY770" fmla="*/ 3176660 h 5079006"/>
                  <a:gd name="connsiteX771" fmla="*/ 264291 w 5188233"/>
                  <a:gd name="connsiteY771" fmla="*/ 3176660 h 5079006"/>
                  <a:gd name="connsiteX772" fmla="*/ 267847 w 5188233"/>
                  <a:gd name="connsiteY772" fmla="*/ 3188056 h 5079006"/>
                  <a:gd name="connsiteX773" fmla="*/ 267732 w 5188233"/>
                  <a:gd name="connsiteY773" fmla="*/ 3188274 h 5079006"/>
                  <a:gd name="connsiteX774" fmla="*/ 267732 w 5188233"/>
                  <a:gd name="connsiteY774" fmla="*/ 3188274 h 5079006"/>
                  <a:gd name="connsiteX775" fmla="*/ 260159 w 5188233"/>
                  <a:gd name="connsiteY775" fmla="*/ 3192862 h 5079006"/>
                  <a:gd name="connsiteX776" fmla="*/ 260159 w 5188233"/>
                  <a:gd name="connsiteY776" fmla="*/ 3192862 h 5079006"/>
                  <a:gd name="connsiteX777" fmla="*/ 256099 w 5188233"/>
                  <a:gd name="connsiteY777" fmla="*/ 3191733 h 5079006"/>
                  <a:gd name="connsiteX778" fmla="*/ 4830119 w 5188233"/>
                  <a:gd name="connsiteY778" fmla="*/ 3123922 h 5079006"/>
                  <a:gd name="connsiteX779" fmla="*/ 4837710 w 5188233"/>
                  <a:gd name="connsiteY779" fmla="*/ 3114274 h 5079006"/>
                  <a:gd name="connsiteX780" fmla="*/ 4837710 w 5188233"/>
                  <a:gd name="connsiteY780" fmla="*/ 3114274 h 5079006"/>
                  <a:gd name="connsiteX781" fmla="*/ 4847268 w 5188233"/>
                  <a:gd name="connsiteY781" fmla="*/ 3121847 h 5079006"/>
                  <a:gd name="connsiteX782" fmla="*/ 4847268 w 5188233"/>
                  <a:gd name="connsiteY782" fmla="*/ 3121847 h 5079006"/>
                  <a:gd name="connsiteX783" fmla="*/ 4839676 w 5188233"/>
                  <a:gd name="connsiteY783" fmla="*/ 3131422 h 5079006"/>
                  <a:gd name="connsiteX784" fmla="*/ 4839676 w 5188233"/>
                  <a:gd name="connsiteY784" fmla="*/ 3131422 h 5079006"/>
                  <a:gd name="connsiteX785" fmla="*/ 4838638 w 5188233"/>
                  <a:gd name="connsiteY785" fmla="*/ 3131422 h 5079006"/>
                  <a:gd name="connsiteX786" fmla="*/ 4838638 w 5188233"/>
                  <a:gd name="connsiteY786" fmla="*/ 3131422 h 5079006"/>
                  <a:gd name="connsiteX787" fmla="*/ 4830119 w 5188233"/>
                  <a:gd name="connsiteY787" fmla="*/ 3123868 h 5079006"/>
                  <a:gd name="connsiteX788" fmla="*/ 304778 w 5188233"/>
                  <a:gd name="connsiteY788" fmla="*/ 3100493 h 5079006"/>
                  <a:gd name="connsiteX789" fmla="*/ 300991 w 5188233"/>
                  <a:gd name="connsiteY789" fmla="*/ 3088952 h 5079006"/>
                  <a:gd name="connsiteX790" fmla="*/ 300991 w 5188233"/>
                  <a:gd name="connsiteY790" fmla="*/ 3088952 h 5079006"/>
                  <a:gd name="connsiteX791" fmla="*/ 312624 w 5188233"/>
                  <a:gd name="connsiteY791" fmla="*/ 3085147 h 5079006"/>
                  <a:gd name="connsiteX792" fmla="*/ 312624 w 5188233"/>
                  <a:gd name="connsiteY792" fmla="*/ 3085147 h 5079006"/>
                  <a:gd name="connsiteX793" fmla="*/ 316265 w 5188233"/>
                  <a:gd name="connsiteY793" fmla="*/ 3096707 h 5079006"/>
                  <a:gd name="connsiteX794" fmla="*/ 316265 w 5188233"/>
                  <a:gd name="connsiteY794" fmla="*/ 3096707 h 5079006"/>
                  <a:gd name="connsiteX795" fmla="*/ 308601 w 5188233"/>
                  <a:gd name="connsiteY795" fmla="*/ 3101440 h 5079006"/>
                  <a:gd name="connsiteX796" fmla="*/ 308601 w 5188233"/>
                  <a:gd name="connsiteY796" fmla="*/ 3101440 h 5079006"/>
                  <a:gd name="connsiteX797" fmla="*/ 304778 w 5188233"/>
                  <a:gd name="connsiteY797" fmla="*/ 3100493 h 5079006"/>
                  <a:gd name="connsiteX798" fmla="*/ 4838566 w 5188233"/>
                  <a:gd name="connsiteY798" fmla="*/ 3028895 h 5079006"/>
                  <a:gd name="connsiteX799" fmla="*/ 4830210 w 5188233"/>
                  <a:gd name="connsiteY799" fmla="*/ 3020249 h 5079006"/>
                  <a:gd name="connsiteX800" fmla="*/ 4830210 w 5188233"/>
                  <a:gd name="connsiteY800" fmla="*/ 3020103 h 5079006"/>
                  <a:gd name="connsiteX801" fmla="*/ 4830210 w 5188233"/>
                  <a:gd name="connsiteY801" fmla="*/ 3020103 h 5079006"/>
                  <a:gd name="connsiteX802" fmla="*/ 4838912 w 5188233"/>
                  <a:gd name="connsiteY802" fmla="*/ 3011656 h 5079006"/>
                  <a:gd name="connsiteX803" fmla="*/ 4838984 w 5188233"/>
                  <a:gd name="connsiteY803" fmla="*/ 3011656 h 5079006"/>
                  <a:gd name="connsiteX804" fmla="*/ 4838984 w 5188233"/>
                  <a:gd name="connsiteY804" fmla="*/ 3011656 h 5079006"/>
                  <a:gd name="connsiteX805" fmla="*/ 4847431 w 5188233"/>
                  <a:gd name="connsiteY805" fmla="*/ 3020449 h 5079006"/>
                  <a:gd name="connsiteX806" fmla="*/ 4847431 w 5188233"/>
                  <a:gd name="connsiteY806" fmla="*/ 3020449 h 5079006"/>
                  <a:gd name="connsiteX807" fmla="*/ 4838821 w 5188233"/>
                  <a:gd name="connsiteY807" fmla="*/ 3028895 h 5079006"/>
                  <a:gd name="connsiteX808" fmla="*/ 4838566 w 5188233"/>
                  <a:gd name="connsiteY808" fmla="*/ 3028895 h 5079006"/>
                  <a:gd name="connsiteX809" fmla="*/ 343043 w 5188233"/>
                  <a:gd name="connsiteY809" fmla="*/ 3004939 h 5079006"/>
                  <a:gd name="connsiteX810" fmla="*/ 337254 w 5188233"/>
                  <a:gd name="connsiteY810" fmla="*/ 2994307 h 5079006"/>
                  <a:gd name="connsiteX811" fmla="*/ 337273 w 5188233"/>
                  <a:gd name="connsiteY811" fmla="*/ 2994253 h 5079006"/>
                  <a:gd name="connsiteX812" fmla="*/ 337273 w 5188233"/>
                  <a:gd name="connsiteY812" fmla="*/ 2994253 h 5079006"/>
                  <a:gd name="connsiteX813" fmla="*/ 347831 w 5188233"/>
                  <a:gd name="connsiteY813" fmla="*/ 2988445 h 5079006"/>
                  <a:gd name="connsiteX814" fmla="*/ 347940 w 5188233"/>
                  <a:gd name="connsiteY814" fmla="*/ 2988482 h 5079006"/>
                  <a:gd name="connsiteX815" fmla="*/ 347940 w 5188233"/>
                  <a:gd name="connsiteY815" fmla="*/ 2988482 h 5079006"/>
                  <a:gd name="connsiteX816" fmla="*/ 353802 w 5188233"/>
                  <a:gd name="connsiteY816" fmla="*/ 2999168 h 5079006"/>
                  <a:gd name="connsiteX817" fmla="*/ 353802 w 5188233"/>
                  <a:gd name="connsiteY817" fmla="*/ 2999168 h 5079006"/>
                  <a:gd name="connsiteX818" fmla="*/ 345537 w 5188233"/>
                  <a:gd name="connsiteY818" fmla="*/ 3005284 h 5079006"/>
                  <a:gd name="connsiteX819" fmla="*/ 345537 w 5188233"/>
                  <a:gd name="connsiteY819" fmla="*/ 3005284 h 5079006"/>
                  <a:gd name="connsiteX820" fmla="*/ 343043 w 5188233"/>
                  <a:gd name="connsiteY820" fmla="*/ 3004939 h 5079006"/>
                  <a:gd name="connsiteX821" fmla="*/ 4857170 w 5188233"/>
                  <a:gd name="connsiteY821" fmla="*/ 2927661 h 5079006"/>
                  <a:gd name="connsiteX822" fmla="*/ 4852164 w 5188233"/>
                  <a:gd name="connsiteY822" fmla="*/ 2916448 h 5079006"/>
                  <a:gd name="connsiteX823" fmla="*/ 4852164 w 5188233"/>
                  <a:gd name="connsiteY823" fmla="*/ 2916448 h 5079006"/>
                  <a:gd name="connsiteX824" fmla="*/ 4852164 w 5188233"/>
                  <a:gd name="connsiteY824" fmla="*/ 2916448 h 5079006"/>
                  <a:gd name="connsiteX825" fmla="*/ 4863287 w 5188233"/>
                  <a:gd name="connsiteY825" fmla="*/ 2911550 h 5079006"/>
                  <a:gd name="connsiteX826" fmla="*/ 4863287 w 5188233"/>
                  <a:gd name="connsiteY826" fmla="*/ 2911550 h 5079006"/>
                  <a:gd name="connsiteX827" fmla="*/ 4868311 w 5188233"/>
                  <a:gd name="connsiteY827" fmla="*/ 2922619 h 5079006"/>
                  <a:gd name="connsiteX828" fmla="*/ 4868294 w 5188233"/>
                  <a:gd name="connsiteY828" fmla="*/ 2922655 h 5079006"/>
                  <a:gd name="connsiteX829" fmla="*/ 4868294 w 5188233"/>
                  <a:gd name="connsiteY829" fmla="*/ 2922655 h 5079006"/>
                  <a:gd name="connsiteX830" fmla="*/ 4860174 w 5188233"/>
                  <a:gd name="connsiteY830" fmla="*/ 2928116 h 5079006"/>
                  <a:gd name="connsiteX831" fmla="*/ 4860174 w 5188233"/>
                  <a:gd name="connsiteY831" fmla="*/ 2928116 h 5079006"/>
                  <a:gd name="connsiteX832" fmla="*/ 4857170 w 5188233"/>
                  <a:gd name="connsiteY832" fmla="*/ 2927661 h 5079006"/>
                  <a:gd name="connsiteX833" fmla="*/ 351745 w 5188233"/>
                  <a:gd name="connsiteY833" fmla="*/ 2894657 h 5079006"/>
                  <a:gd name="connsiteX834" fmla="*/ 360447 w 5188233"/>
                  <a:gd name="connsiteY834" fmla="*/ 2886046 h 5079006"/>
                  <a:gd name="connsiteX835" fmla="*/ 360447 w 5188233"/>
                  <a:gd name="connsiteY835" fmla="*/ 2886046 h 5079006"/>
                  <a:gd name="connsiteX836" fmla="*/ 369057 w 5188233"/>
                  <a:gd name="connsiteY836" fmla="*/ 2894657 h 5079006"/>
                  <a:gd name="connsiteX837" fmla="*/ 369057 w 5188233"/>
                  <a:gd name="connsiteY837" fmla="*/ 2894657 h 5079006"/>
                  <a:gd name="connsiteX838" fmla="*/ 360447 w 5188233"/>
                  <a:gd name="connsiteY838" fmla="*/ 2903286 h 5079006"/>
                  <a:gd name="connsiteX839" fmla="*/ 360447 w 5188233"/>
                  <a:gd name="connsiteY839" fmla="*/ 2903286 h 5079006"/>
                  <a:gd name="connsiteX840" fmla="*/ 351745 w 5188233"/>
                  <a:gd name="connsiteY840" fmla="*/ 2894657 h 5079006"/>
                  <a:gd name="connsiteX841" fmla="*/ 4901971 w 5188233"/>
                  <a:gd name="connsiteY841" fmla="*/ 2834582 h 5079006"/>
                  <a:gd name="connsiteX842" fmla="*/ 4898877 w 5188233"/>
                  <a:gd name="connsiteY842" fmla="*/ 2822786 h 5079006"/>
                  <a:gd name="connsiteX843" fmla="*/ 4898877 w 5188233"/>
                  <a:gd name="connsiteY843" fmla="*/ 2822786 h 5079006"/>
                  <a:gd name="connsiteX844" fmla="*/ 4910637 w 5188233"/>
                  <a:gd name="connsiteY844" fmla="*/ 2819655 h 5079006"/>
                  <a:gd name="connsiteX845" fmla="*/ 4910673 w 5188233"/>
                  <a:gd name="connsiteY845" fmla="*/ 2819673 h 5079006"/>
                  <a:gd name="connsiteX846" fmla="*/ 4910673 w 5188233"/>
                  <a:gd name="connsiteY846" fmla="*/ 2819673 h 5079006"/>
                  <a:gd name="connsiteX847" fmla="*/ 4913805 w 5188233"/>
                  <a:gd name="connsiteY847" fmla="*/ 2831470 h 5079006"/>
                  <a:gd name="connsiteX848" fmla="*/ 4913786 w 5188233"/>
                  <a:gd name="connsiteY848" fmla="*/ 2831488 h 5079006"/>
                  <a:gd name="connsiteX849" fmla="*/ 4913786 w 5188233"/>
                  <a:gd name="connsiteY849" fmla="*/ 2831488 h 5079006"/>
                  <a:gd name="connsiteX850" fmla="*/ 4906286 w 5188233"/>
                  <a:gd name="connsiteY850" fmla="*/ 2835711 h 5079006"/>
                  <a:gd name="connsiteX851" fmla="*/ 4906286 w 5188233"/>
                  <a:gd name="connsiteY851" fmla="*/ 2835711 h 5079006"/>
                  <a:gd name="connsiteX852" fmla="*/ 4901971 w 5188233"/>
                  <a:gd name="connsiteY852" fmla="*/ 2834510 h 5079006"/>
                  <a:gd name="connsiteX853" fmla="*/ 337436 w 5188233"/>
                  <a:gd name="connsiteY853" fmla="*/ 2795061 h 5079006"/>
                  <a:gd name="connsiteX854" fmla="*/ 343298 w 5188233"/>
                  <a:gd name="connsiteY854" fmla="*/ 2784284 h 5079006"/>
                  <a:gd name="connsiteX855" fmla="*/ 343298 w 5188233"/>
                  <a:gd name="connsiteY855" fmla="*/ 2784284 h 5079006"/>
                  <a:gd name="connsiteX856" fmla="*/ 353984 w 5188233"/>
                  <a:gd name="connsiteY856" fmla="*/ 2790146 h 5079006"/>
                  <a:gd name="connsiteX857" fmla="*/ 353984 w 5188233"/>
                  <a:gd name="connsiteY857" fmla="*/ 2790146 h 5079006"/>
                  <a:gd name="connsiteX858" fmla="*/ 348273 w 5188233"/>
                  <a:gd name="connsiteY858" fmla="*/ 2800814 h 5079006"/>
                  <a:gd name="connsiteX859" fmla="*/ 348213 w 5188233"/>
                  <a:gd name="connsiteY859" fmla="*/ 2800832 h 5079006"/>
                  <a:gd name="connsiteX860" fmla="*/ 348213 w 5188233"/>
                  <a:gd name="connsiteY860" fmla="*/ 2800832 h 5079006"/>
                  <a:gd name="connsiteX861" fmla="*/ 345719 w 5188233"/>
                  <a:gd name="connsiteY861" fmla="*/ 2801178 h 5079006"/>
                  <a:gd name="connsiteX862" fmla="*/ 345719 w 5188233"/>
                  <a:gd name="connsiteY862" fmla="*/ 2801178 h 5079006"/>
                  <a:gd name="connsiteX863" fmla="*/ 337436 w 5188233"/>
                  <a:gd name="connsiteY863" fmla="*/ 2795061 h 5079006"/>
                  <a:gd name="connsiteX864" fmla="*/ 4966597 w 5188233"/>
                  <a:gd name="connsiteY864" fmla="*/ 2754211 h 5079006"/>
                  <a:gd name="connsiteX865" fmla="*/ 4966597 w 5188233"/>
                  <a:gd name="connsiteY865" fmla="*/ 2741977 h 5079006"/>
                  <a:gd name="connsiteX866" fmla="*/ 4966597 w 5188233"/>
                  <a:gd name="connsiteY866" fmla="*/ 2741977 h 5079006"/>
                  <a:gd name="connsiteX867" fmla="*/ 4978739 w 5188233"/>
                  <a:gd name="connsiteY867" fmla="*/ 2741977 h 5079006"/>
                  <a:gd name="connsiteX868" fmla="*/ 4978739 w 5188233"/>
                  <a:gd name="connsiteY868" fmla="*/ 2741977 h 5079006"/>
                  <a:gd name="connsiteX869" fmla="*/ 4978776 w 5188233"/>
                  <a:gd name="connsiteY869" fmla="*/ 2754101 h 5079006"/>
                  <a:gd name="connsiteX870" fmla="*/ 4978739 w 5188233"/>
                  <a:gd name="connsiteY870" fmla="*/ 2754138 h 5079006"/>
                  <a:gd name="connsiteX871" fmla="*/ 4978739 w 5188233"/>
                  <a:gd name="connsiteY871" fmla="*/ 2754138 h 5079006"/>
                  <a:gd name="connsiteX872" fmla="*/ 4972714 w 5188233"/>
                  <a:gd name="connsiteY872" fmla="*/ 2756704 h 5079006"/>
                  <a:gd name="connsiteX873" fmla="*/ 4972714 w 5188233"/>
                  <a:gd name="connsiteY873" fmla="*/ 2756704 h 5079006"/>
                  <a:gd name="connsiteX874" fmla="*/ 4966506 w 5188233"/>
                  <a:gd name="connsiteY874" fmla="*/ 2754211 h 5079006"/>
                  <a:gd name="connsiteX875" fmla="*/ 295130 w 5188233"/>
                  <a:gd name="connsiteY875" fmla="*/ 2703730 h 5079006"/>
                  <a:gd name="connsiteX876" fmla="*/ 297624 w 5188233"/>
                  <a:gd name="connsiteY876" fmla="*/ 2691751 h 5079006"/>
                  <a:gd name="connsiteX877" fmla="*/ 297624 w 5188233"/>
                  <a:gd name="connsiteY877" fmla="*/ 2691751 h 5079006"/>
                  <a:gd name="connsiteX878" fmla="*/ 309602 w 5188233"/>
                  <a:gd name="connsiteY878" fmla="*/ 2694245 h 5079006"/>
                  <a:gd name="connsiteX879" fmla="*/ 309602 w 5188233"/>
                  <a:gd name="connsiteY879" fmla="*/ 2694245 h 5079006"/>
                  <a:gd name="connsiteX880" fmla="*/ 307108 w 5188233"/>
                  <a:gd name="connsiteY880" fmla="*/ 2706133 h 5079006"/>
                  <a:gd name="connsiteX881" fmla="*/ 307108 w 5188233"/>
                  <a:gd name="connsiteY881" fmla="*/ 2706133 h 5079006"/>
                  <a:gd name="connsiteX882" fmla="*/ 302375 w 5188233"/>
                  <a:gd name="connsiteY882" fmla="*/ 2707608 h 5079006"/>
                  <a:gd name="connsiteX883" fmla="*/ 302375 w 5188233"/>
                  <a:gd name="connsiteY883" fmla="*/ 2707608 h 5079006"/>
                  <a:gd name="connsiteX884" fmla="*/ 295130 w 5188233"/>
                  <a:gd name="connsiteY884" fmla="*/ 2703730 h 5079006"/>
                  <a:gd name="connsiteX885" fmla="*/ 5039487 w 5188233"/>
                  <a:gd name="connsiteY885" fmla="*/ 2680720 h 5079006"/>
                  <a:gd name="connsiteX886" fmla="*/ 5040160 w 5188233"/>
                  <a:gd name="connsiteY886" fmla="*/ 2668596 h 5079006"/>
                  <a:gd name="connsiteX887" fmla="*/ 5040179 w 5188233"/>
                  <a:gd name="connsiteY887" fmla="*/ 2668577 h 5079006"/>
                  <a:gd name="connsiteX888" fmla="*/ 5040179 w 5188233"/>
                  <a:gd name="connsiteY888" fmla="*/ 2668577 h 5079006"/>
                  <a:gd name="connsiteX889" fmla="*/ 5052212 w 5188233"/>
                  <a:gd name="connsiteY889" fmla="*/ 2669233 h 5079006"/>
                  <a:gd name="connsiteX890" fmla="*/ 5052321 w 5188233"/>
                  <a:gd name="connsiteY890" fmla="*/ 2669360 h 5079006"/>
                  <a:gd name="connsiteX891" fmla="*/ 5052321 w 5188233"/>
                  <a:gd name="connsiteY891" fmla="*/ 2669360 h 5079006"/>
                  <a:gd name="connsiteX892" fmla="*/ 5051648 w 5188233"/>
                  <a:gd name="connsiteY892" fmla="*/ 2681484 h 5079006"/>
                  <a:gd name="connsiteX893" fmla="*/ 5051629 w 5188233"/>
                  <a:gd name="connsiteY893" fmla="*/ 2681502 h 5079006"/>
                  <a:gd name="connsiteX894" fmla="*/ 5051629 w 5188233"/>
                  <a:gd name="connsiteY894" fmla="*/ 2681502 h 5079006"/>
                  <a:gd name="connsiteX895" fmla="*/ 5045859 w 5188233"/>
                  <a:gd name="connsiteY895" fmla="*/ 2683650 h 5079006"/>
                  <a:gd name="connsiteX896" fmla="*/ 5045859 w 5188233"/>
                  <a:gd name="connsiteY896" fmla="*/ 2683650 h 5079006"/>
                  <a:gd name="connsiteX897" fmla="*/ 5039487 w 5188233"/>
                  <a:gd name="connsiteY897" fmla="*/ 2680720 h 5079006"/>
                  <a:gd name="connsiteX898" fmla="*/ 232488 w 5188233"/>
                  <a:gd name="connsiteY898" fmla="*/ 2624723 h 5079006"/>
                  <a:gd name="connsiteX899" fmla="*/ 232488 w 5188233"/>
                  <a:gd name="connsiteY899" fmla="*/ 2624723 h 5079006"/>
                  <a:gd name="connsiteX900" fmla="*/ 232488 w 5188233"/>
                  <a:gd name="connsiteY900" fmla="*/ 2624723 h 5079006"/>
                  <a:gd name="connsiteX901" fmla="*/ 232033 w 5188233"/>
                  <a:gd name="connsiteY901" fmla="*/ 2612526 h 5079006"/>
                  <a:gd name="connsiteX902" fmla="*/ 232070 w 5188233"/>
                  <a:gd name="connsiteY902" fmla="*/ 2612490 h 5079006"/>
                  <a:gd name="connsiteX903" fmla="*/ 232070 w 5188233"/>
                  <a:gd name="connsiteY903" fmla="*/ 2612490 h 5079006"/>
                  <a:gd name="connsiteX904" fmla="*/ 244303 w 5188233"/>
                  <a:gd name="connsiteY904" fmla="*/ 2612144 h 5079006"/>
                  <a:gd name="connsiteX905" fmla="*/ 244303 w 5188233"/>
                  <a:gd name="connsiteY905" fmla="*/ 2612144 h 5079006"/>
                  <a:gd name="connsiteX906" fmla="*/ 244669 w 5188233"/>
                  <a:gd name="connsiteY906" fmla="*/ 2624268 h 5079006"/>
                  <a:gd name="connsiteX907" fmla="*/ 244649 w 5188233"/>
                  <a:gd name="connsiteY907" fmla="*/ 2624286 h 5079006"/>
                  <a:gd name="connsiteX908" fmla="*/ 244649 w 5188233"/>
                  <a:gd name="connsiteY908" fmla="*/ 2624286 h 5079006"/>
                  <a:gd name="connsiteX909" fmla="*/ 238350 w 5188233"/>
                  <a:gd name="connsiteY909" fmla="*/ 2626962 h 5079006"/>
                  <a:gd name="connsiteX910" fmla="*/ 238350 w 5188233"/>
                  <a:gd name="connsiteY910" fmla="*/ 2626962 h 5079006"/>
                  <a:gd name="connsiteX911" fmla="*/ 232488 w 5188233"/>
                  <a:gd name="connsiteY911" fmla="*/ 2624723 h 5079006"/>
                  <a:gd name="connsiteX912" fmla="*/ 5108663 w 5188233"/>
                  <a:gd name="connsiteY912" fmla="*/ 2604207 h 5079006"/>
                  <a:gd name="connsiteX913" fmla="*/ 5106169 w 5188233"/>
                  <a:gd name="connsiteY913" fmla="*/ 2592319 h 5079006"/>
                  <a:gd name="connsiteX914" fmla="*/ 5106169 w 5188233"/>
                  <a:gd name="connsiteY914" fmla="*/ 2592319 h 5079006"/>
                  <a:gd name="connsiteX915" fmla="*/ 5117984 w 5188233"/>
                  <a:gd name="connsiteY915" fmla="*/ 2589680 h 5079006"/>
                  <a:gd name="connsiteX916" fmla="*/ 5118057 w 5188233"/>
                  <a:gd name="connsiteY916" fmla="*/ 2589734 h 5079006"/>
                  <a:gd name="connsiteX917" fmla="*/ 5118057 w 5188233"/>
                  <a:gd name="connsiteY917" fmla="*/ 2589734 h 5079006"/>
                  <a:gd name="connsiteX918" fmla="*/ 5120678 w 5188233"/>
                  <a:gd name="connsiteY918" fmla="*/ 2601549 h 5079006"/>
                  <a:gd name="connsiteX919" fmla="*/ 5120569 w 5188233"/>
                  <a:gd name="connsiteY919" fmla="*/ 2601713 h 5079006"/>
                  <a:gd name="connsiteX920" fmla="*/ 5120569 w 5188233"/>
                  <a:gd name="connsiteY920" fmla="*/ 2601713 h 5079006"/>
                  <a:gd name="connsiteX921" fmla="*/ 5113287 w 5188233"/>
                  <a:gd name="connsiteY921" fmla="*/ 2605590 h 5079006"/>
                  <a:gd name="connsiteX922" fmla="*/ 5113287 w 5188233"/>
                  <a:gd name="connsiteY922" fmla="*/ 2605590 h 5079006"/>
                  <a:gd name="connsiteX923" fmla="*/ 5108663 w 5188233"/>
                  <a:gd name="connsiteY923" fmla="*/ 2604207 h 5079006"/>
                  <a:gd name="connsiteX924" fmla="*/ 157541 w 5188233"/>
                  <a:gd name="connsiteY924" fmla="*/ 2555365 h 5079006"/>
                  <a:gd name="connsiteX925" fmla="*/ 155149 w 5188233"/>
                  <a:gd name="connsiteY925" fmla="*/ 2543477 h 5079006"/>
                  <a:gd name="connsiteX926" fmla="*/ 155211 w 5188233"/>
                  <a:gd name="connsiteY926" fmla="*/ 2543386 h 5079006"/>
                  <a:gd name="connsiteX927" fmla="*/ 155211 w 5188233"/>
                  <a:gd name="connsiteY927" fmla="*/ 2543386 h 5079006"/>
                  <a:gd name="connsiteX928" fmla="*/ 167099 w 5188233"/>
                  <a:gd name="connsiteY928" fmla="*/ 2541056 h 5079006"/>
                  <a:gd name="connsiteX929" fmla="*/ 167099 w 5188233"/>
                  <a:gd name="connsiteY929" fmla="*/ 2541056 h 5079006"/>
                  <a:gd name="connsiteX930" fmla="*/ 169554 w 5188233"/>
                  <a:gd name="connsiteY930" fmla="*/ 2552980 h 5079006"/>
                  <a:gd name="connsiteX931" fmla="*/ 169520 w 5188233"/>
                  <a:gd name="connsiteY931" fmla="*/ 2553034 h 5079006"/>
                  <a:gd name="connsiteX932" fmla="*/ 169520 w 5188233"/>
                  <a:gd name="connsiteY932" fmla="*/ 2553034 h 5079006"/>
                  <a:gd name="connsiteX933" fmla="*/ 162365 w 5188233"/>
                  <a:gd name="connsiteY933" fmla="*/ 2556821 h 5079006"/>
                  <a:gd name="connsiteX934" fmla="*/ 162365 w 5188233"/>
                  <a:gd name="connsiteY934" fmla="*/ 2556821 h 5079006"/>
                  <a:gd name="connsiteX935" fmla="*/ 157541 w 5188233"/>
                  <a:gd name="connsiteY935" fmla="*/ 2555365 h 5079006"/>
                  <a:gd name="connsiteX936" fmla="*/ 5154411 w 5188233"/>
                  <a:gd name="connsiteY936" fmla="*/ 2511674 h 5079006"/>
                  <a:gd name="connsiteX937" fmla="*/ 5148731 w 5188233"/>
                  <a:gd name="connsiteY937" fmla="*/ 2500934 h 5079006"/>
                  <a:gd name="connsiteX938" fmla="*/ 5148731 w 5188233"/>
                  <a:gd name="connsiteY938" fmla="*/ 2500916 h 5079006"/>
                  <a:gd name="connsiteX939" fmla="*/ 5148731 w 5188233"/>
                  <a:gd name="connsiteY939" fmla="*/ 2500916 h 5079006"/>
                  <a:gd name="connsiteX940" fmla="*/ 5159381 w 5188233"/>
                  <a:gd name="connsiteY940" fmla="*/ 2495108 h 5079006"/>
                  <a:gd name="connsiteX941" fmla="*/ 5159417 w 5188233"/>
                  <a:gd name="connsiteY941" fmla="*/ 2495126 h 5079006"/>
                  <a:gd name="connsiteX942" fmla="*/ 5159417 w 5188233"/>
                  <a:gd name="connsiteY942" fmla="*/ 2495126 h 5079006"/>
                  <a:gd name="connsiteX943" fmla="*/ 5165188 w 5188233"/>
                  <a:gd name="connsiteY943" fmla="*/ 2505904 h 5079006"/>
                  <a:gd name="connsiteX944" fmla="*/ 5165188 w 5188233"/>
                  <a:gd name="connsiteY944" fmla="*/ 2505904 h 5079006"/>
                  <a:gd name="connsiteX945" fmla="*/ 5156923 w 5188233"/>
                  <a:gd name="connsiteY945" fmla="*/ 2512020 h 5079006"/>
                  <a:gd name="connsiteX946" fmla="*/ 5156923 w 5188233"/>
                  <a:gd name="connsiteY946" fmla="*/ 2512020 h 5079006"/>
                  <a:gd name="connsiteX947" fmla="*/ 5154411 w 5188233"/>
                  <a:gd name="connsiteY947" fmla="*/ 2511765 h 5079006"/>
                  <a:gd name="connsiteX948" fmla="*/ 79991 w 5188233"/>
                  <a:gd name="connsiteY948" fmla="*/ 2483421 h 5079006"/>
                  <a:gd name="connsiteX949" fmla="*/ 81629 w 5188233"/>
                  <a:gd name="connsiteY949" fmla="*/ 2471352 h 5079006"/>
                  <a:gd name="connsiteX950" fmla="*/ 81629 w 5188233"/>
                  <a:gd name="connsiteY950" fmla="*/ 2471352 h 5079006"/>
                  <a:gd name="connsiteX951" fmla="*/ 93637 w 5188233"/>
                  <a:gd name="connsiteY951" fmla="*/ 2472844 h 5079006"/>
                  <a:gd name="connsiteX952" fmla="*/ 93699 w 5188233"/>
                  <a:gd name="connsiteY952" fmla="*/ 2472917 h 5079006"/>
                  <a:gd name="connsiteX953" fmla="*/ 93699 w 5188233"/>
                  <a:gd name="connsiteY953" fmla="*/ 2472917 h 5079006"/>
                  <a:gd name="connsiteX954" fmla="*/ 92151 w 5188233"/>
                  <a:gd name="connsiteY954" fmla="*/ 2484968 h 5079006"/>
                  <a:gd name="connsiteX955" fmla="*/ 92151 w 5188233"/>
                  <a:gd name="connsiteY955" fmla="*/ 2484968 h 5079006"/>
                  <a:gd name="connsiteX956" fmla="*/ 86890 w 5188233"/>
                  <a:gd name="connsiteY956" fmla="*/ 2486789 h 5079006"/>
                  <a:gd name="connsiteX957" fmla="*/ 86890 w 5188233"/>
                  <a:gd name="connsiteY957" fmla="*/ 2486789 h 5079006"/>
                  <a:gd name="connsiteX958" fmla="*/ 79991 w 5188233"/>
                  <a:gd name="connsiteY958" fmla="*/ 2483421 h 5079006"/>
                  <a:gd name="connsiteX959" fmla="*/ 5172852 w 5188233"/>
                  <a:gd name="connsiteY959" fmla="*/ 2410258 h 5079006"/>
                  <a:gd name="connsiteX960" fmla="*/ 5164423 w 5188233"/>
                  <a:gd name="connsiteY960" fmla="*/ 2401374 h 5079006"/>
                  <a:gd name="connsiteX961" fmla="*/ 5164423 w 5188233"/>
                  <a:gd name="connsiteY961" fmla="*/ 2401374 h 5079006"/>
                  <a:gd name="connsiteX962" fmla="*/ 5172961 w 5188233"/>
                  <a:gd name="connsiteY962" fmla="*/ 2393018 h 5079006"/>
                  <a:gd name="connsiteX963" fmla="*/ 5173125 w 5188233"/>
                  <a:gd name="connsiteY963" fmla="*/ 2393018 h 5079006"/>
                  <a:gd name="connsiteX964" fmla="*/ 5173125 w 5188233"/>
                  <a:gd name="connsiteY964" fmla="*/ 2393018 h 5079006"/>
                  <a:gd name="connsiteX965" fmla="*/ 5181572 w 5188233"/>
                  <a:gd name="connsiteY965" fmla="*/ 2401811 h 5079006"/>
                  <a:gd name="connsiteX966" fmla="*/ 5181572 w 5188233"/>
                  <a:gd name="connsiteY966" fmla="*/ 2401811 h 5079006"/>
                  <a:gd name="connsiteX967" fmla="*/ 5172961 w 5188233"/>
                  <a:gd name="connsiteY967" fmla="*/ 2410258 h 5079006"/>
                  <a:gd name="connsiteX968" fmla="*/ 5172779 w 5188233"/>
                  <a:gd name="connsiteY968" fmla="*/ 2410258 h 5079006"/>
                  <a:gd name="connsiteX969" fmla="*/ 30712 w 5188233"/>
                  <a:gd name="connsiteY969" fmla="*/ 2389687 h 5079006"/>
                  <a:gd name="connsiteX970" fmla="*/ 36288 w 5188233"/>
                  <a:gd name="connsiteY970" fmla="*/ 2378783 h 5079006"/>
                  <a:gd name="connsiteX971" fmla="*/ 36319 w 5188233"/>
                  <a:gd name="connsiteY971" fmla="*/ 2378764 h 5079006"/>
                  <a:gd name="connsiteX972" fmla="*/ 36319 w 5188233"/>
                  <a:gd name="connsiteY972" fmla="*/ 2378764 h 5079006"/>
                  <a:gd name="connsiteX973" fmla="*/ 47214 w 5188233"/>
                  <a:gd name="connsiteY973" fmla="*/ 2384153 h 5079006"/>
                  <a:gd name="connsiteX974" fmla="*/ 47241 w 5188233"/>
                  <a:gd name="connsiteY974" fmla="*/ 2384226 h 5079006"/>
                  <a:gd name="connsiteX975" fmla="*/ 47241 w 5188233"/>
                  <a:gd name="connsiteY975" fmla="*/ 2384226 h 5079006"/>
                  <a:gd name="connsiteX976" fmla="*/ 41780 w 5188233"/>
                  <a:gd name="connsiteY976" fmla="*/ 2395148 h 5079006"/>
                  <a:gd name="connsiteX977" fmla="*/ 41780 w 5188233"/>
                  <a:gd name="connsiteY977" fmla="*/ 2395148 h 5079006"/>
                  <a:gd name="connsiteX978" fmla="*/ 39104 w 5188233"/>
                  <a:gd name="connsiteY978" fmla="*/ 2395585 h 5079006"/>
                  <a:gd name="connsiteX979" fmla="*/ 39104 w 5188233"/>
                  <a:gd name="connsiteY979" fmla="*/ 2395585 h 5079006"/>
                  <a:gd name="connsiteX980" fmla="*/ 30712 w 5188233"/>
                  <a:gd name="connsiteY980" fmla="*/ 2389687 h 5079006"/>
                  <a:gd name="connsiteX981" fmla="*/ 5153300 w 5188233"/>
                  <a:gd name="connsiteY981" fmla="*/ 2301032 h 5079006"/>
                  <a:gd name="connsiteX982" fmla="*/ 5159399 w 5188233"/>
                  <a:gd name="connsiteY982" fmla="*/ 2290637 h 5079006"/>
                  <a:gd name="connsiteX983" fmla="*/ 5159581 w 5188233"/>
                  <a:gd name="connsiteY983" fmla="*/ 2290601 h 5079006"/>
                  <a:gd name="connsiteX984" fmla="*/ 5159581 w 5188233"/>
                  <a:gd name="connsiteY984" fmla="*/ 2290601 h 5079006"/>
                  <a:gd name="connsiteX985" fmla="*/ 5170012 w 5188233"/>
                  <a:gd name="connsiteY985" fmla="*/ 2296900 h 5079006"/>
                  <a:gd name="connsiteX986" fmla="*/ 5170012 w 5188233"/>
                  <a:gd name="connsiteY986" fmla="*/ 2296900 h 5079006"/>
                  <a:gd name="connsiteX987" fmla="*/ 5170012 w 5188233"/>
                  <a:gd name="connsiteY987" fmla="*/ 2296900 h 5079006"/>
                  <a:gd name="connsiteX988" fmla="*/ 5170012 w 5188233"/>
                  <a:gd name="connsiteY988" fmla="*/ 2296900 h 5079006"/>
                  <a:gd name="connsiteX989" fmla="*/ 5163641 w 5188233"/>
                  <a:gd name="connsiteY989" fmla="*/ 2307240 h 5079006"/>
                  <a:gd name="connsiteX990" fmla="*/ 5163641 w 5188233"/>
                  <a:gd name="connsiteY990" fmla="*/ 2307240 h 5079006"/>
                  <a:gd name="connsiteX991" fmla="*/ 5161656 w 5188233"/>
                  <a:gd name="connsiteY991" fmla="*/ 2307495 h 5079006"/>
                  <a:gd name="connsiteX992" fmla="*/ 5161656 w 5188233"/>
                  <a:gd name="connsiteY992" fmla="*/ 2307495 h 5079006"/>
                  <a:gd name="connsiteX993" fmla="*/ 5153300 w 5188233"/>
                  <a:gd name="connsiteY993" fmla="*/ 2301032 h 5079006"/>
                  <a:gd name="connsiteX994" fmla="*/ 13654 w 5188233"/>
                  <a:gd name="connsiteY994" fmla="*/ 2285358 h 5079006"/>
                  <a:gd name="connsiteX995" fmla="*/ 22190 w 5188233"/>
                  <a:gd name="connsiteY995" fmla="*/ 2276565 h 5079006"/>
                  <a:gd name="connsiteX996" fmla="*/ 22192 w 5188233"/>
                  <a:gd name="connsiteY996" fmla="*/ 2276565 h 5079006"/>
                  <a:gd name="connsiteX997" fmla="*/ 22192 w 5188233"/>
                  <a:gd name="connsiteY997" fmla="*/ 2276565 h 5079006"/>
                  <a:gd name="connsiteX998" fmla="*/ 30876 w 5188233"/>
                  <a:gd name="connsiteY998" fmla="*/ 2284957 h 5079006"/>
                  <a:gd name="connsiteX999" fmla="*/ 30876 w 5188233"/>
                  <a:gd name="connsiteY999" fmla="*/ 2285012 h 5079006"/>
                  <a:gd name="connsiteX1000" fmla="*/ 30876 w 5188233"/>
                  <a:gd name="connsiteY1000" fmla="*/ 2285012 h 5079006"/>
                  <a:gd name="connsiteX1001" fmla="*/ 22487 w 5188233"/>
                  <a:gd name="connsiteY1001" fmla="*/ 2293805 h 5079006"/>
                  <a:gd name="connsiteX1002" fmla="*/ 22447 w 5188233"/>
                  <a:gd name="connsiteY1002" fmla="*/ 2293805 h 5079006"/>
                  <a:gd name="connsiteX1003" fmla="*/ 22265 w 5188233"/>
                  <a:gd name="connsiteY1003" fmla="*/ 2293805 h 5079006"/>
                  <a:gd name="connsiteX1004" fmla="*/ 13654 w 5188233"/>
                  <a:gd name="connsiteY1004" fmla="*/ 2285431 h 5079006"/>
                  <a:gd name="connsiteX1005" fmla="*/ 5117110 w 5188233"/>
                  <a:gd name="connsiteY1005" fmla="*/ 2206697 h 5079006"/>
                  <a:gd name="connsiteX1006" fmla="*/ 5117110 w 5188233"/>
                  <a:gd name="connsiteY1006" fmla="*/ 2206697 h 5079006"/>
                  <a:gd name="connsiteX1007" fmla="*/ 5120642 w 5188233"/>
                  <a:gd name="connsiteY1007" fmla="*/ 2194974 h 5079006"/>
                  <a:gd name="connsiteX1008" fmla="*/ 5120642 w 5188233"/>
                  <a:gd name="connsiteY1008" fmla="*/ 2194974 h 5079006"/>
                  <a:gd name="connsiteX1009" fmla="*/ 5132274 w 5188233"/>
                  <a:gd name="connsiteY1009" fmla="*/ 2198505 h 5079006"/>
                  <a:gd name="connsiteX1010" fmla="*/ 5132274 w 5188233"/>
                  <a:gd name="connsiteY1010" fmla="*/ 2198505 h 5079006"/>
                  <a:gd name="connsiteX1011" fmla="*/ 5128743 w 5188233"/>
                  <a:gd name="connsiteY1011" fmla="*/ 2210229 h 5079006"/>
                  <a:gd name="connsiteX1012" fmla="*/ 5128743 w 5188233"/>
                  <a:gd name="connsiteY1012" fmla="*/ 2210229 h 5079006"/>
                  <a:gd name="connsiteX1013" fmla="*/ 5124702 w 5188233"/>
                  <a:gd name="connsiteY1013" fmla="*/ 2211175 h 5079006"/>
                  <a:gd name="connsiteX1014" fmla="*/ 5124702 w 5188233"/>
                  <a:gd name="connsiteY1014" fmla="*/ 2211175 h 5079006"/>
                  <a:gd name="connsiteX1015" fmla="*/ 5117110 w 5188233"/>
                  <a:gd name="connsiteY1015" fmla="*/ 2206770 h 5079006"/>
                  <a:gd name="connsiteX1016" fmla="*/ 31913 w 5188233"/>
                  <a:gd name="connsiteY1016" fmla="*/ 2191005 h 5079006"/>
                  <a:gd name="connsiteX1017" fmla="*/ 25540 w 5188233"/>
                  <a:gd name="connsiteY1017" fmla="*/ 2180592 h 5079006"/>
                  <a:gd name="connsiteX1018" fmla="*/ 25542 w 5188233"/>
                  <a:gd name="connsiteY1018" fmla="*/ 2180592 h 5079006"/>
                  <a:gd name="connsiteX1019" fmla="*/ 25542 w 5188233"/>
                  <a:gd name="connsiteY1019" fmla="*/ 2180592 h 5079006"/>
                  <a:gd name="connsiteX1020" fmla="*/ 35882 w 5188233"/>
                  <a:gd name="connsiteY1020" fmla="*/ 2174203 h 5079006"/>
                  <a:gd name="connsiteX1021" fmla="*/ 35882 w 5188233"/>
                  <a:gd name="connsiteY1021" fmla="*/ 2174203 h 5079006"/>
                  <a:gd name="connsiteX1022" fmla="*/ 42268 w 5188233"/>
                  <a:gd name="connsiteY1022" fmla="*/ 2184579 h 5079006"/>
                  <a:gd name="connsiteX1023" fmla="*/ 42253 w 5188233"/>
                  <a:gd name="connsiteY1023" fmla="*/ 2184634 h 5079006"/>
                  <a:gd name="connsiteX1024" fmla="*/ 42253 w 5188233"/>
                  <a:gd name="connsiteY1024" fmla="*/ 2184634 h 5079006"/>
                  <a:gd name="connsiteX1025" fmla="*/ 33897 w 5188233"/>
                  <a:gd name="connsiteY1025" fmla="*/ 2191260 h 5079006"/>
                  <a:gd name="connsiteX1026" fmla="*/ 33897 w 5188233"/>
                  <a:gd name="connsiteY1026" fmla="*/ 2191260 h 5079006"/>
                  <a:gd name="connsiteX1027" fmla="*/ 31913 w 5188233"/>
                  <a:gd name="connsiteY1027" fmla="*/ 2191078 h 5079006"/>
                  <a:gd name="connsiteX1028" fmla="*/ 5058784 w 5188233"/>
                  <a:gd name="connsiteY1028" fmla="*/ 2124068 h 5079006"/>
                  <a:gd name="connsiteX1029" fmla="*/ 5059384 w 5188233"/>
                  <a:gd name="connsiteY1029" fmla="*/ 2111834 h 5079006"/>
                  <a:gd name="connsiteX1030" fmla="*/ 5059384 w 5188233"/>
                  <a:gd name="connsiteY1030" fmla="*/ 2111834 h 5079006"/>
                  <a:gd name="connsiteX1031" fmla="*/ 5071490 w 5188233"/>
                  <a:gd name="connsiteY1031" fmla="*/ 2112399 h 5079006"/>
                  <a:gd name="connsiteX1032" fmla="*/ 5071527 w 5188233"/>
                  <a:gd name="connsiteY1032" fmla="*/ 2112435 h 5079006"/>
                  <a:gd name="connsiteX1033" fmla="*/ 5071527 w 5188233"/>
                  <a:gd name="connsiteY1033" fmla="*/ 2112435 h 5079006"/>
                  <a:gd name="connsiteX1034" fmla="*/ 5070962 w 5188233"/>
                  <a:gd name="connsiteY1034" fmla="*/ 2124541 h 5079006"/>
                  <a:gd name="connsiteX1035" fmla="*/ 5070926 w 5188233"/>
                  <a:gd name="connsiteY1035" fmla="*/ 2124577 h 5079006"/>
                  <a:gd name="connsiteX1036" fmla="*/ 5070926 w 5188233"/>
                  <a:gd name="connsiteY1036" fmla="*/ 2124577 h 5079006"/>
                  <a:gd name="connsiteX1037" fmla="*/ 5065155 w 5188233"/>
                  <a:gd name="connsiteY1037" fmla="*/ 2126817 h 5079006"/>
                  <a:gd name="connsiteX1038" fmla="*/ 5065155 w 5188233"/>
                  <a:gd name="connsiteY1038" fmla="*/ 2126817 h 5079006"/>
                  <a:gd name="connsiteX1039" fmla="*/ 5058784 w 5188233"/>
                  <a:gd name="connsiteY1039" fmla="*/ 2124141 h 5079006"/>
                  <a:gd name="connsiteX1040" fmla="*/ 65427 w 5188233"/>
                  <a:gd name="connsiteY1040" fmla="*/ 2093302 h 5079006"/>
                  <a:gd name="connsiteX1041" fmla="*/ 61477 w 5188233"/>
                  <a:gd name="connsiteY1041" fmla="*/ 2081761 h 5079006"/>
                  <a:gd name="connsiteX1042" fmla="*/ 61477 w 5188233"/>
                  <a:gd name="connsiteY1042" fmla="*/ 2081761 h 5079006"/>
                  <a:gd name="connsiteX1043" fmla="*/ 72922 w 5188233"/>
                  <a:gd name="connsiteY1043" fmla="*/ 2077829 h 5079006"/>
                  <a:gd name="connsiteX1044" fmla="*/ 73019 w 5188233"/>
                  <a:gd name="connsiteY1044" fmla="*/ 2077883 h 5079006"/>
                  <a:gd name="connsiteX1045" fmla="*/ 73019 w 5188233"/>
                  <a:gd name="connsiteY1045" fmla="*/ 2077883 h 5079006"/>
                  <a:gd name="connsiteX1046" fmla="*/ 77003 w 5188233"/>
                  <a:gd name="connsiteY1046" fmla="*/ 2089388 h 5079006"/>
                  <a:gd name="connsiteX1047" fmla="*/ 76987 w 5188233"/>
                  <a:gd name="connsiteY1047" fmla="*/ 2089425 h 5079006"/>
                  <a:gd name="connsiteX1048" fmla="*/ 76896 w 5188233"/>
                  <a:gd name="connsiteY1048" fmla="*/ 2089425 h 5079006"/>
                  <a:gd name="connsiteX1049" fmla="*/ 69232 w 5188233"/>
                  <a:gd name="connsiteY1049" fmla="*/ 2094158 h 5079006"/>
                  <a:gd name="connsiteX1050" fmla="*/ 69232 w 5188233"/>
                  <a:gd name="connsiteY1050" fmla="*/ 2094158 h 5079006"/>
                  <a:gd name="connsiteX1051" fmla="*/ 65427 w 5188233"/>
                  <a:gd name="connsiteY1051" fmla="*/ 2093375 h 5079006"/>
                  <a:gd name="connsiteX1052" fmla="*/ 4982271 w 5188233"/>
                  <a:gd name="connsiteY1052" fmla="*/ 2057895 h 5079006"/>
                  <a:gd name="connsiteX1053" fmla="*/ 4982271 w 5188233"/>
                  <a:gd name="connsiteY1053" fmla="*/ 2057895 h 5079006"/>
                  <a:gd name="connsiteX1054" fmla="*/ 4979922 w 5188233"/>
                  <a:gd name="connsiteY1054" fmla="*/ 2045953 h 5079006"/>
                  <a:gd name="connsiteX1055" fmla="*/ 4979941 w 5188233"/>
                  <a:gd name="connsiteY1055" fmla="*/ 2045917 h 5079006"/>
                  <a:gd name="connsiteX1056" fmla="*/ 4979941 w 5188233"/>
                  <a:gd name="connsiteY1056" fmla="*/ 2045917 h 5079006"/>
                  <a:gd name="connsiteX1057" fmla="*/ 4991719 w 5188233"/>
                  <a:gd name="connsiteY1057" fmla="*/ 2043514 h 5079006"/>
                  <a:gd name="connsiteX1058" fmla="*/ 4991828 w 5188233"/>
                  <a:gd name="connsiteY1058" fmla="*/ 2043586 h 5079006"/>
                  <a:gd name="connsiteX1059" fmla="*/ 4991828 w 5188233"/>
                  <a:gd name="connsiteY1059" fmla="*/ 2043586 h 5079006"/>
                  <a:gd name="connsiteX1060" fmla="*/ 4994176 w 5188233"/>
                  <a:gd name="connsiteY1060" fmla="*/ 2055528 h 5079006"/>
                  <a:gd name="connsiteX1061" fmla="*/ 4994158 w 5188233"/>
                  <a:gd name="connsiteY1061" fmla="*/ 2055565 h 5079006"/>
                  <a:gd name="connsiteX1062" fmla="*/ 4994158 w 5188233"/>
                  <a:gd name="connsiteY1062" fmla="*/ 2055565 h 5079006"/>
                  <a:gd name="connsiteX1063" fmla="*/ 4987022 w 5188233"/>
                  <a:gd name="connsiteY1063" fmla="*/ 2059351 h 5079006"/>
                  <a:gd name="connsiteX1064" fmla="*/ 4987022 w 5188233"/>
                  <a:gd name="connsiteY1064" fmla="*/ 2059351 h 5079006"/>
                  <a:gd name="connsiteX1065" fmla="*/ 4982271 w 5188233"/>
                  <a:gd name="connsiteY1065" fmla="*/ 2057968 h 5079006"/>
                  <a:gd name="connsiteX1066" fmla="*/ 4891376 w 5188233"/>
                  <a:gd name="connsiteY1066" fmla="*/ 2012657 h 5079006"/>
                  <a:gd name="connsiteX1067" fmla="*/ 4886443 w 5188233"/>
                  <a:gd name="connsiteY1067" fmla="*/ 2001607 h 5079006"/>
                  <a:gd name="connsiteX1068" fmla="*/ 4886461 w 5188233"/>
                  <a:gd name="connsiteY1068" fmla="*/ 2001553 h 5079006"/>
                  <a:gd name="connsiteX1069" fmla="*/ 4886461 w 5188233"/>
                  <a:gd name="connsiteY1069" fmla="*/ 2001553 h 5079006"/>
                  <a:gd name="connsiteX1070" fmla="*/ 4897675 w 5188233"/>
                  <a:gd name="connsiteY1070" fmla="*/ 1996637 h 5079006"/>
                  <a:gd name="connsiteX1071" fmla="*/ 4897675 w 5188233"/>
                  <a:gd name="connsiteY1071" fmla="*/ 1996637 h 5079006"/>
                  <a:gd name="connsiteX1072" fmla="*/ 4902481 w 5188233"/>
                  <a:gd name="connsiteY1072" fmla="*/ 2007833 h 5079006"/>
                  <a:gd name="connsiteX1073" fmla="*/ 4902481 w 5188233"/>
                  <a:gd name="connsiteY1073" fmla="*/ 2007833 h 5079006"/>
                  <a:gd name="connsiteX1074" fmla="*/ 4902481 w 5188233"/>
                  <a:gd name="connsiteY1074" fmla="*/ 2007833 h 5079006"/>
                  <a:gd name="connsiteX1075" fmla="*/ 4894471 w 5188233"/>
                  <a:gd name="connsiteY1075" fmla="*/ 2013294 h 5079006"/>
                  <a:gd name="connsiteX1076" fmla="*/ 4894471 w 5188233"/>
                  <a:gd name="connsiteY1076" fmla="*/ 2013294 h 5079006"/>
                  <a:gd name="connsiteX1077" fmla="*/ 4891376 w 5188233"/>
                  <a:gd name="connsiteY1077" fmla="*/ 2012730 h 5079006"/>
                  <a:gd name="connsiteX1078" fmla="*/ 119294 w 5188233"/>
                  <a:gd name="connsiteY1078" fmla="*/ 2005157 h 5079006"/>
                  <a:gd name="connsiteX1079" fmla="*/ 117918 w 5188233"/>
                  <a:gd name="connsiteY1079" fmla="*/ 1993179 h 5079006"/>
                  <a:gd name="connsiteX1080" fmla="*/ 117983 w 5188233"/>
                  <a:gd name="connsiteY1080" fmla="*/ 1993106 h 5079006"/>
                  <a:gd name="connsiteX1081" fmla="*/ 117983 w 5188233"/>
                  <a:gd name="connsiteY1081" fmla="*/ 1993106 h 5079006"/>
                  <a:gd name="connsiteX1082" fmla="*/ 129942 w 5188233"/>
                  <a:gd name="connsiteY1082" fmla="*/ 1991631 h 5079006"/>
                  <a:gd name="connsiteX1083" fmla="*/ 130053 w 5188233"/>
                  <a:gd name="connsiteY1083" fmla="*/ 1991722 h 5079006"/>
                  <a:gd name="connsiteX1084" fmla="*/ 130053 w 5188233"/>
                  <a:gd name="connsiteY1084" fmla="*/ 1991722 h 5079006"/>
                  <a:gd name="connsiteX1085" fmla="*/ 131436 w 5188233"/>
                  <a:gd name="connsiteY1085" fmla="*/ 2003792 h 5079006"/>
                  <a:gd name="connsiteX1086" fmla="*/ 131436 w 5188233"/>
                  <a:gd name="connsiteY1086" fmla="*/ 2003792 h 5079006"/>
                  <a:gd name="connsiteX1087" fmla="*/ 124628 w 5188233"/>
                  <a:gd name="connsiteY1087" fmla="*/ 2007050 h 5079006"/>
                  <a:gd name="connsiteX1088" fmla="*/ 124628 w 5188233"/>
                  <a:gd name="connsiteY1088" fmla="*/ 2007050 h 5079006"/>
                  <a:gd name="connsiteX1089" fmla="*/ 119294 w 5188233"/>
                  <a:gd name="connsiteY1089" fmla="*/ 2005230 h 5079006"/>
                  <a:gd name="connsiteX1090" fmla="*/ 4798061 w 5188233"/>
                  <a:gd name="connsiteY1090" fmla="*/ 1964070 h 5079006"/>
                  <a:gd name="connsiteX1091" fmla="*/ 4795913 w 5188233"/>
                  <a:gd name="connsiteY1091" fmla="*/ 1952091 h 5079006"/>
                  <a:gd name="connsiteX1092" fmla="*/ 4795913 w 5188233"/>
                  <a:gd name="connsiteY1092" fmla="*/ 1952091 h 5079006"/>
                  <a:gd name="connsiteX1093" fmla="*/ 4807874 w 5188233"/>
                  <a:gd name="connsiteY1093" fmla="*/ 1949925 h 5079006"/>
                  <a:gd name="connsiteX1094" fmla="*/ 4807891 w 5188233"/>
                  <a:gd name="connsiteY1094" fmla="*/ 1949943 h 5079006"/>
                  <a:gd name="connsiteX1095" fmla="*/ 4807891 w 5188233"/>
                  <a:gd name="connsiteY1095" fmla="*/ 1949943 h 5079006"/>
                  <a:gd name="connsiteX1096" fmla="*/ 4810131 w 5188233"/>
                  <a:gd name="connsiteY1096" fmla="*/ 1961776 h 5079006"/>
                  <a:gd name="connsiteX1097" fmla="*/ 4810040 w 5188233"/>
                  <a:gd name="connsiteY1097" fmla="*/ 1961922 h 5079006"/>
                  <a:gd name="connsiteX1098" fmla="*/ 4810040 w 5188233"/>
                  <a:gd name="connsiteY1098" fmla="*/ 1961922 h 5079006"/>
                  <a:gd name="connsiteX1099" fmla="*/ 4802976 w 5188233"/>
                  <a:gd name="connsiteY1099" fmla="*/ 1965563 h 5079006"/>
                  <a:gd name="connsiteX1100" fmla="*/ 4802976 w 5188233"/>
                  <a:gd name="connsiteY1100" fmla="*/ 1965563 h 5079006"/>
                  <a:gd name="connsiteX1101" fmla="*/ 4798061 w 5188233"/>
                  <a:gd name="connsiteY1101" fmla="*/ 1964143 h 5079006"/>
                  <a:gd name="connsiteX1102" fmla="*/ 191911 w 5188233"/>
                  <a:gd name="connsiteY1102" fmla="*/ 1931994 h 5079006"/>
                  <a:gd name="connsiteX1103" fmla="*/ 194332 w 5188233"/>
                  <a:gd name="connsiteY1103" fmla="*/ 1920034 h 5079006"/>
                  <a:gd name="connsiteX1104" fmla="*/ 194332 w 5188233"/>
                  <a:gd name="connsiteY1104" fmla="*/ 1920034 h 5079006"/>
                  <a:gd name="connsiteX1105" fmla="*/ 206280 w 5188233"/>
                  <a:gd name="connsiteY1105" fmla="*/ 1922382 h 5079006"/>
                  <a:gd name="connsiteX1106" fmla="*/ 206311 w 5188233"/>
                  <a:gd name="connsiteY1106" fmla="*/ 1922437 h 5079006"/>
                  <a:gd name="connsiteX1107" fmla="*/ 206311 w 5188233"/>
                  <a:gd name="connsiteY1107" fmla="*/ 1922437 h 5079006"/>
                  <a:gd name="connsiteX1108" fmla="*/ 203889 w 5188233"/>
                  <a:gd name="connsiteY1108" fmla="*/ 1934415 h 5079006"/>
                  <a:gd name="connsiteX1109" fmla="*/ 203889 w 5188233"/>
                  <a:gd name="connsiteY1109" fmla="*/ 1934415 h 5079006"/>
                  <a:gd name="connsiteX1110" fmla="*/ 199156 w 5188233"/>
                  <a:gd name="connsiteY1110" fmla="*/ 1935799 h 5079006"/>
                  <a:gd name="connsiteX1111" fmla="*/ 199156 w 5188233"/>
                  <a:gd name="connsiteY1111" fmla="*/ 1935799 h 5079006"/>
                  <a:gd name="connsiteX1112" fmla="*/ 191911 w 5188233"/>
                  <a:gd name="connsiteY1112" fmla="*/ 1931994 h 5079006"/>
                  <a:gd name="connsiteX1113" fmla="*/ 4720092 w 5188233"/>
                  <a:gd name="connsiteY1113" fmla="*/ 1893146 h 5079006"/>
                  <a:gd name="connsiteX1114" fmla="*/ 4721094 w 5188233"/>
                  <a:gd name="connsiteY1114" fmla="*/ 1881040 h 5079006"/>
                  <a:gd name="connsiteX1115" fmla="*/ 4721130 w 5188233"/>
                  <a:gd name="connsiteY1115" fmla="*/ 1881004 h 5079006"/>
                  <a:gd name="connsiteX1116" fmla="*/ 4721130 w 5188233"/>
                  <a:gd name="connsiteY1116" fmla="*/ 1881004 h 5079006"/>
                  <a:gd name="connsiteX1117" fmla="*/ 4733236 w 5188233"/>
                  <a:gd name="connsiteY1117" fmla="*/ 1882005 h 5079006"/>
                  <a:gd name="connsiteX1118" fmla="*/ 4733272 w 5188233"/>
                  <a:gd name="connsiteY1118" fmla="*/ 1882041 h 5079006"/>
                  <a:gd name="connsiteX1119" fmla="*/ 4733272 w 5188233"/>
                  <a:gd name="connsiteY1119" fmla="*/ 1882041 h 5079006"/>
                  <a:gd name="connsiteX1120" fmla="*/ 4732252 w 5188233"/>
                  <a:gd name="connsiteY1120" fmla="*/ 1894183 h 5079006"/>
                  <a:gd name="connsiteX1121" fmla="*/ 4732235 w 5188233"/>
                  <a:gd name="connsiteY1121" fmla="*/ 1894183 h 5079006"/>
                  <a:gd name="connsiteX1122" fmla="*/ 4732235 w 5188233"/>
                  <a:gd name="connsiteY1122" fmla="*/ 1894183 h 5079006"/>
                  <a:gd name="connsiteX1123" fmla="*/ 4726773 w 5188233"/>
                  <a:gd name="connsiteY1123" fmla="*/ 1896241 h 5079006"/>
                  <a:gd name="connsiteX1124" fmla="*/ 4726773 w 5188233"/>
                  <a:gd name="connsiteY1124" fmla="*/ 1896241 h 5079006"/>
                  <a:gd name="connsiteX1125" fmla="*/ 4720092 w 5188233"/>
                  <a:gd name="connsiteY1125" fmla="*/ 1893146 h 5079006"/>
                  <a:gd name="connsiteX1126" fmla="*/ 279801 w 5188233"/>
                  <a:gd name="connsiteY1126" fmla="*/ 1876871 h 5079006"/>
                  <a:gd name="connsiteX1127" fmla="*/ 282665 w 5188233"/>
                  <a:gd name="connsiteY1127" fmla="*/ 1865111 h 5079006"/>
                  <a:gd name="connsiteX1128" fmla="*/ 282732 w 5188233"/>
                  <a:gd name="connsiteY1128" fmla="*/ 1865075 h 5079006"/>
                  <a:gd name="connsiteX1129" fmla="*/ 282732 w 5188233"/>
                  <a:gd name="connsiteY1129" fmla="*/ 1865075 h 5079006"/>
                  <a:gd name="connsiteX1130" fmla="*/ 294489 w 5188233"/>
                  <a:gd name="connsiteY1130" fmla="*/ 1867933 h 5079006"/>
                  <a:gd name="connsiteX1131" fmla="*/ 294529 w 5188233"/>
                  <a:gd name="connsiteY1131" fmla="*/ 1868006 h 5079006"/>
                  <a:gd name="connsiteX1132" fmla="*/ 294529 w 5188233"/>
                  <a:gd name="connsiteY1132" fmla="*/ 1868006 h 5079006"/>
                  <a:gd name="connsiteX1133" fmla="*/ 291685 w 5188233"/>
                  <a:gd name="connsiteY1133" fmla="*/ 1879766 h 5079006"/>
                  <a:gd name="connsiteX1134" fmla="*/ 291598 w 5188233"/>
                  <a:gd name="connsiteY1134" fmla="*/ 1879820 h 5079006"/>
                  <a:gd name="connsiteX1135" fmla="*/ 291598 w 5188233"/>
                  <a:gd name="connsiteY1135" fmla="*/ 1879820 h 5079006"/>
                  <a:gd name="connsiteX1136" fmla="*/ 287211 w 5188233"/>
                  <a:gd name="connsiteY1136" fmla="*/ 1881095 h 5079006"/>
                  <a:gd name="connsiteX1137" fmla="*/ 287211 w 5188233"/>
                  <a:gd name="connsiteY1137" fmla="*/ 1881095 h 5079006"/>
                  <a:gd name="connsiteX1138" fmla="*/ 279801 w 5188233"/>
                  <a:gd name="connsiteY1138" fmla="*/ 1876871 h 5079006"/>
                  <a:gd name="connsiteX1139" fmla="*/ 370004 w 5188233"/>
                  <a:gd name="connsiteY1139" fmla="*/ 1826045 h 5079006"/>
                  <a:gd name="connsiteX1140" fmla="*/ 373645 w 5188233"/>
                  <a:gd name="connsiteY1140" fmla="*/ 1814321 h 5079006"/>
                  <a:gd name="connsiteX1141" fmla="*/ 373645 w 5188233"/>
                  <a:gd name="connsiteY1141" fmla="*/ 1814321 h 5079006"/>
                  <a:gd name="connsiteX1142" fmla="*/ 385270 w 5188233"/>
                  <a:gd name="connsiteY1142" fmla="*/ 1817944 h 5079006"/>
                  <a:gd name="connsiteX1143" fmla="*/ 385277 w 5188233"/>
                  <a:gd name="connsiteY1143" fmla="*/ 1817962 h 5079006"/>
                  <a:gd name="connsiteX1144" fmla="*/ 385277 w 5188233"/>
                  <a:gd name="connsiteY1144" fmla="*/ 1817962 h 5079006"/>
                  <a:gd name="connsiteX1145" fmla="*/ 381651 w 5188233"/>
                  <a:gd name="connsiteY1145" fmla="*/ 1829595 h 5079006"/>
                  <a:gd name="connsiteX1146" fmla="*/ 381637 w 5188233"/>
                  <a:gd name="connsiteY1146" fmla="*/ 1829595 h 5079006"/>
                  <a:gd name="connsiteX1147" fmla="*/ 381637 w 5188233"/>
                  <a:gd name="connsiteY1147" fmla="*/ 1829595 h 5079006"/>
                  <a:gd name="connsiteX1148" fmla="*/ 377668 w 5188233"/>
                  <a:gd name="connsiteY1148" fmla="*/ 1830632 h 5079006"/>
                  <a:gd name="connsiteX1149" fmla="*/ 377668 w 5188233"/>
                  <a:gd name="connsiteY1149" fmla="*/ 1830632 h 5079006"/>
                  <a:gd name="connsiteX1150" fmla="*/ 370004 w 5188233"/>
                  <a:gd name="connsiteY1150" fmla="*/ 1826027 h 5079006"/>
                  <a:gd name="connsiteX1151" fmla="*/ 4663058 w 5188233"/>
                  <a:gd name="connsiteY1151" fmla="*/ 1804600 h 5079006"/>
                  <a:gd name="connsiteX1152" fmla="*/ 4666953 w 5188233"/>
                  <a:gd name="connsiteY1152" fmla="*/ 1793204 h 5079006"/>
                  <a:gd name="connsiteX1153" fmla="*/ 4667099 w 5188233"/>
                  <a:gd name="connsiteY1153" fmla="*/ 1793131 h 5079006"/>
                  <a:gd name="connsiteX1154" fmla="*/ 4667099 w 5188233"/>
                  <a:gd name="connsiteY1154" fmla="*/ 1793131 h 5079006"/>
                  <a:gd name="connsiteX1155" fmla="*/ 4678513 w 5188233"/>
                  <a:gd name="connsiteY1155" fmla="*/ 1797063 h 5079006"/>
                  <a:gd name="connsiteX1156" fmla="*/ 4678568 w 5188233"/>
                  <a:gd name="connsiteY1156" fmla="*/ 1797173 h 5079006"/>
                  <a:gd name="connsiteX1157" fmla="*/ 4678568 w 5188233"/>
                  <a:gd name="connsiteY1157" fmla="*/ 1797173 h 5079006"/>
                  <a:gd name="connsiteX1158" fmla="*/ 4674618 w 5188233"/>
                  <a:gd name="connsiteY1158" fmla="*/ 1808587 h 5079006"/>
                  <a:gd name="connsiteX1159" fmla="*/ 4674508 w 5188233"/>
                  <a:gd name="connsiteY1159" fmla="*/ 1808641 h 5079006"/>
                  <a:gd name="connsiteX1160" fmla="*/ 4674508 w 5188233"/>
                  <a:gd name="connsiteY1160" fmla="*/ 1808641 h 5079006"/>
                  <a:gd name="connsiteX1161" fmla="*/ 4670868 w 5188233"/>
                  <a:gd name="connsiteY1161" fmla="*/ 1809497 h 5079006"/>
                  <a:gd name="connsiteX1162" fmla="*/ 4670868 w 5188233"/>
                  <a:gd name="connsiteY1162" fmla="*/ 1809497 h 5079006"/>
                  <a:gd name="connsiteX1163" fmla="*/ 4663058 w 5188233"/>
                  <a:gd name="connsiteY1163" fmla="*/ 1804582 h 5079006"/>
                  <a:gd name="connsiteX1164" fmla="*/ 460898 w 5188233"/>
                  <a:gd name="connsiteY1164" fmla="*/ 1776401 h 5079006"/>
                  <a:gd name="connsiteX1165" fmla="*/ 463680 w 5188233"/>
                  <a:gd name="connsiteY1165" fmla="*/ 1764660 h 5079006"/>
                  <a:gd name="connsiteX1166" fmla="*/ 463756 w 5188233"/>
                  <a:gd name="connsiteY1166" fmla="*/ 1764605 h 5079006"/>
                  <a:gd name="connsiteX1167" fmla="*/ 463756 w 5188233"/>
                  <a:gd name="connsiteY1167" fmla="*/ 1764605 h 5079006"/>
                  <a:gd name="connsiteX1168" fmla="*/ 463756 w 5188233"/>
                  <a:gd name="connsiteY1168" fmla="*/ 1764605 h 5079006"/>
                  <a:gd name="connsiteX1169" fmla="*/ 463756 w 5188233"/>
                  <a:gd name="connsiteY1169" fmla="*/ 1764605 h 5079006"/>
                  <a:gd name="connsiteX1170" fmla="*/ 475527 w 5188233"/>
                  <a:gd name="connsiteY1170" fmla="*/ 1767409 h 5079006"/>
                  <a:gd name="connsiteX1171" fmla="*/ 475553 w 5188233"/>
                  <a:gd name="connsiteY1171" fmla="*/ 1767445 h 5079006"/>
                  <a:gd name="connsiteX1172" fmla="*/ 475553 w 5188233"/>
                  <a:gd name="connsiteY1172" fmla="*/ 1767445 h 5079006"/>
                  <a:gd name="connsiteX1173" fmla="*/ 472868 w 5188233"/>
                  <a:gd name="connsiteY1173" fmla="*/ 1779187 h 5079006"/>
                  <a:gd name="connsiteX1174" fmla="*/ 472786 w 5188233"/>
                  <a:gd name="connsiteY1174" fmla="*/ 1779241 h 5079006"/>
                  <a:gd name="connsiteX1175" fmla="*/ 472786 w 5188233"/>
                  <a:gd name="connsiteY1175" fmla="*/ 1779241 h 5079006"/>
                  <a:gd name="connsiteX1176" fmla="*/ 468235 w 5188233"/>
                  <a:gd name="connsiteY1176" fmla="*/ 1780534 h 5079006"/>
                  <a:gd name="connsiteX1177" fmla="*/ 468235 w 5188233"/>
                  <a:gd name="connsiteY1177" fmla="*/ 1780534 h 5079006"/>
                  <a:gd name="connsiteX1178" fmla="*/ 460898 w 5188233"/>
                  <a:gd name="connsiteY1178" fmla="*/ 1776401 h 5079006"/>
                  <a:gd name="connsiteX1179" fmla="*/ 541380 w 5188233"/>
                  <a:gd name="connsiteY1179" fmla="*/ 1711776 h 5079006"/>
                  <a:gd name="connsiteX1180" fmla="*/ 540919 w 5188233"/>
                  <a:gd name="connsiteY1180" fmla="*/ 1699652 h 5079006"/>
                  <a:gd name="connsiteX1181" fmla="*/ 540943 w 5188233"/>
                  <a:gd name="connsiteY1181" fmla="*/ 1699634 h 5079006"/>
                  <a:gd name="connsiteX1182" fmla="*/ 540943 w 5188233"/>
                  <a:gd name="connsiteY1182" fmla="*/ 1699634 h 5079006"/>
                  <a:gd name="connsiteX1183" fmla="*/ 553056 w 5188233"/>
                  <a:gd name="connsiteY1183" fmla="*/ 1699088 h 5079006"/>
                  <a:gd name="connsiteX1184" fmla="*/ 553085 w 5188233"/>
                  <a:gd name="connsiteY1184" fmla="*/ 1699106 h 5079006"/>
                  <a:gd name="connsiteX1185" fmla="*/ 553085 w 5188233"/>
                  <a:gd name="connsiteY1185" fmla="*/ 1699106 h 5079006"/>
                  <a:gd name="connsiteX1186" fmla="*/ 553613 w 5188233"/>
                  <a:gd name="connsiteY1186" fmla="*/ 1711266 h 5079006"/>
                  <a:gd name="connsiteX1187" fmla="*/ 553613 w 5188233"/>
                  <a:gd name="connsiteY1187" fmla="*/ 1711266 h 5079006"/>
                  <a:gd name="connsiteX1188" fmla="*/ 547241 w 5188233"/>
                  <a:gd name="connsiteY1188" fmla="*/ 1714015 h 5079006"/>
                  <a:gd name="connsiteX1189" fmla="*/ 547241 w 5188233"/>
                  <a:gd name="connsiteY1189" fmla="*/ 1714015 h 5079006"/>
                  <a:gd name="connsiteX1190" fmla="*/ 541325 w 5188233"/>
                  <a:gd name="connsiteY1190" fmla="*/ 1711776 h 5079006"/>
                  <a:gd name="connsiteX1191" fmla="*/ 4630399 w 5188233"/>
                  <a:gd name="connsiteY1191" fmla="*/ 1704294 h 5079006"/>
                  <a:gd name="connsiteX1192" fmla="*/ 4630399 w 5188233"/>
                  <a:gd name="connsiteY1192" fmla="*/ 1704294 h 5079006"/>
                  <a:gd name="connsiteX1193" fmla="*/ 4637281 w 5188233"/>
                  <a:gd name="connsiteY1193" fmla="*/ 1694300 h 5079006"/>
                  <a:gd name="connsiteX1194" fmla="*/ 4637281 w 5188233"/>
                  <a:gd name="connsiteY1194" fmla="*/ 1694300 h 5079006"/>
                  <a:gd name="connsiteX1195" fmla="*/ 4647347 w 5188233"/>
                  <a:gd name="connsiteY1195" fmla="*/ 1700981 h 5079006"/>
                  <a:gd name="connsiteX1196" fmla="*/ 4647366 w 5188233"/>
                  <a:gd name="connsiteY1196" fmla="*/ 1701090 h 5079006"/>
                  <a:gd name="connsiteX1197" fmla="*/ 4647366 w 5188233"/>
                  <a:gd name="connsiteY1197" fmla="*/ 1701090 h 5079006"/>
                  <a:gd name="connsiteX1198" fmla="*/ 4647366 w 5188233"/>
                  <a:gd name="connsiteY1198" fmla="*/ 1701090 h 5079006"/>
                  <a:gd name="connsiteX1199" fmla="*/ 4647366 w 5188233"/>
                  <a:gd name="connsiteY1199" fmla="*/ 1701090 h 5079006"/>
                  <a:gd name="connsiteX1200" fmla="*/ 4640503 w 5188233"/>
                  <a:gd name="connsiteY1200" fmla="*/ 1711084 h 5079006"/>
                  <a:gd name="connsiteX1201" fmla="*/ 4640485 w 5188233"/>
                  <a:gd name="connsiteY1201" fmla="*/ 1711084 h 5079006"/>
                  <a:gd name="connsiteX1202" fmla="*/ 4640485 w 5188233"/>
                  <a:gd name="connsiteY1202" fmla="*/ 1711084 h 5079006"/>
                  <a:gd name="connsiteX1203" fmla="*/ 4638937 w 5188233"/>
                  <a:gd name="connsiteY1203" fmla="*/ 1711248 h 5079006"/>
                  <a:gd name="connsiteX1204" fmla="*/ 4638937 w 5188233"/>
                  <a:gd name="connsiteY1204" fmla="*/ 1711248 h 5079006"/>
                  <a:gd name="connsiteX1205" fmla="*/ 4630399 w 5188233"/>
                  <a:gd name="connsiteY1205" fmla="*/ 1704294 h 5079006"/>
                  <a:gd name="connsiteX1206" fmla="*/ 603074 w 5188233"/>
                  <a:gd name="connsiteY1206" fmla="*/ 1628983 h 5079006"/>
                  <a:gd name="connsiteX1207" fmla="*/ 599548 w 5188233"/>
                  <a:gd name="connsiteY1207" fmla="*/ 1617409 h 5079006"/>
                  <a:gd name="connsiteX1208" fmla="*/ 599579 w 5188233"/>
                  <a:gd name="connsiteY1208" fmla="*/ 1617350 h 5079006"/>
                  <a:gd name="connsiteX1209" fmla="*/ 599579 w 5188233"/>
                  <a:gd name="connsiteY1209" fmla="*/ 1617350 h 5079006"/>
                  <a:gd name="connsiteX1210" fmla="*/ 611100 w 5188233"/>
                  <a:gd name="connsiteY1210" fmla="*/ 1613651 h 5079006"/>
                  <a:gd name="connsiteX1211" fmla="*/ 611211 w 5188233"/>
                  <a:gd name="connsiteY1211" fmla="*/ 1613709 h 5079006"/>
                  <a:gd name="connsiteX1212" fmla="*/ 611211 w 5188233"/>
                  <a:gd name="connsiteY1212" fmla="*/ 1613709 h 5079006"/>
                  <a:gd name="connsiteX1213" fmla="*/ 614743 w 5188233"/>
                  <a:gd name="connsiteY1213" fmla="*/ 1625433 h 5079006"/>
                  <a:gd name="connsiteX1214" fmla="*/ 614743 w 5188233"/>
                  <a:gd name="connsiteY1214" fmla="*/ 1625433 h 5079006"/>
                  <a:gd name="connsiteX1215" fmla="*/ 607152 w 5188233"/>
                  <a:gd name="connsiteY1215" fmla="*/ 1630002 h 5079006"/>
                  <a:gd name="connsiteX1216" fmla="*/ 607152 w 5188233"/>
                  <a:gd name="connsiteY1216" fmla="*/ 1630002 h 5079006"/>
                  <a:gd name="connsiteX1217" fmla="*/ 603074 w 5188233"/>
                  <a:gd name="connsiteY1217" fmla="*/ 1628983 h 5079006"/>
                  <a:gd name="connsiteX1218" fmla="*/ 4632547 w 5188233"/>
                  <a:gd name="connsiteY1218" fmla="*/ 1608303 h 5079006"/>
                  <a:gd name="connsiteX1219" fmla="*/ 4624610 w 5188233"/>
                  <a:gd name="connsiteY1219" fmla="*/ 1599166 h 5079006"/>
                  <a:gd name="connsiteX1220" fmla="*/ 4624629 w 5188233"/>
                  <a:gd name="connsiteY1220" fmla="*/ 1599000 h 5079006"/>
                  <a:gd name="connsiteX1221" fmla="*/ 4624629 w 5188233"/>
                  <a:gd name="connsiteY1221" fmla="*/ 1599000 h 5079006"/>
                  <a:gd name="connsiteX1222" fmla="*/ 4633822 w 5188233"/>
                  <a:gd name="connsiteY1222" fmla="*/ 1591063 h 5079006"/>
                  <a:gd name="connsiteX1223" fmla="*/ 4633840 w 5188233"/>
                  <a:gd name="connsiteY1223" fmla="*/ 1591063 h 5079006"/>
                  <a:gd name="connsiteX1224" fmla="*/ 4633840 w 5188233"/>
                  <a:gd name="connsiteY1224" fmla="*/ 1591063 h 5079006"/>
                  <a:gd name="connsiteX1225" fmla="*/ 4641777 w 5188233"/>
                  <a:gd name="connsiteY1225" fmla="*/ 1600293 h 5079006"/>
                  <a:gd name="connsiteX1226" fmla="*/ 4641777 w 5188233"/>
                  <a:gd name="connsiteY1226" fmla="*/ 1600293 h 5079006"/>
                  <a:gd name="connsiteX1227" fmla="*/ 4633166 w 5188233"/>
                  <a:gd name="connsiteY1227" fmla="*/ 1608303 h 5079006"/>
                  <a:gd name="connsiteX1228" fmla="*/ 4632547 w 5188233"/>
                  <a:gd name="connsiteY1228" fmla="*/ 1608303 h 5079006"/>
                  <a:gd name="connsiteX1229" fmla="*/ 640375 w 5188233"/>
                  <a:gd name="connsiteY1229" fmla="*/ 1532809 h 5079006"/>
                  <a:gd name="connsiteX1230" fmla="*/ 633657 w 5188233"/>
                  <a:gd name="connsiteY1230" fmla="*/ 1522651 h 5079006"/>
                  <a:gd name="connsiteX1231" fmla="*/ 633657 w 5188233"/>
                  <a:gd name="connsiteY1231" fmla="*/ 1522651 h 5079006"/>
                  <a:gd name="connsiteX1232" fmla="*/ 643671 w 5188233"/>
                  <a:gd name="connsiteY1232" fmla="*/ 1515905 h 5079006"/>
                  <a:gd name="connsiteX1233" fmla="*/ 643724 w 5188233"/>
                  <a:gd name="connsiteY1233" fmla="*/ 1515916 h 5079006"/>
                  <a:gd name="connsiteX1234" fmla="*/ 643724 w 5188233"/>
                  <a:gd name="connsiteY1234" fmla="*/ 1515916 h 5079006"/>
                  <a:gd name="connsiteX1235" fmla="*/ 650533 w 5188233"/>
                  <a:gd name="connsiteY1235" fmla="*/ 1526001 h 5079006"/>
                  <a:gd name="connsiteX1236" fmla="*/ 650533 w 5188233"/>
                  <a:gd name="connsiteY1236" fmla="*/ 1526001 h 5079006"/>
                  <a:gd name="connsiteX1237" fmla="*/ 642104 w 5188233"/>
                  <a:gd name="connsiteY1237" fmla="*/ 1532900 h 5079006"/>
                  <a:gd name="connsiteX1238" fmla="*/ 642104 w 5188233"/>
                  <a:gd name="connsiteY1238" fmla="*/ 1532900 h 5079006"/>
                  <a:gd name="connsiteX1239" fmla="*/ 640375 w 5188233"/>
                  <a:gd name="connsiteY1239" fmla="*/ 1532809 h 5079006"/>
                  <a:gd name="connsiteX1240" fmla="*/ 4651516 w 5188233"/>
                  <a:gd name="connsiteY1240" fmla="*/ 1506795 h 5079006"/>
                  <a:gd name="connsiteX1241" fmla="*/ 4646219 w 5188233"/>
                  <a:gd name="connsiteY1241" fmla="*/ 1495973 h 5079006"/>
                  <a:gd name="connsiteX1242" fmla="*/ 4646255 w 5188233"/>
                  <a:gd name="connsiteY1242" fmla="*/ 1495873 h 5079006"/>
                  <a:gd name="connsiteX1243" fmla="*/ 4646255 w 5188233"/>
                  <a:gd name="connsiteY1243" fmla="*/ 1495873 h 5079006"/>
                  <a:gd name="connsiteX1244" fmla="*/ 4657142 w 5188233"/>
                  <a:gd name="connsiteY1244" fmla="*/ 1490526 h 5079006"/>
                  <a:gd name="connsiteX1245" fmla="*/ 4657178 w 5188233"/>
                  <a:gd name="connsiteY1245" fmla="*/ 1490539 h 5079006"/>
                  <a:gd name="connsiteX1246" fmla="*/ 4657178 w 5188233"/>
                  <a:gd name="connsiteY1246" fmla="*/ 1490539 h 5079006"/>
                  <a:gd name="connsiteX1247" fmla="*/ 4662530 w 5188233"/>
                  <a:gd name="connsiteY1247" fmla="*/ 1501571 h 5079006"/>
                  <a:gd name="connsiteX1248" fmla="*/ 4662530 w 5188233"/>
                  <a:gd name="connsiteY1248" fmla="*/ 1501571 h 5079006"/>
                  <a:gd name="connsiteX1249" fmla="*/ 4654338 w 5188233"/>
                  <a:gd name="connsiteY1249" fmla="*/ 1507342 h 5079006"/>
                  <a:gd name="connsiteX1250" fmla="*/ 4654338 w 5188233"/>
                  <a:gd name="connsiteY1250" fmla="*/ 1507342 h 5079006"/>
                  <a:gd name="connsiteX1251" fmla="*/ 4651516 w 5188233"/>
                  <a:gd name="connsiteY1251" fmla="*/ 1506814 h 5079006"/>
                  <a:gd name="connsiteX1252" fmla="*/ 643560 w 5188233"/>
                  <a:gd name="connsiteY1252" fmla="*/ 1421763 h 5079006"/>
                  <a:gd name="connsiteX1253" fmla="*/ 652098 w 5188233"/>
                  <a:gd name="connsiteY1253" fmla="*/ 1413061 h 5079006"/>
                  <a:gd name="connsiteX1254" fmla="*/ 652098 w 5188233"/>
                  <a:gd name="connsiteY1254" fmla="*/ 1413061 h 5079006"/>
                  <a:gd name="connsiteX1255" fmla="*/ 660800 w 5188233"/>
                  <a:gd name="connsiteY1255" fmla="*/ 1421690 h 5079006"/>
                  <a:gd name="connsiteX1256" fmla="*/ 660800 w 5188233"/>
                  <a:gd name="connsiteY1256" fmla="*/ 1421690 h 5079006"/>
                  <a:gd name="connsiteX1257" fmla="*/ 652262 w 5188233"/>
                  <a:gd name="connsiteY1257" fmla="*/ 1430301 h 5079006"/>
                  <a:gd name="connsiteX1258" fmla="*/ 652262 w 5188233"/>
                  <a:gd name="connsiteY1258" fmla="*/ 1430301 h 5079006"/>
                  <a:gd name="connsiteX1259" fmla="*/ 652171 w 5188233"/>
                  <a:gd name="connsiteY1259" fmla="*/ 1430301 h 5079006"/>
                  <a:gd name="connsiteX1260" fmla="*/ 643560 w 5188233"/>
                  <a:gd name="connsiteY1260" fmla="*/ 1421763 h 5079006"/>
                  <a:gd name="connsiteX1261" fmla="*/ 643560 w 5188233"/>
                  <a:gd name="connsiteY1261" fmla="*/ 1421763 h 5079006"/>
                  <a:gd name="connsiteX1262" fmla="*/ 4692003 w 5188233"/>
                  <a:gd name="connsiteY1262" fmla="*/ 1411696 h 5079006"/>
                  <a:gd name="connsiteX1263" fmla="*/ 4687507 w 5188233"/>
                  <a:gd name="connsiteY1263" fmla="*/ 1400349 h 5079006"/>
                  <a:gd name="connsiteX1264" fmla="*/ 4687524 w 5188233"/>
                  <a:gd name="connsiteY1264" fmla="*/ 1400318 h 5079006"/>
                  <a:gd name="connsiteX1265" fmla="*/ 4687524 w 5188233"/>
                  <a:gd name="connsiteY1265" fmla="*/ 1400318 h 5079006"/>
                  <a:gd name="connsiteX1266" fmla="*/ 4698902 w 5188233"/>
                  <a:gd name="connsiteY1266" fmla="*/ 1395931 h 5079006"/>
                  <a:gd name="connsiteX1267" fmla="*/ 4698902 w 5188233"/>
                  <a:gd name="connsiteY1267" fmla="*/ 1395931 h 5079006"/>
                  <a:gd name="connsiteX1268" fmla="*/ 4703380 w 5188233"/>
                  <a:gd name="connsiteY1268" fmla="*/ 1407090 h 5079006"/>
                  <a:gd name="connsiteX1269" fmla="*/ 4703289 w 5188233"/>
                  <a:gd name="connsiteY1269" fmla="*/ 1407291 h 5079006"/>
                  <a:gd name="connsiteX1270" fmla="*/ 4703289 w 5188233"/>
                  <a:gd name="connsiteY1270" fmla="*/ 1407291 h 5079006"/>
                  <a:gd name="connsiteX1271" fmla="*/ 4695443 w 5188233"/>
                  <a:gd name="connsiteY1271" fmla="*/ 1412388 h 5079006"/>
                  <a:gd name="connsiteX1272" fmla="*/ 4695443 w 5188233"/>
                  <a:gd name="connsiteY1272" fmla="*/ 1412388 h 5079006"/>
                  <a:gd name="connsiteX1273" fmla="*/ 4692003 w 5188233"/>
                  <a:gd name="connsiteY1273" fmla="*/ 1411605 h 5079006"/>
                  <a:gd name="connsiteX1274" fmla="*/ 640284 w 5188233"/>
                  <a:gd name="connsiteY1274" fmla="*/ 1318199 h 5079006"/>
                  <a:gd name="connsiteX1275" fmla="*/ 648821 w 5188233"/>
                  <a:gd name="connsiteY1275" fmla="*/ 1309497 h 5079006"/>
                  <a:gd name="connsiteX1276" fmla="*/ 648821 w 5188233"/>
                  <a:gd name="connsiteY1276" fmla="*/ 1309497 h 5079006"/>
                  <a:gd name="connsiteX1277" fmla="*/ 657612 w 5188233"/>
                  <a:gd name="connsiteY1277" fmla="*/ 1317960 h 5079006"/>
                  <a:gd name="connsiteX1278" fmla="*/ 657614 w 5188233"/>
                  <a:gd name="connsiteY1278" fmla="*/ 1318035 h 5079006"/>
                  <a:gd name="connsiteX1279" fmla="*/ 657614 w 5188233"/>
                  <a:gd name="connsiteY1279" fmla="*/ 1318035 h 5079006"/>
                  <a:gd name="connsiteX1280" fmla="*/ 649076 w 5188233"/>
                  <a:gd name="connsiteY1280" fmla="*/ 1326737 h 5079006"/>
                  <a:gd name="connsiteX1281" fmla="*/ 648894 w 5188233"/>
                  <a:gd name="connsiteY1281" fmla="*/ 1326737 h 5079006"/>
                  <a:gd name="connsiteX1282" fmla="*/ 640284 w 5188233"/>
                  <a:gd name="connsiteY1282" fmla="*/ 1318199 h 5079006"/>
                  <a:gd name="connsiteX1283" fmla="*/ 4727155 w 5188233"/>
                  <a:gd name="connsiteY1283" fmla="*/ 1314157 h 5079006"/>
                  <a:gd name="connsiteX1284" fmla="*/ 4720875 w 5188233"/>
                  <a:gd name="connsiteY1284" fmla="*/ 1303653 h 5079006"/>
                  <a:gd name="connsiteX1285" fmla="*/ 4720875 w 5188233"/>
                  <a:gd name="connsiteY1285" fmla="*/ 1303653 h 5079006"/>
                  <a:gd name="connsiteX1286" fmla="*/ 4731142 w 5188233"/>
                  <a:gd name="connsiteY1286" fmla="*/ 1297335 h 5079006"/>
                  <a:gd name="connsiteX1287" fmla="*/ 4731288 w 5188233"/>
                  <a:gd name="connsiteY1287" fmla="*/ 1297373 h 5079006"/>
                  <a:gd name="connsiteX1288" fmla="*/ 4731288 w 5188233"/>
                  <a:gd name="connsiteY1288" fmla="*/ 1297373 h 5079006"/>
                  <a:gd name="connsiteX1289" fmla="*/ 4737605 w 5188233"/>
                  <a:gd name="connsiteY1289" fmla="*/ 1307689 h 5079006"/>
                  <a:gd name="connsiteX1290" fmla="*/ 4737586 w 5188233"/>
                  <a:gd name="connsiteY1290" fmla="*/ 1307786 h 5079006"/>
                  <a:gd name="connsiteX1291" fmla="*/ 4737586 w 5188233"/>
                  <a:gd name="connsiteY1291" fmla="*/ 1307786 h 5079006"/>
                  <a:gd name="connsiteX1292" fmla="*/ 4729231 w 5188233"/>
                  <a:gd name="connsiteY1292" fmla="*/ 1314339 h 5079006"/>
                  <a:gd name="connsiteX1293" fmla="*/ 4729231 w 5188233"/>
                  <a:gd name="connsiteY1293" fmla="*/ 1314339 h 5079006"/>
                  <a:gd name="connsiteX1294" fmla="*/ 4727064 w 5188233"/>
                  <a:gd name="connsiteY1294" fmla="*/ 1314157 h 5079006"/>
                  <a:gd name="connsiteX1295" fmla="*/ 638827 w 5188233"/>
                  <a:gd name="connsiteY1295" fmla="*/ 1214652 h 5079006"/>
                  <a:gd name="connsiteX1296" fmla="*/ 638827 w 5188233"/>
                  <a:gd name="connsiteY1296" fmla="*/ 1214652 h 5079006"/>
                  <a:gd name="connsiteX1297" fmla="*/ 647383 w 5188233"/>
                  <a:gd name="connsiteY1297" fmla="*/ 1206024 h 5079006"/>
                  <a:gd name="connsiteX1298" fmla="*/ 647438 w 5188233"/>
                  <a:gd name="connsiteY1298" fmla="*/ 1206024 h 5079006"/>
                  <a:gd name="connsiteX1299" fmla="*/ 647438 w 5188233"/>
                  <a:gd name="connsiteY1299" fmla="*/ 1206024 h 5079006"/>
                  <a:gd name="connsiteX1300" fmla="*/ 656049 w 5188233"/>
                  <a:gd name="connsiteY1300" fmla="*/ 1214652 h 5079006"/>
                  <a:gd name="connsiteX1301" fmla="*/ 656049 w 5188233"/>
                  <a:gd name="connsiteY1301" fmla="*/ 1214652 h 5079006"/>
                  <a:gd name="connsiteX1302" fmla="*/ 647438 w 5188233"/>
                  <a:gd name="connsiteY1302" fmla="*/ 1223263 h 5079006"/>
                  <a:gd name="connsiteX1303" fmla="*/ 647438 w 5188233"/>
                  <a:gd name="connsiteY1303" fmla="*/ 1223263 h 5079006"/>
                  <a:gd name="connsiteX1304" fmla="*/ 638827 w 5188233"/>
                  <a:gd name="connsiteY1304" fmla="*/ 1214652 h 5079006"/>
                  <a:gd name="connsiteX1305" fmla="*/ 4732325 w 5188233"/>
                  <a:gd name="connsiteY1305" fmla="*/ 1203311 h 5079006"/>
                  <a:gd name="connsiteX1306" fmla="*/ 4740808 w 5188233"/>
                  <a:gd name="connsiteY1306" fmla="*/ 1194609 h 5079006"/>
                  <a:gd name="connsiteX1307" fmla="*/ 4740863 w 5188233"/>
                  <a:gd name="connsiteY1307" fmla="*/ 1194609 h 5079006"/>
                  <a:gd name="connsiteX1308" fmla="*/ 4740863 w 5188233"/>
                  <a:gd name="connsiteY1308" fmla="*/ 1194609 h 5079006"/>
                  <a:gd name="connsiteX1309" fmla="*/ 4749565 w 5188233"/>
                  <a:gd name="connsiteY1309" fmla="*/ 1203056 h 5079006"/>
                  <a:gd name="connsiteX1310" fmla="*/ 4749565 w 5188233"/>
                  <a:gd name="connsiteY1310" fmla="*/ 1203056 h 5079006"/>
                  <a:gd name="connsiteX1311" fmla="*/ 4741118 w 5188233"/>
                  <a:gd name="connsiteY1311" fmla="*/ 1211849 h 5079006"/>
                  <a:gd name="connsiteX1312" fmla="*/ 4740936 w 5188233"/>
                  <a:gd name="connsiteY1312" fmla="*/ 1211849 h 5079006"/>
                  <a:gd name="connsiteX1313" fmla="*/ 4732325 w 5188233"/>
                  <a:gd name="connsiteY1313" fmla="*/ 1203311 h 5079006"/>
                  <a:gd name="connsiteX1314" fmla="*/ 658561 w 5188233"/>
                  <a:gd name="connsiteY1314" fmla="*/ 1120736 h 5079006"/>
                  <a:gd name="connsiteX1315" fmla="*/ 652741 w 5188233"/>
                  <a:gd name="connsiteY1315" fmla="*/ 1110216 h 5079006"/>
                  <a:gd name="connsiteX1316" fmla="*/ 652790 w 5188233"/>
                  <a:gd name="connsiteY1316" fmla="*/ 1110050 h 5079006"/>
                  <a:gd name="connsiteX1317" fmla="*/ 652790 w 5188233"/>
                  <a:gd name="connsiteY1317" fmla="*/ 1110050 h 5079006"/>
                  <a:gd name="connsiteX1318" fmla="*/ 663338 w 5188233"/>
                  <a:gd name="connsiteY1318" fmla="*/ 1104225 h 5079006"/>
                  <a:gd name="connsiteX1319" fmla="*/ 663458 w 5188233"/>
                  <a:gd name="connsiteY1319" fmla="*/ 1104261 h 5079006"/>
                  <a:gd name="connsiteX1320" fmla="*/ 663458 w 5188233"/>
                  <a:gd name="connsiteY1320" fmla="*/ 1104261 h 5079006"/>
                  <a:gd name="connsiteX1321" fmla="*/ 669267 w 5188233"/>
                  <a:gd name="connsiteY1321" fmla="*/ 1114816 h 5079006"/>
                  <a:gd name="connsiteX1322" fmla="*/ 669228 w 5188233"/>
                  <a:gd name="connsiteY1322" fmla="*/ 1114947 h 5079006"/>
                  <a:gd name="connsiteX1323" fmla="*/ 669228 w 5188233"/>
                  <a:gd name="connsiteY1323" fmla="*/ 1114947 h 5079006"/>
                  <a:gd name="connsiteX1324" fmla="*/ 660964 w 5188233"/>
                  <a:gd name="connsiteY1324" fmla="*/ 1121155 h 5079006"/>
                  <a:gd name="connsiteX1325" fmla="*/ 660964 w 5188233"/>
                  <a:gd name="connsiteY1325" fmla="*/ 1121155 h 5079006"/>
                  <a:gd name="connsiteX1326" fmla="*/ 658561 w 5188233"/>
                  <a:gd name="connsiteY1326" fmla="*/ 1120736 h 5079006"/>
                  <a:gd name="connsiteX1327" fmla="*/ 4717507 w 5188233"/>
                  <a:gd name="connsiteY1327" fmla="*/ 1103588 h 5079006"/>
                  <a:gd name="connsiteX1328" fmla="*/ 4723442 w 5188233"/>
                  <a:gd name="connsiteY1328" fmla="*/ 1092902 h 5079006"/>
                  <a:gd name="connsiteX1329" fmla="*/ 4723442 w 5188233"/>
                  <a:gd name="connsiteY1329" fmla="*/ 1092902 h 5079006"/>
                  <a:gd name="connsiteX1330" fmla="*/ 4734127 w 5188233"/>
                  <a:gd name="connsiteY1330" fmla="*/ 1098836 h 5079006"/>
                  <a:gd name="connsiteX1331" fmla="*/ 4734127 w 5188233"/>
                  <a:gd name="connsiteY1331" fmla="*/ 1098836 h 5079006"/>
                  <a:gd name="connsiteX1332" fmla="*/ 4728211 w 5188233"/>
                  <a:gd name="connsiteY1332" fmla="*/ 1109446 h 5079006"/>
                  <a:gd name="connsiteX1333" fmla="*/ 4728193 w 5188233"/>
                  <a:gd name="connsiteY1333" fmla="*/ 1109450 h 5079006"/>
                  <a:gd name="connsiteX1334" fmla="*/ 4728193 w 5188233"/>
                  <a:gd name="connsiteY1334" fmla="*/ 1109450 h 5079006"/>
                  <a:gd name="connsiteX1335" fmla="*/ 4725772 w 5188233"/>
                  <a:gd name="connsiteY1335" fmla="*/ 1109796 h 5079006"/>
                  <a:gd name="connsiteX1336" fmla="*/ 4725772 w 5188233"/>
                  <a:gd name="connsiteY1336" fmla="*/ 1109796 h 5079006"/>
                  <a:gd name="connsiteX1337" fmla="*/ 4717507 w 5188233"/>
                  <a:gd name="connsiteY1337" fmla="*/ 1103588 h 5079006"/>
                  <a:gd name="connsiteX1338" fmla="*/ 685139 w 5188233"/>
                  <a:gd name="connsiteY1338" fmla="*/ 1020613 h 5079006"/>
                  <a:gd name="connsiteX1339" fmla="*/ 679459 w 5188233"/>
                  <a:gd name="connsiteY1339" fmla="*/ 1009836 h 5079006"/>
                  <a:gd name="connsiteX1340" fmla="*/ 679459 w 5188233"/>
                  <a:gd name="connsiteY1340" fmla="*/ 1009836 h 5079006"/>
                  <a:gd name="connsiteX1341" fmla="*/ 690198 w 5188233"/>
                  <a:gd name="connsiteY1341" fmla="*/ 1004150 h 5079006"/>
                  <a:gd name="connsiteX1342" fmla="*/ 690218 w 5188233"/>
                  <a:gd name="connsiteY1342" fmla="*/ 1004156 h 5079006"/>
                  <a:gd name="connsiteX1343" fmla="*/ 690218 w 5188233"/>
                  <a:gd name="connsiteY1343" fmla="*/ 1004156 h 5079006"/>
                  <a:gd name="connsiteX1344" fmla="*/ 695958 w 5188233"/>
                  <a:gd name="connsiteY1344" fmla="*/ 1014778 h 5079006"/>
                  <a:gd name="connsiteX1345" fmla="*/ 695916 w 5188233"/>
                  <a:gd name="connsiteY1345" fmla="*/ 1014915 h 5079006"/>
                  <a:gd name="connsiteX1346" fmla="*/ 695916 w 5188233"/>
                  <a:gd name="connsiteY1346" fmla="*/ 1014915 h 5079006"/>
                  <a:gd name="connsiteX1347" fmla="*/ 687724 w 5188233"/>
                  <a:gd name="connsiteY1347" fmla="*/ 1021031 h 5079006"/>
                  <a:gd name="connsiteX1348" fmla="*/ 687724 w 5188233"/>
                  <a:gd name="connsiteY1348" fmla="*/ 1021031 h 5079006"/>
                  <a:gd name="connsiteX1349" fmla="*/ 685139 w 5188233"/>
                  <a:gd name="connsiteY1349" fmla="*/ 1020613 h 5079006"/>
                  <a:gd name="connsiteX1350" fmla="*/ 4677658 w 5188233"/>
                  <a:gd name="connsiteY1350" fmla="*/ 1010782 h 5079006"/>
                  <a:gd name="connsiteX1351" fmla="*/ 4680498 w 5188233"/>
                  <a:gd name="connsiteY1351" fmla="*/ 999099 h 5079006"/>
                  <a:gd name="connsiteX1352" fmla="*/ 4680680 w 5188233"/>
                  <a:gd name="connsiteY1352" fmla="*/ 998986 h 5079006"/>
                  <a:gd name="connsiteX1353" fmla="*/ 4680680 w 5188233"/>
                  <a:gd name="connsiteY1353" fmla="*/ 998986 h 5079006"/>
                  <a:gd name="connsiteX1354" fmla="*/ 4692476 w 5188233"/>
                  <a:gd name="connsiteY1354" fmla="*/ 1001990 h 5079006"/>
                  <a:gd name="connsiteX1355" fmla="*/ 4692476 w 5188233"/>
                  <a:gd name="connsiteY1355" fmla="*/ 1001990 h 5079006"/>
                  <a:gd name="connsiteX1356" fmla="*/ 4689418 w 5188233"/>
                  <a:gd name="connsiteY1356" fmla="*/ 1013779 h 5079006"/>
                  <a:gd name="connsiteX1357" fmla="*/ 4689382 w 5188233"/>
                  <a:gd name="connsiteY1357" fmla="*/ 1013804 h 5079006"/>
                  <a:gd name="connsiteX1358" fmla="*/ 4689382 w 5188233"/>
                  <a:gd name="connsiteY1358" fmla="*/ 1013804 h 5079006"/>
                  <a:gd name="connsiteX1359" fmla="*/ 4685085 w 5188233"/>
                  <a:gd name="connsiteY1359" fmla="*/ 1015024 h 5079006"/>
                  <a:gd name="connsiteX1360" fmla="*/ 4685085 w 5188233"/>
                  <a:gd name="connsiteY1360" fmla="*/ 1015024 h 5079006"/>
                  <a:gd name="connsiteX1361" fmla="*/ 4677694 w 5188233"/>
                  <a:gd name="connsiteY1361" fmla="*/ 1010782 h 5079006"/>
                  <a:gd name="connsiteX1362" fmla="*/ 4615763 w 5188233"/>
                  <a:gd name="connsiteY1362" fmla="*/ 930920 h 5079006"/>
                  <a:gd name="connsiteX1363" fmla="*/ 4615763 w 5188233"/>
                  <a:gd name="connsiteY1363" fmla="*/ 930920 h 5079006"/>
                  <a:gd name="connsiteX1364" fmla="*/ 4615763 w 5188233"/>
                  <a:gd name="connsiteY1364" fmla="*/ 918687 h 5079006"/>
                  <a:gd name="connsiteX1365" fmla="*/ 4615763 w 5188233"/>
                  <a:gd name="connsiteY1365" fmla="*/ 918687 h 5079006"/>
                  <a:gd name="connsiteX1366" fmla="*/ 4627996 w 5188233"/>
                  <a:gd name="connsiteY1366" fmla="*/ 918687 h 5079006"/>
                  <a:gd name="connsiteX1367" fmla="*/ 4627996 w 5188233"/>
                  <a:gd name="connsiteY1367" fmla="*/ 918687 h 5079006"/>
                  <a:gd name="connsiteX1368" fmla="*/ 4627996 w 5188233"/>
                  <a:gd name="connsiteY1368" fmla="*/ 930920 h 5079006"/>
                  <a:gd name="connsiteX1369" fmla="*/ 4627996 w 5188233"/>
                  <a:gd name="connsiteY1369" fmla="*/ 930920 h 5079006"/>
                  <a:gd name="connsiteX1370" fmla="*/ 4621880 w 5188233"/>
                  <a:gd name="connsiteY1370" fmla="*/ 933414 h 5079006"/>
                  <a:gd name="connsiteX1371" fmla="*/ 4621880 w 5188233"/>
                  <a:gd name="connsiteY1371" fmla="*/ 933414 h 5079006"/>
                  <a:gd name="connsiteX1372" fmla="*/ 4615745 w 5188233"/>
                  <a:gd name="connsiteY1372" fmla="*/ 930920 h 5079006"/>
                  <a:gd name="connsiteX1373" fmla="*/ 728338 w 5188233"/>
                  <a:gd name="connsiteY1373" fmla="*/ 927133 h 5079006"/>
                  <a:gd name="connsiteX1374" fmla="*/ 729285 w 5188233"/>
                  <a:gd name="connsiteY1374" fmla="*/ 914973 h 5079006"/>
                  <a:gd name="connsiteX1375" fmla="*/ 729285 w 5188233"/>
                  <a:gd name="connsiteY1375" fmla="*/ 914973 h 5079006"/>
                  <a:gd name="connsiteX1376" fmla="*/ 741445 w 5188233"/>
                  <a:gd name="connsiteY1376" fmla="*/ 915938 h 5079006"/>
                  <a:gd name="connsiteX1377" fmla="*/ 741445 w 5188233"/>
                  <a:gd name="connsiteY1377" fmla="*/ 915938 h 5079006"/>
                  <a:gd name="connsiteX1378" fmla="*/ 740484 w 5188233"/>
                  <a:gd name="connsiteY1378" fmla="*/ 928076 h 5079006"/>
                  <a:gd name="connsiteX1379" fmla="*/ 740480 w 5188233"/>
                  <a:gd name="connsiteY1379" fmla="*/ 928080 h 5079006"/>
                  <a:gd name="connsiteX1380" fmla="*/ 740480 w 5188233"/>
                  <a:gd name="connsiteY1380" fmla="*/ 928080 h 5079006"/>
                  <a:gd name="connsiteX1381" fmla="*/ 734891 w 5188233"/>
                  <a:gd name="connsiteY1381" fmla="*/ 930137 h 5079006"/>
                  <a:gd name="connsiteX1382" fmla="*/ 734891 w 5188233"/>
                  <a:gd name="connsiteY1382" fmla="*/ 930137 h 5079006"/>
                  <a:gd name="connsiteX1383" fmla="*/ 728338 w 5188233"/>
                  <a:gd name="connsiteY1383" fmla="*/ 927133 h 5079006"/>
                  <a:gd name="connsiteX1384" fmla="*/ 745049 w 5188233"/>
                  <a:gd name="connsiteY1384" fmla="*/ 913953 h 5079006"/>
                  <a:gd name="connsiteX1385" fmla="*/ 750589 w 5188233"/>
                  <a:gd name="connsiteY1385" fmla="*/ 903226 h 5079006"/>
                  <a:gd name="connsiteX1386" fmla="*/ 750747 w 5188233"/>
                  <a:gd name="connsiteY1386" fmla="*/ 903176 h 5079006"/>
                  <a:gd name="connsiteX1387" fmla="*/ 750747 w 5188233"/>
                  <a:gd name="connsiteY1387" fmla="*/ 903176 h 5079006"/>
                  <a:gd name="connsiteX1388" fmla="*/ 761490 w 5188233"/>
                  <a:gd name="connsiteY1388" fmla="*/ 908802 h 5079006"/>
                  <a:gd name="connsiteX1389" fmla="*/ 761506 w 5188233"/>
                  <a:gd name="connsiteY1389" fmla="*/ 908856 h 5079006"/>
                  <a:gd name="connsiteX1390" fmla="*/ 761506 w 5188233"/>
                  <a:gd name="connsiteY1390" fmla="*/ 908856 h 5079006"/>
                  <a:gd name="connsiteX1391" fmla="*/ 755736 w 5188233"/>
                  <a:gd name="connsiteY1391" fmla="*/ 919633 h 5079006"/>
                  <a:gd name="connsiteX1392" fmla="*/ 755736 w 5188233"/>
                  <a:gd name="connsiteY1392" fmla="*/ 919633 h 5079006"/>
                  <a:gd name="connsiteX1393" fmla="*/ 753242 w 5188233"/>
                  <a:gd name="connsiteY1393" fmla="*/ 920070 h 5079006"/>
                  <a:gd name="connsiteX1394" fmla="*/ 753242 w 5188233"/>
                  <a:gd name="connsiteY1394" fmla="*/ 920070 h 5079006"/>
                  <a:gd name="connsiteX1395" fmla="*/ 745049 w 5188233"/>
                  <a:gd name="connsiteY1395" fmla="*/ 913953 h 5079006"/>
                  <a:gd name="connsiteX1396" fmla="*/ 4535791 w 5188233"/>
                  <a:gd name="connsiteY1396" fmla="*/ 869244 h 5079006"/>
                  <a:gd name="connsiteX1397" fmla="*/ 4535791 w 5188233"/>
                  <a:gd name="connsiteY1397" fmla="*/ 869244 h 5079006"/>
                  <a:gd name="connsiteX1398" fmla="*/ 4532696 w 5188233"/>
                  <a:gd name="connsiteY1398" fmla="*/ 857520 h 5079006"/>
                  <a:gd name="connsiteX1399" fmla="*/ 4532696 w 5188233"/>
                  <a:gd name="connsiteY1399" fmla="*/ 857520 h 5079006"/>
                  <a:gd name="connsiteX1400" fmla="*/ 4544439 w 5188233"/>
                  <a:gd name="connsiteY1400" fmla="*/ 854372 h 5079006"/>
                  <a:gd name="connsiteX1401" fmla="*/ 4544493 w 5188233"/>
                  <a:gd name="connsiteY1401" fmla="*/ 854407 h 5079006"/>
                  <a:gd name="connsiteX1402" fmla="*/ 4544493 w 5188233"/>
                  <a:gd name="connsiteY1402" fmla="*/ 854407 h 5079006"/>
                  <a:gd name="connsiteX1403" fmla="*/ 4547679 w 5188233"/>
                  <a:gd name="connsiteY1403" fmla="*/ 866000 h 5079006"/>
                  <a:gd name="connsiteX1404" fmla="*/ 4547606 w 5188233"/>
                  <a:gd name="connsiteY1404" fmla="*/ 866131 h 5079006"/>
                  <a:gd name="connsiteX1405" fmla="*/ 4547606 w 5188233"/>
                  <a:gd name="connsiteY1405" fmla="*/ 866131 h 5079006"/>
                  <a:gd name="connsiteX1406" fmla="*/ 4540106 w 5188233"/>
                  <a:gd name="connsiteY1406" fmla="*/ 870445 h 5079006"/>
                  <a:gd name="connsiteX1407" fmla="*/ 4540106 w 5188233"/>
                  <a:gd name="connsiteY1407" fmla="*/ 870445 h 5079006"/>
                  <a:gd name="connsiteX1408" fmla="*/ 4535791 w 5188233"/>
                  <a:gd name="connsiteY1408" fmla="*/ 869244 h 5079006"/>
                  <a:gd name="connsiteX1409" fmla="*/ 804086 w 5188233"/>
                  <a:gd name="connsiteY1409" fmla="*/ 835802 h 5079006"/>
                  <a:gd name="connsiteX1410" fmla="*/ 804975 w 5188233"/>
                  <a:gd name="connsiteY1410" fmla="*/ 823709 h 5079006"/>
                  <a:gd name="connsiteX1411" fmla="*/ 805033 w 5188233"/>
                  <a:gd name="connsiteY1411" fmla="*/ 823660 h 5079006"/>
                  <a:gd name="connsiteX1412" fmla="*/ 805033 w 5188233"/>
                  <a:gd name="connsiteY1412" fmla="*/ 823660 h 5079006"/>
                  <a:gd name="connsiteX1413" fmla="*/ 817150 w 5188233"/>
                  <a:gd name="connsiteY1413" fmla="*/ 824577 h 5079006"/>
                  <a:gd name="connsiteX1414" fmla="*/ 817175 w 5188233"/>
                  <a:gd name="connsiteY1414" fmla="*/ 824607 h 5079006"/>
                  <a:gd name="connsiteX1415" fmla="*/ 817175 w 5188233"/>
                  <a:gd name="connsiteY1415" fmla="*/ 824607 h 5079006"/>
                  <a:gd name="connsiteX1416" fmla="*/ 816228 w 5188233"/>
                  <a:gd name="connsiteY1416" fmla="*/ 836749 h 5079006"/>
                  <a:gd name="connsiteX1417" fmla="*/ 816228 w 5188233"/>
                  <a:gd name="connsiteY1417" fmla="*/ 836749 h 5079006"/>
                  <a:gd name="connsiteX1418" fmla="*/ 810622 w 5188233"/>
                  <a:gd name="connsiteY1418" fmla="*/ 838824 h 5079006"/>
                  <a:gd name="connsiteX1419" fmla="*/ 810622 w 5188233"/>
                  <a:gd name="connsiteY1419" fmla="*/ 838824 h 5079006"/>
                  <a:gd name="connsiteX1420" fmla="*/ 804086 w 5188233"/>
                  <a:gd name="connsiteY1420" fmla="*/ 835802 h 5079006"/>
                  <a:gd name="connsiteX1421" fmla="*/ 4128087 w 5188233"/>
                  <a:gd name="connsiteY1421" fmla="*/ 829777 h 5079006"/>
                  <a:gd name="connsiteX1422" fmla="*/ 4136316 w 5188233"/>
                  <a:gd name="connsiteY1422" fmla="*/ 820897 h 5079006"/>
                  <a:gd name="connsiteX1423" fmla="*/ 4136443 w 5188233"/>
                  <a:gd name="connsiteY1423" fmla="*/ 820893 h 5079006"/>
                  <a:gd name="connsiteX1424" fmla="*/ 4136443 w 5188233"/>
                  <a:gd name="connsiteY1424" fmla="*/ 820893 h 5079006"/>
                  <a:gd name="connsiteX1425" fmla="*/ 4145327 w 5188233"/>
                  <a:gd name="connsiteY1425" fmla="*/ 829176 h 5079006"/>
                  <a:gd name="connsiteX1426" fmla="*/ 4145327 w 5188233"/>
                  <a:gd name="connsiteY1426" fmla="*/ 829176 h 5079006"/>
                  <a:gd name="connsiteX1427" fmla="*/ 4137007 w 5188233"/>
                  <a:gd name="connsiteY1427" fmla="*/ 838040 h 5079006"/>
                  <a:gd name="connsiteX1428" fmla="*/ 4136971 w 5188233"/>
                  <a:gd name="connsiteY1428" fmla="*/ 838041 h 5079006"/>
                  <a:gd name="connsiteX1429" fmla="*/ 4136971 w 5188233"/>
                  <a:gd name="connsiteY1429" fmla="*/ 838041 h 5079006"/>
                  <a:gd name="connsiteX1430" fmla="*/ 4136716 w 5188233"/>
                  <a:gd name="connsiteY1430" fmla="*/ 838132 h 5079006"/>
                  <a:gd name="connsiteX1431" fmla="*/ 4136716 w 5188233"/>
                  <a:gd name="connsiteY1431" fmla="*/ 838132 h 5079006"/>
                  <a:gd name="connsiteX1432" fmla="*/ 4128087 w 5188233"/>
                  <a:gd name="connsiteY1432" fmla="*/ 829777 h 5079006"/>
                  <a:gd name="connsiteX1433" fmla="*/ 4442658 w 5188233"/>
                  <a:gd name="connsiteY1433" fmla="*/ 830632 h 5079006"/>
                  <a:gd name="connsiteX1434" fmla="*/ 4436541 w 5188233"/>
                  <a:gd name="connsiteY1434" fmla="*/ 820045 h 5079006"/>
                  <a:gd name="connsiteX1435" fmla="*/ 4436541 w 5188233"/>
                  <a:gd name="connsiteY1435" fmla="*/ 820037 h 5079006"/>
                  <a:gd name="connsiteX1436" fmla="*/ 4436541 w 5188233"/>
                  <a:gd name="connsiteY1436" fmla="*/ 820037 h 5079006"/>
                  <a:gd name="connsiteX1437" fmla="*/ 4447045 w 5188233"/>
                  <a:gd name="connsiteY1437" fmla="*/ 813921 h 5079006"/>
                  <a:gd name="connsiteX1438" fmla="*/ 4447045 w 5188233"/>
                  <a:gd name="connsiteY1438" fmla="*/ 813921 h 5079006"/>
                  <a:gd name="connsiteX1439" fmla="*/ 4453162 w 5188233"/>
                  <a:gd name="connsiteY1439" fmla="*/ 824516 h 5079006"/>
                  <a:gd name="connsiteX1440" fmla="*/ 4453162 w 5188233"/>
                  <a:gd name="connsiteY1440" fmla="*/ 824516 h 5079006"/>
                  <a:gd name="connsiteX1441" fmla="*/ 4444806 w 5188233"/>
                  <a:gd name="connsiteY1441" fmla="*/ 830887 h 5079006"/>
                  <a:gd name="connsiteX1442" fmla="*/ 4444806 w 5188233"/>
                  <a:gd name="connsiteY1442" fmla="*/ 830887 h 5079006"/>
                  <a:gd name="connsiteX1443" fmla="*/ 4442658 w 5188233"/>
                  <a:gd name="connsiteY1443" fmla="*/ 830632 h 5079006"/>
                  <a:gd name="connsiteX1444" fmla="*/ 4231342 w 5188233"/>
                  <a:gd name="connsiteY1444" fmla="*/ 823478 h 5079006"/>
                  <a:gd name="connsiteX1445" fmla="*/ 4238497 w 5188233"/>
                  <a:gd name="connsiteY1445" fmla="*/ 813666 h 5079006"/>
                  <a:gd name="connsiteX1446" fmla="*/ 4238497 w 5188233"/>
                  <a:gd name="connsiteY1446" fmla="*/ 813666 h 5079006"/>
                  <a:gd name="connsiteX1447" fmla="*/ 4248382 w 5188233"/>
                  <a:gd name="connsiteY1447" fmla="*/ 820729 h 5079006"/>
                  <a:gd name="connsiteX1448" fmla="*/ 4248400 w 5188233"/>
                  <a:gd name="connsiteY1448" fmla="*/ 820820 h 5079006"/>
                  <a:gd name="connsiteX1449" fmla="*/ 4248400 w 5188233"/>
                  <a:gd name="connsiteY1449" fmla="*/ 820820 h 5079006"/>
                  <a:gd name="connsiteX1450" fmla="*/ 4241264 w 5188233"/>
                  <a:gd name="connsiteY1450" fmla="*/ 830629 h 5079006"/>
                  <a:gd name="connsiteX1451" fmla="*/ 4241246 w 5188233"/>
                  <a:gd name="connsiteY1451" fmla="*/ 830632 h 5079006"/>
                  <a:gd name="connsiteX1452" fmla="*/ 4241246 w 5188233"/>
                  <a:gd name="connsiteY1452" fmla="*/ 830632 h 5079006"/>
                  <a:gd name="connsiteX1453" fmla="*/ 4239862 w 5188233"/>
                  <a:gd name="connsiteY1453" fmla="*/ 830632 h 5079006"/>
                  <a:gd name="connsiteX1454" fmla="*/ 4239862 w 5188233"/>
                  <a:gd name="connsiteY1454" fmla="*/ 830632 h 5079006"/>
                  <a:gd name="connsiteX1455" fmla="*/ 4231342 w 5188233"/>
                  <a:gd name="connsiteY1455" fmla="*/ 823478 h 5079006"/>
                  <a:gd name="connsiteX1456" fmla="*/ 4033079 w 5188233"/>
                  <a:gd name="connsiteY1456" fmla="*/ 824607 h 5079006"/>
                  <a:gd name="connsiteX1457" fmla="*/ 4033079 w 5188233"/>
                  <a:gd name="connsiteY1457" fmla="*/ 824607 h 5079006"/>
                  <a:gd name="connsiteX1458" fmla="*/ 4026725 w 5188233"/>
                  <a:gd name="connsiteY1458" fmla="*/ 814248 h 5079006"/>
                  <a:gd name="connsiteX1459" fmla="*/ 4026725 w 5188233"/>
                  <a:gd name="connsiteY1459" fmla="*/ 814248 h 5079006"/>
                  <a:gd name="connsiteX1460" fmla="*/ 4037066 w 5188233"/>
                  <a:gd name="connsiteY1460" fmla="*/ 807879 h 5079006"/>
                  <a:gd name="connsiteX1461" fmla="*/ 4037138 w 5188233"/>
                  <a:gd name="connsiteY1461" fmla="*/ 807895 h 5079006"/>
                  <a:gd name="connsiteX1462" fmla="*/ 4037138 w 5188233"/>
                  <a:gd name="connsiteY1462" fmla="*/ 807895 h 5079006"/>
                  <a:gd name="connsiteX1463" fmla="*/ 4043528 w 5188233"/>
                  <a:gd name="connsiteY1463" fmla="*/ 818288 h 5079006"/>
                  <a:gd name="connsiteX1464" fmla="*/ 4043528 w 5188233"/>
                  <a:gd name="connsiteY1464" fmla="*/ 818308 h 5079006"/>
                  <a:gd name="connsiteX1465" fmla="*/ 4043528 w 5188233"/>
                  <a:gd name="connsiteY1465" fmla="*/ 818308 h 5079006"/>
                  <a:gd name="connsiteX1466" fmla="*/ 4035154 w 5188233"/>
                  <a:gd name="connsiteY1466" fmla="*/ 824861 h 5079006"/>
                  <a:gd name="connsiteX1467" fmla="*/ 4035154 w 5188233"/>
                  <a:gd name="connsiteY1467" fmla="*/ 824861 h 5079006"/>
                  <a:gd name="connsiteX1468" fmla="*/ 4033133 w 5188233"/>
                  <a:gd name="connsiteY1468" fmla="*/ 824661 h 5079006"/>
                  <a:gd name="connsiteX1469" fmla="*/ 4333869 w 5188233"/>
                  <a:gd name="connsiteY1469" fmla="*/ 809697 h 5079006"/>
                  <a:gd name="connsiteX1470" fmla="*/ 4342098 w 5188233"/>
                  <a:gd name="connsiteY1470" fmla="*/ 800999 h 5079006"/>
                  <a:gd name="connsiteX1471" fmla="*/ 4342316 w 5188233"/>
                  <a:gd name="connsiteY1471" fmla="*/ 800996 h 5079006"/>
                  <a:gd name="connsiteX1472" fmla="*/ 4342316 w 5188233"/>
                  <a:gd name="connsiteY1472" fmla="*/ 800996 h 5079006"/>
                  <a:gd name="connsiteX1473" fmla="*/ 4351109 w 5188233"/>
                  <a:gd name="connsiteY1473" fmla="*/ 809422 h 5079006"/>
                  <a:gd name="connsiteX1474" fmla="*/ 4351109 w 5188233"/>
                  <a:gd name="connsiteY1474" fmla="*/ 809515 h 5079006"/>
                  <a:gd name="connsiteX1475" fmla="*/ 4351109 w 5188233"/>
                  <a:gd name="connsiteY1475" fmla="*/ 809515 h 5079006"/>
                  <a:gd name="connsiteX1476" fmla="*/ 4342589 w 5188233"/>
                  <a:gd name="connsiteY1476" fmla="*/ 818144 h 5079006"/>
                  <a:gd name="connsiteX1477" fmla="*/ 4342570 w 5188233"/>
                  <a:gd name="connsiteY1477" fmla="*/ 818144 h 5079006"/>
                  <a:gd name="connsiteX1478" fmla="*/ 4342389 w 5188233"/>
                  <a:gd name="connsiteY1478" fmla="*/ 818144 h 5079006"/>
                  <a:gd name="connsiteX1479" fmla="*/ 4333924 w 5188233"/>
                  <a:gd name="connsiteY1479" fmla="*/ 809697 h 5079006"/>
                  <a:gd name="connsiteX1480" fmla="*/ 3935467 w 5188233"/>
                  <a:gd name="connsiteY1480" fmla="*/ 783665 h 5079006"/>
                  <a:gd name="connsiteX1481" fmla="*/ 3932791 w 5188233"/>
                  <a:gd name="connsiteY1481" fmla="*/ 771869 h 5079006"/>
                  <a:gd name="connsiteX1482" fmla="*/ 3932791 w 5188233"/>
                  <a:gd name="connsiteY1482" fmla="*/ 771869 h 5079006"/>
                  <a:gd name="connsiteX1483" fmla="*/ 3944697 w 5188233"/>
                  <a:gd name="connsiteY1483" fmla="*/ 769120 h 5079006"/>
                  <a:gd name="connsiteX1484" fmla="*/ 3944697 w 5188233"/>
                  <a:gd name="connsiteY1484" fmla="*/ 769120 h 5079006"/>
                  <a:gd name="connsiteX1485" fmla="*/ 3947373 w 5188233"/>
                  <a:gd name="connsiteY1485" fmla="*/ 781007 h 5079006"/>
                  <a:gd name="connsiteX1486" fmla="*/ 3947373 w 5188233"/>
                  <a:gd name="connsiteY1486" fmla="*/ 781007 h 5079006"/>
                  <a:gd name="connsiteX1487" fmla="*/ 3940091 w 5188233"/>
                  <a:gd name="connsiteY1487" fmla="*/ 785049 h 5079006"/>
                  <a:gd name="connsiteX1488" fmla="*/ 3940091 w 5188233"/>
                  <a:gd name="connsiteY1488" fmla="*/ 785049 h 5079006"/>
                  <a:gd name="connsiteX1489" fmla="*/ 3935522 w 5188233"/>
                  <a:gd name="connsiteY1489" fmla="*/ 783665 h 5079006"/>
                  <a:gd name="connsiteX1490" fmla="*/ 884112 w 5188233"/>
                  <a:gd name="connsiteY1490" fmla="*/ 769884 h 5079006"/>
                  <a:gd name="connsiteX1491" fmla="*/ 884504 w 5188233"/>
                  <a:gd name="connsiteY1491" fmla="*/ 757868 h 5079006"/>
                  <a:gd name="connsiteX1492" fmla="*/ 884640 w 5188233"/>
                  <a:gd name="connsiteY1492" fmla="*/ 757742 h 5079006"/>
                  <a:gd name="connsiteX1493" fmla="*/ 884640 w 5188233"/>
                  <a:gd name="connsiteY1493" fmla="*/ 757742 h 5079006"/>
                  <a:gd name="connsiteX1494" fmla="*/ 896759 w 5188233"/>
                  <a:gd name="connsiteY1494" fmla="*/ 758137 h 5079006"/>
                  <a:gd name="connsiteX1495" fmla="*/ 896783 w 5188233"/>
                  <a:gd name="connsiteY1495" fmla="*/ 758161 h 5079006"/>
                  <a:gd name="connsiteX1496" fmla="*/ 896783 w 5188233"/>
                  <a:gd name="connsiteY1496" fmla="*/ 758161 h 5079006"/>
                  <a:gd name="connsiteX1497" fmla="*/ 896273 w 5188233"/>
                  <a:gd name="connsiteY1497" fmla="*/ 770412 h 5079006"/>
                  <a:gd name="connsiteX1498" fmla="*/ 896273 w 5188233"/>
                  <a:gd name="connsiteY1498" fmla="*/ 770412 h 5079006"/>
                  <a:gd name="connsiteX1499" fmla="*/ 890411 w 5188233"/>
                  <a:gd name="connsiteY1499" fmla="*/ 772651 h 5079006"/>
                  <a:gd name="connsiteX1500" fmla="*/ 890411 w 5188233"/>
                  <a:gd name="connsiteY1500" fmla="*/ 772651 h 5079006"/>
                  <a:gd name="connsiteX1501" fmla="*/ 884112 w 5188233"/>
                  <a:gd name="connsiteY1501" fmla="*/ 769884 h 5079006"/>
                  <a:gd name="connsiteX1502" fmla="*/ 3856879 w 5188233"/>
                  <a:gd name="connsiteY1502" fmla="*/ 712777 h 5079006"/>
                  <a:gd name="connsiteX1503" fmla="*/ 3858426 w 5188233"/>
                  <a:gd name="connsiteY1503" fmla="*/ 700621 h 5079006"/>
                  <a:gd name="connsiteX1504" fmla="*/ 3858426 w 5188233"/>
                  <a:gd name="connsiteY1504" fmla="*/ 700617 h 5079006"/>
                  <a:gd name="connsiteX1505" fmla="*/ 3858426 w 5188233"/>
                  <a:gd name="connsiteY1505" fmla="*/ 700617 h 5079006"/>
                  <a:gd name="connsiteX1506" fmla="*/ 3870496 w 5188233"/>
                  <a:gd name="connsiteY1506" fmla="*/ 702164 h 5079006"/>
                  <a:gd name="connsiteX1507" fmla="*/ 3870496 w 5188233"/>
                  <a:gd name="connsiteY1507" fmla="*/ 702164 h 5079006"/>
                  <a:gd name="connsiteX1508" fmla="*/ 3869058 w 5188233"/>
                  <a:gd name="connsiteY1508" fmla="*/ 714152 h 5079006"/>
                  <a:gd name="connsiteX1509" fmla="*/ 3868949 w 5188233"/>
                  <a:gd name="connsiteY1509" fmla="*/ 714234 h 5079006"/>
                  <a:gd name="connsiteX1510" fmla="*/ 3868949 w 5188233"/>
                  <a:gd name="connsiteY1510" fmla="*/ 714234 h 5079006"/>
                  <a:gd name="connsiteX1511" fmla="*/ 3863688 w 5188233"/>
                  <a:gd name="connsiteY1511" fmla="*/ 716054 h 5079006"/>
                  <a:gd name="connsiteX1512" fmla="*/ 3863688 w 5188233"/>
                  <a:gd name="connsiteY1512" fmla="*/ 716054 h 5079006"/>
                  <a:gd name="connsiteX1513" fmla="*/ 3856861 w 5188233"/>
                  <a:gd name="connsiteY1513" fmla="*/ 712777 h 5079006"/>
                  <a:gd name="connsiteX1514" fmla="*/ 957294 w 5188233"/>
                  <a:gd name="connsiteY1514" fmla="*/ 697431 h 5079006"/>
                  <a:gd name="connsiteX1515" fmla="*/ 957621 w 5188233"/>
                  <a:gd name="connsiteY1515" fmla="*/ 685198 h 5079006"/>
                  <a:gd name="connsiteX1516" fmla="*/ 957621 w 5188233"/>
                  <a:gd name="connsiteY1516" fmla="*/ 685198 h 5079006"/>
                  <a:gd name="connsiteX1517" fmla="*/ 969769 w 5188233"/>
                  <a:gd name="connsiteY1517" fmla="*/ 685529 h 5079006"/>
                  <a:gd name="connsiteX1518" fmla="*/ 969782 w 5188233"/>
                  <a:gd name="connsiteY1518" fmla="*/ 685544 h 5079006"/>
                  <a:gd name="connsiteX1519" fmla="*/ 969782 w 5188233"/>
                  <a:gd name="connsiteY1519" fmla="*/ 685544 h 5079006"/>
                  <a:gd name="connsiteX1520" fmla="*/ 969547 w 5188233"/>
                  <a:gd name="connsiteY1520" fmla="*/ 697668 h 5079006"/>
                  <a:gd name="connsiteX1521" fmla="*/ 969527 w 5188233"/>
                  <a:gd name="connsiteY1521" fmla="*/ 697686 h 5079006"/>
                  <a:gd name="connsiteX1522" fmla="*/ 969527 w 5188233"/>
                  <a:gd name="connsiteY1522" fmla="*/ 697686 h 5079006"/>
                  <a:gd name="connsiteX1523" fmla="*/ 963574 w 5188233"/>
                  <a:gd name="connsiteY1523" fmla="*/ 700089 h 5079006"/>
                  <a:gd name="connsiteX1524" fmla="*/ 963574 w 5188233"/>
                  <a:gd name="connsiteY1524" fmla="*/ 700089 h 5079006"/>
                  <a:gd name="connsiteX1525" fmla="*/ 957276 w 5188233"/>
                  <a:gd name="connsiteY1525" fmla="*/ 697431 h 5079006"/>
                  <a:gd name="connsiteX1526" fmla="*/ 3798207 w 5188233"/>
                  <a:gd name="connsiteY1526" fmla="*/ 627199 h 5079006"/>
                  <a:gd name="connsiteX1527" fmla="*/ 3801847 w 5188233"/>
                  <a:gd name="connsiteY1527" fmla="*/ 615657 h 5079006"/>
                  <a:gd name="connsiteX1528" fmla="*/ 3801847 w 5188233"/>
                  <a:gd name="connsiteY1528" fmla="*/ 615657 h 5079006"/>
                  <a:gd name="connsiteX1529" fmla="*/ 3813462 w 5188233"/>
                  <a:gd name="connsiteY1529" fmla="*/ 619229 h 5079006"/>
                  <a:gd name="connsiteX1530" fmla="*/ 3813498 w 5188233"/>
                  <a:gd name="connsiteY1530" fmla="*/ 619298 h 5079006"/>
                  <a:gd name="connsiteX1531" fmla="*/ 3813498 w 5188233"/>
                  <a:gd name="connsiteY1531" fmla="*/ 619298 h 5079006"/>
                  <a:gd name="connsiteX1532" fmla="*/ 3809857 w 5188233"/>
                  <a:gd name="connsiteY1532" fmla="*/ 630931 h 5079006"/>
                  <a:gd name="connsiteX1533" fmla="*/ 3809857 w 5188233"/>
                  <a:gd name="connsiteY1533" fmla="*/ 630931 h 5079006"/>
                  <a:gd name="connsiteX1534" fmla="*/ 3805889 w 5188233"/>
                  <a:gd name="connsiteY1534" fmla="*/ 631877 h 5079006"/>
                  <a:gd name="connsiteX1535" fmla="*/ 3805889 w 5188233"/>
                  <a:gd name="connsiteY1535" fmla="*/ 631877 h 5079006"/>
                  <a:gd name="connsiteX1536" fmla="*/ 3798188 w 5188233"/>
                  <a:gd name="connsiteY1536" fmla="*/ 627199 h 5079006"/>
                  <a:gd name="connsiteX1537" fmla="*/ 1031021 w 5188233"/>
                  <a:gd name="connsiteY1537" fmla="*/ 624705 h 5079006"/>
                  <a:gd name="connsiteX1538" fmla="*/ 1031112 w 5188233"/>
                  <a:gd name="connsiteY1538" fmla="*/ 612472 h 5079006"/>
                  <a:gd name="connsiteX1539" fmla="*/ 1031112 w 5188233"/>
                  <a:gd name="connsiteY1539" fmla="*/ 612472 h 5079006"/>
                  <a:gd name="connsiteX1540" fmla="*/ 1043238 w 5188233"/>
                  <a:gd name="connsiteY1540" fmla="*/ 612455 h 5079006"/>
                  <a:gd name="connsiteX1541" fmla="*/ 1043255 w 5188233"/>
                  <a:gd name="connsiteY1541" fmla="*/ 612472 h 5079006"/>
                  <a:gd name="connsiteX1542" fmla="*/ 1043255 w 5188233"/>
                  <a:gd name="connsiteY1542" fmla="*/ 612472 h 5079006"/>
                  <a:gd name="connsiteX1543" fmla="*/ 1043296 w 5188233"/>
                  <a:gd name="connsiteY1543" fmla="*/ 624572 h 5079006"/>
                  <a:gd name="connsiteX1544" fmla="*/ 1043255 w 5188233"/>
                  <a:gd name="connsiteY1544" fmla="*/ 624614 h 5079006"/>
                  <a:gd name="connsiteX1545" fmla="*/ 1043255 w 5188233"/>
                  <a:gd name="connsiteY1545" fmla="*/ 624614 h 5079006"/>
                  <a:gd name="connsiteX1546" fmla="*/ 1037138 w 5188233"/>
                  <a:gd name="connsiteY1546" fmla="*/ 627108 h 5079006"/>
                  <a:gd name="connsiteX1547" fmla="*/ 1037138 w 5188233"/>
                  <a:gd name="connsiteY1547" fmla="*/ 627108 h 5079006"/>
                  <a:gd name="connsiteX1548" fmla="*/ 1031021 w 5188233"/>
                  <a:gd name="connsiteY1548" fmla="*/ 624705 h 5079006"/>
                  <a:gd name="connsiteX1549" fmla="*/ 1106242 w 5188233"/>
                  <a:gd name="connsiteY1549" fmla="*/ 553617 h 5079006"/>
                  <a:gd name="connsiteX1550" fmla="*/ 1107234 w 5188233"/>
                  <a:gd name="connsiteY1550" fmla="*/ 541531 h 5079006"/>
                  <a:gd name="connsiteX1551" fmla="*/ 1107279 w 5188233"/>
                  <a:gd name="connsiteY1551" fmla="*/ 541493 h 5079006"/>
                  <a:gd name="connsiteX1552" fmla="*/ 1107279 w 5188233"/>
                  <a:gd name="connsiteY1552" fmla="*/ 541493 h 5079006"/>
                  <a:gd name="connsiteX1553" fmla="*/ 1119398 w 5188233"/>
                  <a:gd name="connsiteY1553" fmla="*/ 542394 h 5079006"/>
                  <a:gd name="connsiteX1554" fmla="*/ 1119422 w 5188233"/>
                  <a:gd name="connsiteY1554" fmla="*/ 542421 h 5079006"/>
                  <a:gd name="connsiteX1555" fmla="*/ 1119422 w 5188233"/>
                  <a:gd name="connsiteY1555" fmla="*/ 542421 h 5079006"/>
                  <a:gd name="connsiteX1556" fmla="*/ 1118384 w 5188233"/>
                  <a:gd name="connsiteY1556" fmla="*/ 554582 h 5079006"/>
                  <a:gd name="connsiteX1557" fmla="*/ 1118384 w 5188233"/>
                  <a:gd name="connsiteY1557" fmla="*/ 554582 h 5079006"/>
                  <a:gd name="connsiteX1558" fmla="*/ 1112923 w 5188233"/>
                  <a:gd name="connsiteY1558" fmla="*/ 556639 h 5079006"/>
                  <a:gd name="connsiteX1559" fmla="*/ 1112923 w 5188233"/>
                  <a:gd name="connsiteY1559" fmla="*/ 556639 h 5079006"/>
                  <a:gd name="connsiteX1560" fmla="*/ 1106151 w 5188233"/>
                  <a:gd name="connsiteY1560" fmla="*/ 553617 h 5079006"/>
                  <a:gd name="connsiteX1561" fmla="*/ 3744868 w 5188233"/>
                  <a:gd name="connsiteY1561" fmla="*/ 539763 h 5079006"/>
                  <a:gd name="connsiteX1562" fmla="*/ 3747653 w 5188233"/>
                  <a:gd name="connsiteY1562" fmla="*/ 527987 h 5079006"/>
                  <a:gd name="connsiteX1563" fmla="*/ 3747708 w 5188233"/>
                  <a:gd name="connsiteY1563" fmla="*/ 527949 h 5079006"/>
                  <a:gd name="connsiteX1564" fmla="*/ 3747708 w 5188233"/>
                  <a:gd name="connsiteY1564" fmla="*/ 527949 h 5079006"/>
                  <a:gd name="connsiteX1565" fmla="*/ 3759595 w 5188233"/>
                  <a:gd name="connsiteY1565" fmla="*/ 530807 h 5079006"/>
                  <a:gd name="connsiteX1566" fmla="*/ 3759595 w 5188233"/>
                  <a:gd name="connsiteY1566" fmla="*/ 530807 h 5079006"/>
                  <a:gd name="connsiteX1567" fmla="*/ 3759595 w 5188233"/>
                  <a:gd name="connsiteY1567" fmla="*/ 530807 h 5079006"/>
                  <a:gd name="connsiteX1568" fmla="*/ 3759595 w 5188233"/>
                  <a:gd name="connsiteY1568" fmla="*/ 530807 h 5079006"/>
                  <a:gd name="connsiteX1569" fmla="*/ 3756664 w 5188233"/>
                  <a:gd name="connsiteY1569" fmla="*/ 542622 h 5079006"/>
                  <a:gd name="connsiteX1570" fmla="*/ 3756664 w 5188233"/>
                  <a:gd name="connsiteY1570" fmla="*/ 542622 h 5079006"/>
                  <a:gd name="connsiteX1571" fmla="*/ 3752186 w 5188233"/>
                  <a:gd name="connsiteY1571" fmla="*/ 543823 h 5079006"/>
                  <a:gd name="connsiteX1572" fmla="*/ 3752186 w 5188233"/>
                  <a:gd name="connsiteY1572" fmla="*/ 543823 h 5079006"/>
                  <a:gd name="connsiteX1573" fmla="*/ 3744777 w 5188233"/>
                  <a:gd name="connsiteY1573" fmla="*/ 539763 h 5079006"/>
                  <a:gd name="connsiteX1574" fmla="*/ 1180297 w 5188233"/>
                  <a:gd name="connsiteY1574" fmla="*/ 481182 h 5079006"/>
                  <a:gd name="connsiteX1575" fmla="*/ 1180262 w 5188233"/>
                  <a:gd name="connsiteY1575" fmla="*/ 469056 h 5079006"/>
                  <a:gd name="connsiteX1576" fmla="*/ 1180297 w 5188233"/>
                  <a:gd name="connsiteY1576" fmla="*/ 469021 h 5079006"/>
                  <a:gd name="connsiteX1577" fmla="*/ 1180297 w 5188233"/>
                  <a:gd name="connsiteY1577" fmla="*/ 469021 h 5079006"/>
                  <a:gd name="connsiteX1578" fmla="*/ 1192448 w 5188233"/>
                  <a:gd name="connsiteY1578" fmla="*/ 469029 h 5079006"/>
                  <a:gd name="connsiteX1579" fmla="*/ 1192530 w 5188233"/>
                  <a:gd name="connsiteY1579" fmla="*/ 469113 h 5079006"/>
                  <a:gd name="connsiteX1580" fmla="*/ 1192530 w 5188233"/>
                  <a:gd name="connsiteY1580" fmla="*/ 469113 h 5079006"/>
                  <a:gd name="connsiteX1581" fmla="*/ 1192546 w 5188233"/>
                  <a:gd name="connsiteY1581" fmla="*/ 481238 h 5079006"/>
                  <a:gd name="connsiteX1582" fmla="*/ 1192530 w 5188233"/>
                  <a:gd name="connsiteY1582" fmla="*/ 481255 h 5079006"/>
                  <a:gd name="connsiteX1583" fmla="*/ 1192530 w 5188233"/>
                  <a:gd name="connsiteY1583" fmla="*/ 481255 h 5079006"/>
                  <a:gd name="connsiteX1584" fmla="*/ 1186504 w 5188233"/>
                  <a:gd name="connsiteY1584" fmla="*/ 483749 h 5079006"/>
                  <a:gd name="connsiteX1585" fmla="*/ 1186504 w 5188233"/>
                  <a:gd name="connsiteY1585" fmla="*/ 483749 h 5079006"/>
                  <a:gd name="connsiteX1586" fmla="*/ 1180297 w 5188233"/>
                  <a:gd name="connsiteY1586" fmla="*/ 481182 h 5079006"/>
                  <a:gd name="connsiteX1587" fmla="*/ 3684976 w 5188233"/>
                  <a:gd name="connsiteY1587" fmla="*/ 456934 h 5079006"/>
                  <a:gd name="connsiteX1588" fmla="*/ 3685940 w 5188233"/>
                  <a:gd name="connsiteY1588" fmla="*/ 444950 h 5079006"/>
                  <a:gd name="connsiteX1589" fmla="*/ 3686013 w 5188233"/>
                  <a:gd name="connsiteY1589" fmla="*/ 444883 h 5079006"/>
                  <a:gd name="connsiteX1590" fmla="*/ 3686013 w 5188233"/>
                  <a:gd name="connsiteY1590" fmla="*/ 444883 h 5079006"/>
                  <a:gd name="connsiteX1591" fmla="*/ 3698119 w 5188233"/>
                  <a:gd name="connsiteY1591" fmla="*/ 445866 h 5079006"/>
                  <a:gd name="connsiteX1592" fmla="*/ 3698156 w 5188233"/>
                  <a:gd name="connsiteY1592" fmla="*/ 445902 h 5079006"/>
                  <a:gd name="connsiteX1593" fmla="*/ 3698156 w 5188233"/>
                  <a:gd name="connsiteY1593" fmla="*/ 445902 h 5079006"/>
                  <a:gd name="connsiteX1594" fmla="*/ 3697154 w 5188233"/>
                  <a:gd name="connsiteY1594" fmla="*/ 458037 h 5079006"/>
                  <a:gd name="connsiteX1595" fmla="*/ 3697118 w 5188233"/>
                  <a:gd name="connsiteY1595" fmla="*/ 458062 h 5079006"/>
                  <a:gd name="connsiteX1596" fmla="*/ 3697118 w 5188233"/>
                  <a:gd name="connsiteY1596" fmla="*/ 458062 h 5079006"/>
                  <a:gd name="connsiteX1597" fmla="*/ 3691657 w 5188233"/>
                  <a:gd name="connsiteY1597" fmla="*/ 460047 h 5079006"/>
                  <a:gd name="connsiteX1598" fmla="*/ 3691657 w 5188233"/>
                  <a:gd name="connsiteY1598" fmla="*/ 460047 h 5079006"/>
                  <a:gd name="connsiteX1599" fmla="*/ 3684976 w 5188233"/>
                  <a:gd name="connsiteY1599" fmla="*/ 456934 h 5079006"/>
                  <a:gd name="connsiteX1600" fmla="*/ 1956366 w 5188233"/>
                  <a:gd name="connsiteY1600" fmla="*/ 408692 h 5079006"/>
                  <a:gd name="connsiteX1601" fmla="*/ 1964521 w 5188233"/>
                  <a:gd name="connsiteY1601" fmla="*/ 399830 h 5079006"/>
                  <a:gd name="connsiteX1602" fmla="*/ 1964630 w 5188233"/>
                  <a:gd name="connsiteY1602" fmla="*/ 399827 h 5079006"/>
                  <a:gd name="connsiteX1603" fmla="*/ 1964630 w 5188233"/>
                  <a:gd name="connsiteY1603" fmla="*/ 399827 h 5079006"/>
                  <a:gd name="connsiteX1604" fmla="*/ 1973605 w 5188233"/>
                  <a:gd name="connsiteY1604" fmla="*/ 408092 h 5079006"/>
                  <a:gd name="connsiteX1605" fmla="*/ 1973605 w 5188233"/>
                  <a:gd name="connsiteY1605" fmla="*/ 408092 h 5079006"/>
                  <a:gd name="connsiteX1606" fmla="*/ 1965249 w 5188233"/>
                  <a:gd name="connsiteY1606" fmla="*/ 416957 h 5079006"/>
                  <a:gd name="connsiteX1607" fmla="*/ 1964903 w 5188233"/>
                  <a:gd name="connsiteY1607" fmla="*/ 416957 h 5079006"/>
                  <a:gd name="connsiteX1608" fmla="*/ 1956366 w 5188233"/>
                  <a:gd name="connsiteY1608" fmla="*/ 408711 h 5079006"/>
                  <a:gd name="connsiteX1609" fmla="*/ 1257010 w 5188233"/>
                  <a:gd name="connsiteY1609" fmla="*/ 411423 h 5079006"/>
                  <a:gd name="connsiteX1610" fmla="*/ 1258830 w 5188233"/>
                  <a:gd name="connsiteY1610" fmla="*/ 399353 h 5079006"/>
                  <a:gd name="connsiteX1611" fmla="*/ 1258830 w 5188233"/>
                  <a:gd name="connsiteY1611" fmla="*/ 399353 h 5079006"/>
                  <a:gd name="connsiteX1612" fmla="*/ 1258830 w 5188233"/>
                  <a:gd name="connsiteY1612" fmla="*/ 399353 h 5079006"/>
                  <a:gd name="connsiteX1613" fmla="*/ 1258830 w 5188233"/>
                  <a:gd name="connsiteY1613" fmla="*/ 399353 h 5079006"/>
                  <a:gd name="connsiteX1614" fmla="*/ 1270882 w 5188233"/>
                  <a:gd name="connsiteY1614" fmla="*/ 401174 h 5079006"/>
                  <a:gd name="connsiteX1615" fmla="*/ 1270882 w 5188233"/>
                  <a:gd name="connsiteY1615" fmla="*/ 401174 h 5079006"/>
                  <a:gd name="connsiteX1616" fmla="*/ 1269123 w 5188233"/>
                  <a:gd name="connsiteY1616" fmla="*/ 413198 h 5079006"/>
                  <a:gd name="connsiteX1617" fmla="*/ 1269061 w 5188233"/>
                  <a:gd name="connsiteY1617" fmla="*/ 413243 h 5079006"/>
                  <a:gd name="connsiteX1618" fmla="*/ 1269061 w 5188233"/>
                  <a:gd name="connsiteY1618" fmla="*/ 413243 h 5079006"/>
                  <a:gd name="connsiteX1619" fmla="*/ 1263982 w 5188233"/>
                  <a:gd name="connsiteY1619" fmla="*/ 414882 h 5079006"/>
                  <a:gd name="connsiteX1620" fmla="*/ 1263982 w 5188233"/>
                  <a:gd name="connsiteY1620" fmla="*/ 414882 h 5079006"/>
                  <a:gd name="connsiteX1621" fmla="*/ 1257010 w 5188233"/>
                  <a:gd name="connsiteY1621" fmla="*/ 411423 h 5079006"/>
                  <a:gd name="connsiteX1622" fmla="*/ 1860738 w 5188233"/>
                  <a:gd name="connsiteY1622" fmla="*/ 413243 h 5079006"/>
                  <a:gd name="connsiteX1623" fmla="*/ 1852801 w 5188233"/>
                  <a:gd name="connsiteY1623" fmla="*/ 404043 h 5079006"/>
                  <a:gd name="connsiteX1624" fmla="*/ 1852801 w 5188233"/>
                  <a:gd name="connsiteY1624" fmla="*/ 404032 h 5079006"/>
                  <a:gd name="connsiteX1625" fmla="*/ 1852801 w 5188233"/>
                  <a:gd name="connsiteY1625" fmla="*/ 404032 h 5079006"/>
                  <a:gd name="connsiteX1626" fmla="*/ 1862013 w 5188233"/>
                  <a:gd name="connsiteY1626" fmla="*/ 396004 h 5079006"/>
                  <a:gd name="connsiteX1627" fmla="*/ 1862013 w 5188233"/>
                  <a:gd name="connsiteY1627" fmla="*/ 396004 h 5079006"/>
                  <a:gd name="connsiteX1628" fmla="*/ 1869949 w 5188233"/>
                  <a:gd name="connsiteY1628" fmla="*/ 405233 h 5079006"/>
                  <a:gd name="connsiteX1629" fmla="*/ 1869949 w 5188233"/>
                  <a:gd name="connsiteY1629" fmla="*/ 405233 h 5079006"/>
                  <a:gd name="connsiteX1630" fmla="*/ 1861412 w 5188233"/>
                  <a:gd name="connsiteY1630" fmla="*/ 413243 h 5079006"/>
                  <a:gd name="connsiteX1631" fmla="*/ 1860738 w 5188233"/>
                  <a:gd name="connsiteY1631" fmla="*/ 413243 h 5079006"/>
                  <a:gd name="connsiteX1632" fmla="*/ 1756974 w 5188233"/>
                  <a:gd name="connsiteY1632" fmla="*/ 401356 h 5079006"/>
                  <a:gd name="connsiteX1633" fmla="*/ 1750001 w 5188233"/>
                  <a:gd name="connsiteY1633" fmla="*/ 391362 h 5079006"/>
                  <a:gd name="connsiteX1634" fmla="*/ 1750001 w 5188233"/>
                  <a:gd name="connsiteY1634" fmla="*/ 391362 h 5079006"/>
                  <a:gd name="connsiteX1635" fmla="*/ 1760086 w 5188233"/>
                  <a:gd name="connsiteY1635" fmla="*/ 384390 h 5079006"/>
                  <a:gd name="connsiteX1636" fmla="*/ 1760086 w 5188233"/>
                  <a:gd name="connsiteY1636" fmla="*/ 384390 h 5079006"/>
                  <a:gd name="connsiteX1637" fmla="*/ 1766986 w 5188233"/>
                  <a:gd name="connsiteY1637" fmla="*/ 394457 h 5079006"/>
                  <a:gd name="connsiteX1638" fmla="*/ 1766986 w 5188233"/>
                  <a:gd name="connsiteY1638" fmla="*/ 394457 h 5079006"/>
                  <a:gd name="connsiteX1639" fmla="*/ 1758539 w 5188233"/>
                  <a:gd name="connsiteY1639" fmla="*/ 401538 h 5079006"/>
                  <a:gd name="connsiteX1640" fmla="*/ 1758539 w 5188233"/>
                  <a:gd name="connsiteY1640" fmla="*/ 401538 h 5079006"/>
                  <a:gd name="connsiteX1641" fmla="*/ 1756901 w 5188233"/>
                  <a:gd name="connsiteY1641" fmla="*/ 401301 h 5079006"/>
                  <a:gd name="connsiteX1642" fmla="*/ 2058546 w 5188233"/>
                  <a:gd name="connsiteY1642" fmla="*/ 393947 h 5079006"/>
                  <a:gd name="connsiteX1643" fmla="*/ 2064153 w 5188233"/>
                  <a:gd name="connsiteY1643" fmla="*/ 383310 h 5079006"/>
                  <a:gd name="connsiteX1644" fmla="*/ 2064317 w 5188233"/>
                  <a:gd name="connsiteY1644" fmla="*/ 383261 h 5079006"/>
                  <a:gd name="connsiteX1645" fmla="*/ 2064317 w 5188233"/>
                  <a:gd name="connsiteY1645" fmla="*/ 383261 h 5079006"/>
                  <a:gd name="connsiteX1646" fmla="*/ 2075040 w 5188233"/>
                  <a:gd name="connsiteY1646" fmla="*/ 388919 h 5079006"/>
                  <a:gd name="connsiteX1647" fmla="*/ 2075076 w 5188233"/>
                  <a:gd name="connsiteY1647" fmla="*/ 389032 h 5079006"/>
                  <a:gd name="connsiteX1648" fmla="*/ 2075076 w 5188233"/>
                  <a:gd name="connsiteY1648" fmla="*/ 389032 h 5079006"/>
                  <a:gd name="connsiteX1649" fmla="*/ 2069305 w 5188233"/>
                  <a:gd name="connsiteY1649" fmla="*/ 399718 h 5079006"/>
                  <a:gd name="connsiteX1650" fmla="*/ 2069305 w 5188233"/>
                  <a:gd name="connsiteY1650" fmla="*/ 399718 h 5079006"/>
                  <a:gd name="connsiteX1651" fmla="*/ 2066811 w 5188233"/>
                  <a:gd name="connsiteY1651" fmla="*/ 400063 h 5079006"/>
                  <a:gd name="connsiteX1652" fmla="*/ 2066811 w 5188233"/>
                  <a:gd name="connsiteY1652" fmla="*/ 400063 h 5079006"/>
                  <a:gd name="connsiteX1653" fmla="*/ 2058474 w 5188233"/>
                  <a:gd name="connsiteY1653" fmla="*/ 393892 h 5079006"/>
                  <a:gd name="connsiteX1654" fmla="*/ 3614397 w 5188233"/>
                  <a:gd name="connsiteY1654" fmla="*/ 383024 h 5079006"/>
                  <a:gd name="connsiteX1655" fmla="*/ 3613924 w 5188233"/>
                  <a:gd name="connsiteY1655" fmla="*/ 370856 h 5079006"/>
                  <a:gd name="connsiteX1656" fmla="*/ 3613979 w 5188233"/>
                  <a:gd name="connsiteY1656" fmla="*/ 370791 h 5079006"/>
                  <a:gd name="connsiteX1657" fmla="*/ 3613979 w 5188233"/>
                  <a:gd name="connsiteY1657" fmla="*/ 370791 h 5079006"/>
                  <a:gd name="connsiteX1658" fmla="*/ 3626048 w 5188233"/>
                  <a:gd name="connsiteY1658" fmla="*/ 370298 h 5079006"/>
                  <a:gd name="connsiteX1659" fmla="*/ 3626103 w 5188233"/>
                  <a:gd name="connsiteY1659" fmla="*/ 370354 h 5079006"/>
                  <a:gd name="connsiteX1660" fmla="*/ 3626103 w 5188233"/>
                  <a:gd name="connsiteY1660" fmla="*/ 370354 h 5079006"/>
                  <a:gd name="connsiteX1661" fmla="*/ 3626558 w 5188233"/>
                  <a:gd name="connsiteY1661" fmla="*/ 382515 h 5079006"/>
                  <a:gd name="connsiteX1662" fmla="*/ 3626558 w 5188233"/>
                  <a:gd name="connsiteY1662" fmla="*/ 382515 h 5079006"/>
                  <a:gd name="connsiteX1663" fmla="*/ 3620259 w 5188233"/>
                  <a:gd name="connsiteY1663" fmla="*/ 385263 h 5079006"/>
                  <a:gd name="connsiteX1664" fmla="*/ 3620259 w 5188233"/>
                  <a:gd name="connsiteY1664" fmla="*/ 385263 h 5079006"/>
                  <a:gd name="connsiteX1665" fmla="*/ 3614325 w 5188233"/>
                  <a:gd name="connsiteY1665" fmla="*/ 382951 h 5079006"/>
                  <a:gd name="connsiteX1666" fmla="*/ 1657032 w 5188233"/>
                  <a:gd name="connsiteY1666" fmla="*/ 373030 h 5079006"/>
                  <a:gd name="connsiteX1667" fmla="*/ 1650842 w 5188233"/>
                  <a:gd name="connsiteY1667" fmla="*/ 362526 h 5079006"/>
                  <a:gd name="connsiteX1668" fmla="*/ 1650842 w 5188233"/>
                  <a:gd name="connsiteY1668" fmla="*/ 362526 h 5079006"/>
                  <a:gd name="connsiteX1669" fmla="*/ 1661437 w 5188233"/>
                  <a:gd name="connsiteY1669" fmla="*/ 356318 h 5079006"/>
                  <a:gd name="connsiteX1670" fmla="*/ 1661437 w 5188233"/>
                  <a:gd name="connsiteY1670" fmla="*/ 356318 h 5079006"/>
                  <a:gd name="connsiteX1671" fmla="*/ 1667554 w 5188233"/>
                  <a:gd name="connsiteY1671" fmla="*/ 366822 h 5079006"/>
                  <a:gd name="connsiteX1672" fmla="*/ 1667554 w 5188233"/>
                  <a:gd name="connsiteY1672" fmla="*/ 366822 h 5079006"/>
                  <a:gd name="connsiteX1673" fmla="*/ 1659198 w 5188233"/>
                  <a:gd name="connsiteY1673" fmla="*/ 373285 h 5079006"/>
                  <a:gd name="connsiteX1674" fmla="*/ 1659198 w 5188233"/>
                  <a:gd name="connsiteY1674" fmla="*/ 373285 h 5079006"/>
                  <a:gd name="connsiteX1675" fmla="*/ 1656959 w 5188233"/>
                  <a:gd name="connsiteY1675" fmla="*/ 372957 h 5079006"/>
                  <a:gd name="connsiteX1676" fmla="*/ 1347722 w 5188233"/>
                  <a:gd name="connsiteY1676" fmla="*/ 363546 h 5079006"/>
                  <a:gd name="connsiteX1677" fmla="*/ 1352291 w 5188233"/>
                  <a:gd name="connsiteY1677" fmla="*/ 352259 h 5079006"/>
                  <a:gd name="connsiteX1678" fmla="*/ 1352291 w 5188233"/>
                  <a:gd name="connsiteY1678" fmla="*/ 352259 h 5079006"/>
                  <a:gd name="connsiteX1679" fmla="*/ 1363542 w 5188233"/>
                  <a:gd name="connsiteY1679" fmla="*/ 356728 h 5079006"/>
                  <a:gd name="connsiteX1680" fmla="*/ 1363578 w 5188233"/>
                  <a:gd name="connsiteY1680" fmla="*/ 356828 h 5079006"/>
                  <a:gd name="connsiteX1681" fmla="*/ 1363578 w 5188233"/>
                  <a:gd name="connsiteY1681" fmla="*/ 356828 h 5079006"/>
                  <a:gd name="connsiteX1682" fmla="*/ 1359100 w 5188233"/>
                  <a:gd name="connsiteY1682" fmla="*/ 368115 h 5079006"/>
                  <a:gd name="connsiteX1683" fmla="*/ 1359100 w 5188233"/>
                  <a:gd name="connsiteY1683" fmla="*/ 368115 h 5079006"/>
                  <a:gd name="connsiteX1684" fmla="*/ 1355659 w 5188233"/>
                  <a:gd name="connsiteY1684" fmla="*/ 368807 h 5079006"/>
                  <a:gd name="connsiteX1685" fmla="*/ 1355659 w 5188233"/>
                  <a:gd name="connsiteY1685" fmla="*/ 368807 h 5079006"/>
                  <a:gd name="connsiteX1686" fmla="*/ 1347649 w 5188233"/>
                  <a:gd name="connsiteY1686" fmla="*/ 363473 h 5079006"/>
                  <a:gd name="connsiteX1687" fmla="*/ 2154174 w 5188233"/>
                  <a:gd name="connsiteY1687" fmla="*/ 354935 h 5079006"/>
                  <a:gd name="connsiteX1688" fmla="*/ 2157450 w 5188233"/>
                  <a:gd name="connsiteY1688" fmla="*/ 343211 h 5079006"/>
                  <a:gd name="connsiteX1689" fmla="*/ 2157450 w 5188233"/>
                  <a:gd name="connsiteY1689" fmla="*/ 343211 h 5079006"/>
                  <a:gd name="connsiteX1690" fmla="*/ 2169247 w 5188233"/>
                  <a:gd name="connsiteY1690" fmla="*/ 346488 h 5079006"/>
                  <a:gd name="connsiteX1691" fmla="*/ 2169247 w 5188233"/>
                  <a:gd name="connsiteY1691" fmla="*/ 346488 h 5079006"/>
                  <a:gd name="connsiteX1692" fmla="*/ 2165970 w 5188233"/>
                  <a:gd name="connsiteY1692" fmla="*/ 358212 h 5079006"/>
                  <a:gd name="connsiteX1693" fmla="*/ 2165970 w 5188233"/>
                  <a:gd name="connsiteY1693" fmla="*/ 358212 h 5079006"/>
                  <a:gd name="connsiteX1694" fmla="*/ 2161765 w 5188233"/>
                  <a:gd name="connsiteY1694" fmla="*/ 359322 h 5079006"/>
                  <a:gd name="connsiteX1695" fmla="*/ 2161765 w 5188233"/>
                  <a:gd name="connsiteY1695" fmla="*/ 359322 h 5079006"/>
                  <a:gd name="connsiteX1696" fmla="*/ 2154101 w 5188233"/>
                  <a:gd name="connsiteY1696" fmla="*/ 354862 h 5079006"/>
                  <a:gd name="connsiteX1697" fmla="*/ 1556580 w 5188233"/>
                  <a:gd name="connsiteY1697" fmla="*/ 348982 h 5079006"/>
                  <a:gd name="connsiteX1698" fmla="*/ 1550227 w 5188233"/>
                  <a:gd name="connsiteY1698" fmla="*/ 338866 h 5079006"/>
                  <a:gd name="connsiteX1699" fmla="*/ 1550282 w 5188233"/>
                  <a:gd name="connsiteY1699" fmla="*/ 338642 h 5079006"/>
                  <a:gd name="connsiteX1700" fmla="*/ 1550282 w 5188233"/>
                  <a:gd name="connsiteY1700" fmla="*/ 338642 h 5079006"/>
                  <a:gd name="connsiteX1701" fmla="*/ 1560622 w 5188233"/>
                  <a:gd name="connsiteY1701" fmla="*/ 332271 h 5079006"/>
                  <a:gd name="connsiteX1702" fmla="*/ 1560622 w 5188233"/>
                  <a:gd name="connsiteY1702" fmla="*/ 332271 h 5079006"/>
                  <a:gd name="connsiteX1703" fmla="*/ 1566993 w 5188233"/>
                  <a:gd name="connsiteY1703" fmla="*/ 342702 h 5079006"/>
                  <a:gd name="connsiteX1704" fmla="*/ 1566993 w 5188233"/>
                  <a:gd name="connsiteY1704" fmla="*/ 342702 h 5079006"/>
                  <a:gd name="connsiteX1705" fmla="*/ 1558637 w 5188233"/>
                  <a:gd name="connsiteY1705" fmla="*/ 349255 h 5079006"/>
                  <a:gd name="connsiteX1706" fmla="*/ 1558637 w 5188233"/>
                  <a:gd name="connsiteY1706" fmla="*/ 349255 h 5079006"/>
                  <a:gd name="connsiteX1707" fmla="*/ 1556507 w 5188233"/>
                  <a:gd name="connsiteY1707" fmla="*/ 348909 h 5079006"/>
                  <a:gd name="connsiteX1708" fmla="*/ 1447154 w 5188233"/>
                  <a:gd name="connsiteY1708" fmla="*/ 336403 h 5079006"/>
                  <a:gd name="connsiteX1709" fmla="*/ 1455073 w 5188233"/>
                  <a:gd name="connsiteY1709" fmla="*/ 327101 h 5079006"/>
                  <a:gd name="connsiteX1710" fmla="*/ 1455073 w 5188233"/>
                  <a:gd name="connsiteY1710" fmla="*/ 327101 h 5079006"/>
                  <a:gd name="connsiteX1711" fmla="*/ 1464393 w 5188233"/>
                  <a:gd name="connsiteY1711" fmla="*/ 335038 h 5079006"/>
                  <a:gd name="connsiteX1712" fmla="*/ 1464393 w 5188233"/>
                  <a:gd name="connsiteY1712" fmla="*/ 335038 h 5079006"/>
                  <a:gd name="connsiteX1713" fmla="*/ 1456456 w 5188233"/>
                  <a:gd name="connsiteY1713" fmla="*/ 344340 h 5079006"/>
                  <a:gd name="connsiteX1714" fmla="*/ 1456456 w 5188233"/>
                  <a:gd name="connsiteY1714" fmla="*/ 344340 h 5079006"/>
                  <a:gd name="connsiteX1715" fmla="*/ 1455765 w 5188233"/>
                  <a:gd name="connsiteY1715" fmla="*/ 344340 h 5079006"/>
                  <a:gd name="connsiteX1716" fmla="*/ 1455765 w 5188233"/>
                  <a:gd name="connsiteY1716" fmla="*/ 344340 h 5079006"/>
                  <a:gd name="connsiteX1717" fmla="*/ 1447081 w 5188233"/>
                  <a:gd name="connsiteY1717" fmla="*/ 336330 h 5079006"/>
                  <a:gd name="connsiteX1718" fmla="*/ 3535190 w 5188233"/>
                  <a:gd name="connsiteY1718" fmla="*/ 318199 h 5079006"/>
                  <a:gd name="connsiteX1719" fmla="*/ 3533224 w 5188233"/>
                  <a:gd name="connsiteY1719" fmla="*/ 306147 h 5079006"/>
                  <a:gd name="connsiteX1720" fmla="*/ 3533224 w 5188233"/>
                  <a:gd name="connsiteY1720" fmla="*/ 306147 h 5079006"/>
                  <a:gd name="connsiteX1721" fmla="*/ 3545276 w 5188233"/>
                  <a:gd name="connsiteY1721" fmla="*/ 304145 h 5079006"/>
                  <a:gd name="connsiteX1722" fmla="*/ 3545276 w 5188233"/>
                  <a:gd name="connsiteY1722" fmla="*/ 304145 h 5079006"/>
                  <a:gd name="connsiteX1723" fmla="*/ 3547260 w 5188233"/>
                  <a:gd name="connsiteY1723" fmla="*/ 316214 h 5079006"/>
                  <a:gd name="connsiteX1724" fmla="*/ 3547260 w 5188233"/>
                  <a:gd name="connsiteY1724" fmla="*/ 316214 h 5079006"/>
                  <a:gd name="connsiteX1725" fmla="*/ 3540197 w 5188233"/>
                  <a:gd name="connsiteY1725" fmla="*/ 319746 h 5079006"/>
                  <a:gd name="connsiteX1726" fmla="*/ 3540197 w 5188233"/>
                  <a:gd name="connsiteY1726" fmla="*/ 319746 h 5079006"/>
                  <a:gd name="connsiteX1727" fmla="*/ 3535136 w 5188233"/>
                  <a:gd name="connsiteY1727" fmla="*/ 318071 h 5079006"/>
                  <a:gd name="connsiteX1728" fmla="*/ 2238587 w 5188233"/>
                  <a:gd name="connsiteY1728" fmla="*/ 295279 h 5079006"/>
                  <a:gd name="connsiteX1729" fmla="*/ 2239443 w 5188233"/>
                  <a:gd name="connsiteY1729" fmla="*/ 283157 h 5079006"/>
                  <a:gd name="connsiteX1730" fmla="*/ 2239461 w 5188233"/>
                  <a:gd name="connsiteY1730" fmla="*/ 283137 h 5079006"/>
                  <a:gd name="connsiteX1731" fmla="*/ 2239461 w 5188233"/>
                  <a:gd name="connsiteY1731" fmla="*/ 283137 h 5079006"/>
                  <a:gd name="connsiteX1732" fmla="*/ 2251567 w 5188233"/>
                  <a:gd name="connsiteY1732" fmla="*/ 283944 h 5079006"/>
                  <a:gd name="connsiteX1733" fmla="*/ 2251603 w 5188233"/>
                  <a:gd name="connsiteY1733" fmla="*/ 283993 h 5079006"/>
                  <a:gd name="connsiteX1734" fmla="*/ 2251603 w 5188233"/>
                  <a:gd name="connsiteY1734" fmla="*/ 283993 h 5079006"/>
                  <a:gd name="connsiteX1735" fmla="*/ 2250748 w 5188233"/>
                  <a:gd name="connsiteY1735" fmla="*/ 296135 h 5079006"/>
                  <a:gd name="connsiteX1736" fmla="*/ 2250748 w 5188233"/>
                  <a:gd name="connsiteY1736" fmla="*/ 296135 h 5079006"/>
                  <a:gd name="connsiteX1737" fmla="*/ 2245141 w 5188233"/>
                  <a:gd name="connsiteY1737" fmla="*/ 298301 h 5079006"/>
                  <a:gd name="connsiteX1738" fmla="*/ 2245141 w 5188233"/>
                  <a:gd name="connsiteY1738" fmla="*/ 298301 h 5079006"/>
                  <a:gd name="connsiteX1739" fmla="*/ 2238533 w 5188233"/>
                  <a:gd name="connsiteY1739" fmla="*/ 295152 h 5079006"/>
                  <a:gd name="connsiteX1740" fmla="*/ 3448702 w 5188233"/>
                  <a:gd name="connsiteY1740" fmla="*/ 265042 h 5079006"/>
                  <a:gd name="connsiteX1741" fmla="*/ 3444406 w 5188233"/>
                  <a:gd name="connsiteY1741" fmla="*/ 253810 h 5079006"/>
                  <a:gd name="connsiteX1742" fmla="*/ 3444478 w 5188233"/>
                  <a:gd name="connsiteY1742" fmla="*/ 253664 h 5079006"/>
                  <a:gd name="connsiteX1743" fmla="*/ 3444478 w 5188233"/>
                  <a:gd name="connsiteY1743" fmla="*/ 253664 h 5079006"/>
                  <a:gd name="connsiteX1744" fmla="*/ 3455710 w 5188233"/>
                  <a:gd name="connsiteY1744" fmla="*/ 249384 h 5079006"/>
                  <a:gd name="connsiteX1745" fmla="*/ 3455838 w 5188233"/>
                  <a:gd name="connsiteY1745" fmla="*/ 249441 h 5079006"/>
                  <a:gd name="connsiteX1746" fmla="*/ 3455838 w 5188233"/>
                  <a:gd name="connsiteY1746" fmla="*/ 249441 h 5079006"/>
                  <a:gd name="connsiteX1747" fmla="*/ 3460079 w 5188233"/>
                  <a:gd name="connsiteY1747" fmla="*/ 260771 h 5079006"/>
                  <a:gd name="connsiteX1748" fmla="*/ 3460061 w 5188233"/>
                  <a:gd name="connsiteY1748" fmla="*/ 260819 h 5079006"/>
                  <a:gd name="connsiteX1749" fmla="*/ 3460061 w 5188233"/>
                  <a:gd name="connsiteY1749" fmla="*/ 260819 h 5079006"/>
                  <a:gd name="connsiteX1750" fmla="*/ 3452233 w 5188233"/>
                  <a:gd name="connsiteY1750" fmla="*/ 265807 h 5079006"/>
                  <a:gd name="connsiteX1751" fmla="*/ 3452233 w 5188233"/>
                  <a:gd name="connsiteY1751" fmla="*/ 265807 h 5079006"/>
                  <a:gd name="connsiteX1752" fmla="*/ 3448647 w 5188233"/>
                  <a:gd name="connsiteY1752" fmla="*/ 264915 h 5079006"/>
                  <a:gd name="connsiteX1753" fmla="*/ 3353748 w 5188233"/>
                  <a:gd name="connsiteY1753" fmla="*/ 237899 h 5079006"/>
                  <a:gd name="connsiteX1754" fmla="*/ 3345902 w 5188233"/>
                  <a:gd name="connsiteY1754" fmla="*/ 228695 h 5079006"/>
                  <a:gd name="connsiteX1755" fmla="*/ 3345902 w 5188233"/>
                  <a:gd name="connsiteY1755" fmla="*/ 228597 h 5079006"/>
                  <a:gd name="connsiteX1756" fmla="*/ 3345902 w 5188233"/>
                  <a:gd name="connsiteY1756" fmla="*/ 228597 h 5079006"/>
                  <a:gd name="connsiteX1757" fmla="*/ 3355222 w 5188233"/>
                  <a:gd name="connsiteY1757" fmla="*/ 220751 h 5079006"/>
                  <a:gd name="connsiteX1758" fmla="*/ 3355222 w 5188233"/>
                  <a:gd name="connsiteY1758" fmla="*/ 220751 h 5079006"/>
                  <a:gd name="connsiteX1759" fmla="*/ 3363050 w 5188233"/>
                  <a:gd name="connsiteY1759" fmla="*/ 230044 h 5079006"/>
                  <a:gd name="connsiteX1760" fmla="*/ 3363050 w 5188233"/>
                  <a:gd name="connsiteY1760" fmla="*/ 230053 h 5079006"/>
                  <a:gd name="connsiteX1761" fmla="*/ 3363050 w 5188233"/>
                  <a:gd name="connsiteY1761" fmla="*/ 230053 h 5079006"/>
                  <a:gd name="connsiteX1762" fmla="*/ 3354531 w 5188233"/>
                  <a:gd name="connsiteY1762" fmla="*/ 237990 h 5079006"/>
                  <a:gd name="connsiteX1763" fmla="*/ 3354531 w 5188233"/>
                  <a:gd name="connsiteY1763" fmla="*/ 237990 h 5079006"/>
                  <a:gd name="connsiteX1764" fmla="*/ 3353693 w 5188233"/>
                  <a:gd name="connsiteY1764" fmla="*/ 237772 h 5079006"/>
                  <a:gd name="connsiteX1765" fmla="*/ 2315100 w 5188233"/>
                  <a:gd name="connsiteY1765" fmla="*/ 225411 h 5079006"/>
                  <a:gd name="connsiteX1766" fmla="*/ 2315100 w 5188233"/>
                  <a:gd name="connsiteY1766" fmla="*/ 213178 h 5079006"/>
                  <a:gd name="connsiteX1767" fmla="*/ 2315100 w 5188233"/>
                  <a:gd name="connsiteY1767" fmla="*/ 213178 h 5079006"/>
                  <a:gd name="connsiteX1768" fmla="*/ 2327333 w 5188233"/>
                  <a:gd name="connsiteY1768" fmla="*/ 213178 h 5079006"/>
                  <a:gd name="connsiteX1769" fmla="*/ 2327333 w 5188233"/>
                  <a:gd name="connsiteY1769" fmla="*/ 213178 h 5079006"/>
                  <a:gd name="connsiteX1770" fmla="*/ 2327333 w 5188233"/>
                  <a:gd name="connsiteY1770" fmla="*/ 225411 h 5079006"/>
                  <a:gd name="connsiteX1771" fmla="*/ 2327333 w 5188233"/>
                  <a:gd name="connsiteY1771" fmla="*/ 225411 h 5079006"/>
                  <a:gd name="connsiteX1772" fmla="*/ 2321217 w 5188233"/>
                  <a:gd name="connsiteY1772" fmla="*/ 227996 h 5079006"/>
                  <a:gd name="connsiteX1773" fmla="*/ 2321217 w 5188233"/>
                  <a:gd name="connsiteY1773" fmla="*/ 227996 h 5079006"/>
                  <a:gd name="connsiteX1774" fmla="*/ 2315045 w 5188233"/>
                  <a:gd name="connsiteY1774" fmla="*/ 225284 h 5079006"/>
                  <a:gd name="connsiteX1775" fmla="*/ 3251403 w 5188233"/>
                  <a:gd name="connsiteY1775" fmla="*/ 224191 h 5079006"/>
                  <a:gd name="connsiteX1776" fmla="*/ 3251403 w 5188233"/>
                  <a:gd name="connsiteY1776" fmla="*/ 224191 h 5079006"/>
                  <a:gd name="connsiteX1777" fmla="*/ 3243994 w 5188233"/>
                  <a:gd name="connsiteY1777" fmla="*/ 214452 h 5079006"/>
                  <a:gd name="connsiteX1778" fmla="*/ 3243994 w 5188233"/>
                  <a:gd name="connsiteY1778" fmla="*/ 214452 h 5079006"/>
                  <a:gd name="connsiteX1779" fmla="*/ 3253824 w 5188233"/>
                  <a:gd name="connsiteY1779" fmla="*/ 207170 h 5079006"/>
                  <a:gd name="connsiteX1780" fmla="*/ 3253824 w 5188233"/>
                  <a:gd name="connsiteY1780" fmla="*/ 207170 h 5079006"/>
                  <a:gd name="connsiteX1781" fmla="*/ 3261124 w 5188233"/>
                  <a:gd name="connsiteY1781" fmla="*/ 216788 h 5079006"/>
                  <a:gd name="connsiteX1782" fmla="*/ 3261106 w 5188233"/>
                  <a:gd name="connsiteY1782" fmla="*/ 216910 h 5079006"/>
                  <a:gd name="connsiteX1783" fmla="*/ 3261106 w 5188233"/>
                  <a:gd name="connsiteY1783" fmla="*/ 216910 h 5079006"/>
                  <a:gd name="connsiteX1784" fmla="*/ 3252659 w 5188233"/>
                  <a:gd name="connsiteY1784" fmla="*/ 224319 h 5079006"/>
                  <a:gd name="connsiteX1785" fmla="*/ 3252659 w 5188233"/>
                  <a:gd name="connsiteY1785" fmla="*/ 224319 h 5079006"/>
                  <a:gd name="connsiteX1786" fmla="*/ 3251349 w 5188233"/>
                  <a:gd name="connsiteY1786" fmla="*/ 224064 h 5079006"/>
                  <a:gd name="connsiteX1787" fmla="*/ 3149459 w 5188233"/>
                  <a:gd name="connsiteY1787" fmla="*/ 199725 h 5079006"/>
                  <a:gd name="connsiteX1788" fmla="*/ 3149459 w 5188233"/>
                  <a:gd name="connsiteY1788" fmla="*/ 199725 h 5079006"/>
                  <a:gd name="connsiteX1789" fmla="*/ 3143870 w 5188233"/>
                  <a:gd name="connsiteY1789" fmla="*/ 188966 h 5079006"/>
                  <a:gd name="connsiteX1790" fmla="*/ 3143870 w 5188233"/>
                  <a:gd name="connsiteY1790" fmla="*/ 188966 h 5079006"/>
                  <a:gd name="connsiteX1791" fmla="*/ 3154665 w 5188233"/>
                  <a:gd name="connsiteY1791" fmla="*/ 183315 h 5079006"/>
                  <a:gd name="connsiteX1792" fmla="*/ 3154793 w 5188233"/>
                  <a:gd name="connsiteY1792" fmla="*/ 183359 h 5079006"/>
                  <a:gd name="connsiteX1793" fmla="*/ 3154793 w 5188233"/>
                  <a:gd name="connsiteY1793" fmla="*/ 183359 h 5079006"/>
                  <a:gd name="connsiteX1794" fmla="*/ 3160473 w 5188233"/>
                  <a:gd name="connsiteY1794" fmla="*/ 194076 h 5079006"/>
                  <a:gd name="connsiteX1795" fmla="*/ 3160400 w 5188233"/>
                  <a:gd name="connsiteY1795" fmla="*/ 194282 h 5079006"/>
                  <a:gd name="connsiteX1796" fmla="*/ 3160400 w 5188233"/>
                  <a:gd name="connsiteY1796" fmla="*/ 194282 h 5079006"/>
                  <a:gd name="connsiteX1797" fmla="*/ 3152208 w 5188233"/>
                  <a:gd name="connsiteY1797" fmla="*/ 200235 h 5079006"/>
                  <a:gd name="connsiteX1798" fmla="*/ 3152208 w 5188233"/>
                  <a:gd name="connsiteY1798" fmla="*/ 200235 h 5079006"/>
                  <a:gd name="connsiteX1799" fmla="*/ 3149404 w 5188233"/>
                  <a:gd name="connsiteY1799" fmla="*/ 199597 h 5079006"/>
                  <a:gd name="connsiteX1800" fmla="*/ 3051702 w 5188233"/>
                  <a:gd name="connsiteY1800" fmla="*/ 164008 h 5079006"/>
                  <a:gd name="connsiteX1801" fmla="*/ 3046896 w 5188233"/>
                  <a:gd name="connsiteY1801" fmla="*/ 152812 h 5079006"/>
                  <a:gd name="connsiteX1802" fmla="*/ 3046896 w 5188233"/>
                  <a:gd name="connsiteY1802" fmla="*/ 152812 h 5079006"/>
                  <a:gd name="connsiteX1803" fmla="*/ 3058091 w 5188233"/>
                  <a:gd name="connsiteY1803" fmla="*/ 147988 h 5079006"/>
                  <a:gd name="connsiteX1804" fmla="*/ 3058091 w 5188233"/>
                  <a:gd name="connsiteY1804" fmla="*/ 147988 h 5079006"/>
                  <a:gd name="connsiteX1805" fmla="*/ 3062915 w 5188233"/>
                  <a:gd name="connsiteY1805" fmla="*/ 159197 h 5079006"/>
                  <a:gd name="connsiteX1806" fmla="*/ 3062915 w 5188233"/>
                  <a:gd name="connsiteY1806" fmla="*/ 159202 h 5079006"/>
                  <a:gd name="connsiteX1807" fmla="*/ 3062915 w 5188233"/>
                  <a:gd name="connsiteY1807" fmla="*/ 159202 h 5079006"/>
                  <a:gd name="connsiteX1808" fmla="*/ 3054906 w 5188233"/>
                  <a:gd name="connsiteY1808" fmla="*/ 164663 h 5079006"/>
                  <a:gd name="connsiteX1809" fmla="*/ 3054906 w 5188233"/>
                  <a:gd name="connsiteY1809" fmla="*/ 164663 h 5079006"/>
                  <a:gd name="connsiteX1810" fmla="*/ 3051702 w 5188233"/>
                  <a:gd name="connsiteY1810" fmla="*/ 164008 h 5079006"/>
                  <a:gd name="connsiteX1811" fmla="*/ 2383603 w 5188233"/>
                  <a:gd name="connsiteY1811" fmla="*/ 147624 h 5079006"/>
                  <a:gd name="connsiteX1812" fmla="*/ 2383075 w 5188233"/>
                  <a:gd name="connsiteY1812" fmla="*/ 135464 h 5079006"/>
                  <a:gd name="connsiteX1813" fmla="*/ 2383075 w 5188233"/>
                  <a:gd name="connsiteY1813" fmla="*/ 135464 h 5079006"/>
                  <a:gd name="connsiteX1814" fmla="*/ 2383075 w 5188233"/>
                  <a:gd name="connsiteY1814" fmla="*/ 135464 h 5079006"/>
                  <a:gd name="connsiteX1815" fmla="*/ 2383075 w 5188233"/>
                  <a:gd name="connsiteY1815" fmla="*/ 135464 h 5079006"/>
                  <a:gd name="connsiteX1816" fmla="*/ 2395308 w 5188233"/>
                  <a:gd name="connsiteY1816" fmla="*/ 135009 h 5079006"/>
                  <a:gd name="connsiteX1817" fmla="*/ 2395308 w 5188233"/>
                  <a:gd name="connsiteY1817" fmla="*/ 135009 h 5079006"/>
                  <a:gd name="connsiteX1818" fmla="*/ 2395836 w 5188233"/>
                  <a:gd name="connsiteY1818" fmla="*/ 147169 h 5079006"/>
                  <a:gd name="connsiteX1819" fmla="*/ 2395836 w 5188233"/>
                  <a:gd name="connsiteY1819" fmla="*/ 147169 h 5079006"/>
                  <a:gd name="connsiteX1820" fmla="*/ 2389465 w 5188233"/>
                  <a:gd name="connsiteY1820" fmla="*/ 149936 h 5079006"/>
                  <a:gd name="connsiteX1821" fmla="*/ 2389465 w 5188233"/>
                  <a:gd name="connsiteY1821" fmla="*/ 149936 h 5079006"/>
                  <a:gd name="connsiteX1822" fmla="*/ 2383603 w 5188233"/>
                  <a:gd name="connsiteY1822" fmla="*/ 147661 h 5079006"/>
                  <a:gd name="connsiteX1823" fmla="*/ 2956202 w 5188233"/>
                  <a:gd name="connsiteY1823" fmla="*/ 122356 h 5079006"/>
                  <a:gd name="connsiteX1824" fmla="*/ 2952051 w 5188233"/>
                  <a:gd name="connsiteY1824" fmla="*/ 110933 h 5079006"/>
                  <a:gd name="connsiteX1825" fmla="*/ 2952070 w 5188233"/>
                  <a:gd name="connsiteY1825" fmla="*/ 110906 h 5079006"/>
                  <a:gd name="connsiteX1826" fmla="*/ 2952070 w 5188233"/>
                  <a:gd name="connsiteY1826" fmla="*/ 110906 h 5079006"/>
                  <a:gd name="connsiteX1827" fmla="*/ 2963429 w 5188233"/>
                  <a:gd name="connsiteY1827" fmla="*/ 106719 h 5079006"/>
                  <a:gd name="connsiteX1828" fmla="*/ 2963538 w 5188233"/>
                  <a:gd name="connsiteY1828" fmla="*/ 106774 h 5079006"/>
                  <a:gd name="connsiteX1829" fmla="*/ 2963538 w 5188233"/>
                  <a:gd name="connsiteY1829" fmla="*/ 106774 h 5079006"/>
                  <a:gd name="connsiteX1830" fmla="*/ 2967671 w 5188233"/>
                  <a:gd name="connsiteY1830" fmla="*/ 118242 h 5079006"/>
                  <a:gd name="connsiteX1831" fmla="*/ 2967671 w 5188233"/>
                  <a:gd name="connsiteY1831" fmla="*/ 118242 h 5079006"/>
                  <a:gd name="connsiteX1832" fmla="*/ 2959824 w 5188233"/>
                  <a:gd name="connsiteY1832" fmla="*/ 123139 h 5079006"/>
                  <a:gd name="connsiteX1833" fmla="*/ 2959824 w 5188233"/>
                  <a:gd name="connsiteY1833" fmla="*/ 123139 h 5079006"/>
                  <a:gd name="connsiteX1834" fmla="*/ 2956147 w 5188233"/>
                  <a:gd name="connsiteY1834" fmla="*/ 122393 h 5079006"/>
                  <a:gd name="connsiteX1835" fmla="*/ 2461609 w 5188233"/>
                  <a:gd name="connsiteY1835" fmla="*/ 80104 h 5079006"/>
                  <a:gd name="connsiteX1836" fmla="*/ 2464448 w 5188233"/>
                  <a:gd name="connsiteY1836" fmla="*/ 68217 h 5079006"/>
                  <a:gd name="connsiteX1837" fmla="*/ 2464448 w 5188233"/>
                  <a:gd name="connsiteY1837" fmla="*/ 68217 h 5079006"/>
                  <a:gd name="connsiteX1838" fmla="*/ 2476208 w 5188233"/>
                  <a:gd name="connsiteY1838" fmla="*/ 70986 h 5079006"/>
                  <a:gd name="connsiteX1839" fmla="*/ 2476245 w 5188233"/>
                  <a:gd name="connsiteY1839" fmla="*/ 71057 h 5079006"/>
                  <a:gd name="connsiteX1840" fmla="*/ 2476245 w 5188233"/>
                  <a:gd name="connsiteY1840" fmla="*/ 71057 h 5079006"/>
                  <a:gd name="connsiteX1841" fmla="*/ 2473514 w 5188233"/>
                  <a:gd name="connsiteY1841" fmla="*/ 82873 h 5079006"/>
                  <a:gd name="connsiteX1842" fmla="*/ 2473405 w 5188233"/>
                  <a:gd name="connsiteY1842" fmla="*/ 82944 h 5079006"/>
                  <a:gd name="connsiteX1843" fmla="*/ 2473405 w 5188233"/>
                  <a:gd name="connsiteY1843" fmla="*/ 82944 h 5079006"/>
                  <a:gd name="connsiteX1844" fmla="*/ 2468927 w 5188233"/>
                  <a:gd name="connsiteY1844" fmla="*/ 84146 h 5079006"/>
                  <a:gd name="connsiteX1845" fmla="*/ 2468927 w 5188233"/>
                  <a:gd name="connsiteY1845" fmla="*/ 84146 h 5079006"/>
                  <a:gd name="connsiteX1846" fmla="*/ 2461609 w 5188233"/>
                  <a:gd name="connsiteY1846" fmla="*/ 80104 h 5079006"/>
                  <a:gd name="connsiteX1847" fmla="*/ 2862104 w 5188233"/>
                  <a:gd name="connsiteY1847" fmla="*/ 79576 h 5079006"/>
                  <a:gd name="connsiteX1848" fmla="*/ 2857625 w 5188233"/>
                  <a:gd name="connsiteY1848" fmla="*/ 68226 h 5079006"/>
                  <a:gd name="connsiteX1849" fmla="*/ 2857625 w 5188233"/>
                  <a:gd name="connsiteY1849" fmla="*/ 68217 h 5079006"/>
                  <a:gd name="connsiteX1850" fmla="*/ 2857625 w 5188233"/>
                  <a:gd name="connsiteY1850" fmla="*/ 68217 h 5079006"/>
                  <a:gd name="connsiteX1851" fmla="*/ 2868894 w 5188233"/>
                  <a:gd name="connsiteY1851" fmla="*/ 63729 h 5079006"/>
                  <a:gd name="connsiteX1852" fmla="*/ 2868912 w 5188233"/>
                  <a:gd name="connsiteY1852" fmla="*/ 63739 h 5079006"/>
                  <a:gd name="connsiteX1853" fmla="*/ 2868912 w 5188233"/>
                  <a:gd name="connsiteY1853" fmla="*/ 63739 h 5079006"/>
                  <a:gd name="connsiteX1854" fmla="*/ 2873409 w 5188233"/>
                  <a:gd name="connsiteY1854" fmla="*/ 74974 h 5079006"/>
                  <a:gd name="connsiteX1855" fmla="*/ 2873390 w 5188233"/>
                  <a:gd name="connsiteY1855" fmla="*/ 75007 h 5079006"/>
                  <a:gd name="connsiteX1856" fmla="*/ 2873390 w 5188233"/>
                  <a:gd name="connsiteY1856" fmla="*/ 75007 h 5079006"/>
                  <a:gd name="connsiteX1857" fmla="*/ 2865471 w 5188233"/>
                  <a:gd name="connsiteY1857" fmla="*/ 80268 h 5079006"/>
                  <a:gd name="connsiteX1858" fmla="*/ 2865471 w 5188233"/>
                  <a:gd name="connsiteY1858" fmla="*/ 80268 h 5079006"/>
                  <a:gd name="connsiteX1859" fmla="*/ 2862067 w 5188233"/>
                  <a:gd name="connsiteY1859" fmla="*/ 79576 h 5079006"/>
                  <a:gd name="connsiteX1860" fmla="*/ 2766440 w 5188233"/>
                  <a:gd name="connsiteY1860" fmla="*/ 45389 h 5079006"/>
                  <a:gd name="connsiteX1861" fmla="*/ 2766440 w 5188233"/>
                  <a:gd name="connsiteY1861" fmla="*/ 45389 h 5079006"/>
                  <a:gd name="connsiteX1862" fmla="*/ 2759431 w 5188233"/>
                  <a:gd name="connsiteY1862" fmla="*/ 35496 h 5079006"/>
                  <a:gd name="connsiteX1863" fmla="*/ 2759449 w 5188233"/>
                  <a:gd name="connsiteY1863" fmla="*/ 35376 h 5079006"/>
                  <a:gd name="connsiteX1864" fmla="*/ 2759449 w 5188233"/>
                  <a:gd name="connsiteY1864" fmla="*/ 35376 h 5079006"/>
                  <a:gd name="connsiteX1865" fmla="*/ 2769444 w 5188233"/>
                  <a:gd name="connsiteY1865" fmla="*/ 28404 h 5079006"/>
                  <a:gd name="connsiteX1866" fmla="*/ 2769444 w 5188233"/>
                  <a:gd name="connsiteY1866" fmla="*/ 28404 h 5079006"/>
                  <a:gd name="connsiteX1867" fmla="*/ 2776434 w 5188233"/>
                  <a:gd name="connsiteY1867" fmla="*/ 38398 h 5079006"/>
                  <a:gd name="connsiteX1868" fmla="*/ 2776434 w 5188233"/>
                  <a:gd name="connsiteY1868" fmla="*/ 38398 h 5079006"/>
                  <a:gd name="connsiteX1869" fmla="*/ 2767896 w 5188233"/>
                  <a:gd name="connsiteY1869" fmla="*/ 45552 h 5079006"/>
                  <a:gd name="connsiteX1870" fmla="*/ 2767896 w 5188233"/>
                  <a:gd name="connsiteY1870" fmla="*/ 45552 h 5079006"/>
                  <a:gd name="connsiteX1871" fmla="*/ 2766440 w 5188233"/>
                  <a:gd name="connsiteY1871" fmla="*/ 45389 h 5079006"/>
                  <a:gd name="connsiteX1872" fmla="*/ 2555270 w 5188233"/>
                  <a:gd name="connsiteY1872" fmla="*/ 36760 h 5079006"/>
                  <a:gd name="connsiteX1873" fmla="*/ 2561077 w 5188233"/>
                  <a:gd name="connsiteY1873" fmla="*/ 26231 h 5079006"/>
                  <a:gd name="connsiteX1874" fmla="*/ 2561313 w 5188233"/>
                  <a:gd name="connsiteY1874" fmla="*/ 26165 h 5079006"/>
                  <a:gd name="connsiteX1875" fmla="*/ 2561313 w 5188233"/>
                  <a:gd name="connsiteY1875" fmla="*/ 26165 h 5079006"/>
                  <a:gd name="connsiteX1876" fmla="*/ 2571908 w 5188233"/>
                  <a:gd name="connsiteY1876" fmla="*/ 32190 h 5079006"/>
                  <a:gd name="connsiteX1877" fmla="*/ 2571908 w 5188233"/>
                  <a:gd name="connsiteY1877" fmla="*/ 32190 h 5079006"/>
                  <a:gd name="connsiteX1878" fmla="*/ 2565792 w 5188233"/>
                  <a:gd name="connsiteY1878" fmla="*/ 42804 h 5079006"/>
                  <a:gd name="connsiteX1879" fmla="*/ 2565792 w 5188233"/>
                  <a:gd name="connsiteY1879" fmla="*/ 42804 h 5079006"/>
                  <a:gd name="connsiteX1880" fmla="*/ 2563553 w 5188233"/>
                  <a:gd name="connsiteY1880" fmla="*/ 43058 h 5079006"/>
                  <a:gd name="connsiteX1881" fmla="*/ 2563553 w 5188233"/>
                  <a:gd name="connsiteY1881" fmla="*/ 43058 h 5079006"/>
                  <a:gd name="connsiteX1882" fmla="*/ 2555252 w 5188233"/>
                  <a:gd name="connsiteY1882" fmla="*/ 36760 h 5079006"/>
                  <a:gd name="connsiteX1883" fmla="*/ 2665642 w 5188233"/>
                  <a:gd name="connsiteY1883" fmla="*/ 30807 h 5079006"/>
                  <a:gd name="connsiteX1884" fmla="*/ 2657287 w 5188233"/>
                  <a:gd name="connsiteY1884" fmla="*/ 21941 h 5079006"/>
                  <a:gd name="connsiteX1885" fmla="*/ 2657287 w 5188233"/>
                  <a:gd name="connsiteY1885" fmla="*/ 21941 h 5079006"/>
                  <a:gd name="connsiteX1886" fmla="*/ 2666171 w 5188233"/>
                  <a:gd name="connsiteY1886" fmla="*/ 13658 h 5079006"/>
                  <a:gd name="connsiteX1887" fmla="*/ 2666171 w 5188233"/>
                  <a:gd name="connsiteY1887" fmla="*/ 13658 h 5079006"/>
                  <a:gd name="connsiteX1888" fmla="*/ 2674526 w 5188233"/>
                  <a:gd name="connsiteY1888" fmla="*/ 22262 h 5079006"/>
                  <a:gd name="connsiteX1889" fmla="*/ 2674526 w 5188233"/>
                  <a:gd name="connsiteY1889" fmla="*/ 22469 h 5079006"/>
                  <a:gd name="connsiteX1890" fmla="*/ 2674526 w 5188233"/>
                  <a:gd name="connsiteY1890" fmla="*/ 22469 h 5079006"/>
                  <a:gd name="connsiteX1891" fmla="*/ 2665897 w 5188233"/>
                  <a:gd name="connsiteY1891" fmla="*/ 30807 h 5079006"/>
                  <a:gd name="connsiteX1892" fmla="*/ 2665642 w 5188233"/>
                  <a:gd name="connsiteY1892" fmla="*/ 30807 h 5079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</a:cxnLst>
                <a:rect l="l" t="t" r="r" b="b"/>
                <a:pathLst>
                  <a:path w="5188233" h="5079006">
                    <a:moveTo>
                      <a:pt x="3217361" y="5070438"/>
                    </a:moveTo>
                    <a:cubicBezTo>
                      <a:pt x="3216851" y="5065759"/>
                      <a:pt x="3220237" y="5061554"/>
                      <a:pt x="3224916" y="5061062"/>
                    </a:cubicBezTo>
                    <a:cubicBezTo>
                      <a:pt x="3224952" y="5061045"/>
                      <a:pt x="3224989" y="5061045"/>
                      <a:pt x="3225025" y="5061045"/>
                    </a:cubicBezTo>
                    <a:lnTo>
                      <a:pt x="3225025" y="5061045"/>
                    </a:lnTo>
                    <a:cubicBezTo>
                      <a:pt x="3229758" y="5060553"/>
                      <a:pt x="3234000" y="5063975"/>
                      <a:pt x="3234510" y="5068709"/>
                    </a:cubicBezTo>
                    <a:lnTo>
                      <a:pt x="3234510" y="5068709"/>
                    </a:lnTo>
                    <a:cubicBezTo>
                      <a:pt x="3234928" y="5073442"/>
                      <a:pt x="3231488" y="5077665"/>
                      <a:pt x="3226754" y="5078193"/>
                    </a:cubicBezTo>
                    <a:lnTo>
                      <a:pt x="3225899" y="5078193"/>
                    </a:lnTo>
                    <a:cubicBezTo>
                      <a:pt x="3221475" y="5078211"/>
                      <a:pt x="3217762" y="5074843"/>
                      <a:pt x="3217361" y="5070438"/>
                    </a:cubicBezTo>
                    <a:close/>
                    <a:moveTo>
                      <a:pt x="3121206" y="5072422"/>
                    </a:moveTo>
                    <a:cubicBezTo>
                      <a:pt x="3116564" y="5071385"/>
                      <a:pt x="3113615" y="5066815"/>
                      <a:pt x="3114580" y="5062155"/>
                    </a:cubicBezTo>
                    <a:lnTo>
                      <a:pt x="3114580" y="5062155"/>
                    </a:lnTo>
                    <a:cubicBezTo>
                      <a:pt x="3115599" y="5057531"/>
                      <a:pt x="3120168" y="5054600"/>
                      <a:pt x="3124792" y="5055601"/>
                    </a:cubicBezTo>
                    <a:cubicBezTo>
                      <a:pt x="3124792" y="5055620"/>
                      <a:pt x="3124810" y="5055620"/>
                      <a:pt x="3124828" y="5055620"/>
                    </a:cubicBezTo>
                    <a:lnTo>
                      <a:pt x="3124828" y="5055620"/>
                    </a:lnTo>
                    <a:cubicBezTo>
                      <a:pt x="3129471" y="5056602"/>
                      <a:pt x="3132438" y="5061135"/>
                      <a:pt x="3131455" y="5065777"/>
                    </a:cubicBezTo>
                    <a:cubicBezTo>
                      <a:pt x="3131455" y="5065777"/>
                      <a:pt x="3131455" y="5065777"/>
                      <a:pt x="3131455" y="5065777"/>
                    </a:cubicBezTo>
                    <a:lnTo>
                      <a:pt x="3131455" y="5065777"/>
                    </a:lnTo>
                    <a:cubicBezTo>
                      <a:pt x="3130599" y="5069746"/>
                      <a:pt x="3127068" y="5072586"/>
                      <a:pt x="3123008" y="5072586"/>
                    </a:cubicBezTo>
                    <a:lnTo>
                      <a:pt x="3123008" y="5072586"/>
                    </a:lnTo>
                    <a:cubicBezTo>
                      <a:pt x="3122389" y="5072622"/>
                      <a:pt x="3121752" y="5072568"/>
                      <a:pt x="3121151" y="5072422"/>
                    </a:cubicBezTo>
                    <a:close/>
                    <a:moveTo>
                      <a:pt x="3317904" y="5047428"/>
                    </a:moveTo>
                    <a:cubicBezTo>
                      <a:pt x="3316029" y="5043095"/>
                      <a:pt x="3318013" y="5038070"/>
                      <a:pt x="3322345" y="5036195"/>
                    </a:cubicBezTo>
                    <a:cubicBezTo>
                      <a:pt x="3322382" y="5036177"/>
                      <a:pt x="3322437" y="5036159"/>
                      <a:pt x="3322473" y="5036141"/>
                    </a:cubicBezTo>
                    <a:lnTo>
                      <a:pt x="3322473" y="5036141"/>
                    </a:lnTo>
                    <a:cubicBezTo>
                      <a:pt x="3326878" y="5034320"/>
                      <a:pt x="3331921" y="5036396"/>
                      <a:pt x="3333760" y="5040801"/>
                    </a:cubicBezTo>
                    <a:lnTo>
                      <a:pt x="3333760" y="5040801"/>
                    </a:lnTo>
                    <a:cubicBezTo>
                      <a:pt x="3335598" y="5045170"/>
                      <a:pt x="3333559" y="5050213"/>
                      <a:pt x="3329190" y="5052070"/>
                    </a:cubicBezTo>
                    <a:lnTo>
                      <a:pt x="3329190" y="5052070"/>
                    </a:lnTo>
                    <a:cubicBezTo>
                      <a:pt x="3328134" y="5052506"/>
                      <a:pt x="3326988" y="5052743"/>
                      <a:pt x="3325841" y="5052761"/>
                    </a:cubicBezTo>
                    <a:lnTo>
                      <a:pt x="3325841" y="5052761"/>
                    </a:lnTo>
                    <a:cubicBezTo>
                      <a:pt x="3322345" y="5052761"/>
                      <a:pt x="3319196" y="5050650"/>
                      <a:pt x="3317849" y="5047428"/>
                    </a:cubicBezTo>
                    <a:close/>
                    <a:moveTo>
                      <a:pt x="3020044" y="5047774"/>
                    </a:moveTo>
                    <a:cubicBezTo>
                      <a:pt x="3015493" y="5046299"/>
                      <a:pt x="3012981" y="5041402"/>
                      <a:pt x="3014456" y="5036851"/>
                    </a:cubicBezTo>
                    <a:lnTo>
                      <a:pt x="3014456" y="5036851"/>
                    </a:lnTo>
                    <a:cubicBezTo>
                      <a:pt x="3015857" y="5032318"/>
                      <a:pt x="3020682" y="5029788"/>
                      <a:pt x="3025214" y="5031189"/>
                    </a:cubicBezTo>
                    <a:cubicBezTo>
                      <a:pt x="3025269" y="5031208"/>
                      <a:pt x="3025324" y="5031226"/>
                      <a:pt x="3025378" y="5031244"/>
                    </a:cubicBezTo>
                    <a:lnTo>
                      <a:pt x="3025378" y="5031244"/>
                    </a:lnTo>
                    <a:cubicBezTo>
                      <a:pt x="3029911" y="5032646"/>
                      <a:pt x="3032442" y="5037470"/>
                      <a:pt x="3031040" y="5042003"/>
                    </a:cubicBezTo>
                    <a:cubicBezTo>
                      <a:pt x="3031022" y="5042058"/>
                      <a:pt x="3031003" y="5042112"/>
                      <a:pt x="3030985" y="5042166"/>
                    </a:cubicBezTo>
                    <a:lnTo>
                      <a:pt x="3030985" y="5042166"/>
                    </a:lnTo>
                    <a:cubicBezTo>
                      <a:pt x="3029820" y="5045698"/>
                      <a:pt x="3026525" y="5048101"/>
                      <a:pt x="3022793" y="5048119"/>
                    </a:cubicBezTo>
                    <a:lnTo>
                      <a:pt x="3022793" y="5048119"/>
                    </a:lnTo>
                    <a:cubicBezTo>
                      <a:pt x="3021847" y="5048138"/>
                      <a:pt x="3020900" y="5048028"/>
                      <a:pt x="3019990" y="5047774"/>
                    </a:cubicBezTo>
                    <a:close/>
                    <a:moveTo>
                      <a:pt x="2510760" y="5030716"/>
                    </a:moveTo>
                    <a:lnTo>
                      <a:pt x="2510760" y="5030625"/>
                    </a:lnTo>
                    <a:lnTo>
                      <a:pt x="2510760" y="5030625"/>
                    </a:lnTo>
                    <a:cubicBezTo>
                      <a:pt x="2506136" y="5029605"/>
                      <a:pt x="2503205" y="5025036"/>
                      <a:pt x="2504225" y="5020412"/>
                    </a:cubicBezTo>
                    <a:cubicBezTo>
                      <a:pt x="2504225" y="5020394"/>
                      <a:pt x="2504225" y="5020394"/>
                      <a:pt x="2504225" y="5020376"/>
                    </a:cubicBezTo>
                    <a:lnTo>
                      <a:pt x="2504225" y="5020376"/>
                    </a:lnTo>
                    <a:cubicBezTo>
                      <a:pt x="2505244" y="5015734"/>
                      <a:pt x="2509813" y="5012803"/>
                      <a:pt x="2514456" y="5013822"/>
                    </a:cubicBezTo>
                    <a:cubicBezTo>
                      <a:pt x="2514456" y="5013822"/>
                      <a:pt x="2514474" y="5013822"/>
                      <a:pt x="2514474" y="5013822"/>
                    </a:cubicBezTo>
                    <a:lnTo>
                      <a:pt x="2514474" y="5013822"/>
                    </a:lnTo>
                    <a:cubicBezTo>
                      <a:pt x="2519134" y="5014878"/>
                      <a:pt x="2522065" y="5019502"/>
                      <a:pt x="2521027" y="5024163"/>
                    </a:cubicBezTo>
                    <a:lnTo>
                      <a:pt x="2521027" y="5024163"/>
                    </a:lnTo>
                    <a:cubicBezTo>
                      <a:pt x="2520117" y="5028095"/>
                      <a:pt x="2516622" y="5030880"/>
                      <a:pt x="2512581" y="5030880"/>
                    </a:cubicBezTo>
                    <a:lnTo>
                      <a:pt x="2512581" y="5030880"/>
                    </a:lnTo>
                    <a:cubicBezTo>
                      <a:pt x="2511943" y="5030880"/>
                      <a:pt x="2511325" y="5030825"/>
                      <a:pt x="2510705" y="5030716"/>
                    </a:cubicBezTo>
                    <a:close/>
                    <a:moveTo>
                      <a:pt x="2920794" y="5023125"/>
                    </a:moveTo>
                    <a:cubicBezTo>
                      <a:pt x="2916152" y="5022324"/>
                      <a:pt x="2913021" y="5017918"/>
                      <a:pt x="2913822" y="5013276"/>
                    </a:cubicBezTo>
                    <a:cubicBezTo>
                      <a:pt x="2913822" y="5013258"/>
                      <a:pt x="2913822" y="5013240"/>
                      <a:pt x="2913822" y="5013222"/>
                    </a:cubicBezTo>
                    <a:lnTo>
                      <a:pt x="2913822" y="5013222"/>
                    </a:lnTo>
                    <a:cubicBezTo>
                      <a:pt x="2914605" y="5008579"/>
                      <a:pt x="2919010" y="5005430"/>
                      <a:pt x="2923652" y="5006213"/>
                    </a:cubicBezTo>
                    <a:cubicBezTo>
                      <a:pt x="2923689" y="5006231"/>
                      <a:pt x="2923707" y="5006231"/>
                      <a:pt x="2923725" y="5006231"/>
                    </a:cubicBezTo>
                    <a:lnTo>
                      <a:pt x="2923725" y="5006231"/>
                    </a:lnTo>
                    <a:cubicBezTo>
                      <a:pt x="2928386" y="5006978"/>
                      <a:pt x="2931553" y="5011383"/>
                      <a:pt x="2930807" y="5016043"/>
                    </a:cubicBezTo>
                    <a:cubicBezTo>
                      <a:pt x="2930807" y="5016080"/>
                      <a:pt x="2930789" y="5016116"/>
                      <a:pt x="2930789" y="5016153"/>
                    </a:cubicBezTo>
                    <a:lnTo>
                      <a:pt x="2930789" y="5016153"/>
                    </a:lnTo>
                    <a:cubicBezTo>
                      <a:pt x="2930079" y="5020267"/>
                      <a:pt x="2926511" y="5023289"/>
                      <a:pt x="2922342" y="5023307"/>
                    </a:cubicBezTo>
                    <a:lnTo>
                      <a:pt x="2922342" y="5023307"/>
                    </a:lnTo>
                    <a:cubicBezTo>
                      <a:pt x="2921796" y="5023289"/>
                      <a:pt x="2921268" y="5023234"/>
                      <a:pt x="2920740" y="5023125"/>
                    </a:cubicBezTo>
                    <a:close/>
                    <a:moveTo>
                      <a:pt x="2606060" y="5008307"/>
                    </a:moveTo>
                    <a:cubicBezTo>
                      <a:pt x="2605022" y="5003683"/>
                      <a:pt x="2607935" y="4999095"/>
                      <a:pt x="2612559" y="4998076"/>
                    </a:cubicBezTo>
                    <a:cubicBezTo>
                      <a:pt x="2612577" y="4998057"/>
                      <a:pt x="2612595" y="4998057"/>
                      <a:pt x="2612613" y="4998057"/>
                    </a:cubicBezTo>
                    <a:lnTo>
                      <a:pt x="2612613" y="4998057"/>
                    </a:lnTo>
                    <a:cubicBezTo>
                      <a:pt x="2617164" y="4996983"/>
                      <a:pt x="2621752" y="4999787"/>
                      <a:pt x="2622826" y="5004356"/>
                    </a:cubicBezTo>
                    <a:cubicBezTo>
                      <a:pt x="2622844" y="5004411"/>
                      <a:pt x="2622844" y="5004466"/>
                      <a:pt x="2622862" y="5004520"/>
                    </a:cubicBezTo>
                    <a:lnTo>
                      <a:pt x="2622862" y="5004520"/>
                    </a:lnTo>
                    <a:cubicBezTo>
                      <a:pt x="2623955" y="5009107"/>
                      <a:pt x="2621133" y="5013732"/>
                      <a:pt x="2616527" y="5014824"/>
                    </a:cubicBezTo>
                    <a:cubicBezTo>
                      <a:pt x="2616491" y="5014842"/>
                      <a:pt x="2616436" y="5014842"/>
                      <a:pt x="2616400" y="5014860"/>
                    </a:cubicBezTo>
                    <a:lnTo>
                      <a:pt x="2616400" y="5014860"/>
                    </a:lnTo>
                    <a:cubicBezTo>
                      <a:pt x="2615799" y="5014951"/>
                      <a:pt x="2615180" y="5015006"/>
                      <a:pt x="2614579" y="5015024"/>
                    </a:cubicBezTo>
                    <a:lnTo>
                      <a:pt x="2614579" y="5015024"/>
                    </a:lnTo>
                    <a:cubicBezTo>
                      <a:pt x="2610502" y="5015097"/>
                      <a:pt x="2606915" y="5012293"/>
                      <a:pt x="2606005" y="5008307"/>
                    </a:cubicBezTo>
                    <a:close/>
                    <a:moveTo>
                      <a:pt x="2411164" y="5007797"/>
                    </a:moveTo>
                    <a:cubicBezTo>
                      <a:pt x="2406759" y="5006067"/>
                      <a:pt x="2404574" y="5001098"/>
                      <a:pt x="2406304" y="4996692"/>
                    </a:cubicBezTo>
                    <a:cubicBezTo>
                      <a:pt x="2406322" y="4996656"/>
                      <a:pt x="2406322" y="4996637"/>
                      <a:pt x="2406340" y="4996601"/>
                    </a:cubicBezTo>
                    <a:lnTo>
                      <a:pt x="2406340" y="4996601"/>
                    </a:lnTo>
                    <a:cubicBezTo>
                      <a:pt x="2408106" y="4992196"/>
                      <a:pt x="2413112" y="4990066"/>
                      <a:pt x="2417518" y="4991850"/>
                    </a:cubicBezTo>
                    <a:cubicBezTo>
                      <a:pt x="2417518" y="4991850"/>
                      <a:pt x="2417536" y="4991850"/>
                      <a:pt x="2417536" y="4991850"/>
                    </a:cubicBezTo>
                    <a:lnTo>
                      <a:pt x="2417536" y="4991850"/>
                    </a:lnTo>
                    <a:cubicBezTo>
                      <a:pt x="2421959" y="4993616"/>
                      <a:pt x="2424126" y="4998622"/>
                      <a:pt x="2422378" y="5003064"/>
                    </a:cubicBezTo>
                    <a:lnTo>
                      <a:pt x="2422378" y="5003064"/>
                    </a:lnTo>
                    <a:cubicBezTo>
                      <a:pt x="2421049" y="5006341"/>
                      <a:pt x="2417882" y="5008488"/>
                      <a:pt x="2414350" y="5008525"/>
                    </a:cubicBezTo>
                    <a:lnTo>
                      <a:pt x="2414350" y="5008525"/>
                    </a:lnTo>
                    <a:cubicBezTo>
                      <a:pt x="2413240" y="5008507"/>
                      <a:pt x="2412129" y="5008252"/>
                      <a:pt x="2411110" y="5007797"/>
                    </a:cubicBezTo>
                    <a:close/>
                    <a:moveTo>
                      <a:pt x="2818941" y="5007797"/>
                    </a:moveTo>
                    <a:cubicBezTo>
                      <a:pt x="2814245" y="5007251"/>
                      <a:pt x="2810877" y="5003009"/>
                      <a:pt x="2811423" y="4998312"/>
                    </a:cubicBezTo>
                    <a:cubicBezTo>
                      <a:pt x="2811441" y="4998276"/>
                      <a:pt x="2811441" y="4998258"/>
                      <a:pt x="2811441" y="4998221"/>
                    </a:cubicBezTo>
                    <a:lnTo>
                      <a:pt x="2811441" y="4998221"/>
                    </a:lnTo>
                    <a:cubicBezTo>
                      <a:pt x="2811969" y="4993506"/>
                      <a:pt x="2816211" y="4990120"/>
                      <a:pt x="2820907" y="4990648"/>
                    </a:cubicBezTo>
                    <a:cubicBezTo>
                      <a:pt x="2820907" y="4990648"/>
                      <a:pt x="2820925" y="4990648"/>
                      <a:pt x="2820925" y="4990648"/>
                    </a:cubicBezTo>
                    <a:lnTo>
                      <a:pt x="2820925" y="4990648"/>
                    </a:lnTo>
                    <a:cubicBezTo>
                      <a:pt x="2825659" y="4991195"/>
                      <a:pt x="2829044" y="4995454"/>
                      <a:pt x="2828498" y="5000187"/>
                    </a:cubicBezTo>
                    <a:cubicBezTo>
                      <a:pt x="2828498" y="5000187"/>
                      <a:pt x="2828498" y="5000206"/>
                      <a:pt x="2828498" y="5000224"/>
                    </a:cubicBezTo>
                    <a:lnTo>
                      <a:pt x="2828498" y="5000224"/>
                    </a:lnTo>
                    <a:cubicBezTo>
                      <a:pt x="2828007" y="5004556"/>
                      <a:pt x="2824330" y="5007815"/>
                      <a:pt x="2819979" y="5007797"/>
                    </a:cubicBezTo>
                    <a:lnTo>
                      <a:pt x="2818941" y="5007797"/>
                    </a:lnTo>
                    <a:close/>
                    <a:moveTo>
                      <a:pt x="2708059" y="4995563"/>
                    </a:moveTo>
                    <a:cubicBezTo>
                      <a:pt x="2707767" y="4990830"/>
                      <a:pt x="2711354" y="4986771"/>
                      <a:pt x="2716069" y="4986461"/>
                    </a:cubicBezTo>
                    <a:cubicBezTo>
                      <a:pt x="2716105" y="4986461"/>
                      <a:pt x="2716123" y="4986461"/>
                      <a:pt x="2716160" y="4986461"/>
                    </a:cubicBezTo>
                    <a:lnTo>
                      <a:pt x="2716160" y="4986370"/>
                    </a:lnTo>
                    <a:cubicBezTo>
                      <a:pt x="2720893" y="4986115"/>
                      <a:pt x="2724952" y="4989738"/>
                      <a:pt x="2725262" y="4994471"/>
                    </a:cubicBezTo>
                    <a:lnTo>
                      <a:pt x="2725262" y="4994471"/>
                    </a:lnTo>
                    <a:cubicBezTo>
                      <a:pt x="2725553" y="4999205"/>
                      <a:pt x="2721967" y="5003264"/>
                      <a:pt x="2717252" y="5003573"/>
                    </a:cubicBezTo>
                    <a:cubicBezTo>
                      <a:pt x="2717215" y="5003573"/>
                      <a:pt x="2717197" y="5003573"/>
                      <a:pt x="2717161" y="5003573"/>
                    </a:cubicBezTo>
                    <a:lnTo>
                      <a:pt x="2716651" y="5003573"/>
                    </a:lnTo>
                    <a:cubicBezTo>
                      <a:pt x="2712118" y="5003610"/>
                      <a:pt x="2708332" y="5000096"/>
                      <a:pt x="2708022" y="4995563"/>
                    </a:cubicBezTo>
                    <a:close/>
                    <a:moveTo>
                      <a:pt x="3407669" y="4996601"/>
                    </a:moveTo>
                    <a:cubicBezTo>
                      <a:pt x="3404684" y="4992960"/>
                      <a:pt x="3405230" y="4987590"/>
                      <a:pt x="3408871" y="4984605"/>
                    </a:cubicBezTo>
                    <a:cubicBezTo>
                      <a:pt x="3408889" y="4984586"/>
                      <a:pt x="3408925" y="4984550"/>
                      <a:pt x="3408962" y="4984532"/>
                    </a:cubicBezTo>
                    <a:lnTo>
                      <a:pt x="3408962" y="4984532"/>
                    </a:lnTo>
                    <a:cubicBezTo>
                      <a:pt x="3412675" y="4981528"/>
                      <a:pt x="3418100" y="4982111"/>
                      <a:pt x="3421104" y="4985824"/>
                    </a:cubicBezTo>
                    <a:cubicBezTo>
                      <a:pt x="3421104" y="4985824"/>
                      <a:pt x="3421104" y="4985824"/>
                      <a:pt x="3421104" y="4985824"/>
                    </a:cubicBezTo>
                    <a:lnTo>
                      <a:pt x="3421104" y="4985824"/>
                    </a:lnTo>
                    <a:cubicBezTo>
                      <a:pt x="3424071" y="4989538"/>
                      <a:pt x="3423489" y="4994963"/>
                      <a:pt x="3419812" y="4997966"/>
                    </a:cubicBezTo>
                    <a:lnTo>
                      <a:pt x="3419812" y="4997966"/>
                    </a:lnTo>
                    <a:cubicBezTo>
                      <a:pt x="3418264" y="4999205"/>
                      <a:pt x="3416334" y="4999878"/>
                      <a:pt x="3414350" y="4999878"/>
                    </a:cubicBezTo>
                    <a:lnTo>
                      <a:pt x="3414350" y="4999878"/>
                    </a:lnTo>
                    <a:cubicBezTo>
                      <a:pt x="3411729" y="4999860"/>
                      <a:pt x="3409253" y="4998658"/>
                      <a:pt x="3407633" y="4996601"/>
                    </a:cubicBezTo>
                    <a:close/>
                    <a:moveTo>
                      <a:pt x="2313880" y="4972389"/>
                    </a:moveTo>
                    <a:cubicBezTo>
                      <a:pt x="2309548" y="4970387"/>
                      <a:pt x="2307618" y="4965271"/>
                      <a:pt x="2309566" y="4960921"/>
                    </a:cubicBezTo>
                    <a:lnTo>
                      <a:pt x="2309566" y="4960921"/>
                    </a:lnTo>
                    <a:cubicBezTo>
                      <a:pt x="2311587" y="4956606"/>
                      <a:pt x="2316702" y="4954731"/>
                      <a:pt x="2321035" y="4956697"/>
                    </a:cubicBezTo>
                    <a:lnTo>
                      <a:pt x="2321035" y="4956697"/>
                    </a:lnTo>
                    <a:cubicBezTo>
                      <a:pt x="2325331" y="4958681"/>
                      <a:pt x="2327224" y="4963760"/>
                      <a:pt x="2325258" y="4968075"/>
                    </a:cubicBezTo>
                    <a:lnTo>
                      <a:pt x="2325258" y="4968075"/>
                    </a:lnTo>
                    <a:cubicBezTo>
                      <a:pt x="2323874" y="4971170"/>
                      <a:pt x="2320798" y="4973172"/>
                      <a:pt x="2317412" y="4973154"/>
                    </a:cubicBezTo>
                    <a:lnTo>
                      <a:pt x="2317412" y="4973154"/>
                    </a:lnTo>
                    <a:cubicBezTo>
                      <a:pt x="2316174" y="4973154"/>
                      <a:pt x="2314973" y="4972899"/>
                      <a:pt x="2313844" y="4972389"/>
                    </a:cubicBezTo>
                    <a:close/>
                    <a:moveTo>
                      <a:pt x="2220656" y="4926114"/>
                    </a:moveTo>
                    <a:cubicBezTo>
                      <a:pt x="2216469" y="4923893"/>
                      <a:pt x="2214885" y="4918705"/>
                      <a:pt x="2217106" y="4914518"/>
                    </a:cubicBezTo>
                    <a:cubicBezTo>
                      <a:pt x="2217106" y="4914500"/>
                      <a:pt x="2217124" y="4914500"/>
                      <a:pt x="2217124" y="4914481"/>
                    </a:cubicBezTo>
                    <a:lnTo>
                      <a:pt x="2217124" y="4914481"/>
                    </a:lnTo>
                    <a:cubicBezTo>
                      <a:pt x="2219382" y="4910276"/>
                      <a:pt x="2224624" y="4908692"/>
                      <a:pt x="2228830" y="4910932"/>
                    </a:cubicBezTo>
                    <a:cubicBezTo>
                      <a:pt x="2228830" y="4910950"/>
                      <a:pt x="2228848" y="4910950"/>
                      <a:pt x="2228848" y="4910950"/>
                    </a:cubicBezTo>
                    <a:lnTo>
                      <a:pt x="2228848" y="4910950"/>
                    </a:lnTo>
                    <a:cubicBezTo>
                      <a:pt x="2232999" y="4913189"/>
                      <a:pt x="2234564" y="4918359"/>
                      <a:pt x="2232325" y="4922509"/>
                    </a:cubicBezTo>
                    <a:cubicBezTo>
                      <a:pt x="2232307" y="4922528"/>
                      <a:pt x="2232307" y="4922564"/>
                      <a:pt x="2232289" y="4922582"/>
                    </a:cubicBezTo>
                    <a:lnTo>
                      <a:pt x="2232289" y="4922582"/>
                    </a:lnTo>
                    <a:cubicBezTo>
                      <a:pt x="2230814" y="4925404"/>
                      <a:pt x="2227883" y="4927170"/>
                      <a:pt x="2224697" y="4927152"/>
                    </a:cubicBezTo>
                    <a:lnTo>
                      <a:pt x="2224697" y="4927152"/>
                    </a:lnTo>
                    <a:cubicBezTo>
                      <a:pt x="2223277" y="4927152"/>
                      <a:pt x="2221876" y="4926788"/>
                      <a:pt x="2220620" y="4926096"/>
                    </a:cubicBezTo>
                    <a:close/>
                    <a:moveTo>
                      <a:pt x="3479959" y="4923019"/>
                    </a:moveTo>
                    <a:cubicBezTo>
                      <a:pt x="3476081" y="4920288"/>
                      <a:pt x="3475153" y="4914918"/>
                      <a:pt x="3477883" y="4911041"/>
                    </a:cubicBezTo>
                    <a:cubicBezTo>
                      <a:pt x="3477883" y="4911041"/>
                      <a:pt x="3477883" y="4911041"/>
                      <a:pt x="3477883" y="4911041"/>
                    </a:cubicBezTo>
                    <a:lnTo>
                      <a:pt x="3477883" y="4911041"/>
                    </a:lnTo>
                    <a:cubicBezTo>
                      <a:pt x="3480614" y="4907163"/>
                      <a:pt x="3485966" y="4906235"/>
                      <a:pt x="3489862" y="4908966"/>
                    </a:cubicBezTo>
                    <a:cubicBezTo>
                      <a:pt x="3489862" y="4908966"/>
                      <a:pt x="3489862" y="4908966"/>
                      <a:pt x="3489862" y="4908966"/>
                    </a:cubicBezTo>
                    <a:lnTo>
                      <a:pt x="3489862" y="4908966"/>
                    </a:lnTo>
                    <a:cubicBezTo>
                      <a:pt x="3493739" y="4911696"/>
                      <a:pt x="3494668" y="4917066"/>
                      <a:pt x="3491937" y="4920944"/>
                    </a:cubicBezTo>
                    <a:cubicBezTo>
                      <a:pt x="3491937" y="4920944"/>
                      <a:pt x="3491937" y="4920944"/>
                      <a:pt x="3491937" y="4920944"/>
                    </a:cubicBezTo>
                    <a:lnTo>
                      <a:pt x="3491937" y="4920944"/>
                    </a:lnTo>
                    <a:cubicBezTo>
                      <a:pt x="3490353" y="4923256"/>
                      <a:pt x="3487732" y="4924621"/>
                      <a:pt x="3484946" y="4924585"/>
                    </a:cubicBezTo>
                    <a:lnTo>
                      <a:pt x="3484946" y="4924585"/>
                    </a:lnTo>
                    <a:cubicBezTo>
                      <a:pt x="3483162" y="4924567"/>
                      <a:pt x="3481415" y="4924021"/>
                      <a:pt x="3479922" y="4923019"/>
                    </a:cubicBezTo>
                    <a:close/>
                    <a:moveTo>
                      <a:pt x="2130800" y="4873467"/>
                    </a:moveTo>
                    <a:lnTo>
                      <a:pt x="2130800" y="4873467"/>
                    </a:lnTo>
                    <a:lnTo>
                      <a:pt x="2130800" y="4873467"/>
                    </a:lnTo>
                    <a:cubicBezTo>
                      <a:pt x="2126758" y="4870919"/>
                      <a:pt x="2125538" y="4865585"/>
                      <a:pt x="2128087" y="4861543"/>
                    </a:cubicBezTo>
                    <a:cubicBezTo>
                      <a:pt x="2128105" y="4861525"/>
                      <a:pt x="2128105" y="4861507"/>
                      <a:pt x="2128123" y="4861489"/>
                    </a:cubicBezTo>
                    <a:lnTo>
                      <a:pt x="2128123" y="4861489"/>
                    </a:lnTo>
                    <a:cubicBezTo>
                      <a:pt x="2130745" y="4857538"/>
                      <a:pt x="2136060" y="4856392"/>
                      <a:pt x="2140084" y="4858904"/>
                    </a:cubicBezTo>
                    <a:lnTo>
                      <a:pt x="2140084" y="4858904"/>
                    </a:lnTo>
                    <a:cubicBezTo>
                      <a:pt x="2144034" y="4861507"/>
                      <a:pt x="2145199" y="4866786"/>
                      <a:pt x="2142687" y="4870791"/>
                    </a:cubicBezTo>
                    <a:lnTo>
                      <a:pt x="2142687" y="4870791"/>
                    </a:lnTo>
                    <a:cubicBezTo>
                      <a:pt x="2141103" y="4873267"/>
                      <a:pt x="2138354" y="4874760"/>
                      <a:pt x="2135405" y="4874760"/>
                    </a:cubicBezTo>
                    <a:lnTo>
                      <a:pt x="2135405" y="4874760"/>
                    </a:lnTo>
                    <a:cubicBezTo>
                      <a:pt x="2133767" y="4874796"/>
                      <a:pt x="2132146" y="4874341"/>
                      <a:pt x="2130763" y="4873467"/>
                    </a:cubicBezTo>
                    <a:close/>
                    <a:moveTo>
                      <a:pt x="3529674" y="4832453"/>
                    </a:moveTo>
                    <a:cubicBezTo>
                      <a:pt x="3525287" y="4830596"/>
                      <a:pt x="3523212" y="4825572"/>
                      <a:pt x="3525014" y="4821166"/>
                    </a:cubicBezTo>
                    <a:lnTo>
                      <a:pt x="3525014" y="4821166"/>
                    </a:lnTo>
                    <a:cubicBezTo>
                      <a:pt x="3526853" y="4816779"/>
                      <a:pt x="3531896" y="4814704"/>
                      <a:pt x="3536301" y="4816524"/>
                    </a:cubicBezTo>
                    <a:lnTo>
                      <a:pt x="3536301" y="4816524"/>
                    </a:lnTo>
                    <a:cubicBezTo>
                      <a:pt x="3540688" y="4818362"/>
                      <a:pt x="3542764" y="4823405"/>
                      <a:pt x="3540943" y="4827811"/>
                    </a:cubicBezTo>
                    <a:lnTo>
                      <a:pt x="3540943" y="4827811"/>
                    </a:lnTo>
                    <a:cubicBezTo>
                      <a:pt x="3539541" y="4830996"/>
                      <a:pt x="3536410" y="4833053"/>
                      <a:pt x="3532933" y="4833072"/>
                    </a:cubicBezTo>
                    <a:lnTo>
                      <a:pt x="3532933" y="4833072"/>
                    </a:lnTo>
                    <a:cubicBezTo>
                      <a:pt x="3531804" y="4833090"/>
                      <a:pt x="3530676" y="4832889"/>
                      <a:pt x="3529638" y="4832453"/>
                    </a:cubicBezTo>
                    <a:close/>
                    <a:moveTo>
                      <a:pt x="2043000" y="4819455"/>
                    </a:moveTo>
                    <a:cubicBezTo>
                      <a:pt x="2038995" y="4816961"/>
                      <a:pt x="2037793" y="4811682"/>
                      <a:pt x="2040288" y="4807695"/>
                    </a:cubicBezTo>
                    <a:cubicBezTo>
                      <a:pt x="2040306" y="4807677"/>
                      <a:pt x="2040306" y="4807659"/>
                      <a:pt x="2040324" y="4807640"/>
                    </a:cubicBezTo>
                    <a:lnTo>
                      <a:pt x="2040324" y="4807640"/>
                    </a:lnTo>
                    <a:cubicBezTo>
                      <a:pt x="2042745" y="4803635"/>
                      <a:pt x="2047951" y="4802361"/>
                      <a:pt x="2051956" y="4804782"/>
                    </a:cubicBezTo>
                    <a:cubicBezTo>
                      <a:pt x="2052011" y="4804819"/>
                      <a:pt x="2052066" y="4804855"/>
                      <a:pt x="2052120" y="4804891"/>
                    </a:cubicBezTo>
                    <a:lnTo>
                      <a:pt x="2052120" y="4804891"/>
                    </a:lnTo>
                    <a:cubicBezTo>
                      <a:pt x="2056143" y="4807367"/>
                      <a:pt x="2057381" y="4812628"/>
                      <a:pt x="2054924" y="4816633"/>
                    </a:cubicBezTo>
                    <a:cubicBezTo>
                      <a:pt x="2054906" y="4816651"/>
                      <a:pt x="2054906" y="4816670"/>
                      <a:pt x="2054887" y="4816688"/>
                    </a:cubicBezTo>
                    <a:lnTo>
                      <a:pt x="2054887" y="4816688"/>
                    </a:lnTo>
                    <a:cubicBezTo>
                      <a:pt x="2053322" y="4819218"/>
                      <a:pt x="2050573" y="4820747"/>
                      <a:pt x="2047606" y="4820747"/>
                    </a:cubicBezTo>
                    <a:lnTo>
                      <a:pt x="2047606" y="4820747"/>
                    </a:lnTo>
                    <a:cubicBezTo>
                      <a:pt x="2045967" y="4820802"/>
                      <a:pt x="2044347" y="4820347"/>
                      <a:pt x="2042963" y="4819455"/>
                    </a:cubicBezTo>
                    <a:close/>
                    <a:moveTo>
                      <a:pt x="1957349" y="4760437"/>
                    </a:moveTo>
                    <a:lnTo>
                      <a:pt x="1957349" y="4760437"/>
                    </a:lnTo>
                    <a:lnTo>
                      <a:pt x="1957349" y="4760437"/>
                    </a:lnTo>
                    <a:cubicBezTo>
                      <a:pt x="1953453" y="4757724"/>
                      <a:pt x="1952451" y="4752408"/>
                      <a:pt x="1955109" y="4748476"/>
                    </a:cubicBezTo>
                    <a:lnTo>
                      <a:pt x="1955109" y="4748476"/>
                    </a:lnTo>
                    <a:cubicBezTo>
                      <a:pt x="1957767" y="4744526"/>
                      <a:pt x="1963101" y="4743470"/>
                      <a:pt x="1967051" y="4746128"/>
                    </a:cubicBezTo>
                    <a:cubicBezTo>
                      <a:pt x="1967070" y="4746128"/>
                      <a:pt x="1967070" y="4746146"/>
                      <a:pt x="1967088" y="4746146"/>
                    </a:cubicBezTo>
                    <a:lnTo>
                      <a:pt x="1967088" y="4746146"/>
                    </a:lnTo>
                    <a:cubicBezTo>
                      <a:pt x="1970984" y="4748858"/>
                      <a:pt x="1971985" y="4754174"/>
                      <a:pt x="1969327" y="4758106"/>
                    </a:cubicBezTo>
                    <a:lnTo>
                      <a:pt x="1969327" y="4758106"/>
                    </a:lnTo>
                    <a:cubicBezTo>
                      <a:pt x="1967707" y="4760473"/>
                      <a:pt x="1965031" y="4761893"/>
                      <a:pt x="1962173" y="4761911"/>
                    </a:cubicBezTo>
                    <a:lnTo>
                      <a:pt x="1962173" y="4761911"/>
                    </a:lnTo>
                    <a:cubicBezTo>
                      <a:pt x="1960443" y="4761929"/>
                      <a:pt x="1958750" y="4761419"/>
                      <a:pt x="1957312" y="4760437"/>
                    </a:cubicBezTo>
                    <a:close/>
                    <a:moveTo>
                      <a:pt x="3568868" y="4736388"/>
                    </a:moveTo>
                    <a:cubicBezTo>
                      <a:pt x="3564408" y="4734823"/>
                      <a:pt x="3562060" y="4729926"/>
                      <a:pt x="3563608" y="4725466"/>
                    </a:cubicBezTo>
                    <a:lnTo>
                      <a:pt x="3563608" y="4725466"/>
                    </a:lnTo>
                    <a:cubicBezTo>
                      <a:pt x="3565155" y="4720987"/>
                      <a:pt x="3570052" y="4718621"/>
                      <a:pt x="3574530" y="4720187"/>
                    </a:cubicBezTo>
                    <a:cubicBezTo>
                      <a:pt x="3574566" y="4720187"/>
                      <a:pt x="3574603" y="4720205"/>
                      <a:pt x="3574639" y="4720223"/>
                    </a:cubicBezTo>
                    <a:lnTo>
                      <a:pt x="3574639" y="4720223"/>
                    </a:lnTo>
                    <a:cubicBezTo>
                      <a:pt x="3579117" y="4721789"/>
                      <a:pt x="3581484" y="4726686"/>
                      <a:pt x="3579919" y="4731164"/>
                    </a:cubicBezTo>
                    <a:cubicBezTo>
                      <a:pt x="3579919" y="4731182"/>
                      <a:pt x="3579900" y="4731218"/>
                      <a:pt x="3579900" y="4731237"/>
                    </a:cubicBezTo>
                    <a:lnTo>
                      <a:pt x="3579900" y="4731237"/>
                    </a:lnTo>
                    <a:lnTo>
                      <a:pt x="3579900" y="4731237"/>
                    </a:lnTo>
                    <a:lnTo>
                      <a:pt x="3579900" y="4731237"/>
                    </a:lnTo>
                    <a:cubicBezTo>
                      <a:pt x="3578680" y="4734659"/>
                      <a:pt x="3575440" y="4736971"/>
                      <a:pt x="3571799" y="4736989"/>
                    </a:cubicBezTo>
                    <a:lnTo>
                      <a:pt x="3571799" y="4736989"/>
                    </a:lnTo>
                    <a:cubicBezTo>
                      <a:pt x="3570780" y="4736971"/>
                      <a:pt x="3569779" y="4736752"/>
                      <a:pt x="3568832" y="4736388"/>
                    </a:cubicBezTo>
                    <a:close/>
                    <a:moveTo>
                      <a:pt x="1861303" y="4713906"/>
                    </a:moveTo>
                    <a:cubicBezTo>
                      <a:pt x="1860010" y="4709319"/>
                      <a:pt x="1862595" y="4704531"/>
                      <a:pt x="1867146" y="4703129"/>
                    </a:cubicBezTo>
                    <a:lnTo>
                      <a:pt x="1867146" y="4703129"/>
                    </a:lnTo>
                    <a:cubicBezTo>
                      <a:pt x="1871715" y="4701800"/>
                      <a:pt x="1876485" y="4704404"/>
                      <a:pt x="1877832" y="4708973"/>
                    </a:cubicBezTo>
                    <a:cubicBezTo>
                      <a:pt x="1877832" y="4708973"/>
                      <a:pt x="1877832" y="4708991"/>
                      <a:pt x="1877832" y="4708991"/>
                    </a:cubicBezTo>
                    <a:lnTo>
                      <a:pt x="1877832" y="4708991"/>
                    </a:lnTo>
                    <a:cubicBezTo>
                      <a:pt x="1879179" y="4713542"/>
                      <a:pt x="1876612" y="4718311"/>
                      <a:pt x="1872061" y="4719677"/>
                    </a:cubicBezTo>
                    <a:lnTo>
                      <a:pt x="1872061" y="4719677"/>
                    </a:lnTo>
                    <a:cubicBezTo>
                      <a:pt x="1871278" y="4719914"/>
                      <a:pt x="1870478" y="4720023"/>
                      <a:pt x="1869658" y="4720023"/>
                    </a:cubicBezTo>
                    <a:lnTo>
                      <a:pt x="1869658" y="4720023"/>
                    </a:lnTo>
                    <a:cubicBezTo>
                      <a:pt x="1865835" y="4720041"/>
                      <a:pt x="1862468" y="4717547"/>
                      <a:pt x="1861339" y="4713906"/>
                    </a:cubicBezTo>
                    <a:close/>
                    <a:moveTo>
                      <a:pt x="1769789" y="4697868"/>
                    </a:moveTo>
                    <a:cubicBezTo>
                      <a:pt x="1765056" y="4697504"/>
                      <a:pt x="1761525" y="4693390"/>
                      <a:pt x="1761870" y="4688657"/>
                    </a:cubicBezTo>
                    <a:lnTo>
                      <a:pt x="1761870" y="4688657"/>
                    </a:lnTo>
                    <a:cubicBezTo>
                      <a:pt x="1762198" y="4683960"/>
                      <a:pt x="1766276" y="4680392"/>
                      <a:pt x="1770973" y="4680720"/>
                    </a:cubicBezTo>
                    <a:cubicBezTo>
                      <a:pt x="1771045" y="4680720"/>
                      <a:pt x="1771100" y="4680738"/>
                      <a:pt x="1771173" y="4680738"/>
                    </a:cubicBezTo>
                    <a:lnTo>
                      <a:pt x="1771173" y="4680738"/>
                    </a:lnTo>
                    <a:cubicBezTo>
                      <a:pt x="1775906" y="4681084"/>
                      <a:pt x="1779456" y="4685198"/>
                      <a:pt x="1779110" y="4689931"/>
                    </a:cubicBezTo>
                    <a:cubicBezTo>
                      <a:pt x="1779110" y="4689949"/>
                      <a:pt x="1779110" y="4689949"/>
                      <a:pt x="1779110" y="4689949"/>
                    </a:cubicBezTo>
                    <a:lnTo>
                      <a:pt x="1779110" y="4689949"/>
                    </a:lnTo>
                    <a:cubicBezTo>
                      <a:pt x="1778728" y="4694428"/>
                      <a:pt x="1774978" y="4697868"/>
                      <a:pt x="1770481" y="4697868"/>
                    </a:cubicBezTo>
                    <a:lnTo>
                      <a:pt x="1769789" y="4697868"/>
                    </a:lnTo>
                    <a:close/>
                    <a:moveTo>
                      <a:pt x="1667517" y="4686072"/>
                    </a:moveTo>
                    <a:cubicBezTo>
                      <a:pt x="1662748" y="4685799"/>
                      <a:pt x="1659107" y="4681739"/>
                      <a:pt x="1659344" y="4676969"/>
                    </a:cubicBezTo>
                    <a:lnTo>
                      <a:pt x="1659344" y="4676969"/>
                    </a:lnTo>
                    <a:cubicBezTo>
                      <a:pt x="1659598" y="4672200"/>
                      <a:pt x="1663676" y="4668541"/>
                      <a:pt x="1668446" y="4668796"/>
                    </a:cubicBezTo>
                    <a:cubicBezTo>
                      <a:pt x="1668446" y="4668796"/>
                      <a:pt x="1668446" y="4668796"/>
                      <a:pt x="1668446" y="4668796"/>
                    </a:cubicBezTo>
                    <a:lnTo>
                      <a:pt x="1668446" y="4668796"/>
                    </a:lnTo>
                    <a:cubicBezTo>
                      <a:pt x="1673215" y="4669051"/>
                      <a:pt x="1676893" y="4673128"/>
                      <a:pt x="1676638" y="4677898"/>
                    </a:cubicBezTo>
                    <a:lnTo>
                      <a:pt x="1676638" y="4677898"/>
                    </a:lnTo>
                    <a:cubicBezTo>
                      <a:pt x="1676365" y="4682467"/>
                      <a:pt x="1672596" y="4686054"/>
                      <a:pt x="1668009" y="4686072"/>
                    </a:cubicBezTo>
                    <a:lnTo>
                      <a:pt x="1667572" y="4686072"/>
                    </a:lnTo>
                    <a:close/>
                    <a:moveTo>
                      <a:pt x="1563880" y="4685289"/>
                    </a:moveTo>
                    <a:cubicBezTo>
                      <a:pt x="1559165" y="4684998"/>
                      <a:pt x="1555579" y="4680938"/>
                      <a:pt x="1555870" y="4676223"/>
                    </a:cubicBezTo>
                    <a:cubicBezTo>
                      <a:pt x="1555870" y="4676205"/>
                      <a:pt x="1555870" y="4676205"/>
                      <a:pt x="1555870" y="4676187"/>
                    </a:cubicBezTo>
                    <a:lnTo>
                      <a:pt x="1555870" y="4676187"/>
                    </a:lnTo>
                    <a:cubicBezTo>
                      <a:pt x="1556180" y="4671454"/>
                      <a:pt x="1560276" y="4667867"/>
                      <a:pt x="1565009" y="4668177"/>
                    </a:cubicBezTo>
                    <a:cubicBezTo>
                      <a:pt x="1565027" y="4668177"/>
                      <a:pt x="1565064" y="4668177"/>
                      <a:pt x="1565082" y="4668177"/>
                    </a:cubicBezTo>
                    <a:lnTo>
                      <a:pt x="1565082" y="4668177"/>
                    </a:lnTo>
                    <a:cubicBezTo>
                      <a:pt x="1569815" y="4668486"/>
                      <a:pt x="1573401" y="4672546"/>
                      <a:pt x="1573092" y="4677279"/>
                    </a:cubicBezTo>
                    <a:lnTo>
                      <a:pt x="1573092" y="4677279"/>
                    </a:lnTo>
                    <a:cubicBezTo>
                      <a:pt x="1572764" y="4681812"/>
                      <a:pt x="1569032" y="4685344"/>
                      <a:pt x="1564481" y="4685398"/>
                    </a:cubicBezTo>
                    <a:lnTo>
                      <a:pt x="1564481" y="4685398"/>
                    </a:lnTo>
                    <a:cubicBezTo>
                      <a:pt x="1564408" y="4685398"/>
                      <a:pt x="1564171" y="4685289"/>
                      <a:pt x="1563917" y="4685289"/>
                    </a:cubicBezTo>
                    <a:close/>
                    <a:moveTo>
                      <a:pt x="1460316" y="4675386"/>
                    </a:moveTo>
                    <a:cubicBezTo>
                      <a:pt x="1455583" y="4674839"/>
                      <a:pt x="1452178" y="4670562"/>
                      <a:pt x="1452725" y="4665828"/>
                    </a:cubicBezTo>
                    <a:cubicBezTo>
                      <a:pt x="1452725" y="4665828"/>
                      <a:pt x="1452725" y="4665828"/>
                      <a:pt x="1452725" y="4665828"/>
                    </a:cubicBezTo>
                    <a:lnTo>
                      <a:pt x="1452725" y="4665828"/>
                    </a:lnTo>
                    <a:cubicBezTo>
                      <a:pt x="1453307" y="4661113"/>
                      <a:pt x="1457585" y="4657764"/>
                      <a:pt x="1462300" y="4658328"/>
                    </a:cubicBezTo>
                    <a:lnTo>
                      <a:pt x="1462300" y="4658328"/>
                    </a:lnTo>
                    <a:cubicBezTo>
                      <a:pt x="1467015" y="4658838"/>
                      <a:pt x="1470401" y="4663079"/>
                      <a:pt x="1469891" y="4667794"/>
                    </a:cubicBezTo>
                    <a:cubicBezTo>
                      <a:pt x="1469891" y="4667831"/>
                      <a:pt x="1469873" y="4667867"/>
                      <a:pt x="1469873" y="4667904"/>
                    </a:cubicBezTo>
                    <a:lnTo>
                      <a:pt x="1469873" y="4667904"/>
                    </a:lnTo>
                    <a:cubicBezTo>
                      <a:pt x="1469382" y="4672237"/>
                      <a:pt x="1465704" y="4675495"/>
                      <a:pt x="1461353" y="4675477"/>
                    </a:cubicBezTo>
                    <a:lnTo>
                      <a:pt x="1461353" y="4675477"/>
                    </a:lnTo>
                    <a:cubicBezTo>
                      <a:pt x="1461026" y="4675495"/>
                      <a:pt x="1460680" y="4675459"/>
                      <a:pt x="1460352" y="4675386"/>
                    </a:cubicBezTo>
                    <a:close/>
                    <a:moveTo>
                      <a:pt x="1357261" y="4654287"/>
                    </a:moveTo>
                    <a:cubicBezTo>
                      <a:pt x="1352783" y="4652667"/>
                      <a:pt x="1350416" y="4647770"/>
                      <a:pt x="1351927" y="4643255"/>
                    </a:cubicBezTo>
                    <a:lnTo>
                      <a:pt x="1351927" y="4643255"/>
                    </a:lnTo>
                    <a:cubicBezTo>
                      <a:pt x="1353493" y="4638795"/>
                      <a:pt x="1358390" y="4636447"/>
                      <a:pt x="1362850" y="4637994"/>
                    </a:cubicBezTo>
                    <a:lnTo>
                      <a:pt x="1362850" y="4637994"/>
                    </a:lnTo>
                    <a:cubicBezTo>
                      <a:pt x="1367328" y="4639614"/>
                      <a:pt x="1369695" y="4644511"/>
                      <a:pt x="1368184" y="4649026"/>
                    </a:cubicBezTo>
                    <a:lnTo>
                      <a:pt x="1368184" y="4649026"/>
                    </a:lnTo>
                    <a:cubicBezTo>
                      <a:pt x="1366982" y="4652485"/>
                      <a:pt x="1363742" y="4654797"/>
                      <a:pt x="1360083" y="4654797"/>
                    </a:cubicBezTo>
                    <a:lnTo>
                      <a:pt x="1360083" y="4654797"/>
                    </a:lnTo>
                    <a:cubicBezTo>
                      <a:pt x="1359136" y="4654742"/>
                      <a:pt x="1358208" y="4654578"/>
                      <a:pt x="1357298" y="4654287"/>
                    </a:cubicBezTo>
                    <a:close/>
                    <a:moveTo>
                      <a:pt x="3613942" y="4643365"/>
                    </a:moveTo>
                    <a:cubicBezTo>
                      <a:pt x="3609919" y="4640834"/>
                      <a:pt x="3608718" y="4635519"/>
                      <a:pt x="3611248" y="4631495"/>
                    </a:cubicBezTo>
                    <a:cubicBezTo>
                      <a:pt x="3611248" y="4631477"/>
                      <a:pt x="3611266" y="4631477"/>
                      <a:pt x="3611266" y="4631459"/>
                    </a:cubicBezTo>
                    <a:lnTo>
                      <a:pt x="3611266" y="4631367"/>
                    </a:lnTo>
                    <a:cubicBezTo>
                      <a:pt x="3613869" y="4627399"/>
                      <a:pt x="3619167" y="4626253"/>
                      <a:pt x="3623172" y="4628783"/>
                    </a:cubicBezTo>
                    <a:lnTo>
                      <a:pt x="3623172" y="4628783"/>
                    </a:lnTo>
                    <a:cubicBezTo>
                      <a:pt x="3627177" y="4631350"/>
                      <a:pt x="3628379" y="4636665"/>
                      <a:pt x="3625830" y="4640689"/>
                    </a:cubicBezTo>
                    <a:lnTo>
                      <a:pt x="3625830" y="4640689"/>
                    </a:lnTo>
                    <a:cubicBezTo>
                      <a:pt x="3624228" y="4643164"/>
                      <a:pt x="3621497" y="4644657"/>
                      <a:pt x="3618548" y="4644639"/>
                    </a:cubicBezTo>
                    <a:lnTo>
                      <a:pt x="3618548" y="4644639"/>
                    </a:lnTo>
                    <a:cubicBezTo>
                      <a:pt x="3616946" y="4644657"/>
                      <a:pt x="3615362" y="4644238"/>
                      <a:pt x="3613979" y="4643437"/>
                    </a:cubicBezTo>
                    <a:close/>
                    <a:moveTo>
                      <a:pt x="1262489" y="4608375"/>
                    </a:moveTo>
                    <a:cubicBezTo>
                      <a:pt x="1258479" y="4605882"/>
                      <a:pt x="1257252" y="4600603"/>
                      <a:pt x="1259750" y="4596598"/>
                    </a:cubicBezTo>
                    <a:cubicBezTo>
                      <a:pt x="1259770" y="4596561"/>
                      <a:pt x="1259791" y="4596525"/>
                      <a:pt x="1259813" y="4596488"/>
                    </a:cubicBezTo>
                    <a:lnTo>
                      <a:pt x="1259813" y="4596488"/>
                    </a:lnTo>
                    <a:cubicBezTo>
                      <a:pt x="1262391" y="4592502"/>
                      <a:pt x="1267716" y="4591337"/>
                      <a:pt x="1271719" y="4593903"/>
                    </a:cubicBezTo>
                    <a:lnTo>
                      <a:pt x="1271719" y="4593903"/>
                    </a:lnTo>
                    <a:cubicBezTo>
                      <a:pt x="1275727" y="4596452"/>
                      <a:pt x="1276916" y="4601768"/>
                      <a:pt x="1274377" y="4605790"/>
                    </a:cubicBezTo>
                    <a:lnTo>
                      <a:pt x="1274377" y="4605790"/>
                    </a:lnTo>
                    <a:cubicBezTo>
                      <a:pt x="1272782" y="4608267"/>
                      <a:pt x="1270037" y="4609759"/>
                      <a:pt x="1267095" y="4609741"/>
                    </a:cubicBezTo>
                    <a:lnTo>
                      <a:pt x="1267095" y="4609741"/>
                    </a:lnTo>
                    <a:cubicBezTo>
                      <a:pt x="1265477" y="4609778"/>
                      <a:pt x="1263886" y="4609322"/>
                      <a:pt x="1262526" y="4608449"/>
                    </a:cubicBezTo>
                    <a:close/>
                    <a:moveTo>
                      <a:pt x="3678914" y="4563320"/>
                    </a:moveTo>
                    <a:cubicBezTo>
                      <a:pt x="3676110" y="4559479"/>
                      <a:pt x="3676929" y="4554090"/>
                      <a:pt x="3680734" y="4551251"/>
                    </a:cubicBezTo>
                    <a:lnTo>
                      <a:pt x="3680734" y="4551251"/>
                    </a:lnTo>
                    <a:cubicBezTo>
                      <a:pt x="3684539" y="4548411"/>
                      <a:pt x="3689927" y="4549211"/>
                      <a:pt x="3692749" y="4553016"/>
                    </a:cubicBezTo>
                    <a:cubicBezTo>
                      <a:pt x="3692767" y="4553035"/>
                      <a:pt x="3692785" y="4553053"/>
                      <a:pt x="3692804" y="4553071"/>
                    </a:cubicBezTo>
                    <a:lnTo>
                      <a:pt x="3692804" y="4553071"/>
                    </a:lnTo>
                    <a:cubicBezTo>
                      <a:pt x="3695571" y="4556949"/>
                      <a:pt x="3694660" y="4562337"/>
                      <a:pt x="3690801" y="4565122"/>
                    </a:cubicBezTo>
                    <a:lnTo>
                      <a:pt x="3690801" y="4565122"/>
                    </a:lnTo>
                    <a:cubicBezTo>
                      <a:pt x="3689363" y="4566196"/>
                      <a:pt x="3687615" y="4566779"/>
                      <a:pt x="3685813" y="4566761"/>
                    </a:cubicBezTo>
                    <a:lnTo>
                      <a:pt x="3685813" y="4566761"/>
                    </a:lnTo>
                    <a:cubicBezTo>
                      <a:pt x="3683119" y="4566779"/>
                      <a:pt x="3680588" y="4565523"/>
                      <a:pt x="3678950" y="4563393"/>
                    </a:cubicBezTo>
                    <a:close/>
                    <a:moveTo>
                      <a:pt x="1181080" y="4541475"/>
                    </a:moveTo>
                    <a:cubicBezTo>
                      <a:pt x="1177847" y="4538016"/>
                      <a:pt x="1177992" y="4532591"/>
                      <a:pt x="1181407" y="4529314"/>
                    </a:cubicBezTo>
                    <a:lnTo>
                      <a:pt x="1181407" y="4529314"/>
                    </a:lnTo>
                    <a:cubicBezTo>
                      <a:pt x="1184897" y="4526056"/>
                      <a:pt x="1190358" y="4526201"/>
                      <a:pt x="1193659" y="4529660"/>
                    </a:cubicBezTo>
                    <a:lnTo>
                      <a:pt x="1193659" y="4529660"/>
                    </a:lnTo>
                    <a:cubicBezTo>
                      <a:pt x="1196915" y="4533101"/>
                      <a:pt x="1196759" y="4538544"/>
                      <a:pt x="1193313" y="4541803"/>
                    </a:cubicBezTo>
                    <a:lnTo>
                      <a:pt x="1193313" y="4541803"/>
                    </a:lnTo>
                    <a:cubicBezTo>
                      <a:pt x="1191720" y="4543350"/>
                      <a:pt x="1189585" y="4544224"/>
                      <a:pt x="1187360" y="4544224"/>
                    </a:cubicBezTo>
                    <a:lnTo>
                      <a:pt x="1187360" y="4544224"/>
                    </a:lnTo>
                    <a:cubicBezTo>
                      <a:pt x="1184997" y="4544205"/>
                      <a:pt x="1182747" y="4543223"/>
                      <a:pt x="1181116" y="4541511"/>
                    </a:cubicBezTo>
                    <a:close/>
                    <a:moveTo>
                      <a:pt x="3765584" y="4506996"/>
                    </a:moveTo>
                    <a:cubicBezTo>
                      <a:pt x="3763473" y="4502754"/>
                      <a:pt x="3765184" y="4497584"/>
                      <a:pt x="3769426" y="4495473"/>
                    </a:cubicBezTo>
                    <a:cubicBezTo>
                      <a:pt x="3769444" y="4495473"/>
                      <a:pt x="3769444" y="4495454"/>
                      <a:pt x="3769462" y="4495454"/>
                    </a:cubicBezTo>
                    <a:lnTo>
                      <a:pt x="3769462" y="4495454"/>
                    </a:lnTo>
                    <a:cubicBezTo>
                      <a:pt x="3773667" y="4493324"/>
                      <a:pt x="3778801" y="4494999"/>
                      <a:pt x="3780931" y="4499204"/>
                    </a:cubicBezTo>
                    <a:cubicBezTo>
                      <a:pt x="3780967" y="4499241"/>
                      <a:pt x="3780985" y="4499295"/>
                      <a:pt x="3781003" y="4499332"/>
                    </a:cubicBezTo>
                    <a:lnTo>
                      <a:pt x="3781003" y="4499332"/>
                    </a:lnTo>
                    <a:cubicBezTo>
                      <a:pt x="3783133" y="4503555"/>
                      <a:pt x="3781440" y="4508689"/>
                      <a:pt x="3777217" y="4510819"/>
                    </a:cubicBezTo>
                    <a:cubicBezTo>
                      <a:pt x="3777199" y="4510837"/>
                      <a:pt x="3777162" y="4510855"/>
                      <a:pt x="3777126" y="4510873"/>
                    </a:cubicBezTo>
                    <a:lnTo>
                      <a:pt x="3777126" y="4510873"/>
                    </a:lnTo>
                    <a:cubicBezTo>
                      <a:pt x="3775943" y="4511456"/>
                      <a:pt x="3774650" y="4511747"/>
                      <a:pt x="3773340" y="4511747"/>
                    </a:cubicBezTo>
                    <a:lnTo>
                      <a:pt x="3773340" y="4511747"/>
                    </a:lnTo>
                    <a:cubicBezTo>
                      <a:pt x="3770081" y="4511765"/>
                      <a:pt x="3767095" y="4509945"/>
                      <a:pt x="3765621" y="4507032"/>
                    </a:cubicBezTo>
                    <a:close/>
                    <a:moveTo>
                      <a:pt x="3863123" y="4474865"/>
                    </a:moveTo>
                    <a:cubicBezTo>
                      <a:pt x="3862413" y="4470150"/>
                      <a:pt x="3865654" y="4465763"/>
                      <a:pt x="3870369" y="4465035"/>
                    </a:cubicBezTo>
                    <a:cubicBezTo>
                      <a:pt x="3870369" y="4465035"/>
                      <a:pt x="3870387" y="4465035"/>
                      <a:pt x="3870405" y="4465035"/>
                    </a:cubicBezTo>
                    <a:lnTo>
                      <a:pt x="3870405" y="4465035"/>
                    </a:lnTo>
                    <a:cubicBezTo>
                      <a:pt x="3875029" y="4464289"/>
                      <a:pt x="3879380" y="4467438"/>
                      <a:pt x="3880126" y="4472062"/>
                    </a:cubicBezTo>
                    <a:cubicBezTo>
                      <a:pt x="3880126" y="4472098"/>
                      <a:pt x="3880144" y="4472153"/>
                      <a:pt x="3880144" y="4472189"/>
                    </a:cubicBezTo>
                    <a:lnTo>
                      <a:pt x="3880144" y="4472189"/>
                    </a:lnTo>
                    <a:cubicBezTo>
                      <a:pt x="3880890" y="4476849"/>
                      <a:pt x="3877723" y="4481237"/>
                      <a:pt x="3873044" y="4481983"/>
                    </a:cubicBezTo>
                    <a:cubicBezTo>
                      <a:pt x="3872990" y="4482001"/>
                      <a:pt x="3872917" y="4482020"/>
                      <a:pt x="3872862" y="4482020"/>
                    </a:cubicBezTo>
                    <a:lnTo>
                      <a:pt x="3872862" y="4482020"/>
                    </a:lnTo>
                    <a:cubicBezTo>
                      <a:pt x="3872426" y="4482056"/>
                      <a:pt x="3872007" y="4482056"/>
                      <a:pt x="3871570" y="4482020"/>
                    </a:cubicBezTo>
                    <a:lnTo>
                      <a:pt x="3871570" y="4482020"/>
                    </a:lnTo>
                    <a:cubicBezTo>
                      <a:pt x="3867401" y="4482020"/>
                      <a:pt x="3863851" y="4479016"/>
                      <a:pt x="3863159" y="4474902"/>
                    </a:cubicBezTo>
                    <a:close/>
                    <a:moveTo>
                      <a:pt x="3965905" y="4469786"/>
                    </a:moveTo>
                    <a:cubicBezTo>
                      <a:pt x="3965468" y="4465035"/>
                      <a:pt x="3968927" y="4460811"/>
                      <a:pt x="3973660" y="4460302"/>
                    </a:cubicBezTo>
                    <a:lnTo>
                      <a:pt x="3973660" y="4460302"/>
                    </a:lnTo>
                    <a:cubicBezTo>
                      <a:pt x="3978393" y="4459865"/>
                      <a:pt x="3982598" y="4463324"/>
                      <a:pt x="3983053" y="4468057"/>
                    </a:cubicBezTo>
                    <a:lnTo>
                      <a:pt x="3983053" y="4468057"/>
                    </a:lnTo>
                    <a:cubicBezTo>
                      <a:pt x="3983545" y="4472754"/>
                      <a:pt x="3980122" y="4476959"/>
                      <a:pt x="3975426" y="4477450"/>
                    </a:cubicBezTo>
                    <a:cubicBezTo>
                      <a:pt x="3975407" y="4477450"/>
                      <a:pt x="3975407" y="4477450"/>
                      <a:pt x="3975389" y="4477450"/>
                    </a:cubicBezTo>
                    <a:lnTo>
                      <a:pt x="3975389" y="4477450"/>
                    </a:lnTo>
                    <a:cubicBezTo>
                      <a:pt x="3975116" y="4477450"/>
                      <a:pt x="3974770" y="4477450"/>
                      <a:pt x="3974515" y="4477450"/>
                    </a:cubicBezTo>
                    <a:lnTo>
                      <a:pt x="3974515" y="4477450"/>
                    </a:lnTo>
                    <a:cubicBezTo>
                      <a:pt x="3970146" y="4477395"/>
                      <a:pt x="3966487" y="4474155"/>
                      <a:pt x="3965941" y="4469822"/>
                    </a:cubicBezTo>
                    <a:close/>
                    <a:moveTo>
                      <a:pt x="1119203" y="4456169"/>
                    </a:moveTo>
                    <a:lnTo>
                      <a:pt x="1119203" y="4456169"/>
                    </a:lnTo>
                    <a:cubicBezTo>
                      <a:pt x="1116957" y="4452019"/>
                      <a:pt x="1118506" y="4446812"/>
                      <a:pt x="1122664" y="4444573"/>
                    </a:cubicBezTo>
                    <a:cubicBezTo>
                      <a:pt x="1122687" y="4444555"/>
                      <a:pt x="1122711" y="4444555"/>
                      <a:pt x="1122735" y="4444537"/>
                    </a:cubicBezTo>
                    <a:lnTo>
                      <a:pt x="1122735" y="4444537"/>
                    </a:lnTo>
                    <a:cubicBezTo>
                      <a:pt x="1126924" y="4442316"/>
                      <a:pt x="1132117" y="4443845"/>
                      <a:pt x="1134440" y="4447977"/>
                    </a:cubicBezTo>
                    <a:lnTo>
                      <a:pt x="1134440" y="4447977"/>
                    </a:lnTo>
                    <a:cubicBezTo>
                      <a:pt x="1136738" y="4452110"/>
                      <a:pt x="1135243" y="4457334"/>
                      <a:pt x="1131103" y="4459628"/>
                    </a:cubicBezTo>
                    <a:cubicBezTo>
                      <a:pt x="1131063" y="4459664"/>
                      <a:pt x="1131021" y="4459683"/>
                      <a:pt x="1130981" y="4459701"/>
                    </a:cubicBezTo>
                    <a:lnTo>
                      <a:pt x="1130981" y="4459701"/>
                    </a:lnTo>
                    <a:cubicBezTo>
                      <a:pt x="1129712" y="4460393"/>
                      <a:pt x="1128291" y="4460739"/>
                      <a:pt x="1126849" y="4460739"/>
                    </a:cubicBezTo>
                    <a:lnTo>
                      <a:pt x="1126849" y="4460739"/>
                    </a:lnTo>
                    <a:cubicBezTo>
                      <a:pt x="1123663" y="4460775"/>
                      <a:pt x="1120727" y="4459028"/>
                      <a:pt x="1119239" y="4456206"/>
                    </a:cubicBezTo>
                    <a:close/>
                    <a:moveTo>
                      <a:pt x="4067485" y="4450399"/>
                    </a:moveTo>
                    <a:cubicBezTo>
                      <a:pt x="4066047" y="4445902"/>
                      <a:pt x="4068504" y="4441096"/>
                      <a:pt x="4072983" y="4439658"/>
                    </a:cubicBezTo>
                    <a:cubicBezTo>
                      <a:pt x="4073019" y="4439640"/>
                      <a:pt x="4073055" y="4439640"/>
                      <a:pt x="4073092" y="4439622"/>
                    </a:cubicBezTo>
                    <a:lnTo>
                      <a:pt x="4073092" y="4439622"/>
                    </a:lnTo>
                    <a:cubicBezTo>
                      <a:pt x="4077606" y="4438129"/>
                      <a:pt x="4082485" y="4440587"/>
                      <a:pt x="4083978" y="4445101"/>
                    </a:cubicBezTo>
                    <a:cubicBezTo>
                      <a:pt x="4083978" y="4445138"/>
                      <a:pt x="4083996" y="4445192"/>
                      <a:pt x="4084014" y="4445228"/>
                    </a:cubicBezTo>
                    <a:lnTo>
                      <a:pt x="4084014" y="4445228"/>
                    </a:lnTo>
                    <a:cubicBezTo>
                      <a:pt x="4085398" y="4449761"/>
                      <a:pt x="4082868" y="4454567"/>
                      <a:pt x="4078335" y="4456006"/>
                    </a:cubicBezTo>
                    <a:lnTo>
                      <a:pt x="4078335" y="4456006"/>
                    </a:lnTo>
                    <a:cubicBezTo>
                      <a:pt x="4077497" y="4456260"/>
                      <a:pt x="4076624" y="4456406"/>
                      <a:pt x="4075750" y="4456424"/>
                    </a:cubicBezTo>
                    <a:lnTo>
                      <a:pt x="4075750" y="4456424"/>
                    </a:lnTo>
                    <a:cubicBezTo>
                      <a:pt x="4071981" y="4456443"/>
                      <a:pt x="4068650" y="4454021"/>
                      <a:pt x="4067503" y="4450435"/>
                    </a:cubicBezTo>
                    <a:close/>
                    <a:moveTo>
                      <a:pt x="4163968" y="4413007"/>
                    </a:moveTo>
                    <a:cubicBezTo>
                      <a:pt x="4161838" y="4408783"/>
                      <a:pt x="4163549" y="4403613"/>
                      <a:pt x="4167791" y="4401502"/>
                    </a:cubicBezTo>
                    <a:cubicBezTo>
                      <a:pt x="4167809" y="4401483"/>
                      <a:pt x="4167827" y="4401483"/>
                      <a:pt x="4167845" y="4401465"/>
                    </a:cubicBezTo>
                    <a:lnTo>
                      <a:pt x="4167845" y="4401465"/>
                    </a:lnTo>
                    <a:cubicBezTo>
                      <a:pt x="4172069" y="4399317"/>
                      <a:pt x="4177221" y="4401010"/>
                      <a:pt x="4179369" y="4405234"/>
                    </a:cubicBezTo>
                    <a:cubicBezTo>
                      <a:pt x="4179387" y="4405234"/>
                      <a:pt x="4179387" y="4405252"/>
                      <a:pt x="4179387" y="4405252"/>
                    </a:cubicBezTo>
                    <a:lnTo>
                      <a:pt x="4179387" y="4405252"/>
                    </a:lnTo>
                    <a:cubicBezTo>
                      <a:pt x="4181517" y="4409475"/>
                      <a:pt x="4179806" y="4414645"/>
                      <a:pt x="4175564" y="4416757"/>
                    </a:cubicBezTo>
                    <a:cubicBezTo>
                      <a:pt x="4175546" y="4416775"/>
                      <a:pt x="4175527" y="4416775"/>
                      <a:pt x="4175510" y="4416793"/>
                    </a:cubicBezTo>
                    <a:lnTo>
                      <a:pt x="4175510" y="4416793"/>
                    </a:lnTo>
                    <a:cubicBezTo>
                      <a:pt x="4174362" y="4417449"/>
                      <a:pt x="4173052" y="4417758"/>
                      <a:pt x="4171723" y="4417740"/>
                    </a:cubicBezTo>
                    <a:lnTo>
                      <a:pt x="4171723" y="4417740"/>
                    </a:lnTo>
                    <a:cubicBezTo>
                      <a:pt x="4168464" y="4417740"/>
                      <a:pt x="4165479" y="4415938"/>
                      <a:pt x="4163986" y="4413043"/>
                    </a:cubicBezTo>
                    <a:close/>
                    <a:moveTo>
                      <a:pt x="4253315" y="4360870"/>
                    </a:moveTo>
                    <a:cubicBezTo>
                      <a:pt x="4250548" y="4357028"/>
                      <a:pt x="4251440" y="4351658"/>
                      <a:pt x="4255281" y="4348909"/>
                    </a:cubicBezTo>
                    <a:cubicBezTo>
                      <a:pt x="4255281" y="4348891"/>
                      <a:pt x="4255299" y="4348891"/>
                      <a:pt x="4255299" y="4348891"/>
                    </a:cubicBezTo>
                    <a:lnTo>
                      <a:pt x="4255299" y="4348891"/>
                    </a:lnTo>
                    <a:cubicBezTo>
                      <a:pt x="4259140" y="4346124"/>
                      <a:pt x="4264474" y="4346998"/>
                      <a:pt x="4267241" y="4350821"/>
                    </a:cubicBezTo>
                    <a:cubicBezTo>
                      <a:pt x="4267259" y="4350839"/>
                      <a:pt x="4267259" y="4350857"/>
                      <a:pt x="4267278" y="4350875"/>
                    </a:cubicBezTo>
                    <a:lnTo>
                      <a:pt x="4267278" y="4350875"/>
                    </a:lnTo>
                    <a:cubicBezTo>
                      <a:pt x="4270045" y="4354753"/>
                      <a:pt x="4269153" y="4360141"/>
                      <a:pt x="4265293" y="4362927"/>
                    </a:cubicBezTo>
                    <a:lnTo>
                      <a:pt x="4265293" y="4362927"/>
                    </a:lnTo>
                    <a:cubicBezTo>
                      <a:pt x="4263837" y="4364001"/>
                      <a:pt x="4262089" y="4364583"/>
                      <a:pt x="4260287" y="4364565"/>
                    </a:cubicBezTo>
                    <a:lnTo>
                      <a:pt x="4260287" y="4364565"/>
                    </a:lnTo>
                    <a:cubicBezTo>
                      <a:pt x="4257502" y="4364565"/>
                      <a:pt x="4254880" y="4363200"/>
                      <a:pt x="4253278" y="4360906"/>
                    </a:cubicBezTo>
                    <a:close/>
                    <a:moveTo>
                      <a:pt x="1082230" y="4357429"/>
                    </a:moveTo>
                    <a:lnTo>
                      <a:pt x="1082230" y="4357429"/>
                    </a:lnTo>
                    <a:cubicBezTo>
                      <a:pt x="1081194" y="4352787"/>
                      <a:pt x="1084074" y="4348181"/>
                      <a:pt x="1088693" y="4347089"/>
                    </a:cubicBezTo>
                    <a:lnTo>
                      <a:pt x="1088693" y="4347089"/>
                    </a:lnTo>
                    <a:cubicBezTo>
                      <a:pt x="1093357" y="4346051"/>
                      <a:pt x="1097982" y="4348982"/>
                      <a:pt x="1099033" y="4353643"/>
                    </a:cubicBezTo>
                    <a:lnTo>
                      <a:pt x="1099033" y="4353643"/>
                    </a:lnTo>
                    <a:cubicBezTo>
                      <a:pt x="1100065" y="4358267"/>
                      <a:pt x="1097156" y="4362854"/>
                      <a:pt x="1092534" y="4363873"/>
                    </a:cubicBezTo>
                    <a:cubicBezTo>
                      <a:pt x="1092516" y="4363892"/>
                      <a:pt x="1092497" y="4363892"/>
                      <a:pt x="1092479" y="4363892"/>
                    </a:cubicBezTo>
                    <a:lnTo>
                      <a:pt x="1092479" y="4363892"/>
                    </a:lnTo>
                    <a:cubicBezTo>
                      <a:pt x="1091886" y="4364055"/>
                      <a:pt x="1091274" y="4364128"/>
                      <a:pt x="1090659" y="4364146"/>
                    </a:cubicBezTo>
                    <a:lnTo>
                      <a:pt x="1090659" y="4364146"/>
                    </a:lnTo>
                    <a:cubicBezTo>
                      <a:pt x="1086621" y="4364183"/>
                      <a:pt x="1083106" y="4361398"/>
                      <a:pt x="1082194" y="4357465"/>
                    </a:cubicBezTo>
                    <a:close/>
                    <a:moveTo>
                      <a:pt x="4332376" y="4294406"/>
                    </a:moveTo>
                    <a:cubicBezTo>
                      <a:pt x="4328936" y="4291147"/>
                      <a:pt x="4328736" y="4285740"/>
                      <a:pt x="4331939" y="4282245"/>
                    </a:cubicBezTo>
                    <a:lnTo>
                      <a:pt x="4331939" y="4282245"/>
                    </a:lnTo>
                    <a:cubicBezTo>
                      <a:pt x="4335162" y="4278750"/>
                      <a:pt x="4340623" y="4278531"/>
                      <a:pt x="4344100" y="4281772"/>
                    </a:cubicBezTo>
                    <a:cubicBezTo>
                      <a:pt x="4344137" y="4281790"/>
                      <a:pt x="4344154" y="4281808"/>
                      <a:pt x="4344173" y="4281826"/>
                    </a:cubicBezTo>
                    <a:lnTo>
                      <a:pt x="4344173" y="4281826"/>
                    </a:lnTo>
                    <a:cubicBezTo>
                      <a:pt x="4347613" y="4285085"/>
                      <a:pt x="4347795" y="4290474"/>
                      <a:pt x="4344609" y="4293969"/>
                    </a:cubicBezTo>
                    <a:lnTo>
                      <a:pt x="4344609" y="4293969"/>
                    </a:lnTo>
                    <a:cubicBezTo>
                      <a:pt x="4342953" y="4295716"/>
                      <a:pt x="4340641" y="4296718"/>
                      <a:pt x="4338238" y="4296718"/>
                    </a:cubicBezTo>
                    <a:lnTo>
                      <a:pt x="4338238" y="4296718"/>
                    </a:lnTo>
                    <a:cubicBezTo>
                      <a:pt x="4336072" y="4296699"/>
                      <a:pt x="4333978" y="4295880"/>
                      <a:pt x="4332376" y="4294406"/>
                    </a:cubicBezTo>
                    <a:close/>
                    <a:moveTo>
                      <a:pt x="1072891" y="4252791"/>
                    </a:moveTo>
                    <a:cubicBezTo>
                      <a:pt x="1072860" y="4248058"/>
                      <a:pt x="1076676" y="4244198"/>
                      <a:pt x="1081411" y="4244162"/>
                    </a:cubicBezTo>
                    <a:cubicBezTo>
                      <a:pt x="1081416" y="4244162"/>
                      <a:pt x="1081424" y="4244162"/>
                      <a:pt x="1081429" y="4244162"/>
                    </a:cubicBezTo>
                    <a:lnTo>
                      <a:pt x="1081429" y="4244162"/>
                    </a:lnTo>
                    <a:cubicBezTo>
                      <a:pt x="1086175" y="4244144"/>
                      <a:pt x="1090031" y="4247985"/>
                      <a:pt x="1090040" y="4252736"/>
                    </a:cubicBezTo>
                    <a:cubicBezTo>
                      <a:pt x="1090040" y="4252754"/>
                      <a:pt x="1090040" y="4252772"/>
                      <a:pt x="1090040" y="4252791"/>
                    </a:cubicBezTo>
                    <a:lnTo>
                      <a:pt x="1090040" y="4252791"/>
                    </a:lnTo>
                    <a:cubicBezTo>
                      <a:pt x="1090060" y="4257524"/>
                      <a:pt x="1086237" y="4261383"/>
                      <a:pt x="1081502" y="4261401"/>
                    </a:cubicBezTo>
                    <a:cubicBezTo>
                      <a:pt x="1081478" y="4261401"/>
                      <a:pt x="1081453" y="4261401"/>
                      <a:pt x="1081429" y="4261401"/>
                    </a:cubicBezTo>
                    <a:lnTo>
                      <a:pt x="1081429" y="4261401"/>
                    </a:lnTo>
                    <a:cubicBezTo>
                      <a:pt x="1076694" y="4261383"/>
                      <a:pt x="1072871" y="4257524"/>
                      <a:pt x="1072891" y="4252791"/>
                    </a:cubicBezTo>
                    <a:cubicBezTo>
                      <a:pt x="1072891" y="4252791"/>
                      <a:pt x="1072891" y="4252791"/>
                      <a:pt x="1072891" y="4252791"/>
                    </a:cubicBezTo>
                    <a:close/>
                    <a:moveTo>
                      <a:pt x="4398822" y="4218840"/>
                    </a:moveTo>
                    <a:cubicBezTo>
                      <a:pt x="4394890" y="4216164"/>
                      <a:pt x="4393871" y="4210811"/>
                      <a:pt x="4396565" y="4206879"/>
                    </a:cubicBezTo>
                    <a:cubicBezTo>
                      <a:pt x="4396565" y="4206879"/>
                      <a:pt x="4396565" y="4206861"/>
                      <a:pt x="4396565" y="4206861"/>
                    </a:cubicBezTo>
                    <a:lnTo>
                      <a:pt x="4396565" y="4206861"/>
                    </a:lnTo>
                    <a:cubicBezTo>
                      <a:pt x="4399277" y="4202929"/>
                      <a:pt x="4404684" y="4201928"/>
                      <a:pt x="4408634" y="4204622"/>
                    </a:cubicBezTo>
                    <a:lnTo>
                      <a:pt x="4408634" y="4204622"/>
                    </a:lnTo>
                    <a:cubicBezTo>
                      <a:pt x="4412512" y="4207352"/>
                      <a:pt x="4413458" y="4212686"/>
                      <a:pt x="4410782" y="4216600"/>
                    </a:cubicBezTo>
                    <a:lnTo>
                      <a:pt x="4410782" y="4216600"/>
                    </a:lnTo>
                    <a:cubicBezTo>
                      <a:pt x="4409181" y="4218930"/>
                      <a:pt x="4406541" y="4220350"/>
                      <a:pt x="4403719" y="4220387"/>
                    </a:cubicBezTo>
                    <a:lnTo>
                      <a:pt x="4403719" y="4220387"/>
                    </a:lnTo>
                    <a:cubicBezTo>
                      <a:pt x="4401898" y="4220442"/>
                      <a:pt x="4400114" y="4219895"/>
                      <a:pt x="4398640" y="4218840"/>
                    </a:cubicBezTo>
                    <a:close/>
                    <a:moveTo>
                      <a:pt x="1067812" y="4149900"/>
                    </a:moveTo>
                    <a:lnTo>
                      <a:pt x="1067812" y="4149900"/>
                    </a:lnTo>
                    <a:cubicBezTo>
                      <a:pt x="1067510" y="4145148"/>
                      <a:pt x="1071080" y="4141052"/>
                      <a:pt x="1075822" y="4140688"/>
                    </a:cubicBezTo>
                    <a:lnTo>
                      <a:pt x="1075822" y="4140688"/>
                    </a:lnTo>
                    <a:cubicBezTo>
                      <a:pt x="1080572" y="4140379"/>
                      <a:pt x="1084684" y="4143947"/>
                      <a:pt x="1085034" y="4148698"/>
                    </a:cubicBezTo>
                    <a:lnTo>
                      <a:pt x="1085034" y="4148698"/>
                    </a:lnTo>
                    <a:cubicBezTo>
                      <a:pt x="1085367" y="4153449"/>
                      <a:pt x="1081782" y="4157582"/>
                      <a:pt x="1077029" y="4157910"/>
                    </a:cubicBezTo>
                    <a:cubicBezTo>
                      <a:pt x="1077027" y="4157910"/>
                      <a:pt x="1077025" y="4157910"/>
                      <a:pt x="1077024" y="4157910"/>
                    </a:cubicBezTo>
                    <a:lnTo>
                      <a:pt x="1076423" y="4157910"/>
                    </a:lnTo>
                    <a:cubicBezTo>
                      <a:pt x="1071910" y="4157873"/>
                      <a:pt x="1068171" y="4154396"/>
                      <a:pt x="1067812" y="4149900"/>
                    </a:cubicBezTo>
                    <a:close/>
                    <a:moveTo>
                      <a:pt x="4444897" y="4126234"/>
                    </a:moveTo>
                    <a:cubicBezTo>
                      <a:pt x="4440674" y="4124086"/>
                      <a:pt x="4438963" y="4118934"/>
                      <a:pt x="4441111" y="4114692"/>
                    </a:cubicBezTo>
                    <a:lnTo>
                      <a:pt x="4441111" y="4114692"/>
                    </a:lnTo>
                    <a:cubicBezTo>
                      <a:pt x="4443295" y="4110451"/>
                      <a:pt x="4448484" y="4108758"/>
                      <a:pt x="4452743" y="4110888"/>
                    </a:cubicBezTo>
                    <a:lnTo>
                      <a:pt x="4452743" y="4110888"/>
                    </a:lnTo>
                    <a:cubicBezTo>
                      <a:pt x="4456985" y="4113072"/>
                      <a:pt x="4458660" y="4118260"/>
                      <a:pt x="4456530" y="4122520"/>
                    </a:cubicBezTo>
                    <a:lnTo>
                      <a:pt x="4456530" y="4122520"/>
                    </a:lnTo>
                    <a:cubicBezTo>
                      <a:pt x="4455001" y="4125397"/>
                      <a:pt x="4452015" y="4127181"/>
                      <a:pt x="4448775" y="4127181"/>
                    </a:cubicBezTo>
                    <a:lnTo>
                      <a:pt x="4448775" y="4127181"/>
                    </a:lnTo>
                    <a:cubicBezTo>
                      <a:pt x="4447428" y="4127199"/>
                      <a:pt x="4446080" y="4126853"/>
                      <a:pt x="4444897" y="4126216"/>
                    </a:cubicBezTo>
                    <a:close/>
                    <a:moveTo>
                      <a:pt x="1046531" y="4052033"/>
                    </a:moveTo>
                    <a:cubicBezTo>
                      <a:pt x="1044718" y="4047701"/>
                      <a:pt x="1046759" y="4042713"/>
                      <a:pt x="1051090" y="4040910"/>
                    </a:cubicBezTo>
                    <a:cubicBezTo>
                      <a:pt x="1051148" y="4040892"/>
                      <a:pt x="1051206" y="4040856"/>
                      <a:pt x="1051264" y="4040838"/>
                    </a:cubicBezTo>
                    <a:lnTo>
                      <a:pt x="1051264" y="4040838"/>
                    </a:lnTo>
                    <a:cubicBezTo>
                      <a:pt x="1055648" y="4039053"/>
                      <a:pt x="1060654" y="4041147"/>
                      <a:pt x="1062444" y="4045534"/>
                    </a:cubicBezTo>
                    <a:cubicBezTo>
                      <a:pt x="1062449" y="4045552"/>
                      <a:pt x="1062455" y="4045552"/>
                      <a:pt x="1062460" y="4045571"/>
                    </a:cubicBezTo>
                    <a:lnTo>
                      <a:pt x="1062460" y="4045571"/>
                    </a:lnTo>
                    <a:cubicBezTo>
                      <a:pt x="1064246" y="4049976"/>
                      <a:pt x="1062129" y="4054982"/>
                      <a:pt x="1057732" y="4056766"/>
                    </a:cubicBezTo>
                    <a:cubicBezTo>
                      <a:pt x="1057731" y="4056766"/>
                      <a:pt x="1057729" y="4056766"/>
                      <a:pt x="1057727" y="4056766"/>
                    </a:cubicBezTo>
                    <a:lnTo>
                      <a:pt x="1057727" y="4056766"/>
                    </a:lnTo>
                    <a:cubicBezTo>
                      <a:pt x="1056720" y="4057203"/>
                      <a:pt x="1055639" y="4057440"/>
                      <a:pt x="1054541" y="4057458"/>
                    </a:cubicBezTo>
                    <a:lnTo>
                      <a:pt x="1054541" y="4057458"/>
                    </a:lnTo>
                    <a:cubicBezTo>
                      <a:pt x="1051015" y="4057458"/>
                      <a:pt x="1047846" y="4055310"/>
                      <a:pt x="1046531" y="4052033"/>
                    </a:cubicBezTo>
                    <a:close/>
                    <a:moveTo>
                      <a:pt x="4501076" y="4040237"/>
                    </a:moveTo>
                    <a:cubicBezTo>
                      <a:pt x="4497198" y="4037506"/>
                      <a:pt x="4496252" y="4032154"/>
                      <a:pt x="4498982" y="4028258"/>
                    </a:cubicBezTo>
                    <a:cubicBezTo>
                      <a:pt x="4498982" y="4028258"/>
                      <a:pt x="4499001" y="4028240"/>
                      <a:pt x="4499001" y="4028240"/>
                    </a:cubicBezTo>
                    <a:lnTo>
                      <a:pt x="4499001" y="4028240"/>
                    </a:lnTo>
                    <a:cubicBezTo>
                      <a:pt x="4501731" y="4024363"/>
                      <a:pt x="4507102" y="4023434"/>
                      <a:pt x="4510979" y="4026183"/>
                    </a:cubicBezTo>
                    <a:cubicBezTo>
                      <a:pt x="4510979" y="4026183"/>
                      <a:pt x="4510979" y="4026183"/>
                      <a:pt x="4510979" y="4026183"/>
                    </a:cubicBezTo>
                    <a:lnTo>
                      <a:pt x="4510979" y="4026183"/>
                    </a:lnTo>
                    <a:cubicBezTo>
                      <a:pt x="4514838" y="4028914"/>
                      <a:pt x="4515803" y="4034248"/>
                      <a:pt x="4513145" y="4038162"/>
                    </a:cubicBezTo>
                    <a:lnTo>
                      <a:pt x="4513145" y="4038162"/>
                    </a:lnTo>
                    <a:cubicBezTo>
                      <a:pt x="4511525" y="4040455"/>
                      <a:pt x="4508885" y="4041802"/>
                      <a:pt x="4506082" y="4041802"/>
                    </a:cubicBezTo>
                    <a:lnTo>
                      <a:pt x="4506082" y="4041802"/>
                    </a:lnTo>
                    <a:cubicBezTo>
                      <a:pt x="4504298" y="4041821"/>
                      <a:pt x="4502532" y="4041275"/>
                      <a:pt x="4501076" y="4040237"/>
                    </a:cubicBezTo>
                    <a:close/>
                    <a:moveTo>
                      <a:pt x="998964" y="3962340"/>
                    </a:moveTo>
                    <a:cubicBezTo>
                      <a:pt x="996297" y="3958408"/>
                      <a:pt x="997327" y="3953056"/>
                      <a:pt x="1001263" y="3950380"/>
                    </a:cubicBezTo>
                    <a:cubicBezTo>
                      <a:pt x="1001274" y="3950380"/>
                      <a:pt x="1001284" y="3950362"/>
                      <a:pt x="1001294" y="3950362"/>
                    </a:cubicBezTo>
                    <a:lnTo>
                      <a:pt x="1001294" y="3950362"/>
                    </a:lnTo>
                    <a:cubicBezTo>
                      <a:pt x="1005277" y="3947759"/>
                      <a:pt x="1010612" y="3948833"/>
                      <a:pt x="1013272" y="3952783"/>
                    </a:cubicBezTo>
                    <a:lnTo>
                      <a:pt x="1013272" y="3952783"/>
                    </a:lnTo>
                    <a:cubicBezTo>
                      <a:pt x="1015921" y="3956661"/>
                      <a:pt x="1014925" y="3961958"/>
                      <a:pt x="1011049" y="3964598"/>
                    </a:cubicBezTo>
                    <a:cubicBezTo>
                      <a:pt x="1011013" y="3964616"/>
                      <a:pt x="1010978" y="3964652"/>
                      <a:pt x="1010942" y="3964671"/>
                    </a:cubicBezTo>
                    <a:lnTo>
                      <a:pt x="1010942" y="3964671"/>
                    </a:lnTo>
                    <a:cubicBezTo>
                      <a:pt x="1009520" y="3965635"/>
                      <a:pt x="1007836" y="3966145"/>
                      <a:pt x="1006118" y="3966127"/>
                    </a:cubicBezTo>
                    <a:lnTo>
                      <a:pt x="1006118" y="3966127"/>
                    </a:lnTo>
                    <a:cubicBezTo>
                      <a:pt x="1003247" y="3966145"/>
                      <a:pt x="1000558" y="3964725"/>
                      <a:pt x="998964" y="3962340"/>
                    </a:cubicBezTo>
                    <a:close/>
                    <a:moveTo>
                      <a:pt x="4564045" y="3958117"/>
                    </a:moveTo>
                    <a:cubicBezTo>
                      <a:pt x="4560367" y="3955095"/>
                      <a:pt x="4559821" y="3949652"/>
                      <a:pt x="4562843" y="3945975"/>
                    </a:cubicBezTo>
                    <a:lnTo>
                      <a:pt x="4562843" y="3945975"/>
                    </a:lnTo>
                    <a:cubicBezTo>
                      <a:pt x="4565901" y="3942334"/>
                      <a:pt x="4571326" y="3941842"/>
                      <a:pt x="4575003" y="3944846"/>
                    </a:cubicBezTo>
                    <a:lnTo>
                      <a:pt x="4575003" y="3944846"/>
                    </a:lnTo>
                    <a:cubicBezTo>
                      <a:pt x="4578699" y="3947868"/>
                      <a:pt x="4579245" y="3953293"/>
                      <a:pt x="4576223" y="3956988"/>
                    </a:cubicBezTo>
                    <a:cubicBezTo>
                      <a:pt x="4576223" y="3956988"/>
                      <a:pt x="4576205" y="3957007"/>
                      <a:pt x="4576205" y="3957007"/>
                    </a:cubicBezTo>
                    <a:lnTo>
                      <a:pt x="4576205" y="3957007"/>
                    </a:lnTo>
                    <a:cubicBezTo>
                      <a:pt x="4574530" y="3958973"/>
                      <a:pt x="4572073" y="3960120"/>
                      <a:pt x="4569488" y="3960101"/>
                    </a:cubicBezTo>
                    <a:lnTo>
                      <a:pt x="4569488" y="3960101"/>
                    </a:lnTo>
                    <a:cubicBezTo>
                      <a:pt x="4567503" y="3960083"/>
                      <a:pt x="4565573" y="3959373"/>
                      <a:pt x="4564045" y="3958117"/>
                    </a:cubicBezTo>
                    <a:close/>
                    <a:moveTo>
                      <a:pt x="933574" y="3884808"/>
                    </a:moveTo>
                    <a:cubicBezTo>
                      <a:pt x="930142" y="3881495"/>
                      <a:pt x="930029" y="3876034"/>
                      <a:pt x="933319" y="3872575"/>
                    </a:cubicBezTo>
                    <a:lnTo>
                      <a:pt x="933319" y="3872575"/>
                    </a:lnTo>
                    <a:cubicBezTo>
                      <a:pt x="936590" y="3869153"/>
                      <a:pt x="942018" y="3869025"/>
                      <a:pt x="945441" y="3872302"/>
                    </a:cubicBezTo>
                    <a:cubicBezTo>
                      <a:pt x="945448" y="3872302"/>
                      <a:pt x="945454" y="3872320"/>
                      <a:pt x="945461" y="3872320"/>
                    </a:cubicBezTo>
                    <a:lnTo>
                      <a:pt x="945461" y="3872320"/>
                    </a:lnTo>
                    <a:cubicBezTo>
                      <a:pt x="948909" y="3875560"/>
                      <a:pt x="949073" y="3880985"/>
                      <a:pt x="945827" y="3884444"/>
                    </a:cubicBezTo>
                    <a:cubicBezTo>
                      <a:pt x="945821" y="3884444"/>
                      <a:pt x="945814" y="3884462"/>
                      <a:pt x="945807" y="3884462"/>
                    </a:cubicBezTo>
                    <a:lnTo>
                      <a:pt x="945807" y="3884462"/>
                    </a:lnTo>
                    <a:cubicBezTo>
                      <a:pt x="944177" y="3886192"/>
                      <a:pt x="941902" y="3887157"/>
                      <a:pt x="939526" y="3887138"/>
                    </a:cubicBezTo>
                    <a:lnTo>
                      <a:pt x="939526" y="3887138"/>
                    </a:lnTo>
                    <a:cubicBezTo>
                      <a:pt x="937324" y="3887120"/>
                      <a:pt x="935205" y="3886283"/>
                      <a:pt x="933574" y="3884808"/>
                    </a:cubicBezTo>
                    <a:close/>
                    <a:moveTo>
                      <a:pt x="4630308" y="3878510"/>
                    </a:moveTo>
                    <a:cubicBezTo>
                      <a:pt x="4626649" y="3875542"/>
                      <a:pt x="4626085" y="3870190"/>
                      <a:pt x="4629052" y="3866531"/>
                    </a:cubicBezTo>
                    <a:cubicBezTo>
                      <a:pt x="4629070" y="3866495"/>
                      <a:pt x="4629089" y="3866477"/>
                      <a:pt x="4629107" y="3866458"/>
                    </a:cubicBezTo>
                    <a:lnTo>
                      <a:pt x="4629107" y="3866458"/>
                    </a:lnTo>
                    <a:cubicBezTo>
                      <a:pt x="4632092" y="3862781"/>
                      <a:pt x="4637517" y="3862217"/>
                      <a:pt x="4641195" y="3865220"/>
                    </a:cubicBezTo>
                    <a:cubicBezTo>
                      <a:pt x="4641213" y="3865220"/>
                      <a:pt x="4641231" y="3865239"/>
                      <a:pt x="4641249" y="3865257"/>
                    </a:cubicBezTo>
                    <a:lnTo>
                      <a:pt x="4641249" y="3865257"/>
                    </a:lnTo>
                    <a:cubicBezTo>
                      <a:pt x="4644908" y="3868206"/>
                      <a:pt x="4645491" y="3873558"/>
                      <a:pt x="4642542" y="3877217"/>
                    </a:cubicBezTo>
                    <a:cubicBezTo>
                      <a:pt x="4642523" y="3877235"/>
                      <a:pt x="4642505" y="3877272"/>
                      <a:pt x="4642469" y="3877308"/>
                    </a:cubicBezTo>
                    <a:lnTo>
                      <a:pt x="4642469" y="3877308"/>
                    </a:lnTo>
                    <a:cubicBezTo>
                      <a:pt x="4640867" y="3879347"/>
                      <a:pt x="4638409" y="3880530"/>
                      <a:pt x="4635824" y="3880512"/>
                    </a:cubicBezTo>
                    <a:lnTo>
                      <a:pt x="4635824" y="3880512"/>
                    </a:lnTo>
                    <a:cubicBezTo>
                      <a:pt x="4633822" y="3880548"/>
                      <a:pt x="4631856" y="3879875"/>
                      <a:pt x="4630308" y="3878582"/>
                    </a:cubicBezTo>
                    <a:close/>
                    <a:moveTo>
                      <a:pt x="852910" y="3823205"/>
                    </a:moveTo>
                    <a:lnTo>
                      <a:pt x="852910" y="3823205"/>
                    </a:lnTo>
                    <a:cubicBezTo>
                      <a:pt x="848862" y="3820820"/>
                      <a:pt x="847505" y="3815614"/>
                      <a:pt x="849883" y="3811572"/>
                    </a:cubicBezTo>
                    <a:cubicBezTo>
                      <a:pt x="849914" y="3811518"/>
                      <a:pt x="849946" y="3811463"/>
                      <a:pt x="849979" y="3811408"/>
                    </a:cubicBezTo>
                    <a:lnTo>
                      <a:pt x="849979" y="3811408"/>
                    </a:lnTo>
                    <a:cubicBezTo>
                      <a:pt x="852428" y="3807367"/>
                      <a:pt x="857689" y="3806074"/>
                      <a:pt x="861730" y="3808514"/>
                    </a:cubicBezTo>
                    <a:cubicBezTo>
                      <a:pt x="861745" y="3808532"/>
                      <a:pt x="861761" y="3808532"/>
                      <a:pt x="861776" y="3808550"/>
                    </a:cubicBezTo>
                    <a:lnTo>
                      <a:pt x="861776" y="3808550"/>
                    </a:lnTo>
                    <a:cubicBezTo>
                      <a:pt x="865832" y="3810935"/>
                      <a:pt x="867184" y="3816160"/>
                      <a:pt x="864798" y="3820219"/>
                    </a:cubicBezTo>
                    <a:cubicBezTo>
                      <a:pt x="864768" y="3820256"/>
                      <a:pt x="864737" y="3820310"/>
                      <a:pt x="864707" y="3820365"/>
                    </a:cubicBezTo>
                    <a:lnTo>
                      <a:pt x="864707" y="3820365"/>
                    </a:lnTo>
                    <a:cubicBezTo>
                      <a:pt x="863128" y="3822950"/>
                      <a:pt x="860319" y="3824515"/>
                      <a:pt x="857297" y="3824497"/>
                    </a:cubicBezTo>
                    <a:lnTo>
                      <a:pt x="857297" y="3824497"/>
                    </a:lnTo>
                    <a:cubicBezTo>
                      <a:pt x="855759" y="3824479"/>
                      <a:pt x="854252" y="3824060"/>
                      <a:pt x="852928" y="3823278"/>
                    </a:cubicBezTo>
                    <a:close/>
                    <a:moveTo>
                      <a:pt x="4698192" y="3800377"/>
                    </a:moveTo>
                    <a:cubicBezTo>
                      <a:pt x="4694843" y="3797045"/>
                      <a:pt x="4694824" y="3791638"/>
                      <a:pt x="4698156" y="3788271"/>
                    </a:cubicBezTo>
                    <a:cubicBezTo>
                      <a:pt x="4698156" y="3788271"/>
                      <a:pt x="4698174" y="3788253"/>
                      <a:pt x="4698192" y="3788234"/>
                    </a:cubicBezTo>
                    <a:lnTo>
                      <a:pt x="4698192" y="3788234"/>
                    </a:lnTo>
                    <a:cubicBezTo>
                      <a:pt x="4701524" y="3784885"/>
                      <a:pt x="4706930" y="3784867"/>
                      <a:pt x="4710298" y="3788198"/>
                    </a:cubicBezTo>
                    <a:cubicBezTo>
                      <a:pt x="4710298" y="3788198"/>
                      <a:pt x="4710316" y="3788216"/>
                      <a:pt x="4710335" y="3788234"/>
                    </a:cubicBezTo>
                    <a:lnTo>
                      <a:pt x="4710335" y="3788234"/>
                    </a:lnTo>
                    <a:cubicBezTo>
                      <a:pt x="4713702" y="3791620"/>
                      <a:pt x="4713702" y="3797082"/>
                      <a:pt x="4710335" y="3800468"/>
                    </a:cubicBezTo>
                    <a:lnTo>
                      <a:pt x="4710335" y="3800468"/>
                    </a:lnTo>
                    <a:cubicBezTo>
                      <a:pt x="4708696" y="3802051"/>
                      <a:pt x="4706511" y="3802962"/>
                      <a:pt x="4704218" y="3802962"/>
                    </a:cubicBezTo>
                    <a:lnTo>
                      <a:pt x="4704218" y="3802962"/>
                    </a:lnTo>
                    <a:cubicBezTo>
                      <a:pt x="4701960" y="3802962"/>
                      <a:pt x="4699794" y="3802051"/>
                      <a:pt x="4698210" y="3800449"/>
                    </a:cubicBezTo>
                    <a:close/>
                    <a:moveTo>
                      <a:pt x="760596" y="3784521"/>
                    </a:moveTo>
                    <a:cubicBezTo>
                      <a:pt x="755939" y="3783465"/>
                      <a:pt x="753012" y="3778841"/>
                      <a:pt x="754042" y="3774180"/>
                    </a:cubicBezTo>
                    <a:lnTo>
                      <a:pt x="754042" y="3774180"/>
                    </a:lnTo>
                    <a:cubicBezTo>
                      <a:pt x="755135" y="3769557"/>
                      <a:pt x="759748" y="3766680"/>
                      <a:pt x="764383" y="3767718"/>
                    </a:cubicBezTo>
                    <a:lnTo>
                      <a:pt x="764383" y="3767718"/>
                    </a:lnTo>
                    <a:cubicBezTo>
                      <a:pt x="769010" y="3768719"/>
                      <a:pt x="771950" y="3773289"/>
                      <a:pt x="770949" y="3777912"/>
                    </a:cubicBezTo>
                    <a:cubicBezTo>
                      <a:pt x="770943" y="3777931"/>
                      <a:pt x="770940" y="3777949"/>
                      <a:pt x="770936" y="3777967"/>
                    </a:cubicBezTo>
                    <a:lnTo>
                      <a:pt x="770936" y="3777967"/>
                    </a:lnTo>
                    <a:cubicBezTo>
                      <a:pt x="770040" y="3781899"/>
                      <a:pt x="766531" y="3784703"/>
                      <a:pt x="762489" y="3784685"/>
                    </a:cubicBezTo>
                    <a:lnTo>
                      <a:pt x="762489" y="3784685"/>
                    </a:lnTo>
                    <a:cubicBezTo>
                      <a:pt x="761878" y="3784721"/>
                      <a:pt x="761262" y="3784721"/>
                      <a:pt x="760651" y="3784685"/>
                    </a:cubicBezTo>
                    <a:close/>
                    <a:moveTo>
                      <a:pt x="659653" y="3765206"/>
                    </a:moveTo>
                    <a:lnTo>
                      <a:pt x="659653" y="3765206"/>
                    </a:lnTo>
                    <a:cubicBezTo>
                      <a:pt x="654933" y="3764532"/>
                      <a:pt x="651629" y="3760200"/>
                      <a:pt x="652244" y="3755466"/>
                    </a:cubicBezTo>
                    <a:lnTo>
                      <a:pt x="652244" y="3755466"/>
                    </a:lnTo>
                    <a:cubicBezTo>
                      <a:pt x="652875" y="3750770"/>
                      <a:pt x="657186" y="3747457"/>
                      <a:pt x="661892" y="3748057"/>
                    </a:cubicBezTo>
                    <a:lnTo>
                      <a:pt x="661892" y="3748057"/>
                    </a:lnTo>
                    <a:cubicBezTo>
                      <a:pt x="666602" y="3748695"/>
                      <a:pt x="669915" y="3753009"/>
                      <a:pt x="669301" y="3757724"/>
                    </a:cubicBezTo>
                    <a:lnTo>
                      <a:pt x="669301" y="3757724"/>
                    </a:lnTo>
                    <a:cubicBezTo>
                      <a:pt x="668744" y="3762002"/>
                      <a:pt x="665098" y="3765206"/>
                      <a:pt x="660782" y="3765206"/>
                    </a:cubicBezTo>
                    <a:lnTo>
                      <a:pt x="659653" y="3765206"/>
                    </a:lnTo>
                    <a:close/>
                    <a:moveTo>
                      <a:pt x="556871" y="3747639"/>
                    </a:moveTo>
                    <a:lnTo>
                      <a:pt x="556871" y="3747639"/>
                    </a:lnTo>
                    <a:cubicBezTo>
                      <a:pt x="552258" y="3746710"/>
                      <a:pt x="549269" y="3742214"/>
                      <a:pt x="550196" y="3737608"/>
                    </a:cubicBezTo>
                    <a:cubicBezTo>
                      <a:pt x="550207" y="3737554"/>
                      <a:pt x="550216" y="3737517"/>
                      <a:pt x="550227" y="3737462"/>
                    </a:cubicBezTo>
                    <a:lnTo>
                      <a:pt x="550227" y="3737462"/>
                    </a:lnTo>
                    <a:cubicBezTo>
                      <a:pt x="551152" y="3732857"/>
                      <a:pt x="555632" y="3729871"/>
                      <a:pt x="560236" y="3730800"/>
                    </a:cubicBezTo>
                    <a:cubicBezTo>
                      <a:pt x="560292" y="3730818"/>
                      <a:pt x="560347" y="3730818"/>
                      <a:pt x="560403" y="3730836"/>
                    </a:cubicBezTo>
                    <a:lnTo>
                      <a:pt x="560403" y="3730836"/>
                    </a:lnTo>
                    <a:cubicBezTo>
                      <a:pt x="565058" y="3731801"/>
                      <a:pt x="568060" y="3736334"/>
                      <a:pt x="567120" y="3740994"/>
                    </a:cubicBezTo>
                    <a:lnTo>
                      <a:pt x="567120" y="3740994"/>
                    </a:lnTo>
                    <a:cubicBezTo>
                      <a:pt x="566268" y="3744981"/>
                      <a:pt x="562757" y="3747857"/>
                      <a:pt x="558674" y="3747893"/>
                    </a:cubicBezTo>
                    <a:lnTo>
                      <a:pt x="558674" y="3747893"/>
                    </a:lnTo>
                    <a:cubicBezTo>
                      <a:pt x="558071" y="3747893"/>
                      <a:pt x="557470" y="3747803"/>
                      <a:pt x="556890" y="3747639"/>
                    </a:cubicBezTo>
                    <a:close/>
                    <a:moveTo>
                      <a:pt x="4769790" y="3725484"/>
                    </a:moveTo>
                    <a:cubicBezTo>
                      <a:pt x="4766185" y="3722407"/>
                      <a:pt x="4765748" y="3716983"/>
                      <a:pt x="4768825" y="3713378"/>
                    </a:cubicBezTo>
                    <a:cubicBezTo>
                      <a:pt x="4768825" y="3713360"/>
                      <a:pt x="4768843" y="3713360"/>
                      <a:pt x="4768843" y="3713342"/>
                    </a:cubicBezTo>
                    <a:lnTo>
                      <a:pt x="4768843" y="3713342"/>
                    </a:lnTo>
                    <a:cubicBezTo>
                      <a:pt x="4771938" y="3709737"/>
                      <a:pt x="4777327" y="3709282"/>
                      <a:pt x="4780985" y="3712304"/>
                    </a:cubicBezTo>
                    <a:lnTo>
                      <a:pt x="4780985" y="3712304"/>
                    </a:lnTo>
                    <a:cubicBezTo>
                      <a:pt x="4784608" y="3715381"/>
                      <a:pt x="4785027" y="3720824"/>
                      <a:pt x="4781950" y="3724446"/>
                    </a:cubicBezTo>
                    <a:cubicBezTo>
                      <a:pt x="4781950" y="3724446"/>
                      <a:pt x="4781932" y="3724465"/>
                      <a:pt x="4781932" y="3724465"/>
                    </a:cubicBezTo>
                    <a:lnTo>
                      <a:pt x="4781932" y="3724465"/>
                    </a:lnTo>
                    <a:cubicBezTo>
                      <a:pt x="4780312" y="3726412"/>
                      <a:pt x="4777909" y="3727523"/>
                      <a:pt x="4775379" y="3727468"/>
                    </a:cubicBezTo>
                    <a:lnTo>
                      <a:pt x="4775379" y="3727468"/>
                    </a:lnTo>
                    <a:cubicBezTo>
                      <a:pt x="4773340" y="3727486"/>
                      <a:pt x="4771374" y="3726795"/>
                      <a:pt x="4769808" y="3725484"/>
                    </a:cubicBezTo>
                    <a:close/>
                    <a:moveTo>
                      <a:pt x="457439" y="3712395"/>
                    </a:moveTo>
                    <a:cubicBezTo>
                      <a:pt x="453231" y="3710138"/>
                      <a:pt x="451650" y="3704877"/>
                      <a:pt x="453908" y="3700672"/>
                    </a:cubicBezTo>
                    <a:lnTo>
                      <a:pt x="453908" y="3700672"/>
                    </a:lnTo>
                    <a:cubicBezTo>
                      <a:pt x="456158" y="3696503"/>
                      <a:pt x="461351" y="3694919"/>
                      <a:pt x="465540" y="3697140"/>
                    </a:cubicBezTo>
                    <a:lnTo>
                      <a:pt x="465540" y="3697140"/>
                    </a:lnTo>
                    <a:cubicBezTo>
                      <a:pt x="469718" y="3699343"/>
                      <a:pt x="471316" y="3704531"/>
                      <a:pt x="469110" y="3708700"/>
                    </a:cubicBezTo>
                    <a:cubicBezTo>
                      <a:pt x="469097" y="3708718"/>
                      <a:pt x="469085" y="3708754"/>
                      <a:pt x="469072" y="3708772"/>
                    </a:cubicBezTo>
                    <a:lnTo>
                      <a:pt x="469072" y="3708772"/>
                    </a:lnTo>
                    <a:cubicBezTo>
                      <a:pt x="467597" y="3711594"/>
                      <a:pt x="464668" y="3713360"/>
                      <a:pt x="461481" y="3713342"/>
                    </a:cubicBezTo>
                    <a:lnTo>
                      <a:pt x="461481" y="3713342"/>
                    </a:lnTo>
                    <a:cubicBezTo>
                      <a:pt x="460086" y="3713323"/>
                      <a:pt x="458715" y="3712996"/>
                      <a:pt x="457458" y="3712395"/>
                    </a:cubicBezTo>
                    <a:close/>
                    <a:moveTo>
                      <a:pt x="370350" y="3653613"/>
                    </a:moveTo>
                    <a:lnTo>
                      <a:pt x="370350" y="3653613"/>
                    </a:lnTo>
                    <a:lnTo>
                      <a:pt x="370350" y="3653613"/>
                    </a:lnTo>
                    <a:cubicBezTo>
                      <a:pt x="366738" y="3650610"/>
                      <a:pt x="366245" y="3645257"/>
                      <a:pt x="369245" y="3641635"/>
                    </a:cubicBezTo>
                    <a:cubicBezTo>
                      <a:pt x="369267" y="3641617"/>
                      <a:pt x="369290" y="3641580"/>
                      <a:pt x="369312" y="3641562"/>
                    </a:cubicBezTo>
                    <a:lnTo>
                      <a:pt x="369312" y="3641562"/>
                    </a:lnTo>
                    <a:cubicBezTo>
                      <a:pt x="372312" y="3637921"/>
                      <a:pt x="377693" y="3637411"/>
                      <a:pt x="381331" y="3640397"/>
                    </a:cubicBezTo>
                    <a:cubicBezTo>
                      <a:pt x="381378" y="3640452"/>
                      <a:pt x="381425" y="3640488"/>
                      <a:pt x="381473" y="3640524"/>
                    </a:cubicBezTo>
                    <a:lnTo>
                      <a:pt x="381473" y="3640524"/>
                    </a:lnTo>
                    <a:cubicBezTo>
                      <a:pt x="385072" y="3643583"/>
                      <a:pt x="385529" y="3648971"/>
                      <a:pt x="382492" y="3652594"/>
                    </a:cubicBezTo>
                    <a:lnTo>
                      <a:pt x="382492" y="3652594"/>
                    </a:lnTo>
                    <a:cubicBezTo>
                      <a:pt x="380859" y="3654560"/>
                      <a:pt x="378427" y="3655707"/>
                      <a:pt x="375866" y="3655689"/>
                    </a:cubicBezTo>
                    <a:lnTo>
                      <a:pt x="375866" y="3655689"/>
                    </a:lnTo>
                    <a:cubicBezTo>
                      <a:pt x="373843" y="3655652"/>
                      <a:pt x="371897" y="3654924"/>
                      <a:pt x="370350" y="3653613"/>
                    </a:cubicBezTo>
                    <a:close/>
                    <a:moveTo>
                      <a:pt x="4825295" y="3639050"/>
                    </a:moveTo>
                    <a:cubicBezTo>
                      <a:pt x="4821090" y="3636884"/>
                      <a:pt x="4819433" y="3631695"/>
                      <a:pt x="4821617" y="3627490"/>
                    </a:cubicBezTo>
                    <a:cubicBezTo>
                      <a:pt x="4821636" y="3627472"/>
                      <a:pt x="4821636" y="3627436"/>
                      <a:pt x="4821654" y="3627417"/>
                    </a:cubicBezTo>
                    <a:lnTo>
                      <a:pt x="4821654" y="3627417"/>
                    </a:lnTo>
                    <a:cubicBezTo>
                      <a:pt x="4823838" y="3623212"/>
                      <a:pt x="4829027" y="3621574"/>
                      <a:pt x="4833232" y="3623758"/>
                    </a:cubicBezTo>
                    <a:cubicBezTo>
                      <a:pt x="4833250" y="3623758"/>
                      <a:pt x="4833268" y="3623776"/>
                      <a:pt x="4833287" y="3623776"/>
                    </a:cubicBezTo>
                    <a:lnTo>
                      <a:pt x="4833287" y="3623776"/>
                    </a:lnTo>
                    <a:cubicBezTo>
                      <a:pt x="4837492" y="3626016"/>
                      <a:pt x="4839112" y="3631204"/>
                      <a:pt x="4836927" y="3635427"/>
                    </a:cubicBezTo>
                    <a:lnTo>
                      <a:pt x="4836927" y="3635427"/>
                    </a:lnTo>
                    <a:cubicBezTo>
                      <a:pt x="4835417" y="3638267"/>
                      <a:pt x="4832467" y="3640051"/>
                      <a:pt x="4829245" y="3640069"/>
                    </a:cubicBezTo>
                    <a:lnTo>
                      <a:pt x="4829245" y="3640069"/>
                    </a:lnTo>
                    <a:cubicBezTo>
                      <a:pt x="4827862" y="3640069"/>
                      <a:pt x="4826496" y="3639723"/>
                      <a:pt x="4825295" y="3639050"/>
                    </a:cubicBezTo>
                    <a:close/>
                    <a:moveTo>
                      <a:pt x="297624" y="3577556"/>
                    </a:moveTo>
                    <a:lnTo>
                      <a:pt x="297624" y="3577556"/>
                    </a:lnTo>
                    <a:cubicBezTo>
                      <a:pt x="294707" y="3573769"/>
                      <a:pt x="295408" y="3568344"/>
                      <a:pt x="299189" y="3565413"/>
                    </a:cubicBezTo>
                    <a:lnTo>
                      <a:pt x="299189" y="3565413"/>
                    </a:lnTo>
                    <a:cubicBezTo>
                      <a:pt x="302967" y="3562537"/>
                      <a:pt x="308357" y="3563265"/>
                      <a:pt x="311240" y="3567034"/>
                    </a:cubicBezTo>
                    <a:lnTo>
                      <a:pt x="311240" y="3567034"/>
                    </a:lnTo>
                    <a:cubicBezTo>
                      <a:pt x="314153" y="3570747"/>
                      <a:pt x="313507" y="3576118"/>
                      <a:pt x="309799" y="3579030"/>
                    </a:cubicBezTo>
                    <a:cubicBezTo>
                      <a:pt x="309764" y="3579048"/>
                      <a:pt x="309728" y="3579085"/>
                      <a:pt x="309693" y="3579103"/>
                    </a:cubicBezTo>
                    <a:lnTo>
                      <a:pt x="309693" y="3579103"/>
                    </a:lnTo>
                    <a:cubicBezTo>
                      <a:pt x="308188" y="3580268"/>
                      <a:pt x="306338" y="3580905"/>
                      <a:pt x="304432" y="3580923"/>
                    </a:cubicBezTo>
                    <a:lnTo>
                      <a:pt x="304432" y="3580923"/>
                    </a:lnTo>
                    <a:cubicBezTo>
                      <a:pt x="301765" y="3580905"/>
                      <a:pt x="299253" y="3579667"/>
                      <a:pt x="297624" y="3577556"/>
                    </a:cubicBezTo>
                    <a:close/>
                    <a:moveTo>
                      <a:pt x="4861649" y="3542567"/>
                    </a:moveTo>
                    <a:cubicBezTo>
                      <a:pt x="4857170" y="3541147"/>
                      <a:pt x="4854695" y="3536341"/>
                      <a:pt x="4856115" y="3531863"/>
                    </a:cubicBezTo>
                    <a:cubicBezTo>
                      <a:pt x="4856133" y="3531790"/>
                      <a:pt x="4856169" y="3531717"/>
                      <a:pt x="4856188" y="3531644"/>
                    </a:cubicBezTo>
                    <a:lnTo>
                      <a:pt x="4856188" y="3531644"/>
                    </a:lnTo>
                    <a:cubicBezTo>
                      <a:pt x="4857644" y="3527148"/>
                      <a:pt x="4862468" y="3524672"/>
                      <a:pt x="4866964" y="3526129"/>
                    </a:cubicBezTo>
                    <a:cubicBezTo>
                      <a:pt x="4867019" y="3526147"/>
                      <a:pt x="4867055" y="3526165"/>
                      <a:pt x="4867110" y="3526183"/>
                    </a:cubicBezTo>
                    <a:lnTo>
                      <a:pt x="4867110" y="3526183"/>
                    </a:lnTo>
                    <a:cubicBezTo>
                      <a:pt x="4871625" y="3527694"/>
                      <a:pt x="4874083" y="3532573"/>
                      <a:pt x="4872571" y="3537087"/>
                    </a:cubicBezTo>
                    <a:cubicBezTo>
                      <a:pt x="4872571" y="3537106"/>
                      <a:pt x="4872571" y="3537106"/>
                      <a:pt x="4872571" y="3537106"/>
                    </a:cubicBezTo>
                    <a:lnTo>
                      <a:pt x="4872571" y="3537106"/>
                    </a:lnTo>
                    <a:cubicBezTo>
                      <a:pt x="4871406" y="3540637"/>
                      <a:pt x="4868111" y="3543040"/>
                      <a:pt x="4864379" y="3543058"/>
                    </a:cubicBezTo>
                    <a:lnTo>
                      <a:pt x="4864379" y="3543058"/>
                    </a:lnTo>
                    <a:cubicBezTo>
                      <a:pt x="4863451" y="3543040"/>
                      <a:pt x="4862523" y="3542876"/>
                      <a:pt x="4861649" y="3542567"/>
                    </a:cubicBezTo>
                    <a:close/>
                    <a:moveTo>
                      <a:pt x="243775" y="3487007"/>
                    </a:moveTo>
                    <a:cubicBezTo>
                      <a:pt x="241873" y="3482657"/>
                      <a:pt x="243839" y="3477577"/>
                      <a:pt x="248181" y="3475630"/>
                    </a:cubicBezTo>
                    <a:lnTo>
                      <a:pt x="248181" y="3475630"/>
                    </a:lnTo>
                    <a:cubicBezTo>
                      <a:pt x="252535" y="3473736"/>
                      <a:pt x="257603" y="3475684"/>
                      <a:pt x="259558" y="3480017"/>
                    </a:cubicBezTo>
                    <a:lnTo>
                      <a:pt x="259558" y="3480017"/>
                    </a:lnTo>
                    <a:cubicBezTo>
                      <a:pt x="261444" y="3484350"/>
                      <a:pt x="259475" y="3489392"/>
                      <a:pt x="255153" y="3491303"/>
                    </a:cubicBezTo>
                    <a:lnTo>
                      <a:pt x="255153" y="3491303"/>
                    </a:lnTo>
                    <a:cubicBezTo>
                      <a:pt x="254075" y="3491813"/>
                      <a:pt x="252901" y="3492068"/>
                      <a:pt x="251712" y="3492086"/>
                    </a:cubicBezTo>
                    <a:lnTo>
                      <a:pt x="251712" y="3492086"/>
                    </a:lnTo>
                    <a:cubicBezTo>
                      <a:pt x="248297" y="3492105"/>
                      <a:pt x="245188" y="3490120"/>
                      <a:pt x="243775" y="3487007"/>
                    </a:cubicBezTo>
                    <a:close/>
                    <a:moveTo>
                      <a:pt x="4871825" y="3439949"/>
                    </a:moveTo>
                    <a:cubicBezTo>
                      <a:pt x="4867055" y="3439895"/>
                      <a:pt x="4863233" y="3435962"/>
                      <a:pt x="4863287" y="3431193"/>
                    </a:cubicBezTo>
                    <a:cubicBezTo>
                      <a:pt x="4863287" y="3431193"/>
                      <a:pt x="4863287" y="3431175"/>
                      <a:pt x="4863287" y="3431175"/>
                    </a:cubicBezTo>
                    <a:lnTo>
                      <a:pt x="4863287" y="3431175"/>
                    </a:lnTo>
                    <a:cubicBezTo>
                      <a:pt x="4863360" y="3426442"/>
                      <a:pt x="4867256" y="3422655"/>
                      <a:pt x="4871989" y="3422728"/>
                    </a:cubicBezTo>
                    <a:cubicBezTo>
                      <a:pt x="4871989" y="3422728"/>
                      <a:pt x="4871989" y="3422728"/>
                      <a:pt x="4871989" y="3422728"/>
                    </a:cubicBezTo>
                    <a:lnTo>
                      <a:pt x="4871989" y="3422728"/>
                    </a:lnTo>
                    <a:cubicBezTo>
                      <a:pt x="4876740" y="3422764"/>
                      <a:pt x="4880563" y="3426660"/>
                      <a:pt x="4880527" y="3431411"/>
                    </a:cubicBezTo>
                    <a:cubicBezTo>
                      <a:pt x="4880527" y="3431411"/>
                      <a:pt x="4880527" y="3431430"/>
                      <a:pt x="4880527" y="3431430"/>
                    </a:cubicBezTo>
                    <a:lnTo>
                      <a:pt x="4880527" y="3431430"/>
                    </a:lnTo>
                    <a:cubicBezTo>
                      <a:pt x="4880472" y="3436144"/>
                      <a:pt x="4876613" y="3439949"/>
                      <a:pt x="4871898" y="3439949"/>
                    </a:cubicBezTo>
                    <a:lnTo>
                      <a:pt x="4871898" y="3439949"/>
                    </a:lnTo>
                    <a:close/>
                    <a:moveTo>
                      <a:pt x="214921" y="3385500"/>
                    </a:moveTo>
                    <a:cubicBezTo>
                      <a:pt x="214233" y="3380821"/>
                      <a:pt x="217464" y="3376471"/>
                      <a:pt x="222139" y="3375797"/>
                    </a:cubicBezTo>
                    <a:cubicBezTo>
                      <a:pt x="222159" y="3375779"/>
                      <a:pt x="222181" y="3375779"/>
                      <a:pt x="222203" y="3375779"/>
                    </a:cubicBezTo>
                    <a:lnTo>
                      <a:pt x="222203" y="3375779"/>
                    </a:lnTo>
                    <a:cubicBezTo>
                      <a:pt x="226927" y="3375160"/>
                      <a:pt x="231274" y="3378455"/>
                      <a:pt x="231942" y="3383170"/>
                    </a:cubicBezTo>
                    <a:lnTo>
                      <a:pt x="231942" y="3383170"/>
                    </a:lnTo>
                    <a:cubicBezTo>
                      <a:pt x="232558" y="3387903"/>
                      <a:pt x="229254" y="3392236"/>
                      <a:pt x="224533" y="3392909"/>
                    </a:cubicBezTo>
                    <a:lnTo>
                      <a:pt x="223423" y="3392909"/>
                    </a:lnTo>
                    <a:cubicBezTo>
                      <a:pt x="219119" y="3392945"/>
                      <a:pt x="215466" y="3389760"/>
                      <a:pt x="214921" y="3385500"/>
                    </a:cubicBezTo>
                    <a:close/>
                    <a:moveTo>
                      <a:pt x="4857425" y="3329576"/>
                    </a:moveTo>
                    <a:lnTo>
                      <a:pt x="4857425" y="3329576"/>
                    </a:lnTo>
                    <a:cubicBezTo>
                      <a:pt x="4856697" y="3324880"/>
                      <a:pt x="4859902" y="3320492"/>
                      <a:pt x="4864598" y="3319764"/>
                    </a:cubicBezTo>
                    <a:cubicBezTo>
                      <a:pt x="4864634" y="3319764"/>
                      <a:pt x="4864671" y="3319746"/>
                      <a:pt x="4864707" y="3319746"/>
                    </a:cubicBezTo>
                    <a:lnTo>
                      <a:pt x="4864707" y="3319746"/>
                    </a:lnTo>
                    <a:cubicBezTo>
                      <a:pt x="4869422" y="3319072"/>
                      <a:pt x="4873791" y="3322313"/>
                      <a:pt x="4874519" y="3327028"/>
                    </a:cubicBezTo>
                    <a:lnTo>
                      <a:pt x="4874519" y="3327028"/>
                    </a:lnTo>
                    <a:cubicBezTo>
                      <a:pt x="4875156" y="3331743"/>
                      <a:pt x="4871934" y="3336093"/>
                      <a:pt x="4867238" y="3336858"/>
                    </a:cubicBezTo>
                    <a:lnTo>
                      <a:pt x="4867238" y="3336858"/>
                    </a:lnTo>
                    <a:cubicBezTo>
                      <a:pt x="4866801" y="3336894"/>
                      <a:pt x="4866382" y="3336894"/>
                      <a:pt x="4865945" y="3336858"/>
                    </a:cubicBezTo>
                    <a:lnTo>
                      <a:pt x="4865945" y="3336858"/>
                    </a:lnTo>
                    <a:cubicBezTo>
                      <a:pt x="4861685" y="3336894"/>
                      <a:pt x="4858044" y="3333781"/>
                      <a:pt x="4857425" y="3329576"/>
                    </a:cubicBezTo>
                    <a:close/>
                    <a:moveTo>
                      <a:pt x="224060" y="3289855"/>
                    </a:moveTo>
                    <a:cubicBezTo>
                      <a:pt x="219396" y="3288999"/>
                      <a:pt x="216308" y="3284521"/>
                      <a:pt x="217160" y="3279860"/>
                    </a:cubicBezTo>
                    <a:lnTo>
                      <a:pt x="217160" y="3279860"/>
                    </a:lnTo>
                    <a:cubicBezTo>
                      <a:pt x="217994" y="3275163"/>
                      <a:pt x="222472" y="3272032"/>
                      <a:pt x="227165" y="3272870"/>
                    </a:cubicBezTo>
                    <a:cubicBezTo>
                      <a:pt x="227193" y="3272870"/>
                      <a:pt x="227218" y="3272888"/>
                      <a:pt x="227246" y="3272888"/>
                    </a:cubicBezTo>
                    <a:lnTo>
                      <a:pt x="227246" y="3272888"/>
                    </a:lnTo>
                    <a:cubicBezTo>
                      <a:pt x="231920" y="3273762"/>
                      <a:pt x="235002" y="3278258"/>
                      <a:pt x="234131" y="3282937"/>
                    </a:cubicBezTo>
                    <a:cubicBezTo>
                      <a:pt x="234131" y="3282937"/>
                      <a:pt x="234129" y="3282955"/>
                      <a:pt x="234127" y="3282955"/>
                    </a:cubicBezTo>
                    <a:lnTo>
                      <a:pt x="234127" y="3282955"/>
                    </a:lnTo>
                    <a:cubicBezTo>
                      <a:pt x="233364" y="3287051"/>
                      <a:pt x="229781" y="3290036"/>
                      <a:pt x="225607" y="3290036"/>
                    </a:cubicBezTo>
                    <a:lnTo>
                      <a:pt x="225607" y="3290036"/>
                    </a:lnTo>
                    <a:cubicBezTo>
                      <a:pt x="225085" y="3290000"/>
                      <a:pt x="224568" y="3289909"/>
                      <a:pt x="224060" y="3289782"/>
                    </a:cubicBezTo>
                    <a:close/>
                    <a:moveTo>
                      <a:pt x="4844592" y="3226704"/>
                    </a:moveTo>
                    <a:cubicBezTo>
                      <a:pt x="4843973" y="3222043"/>
                      <a:pt x="4847213" y="3217747"/>
                      <a:pt x="4851873" y="3217056"/>
                    </a:cubicBezTo>
                    <a:lnTo>
                      <a:pt x="4851873" y="3217056"/>
                    </a:lnTo>
                    <a:cubicBezTo>
                      <a:pt x="4856533" y="3216346"/>
                      <a:pt x="4860884" y="3219549"/>
                      <a:pt x="4861594" y="3224210"/>
                    </a:cubicBezTo>
                    <a:cubicBezTo>
                      <a:pt x="4861594" y="3224264"/>
                      <a:pt x="4861613" y="3224301"/>
                      <a:pt x="4861613" y="3224337"/>
                    </a:cubicBezTo>
                    <a:lnTo>
                      <a:pt x="4861613" y="3224337"/>
                    </a:lnTo>
                    <a:cubicBezTo>
                      <a:pt x="4862304" y="3229016"/>
                      <a:pt x="4859064" y="3233385"/>
                      <a:pt x="4854385" y="3234077"/>
                    </a:cubicBezTo>
                    <a:cubicBezTo>
                      <a:pt x="4854367" y="3234077"/>
                      <a:pt x="4854349" y="3234077"/>
                      <a:pt x="4854330" y="3234077"/>
                    </a:cubicBezTo>
                    <a:lnTo>
                      <a:pt x="4854330" y="3234077"/>
                    </a:lnTo>
                    <a:cubicBezTo>
                      <a:pt x="4853894" y="3234077"/>
                      <a:pt x="4853548" y="3234077"/>
                      <a:pt x="4853129" y="3234077"/>
                    </a:cubicBezTo>
                    <a:lnTo>
                      <a:pt x="4853129" y="3234077"/>
                    </a:lnTo>
                    <a:cubicBezTo>
                      <a:pt x="4848833" y="3234040"/>
                      <a:pt x="4845211" y="3230872"/>
                      <a:pt x="4844592" y="3226631"/>
                    </a:cubicBezTo>
                    <a:close/>
                    <a:moveTo>
                      <a:pt x="256099" y="3191733"/>
                    </a:moveTo>
                    <a:cubicBezTo>
                      <a:pt x="251922" y="3189530"/>
                      <a:pt x="250323" y="3184342"/>
                      <a:pt x="252530" y="3180174"/>
                    </a:cubicBezTo>
                    <a:cubicBezTo>
                      <a:pt x="252542" y="3180155"/>
                      <a:pt x="252555" y="3180119"/>
                      <a:pt x="252568" y="3180101"/>
                    </a:cubicBezTo>
                    <a:lnTo>
                      <a:pt x="252568" y="3180101"/>
                    </a:lnTo>
                    <a:cubicBezTo>
                      <a:pt x="254820" y="3175932"/>
                      <a:pt x="260032" y="3174366"/>
                      <a:pt x="264209" y="3176624"/>
                    </a:cubicBezTo>
                    <a:cubicBezTo>
                      <a:pt x="264237" y="3176624"/>
                      <a:pt x="264264" y="3176642"/>
                      <a:pt x="264291" y="3176660"/>
                    </a:cubicBezTo>
                    <a:lnTo>
                      <a:pt x="264291" y="3176660"/>
                    </a:lnTo>
                    <a:cubicBezTo>
                      <a:pt x="268422" y="3178826"/>
                      <a:pt x="270013" y="3183942"/>
                      <a:pt x="267847" y="3188056"/>
                    </a:cubicBezTo>
                    <a:cubicBezTo>
                      <a:pt x="267809" y="3188129"/>
                      <a:pt x="267770" y="3188202"/>
                      <a:pt x="267732" y="3188274"/>
                    </a:cubicBezTo>
                    <a:lnTo>
                      <a:pt x="267732" y="3188274"/>
                    </a:lnTo>
                    <a:cubicBezTo>
                      <a:pt x="266268" y="3191096"/>
                      <a:pt x="263345" y="3192880"/>
                      <a:pt x="260159" y="3192862"/>
                    </a:cubicBezTo>
                    <a:lnTo>
                      <a:pt x="260159" y="3192862"/>
                    </a:lnTo>
                    <a:cubicBezTo>
                      <a:pt x="258728" y="3192862"/>
                      <a:pt x="257326" y="3192461"/>
                      <a:pt x="256099" y="3191733"/>
                    </a:cubicBezTo>
                    <a:close/>
                    <a:moveTo>
                      <a:pt x="4830119" y="3123922"/>
                    </a:moveTo>
                    <a:cubicBezTo>
                      <a:pt x="4829591" y="3119171"/>
                      <a:pt x="4832977" y="3114875"/>
                      <a:pt x="4837710" y="3114274"/>
                    </a:cubicBezTo>
                    <a:lnTo>
                      <a:pt x="4837710" y="3114274"/>
                    </a:lnTo>
                    <a:cubicBezTo>
                      <a:pt x="4842425" y="3113782"/>
                      <a:pt x="4846667" y="3117150"/>
                      <a:pt x="4847268" y="3121847"/>
                    </a:cubicBezTo>
                    <a:lnTo>
                      <a:pt x="4847268" y="3121847"/>
                    </a:lnTo>
                    <a:cubicBezTo>
                      <a:pt x="4847814" y="3126580"/>
                      <a:pt x="4844409" y="3130876"/>
                      <a:pt x="4839676" y="3131422"/>
                    </a:cubicBezTo>
                    <a:lnTo>
                      <a:pt x="4839676" y="3131422"/>
                    </a:lnTo>
                    <a:cubicBezTo>
                      <a:pt x="4839331" y="3131459"/>
                      <a:pt x="4838984" y="3131459"/>
                      <a:pt x="4838638" y="3131422"/>
                    </a:cubicBezTo>
                    <a:lnTo>
                      <a:pt x="4838638" y="3131422"/>
                    </a:lnTo>
                    <a:cubicBezTo>
                      <a:pt x="4834288" y="3131422"/>
                      <a:pt x="4830629" y="3128182"/>
                      <a:pt x="4830119" y="3123868"/>
                    </a:cubicBezTo>
                    <a:close/>
                    <a:moveTo>
                      <a:pt x="304778" y="3100493"/>
                    </a:moveTo>
                    <a:cubicBezTo>
                      <a:pt x="300547" y="3098345"/>
                      <a:pt x="298852" y="3093193"/>
                      <a:pt x="300991" y="3088952"/>
                    </a:cubicBezTo>
                    <a:lnTo>
                      <a:pt x="300991" y="3088952"/>
                    </a:lnTo>
                    <a:cubicBezTo>
                      <a:pt x="303165" y="3084710"/>
                      <a:pt x="308360" y="3082999"/>
                      <a:pt x="312624" y="3085147"/>
                    </a:cubicBezTo>
                    <a:lnTo>
                      <a:pt x="312624" y="3085147"/>
                    </a:lnTo>
                    <a:cubicBezTo>
                      <a:pt x="316820" y="3087331"/>
                      <a:pt x="318449" y="3092501"/>
                      <a:pt x="316265" y="3096707"/>
                    </a:cubicBezTo>
                    <a:lnTo>
                      <a:pt x="316265" y="3096707"/>
                    </a:lnTo>
                    <a:cubicBezTo>
                      <a:pt x="314832" y="3099619"/>
                      <a:pt x="311852" y="3101458"/>
                      <a:pt x="308601" y="3101440"/>
                    </a:cubicBezTo>
                    <a:lnTo>
                      <a:pt x="308601" y="3101440"/>
                    </a:lnTo>
                    <a:cubicBezTo>
                      <a:pt x="307266" y="3101458"/>
                      <a:pt x="305950" y="3101130"/>
                      <a:pt x="304778" y="3100493"/>
                    </a:cubicBezTo>
                    <a:close/>
                    <a:moveTo>
                      <a:pt x="4838566" y="3028895"/>
                    </a:moveTo>
                    <a:cubicBezTo>
                      <a:pt x="4833869" y="3028823"/>
                      <a:pt x="4830137" y="3024945"/>
                      <a:pt x="4830210" y="3020249"/>
                    </a:cubicBezTo>
                    <a:cubicBezTo>
                      <a:pt x="4830210" y="3020212"/>
                      <a:pt x="4830210" y="3020157"/>
                      <a:pt x="4830210" y="3020103"/>
                    </a:cubicBezTo>
                    <a:lnTo>
                      <a:pt x="4830210" y="3020103"/>
                    </a:lnTo>
                    <a:cubicBezTo>
                      <a:pt x="4830283" y="3015370"/>
                      <a:pt x="4834178" y="3011583"/>
                      <a:pt x="4838912" y="3011656"/>
                    </a:cubicBezTo>
                    <a:cubicBezTo>
                      <a:pt x="4838930" y="3011656"/>
                      <a:pt x="4838966" y="3011656"/>
                      <a:pt x="4838984" y="3011656"/>
                    </a:cubicBezTo>
                    <a:lnTo>
                      <a:pt x="4838984" y="3011656"/>
                    </a:lnTo>
                    <a:cubicBezTo>
                      <a:pt x="4843736" y="3011784"/>
                      <a:pt x="4847504" y="3015697"/>
                      <a:pt x="4847431" y="3020449"/>
                    </a:cubicBezTo>
                    <a:lnTo>
                      <a:pt x="4847431" y="3020449"/>
                    </a:lnTo>
                    <a:cubicBezTo>
                      <a:pt x="4847322" y="3025127"/>
                      <a:pt x="4843499" y="3028877"/>
                      <a:pt x="4838821" y="3028895"/>
                    </a:cubicBezTo>
                    <a:lnTo>
                      <a:pt x="4838566" y="3028895"/>
                    </a:lnTo>
                    <a:close/>
                    <a:moveTo>
                      <a:pt x="343043" y="3004939"/>
                    </a:moveTo>
                    <a:cubicBezTo>
                      <a:pt x="338510" y="3003610"/>
                      <a:pt x="335918" y="2998840"/>
                      <a:pt x="337254" y="2994307"/>
                    </a:cubicBezTo>
                    <a:cubicBezTo>
                      <a:pt x="337260" y="2994289"/>
                      <a:pt x="337267" y="2994271"/>
                      <a:pt x="337273" y="2994253"/>
                    </a:cubicBezTo>
                    <a:lnTo>
                      <a:pt x="337273" y="2994253"/>
                    </a:lnTo>
                    <a:cubicBezTo>
                      <a:pt x="338585" y="2989738"/>
                      <a:pt x="343313" y="2987135"/>
                      <a:pt x="347831" y="2988445"/>
                    </a:cubicBezTo>
                    <a:cubicBezTo>
                      <a:pt x="347867" y="2988464"/>
                      <a:pt x="347904" y="2988464"/>
                      <a:pt x="347940" y="2988482"/>
                    </a:cubicBezTo>
                    <a:lnTo>
                      <a:pt x="347940" y="2988482"/>
                    </a:lnTo>
                    <a:cubicBezTo>
                      <a:pt x="352506" y="2989811"/>
                      <a:pt x="355127" y="2994599"/>
                      <a:pt x="353802" y="2999168"/>
                    </a:cubicBezTo>
                    <a:lnTo>
                      <a:pt x="353802" y="2999168"/>
                    </a:lnTo>
                    <a:cubicBezTo>
                      <a:pt x="352695" y="3002809"/>
                      <a:pt x="349338" y="3005284"/>
                      <a:pt x="345537" y="3005284"/>
                    </a:cubicBezTo>
                    <a:lnTo>
                      <a:pt x="345537" y="3005284"/>
                    </a:lnTo>
                    <a:cubicBezTo>
                      <a:pt x="344693" y="3005303"/>
                      <a:pt x="343853" y="3005175"/>
                      <a:pt x="343043" y="3004939"/>
                    </a:cubicBezTo>
                    <a:close/>
                    <a:moveTo>
                      <a:pt x="4857170" y="2927661"/>
                    </a:moveTo>
                    <a:cubicBezTo>
                      <a:pt x="4852692" y="2925950"/>
                      <a:pt x="4850453" y="2920926"/>
                      <a:pt x="4852164" y="2916448"/>
                    </a:cubicBezTo>
                    <a:cubicBezTo>
                      <a:pt x="4852164" y="2916448"/>
                      <a:pt x="4852164" y="2916448"/>
                      <a:pt x="4852164" y="2916448"/>
                    </a:cubicBezTo>
                    <a:lnTo>
                      <a:pt x="4852164" y="2916448"/>
                    </a:lnTo>
                    <a:cubicBezTo>
                      <a:pt x="4853894" y="2912042"/>
                      <a:pt x="4858864" y="2909858"/>
                      <a:pt x="4863287" y="2911550"/>
                    </a:cubicBezTo>
                    <a:lnTo>
                      <a:pt x="4863287" y="2911550"/>
                    </a:lnTo>
                    <a:cubicBezTo>
                      <a:pt x="4867729" y="2913225"/>
                      <a:pt x="4869968" y="2918177"/>
                      <a:pt x="4868311" y="2922619"/>
                    </a:cubicBezTo>
                    <a:cubicBezTo>
                      <a:pt x="4868311" y="2922637"/>
                      <a:pt x="4868294" y="2922637"/>
                      <a:pt x="4868294" y="2922655"/>
                    </a:cubicBezTo>
                    <a:lnTo>
                      <a:pt x="4868294" y="2922655"/>
                    </a:lnTo>
                    <a:cubicBezTo>
                      <a:pt x="4866964" y="2925968"/>
                      <a:pt x="4863743" y="2928153"/>
                      <a:pt x="4860174" y="2928116"/>
                    </a:cubicBezTo>
                    <a:lnTo>
                      <a:pt x="4860174" y="2928116"/>
                    </a:lnTo>
                    <a:cubicBezTo>
                      <a:pt x="4859155" y="2928135"/>
                      <a:pt x="4858135" y="2927971"/>
                      <a:pt x="4857170" y="2927661"/>
                    </a:cubicBezTo>
                    <a:close/>
                    <a:moveTo>
                      <a:pt x="351745" y="2894657"/>
                    </a:moveTo>
                    <a:cubicBezTo>
                      <a:pt x="351794" y="2889887"/>
                      <a:pt x="355677" y="2886046"/>
                      <a:pt x="360447" y="2886046"/>
                    </a:cubicBezTo>
                    <a:lnTo>
                      <a:pt x="360447" y="2886046"/>
                    </a:lnTo>
                    <a:cubicBezTo>
                      <a:pt x="365194" y="2886064"/>
                      <a:pt x="369037" y="2889905"/>
                      <a:pt x="369057" y="2894657"/>
                    </a:cubicBezTo>
                    <a:lnTo>
                      <a:pt x="369057" y="2894657"/>
                    </a:lnTo>
                    <a:cubicBezTo>
                      <a:pt x="369048" y="2899408"/>
                      <a:pt x="365202" y="2903268"/>
                      <a:pt x="360447" y="2903286"/>
                    </a:cubicBezTo>
                    <a:lnTo>
                      <a:pt x="360447" y="2903286"/>
                    </a:lnTo>
                    <a:cubicBezTo>
                      <a:pt x="355664" y="2903304"/>
                      <a:pt x="351774" y="2899445"/>
                      <a:pt x="351745" y="2894657"/>
                    </a:cubicBezTo>
                    <a:close/>
                    <a:moveTo>
                      <a:pt x="4901971" y="2834582"/>
                    </a:moveTo>
                    <a:cubicBezTo>
                      <a:pt x="4897876" y="2832179"/>
                      <a:pt x="4896492" y="2826900"/>
                      <a:pt x="4898877" y="2822786"/>
                    </a:cubicBezTo>
                    <a:lnTo>
                      <a:pt x="4898877" y="2822786"/>
                    </a:lnTo>
                    <a:cubicBezTo>
                      <a:pt x="4901261" y="2818672"/>
                      <a:pt x="4906522" y="2817270"/>
                      <a:pt x="4910637" y="2819655"/>
                    </a:cubicBezTo>
                    <a:cubicBezTo>
                      <a:pt x="4910655" y="2819655"/>
                      <a:pt x="4910655" y="2819673"/>
                      <a:pt x="4910673" y="2819673"/>
                    </a:cubicBezTo>
                    <a:lnTo>
                      <a:pt x="4910673" y="2819673"/>
                    </a:lnTo>
                    <a:cubicBezTo>
                      <a:pt x="4914787" y="2822076"/>
                      <a:pt x="4916189" y="2827355"/>
                      <a:pt x="4913805" y="2831470"/>
                    </a:cubicBezTo>
                    <a:cubicBezTo>
                      <a:pt x="4913786" y="2831470"/>
                      <a:pt x="4913786" y="2831488"/>
                      <a:pt x="4913786" y="2831488"/>
                    </a:cubicBezTo>
                    <a:lnTo>
                      <a:pt x="4913786" y="2831488"/>
                    </a:lnTo>
                    <a:cubicBezTo>
                      <a:pt x="4912239" y="2834146"/>
                      <a:pt x="4909362" y="2835766"/>
                      <a:pt x="4906286" y="2835711"/>
                    </a:cubicBezTo>
                    <a:lnTo>
                      <a:pt x="4906286" y="2835711"/>
                    </a:lnTo>
                    <a:cubicBezTo>
                      <a:pt x="4904775" y="2835693"/>
                      <a:pt x="4903282" y="2835274"/>
                      <a:pt x="4901971" y="2834510"/>
                    </a:cubicBezTo>
                    <a:close/>
                    <a:moveTo>
                      <a:pt x="337436" y="2795061"/>
                    </a:moveTo>
                    <a:cubicBezTo>
                      <a:pt x="336137" y="2790473"/>
                      <a:pt x="338740" y="2785686"/>
                      <a:pt x="343298" y="2784284"/>
                    </a:cubicBezTo>
                    <a:lnTo>
                      <a:pt x="343298" y="2784284"/>
                    </a:lnTo>
                    <a:cubicBezTo>
                      <a:pt x="347864" y="2782973"/>
                      <a:pt x="352630" y="2785595"/>
                      <a:pt x="353984" y="2790146"/>
                    </a:cubicBezTo>
                    <a:lnTo>
                      <a:pt x="353984" y="2790146"/>
                    </a:lnTo>
                    <a:cubicBezTo>
                      <a:pt x="355353" y="2794661"/>
                      <a:pt x="352797" y="2799448"/>
                      <a:pt x="348273" y="2800814"/>
                    </a:cubicBezTo>
                    <a:cubicBezTo>
                      <a:pt x="348253" y="2800814"/>
                      <a:pt x="348233" y="2800832"/>
                      <a:pt x="348213" y="2800832"/>
                    </a:cubicBezTo>
                    <a:lnTo>
                      <a:pt x="348213" y="2800832"/>
                    </a:lnTo>
                    <a:cubicBezTo>
                      <a:pt x="347403" y="2801068"/>
                      <a:pt x="346564" y="2801196"/>
                      <a:pt x="345719" y="2801178"/>
                    </a:cubicBezTo>
                    <a:lnTo>
                      <a:pt x="345719" y="2801178"/>
                    </a:lnTo>
                    <a:cubicBezTo>
                      <a:pt x="341916" y="2801178"/>
                      <a:pt x="338560" y="2798702"/>
                      <a:pt x="337436" y="2795061"/>
                    </a:cubicBezTo>
                    <a:close/>
                    <a:moveTo>
                      <a:pt x="4966597" y="2754211"/>
                    </a:moveTo>
                    <a:cubicBezTo>
                      <a:pt x="4963229" y="2750824"/>
                      <a:pt x="4963229" y="2745363"/>
                      <a:pt x="4966597" y="2741977"/>
                    </a:cubicBezTo>
                    <a:lnTo>
                      <a:pt x="4966597" y="2741977"/>
                    </a:lnTo>
                    <a:cubicBezTo>
                      <a:pt x="4969946" y="2738628"/>
                      <a:pt x="4975390" y="2738628"/>
                      <a:pt x="4978739" y="2741977"/>
                    </a:cubicBezTo>
                    <a:lnTo>
                      <a:pt x="4978739" y="2741977"/>
                    </a:lnTo>
                    <a:cubicBezTo>
                      <a:pt x="4982089" y="2745309"/>
                      <a:pt x="4982107" y="2750752"/>
                      <a:pt x="4978776" y="2754101"/>
                    </a:cubicBezTo>
                    <a:cubicBezTo>
                      <a:pt x="4978757" y="2754119"/>
                      <a:pt x="4978757" y="2754119"/>
                      <a:pt x="4978739" y="2754138"/>
                    </a:cubicBezTo>
                    <a:lnTo>
                      <a:pt x="4978739" y="2754138"/>
                    </a:lnTo>
                    <a:cubicBezTo>
                      <a:pt x="4977155" y="2755776"/>
                      <a:pt x="4974989" y="2756704"/>
                      <a:pt x="4972714" y="2756704"/>
                    </a:cubicBezTo>
                    <a:lnTo>
                      <a:pt x="4972714" y="2756704"/>
                    </a:lnTo>
                    <a:cubicBezTo>
                      <a:pt x="4970401" y="2756741"/>
                      <a:pt x="4968163" y="2755831"/>
                      <a:pt x="4966506" y="2754211"/>
                    </a:cubicBezTo>
                    <a:close/>
                    <a:moveTo>
                      <a:pt x="295130" y="2703730"/>
                    </a:moveTo>
                    <a:cubicBezTo>
                      <a:pt x="292539" y="2699725"/>
                      <a:pt x="293651" y="2694391"/>
                      <a:pt x="297624" y="2691751"/>
                    </a:cubicBezTo>
                    <a:lnTo>
                      <a:pt x="297624" y="2691751"/>
                    </a:lnTo>
                    <a:cubicBezTo>
                      <a:pt x="301628" y="2689185"/>
                      <a:pt x="306955" y="2690295"/>
                      <a:pt x="309602" y="2694245"/>
                    </a:cubicBezTo>
                    <a:lnTo>
                      <a:pt x="309602" y="2694245"/>
                    </a:lnTo>
                    <a:cubicBezTo>
                      <a:pt x="312194" y="2698214"/>
                      <a:pt x="311078" y="2703530"/>
                      <a:pt x="307108" y="2706133"/>
                    </a:cubicBezTo>
                    <a:lnTo>
                      <a:pt x="307108" y="2706133"/>
                    </a:lnTo>
                    <a:cubicBezTo>
                      <a:pt x="305725" y="2707116"/>
                      <a:pt x="304068" y="2707626"/>
                      <a:pt x="302375" y="2707608"/>
                    </a:cubicBezTo>
                    <a:lnTo>
                      <a:pt x="302375" y="2707608"/>
                    </a:lnTo>
                    <a:cubicBezTo>
                      <a:pt x="299462" y="2707608"/>
                      <a:pt x="296739" y="2706151"/>
                      <a:pt x="295130" y="2703730"/>
                    </a:cubicBezTo>
                    <a:close/>
                    <a:moveTo>
                      <a:pt x="5039487" y="2680720"/>
                    </a:moveTo>
                    <a:cubicBezTo>
                      <a:pt x="5036319" y="2677188"/>
                      <a:pt x="5036629" y="2671745"/>
                      <a:pt x="5040160" y="2668596"/>
                    </a:cubicBezTo>
                    <a:cubicBezTo>
                      <a:pt x="5040179" y="2668577"/>
                      <a:pt x="5040179" y="2668577"/>
                      <a:pt x="5040179" y="2668577"/>
                    </a:cubicBezTo>
                    <a:lnTo>
                      <a:pt x="5040179" y="2668577"/>
                    </a:lnTo>
                    <a:cubicBezTo>
                      <a:pt x="5043674" y="2665428"/>
                      <a:pt x="5049063" y="2665737"/>
                      <a:pt x="5052212" y="2669233"/>
                    </a:cubicBezTo>
                    <a:cubicBezTo>
                      <a:pt x="5052248" y="2669269"/>
                      <a:pt x="5052285" y="2669324"/>
                      <a:pt x="5052321" y="2669360"/>
                    </a:cubicBezTo>
                    <a:lnTo>
                      <a:pt x="5052321" y="2669360"/>
                    </a:lnTo>
                    <a:cubicBezTo>
                      <a:pt x="5055489" y="2672892"/>
                      <a:pt x="5055179" y="2678335"/>
                      <a:pt x="5051648" y="2681484"/>
                    </a:cubicBezTo>
                    <a:cubicBezTo>
                      <a:pt x="5051629" y="2681502"/>
                      <a:pt x="5051629" y="2681502"/>
                      <a:pt x="5051629" y="2681502"/>
                    </a:cubicBezTo>
                    <a:lnTo>
                      <a:pt x="5051629" y="2681502"/>
                    </a:lnTo>
                    <a:cubicBezTo>
                      <a:pt x="5050027" y="2682904"/>
                      <a:pt x="5047988" y="2683669"/>
                      <a:pt x="5045859" y="2683650"/>
                    </a:cubicBezTo>
                    <a:lnTo>
                      <a:pt x="5045859" y="2683650"/>
                    </a:lnTo>
                    <a:cubicBezTo>
                      <a:pt x="5043401" y="2683669"/>
                      <a:pt x="5041071" y="2682595"/>
                      <a:pt x="5039487" y="2680720"/>
                    </a:cubicBezTo>
                    <a:close/>
                    <a:moveTo>
                      <a:pt x="232488" y="2624723"/>
                    </a:moveTo>
                    <a:lnTo>
                      <a:pt x="232488" y="2624723"/>
                    </a:lnTo>
                    <a:lnTo>
                      <a:pt x="232488" y="2624723"/>
                    </a:lnTo>
                    <a:cubicBezTo>
                      <a:pt x="228995" y="2621483"/>
                      <a:pt x="228791" y="2616021"/>
                      <a:pt x="232033" y="2612526"/>
                    </a:cubicBezTo>
                    <a:cubicBezTo>
                      <a:pt x="232046" y="2612508"/>
                      <a:pt x="232057" y="2612508"/>
                      <a:pt x="232070" y="2612490"/>
                    </a:cubicBezTo>
                    <a:lnTo>
                      <a:pt x="232070" y="2612490"/>
                    </a:lnTo>
                    <a:cubicBezTo>
                      <a:pt x="235356" y="2609031"/>
                      <a:pt x="240828" y="2608867"/>
                      <a:pt x="244303" y="2612144"/>
                    </a:cubicBezTo>
                    <a:lnTo>
                      <a:pt x="244303" y="2612144"/>
                    </a:lnTo>
                    <a:cubicBezTo>
                      <a:pt x="247751" y="2615384"/>
                      <a:pt x="247915" y="2620809"/>
                      <a:pt x="244669" y="2624268"/>
                    </a:cubicBezTo>
                    <a:cubicBezTo>
                      <a:pt x="244664" y="2624268"/>
                      <a:pt x="244656" y="2624286"/>
                      <a:pt x="244649" y="2624286"/>
                    </a:cubicBezTo>
                    <a:lnTo>
                      <a:pt x="244649" y="2624286"/>
                    </a:lnTo>
                    <a:cubicBezTo>
                      <a:pt x="243011" y="2626016"/>
                      <a:pt x="240730" y="2626981"/>
                      <a:pt x="238350" y="2626962"/>
                    </a:cubicBezTo>
                    <a:lnTo>
                      <a:pt x="238350" y="2626962"/>
                    </a:lnTo>
                    <a:cubicBezTo>
                      <a:pt x="236184" y="2626981"/>
                      <a:pt x="234092" y="2626179"/>
                      <a:pt x="232488" y="2624723"/>
                    </a:cubicBezTo>
                    <a:close/>
                    <a:moveTo>
                      <a:pt x="5108663" y="2604207"/>
                    </a:moveTo>
                    <a:cubicBezTo>
                      <a:pt x="5104695" y="2601603"/>
                      <a:pt x="5103584" y="2596288"/>
                      <a:pt x="5106169" y="2592319"/>
                    </a:cubicBezTo>
                    <a:lnTo>
                      <a:pt x="5106169" y="2592319"/>
                    </a:lnTo>
                    <a:cubicBezTo>
                      <a:pt x="5108700" y="2588333"/>
                      <a:pt x="5113997" y="2587149"/>
                      <a:pt x="5117984" y="2589680"/>
                    </a:cubicBezTo>
                    <a:cubicBezTo>
                      <a:pt x="5118002" y="2589698"/>
                      <a:pt x="5118039" y="2589716"/>
                      <a:pt x="5118057" y="2589734"/>
                    </a:cubicBezTo>
                    <a:lnTo>
                      <a:pt x="5118057" y="2589734"/>
                    </a:lnTo>
                    <a:cubicBezTo>
                      <a:pt x="5122044" y="2592265"/>
                      <a:pt x="5123209" y="2597562"/>
                      <a:pt x="5120678" y="2601549"/>
                    </a:cubicBezTo>
                    <a:cubicBezTo>
                      <a:pt x="5120642" y="2601603"/>
                      <a:pt x="5120605" y="2601658"/>
                      <a:pt x="5120569" y="2601713"/>
                    </a:cubicBezTo>
                    <a:lnTo>
                      <a:pt x="5120569" y="2601713"/>
                    </a:lnTo>
                    <a:cubicBezTo>
                      <a:pt x="5118949" y="2604152"/>
                      <a:pt x="5116218" y="2605608"/>
                      <a:pt x="5113287" y="2605590"/>
                    </a:cubicBezTo>
                    <a:lnTo>
                      <a:pt x="5113287" y="2605590"/>
                    </a:lnTo>
                    <a:cubicBezTo>
                      <a:pt x="5111649" y="2605572"/>
                      <a:pt x="5110047" y="2605099"/>
                      <a:pt x="5108663" y="2604207"/>
                    </a:cubicBezTo>
                    <a:close/>
                    <a:moveTo>
                      <a:pt x="157541" y="2555365"/>
                    </a:moveTo>
                    <a:cubicBezTo>
                      <a:pt x="153598" y="2552743"/>
                      <a:pt x="152528" y="2547427"/>
                      <a:pt x="155149" y="2543477"/>
                    </a:cubicBezTo>
                    <a:cubicBezTo>
                      <a:pt x="155169" y="2543441"/>
                      <a:pt x="155191" y="2543422"/>
                      <a:pt x="155211" y="2543386"/>
                    </a:cubicBezTo>
                    <a:lnTo>
                      <a:pt x="155211" y="2543386"/>
                    </a:lnTo>
                    <a:cubicBezTo>
                      <a:pt x="157853" y="2539472"/>
                      <a:pt x="163172" y="2538416"/>
                      <a:pt x="167099" y="2541056"/>
                    </a:cubicBezTo>
                    <a:lnTo>
                      <a:pt x="167099" y="2541056"/>
                    </a:lnTo>
                    <a:cubicBezTo>
                      <a:pt x="171071" y="2543677"/>
                      <a:pt x="172168" y="2549011"/>
                      <a:pt x="169554" y="2552980"/>
                    </a:cubicBezTo>
                    <a:cubicBezTo>
                      <a:pt x="169543" y="2552998"/>
                      <a:pt x="169531" y="2553016"/>
                      <a:pt x="169520" y="2553034"/>
                    </a:cubicBezTo>
                    <a:lnTo>
                      <a:pt x="169520" y="2553034"/>
                    </a:lnTo>
                    <a:cubicBezTo>
                      <a:pt x="167903" y="2555401"/>
                      <a:pt x="165227" y="2556821"/>
                      <a:pt x="162365" y="2556821"/>
                    </a:cubicBezTo>
                    <a:lnTo>
                      <a:pt x="162365" y="2556821"/>
                    </a:lnTo>
                    <a:cubicBezTo>
                      <a:pt x="160645" y="2556839"/>
                      <a:pt x="158959" y="2556348"/>
                      <a:pt x="157541" y="2555365"/>
                    </a:cubicBezTo>
                    <a:close/>
                    <a:moveTo>
                      <a:pt x="5154411" y="2511674"/>
                    </a:moveTo>
                    <a:cubicBezTo>
                      <a:pt x="5149878" y="2510272"/>
                      <a:pt x="5147329" y="2505467"/>
                      <a:pt x="5148731" y="2500934"/>
                    </a:cubicBezTo>
                    <a:cubicBezTo>
                      <a:pt x="5148731" y="2500934"/>
                      <a:pt x="5148731" y="2500916"/>
                      <a:pt x="5148731" y="2500916"/>
                    </a:cubicBezTo>
                    <a:lnTo>
                      <a:pt x="5148731" y="2500916"/>
                    </a:lnTo>
                    <a:cubicBezTo>
                      <a:pt x="5150078" y="2496364"/>
                      <a:pt x="5154830" y="2493779"/>
                      <a:pt x="5159381" y="2495108"/>
                    </a:cubicBezTo>
                    <a:cubicBezTo>
                      <a:pt x="5159399" y="2495126"/>
                      <a:pt x="5159399" y="2495126"/>
                      <a:pt x="5159417" y="2495126"/>
                    </a:cubicBezTo>
                    <a:lnTo>
                      <a:pt x="5159417" y="2495126"/>
                    </a:lnTo>
                    <a:cubicBezTo>
                      <a:pt x="5163968" y="2496528"/>
                      <a:pt x="5166553" y="2501334"/>
                      <a:pt x="5165188" y="2505904"/>
                    </a:cubicBezTo>
                    <a:lnTo>
                      <a:pt x="5165188" y="2505904"/>
                    </a:lnTo>
                    <a:cubicBezTo>
                      <a:pt x="5164077" y="2509526"/>
                      <a:pt x="5160728" y="2512020"/>
                      <a:pt x="5156923" y="2512020"/>
                    </a:cubicBezTo>
                    <a:lnTo>
                      <a:pt x="5156923" y="2512020"/>
                    </a:lnTo>
                    <a:cubicBezTo>
                      <a:pt x="5156086" y="2512057"/>
                      <a:pt x="5155230" y="2511965"/>
                      <a:pt x="5154411" y="2511765"/>
                    </a:cubicBezTo>
                    <a:close/>
                    <a:moveTo>
                      <a:pt x="79991" y="2483421"/>
                    </a:moveTo>
                    <a:cubicBezTo>
                      <a:pt x="77131" y="2479635"/>
                      <a:pt x="77861" y="2474246"/>
                      <a:pt x="81629" y="2471352"/>
                    </a:cubicBezTo>
                    <a:lnTo>
                      <a:pt x="81629" y="2471352"/>
                    </a:lnTo>
                    <a:cubicBezTo>
                      <a:pt x="85356" y="2468439"/>
                      <a:pt x="90731" y="2469112"/>
                      <a:pt x="93637" y="2472844"/>
                    </a:cubicBezTo>
                    <a:cubicBezTo>
                      <a:pt x="93659" y="2472863"/>
                      <a:pt x="93679" y="2472899"/>
                      <a:pt x="93699" y="2472917"/>
                    </a:cubicBezTo>
                    <a:lnTo>
                      <a:pt x="93699" y="2472917"/>
                    </a:lnTo>
                    <a:cubicBezTo>
                      <a:pt x="96537" y="2476685"/>
                      <a:pt x="95850" y="2482038"/>
                      <a:pt x="92151" y="2484968"/>
                    </a:cubicBezTo>
                    <a:lnTo>
                      <a:pt x="92151" y="2484968"/>
                    </a:lnTo>
                    <a:cubicBezTo>
                      <a:pt x="90642" y="2486134"/>
                      <a:pt x="88794" y="2486771"/>
                      <a:pt x="86890" y="2486789"/>
                    </a:cubicBezTo>
                    <a:lnTo>
                      <a:pt x="86890" y="2486789"/>
                    </a:lnTo>
                    <a:cubicBezTo>
                      <a:pt x="84201" y="2486753"/>
                      <a:pt x="81667" y="2485533"/>
                      <a:pt x="79991" y="2483421"/>
                    </a:cubicBezTo>
                    <a:close/>
                    <a:moveTo>
                      <a:pt x="5172852" y="2410258"/>
                    </a:moveTo>
                    <a:cubicBezTo>
                      <a:pt x="5168082" y="2410112"/>
                      <a:pt x="5164314" y="2406144"/>
                      <a:pt x="5164423" y="2401374"/>
                    </a:cubicBezTo>
                    <a:lnTo>
                      <a:pt x="5164423" y="2401374"/>
                    </a:lnTo>
                    <a:cubicBezTo>
                      <a:pt x="5164478" y="2396714"/>
                      <a:pt x="5168301" y="2392964"/>
                      <a:pt x="5172961" y="2393018"/>
                    </a:cubicBezTo>
                    <a:cubicBezTo>
                      <a:pt x="5173016" y="2393018"/>
                      <a:pt x="5173070" y="2393018"/>
                      <a:pt x="5173125" y="2393018"/>
                    </a:cubicBezTo>
                    <a:lnTo>
                      <a:pt x="5173125" y="2393018"/>
                    </a:lnTo>
                    <a:cubicBezTo>
                      <a:pt x="5177876" y="2393146"/>
                      <a:pt x="5181644" y="2397060"/>
                      <a:pt x="5181572" y="2401811"/>
                    </a:cubicBezTo>
                    <a:lnTo>
                      <a:pt x="5181572" y="2401811"/>
                    </a:lnTo>
                    <a:cubicBezTo>
                      <a:pt x="5181462" y="2406490"/>
                      <a:pt x="5177639" y="2410222"/>
                      <a:pt x="5172961" y="2410258"/>
                    </a:cubicBezTo>
                    <a:lnTo>
                      <a:pt x="5172779" y="2410258"/>
                    </a:lnTo>
                    <a:close/>
                    <a:moveTo>
                      <a:pt x="30712" y="2389687"/>
                    </a:moveTo>
                    <a:cubicBezTo>
                      <a:pt x="29237" y="2385136"/>
                      <a:pt x="31735" y="2380257"/>
                      <a:pt x="36288" y="2378783"/>
                    </a:cubicBezTo>
                    <a:cubicBezTo>
                      <a:pt x="36299" y="2378764"/>
                      <a:pt x="36308" y="2378764"/>
                      <a:pt x="36319" y="2378764"/>
                    </a:cubicBezTo>
                    <a:lnTo>
                      <a:pt x="36319" y="2378764"/>
                    </a:lnTo>
                    <a:cubicBezTo>
                      <a:pt x="40813" y="2377235"/>
                      <a:pt x="45692" y="2379657"/>
                      <a:pt x="47214" y="2384153"/>
                    </a:cubicBezTo>
                    <a:cubicBezTo>
                      <a:pt x="47223" y="2384171"/>
                      <a:pt x="47232" y="2384208"/>
                      <a:pt x="47241" y="2384226"/>
                    </a:cubicBezTo>
                    <a:lnTo>
                      <a:pt x="47241" y="2384226"/>
                    </a:lnTo>
                    <a:cubicBezTo>
                      <a:pt x="48732" y="2388740"/>
                      <a:pt x="46293" y="2393619"/>
                      <a:pt x="41780" y="2395148"/>
                    </a:cubicBezTo>
                    <a:lnTo>
                      <a:pt x="41780" y="2395148"/>
                    </a:lnTo>
                    <a:cubicBezTo>
                      <a:pt x="40913" y="2395421"/>
                      <a:pt x="40012" y="2395567"/>
                      <a:pt x="39104" y="2395585"/>
                    </a:cubicBezTo>
                    <a:lnTo>
                      <a:pt x="39104" y="2395585"/>
                    </a:lnTo>
                    <a:cubicBezTo>
                      <a:pt x="35328" y="2395622"/>
                      <a:pt x="31950" y="2393255"/>
                      <a:pt x="30712" y="2389687"/>
                    </a:cubicBezTo>
                    <a:close/>
                    <a:moveTo>
                      <a:pt x="5153300" y="2301032"/>
                    </a:moveTo>
                    <a:cubicBezTo>
                      <a:pt x="5152117" y="2296481"/>
                      <a:pt x="5154848" y="2291821"/>
                      <a:pt x="5159399" y="2290637"/>
                    </a:cubicBezTo>
                    <a:cubicBezTo>
                      <a:pt x="5159472" y="2290637"/>
                      <a:pt x="5159526" y="2290619"/>
                      <a:pt x="5159581" y="2290601"/>
                    </a:cubicBezTo>
                    <a:lnTo>
                      <a:pt x="5159581" y="2290601"/>
                    </a:lnTo>
                    <a:cubicBezTo>
                      <a:pt x="5164205" y="2289472"/>
                      <a:pt x="5168865" y="2292294"/>
                      <a:pt x="5170012" y="2296900"/>
                    </a:cubicBezTo>
                    <a:lnTo>
                      <a:pt x="5170012" y="2296900"/>
                    </a:lnTo>
                    <a:lnTo>
                      <a:pt x="5170012" y="2296900"/>
                    </a:lnTo>
                    <a:lnTo>
                      <a:pt x="5170012" y="2296900"/>
                    </a:lnTo>
                    <a:cubicBezTo>
                      <a:pt x="5171104" y="2301505"/>
                      <a:pt x="5168246" y="2306147"/>
                      <a:pt x="5163641" y="2307240"/>
                    </a:cubicBezTo>
                    <a:lnTo>
                      <a:pt x="5163641" y="2307240"/>
                    </a:lnTo>
                    <a:cubicBezTo>
                      <a:pt x="5162985" y="2307403"/>
                      <a:pt x="5162330" y="2307495"/>
                      <a:pt x="5161656" y="2307495"/>
                    </a:cubicBezTo>
                    <a:lnTo>
                      <a:pt x="5161656" y="2307495"/>
                    </a:lnTo>
                    <a:cubicBezTo>
                      <a:pt x="5157706" y="2307531"/>
                      <a:pt x="5154265" y="2304855"/>
                      <a:pt x="5153300" y="2301032"/>
                    </a:cubicBezTo>
                    <a:close/>
                    <a:moveTo>
                      <a:pt x="13654" y="2285358"/>
                    </a:moveTo>
                    <a:cubicBezTo>
                      <a:pt x="13583" y="2280570"/>
                      <a:pt x="17404" y="2276638"/>
                      <a:pt x="22190" y="2276565"/>
                    </a:cubicBezTo>
                    <a:cubicBezTo>
                      <a:pt x="22190" y="2276565"/>
                      <a:pt x="22192" y="2276565"/>
                      <a:pt x="22192" y="2276565"/>
                    </a:cubicBezTo>
                    <a:lnTo>
                      <a:pt x="22192" y="2276565"/>
                    </a:lnTo>
                    <a:cubicBezTo>
                      <a:pt x="26907" y="2276493"/>
                      <a:pt x="30794" y="2280243"/>
                      <a:pt x="30876" y="2284957"/>
                    </a:cubicBezTo>
                    <a:cubicBezTo>
                      <a:pt x="30876" y="2284976"/>
                      <a:pt x="30876" y="2284994"/>
                      <a:pt x="30876" y="2285012"/>
                    </a:cubicBezTo>
                    <a:lnTo>
                      <a:pt x="30876" y="2285012"/>
                    </a:lnTo>
                    <a:cubicBezTo>
                      <a:pt x="30987" y="2289764"/>
                      <a:pt x="27231" y="2293696"/>
                      <a:pt x="22487" y="2293805"/>
                    </a:cubicBezTo>
                    <a:cubicBezTo>
                      <a:pt x="22474" y="2293805"/>
                      <a:pt x="22460" y="2293805"/>
                      <a:pt x="22447" y="2293805"/>
                    </a:cubicBezTo>
                    <a:lnTo>
                      <a:pt x="22265" y="2293805"/>
                    </a:lnTo>
                    <a:cubicBezTo>
                      <a:pt x="17616" y="2293769"/>
                      <a:pt x="13820" y="2290073"/>
                      <a:pt x="13654" y="2285431"/>
                    </a:cubicBezTo>
                    <a:close/>
                    <a:moveTo>
                      <a:pt x="5117110" y="2206697"/>
                    </a:moveTo>
                    <a:lnTo>
                      <a:pt x="5117110" y="2206697"/>
                    </a:lnTo>
                    <a:cubicBezTo>
                      <a:pt x="5114853" y="2202492"/>
                      <a:pt x="5116437" y="2197231"/>
                      <a:pt x="5120642" y="2194974"/>
                    </a:cubicBezTo>
                    <a:lnTo>
                      <a:pt x="5120642" y="2194974"/>
                    </a:lnTo>
                    <a:cubicBezTo>
                      <a:pt x="5124829" y="2192771"/>
                      <a:pt x="5130017" y="2194355"/>
                      <a:pt x="5132274" y="2198505"/>
                    </a:cubicBezTo>
                    <a:lnTo>
                      <a:pt x="5132274" y="2198505"/>
                    </a:lnTo>
                    <a:cubicBezTo>
                      <a:pt x="5134532" y="2202711"/>
                      <a:pt x="5132948" y="2207972"/>
                      <a:pt x="5128743" y="2210229"/>
                    </a:cubicBezTo>
                    <a:lnTo>
                      <a:pt x="5128743" y="2210229"/>
                    </a:lnTo>
                    <a:cubicBezTo>
                      <a:pt x="5127486" y="2210884"/>
                      <a:pt x="5126103" y="2211194"/>
                      <a:pt x="5124702" y="2211175"/>
                    </a:cubicBezTo>
                    <a:lnTo>
                      <a:pt x="5124702" y="2211175"/>
                    </a:lnTo>
                    <a:cubicBezTo>
                      <a:pt x="5121552" y="2211212"/>
                      <a:pt x="5118639" y="2209519"/>
                      <a:pt x="5117110" y="2206770"/>
                    </a:cubicBezTo>
                    <a:close/>
                    <a:moveTo>
                      <a:pt x="31913" y="2191005"/>
                    </a:moveTo>
                    <a:cubicBezTo>
                      <a:pt x="27280" y="2189895"/>
                      <a:pt x="24426" y="2185234"/>
                      <a:pt x="25540" y="2180592"/>
                    </a:cubicBezTo>
                    <a:cubicBezTo>
                      <a:pt x="25540" y="2180592"/>
                      <a:pt x="25542" y="2180592"/>
                      <a:pt x="25542" y="2180592"/>
                    </a:cubicBezTo>
                    <a:lnTo>
                      <a:pt x="25542" y="2180592"/>
                    </a:lnTo>
                    <a:cubicBezTo>
                      <a:pt x="26699" y="2176023"/>
                      <a:pt x="31276" y="2173201"/>
                      <a:pt x="35882" y="2174203"/>
                    </a:cubicBezTo>
                    <a:lnTo>
                      <a:pt x="35882" y="2174203"/>
                    </a:lnTo>
                    <a:cubicBezTo>
                      <a:pt x="40509" y="2175295"/>
                      <a:pt x="43367" y="2179937"/>
                      <a:pt x="42268" y="2184579"/>
                    </a:cubicBezTo>
                    <a:cubicBezTo>
                      <a:pt x="42264" y="2184597"/>
                      <a:pt x="42259" y="2184615"/>
                      <a:pt x="42253" y="2184634"/>
                    </a:cubicBezTo>
                    <a:lnTo>
                      <a:pt x="42253" y="2184634"/>
                    </a:lnTo>
                    <a:cubicBezTo>
                      <a:pt x="41336" y="2188511"/>
                      <a:pt x="37881" y="2191242"/>
                      <a:pt x="33897" y="2191260"/>
                    </a:cubicBezTo>
                    <a:lnTo>
                      <a:pt x="33897" y="2191260"/>
                    </a:lnTo>
                    <a:cubicBezTo>
                      <a:pt x="33231" y="2191278"/>
                      <a:pt x="32565" y="2191224"/>
                      <a:pt x="31913" y="2191078"/>
                    </a:cubicBezTo>
                    <a:close/>
                    <a:moveTo>
                      <a:pt x="5058784" y="2124068"/>
                    </a:moveTo>
                    <a:cubicBezTo>
                      <a:pt x="5055598" y="2120518"/>
                      <a:pt x="5055871" y="2115057"/>
                      <a:pt x="5059384" y="2111834"/>
                    </a:cubicBezTo>
                    <a:lnTo>
                      <a:pt x="5059384" y="2111834"/>
                    </a:lnTo>
                    <a:cubicBezTo>
                      <a:pt x="5062880" y="2108649"/>
                      <a:pt x="5068305" y="2108904"/>
                      <a:pt x="5071490" y="2112399"/>
                    </a:cubicBezTo>
                    <a:cubicBezTo>
                      <a:pt x="5071509" y="2112417"/>
                      <a:pt x="5071509" y="2112417"/>
                      <a:pt x="5071527" y="2112435"/>
                    </a:cubicBezTo>
                    <a:lnTo>
                      <a:pt x="5071527" y="2112435"/>
                    </a:lnTo>
                    <a:cubicBezTo>
                      <a:pt x="5074712" y="2115930"/>
                      <a:pt x="5074457" y="2121355"/>
                      <a:pt x="5070962" y="2124541"/>
                    </a:cubicBezTo>
                    <a:cubicBezTo>
                      <a:pt x="5070944" y="2124559"/>
                      <a:pt x="5070944" y="2124559"/>
                      <a:pt x="5070926" y="2124577"/>
                    </a:cubicBezTo>
                    <a:lnTo>
                      <a:pt x="5070926" y="2124577"/>
                    </a:lnTo>
                    <a:cubicBezTo>
                      <a:pt x="5069360" y="2126034"/>
                      <a:pt x="5067303" y="2126853"/>
                      <a:pt x="5065155" y="2126817"/>
                    </a:cubicBezTo>
                    <a:lnTo>
                      <a:pt x="5065155" y="2126817"/>
                    </a:lnTo>
                    <a:cubicBezTo>
                      <a:pt x="5062752" y="2126835"/>
                      <a:pt x="5060459" y="2125870"/>
                      <a:pt x="5058784" y="2124141"/>
                    </a:cubicBezTo>
                    <a:close/>
                    <a:moveTo>
                      <a:pt x="65427" y="2093302"/>
                    </a:moveTo>
                    <a:cubicBezTo>
                      <a:pt x="61168" y="2091191"/>
                      <a:pt x="59404" y="2086039"/>
                      <a:pt x="61477" y="2081761"/>
                    </a:cubicBezTo>
                    <a:lnTo>
                      <a:pt x="61477" y="2081761"/>
                    </a:lnTo>
                    <a:cubicBezTo>
                      <a:pt x="63554" y="2077519"/>
                      <a:pt x="68679" y="2075753"/>
                      <a:pt x="72922" y="2077829"/>
                    </a:cubicBezTo>
                    <a:cubicBezTo>
                      <a:pt x="72955" y="2077847"/>
                      <a:pt x="72988" y="2077865"/>
                      <a:pt x="73019" y="2077883"/>
                    </a:cubicBezTo>
                    <a:lnTo>
                      <a:pt x="73019" y="2077883"/>
                    </a:lnTo>
                    <a:cubicBezTo>
                      <a:pt x="77297" y="2079959"/>
                      <a:pt x="79081" y="2085110"/>
                      <a:pt x="77003" y="2089388"/>
                    </a:cubicBezTo>
                    <a:cubicBezTo>
                      <a:pt x="76998" y="2089407"/>
                      <a:pt x="76993" y="2089407"/>
                      <a:pt x="76987" y="2089425"/>
                    </a:cubicBezTo>
                    <a:lnTo>
                      <a:pt x="76896" y="2089425"/>
                    </a:lnTo>
                    <a:cubicBezTo>
                      <a:pt x="75465" y="2092356"/>
                      <a:pt x="72485" y="2094194"/>
                      <a:pt x="69232" y="2094158"/>
                    </a:cubicBezTo>
                    <a:lnTo>
                      <a:pt x="69232" y="2094158"/>
                    </a:lnTo>
                    <a:cubicBezTo>
                      <a:pt x="67921" y="2094194"/>
                      <a:pt x="66618" y="2093921"/>
                      <a:pt x="65427" y="2093375"/>
                    </a:cubicBezTo>
                    <a:close/>
                    <a:moveTo>
                      <a:pt x="4982271" y="2057895"/>
                    </a:moveTo>
                    <a:lnTo>
                      <a:pt x="4982271" y="2057895"/>
                    </a:lnTo>
                    <a:cubicBezTo>
                      <a:pt x="4978320" y="2055237"/>
                      <a:pt x="4977265" y="2049903"/>
                      <a:pt x="4979922" y="2045953"/>
                    </a:cubicBezTo>
                    <a:cubicBezTo>
                      <a:pt x="4979922" y="2045935"/>
                      <a:pt x="4979941" y="2045935"/>
                      <a:pt x="4979941" y="2045917"/>
                    </a:cubicBezTo>
                    <a:lnTo>
                      <a:pt x="4979941" y="2045917"/>
                    </a:lnTo>
                    <a:cubicBezTo>
                      <a:pt x="4982526" y="2042003"/>
                      <a:pt x="4987805" y="2040928"/>
                      <a:pt x="4991719" y="2043514"/>
                    </a:cubicBezTo>
                    <a:cubicBezTo>
                      <a:pt x="4991755" y="2043532"/>
                      <a:pt x="4991792" y="2043568"/>
                      <a:pt x="4991828" y="2043586"/>
                    </a:cubicBezTo>
                    <a:lnTo>
                      <a:pt x="4991828" y="2043586"/>
                    </a:lnTo>
                    <a:cubicBezTo>
                      <a:pt x="4995778" y="2046244"/>
                      <a:pt x="4996834" y="2051578"/>
                      <a:pt x="4994176" y="2055528"/>
                    </a:cubicBezTo>
                    <a:cubicBezTo>
                      <a:pt x="4994176" y="2055547"/>
                      <a:pt x="4994158" y="2055547"/>
                      <a:pt x="4994158" y="2055565"/>
                    </a:cubicBezTo>
                    <a:lnTo>
                      <a:pt x="4994158" y="2055565"/>
                    </a:lnTo>
                    <a:cubicBezTo>
                      <a:pt x="4992575" y="2057950"/>
                      <a:pt x="4989880" y="2059369"/>
                      <a:pt x="4987022" y="2059351"/>
                    </a:cubicBezTo>
                    <a:lnTo>
                      <a:pt x="4987022" y="2059351"/>
                    </a:lnTo>
                    <a:cubicBezTo>
                      <a:pt x="4985329" y="2059406"/>
                      <a:pt x="4983672" y="2058914"/>
                      <a:pt x="4982271" y="2057968"/>
                    </a:cubicBezTo>
                    <a:close/>
                    <a:moveTo>
                      <a:pt x="4891376" y="2012657"/>
                    </a:moveTo>
                    <a:cubicBezTo>
                      <a:pt x="4886971" y="2010964"/>
                      <a:pt x="4884750" y="2006031"/>
                      <a:pt x="4886443" y="2001607"/>
                    </a:cubicBezTo>
                    <a:cubicBezTo>
                      <a:pt x="4886443" y="2001589"/>
                      <a:pt x="4886461" y="2001571"/>
                      <a:pt x="4886461" y="2001553"/>
                    </a:cubicBezTo>
                    <a:lnTo>
                      <a:pt x="4886461" y="2001553"/>
                    </a:lnTo>
                    <a:cubicBezTo>
                      <a:pt x="4888209" y="1997111"/>
                      <a:pt x="4893215" y="1994908"/>
                      <a:pt x="4897675" y="1996637"/>
                    </a:cubicBezTo>
                    <a:lnTo>
                      <a:pt x="4897675" y="1996637"/>
                    </a:lnTo>
                    <a:cubicBezTo>
                      <a:pt x="4902099" y="1998403"/>
                      <a:pt x="4904247" y="2003409"/>
                      <a:pt x="4902481" y="2007833"/>
                    </a:cubicBezTo>
                    <a:cubicBezTo>
                      <a:pt x="4902481" y="2007833"/>
                      <a:pt x="4902481" y="2007833"/>
                      <a:pt x="4902481" y="2007833"/>
                    </a:cubicBezTo>
                    <a:lnTo>
                      <a:pt x="4902481" y="2007833"/>
                    </a:lnTo>
                    <a:cubicBezTo>
                      <a:pt x="4901225" y="2011146"/>
                      <a:pt x="4898021" y="2013331"/>
                      <a:pt x="4894471" y="2013294"/>
                    </a:cubicBezTo>
                    <a:lnTo>
                      <a:pt x="4894471" y="2013294"/>
                    </a:lnTo>
                    <a:cubicBezTo>
                      <a:pt x="4893415" y="2013313"/>
                      <a:pt x="4892360" y="2013131"/>
                      <a:pt x="4891376" y="2012730"/>
                    </a:cubicBezTo>
                    <a:close/>
                    <a:moveTo>
                      <a:pt x="119294" y="2005157"/>
                    </a:moveTo>
                    <a:cubicBezTo>
                      <a:pt x="115609" y="2002226"/>
                      <a:pt x="114992" y="1996874"/>
                      <a:pt x="117918" y="1993179"/>
                    </a:cubicBezTo>
                    <a:cubicBezTo>
                      <a:pt x="117940" y="1993160"/>
                      <a:pt x="117961" y="1993124"/>
                      <a:pt x="117983" y="1993106"/>
                    </a:cubicBezTo>
                    <a:lnTo>
                      <a:pt x="117983" y="1993106"/>
                    </a:lnTo>
                    <a:cubicBezTo>
                      <a:pt x="120880" y="1989392"/>
                      <a:pt x="126233" y="1988737"/>
                      <a:pt x="129942" y="1991631"/>
                    </a:cubicBezTo>
                    <a:cubicBezTo>
                      <a:pt x="129978" y="1991668"/>
                      <a:pt x="130016" y="1991686"/>
                      <a:pt x="130053" y="1991722"/>
                    </a:cubicBezTo>
                    <a:lnTo>
                      <a:pt x="130053" y="1991722"/>
                    </a:lnTo>
                    <a:cubicBezTo>
                      <a:pt x="133757" y="1994671"/>
                      <a:pt x="134376" y="2000078"/>
                      <a:pt x="131436" y="2003792"/>
                    </a:cubicBezTo>
                    <a:lnTo>
                      <a:pt x="131436" y="2003792"/>
                    </a:lnTo>
                    <a:cubicBezTo>
                      <a:pt x="129783" y="2005867"/>
                      <a:pt x="127277" y="2007069"/>
                      <a:pt x="124628" y="2007050"/>
                    </a:cubicBezTo>
                    <a:lnTo>
                      <a:pt x="124628" y="2007050"/>
                    </a:lnTo>
                    <a:cubicBezTo>
                      <a:pt x="122694" y="2007069"/>
                      <a:pt x="120810" y="2006431"/>
                      <a:pt x="119294" y="2005230"/>
                    </a:cubicBezTo>
                    <a:close/>
                    <a:moveTo>
                      <a:pt x="4798061" y="1964070"/>
                    </a:moveTo>
                    <a:cubicBezTo>
                      <a:pt x="4794165" y="1961357"/>
                      <a:pt x="4793201" y="1955987"/>
                      <a:pt x="4795913" y="1952091"/>
                    </a:cubicBezTo>
                    <a:lnTo>
                      <a:pt x="4795913" y="1952091"/>
                    </a:lnTo>
                    <a:cubicBezTo>
                      <a:pt x="4798625" y="1948196"/>
                      <a:pt x="4803977" y="1947231"/>
                      <a:pt x="4807874" y="1949925"/>
                    </a:cubicBezTo>
                    <a:cubicBezTo>
                      <a:pt x="4807874" y="1949925"/>
                      <a:pt x="4807891" y="1949943"/>
                      <a:pt x="4807891" y="1949943"/>
                    </a:cubicBezTo>
                    <a:lnTo>
                      <a:pt x="4807891" y="1949943"/>
                    </a:lnTo>
                    <a:cubicBezTo>
                      <a:pt x="4811787" y="1952583"/>
                      <a:pt x="4812789" y="1957899"/>
                      <a:pt x="4810131" y="1961776"/>
                    </a:cubicBezTo>
                    <a:cubicBezTo>
                      <a:pt x="4810112" y="1961831"/>
                      <a:pt x="4810076" y="1961867"/>
                      <a:pt x="4810040" y="1961922"/>
                    </a:cubicBezTo>
                    <a:lnTo>
                      <a:pt x="4810040" y="1961922"/>
                    </a:lnTo>
                    <a:cubicBezTo>
                      <a:pt x="4808437" y="1964234"/>
                      <a:pt x="4805780" y="1965599"/>
                      <a:pt x="4802976" y="1965563"/>
                    </a:cubicBezTo>
                    <a:lnTo>
                      <a:pt x="4802976" y="1965563"/>
                    </a:lnTo>
                    <a:cubicBezTo>
                      <a:pt x="4801229" y="1965599"/>
                      <a:pt x="4799517" y="1965108"/>
                      <a:pt x="4798061" y="1964143"/>
                    </a:cubicBezTo>
                    <a:close/>
                    <a:moveTo>
                      <a:pt x="191911" y="1931994"/>
                    </a:moveTo>
                    <a:cubicBezTo>
                      <a:pt x="189288" y="1928025"/>
                      <a:pt x="190369" y="1922673"/>
                      <a:pt x="194332" y="1920034"/>
                    </a:cubicBezTo>
                    <a:lnTo>
                      <a:pt x="194332" y="1920034"/>
                    </a:lnTo>
                    <a:cubicBezTo>
                      <a:pt x="198283" y="1917394"/>
                      <a:pt x="203631" y="1918432"/>
                      <a:pt x="206280" y="1922382"/>
                    </a:cubicBezTo>
                    <a:cubicBezTo>
                      <a:pt x="206291" y="1922400"/>
                      <a:pt x="206300" y="1922418"/>
                      <a:pt x="206311" y="1922437"/>
                    </a:cubicBezTo>
                    <a:lnTo>
                      <a:pt x="206311" y="1922437"/>
                    </a:lnTo>
                    <a:cubicBezTo>
                      <a:pt x="208916" y="1926423"/>
                      <a:pt x="207836" y="1931757"/>
                      <a:pt x="203889" y="1934415"/>
                    </a:cubicBezTo>
                    <a:lnTo>
                      <a:pt x="203889" y="1934415"/>
                    </a:lnTo>
                    <a:cubicBezTo>
                      <a:pt x="202480" y="1935325"/>
                      <a:pt x="200835" y="1935799"/>
                      <a:pt x="199156" y="1935799"/>
                    </a:cubicBezTo>
                    <a:lnTo>
                      <a:pt x="199156" y="1935799"/>
                    </a:lnTo>
                    <a:cubicBezTo>
                      <a:pt x="196251" y="1935853"/>
                      <a:pt x="193522" y="1934415"/>
                      <a:pt x="191911" y="1931994"/>
                    </a:cubicBezTo>
                    <a:close/>
                    <a:moveTo>
                      <a:pt x="4720092" y="1893146"/>
                    </a:moveTo>
                    <a:cubicBezTo>
                      <a:pt x="4717015" y="1889523"/>
                      <a:pt x="4717471" y="1884098"/>
                      <a:pt x="4721094" y="1881040"/>
                    </a:cubicBezTo>
                    <a:cubicBezTo>
                      <a:pt x="4721111" y="1881022"/>
                      <a:pt x="4721111" y="1881022"/>
                      <a:pt x="4721130" y="1881004"/>
                    </a:cubicBezTo>
                    <a:lnTo>
                      <a:pt x="4721130" y="1881004"/>
                    </a:lnTo>
                    <a:cubicBezTo>
                      <a:pt x="4724752" y="1877927"/>
                      <a:pt x="4730177" y="1878382"/>
                      <a:pt x="4733236" y="1882005"/>
                    </a:cubicBezTo>
                    <a:cubicBezTo>
                      <a:pt x="4733254" y="1882023"/>
                      <a:pt x="4733254" y="1882023"/>
                      <a:pt x="4733272" y="1882041"/>
                    </a:cubicBezTo>
                    <a:lnTo>
                      <a:pt x="4733272" y="1882041"/>
                    </a:lnTo>
                    <a:cubicBezTo>
                      <a:pt x="4736330" y="1885682"/>
                      <a:pt x="4735875" y="1891107"/>
                      <a:pt x="4732252" y="1894183"/>
                    </a:cubicBezTo>
                    <a:cubicBezTo>
                      <a:pt x="4732235" y="1894183"/>
                      <a:pt x="4732235" y="1894183"/>
                      <a:pt x="4732235" y="1894183"/>
                    </a:cubicBezTo>
                    <a:lnTo>
                      <a:pt x="4732235" y="1894183"/>
                    </a:lnTo>
                    <a:cubicBezTo>
                      <a:pt x="4730705" y="1895476"/>
                      <a:pt x="4728776" y="1896204"/>
                      <a:pt x="4726773" y="1896241"/>
                    </a:cubicBezTo>
                    <a:lnTo>
                      <a:pt x="4726773" y="1896241"/>
                    </a:lnTo>
                    <a:cubicBezTo>
                      <a:pt x="4724206" y="1896241"/>
                      <a:pt x="4721767" y="1895112"/>
                      <a:pt x="4720092" y="1893146"/>
                    </a:cubicBezTo>
                    <a:close/>
                    <a:moveTo>
                      <a:pt x="279801" y="1876871"/>
                    </a:moveTo>
                    <a:cubicBezTo>
                      <a:pt x="277346" y="1872830"/>
                      <a:pt x="278629" y="1867569"/>
                      <a:pt x="282665" y="1865111"/>
                    </a:cubicBezTo>
                    <a:cubicBezTo>
                      <a:pt x="282687" y="1865093"/>
                      <a:pt x="282711" y="1865093"/>
                      <a:pt x="282732" y="1865075"/>
                    </a:cubicBezTo>
                    <a:lnTo>
                      <a:pt x="282732" y="1865075"/>
                    </a:lnTo>
                    <a:cubicBezTo>
                      <a:pt x="286770" y="1862617"/>
                      <a:pt x="292033" y="1863910"/>
                      <a:pt x="294489" y="1867933"/>
                    </a:cubicBezTo>
                    <a:cubicBezTo>
                      <a:pt x="294502" y="1867969"/>
                      <a:pt x="294516" y="1867987"/>
                      <a:pt x="294529" y="1868006"/>
                    </a:cubicBezTo>
                    <a:lnTo>
                      <a:pt x="294529" y="1868006"/>
                    </a:lnTo>
                    <a:cubicBezTo>
                      <a:pt x="296992" y="1872047"/>
                      <a:pt x="295719" y="1877308"/>
                      <a:pt x="291685" y="1879766"/>
                    </a:cubicBezTo>
                    <a:cubicBezTo>
                      <a:pt x="291656" y="1879784"/>
                      <a:pt x="291627" y="1879802"/>
                      <a:pt x="291598" y="1879820"/>
                    </a:cubicBezTo>
                    <a:lnTo>
                      <a:pt x="291598" y="1879820"/>
                    </a:lnTo>
                    <a:cubicBezTo>
                      <a:pt x="290282" y="1880640"/>
                      <a:pt x="288764" y="1881076"/>
                      <a:pt x="287211" y="1881095"/>
                    </a:cubicBezTo>
                    <a:lnTo>
                      <a:pt x="287211" y="1881095"/>
                    </a:lnTo>
                    <a:cubicBezTo>
                      <a:pt x="284174" y="1881076"/>
                      <a:pt x="281371" y="1879474"/>
                      <a:pt x="279801" y="1876871"/>
                    </a:cubicBezTo>
                    <a:close/>
                    <a:moveTo>
                      <a:pt x="370004" y="1826045"/>
                    </a:moveTo>
                    <a:cubicBezTo>
                      <a:pt x="367774" y="1821803"/>
                      <a:pt x="369403" y="1816560"/>
                      <a:pt x="373645" y="1814321"/>
                    </a:cubicBezTo>
                    <a:lnTo>
                      <a:pt x="373645" y="1814321"/>
                    </a:lnTo>
                    <a:cubicBezTo>
                      <a:pt x="377856" y="1812118"/>
                      <a:pt x="383060" y="1813739"/>
                      <a:pt x="385270" y="1817944"/>
                    </a:cubicBezTo>
                    <a:cubicBezTo>
                      <a:pt x="385272" y="1817944"/>
                      <a:pt x="385276" y="1817962"/>
                      <a:pt x="385277" y="1817962"/>
                    </a:cubicBezTo>
                    <a:lnTo>
                      <a:pt x="385277" y="1817962"/>
                    </a:lnTo>
                    <a:cubicBezTo>
                      <a:pt x="387486" y="1822167"/>
                      <a:pt x="385864" y="1827374"/>
                      <a:pt x="381651" y="1829595"/>
                    </a:cubicBezTo>
                    <a:cubicBezTo>
                      <a:pt x="381646" y="1829595"/>
                      <a:pt x="381642" y="1829595"/>
                      <a:pt x="381637" y="1829595"/>
                    </a:cubicBezTo>
                    <a:lnTo>
                      <a:pt x="381637" y="1829595"/>
                    </a:lnTo>
                    <a:cubicBezTo>
                      <a:pt x="380426" y="1830286"/>
                      <a:pt x="379059" y="1830632"/>
                      <a:pt x="377668" y="1830632"/>
                    </a:cubicBezTo>
                    <a:lnTo>
                      <a:pt x="377668" y="1830632"/>
                    </a:lnTo>
                    <a:cubicBezTo>
                      <a:pt x="374466" y="1830596"/>
                      <a:pt x="371531" y="1828848"/>
                      <a:pt x="370004" y="1826027"/>
                    </a:cubicBezTo>
                    <a:close/>
                    <a:moveTo>
                      <a:pt x="4663058" y="1804600"/>
                    </a:moveTo>
                    <a:cubicBezTo>
                      <a:pt x="4660983" y="1800377"/>
                      <a:pt x="4662730" y="1795279"/>
                      <a:pt x="4666953" y="1793204"/>
                    </a:cubicBezTo>
                    <a:cubicBezTo>
                      <a:pt x="4667008" y="1793168"/>
                      <a:pt x="4667044" y="1793149"/>
                      <a:pt x="4667099" y="1793131"/>
                    </a:cubicBezTo>
                    <a:lnTo>
                      <a:pt x="4667099" y="1793131"/>
                    </a:lnTo>
                    <a:cubicBezTo>
                      <a:pt x="4671341" y="1791056"/>
                      <a:pt x="4676456" y="1792822"/>
                      <a:pt x="4678513" y="1797063"/>
                    </a:cubicBezTo>
                    <a:cubicBezTo>
                      <a:pt x="4678532" y="1797100"/>
                      <a:pt x="4678550" y="1797136"/>
                      <a:pt x="4678568" y="1797173"/>
                    </a:cubicBezTo>
                    <a:lnTo>
                      <a:pt x="4678568" y="1797173"/>
                    </a:lnTo>
                    <a:cubicBezTo>
                      <a:pt x="4680625" y="1801414"/>
                      <a:pt x="4678859" y="1806530"/>
                      <a:pt x="4674618" y="1808587"/>
                    </a:cubicBezTo>
                    <a:cubicBezTo>
                      <a:pt x="4674581" y="1808605"/>
                      <a:pt x="4674545" y="1808623"/>
                      <a:pt x="4674508" y="1808641"/>
                    </a:cubicBezTo>
                    <a:lnTo>
                      <a:pt x="4674508" y="1808641"/>
                    </a:lnTo>
                    <a:cubicBezTo>
                      <a:pt x="4673380" y="1809206"/>
                      <a:pt x="4672124" y="1809497"/>
                      <a:pt x="4670868" y="1809497"/>
                    </a:cubicBezTo>
                    <a:lnTo>
                      <a:pt x="4670868" y="1809497"/>
                    </a:lnTo>
                    <a:cubicBezTo>
                      <a:pt x="4667536" y="1809515"/>
                      <a:pt x="4664478" y="1807604"/>
                      <a:pt x="4663058" y="1804582"/>
                    </a:cubicBezTo>
                    <a:close/>
                    <a:moveTo>
                      <a:pt x="460898" y="1776401"/>
                    </a:moveTo>
                    <a:cubicBezTo>
                      <a:pt x="458422" y="1772396"/>
                      <a:pt x="459668" y="1767136"/>
                      <a:pt x="463680" y="1764660"/>
                    </a:cubicBezTo>
                    <a:cubicBezTo>
                      <a:pt x="463705" y="1764642"/>
                      <a:pt x="463731" y="1764623"/>
                      <a:pt x="463756" y="1764605"/>
                    </a:cubicBezTo>
                    <a:lnTo>
                      <a:pt x="463756" y="1764605"/>
                    </a:lnTo>
                    <a:lnTo>
                      <a:pt x="463756" y="1764605"/>
                    </a:lnTo>
                    <a:lnTo>
                      <a:pt x="463756" y="1764605"/>
                    </a:lnTo>
                    <a:cubicBezTo>
                      <a:pt x="467779" y="1762129"/>
                      <a:pt x="473050" y="1763385"/>
                      <a:pt x="475527" y="1767409"/>
                    </a:cubicBezTo>
                    <a:cubicBezTo>
                      <a:pt x="475536" y="1767427"/>
                      <a:pt x="475545" y="1767427"/>
                      <a:pt x="475553" y="1767445"/>
                    </a:cubicBezTo>
                    <a:lnTo>
                      <a:pt x="475553" y="1767445"/>
                    </a:lnTo>
                    <a:cubicBezTo>
                      <a:pt x="478054" y="1771432"/>
                      <a:pt x="476852" y="1776693"/>
                      <a:pt x="472868" y="1779187"/>
                    </a:cubicBezTo>
                    <a:cubicBezTo>
                      <a:pt x="472840" y="1779205"/>
                      <a:pt x="472813" y="1779223"/>
                      <a:pt x="472786" y="1779241"/>
                    </a:cubicBezTo>
                    <a:lnTo>
                      <a:pt x="472786" y="1779241"/>
                    </a:lnTo>
                    <a:cubicBezTo>
                      <a:pt x="471435" y="1780115"/>
                      <a:pt x="469847" y="1780570"/>
                      <a:pt x="468235" y="1780534"/>
                    </a:cubicBezTo>
                    <a:lnTo>
                      <a:pt x="468235" y="1780534"/>
                    </a:lnTo>
                    <a:cubicBezTo>
                      <a:pt x="465233" y="1780534"/>
                      <a:pt x="462447" y="1778968"/>
                      <a:pt x="460898" y="1776401"/>
                    </a:cubicBezTo>
                    <a:close/>
                    <a:moveTo>
                      <a:pt x="541380" y="1711776"/>
                    </a:moveTo>
                    <a:cubicBezTo>
                      <a:pt x="537906" y="1708554"/>
                      <a:pt x="537700" y="1703129"/>
                      <a:pt x="540919" y="1699652"/>
                    </a:cubicBezTo>
                    <a:cubicBezTo>
                      <a:pt x="540926" y="1699652"/>
                      <a:pt x="540935" y="1699634"/>
                      <a:pt x="540943" y="1699634"/>
                    </a:cubicBezTo>
                    <a:lnTo>
                      <a:pt x="540943" y="1699634"/>
                    </a:lnTo>
                    <a:cubicBezTo>
                      <a:pt x="544134" y="1696139"/>
                      <a:pt x="549557" y="1695884"/>
                      <a:pt x="553056" y="1699088"/>
                    </a:cubicBezTo>
                    <a:cubicBezTo>
                      <a:pt x="553065" y="1699088"/>
                      <a:pt x="553076" y="1699106"/>
                      <a:pt x="553085" y="1699106"/>
                    </a:cubicBezTo>
                    <a:lnTo>
                      <a:pt x="553085" y="1699106"/>
                    </a:lnTo>
                    <a:cubicBezTo>
                      <a:pt x="556547" y="1702346"/>
                      <a:pt x="556782" y="1707753"/>
                      <a:pt x="553613" y="1711266"/>
                    </a:cubicBezTo>
                    <a:lnTo>
                      <a:pt x="553613" y="1711266"/>
                    </a:lnTo>
                    <a:cubicBezTo>
                      <a:pt x="551978" y="1713050"/>
                      <a:pt x="549661" y="1714052"/>
                      <a:pt x="547241" y="1714015"/>
                    </a:cubicBezTo>
                    <a:lnTo>
                      <a:pt x="547241" y="1714015"/>
                    </a:lnTo>
                    <a:cubicBezTo>
                      <a:pt x="545057" y="1714052"/>
                      <a:pt x="542943" y="1713251"/>
                      <a:pt x="541325" y="1711776"/>
                    </a:cubicBezTo>
                    <a:close/>
                    <a:moveTo>
                      <a:pt x="4630399" y="1704294"/>
                    </a:moveTo>
                    <a:lnTo>
                      <a:pt x="4630399" y="1704294"/>
                    </a:lnTo>
                    <a:cubicBezTo>
                      <a:pt x="4629544" y="1699634"/>
                      <a:pt x="4632620" y="1695174"/>
                      <a:pt x="4637281" y="1694300"/>
                    </a:cubicBezTo>
                    <a:lnTo>
                      <a:pt x="4637281" y="1694300"/>
                    </a:lnTo>
                    <a:cubicBezTo>
                      <a:pt x="4641905" y="1693372"/>
                      <a:pt x="4646401" y="1696357"/>
                      <a:pt x="4647347" y="1700981"/>
                    </a:cubicBezTo>
                    <a:cubicBezTo>
                      <a:pt x="4647347" y="1701017"/>
                      <a:pt x="4647366" y="1701054"/>
                      <a:pt x="4647366" y="1701090"/>
                    </a:cubicBezTo>
                    <a:lnTo>
                      <a:pt x="4647366" y="1701090"/>
                    </a:lnTo>
                    <a:lnTo>
                      <a:pt x="4647366" y="1701090"/>
                    </a:lnTo>
                    <a:lnTo>
                      <a:pt x="4647366" y="1701090"/>
                    </a:lnTo>
                    <a:cubicBezTo>
                      <a:pt x="4648221" y="1705751"/>
                      <a:pt x="4645145" y="1710229"/>
                      <a:pt x="4640503" y="1711084"/>
                    </a:cubicBezTo>
                    <a:cubicBezTo>
                      <a:pt x="4640485" y="1711084"/>
                      <a:pt x="4640485" y="1711084"/>
                      <a:pt x="4640485" y="1711084"/>
                    </a:cubicBezTo>
                    <a:lnTo>
                      <a:pt x="4640485" y="1711084"/>
                    </a:lnTo>
                    <a:cubicBezTo>
                      <a:pt x="4639975" y="1711175"/>
                      <a:pt x="4639465" y="1711230"/>
                      <a:pt x="4638937" y="1711248"/>
                    </a:cubicBezTo>
                    <a:lnTo>
                      <a:pt x="4638937" y="1711248"/>
                    </a:lnTo>
                    <a:cubicBezTo>
                      <a:pt x="4634786" y="1711285"/>
                      <a:pt x="4631219" y="1708354"/>
                      <a:pt x="4630399" y="1704294"/>
                    </a:cubicBezTo>
                    <a:close/>
                    <a:moveTo>
                      <a:pt x="603074" y="1628983"/>
                    </a:moveTo>
                    <a:cubicBezTo>
                      <a:pt x="598903" y="1626760"/>
                      <a:pt x="597325" y="1621577"/>
                      <a:pt x="599548" y="1617409"/>
                    </a:cubicBezTo>
                    <a:cubicBezTo>
                      <a:pt x="599559" y="1617388"/>
                      <a:pt x="599568" y="1617370"/>
                      <a:pt x="599579" y="1617350"/>
                    </a:cubicBezTo>
                    <a:lnTo>
                      <a:pt x="599579" y="1617350"/>
                    </a:lnTo>
                    <a:cubicBezTo>
                      <a:pt x="601738" y="1613147"/>
                      <a:pt x="606897" y="1611490"/>
                      <a:pt x="611100" y="1613651"/>
                    </a:cubicBezTo>
                    <a:cubicBezTo>
                      <a:pt x="611137" y="1613669"/>
                      <a:pt x="611175" y="1613689"/>
                      <a:pt x="611211" y="1613709"/>
                    </a:cubicBezTo>
                    <a:lnTo>
                      <a:pt x="611211" y="1613709"/>
                    </a:lnTo>
                    <a:cubicBezTo>
                      <a:pt x="615413" y="1615981"/>
                      <a:pt x="616989" y="1621219"/>
                      <a:pt x="614743" y="1625433"/>
                    </a:cubicBezTo>
                    <a:lnTo>
                      <a:pt x="614743" y="1625433"/>
                    </a:lnTo>
                    <a:cubicBezTo>
                      <a:pt x="613236" y="1628227"/>
                      <a:pt x="610327" y="1629979"/>
                      <a:pt x="607152" y="1630002"/>
                    </a:cubicBezTo>
                    <a:lnTo>
                      <a:pt x="607152" y="1630002"/>
                    </a:lnTo>
                    <a:cubicBezTo>
                      <a:pt x="605728" y="1630010"/>
                      <a:pt x="604326" y="1629658"/>
                      <a:pt x="603074" y="1628983"/>
                    </a:cubicBezTo>
                    <a:close/>
                    <a:moveTo>
                      <a:pt x="4632547" y="1608303"/>
                    </a:moveTo>
                    <a:cubicBezTo>
                      <a:pt x="4627832" y="1607970"/>
                      <a:pt x="4624283" y="1603879"/>
                      <a:pt x="4624610" y="1599166"/>
                    </a:cubicBezTo>
                    <a:cubicBezTo>
                      <a:pt x="4624610" y="1599110"/>
                      <a:pt x="4624629" y="1599055"/>
                      <a:pt x="4624629" y="1599000"/>
                    </a:cubicBezTo>
                    <a:lnTo>
                      <a:pt x="4624629" y="1599000"/>
                    </a:lnTo>
                    <a:cubicBezTo>
                      <a:pt x="4624974" y="1594267"/>
                      <a:pt x="4629089" y="1590714"/>
                      <a:pt x="4633822" y="1591063"/>
                    </a:cubicBezTo>
                    <a:cubicBezTo>
                      <a:pt x="4633840" y="1591063"/>
                      <a:pt x="4633840" y="1591063"/>
                      <a:pt x="4633840" y="1591063"/>
                    </a:cubicBezTo>
                    <a:lnTo>
                      <a:pt x="4633840" y="1591063"/>
                    </a:lnTo>
                    <a:cubicBezTo>
                      <a:pt x="4638573" y="1591422"/>
                      <a:pt x="4642123" y="1595553"/>
                      <a:pt x="4641777" y="1600293"/>
                    </a:cubicBezTo>
                    <a:lnTo>
                      <a:pt x="4641777" y="1600293"/>
                    </a:lnTo>
                    <a:cubicBezTo>
                      <a:pt x="4641450" y="1604804"/>
                      <a:pt x="4637681" y="1608295"/>
                      <a:pt x="4633166" y="1608303"/>
                    </a:cubicBezTo>
                    <a:lnTo>
                      <a:pt x="4632547" y="1608303"/>
                    </a:lnTo>
                    <a:close/>
                    <a:moveTo>
                      <a:pt x="640375" y="1532809"/>
                    </a:moveTo>
                    <a:cubicBezTo>
                      <a:pt x="635720" y="1531850"/>
                      <a:pt x="632718" y="1527310"/>
                      <a:pt x="633657" y="1522651"/>
                    </a:cubicBezTo>
                    <a:lnTo>
                      <a:pt x="633657" y="1522651"/>
                    </a:lnTo>
                    <a:cubicBezTo>
                      <a:pt x="634560" y="1518024"/>
                      <a:pt x="639044" y="1515004"/>
                      <a:pt x="643671" y="1515905"/>
                    </a:cubicBezTo>
                    <a:cubicBezTo>
                      <a:pt x="643690" y="1515909"/>
                      <a:pt x="643706" y="1515912"/>
                      <a:pt x="643724" y="1515916"/>
                    </a:cubicBezTo>
                    <a:lnTo>
                      <a:pt x="643724" y="1515916"/>
                    </a:lnTo>
                    <a:cubicBezTo>
                      <a:pt x="648386" y="1516824"/>
                      <a:pt x="651434" y="1521337"/>
                      <a:pt x="650533" y="1526001"/>
                    </a:cubicBezTo>
                    <a:lnTo>
                      <a:pt x="650533" y="1526001"/>
                    </a:lnTo>
                    <a:cubicBezTo>
                      <a:pt x="649682" y="1529988"/>
                      <a:pt x="646182" y="1532855"/>
                      <a:pt x="642104" y="1532900"/>
                    </a:cubicBezTo>
                    <a:lnTo>
                      <a:pt x="642104" y="1532900"/>
                    </a:lnTo>
                    <a:cubicBezTo>
                      <a:pt x="641525" y="1532920"/>
                      <a:pt x="640948" y="1532890"/>
                      <a:pt x="640375" y="1532809"/>
                    </a:cubicBezTo>
                    <a:close/>
                    <a:moveTo>
                      <a:pt x="4651516" y="1506795"/>
                    </a:moveTo>
                    <a:cubicBezTo>
                      <a:pt x="4647056" y="1505270"/>
                      <a:pt x="4644690" y="1500424"/>
                      <a:pt x="4646219" y="1495973"/>
                    </a:cubicBezTo>
                    <a:cubicBezTo>
                      <a:pt x="4646237" y="1495940"/>
                      <a:pt x="4646237" y="1495906"/>
                      <a:pt x="4646255" y="1495873"/>
                    </a:cubicBezTo>
                    <a:lnTo>
                      <a:pt x="4646255" y="1495873"/>
                    </a:lnTo>
                    <a:cubicBezTo>
                      <a:pt x="4647785" y="1491391"/>
                      <a:pt x="4652663" y="1488997"/>
                      <a:pt x="4657142" y="1490526"/>
                    </a:cubicBezTo>
                    <a:cubicBezTo>
                      <a:pt x="4657160" y="1490530"/>
                      <a:pt x="4657160" y="1490535"/>
                      <a:pt x="4657178" y="1490539"/>
                    </a:cubicBezTo>
                    <a:lnTo>
                      <a:pt x="4657178" y="1490539"/>
                    </a:lnTo>
                    <a:cubicBezTo>
                      <a:pt x="4661656" y="1492154"/>
                      <a:pt x="4664041" y="1497051"/>
                      <a:pt x="4662530" y="1501571"/>
                    </a:cubicBezTo>
                    <a:lnTo>
                      <a:pt x="4662530" y="1501571"/>
                    </a:lnTo>
                    <a:cubicBezTo>
                      <a:pt x="4661274" y="1505011"/>
                      <a:pt x="4657997" y="1507309"/>
                      <a:pt x="4654338" y="1507342"/>
                    </a:cubicBezTo>
                    <a:lnTo>
                      <a:pt x="4654338" y="1507342"/>
                    </a:lnTo>
                    <a:cubicBezTo>
                      <a:pt x="4653373" y="1507333"/>
                      <a:pt x="4652427" y="1507154"/>
                      <a:pt x="4651516" y="1506814"/>
                    </a:cubicBezTo>
                    <a:close/>
                    <a:moveTo>
                      <a:pt x="643560" y="1421763"/>
                    </a:moveTo>
                    <a:cubicBezTo>
                      <a:pt x="643529" y="1417008"/>
                      <a:pt x="647343" y="1413121"/>
                      <a:pt x="652098" y="1413061"/>
                    </a:cubicBezTo>
                    <a:lnTo>
                      <a:pt x="652098" y="1413061"/>
                    </a:lnTo>
                    <a:cubicBezTo>
                      <a:pt x="656868" y="1413081"/>
                      <a:pt x="660740" y="1416921"/>
                      <a:pt x="660800" y="1421690"/>
                    </a:cubicBezTo>
                    <a:lnTo>
                      <a:pt x="660800" y="1421690"/>
                    </a:lnTo>
                    <a:cubicBezTo>
                      <a:pt x="660820" y="1426425"/>
                      <a:pt x="656997" y="1430281"/>
                      <a:pt x="652262" y="1430301"/>
                    </a:cubicBezTo>
                    <a:cubicBezTo>
                      <a:pt x="652262" y="1430301"/>
                      <a:pt x="652262" y="1430301"/>
                      <a:pt x="652262" y="1430301"/>
                    </a:cubicBezTo>
                    <a:lnTo>
                      <a:pt x="652171" y="1430301"/>
                    </a:lnTo>
                    <a:cubicBezTo>
                      <a:pt x="647436" y="1430321"/>
                      <a:pt x="643580" y="1426498"/>
                      <a:pt x="643560" y="1421763"/>
                    </a:cubicBezTo>
                    <a:cubicBezTo>
                      <a:pt x="643560" y="1421763"/>
                      <a:pt x="643560" y="1421763"/>
                      <a:pt x="643560" y="1421763"/>
                    </a:cubicBezTo>
                    <a:close/>
                    <a:moveTo>
                      <a:pt x="4692003" y="1411696"/>
                    </a:moveTo>
                    <a:cubicBezTo>
                      <a:pt x="4687634" y="1409803"/>
                      <a:pt x="4685613" y="1404724"/>
                      <a:pt x="4687507" y="1400349"/>
                    </a:cubicBezTo>
                    <a:cubicBezTo>
                      <a:pt x="4687507" y="1400340"/>
                      <a:pt x="4687524" y="1400329"/>
                      <a:pt x="4687524" y="1400318"/>
                    </a:cubicBezTo>
                    <a:lnTo>
                      <a:pt x="4687524" y="1400318"/>
                    </a:lnTo>
                    <a:cubicBezTo>
                      <a:pt x="4689509" y="1396015"/>
                      <a:pt x="4694551" y="1394069"/>
                      <a:pt x="4698902" y="1395931"/>
                    </a:cubicBezTo>
                    <a:lnTo>
                      <a:pt x="4698902" y="1395931"/>
                    </a:lnTo>
                    <a:cubicBezTo>
                      <a:pt x="4703216" y="1397777"/>
                      <a:pt x="4705219" y="1402772"/>
                      <a:pt x="4703380" y="1407090"/>
                    </a:cubicBezTo>
                    <a:cubicBezTo>
                      <a:pt x="4703344" y="1407158"/>
                      <a:pt x="4703326" y="1407223"/>
                      <a:pt x="4703289" y="1407291"/>
                    </a:cubicBezTo>
                    <a:lnTo>
                      <a:pt x="4703289" y="1407291"/>
                    </a:lnTo>
                    <a:cubicBezTo>
                      <a:pt x="4701924" y="1410400"/>
                      <a:pt x="4698848" y="1412401"/>
                      <a:pt x="4695443" y="1412388"/>
                    </a:cubicBezTo>
                    <a:lnTo>
                      <a:pt x="4695443" y="1412388"/>
                    </a:lnTo>
                    <a:cubicBezTo>
                      <a:pt x="4694260" y="1412384"/>
                      <a:pt x="4693077" y="1412117"/>
                      <a:pt x="4692003" y="1411605"/>
                    </a:cubicBezTo>
                    <a:close/>
                    <a:moveTo>
                      <a:pt x="640284" y="1318199"/>
                    </a:moveTo>
                    <a:cubicBezTo>
                      <a:pt x="640253" y="1313444"/>
                      <a:pt x="644067" y="1309557"/>
                      <a:pt x="648821" y="1309497"/>
                    </a:cubicBezTo>
                    <a:lnTo>
                      <a:pt x="648821" y="1309497"/>
                    </a:lnTo>
                    <a:cubicBezTo>
                      <a:pt x="653585" y="1309406"/>
                      <a:pt x="657523" y="1313196"/>
                      <a:pt x="657612" y="1317960"/>
                    </a:cubicBezTo>
                    <a:cubicBezTo>
                      <a:pt x="657614" y="1317986"/>
                      <a:pt x="657614" y="1318009"/>
                      <a:pt x="657614" y="1318035"/>
                    </a:cubicBezTo>
                    <a:lnTo>
                      <a:pt x="657614" y="1318035"/>
                    </a:lnTo>
                    <a:cubicBezTo>
                      <a:pt x="657605" y="1322773"/>
                      <a:pt x="653813" y="1326638"/>
                      <a:pt x="649076" y="1326737"/>
                    </a:cubicBezTo>
                    <a:lnTo>
                      <a:pt x="648894" y="1326737"/>
                    </a:lnTo>
                    <a:cubicBezTo>
                      <a:pt x="644183" y="1326698"/>
                      <a:pt x="640362" y="1322910"/>
                      <a:pt x="640284" y="1318199"/>
                    </a:cubicBezTo>
                    <a:close/>
                    <a:moveTo>
                      <a:pt x="4727155" y="1314157"/>
                    </a:moveTo>
                    <a:cubicBezTo>
                      <a:pt x="4722531" y="1312978"/>
                      <a:pt x="4719728" y="1308286"/>
                      <a:pt x="4720875" y="1303653"/>
                    </a:cubicBezTo>
                    <a:lnTo>
                      <a:pt x="4720875" y="1303653"/>
                    </a:lnTo>
                    <a:cubicBezTo>
                      <a:pt x="4721967" y="1299075"/>
                      <a:pt x="4726555" y="1296246"/>
                      <a:pt x="4731142" y="1297335"/>
                    </a:cubicBezTo>
                    <a:cubicBezTo>
                      <a:pt x="4731178" y="1297347"/>
                      <a:pt x="4731233" y="1297360"/>
                      <a:pt x="4731288" y="1297373"/>
                    </a:cubicBezTo>
                    <a:lnTo>
                      <a:pt x="4731288" y="1297373"/>
                    </a:lnTo>
                    <a:cubicBezTo>
                      <a:pt x="4735875" y="1298476"/>
                      <a:pt x="4738715" y="1303095"/>
                      <a:pt x="4737605" y="1307689"/>
                    </a:cubicBezTo>
                    <a:cubicBezTo>
                      <a:pt x="4737605" y="1307722"/>
                      <a:pt x="4737586" y="1307755"/>
                      <a:pt x="4737586" y="1307786"/>
                    </a:cubicBezTo>
                    <a:lnTo>
                      <a:pt x="4737586" y="1307786"/>
                    </a:lnTo>
                    <a:cubicBezTo>
                      <a:pt x="4736622" y="1311625"/>
                      <a:pt x="4733181" y="1314323"/>
                      <a:pt x="4729231" y="1314339"/>
                    </a:cubicBezTo>
                    <a:lnTo>
                      <a:pt x="4729231" y="1314339"/>
                    </a:lnTo>
                    <a:cubicBezTo>
                      <a:pt x="4728502" y="1314367"/>
                      <a:pt x="4727774" y="1314305"/>
                      <a:pt x="4727064" y="1314157"/>
                    </a:cubicBezTo>
                    <a:close/>
                    <a:moveTo>
                      <a:pt x="638827" y="1214652"/>
                    </a:moveTo>
                    <a:lnTo>
                      <a:pt x="638827" y="1214652"/>
                    </a:lnTo>
                    <a:cubicBezTo>
                      <a:pt x="638807" y="1209907"/>
                      <a:pt x="642637" y="1206044"/>
                      <a:pt x="647383" y="1206024"/>
                    </a:cubicBezTo>
                    <a:cubicBezTo>
                      <a:pt x="647401" y="1206024"/>
                      <a:pt x="647420" y="1206024"/>
                      <a:pt x="647438" y="1206024"/>
                    </a:cubicBezTo>
                    <a:lnTo>
                      <a:pt x="647438" y="1206024"/>
                    </a:lnTo>
                    <a:cubicBezTo>
                      <a:pt x="652193" y="1206044"/>
                      <a:pt x="656038" y="1209897"/>
                      <a:pt x="656049" y="1214652"/>
                    </a:cubicBezTo>
                    <a:lnTo>
                      <a:pt x="656049" y="1214652"/>
                    </a:lnTo>
                    <a:cubicBezTo>
                      <a:pt x="656029" y="1219400"/>
                      <a:pt x="652186" y="1223243"/>
                      <a:pt x="647438" y="1223263"/>
                    </a:cubicBezTo>
                    <a:lnTo>
                      <a:pt x="647438" y="1223263"/>
                    </a:lnTo>
                    <a:cubicBezTo>
                      <a:pt x="642690" y="1223243"/>
                      <a:pt x="638847" y="1219400"/>
                      <a:pt x="638827" y="1214652"/>
                    </a:cubicBezTo>
                    <a:close/>
                    <a:moveTo>
                      <a:pt x="4732325" y="1203311"/>
                    </a:moveTo>
                    <a:cubicBezTo>
                      <a:pt x="4732271" y="1198565"/>
                      <a:pt x="4736057" y="1194670"/>
                      <a:pt x="4740808" y="1194609"/>
                    </a:cubicBezTo>
                    <a:cubicBezTo>
                      <a:pt x="4740827" y="1194609"/>
                      <a:pt x="4740845" y="1194609"/>
                      <a:pt x="4740863" y="1194609"/>
                    </a:cubicBezTo>
                    <a:lnTo>
                      <a:pt x="4740863" y="1194609"/>
                    </a:lnTo>
                    <a:cubicBezTo>
                      <a:pt x="4745596" y="1194549"/>
                      <a:pt x="4749492" y="1198325"/>
                      <a:pt x="4749565" y="1203056"/>
                    </a:cubicBezTo>
                    <a:lnTo>
                      <a:pt x="4749565" y="1203056"/>
                    </a:lnTo>
                    <a:cubicBezTo>
                      <a:pt x="4749638" y="1207808"/>
                      <a:pt x="4745869" y="1211731"/>
                      <a:pt x="4741118" y="1211849"/>
                    </a:cubicBezTo>
                    <a:lnTo>
                      <a:pt x="4740936" y="1211849"/>
                    </a:lnTo>
                    <a:cubicBezTo>
                      <a:pt x="4736221" y="1211811"/>
                      <a:pt x="4732398" y="1208022"/>
                      <a:pt x="4732325" y="1203311"/>
                    </a:cubicBezTo>
                    <a:close/>
                    <a:moveTo>
                      <a:pt x="658561" y="1120736"/>
                    </a:moveTo>
                    <a:cubicBezTo>
                      <a:pt x="654048" y="1119438"/>
                      <a:pt x="651443" y="1114729"/>
                      <a:pt x="652741" y="1110216"/>
                    </a:cubicBezTo>
                    <a:cubicBezTo>
                      <a:pt x="652757" y="1110161"/>
                      <a:pt x="652774" y="1110105"/>
                      <a:pt x="652790" y="1110050"/>
                    </a:cubicBezTo>
                    <a:lnTo>
                      <a:pt x="652790" y="1110050"/>
                    </a:lnTo>
                    <a:cubicBezTo>
                      <a:pt x="654093" y="1105530"/>
                      <a:pt x="658816" y="1102922"/>
                      <a:pt x="663338" y="1104225"/>
                    </a:cubicBezTo>
                    <a:cubicBezTo>
                      <a:pt x="663378" y="1104238"/>
                      <a:pt x="663418" y="1104249"/>
                      <a:pt x="663458" y="1104261"/>
                    </a:cubicBezTo>
                    <a:lnTo>
                      <a:pt x="663458" y="1104261"/>
                    </a:lnTo>
                    <a:cubicBezTo>
                      <a:pt x="667976" y="1105572"/>
                      <a:pt x="670577" y="1110298"/>
                      <a:pt x="669267" y="1114816"/>
                    </a:cubicBezTo>
                    <a:cubicBezTo>
                      <a:pt x="669256" y="1114860"/>
                      <a:pt x="669241" y="1114904"/>
                      <a:pt x="669228" y="1114947"/>
                    </a:cubicBezTo>
                    <a:lnTo>
                      <a:pt x="669228" y="1114947"/>
                    </a:lnTo>
                    <a:cubicBezTo>
                      <a:pt x="668149" y="1118617"/>
                      <a:pt x="664788" y="1121140"/>
                      <a:pt x="660964" y="1121155"/>
                    </a:cubicBezTo>
                    <a:lnTo>
                      <a:pt x="660964" y="1121155"/>
                    </a:lnTo>
                    <a:cubicBezTo>
                      <a:pt x="660146" y="1121140"/>
                      <a:pt x="659336" y="1120998"/>
                      <a:pt x="658561" y="1120736"/>
                    </a:cubicBezTo>
                    <a:close/>
                    <a:moveTo>
                      <a:pt x="4717507" y="1103588"/>
                    </a:moveTo>
                    <a:cubicBezTo>
                      <a:pt x="4716196" y="1098999"/>
                      <a:pt x="4718854" y="1094216"/>
                      <a:pt x="4723442" y="1092902"/>
                    </a:cubicBezTo>
                    <a:lnTo>
                      <a:pt x="4723442" y="1092902"/>
                    </a:lnTo>
                    <a:cubicBezTo>
                      <a:pt x="4728029" y="1091624"/>
                      <a:pt x="4732781" y="1094269"/>
                      <a:pt x="4734127" y="1098836"/>
                    </a:cubicBezTo>
                    <a:lnTo>
                      <a:pt x="4734127" y="1098836"/>
                    </a:lnTo>
                    <a:cubicBezTo>
                      <a:pt x="4735420" y="1103402"/>
                      <a:pt x="4732762" y="1108152"/>
                      <a:pt x="4728211" y="1109446"/>
                    </a:cubicBezTo>
                    <a:cubicBezTo>
                      <a:pt x="4728193" y="1109448"/>
                      <a:pt x="4728193" y="1109448"/>
                      <a:pt x="4728193" y="1109450"/>
                    </a:cubicBezTo>
                    <a:lnTo>
                      <a:pt x="4728193" y="1109450"/>
                    </a:lnTo>
                    <a:cubicBezTo>
                      <a:pt x="4727410" y="1109690"/>
                      <a:pt x="4726591" y="1109806"/>
                      <a:pt x="4725772" y="1109796"/>
                    </a:cubicBezTo>
                    <a:lnTo>
                      <a:pt x="4725772" y="1109796"/>
                    </a:lnTo>
                    <a:cubicBezTo>
                      <a:pt x="4721949" y="1109781"/>
                      <a:pt x="4718581" y="1107258"/>
                      <a:pt x="4717507" y="1103588"/>
                    </a:cubicBezTo>
                    <a:close/>
                    <a:moveTo>
                      <a:pt x="685139" y="1020613"/>
                    </a:moveTo>
                    <a:cubicBezTo>
                      <a:pt x="680613" y="1019182"/>
                      <a:pt x="678081" y="1014378"/>
                      <a:pt x="679459" y="1009836"/>
                    </a:cubicBezTo>
                    <a:lnTo>
                      <a:pt x="679459" y="1009836"/>
                    </a:lnTo>
                    <a:cubicBezTo>
                      <a:pt x="680856" y="1005299"/>
                      <a:pt x="685663" y="1002754"/>
                      <a:pt x="690198" y="1004150"/>
                    </a:cubicBezTo>
                    <a:cubicBezTo>
                      <a:pt x="690205" y="1004152"/>
                      <a:pt x="690211" y="1004154"/>
                      <a:pt x="690218" y="1004156"/>
                    </a:cubicBezTo>
                    <a:lnTo>
                      <a:pt x="690218" y="1004156"/>
                    </a:lnTo>
                    <a:cubicBezTo>
                      <a:pt x="694736" y="1005505"/>
                      <a:pt x="697307" y="1010260"/>
                      <a:pt x="695958" y="1014778"/>
                    </a:cubicBezTo>
                    <a:cubicBezTo>
                      <a:pt x="695943" y="1014824"/>
                      <a:pt x="695931" y="1014869"/>
                      <a:pt x="695916" y="1014915"/>
                    </a:cubicBezTo>
                    <a:lnTo>
                      <a:pt x="695916" y="1014915"/>
                    </a:lnTo>
                    <a:cubicBezTo>
                      <a:pt x="694864" y="1018559"/>
                      <a:pt x="691516" y="1021059"/>
                      <a:pt x="687724" y="1021031"/>
                    </a:cubicBezTo>
                    <a:lnTo>
                      <a:pt x="687724" y="1021031"/>
                    </a:lnTo>
                    <a:cubicBezTo>
                      <a:pt x="686847" y="1021017"/>
                      <a:pt x="685977" y="1020876"/>
                      <a:pt x="685139" y="1020613"/>
                    </a:cubicBezTo>
                    <a:close/>
                    <a:moveTo>
                      <a:pt x="4677658" y="1010782"/>
                    </a:moveTo>
                    <a:cubicBezTo>
                      <a:pt x="4675218" y="1006774"/>
                      <a:pt x="4676474" y="1001542"/>
                      <a:pt x="4680498" y="999099"/>
                    </a:cubicBezTo>
                    <a:cubicBezTo>
                      <a:pt x="4680552" y="999060"/>
                      <a:pt x="4680625" y="999022"/>
                      <a:pt x="4680680" y="998986"/>
                    </a:cubicBezTo>
                    <a:lnTo>
                      <a:pt x="4680680" y="998986"/>
                    </a:lnTo>
                    <a:cubicBezTo>
                      <a:pt x="4684775" y="996570"/>
                      <a:pt x="4690037" y="997914"/>
                      <a:pt x="4692476" y="1001990"/>
                    </a:cubicBezTo>
                    <a:lnTo>
                      <a:pt x="4692476" y="1001990"/>
                    </a:lnTo>
                    <a:cubicBezTo>
                      <a:pt x="4694897" y="1006087"/>
                      <a:pt x="4693532" y="1011365"/>
                      <a:pt x="4689418" y="1013779"/>
                    </a:cubicBezTo>
                    <a:cubicBezTo>
                      <a:pt x="4689418" y="1013788"/>
                      <a:pt x="4689399" y="1013795"/>
                      <a:pt x="4689382" y="1013804"/>
                    </a:cubicBezTo>
                    <a:lnTo>
                      <a:pt x="4689382" y="1013804"/>
                    </a:lnTo>
                    <a:cubicBezTo>
                      <a:pt x="4688107" y="1014627"/>
                      <a:pt x="4686614" y="1015051"/>
                      <a:pt x="4685085" y="1015024"/>
                    </a:cubicBezTo>
                    <a:lnTo>
                      <a:pt x="4685085" y="1015024"/>
                    </a:lnTo>
                    <a:cubicBezTo>
                      <a:pt x="4682045" y="1015047"/>
                      <a:pt x="4679205" y="1013425"/>
                      <a:pt x="4677694" y="1010782"/>
                    </a:cubicBezTo>
                    <a:close/>
                    <a:moveTo>
                      <a:pt x="4615763" y="930920"/>
                    </a:moveTo>
                    <a:lnTo>
                      <a:pt x="4615763" y="930920"/>
                    </a:lnTo>
                    <a:cubicBezTo>
                      <a:pt x="4612414" y="927530"/>
                      <a:pt x="4612414" y="922076"/>
                      <a:pt x="4615763" y="918687"/>
                    </a:cubicBezTo>
                    <a:lnTo>
                      <a:pt x="4615763" y="918687"/>
                    </a:lnTo>
                    <a:cubicBezTo>
                      <a:pt x="4619149" y="915317"/>
                      <a:pt x="4624610" y="915317"/>
                      <a:pt x="4627996" y="918687"/>
                    </a:cubicBezTo>
                    <a:lnTo>
                      <a:pt x="4627996" y="918687"/>
                    </a:lnTo>
                    <a:cubicBezTo>
                      <a:pt x="4631364" y="922069"/>
                      <a:pt x="4631364" y="927537"/>
                      <a:pt x="4627996" y="930920"/>
                    </a:cubicBezTo>
                    <a:lnTo>
                      <a:pt x="4627996" y="930920"/>
                    </a:lnTo>
                    <a:cubicBezTo>
                      <a:pt x="4626358" y="932518"/>
                      <a:pt x="4624174" y="933414"/>
                      <a:pt x="4621880" y="933414"/>
                    </a:cubicBezTo>
                    <a:lnTo>
                      <a:pt x="4621880" y="933414"/>
                    </a:lnTo>
                    <a:cubicBezTo>
                      <a:pt x="4619586" y="933436"/>
                      <a:pt x="4617383" y="932538"/>
                      <a:pt x="4615745" y="930920"/>
                    </a:cubicBezTo>
                    <a:close/>
                    <a:moveTo>
                      <a:pt x="728338" y="927133"/>
                    </a:moveTo>
                    <a:cubicBezTo>
                      <a:pt x="725243" y="923512"/>
                      <a:pt x="725667" y="918071"/>
                      <a:pt x="729285" y="914973"/>
                    </a:cubicBezTo>
                    <a:lnTo>
                      <a:pt x="729285" y="914973"/>
                    </a:lnTo>
                    <a:cubicBezTo>
                      <a:pt x="732909" y="911884"/>
                      <a:pt x="738352" y="912315"/>
                      <a:pt x="741445" y="915938"/>
                    </a:cubicBezTo>
                    <a:lnTo>
                      <a:pt x="741445" y="915938"/>
                    </a:lnTo>
                    <a:cubicBezTo>
                      <a:pt x="744533" y="919555"/>
                      <a:pt x="744101" y="924991"/>
                      <a:pt x="740484" y="928076"/>
                    </a:cubicBezTo>
                    <a:cubicBezTo>
                      <a:pt x="740482" y="928078"/>
                      <a:pt x="740482" y="928078"/>
                      <a:pt x="740480" y="928080"/>
                    </a:cubicBezTo>
                    <a:lnTo>
                      <a:pt x="740480" y="928080"/>
                    </a:lnTo>
                    <a:cubicBezTo>
                      <a:pt x="738918" y="929405"/>
                      <a:pt x="736940" y="930133"/>
                      <a:pt x="734891" y="930137"/>
                    </a:cubicBezTo>
                    <a:lnTo>
                      <a:pt x="734891" y="930137"/>
                    </a:lnTo>
                    <a:cubicBezTo>
                      <a:pt x="732376" y="930126"/>
                      <a:pt x="729989" y="929030"/>
                      <a:pt x="728338" y="927133"/>
                    </a:cubicBezTo>
                    <a:close/>
                    <a:moveTo>
                      <a:pt x="745049" y="913953"/>
                    </a:moveTo>
                    <a:cubicBezTo>
                      <a:pt x="743617" y="909461"/>
                      <a:pt x="746098" y="904658"/>
                      <a:pt x="750589" y="903226"/>
                    </a:cubicBezTo>
                    <a:cubicBezTo>
                      <a:pt x="750642" y="903209"/>
                      <a:pt x="750695" y="903193"/>
                      <a:pt x="750747" y="903176"/>
                    </a:cubicBezTo>
                    <a:lnTo>
                      <a:pt x="750747" y="903176"/>
                    </a:lnTo>
                    <a:cubicBezTo>
                      <a:pt x="755268" y="901764"/>
                      <a:pt x="760077" y="904281"/>
                      <a:pt x="761490" y="908802"/>
                    </a:cubicBezTo>
                    <a:cubicBezTo>
                      <a:pt x="761495" y="908820"/>
                      <a:pt x="761501" y="908838"/>
                      <a:pt x="761506" y="908856"/>
                    </a:cubicBezTo>
                    <a:lnTo>
                      <a:pt x="761506" y="908856"/>
                    </a:lnTo>
                    <a:cubicBezTo>
                      <a:pt x="762886" y="913425"/>
                      <a:pt x="760303" y="918250"/>
                      <a:pt x="755736" y="919633"/>
                    </a:cubicBezTo>
                    <a:lnTo>
                      <a:pt x="755736" y="919633"/>
                    </a:lnTo>
                    <a:cubicBezTo>
                      <a:pt x="754933" y="919910"/>
                      <a:pt x="754090" y="920057"/>
                      <a:pt x="753242" y="920070"/>
                    </a:cubicBezTo>
                    <a:lnTo>
                      <a:pt x="753242" y="920070"/>
                    </a:lnTo>
                    <a:cubicBezTo>
                      <a:pt x="749475" y="920019"/>
                      <a:pt x="746169" y="917551"/>
                      <a:pt x="745049" y="913953"/>
                    </a:cubicBezTo>
                    <a:close/>
                    <a:moveTo>
                      <a:pt x="4535791" y="869244"/>
                    </a:moveTo>
                    <a:lnTo>
                      <a:pt x="4535791" y="869244"/>
                    </a:lnTo>
                    <a:cubicBezTo>
                      <a:pt x="4531714" y="866853"/>
                      <a:pt x="4530330" y="861614"/>
                      <a:pt x="4532696" y="857520"/>
                    </a:cubicBezTo>
                    <a:lnTo>
                      <a:pt x="4532696" y="857520"/>
                    </a:lnTo>
                    <a:cubicBezTo>
                      <a:pt x="4535063" y="853409"/>
                      <a:pt x="4540324" y="852000"/>
                      <a:pt x="4544439" y="854372"/>
                    </a:cubicBezTo>
                    <a:cubicBezTo>
                      <a:pt x="4544457" y="854383"/>
                      <a:pt x="4544475" y="854396"/>
                      <a:pt x="4544493" y="854407"/>
                    </a:cubicBezTo>
                    <a:lnTo>
                      <a:pt x="4544493" y="854407"/>
                    </a:lnTo>
                    <a:cubicBezTo>
                      <a:pt x="4548571" y="856728"/>
                      <a:pt x="4550009" y="861918"/>
                      <a:pt x="4547679" y="866000"/>
                    </a:cubicBezTo>
                    <a:cubicBezTo>
                      <a:pt x="4547661" y="866043"/>
                      <a:pt x="4547624" y="866087"/>
                      <a:pt x="4547606" y="866131"/>
                    </a:cubicBezTo>
                    <a:lnTo>
                      <a:pt x="4547606" y="866131"/>
                    </a:lnTo>
                    <a:cubicBezTo>
                      <a:pt x="4546059" y="868803"/>
                      <a:pt x="4543201" y="870447"/>
                      <a:pt x="4540106" y="870445"/>
                    </a:cubicBezTo>
                    <a:lnTo>
                      <a:pt x="4540106" y="870445"/>
                    </a:lnTo>
                    <a:cubicBezTo>
                      <a:pt x="4538577" y="870460"/>
                      <a:pt x="4537084" y="870043"/>
                      <a:pt x="4535791" y="869244"/>
                    </a:cubicBezTo>
                    <a:close/>
                    <a:moveTo>
                      <a:pt x="804086" y="835802"/>
                    </a:moveTo>
                    <a:cubicBezTo>
                      <a:pt x="800991" y="832218"/>
                      <a:pt x="801390" y="826804"/>
                      <a:pt x="804975" y="823709"/>
                    </a:cubicBezTo>
                    <a:cubicBezTo>
                      <a:pt x="804995" y="823693"/>
                      <a:pt x="805013" y="823676"/>
                      <a:pt x="805033" y="823660"/>
                    </a:cubicBezTo>
                    <a:lnTo>
                      <a:pt x="805033" y="823660"/>
                    </a:lnTo>
                    <a:cubicBezTo>
                      <a:pt x="808632" y="820567"/>
                      <a:pt x="814057" y="820978"/>
                      <a:pt x="817150" y="824577"/>
                    </a:cubicBezTo>
                    <a:cubicBezTo>
                      <a:pt x="817159" y="824587"/>
                      <a:pt x="817166" y="824597"/>
                      <a:pt x="817175" y="824607"/>
                    </a:cubicBezTo>
                    <a:lnTo>
                      <a:pt x="817175" y="824607"/>
                    </a:lnTo>
                    <a:cubicBezTo>
                      <a:pt x="820257" y="828224"/>
                      <a:pt x="819835" y="833652"/>
                      <a:pt x="816228" y="836749"/>
                    </a:cubicBezTo>
                    <a:lnTo>
                      <a:pt x="816228" y="836749"/>
                    </a:lnTo>
                    <a:cubicBezTo>
                      <a:pt x="814665" y="838083"/>
                      <a:pt x="812677" y="838819"/>
                      <a:pt x="810622" y="838824"/>
                    </a:cubicBezTo>
                    <a:lnTo>
                      <a:pt x="810622" y="838824"/>
                    </a:lnTo>
                    <a:cubicBezTo>
                      <a:pt x="808098" y="838853"/>
                      <a:pt x="805699" y="837743"/>
                      <a:pt x="804086" y="835802"/>
                    </a:cubicBezTo>
                    <a:close/>
                    <a:moveTo>
                      <a:pt x="4128087" y="829777"/>
                    </a:moveTo>
                    <a:cubicBezTo>
                      <a:pt x="4127905" y="825054"/>
                      <a:pt x="4131582" y="821079"/>
                      <a:pt x="4136316" y="820897"/>
                    </a:cubicBezTo>
                    <a:cubicBezTo>
                      <a:pt x="4136352" y="820895"/>
                      <a:pt x="4136407" y="820895"/>
                      <a:pt x="4136443" y="820893"/>
                    </a:cubicBezTo>
                    <a:lnTo>
                      <a:pt x="4136443" y="820893"/>
                    </a:lnTo>
                    <a:cubicBezTo>
                      <a:pt x="4141176" y="820729"/>
                      <a:pt x="4145163" y="824435"/>
                      <a:pt x="4145327" y="829176"/>
                    </a:cubicBezTo>
                    <a:lnTo>
                      <a:pt x="4145327" y="829176"/>
                    </a:lnTo>
                    <a:cubicBezTo>
                      <a:pt x="4145472" y="833918"/>
                      <a:pt x="4141759" y="837888"/>
                      <a:pt x="4137007" y="838040"/>
                    </a:cubicBezTo>
                    <a:cubicBezTo>
                      <a:pt x="4137007" y="838041"/>
                      <a:pt x="4136989" y="838041"/>
                      <a:pt x="4136971" y="838041"/>
                    </a:cubicBezTo>
                    <a:lnTo>
                      <a:pt x="4136971" y="838041"/>
                    </a:lnTo>
                    <a:cubicBezTo>
                      <a:pt x="4136971" y="838041"/>
                      <a:pt x="4136789" y="838132"/>
                      <a:pt x="4136716" y="838132"/>
                    </a:cubicBezTo>
                    <a:lnTo>
                      <a:pt x="4136716" y="838132"/>
                    </a:lnTo>
                    <a:cubicBezTo>
                      <a:pt x="4132056" y="838116"/>
                      <a:pt x="4128251" y="834428"/>
                      <a:pt x="4128087" y="829777"/>
                    </a:cubicBezTo>
                    <a:close/>
                    <a:moveTo>
                      <a:pt x="4442658" y="830632"/>
                    </a:moveTo>
                    <a:cubicBezTo>
                      <a:pt x="4438053" y="829398"/>
                      <a:pt x="4435304" y="824658"/>
                      <a:pt x="4436541" y="820045"/>
                    </a:cubicBezTo>
                    <a:cubicBezTo>
                      <a:pt x="4436541" y="820043"/>
                      <a:pt x="4436541" y="820039"/>
                      <a:pt x="4436541" y="820037"/>
                    </a:cubicBezTo>
                    <a:lnTo>
                      <a:pt x="4436541" y="820037"/>
                    </a:lnTo>
                    <a:cubicBezTo>
                      <a:pt x="4437761" y="815453"/>
                      <a:pt x="4442458" y="812719"/>
                      <a:pt x="4447045" y="813921"/>
                    </a:cubicBezTo>
                    <a:lnTo>
                      <a:pt x="4447045" y="813921"/>
                    </a:lnTo>
                    <a:cubicBezTo>
                      <a:pt x="4451651" y="815164"/>
                      <a:pt x="4454382" y="819903"/>
                      <a:pt x="4453162" y="824516"/>
                    </a:cubicBezTo>
                    <a:lnTo>
                      <a:pt x="4453162" y="824516"/>
                    </a:lnTo>
                    <a:cubicBezTo>
                      <a:pt x="4452142" y="828282"/>
                      <a:pt x="4448702" y="830893"/>
                      <a:pt x="4444806" y="830887"/>
                    </a:cubicBezTo>
                    <a:lnTo>
                      <a:pt x="4444806" y="830887"/>
                    </a:lnTo>
                    <a:cubicBezTo>
                      <a:pt x="4444078" y="830887"/>
                      <a:pt x="4443368" y="830801"/>
                      <a:pt x="4442658" y="830632"/>
                    </a:cubicBezTo>
                    <a:close/>
                    <a:moveTo>
                      <a:pt x="4231342" y="823478"/>
                    </a:moveTo>
                    <a:cubicBezTo>
                      <a:pt x="4230632" y="818799"/>
                      <a:pt x="4233818" y="814421"/>
                      <a:pt x="4238497" y="813666"/>
                    </a:cubicBezTo>
                    <a:lnTo>
                      <a:pt x="4238497" y="813666"/>
                    </a:lnTo>
                    <a:cubicBezTo>
                      <a:pt x="4243175" y="812885"/>
                      <a:pt x="4247599" y="816047"/>
                      <a:pt x="4248382" y="820729"/>
                    </a:cubicBezTo>
                    <a:cubicBezTo>
                      <a:pt x="4248382" y="820758"/>
                      <a:pt x="4248400" y="820789"/>
                      <a:pt x="4248400" y="820820"/>
                    </a:cubicBezTo>
                    <a:lnTo>
                      <a:pt x="4248400" y="820820"/>
                    </a:lnTo>
                    <a:cubicBezTo>
                      <a:pt x="4249146" y="825497"/>
                      <a:pt x="4245942" y="829889"/>
                      <a:pt x="4241264" y="830629"/>
                    </a:cubicBezTo>
                    <a:cubicBezTo>
                      <a:pt x="4241264" y="830630"/>
                      <a:pt x="4241246" y="830630"/>
                      <a:pt x="4241246" y="830632"/>
                    </a:cubicBezTo>
                    <a:lnTo>
                      <a:pt x="4241246" y="830632"/>
                    </a:lnTo>
                    <a:cubicBezTo>
                      <a:pt x="4240791" y="830676"/>
                      <a:pt x="4240317" y="830676"/>
                      <a:pt x="4239862" y="830632"/>
                    </a:cubicBezTo>
                    <a:lnTo>
                      <a:pt x="4239862" y="830632"/>
                    </a:lnTo>
                    <a:cubicBezTo>
                      <a:pt x="4235657" y="830649"/>
                      <a:pt x="4232052" y="827623"/>
                      <a:pt x="4231342" y="823478"/>
                    </a:cubicBezTo>
                    <a:close/>
                    <a:moveTo>
                      <a:pt x="4033079" y="824607"/>
                    </a:moveTo>
                    <a:lnTo>
                      <a:pt x="4033079" y="824607"/>
                    </a:lnTo>
                    <a:cubicBezTo>
                      <a:pt x="4028455" y="823500"/>
                      <a:pt x="4025615" y="818863"/>
                      <a:pt x="4026725" y="814248"/>
                    </a:cubicBezTo>
                    <a:lnTo>
                      <a:pt x="4026725" y="814248"/>
                    </a:lnTo>
                    <a:cubicBezTo>
                      <a:pt x="4027818" y="809632"/>
                      <a:pt x="4032460" y="806781"/>
                      <a:pt x="4037066" y="807879"/>
                    </a:cubicBezTo>
                    <a:cubicBezTo>
                      <a:pt x="4037102" y="807884"/>
                      <a:pt x="4037120" y="807890"/>
                      <a:pt x="4037138" y="807895"/>
                    </a:cubicBezTo>
                    <a:lnTo>
                      <a:pt x="4037138" y="807895"/>
                    </a:lnTo>
                    <a:cubicBezTo>
                      <a:pt x="4041781" y="809000"/>
                      <a:pt x="4044639" y="813653"/>
                      <a:pt x="4043528" y="818288"/>
                    </a:cubicBezTo>
                    <a:cubicBezTo>
                      <a:pt x="4043528" y="818295"/>
                      <a:pt x="4043528" y="818301"/>
                      <a:pt x="4043528" y="818308"/>
                    </a:cubicBezTo>
                    <a:lnTo>
                      <a:pt x="4043528" y="818308"/>
                    </a:lnTo>
                    <a:cubicBezTo>
                      <a:pt x="4042563" y="822145"/>
                      <a:pt x="4039104" y="824841"/>
                      <a:pt x="4035154" y="824861"/>
                    </a:cubicBezTo>
                    <a:lnTo>
                      <a:pt x="4035154" y="824861"/>
                    </a:lnTo>
                    <a:cubicBezTo>
                      <a:pt x="4034481" y="824871"/>
                      <a:pt x="4033789" y="824803"/>
                      <a:pt x="4033133" y="824661"/>
                    </a:cubicBezTo>
                    <a:close/>
                    <a:moveTo>
                      <a:pt x="4333869" y="809697"/>
                    </a:moveTo>
                    <a:cubicBezTo>
                      <a:pt x="4333742" y="805024"/>
                      <a:pt x="4337419" y="801130"/>
                      <a:pt x="4342098" y="800999"/>
                    </a:cubicBezTo>
                    <a:cubicBezTo>
                      <a:pt x="4342170" y="800997"/>
                      <a:pt x="4342243" y="800996"/>
                      <a:pt x="4342316" y="800996"/>
                    </a:cubicBezTo>
                    <a:lnTo>
                      <a:pt x="4342316" y="800996"/>
                    </a:lnTo>
                    <a:cubicBezTo>
                      <a:pt x="4347067" y="800895"/>
                      <a:pt x="4350999" y="804667"/>
                      <a:pt x="4351109" y="809422"/>
                    </a:cubicBezTo>
                    <a:cubicBezTo>
                      <a:pt x="4351109" y="809453"/>
                      <a:pt x="4351109" y="809484"/>
                      <a:pt x="4351109" y="809515"/>
                    </a:cubicBezTo>
                    <a:lnTo>
                      <a:pt x="4351109" y="809515"/>
                    </a:lnTo>
                    <a:cubicBezTo>
                      <a:pt x="4351145" y="814250"/>
                      <a:pt x="4347322" y="818113"/>
                      <a:pt x="4342589" y="818144"/>
                    </a:cubicBezTo>
                    <a:cubicBezTo>
                      <a:pt x="4342589" y="818144"/>
                      <a:pt x="4342570" y="818144"/>
                      <a:pt x="4342570" y="818144"/>
                    </a:cubicBezTo>
                    <a:lnTo>
                      <a:pt x="4342389" y="818144"/>
                    </a:lnTo>
                    <a:cubicBezTo>
                      <a:pt x="4337728" y="818104"/>
                      <a:pt x="4333978" y="814348"/>
                      <a:pt x="4333924" y="809697"/>
                    </a:cubicBezTo>
                    <a:close/>
                    <a:moveTo>
                      <a:pt x="3935467" y="783665"/>
                    </a:moveTo>
                    <a:cubicBezTo>
                      <a:pt x="3931499" y="781127"/>
                      <a:pt x="3930297" y="775870"/>
                      <a:pt x="3932791" y="771869"/>
                    </a:cubicBezTo>
                    <a:lnTo>
                      <a:pt x="3932791" y="771869"/>
                    </a:lnTo>
                    <a:cubicBezTo>
                      <a:pt x="3935322" y="767825"/>
                      <a:pt x="3940655" y="766595"/>
                      <a:pt x="3944697" y="769120"/>
                    </a:cubicBezTo>
                    <a:lnTo>
                      <a:pt x="3944697" y="769120"/>
                    </a:lnTo>
                    <a:cubicBezTo>
                      <a:pt x="3948702" y="771674"/>
                      <a:pt x="3949903" y="776982"/>
                      <a:pt x="3947373" y="781007"/>
                    </a:cubicBezTo>
                    <a:lnTo>
                      <a:pt x="3947373" y="781007"/>
                    </a:lnTo>
                    <a:cubicBezTo>
                      <a:pt x="3945789" y="783508"/>
                      <a:pt x="3943040" y="785032"/>
                      <a:pt x="3940091" y="785049"/>
                    </a:cubicBezTo>
                    <a:lnTo>
                      <a:pt x="3940091" y="785049"/>
                    </a:lnTo>
                    <a:cubicBezTo>
                      <a:pt x="3938471" y="785050"/>
                      <a:pt x="3936869" y="784568"/>
                      <a:pt x="3935522" y="783665"/>
                    </a:cubicBezTo>
                    <a:close/>
                    <a:moveTo>
                      <a:pt x="884112" y="769884"/>
                    </a:moveTo>
                    <a:cubicBezTo>
                      <a:pt x="880901" y="766458"/>
                      <a:pt x="881078" y="761079"/>
                      <a:pt x="884504" y="757868"/>
                    </a:cubicBezTo>
                    <a:cubicBezTo>
                      <a:pt x="884547" y="757826"/>
                      <a:pt x="884595" y="757784"/>
                      <a:pt x="884640" y="757742"/>
                    </a:cubicBezTo>
                    <a:lnTo>
                      <a:pt x="884640" y="757742"/>
                    </a:lnTo>
                    <a:cubicBezTo>
                      <a:pt x="888095" y="754504"/>
                      <a:pt x="893522" y="754680"/>
                      <a:pt x="896759" y="758137"/>
                    </a:cubicBezTo>
                    <a:cubicBezTo>
                      <a:pt x="896768" y="758144"/>
                      <a:pt x="896775" y="758152"/>
                      <a:pt x="896783" y="758161"/>
                    </a:cubicBezTo>
                    <a:lnTo>
                      <a:pt x="896783" y="758161"/>
                    </a:lnTo>
                    <a:cubicBezTo>
                      <a:pt x="899998" y="761694"/>
                      <a:pt x="899770" y="767157"/>
                      <a:pt x="896273" y="770412"/>
                    </a:cubicBezTo>
                    <a:lnTo>
                      <a:pt x="896273" y="770412"/>
                    </a:lnTo>
                    <a:cubicBezTo>
                      <a:pt x="894660" y="771854"/>
                      <a:pt x="892574" y="772651"/>
                      <a:pt x="890411" y="772651"/>
                    </a:cubicBezTo>
                    <a:lnTo>
                      <a:pt x="890411" y="772651"/>
                    </a:lnTo>
                    <a:cubicBezTo>
                      <a:pt x="888019" y="772642"/>
                      <a:pt x="885738" y="771639"/>
                      <a:pt x="884112" y="769884"/>
                    </a:cubicBezTo>
                    <a:close/>
                    <a:moveTo>
                      <a:pt x="3856879" y="712777"/>
                    </a:moveTo>
                    <a:cubicBezTo>
                      <a:pt x="3853948" y="708994"/>
                      <a:pt x="3854640" y="703551"/>
                      <a:pt x="3858426" y="700621"/>
                    </a:cubicBezTo>
                    <a:cubicBezTo>
                      <a:pt x="3858426" y="700619"/>
                      <a:pt x="3858426" y="700619"/>
                      <a:pt x="3858426" y="700617"/>
                    </a:cubicBezTo>
                    <a:lnTo>
                      <a:pt x="3858426" y="700617"/>
                    </a:lnTo>
                    <a:cubicBezTo>
                      <a:pt x="3862213" y="697777"/>
                      <a:pt x="3867565" y="698463"/>
                      <a:pt x="3870496" y="702164"/>
                    </a:cubicBezTo>
                    <a:lnTo>
                      <a:pt x="3870496" y="702164"/>
                    </a:lnTo>
                    <a:cubicBezTo>
                      <a:pt x="3873409" y="705873"/>
                      <a:pt x="3872771" y="711239"/>
                      <a:pt x="3869058" y="714152"/>
                    </a:cubicBezTo>
                    <a:cubicBezTo>
                      <a:pt x="3869021" y="714179"/>
                      <a:pt x="3868985" y="714206"/>
                      <a:pt x="3868949" y="714234"/>
                    </a:cubicBezTo>
                    <a:lnTo>
                      <a:pt x="3868949" y="714234"/>
                    </a:lnTo>
                    <a:cubicBezTo>
                      <a:pt x="3867474" y="715453"/>
                      <a:pt x="3865599" y="716100"/>
                      <a:pt x="3863688" y="716054"/>
                    </a:cubicBezTo>
                    <a:lnTo>
                      <a:pt x="3863688" y="716054"/>
                    </a:lnTo>
                    <a:cubicBezTo>
                      <a:pt x="3861030" y="716067"/>
                      <a:pt x="3858518" y="714858"/>
                      <a:pt x="3856861" y="712777"/>
                    </a:cubicBezTo>
                    <a:close/>
                    <a:moveTo>
                      <a:pt x="957294" y="697431"/>
                    </a:moveTo>
                    <a:cubicBezTo>
                      <a:pt x="954022" y="693956"/>
                      <a:pt x="954170" y="688493"/>
                      <a:pt x="957621" y="685198"/>
                    </a:cubicBezTo>
                    <a:lnTo>
                      <a:pt x="957621" y="685198"/>
                    </a:lnTo>
                    <a:cubicBezTo>
                      <a:pt x="961068" y="681936"/>
                      <a:pt x="966505" y="682083"/>
                      <a:pt x="969769" y="685529"/>
                    </a:cubicBezTo>
                    <a:cubicBezTo>
                      <a:pt x="969773" y="685535"/>
                      <a:pt x="969778" y="685538"/>
                      <a:pt x="969782" y="685544"/>
                    </a:cubicBezTo>
                    <a:lnTo>
                      <a:pt x="969782" y="685544"/>
                    </a:lnTo>
                    <a:cubicBezTo>
                      <a:pt x="973064" y="688957"/>
                      <a:pt x="972959" y="694384"/>
                      <a:pt x="969547" y="697668"/>
                    </a:cubicBezTo>
                    <a:cubicBezTo>
                      <a:pt x="969540" y="697673"/>
                      <a:pt x="969534" y="697681"/>
                      <a:pt x="969527" y="697686"/>
                    </a:cubicBezTo>
                    <a:lnTo>
                      <a:pt x="969527" y="697686"/>
                    </a:lnTo>
                    <a:cubicBezTo>
                      <a:pt x="967911" y="699199"/>
                      <a:pt x="965788" y="700054"/>
                      <a:pt x="963574" y="700089"/>
                    </a:cubicBezTo>
                    <a:lnTo>
                      <a:pt x="963574" y="700089"/>
                    </a:lnTo>
                    <a:cubicBezTo>
                      <a:pt x="961202" y="700089"/>
                      <a:pt x="958930" y="699130"/>
                      <a:pt x="957276" y="697431"/>
                    </a:cubicBezTo>
                    <a:close/>
                    <a:moveTo>
                      <a:pt x="3798207" y="627199"/>
                    </a:moveTo>
                    <a:cubicBezTo>
                      <a:pt x="3796040" y="623005"/>
                      <a:pt x="3797679" y="617853"/>
                      <a:pt x="3801847" y="615657"/>
                    </a:cubicBezTo>
                    <a:lnTo>
                      <a:pt x="3801847" y="615657"/>
                    </a:lnTo>
                    <a:cubicBezTo>
                      <a:pt x="3806034" y="613436"/>
                      <a:pt x="3811241" y="615035"/>
                      <a:pt x="3813462" y="619229"/>
                    </a:cubicBezTo>
                    <a:cubicBezTo>
                      <a:pt x="3813480" y="619253"/>
                      <a:pt x="3813480" y="619275"/>
                      <a:pt x="3813498" y="619298"/>
                    </a:cubicBezTo>
                    <a:lnTo>
                      <a:pt x="3813498" y="619298"/>
                    </a:lnTo>
                    <a:cubicBezTo>
                      <a:pt x="3815683" y="623518"/>
                      <a:pt x="3814063" y="628713"/>
                      <a:pt x="3809857" y="630931"/>
                    </a:cubicBezTo>
                    <a:lnTo>
                      <a:pt x="3809857" y="630931"/>
                    </a:lnTo>
                    <a:cubicBezTo>
                      <a:pt x="3808638" y="631579"/>
                      <a:pt x="3807272" y="631905"/>
                      <a:pt x="3805889" y="631877"/>
                    </a:cubicBezTo>
                    <a:lnTo>
                      <a:pt x="3805889" y="631877"/>
                    </a:lnTo>
                    <a:cubicBezTo>
                      <a:pt x="3802648" y="631905"/>
                      <a:pt x="3799663" y="630093"/>
                      <a:pt x="3798188" y="627199"/>
                    </a:cubicBezTo>
                    <a:close/>
                    <a:moveTo>
                      <a:pt x="1031021" y="624705"/>
                    </a:moveTo>
                    <a:cubicBezTo>
                      <a:pt x="1027726" y="621279"/>
                      <a:pt x="1027766" y="615848"/>
                      <a:pt x="1031112" y="612472"/>
                    </a:cubicBezTo>
                    <a:lnTo>
                      <a:pt x="1031112" y="612472"/>
                    </a:lnTo>
                    <a:cubicBezTo>
                      <a:pt x="1034456" y="609118"/>
                      <a:pt x="1039885" y="609111"/>
                      <a:pt x="1043238" y="612455"/>
                    </a:cubicBezTo>
                    <a:cubicBezTo>
                      <a:pt x="1043244" y="612461"/>
                      <a:pt x="1043249" y="612466"/>
                      <a:pt x="1043255" y="612472"/>
                    </a:cubicBezTo>
                    <a:lnTo>
                      <a:pt x="1043255" y="612472"/>
                    </a:lnTo>
                    <a:cubicBezTo>
                      <a:pt x="1046608" y="615801"/>
                      <a:pt x="1046626" y="621219"/>
                      <a:pt x="1043296" y="624572"/>
                    </a:cubicBezTo>
                    <a:cubicBezTo>
                      <a:pt x="1043284" y="624587"/>
                      <a:pt x="1043269" y="624599"/>
                      <a:pt x="1043255" y="624614"/>
                    </a:cubicBezTo>
                    <a:lnTo>
                      <a:pt x="1043255" y="624614"/>
                    </a:lnTo>
                    <a:cubicBezTo>
                      <a:pt x="1041642" y="626245"/>
                      <a:pt x="1039432" y="627146"/>
                      <a:pt x="1037138" y="627108"/>
                    </a:cubicBezTo>
                    <a:lnTo>
                      <a:pt x="1037138" y="627108"/>
                    </a:lnTo>
                    <a:cubicBezTo>
                      <a:pt x="1034870" y="627108"/>
                      <a:pt x="1032683" y="626249"/>
                      <a:pt x="1031021" y="624705"/>
                    </a:cubicBezTo>
                    <a:close/>
                    <a:moveTo>
                      <a:pt x="1106242" y="553617"/>
                    </a:moveTo>
                    <a:cubicBezTo>
                      <a:pt x="1103178" y="550005"/>
                      <a:pt x="1103622" y="544595"/>
                      <a:pt x="1107234" y="541531"/>
                    </a:cubicBezTo>
                    <a:cubicBezTo>
                      <a:pt x="1107248" y="541518"/>
                      <a:pt x="1107265" y="541506"/>
                      <a:pt x="1107279" y="541493"/>
                    </a:cubicBezTo>
                    <a:lnTo>
                      <a:pt x="1107279" y="541493"/>
                    </a:lnTo>
                    <a:cubicBezTo>
                      <a:pt x="1110875" y="538395"/>
                      <a:pt x="1116299" y="538799"/>
                      <a:pt x="1119398" y="542394"/>
                    </a:cubicBezTo>
                    <a:cubicBezTo>
                      <a:pt x="1119405" y="542403"/>
                      <a:pt x="1119414" y="542412"/>
                      <a:pt x="1119422" y="542421"/>
                    </a:cubicBezTo>
                    <a:lnTo>
                      <a:pt x="1119422" y="542421"/>
                    </a:lnTo>
                    <a:cubicBezTo>
                      <a:pt x="1122463" y="546075"/>
                      <a:pt x="1122001" y="551496"/>
                      <a:pt x="1118384" y="554582"/>
                    </a:cubicBezTo>
                    <a:lnTo>
                      <a:pt x="1118384" y="554582"/>
                    </a:lnTo>
                    <a:cubicBezTo>
                      <a:pt x="1116860" y="555887"/>
                      <a:pt x="1114929" y="556615"/>
                      <a:pt x="1112923" y="556639"/>
                    </a:cubicBezTo>
                    <a:lnTo>
                      <a:pt x="1112923" y="556639"/>
                    </a:lnTo>
                    <a:cubicBezTo>
                      <a:pt x="1110327" y="556697"/>
                      <a:pt x="1107842" y="555588"/>
                      <a:pt x="1106151" y="553617"/>
                    </a:cubicBezTo>
                    <a:close/>
                    <a:moveTo>
                      <a:pt x="3744868" y="539763"/>
                    </a:moveTo>
                    <a:cubicBezTo>
                      <a:pt x="3742374" y="535744"/>
                      <a:pt x="3743630" y="530472"/>
                      <a:pt x="3747653" y="527987"/>
                    </a:cubicBezTo>
                    <a:cubicBezTo>
                      <a:pt x="3747671" y="527974"/>
                      <a:pt x="3747690" y="527962"/>
                      <a:pt x="3747708" y="527949"/>
                    </a:cubicBezTo>
                    <a:lnTo>
                      <a:pt x="3747708" y="527949"/>
                    </a:lnTo>
                    <a:cubicBezTo>
                      <a:pt x="3751785" y="525468"/>
                      <a:pt x="3757101" y="526746"/>
                      <a:pt x="3759595" y="530807"/>
                    </a:cubicBezTo>
                    <a:lnTo>
                      <a:pt x="3759595" y="530807"/>
                    </a:lnTo>
                    <a:lnTo>
                      <a:pt x="3759595" y="530807"/>
                    </a:lnTo>
                    <a:lnTo>
                      <a:pt x="3759595" y="530807"/>
                    </a:lnTo>
                    <a:cubicBezTo>
                      <a:pt x="3761998" y="534887"/>
                      <a:pt x="3760687" y="540135"/>
                      <a:pt x="3756664" y="542622"/>
                    </a:cubicBezTo>
                    <a:lnTo>
                      <a:pt x="3756664" y="542622"/>
                    </a:lnTo>
                    <a:cubicBezTo>
                      <a:pt x="3755317" y="543434"/>
                      <a:pt x="3753770" y="543850"/>
                      <a:pt x="3752186" y="543823"/>
                    </a:cubicBezTo>
                    <a:lnTo>
                      <a:pt x="3752186" y="543823"/>
                    </a:lnTo>
                    <a:cubicBezTo>
                      <a:pt x="3749164" y="543872"/>
                      <a:pt x="3746361" y="542330"/>
                      <a:pt x="3744777" y="539763"/>
                    </a:cubicBezTo>
                    <a:close/>
                    <a:moveTo>
                      <a:pt x="1180297" y="481182"/>
                    </a:moveTo>
                    <a:cubicBezTo>
                      <a:pt x="1176938" y="477843"/>
                      <a:pt x="1176924" y="472415"/>
                      <a:pt x="1180262" y="469056"/>
                    </a:cubicBezTo>
                    <a:cubicBezTo>
                      <a:pt x="1180273" y="469045"/>
                      <a:pt x="1180286" y="469032"/>
                      <a:pt x="1180297" y="469021"/>
                    </a:cubicBezTo>
                    <a:lnTo>
                      <a:pt x="1180297" y="469021"/>
                    </a:lnTo>
                    <a:cubicBezTo>
                      <a:pt x="1183654" y="465668"/>
                      <a:pt x="1189095" y="465672"/>
                      <a:pt x="1192448" y="469029"/>
                    </a:cubicBezTo>
                    <a:cubicBezTo>
                      <a:pt x="1192476" y="469058"/>
                      <a:pt x="1192503" y="469085"/>
                      <a:pt x="1192530" y="469113"/>
                    </a:cubicBezTo>
                    <a:lnTo>
                      <a:pt x="1192530" y="469113"/>
                    </a:lnTo>
                    <a:cubicBezTo>
                      <a:pt x="1195883" y="472457"/>
                      <a:pt x="1195891" y="477885"/>
                      <a:pt x="1192546" y="481238"/>
                    </a:cubicBezTo>
                    <a:cubicBezTo>
                      <a:pt x="1192541" y="481244"/>
                      <a:pt x="1192536" y="481249"/>
                      <a:pt x="1192530" y="481255"/>
                    </a:cubicBezTo>
                    <a:lnTo>
                      <a:pt x="1192530" y="481255"/>
                    </a:lnTo>
                    <a:cubicBezTo>
                      <a:pt x="1190917" y="482829"/>
                      <a:pt x="1188758" y="483723"/>
                      <a:pt x="1186504" y="483749"/>
                    </a:cubicBezTo>
                    <a:lnTo>
                      <a:pt x="1186504" y="483749"/>
                    </a:lnTo>
                    <a:cubicBezTo>
                      <a:pt x="1184178" y="483749"/>
                      <a:pt x="1181944" y="482826"/>
                      <a:pt x="1180297" y="481182"/>
                    </a:cubicBezTo>
                    <a:close/>
                    <a:moveTo>
                      <a:pt x="3684976" y="456934"/>
                    </a:moveTo>
                    <a:cubicBezTo>
                      <a:pt x="3681936" y="453360"/>
                      <a:pt x="3682354" y="447994"/>
                      <a:pt x="3685940" y="444950"/>
                    </a:cubicBezTo>
                    <a:cubicBezTo>
                      <a:pt x="3685959" y="444926"/>
                      <a:pt x="3685995" y="444904"/>
                      <a:pt x="3686013" y="444883"/>
                    </a:cubicBezTo>
                    <a:lnTo>
                      <a:pt x="3686013" y="444883"/>
                    </a:lnTo>
                    <a:cubicBezTo>
                      <a:pt x="3689636" y="441810"/>
                      <a:pt x="3695061" y="442250"/>
                      <a:pt x="3698119" y="445866"/>
                    </a:cubicBezTo>
                    <a:cubicBezTo>
                      <a:pt x="3698138" y="445878"/>
                      <a:pt x="3698138" y="445889"/>
                      <a:pt x="3698156" y="445902"/>
                    </a:cubicBezTo>
                    <a:lnTo>
                      <a:pt x="3698156" y="445902"/>
                    </a:lnTo>
                    <a:cubicBezTo>
                      <a:pt x="3701232" y="449532"/>
                      <a:pt x="3700777" y="454964"/>
                      <a:pt x="3697154" y="458037"/>
                    </a:cubicBezTo>
                    <a:cubicBezTo>
                      <a:pt x="3697136" y="458046"/>
                      <a:pt x="3697136" y="458053"/>
                      <a:pt x="3697118" y="458062"/>
                    </a:cubicBezTo>
                    <a:lnTo>
                      <a:pt x="3697118" y="458062"/>
                    </a:lnTo>
                    <a:cubicBezTo>
                      <a:pt x="3695589" y="459344"/>
                      <a:pt x="3693659" y="460047"/>
                      <a:pt x="3691657" y="460047"/>
                    </a:cubicBezTo>
                    <a:lnTo>
                      <a:pt x="3691657" y="460047"/>
                    </a:lnTo>
                    <a:cubicBezTo>
                      <a:pt x="3689072" y="460081"/>
                      <a:pt x="3686614" y="458934"/>
                      <a:pt x="3684976" y="456934"/>
                    </a:cubicBezTo>
                    <a:close/>
                    <a:moveTo>
                      <a:pt x="1956366" y="408692"/>
                    </a:moveTo>
                    <a:cubicBezTo>
                      <a:pt x="1956165" y="403990"/>
                      <a:pt x="1959824" y="400023"/>
                      <a:pt x="1964521" y="399830"/>
                    </a:cubicBezTo>
                    <a:cubicBezTo>
                      <a:pt x="1964557" y="399829"/>
                      <a:pt x="1964594" y="399829"/>
                      <a:pt x="1964630" y="399827"/>
                    </a:cubicBezTo>
                    <a:lnTo>
                      <a:pt x="1964630" y="399827"/>
                    </a:lnTo>
                    <a:cubicBezTo>
                      <a:pt x="1969382" y="399632"/>
                      <a:pt x="1973405" y="403331"/>
                      <a:pt x="1973605" y="408092"/>
                    </a:cubicBezTo>
                    <a:lnTo>
                      <a:pt x="1973605" y="408092"/>
                    </a:lnTo>
                    <a:cubicBezTo>
                      <a:pt x="1973696" y="412828"/>
                      <a:pt x="1969982" y="416770"/>
                      <a:pt x="1965249" y="416957"/>
                    </a:cubicBezTo>
                    <a:lnTo>
                      <a:pt x="1964903" y="416957"/>
                    </a:lnTo>
                    <a:cubicBezTo>
                      <a:pt x="1960316" y="416941"/>
                      <a:pt x="1956548" y="413303"/>
                      <a:pt x="1956366" y="408711"/>
                    </a:cubicBezTo>
                    <a:close/>
                    <a:moveTo>
                      <a:pt x="1257010" y="411423"/>
                    </a:moveTo>
                    <a:cubicBezTo>
                      <a:pt x="1254199" y="407582"/>
                      <a:pt x="1255013" y="402193"/>
                      <a:pt x="1258830" y="399353"/>
                    </a:cubicBezTo>
                    <a:lnTo>
                      <a:pt x="1258830" y="399353"/>
                    </a:lnTo>
                    <a:lnTo>
                      <a:pt x="1258830" y="399353"/>
                    </a:lnTo>
                    <a:lnTo>
                      <a:pt x="1258830" y="399353"/>
                    </a:lnTo>
                    <a:cubicBezTo>
                      <a:pt x="1262662" y="396534"/>
                      <a:pt x="1268053" y="397349"/>
                      <a:pt x="1270882" y="401174"/>
                    </a:cubicBezTo>
                    <a:lnTo>
                      <a:pt x="1270882" y="401174"/>
                    </a:lnTo>
                    <a:cubicBezTo>
                      <a:pt x="1273716" y="404980"/>
                      <a:pt x="1272930" y="410363"/>
                      <a:pt x="1269123" y="413198"/>
                    </a:cubicBezTo>
                    <a:cubicBezTo>
                      <a:pt x="1269103" y="413212"/>
                      <a:pt x="1269081" y="413229"/>
                      <a:pt x="1269061" y="413243"/>
                    </a:cubicBezTo>
                    <a:lnTo>
                      <a:pt x="1269061" y="413243"/>
                    </a:lnTo>
                    <a:cubicBezTo>
                      <a:pt x="1267592" y="414328"/>
                      <a:pt x="1265808" y="414904"/>
                      <a:pt x="1263982" y="414882"/>
                    </a:cubicBezTo>
                    <a:lnTo>
                      <a:pt x="1263982" y="414882"/>
                    </a:lnTo>
                    <a:cubicBezTo>
                      <a:pt x="1261235" y="414929"/>
                      <a:pt x="1258636" y="413638"/>
                      <a:pt x="1257010" y="411423"/>
                    </a:cubicBezTo>
                    <a:close/>
                    <a:moveTo>
                      <a:pt x="1860738" y="413243"/>
                    </a:moveTo>
                    <a:cubicBezTo>
                      <a:pt x="1856005" y="412894"/>
                      <a:pt x="1852455" y="408776"/>
                      <a:pt x="1852801" y="404043"/>
                    </a:cubicBezTo>
                    <a:cubicBezTo>
                      <a:pt x="1852801" y="404039"/>
                      <a:pt x="1852801" y="404036"/>
                      <a:pt x="1852801" y="404032"/>
                    </a:cubicBezTo>
                    <a:lnTo>
                      <a:pt x="1852801" y="404032"/>
                    </a:lnTo>
                    <a:cubicBezTo>
                      <a:pt x="1853147" y="399279"/>
                      <a:pt x="1857261" y="395691"/>
                      <a:pt x="1862013" y="396004"/>
                    </a:cubicBezTo>
                    <a:lnTo>
                      <a:pt x="1862013" y="396004"/>
                    </a:lnTo>
                    <a:cubicBezTo>
                      <a:pt x="1866746" y="396363"/>
                      <a:pt x="1870314" y="400493"/>
                      <a:pt x="1869949" y="405233"/>
                    </a:cubicBezTo>
                    <a:lnTo>
                      <a:pt x="1869949" y="405233"/>
                    </a:lnTo>
                    <a:cubicBezTo>
                      <a:pt x="1869695" y="409750"/>
                      <a:pt x="1865926" y="413271"/>
                      <a:pt x="1861412" y="413243"/>
                    </a:cubicBezTo>
                    <a:lnTo>
                      <a:pt x="1860738" y="413243"/>
                    </a:lnTo>
                    <a:close/>
                    <a:moveTo>
                      <a:pt x="1756974" y="401356"/>
                    </a:moveTo>
                    <a:cubicBezTo>
                      <a:pt x="1752313" y="400480"/>
                      <a:pt x="1749218" y="396037"/>
                      <a:pt x="1750001" y="391362"/>
                    </a:cubicBezTo>
                    <a:lnTo>
                      <a:pt x="1750001" y="391362"/>
                    </a:lnTo>
                    <a:cubicBezTo>
                      <a:pt x="1750912" y="386680"/>
                      <a:pt x="1755390" y="383579"/>
                      <a:pt x="1760086" y="384390"/>
                    </a:cubicBezTo>
                    <a:lnTo>
                      <a:pt x="1760086" y="384390"/>
                    </a:lnTo>
                    <a:cubicBezTo>
                      <a:pt x="1764765" y="385272"/>
                      <a:pt x="1767842" y="389774"/>
                      <a:pt x="1766986" y="394457"/>
                    </a:cubicBezTo>
                    <a:lnTo>
                      <a:pt x="1766986" y="394457"/>
                    </a:lnTo>
                    <a:cubicBezTo>
                      <a:pt x="1766221" y="398531"/>
                      <a:pt x="1762690" y="401496"/>
                      <a:pt x="1758539" y="401538"/>
                    </a:cubicBezTo>
                    <a:lnTo>
                      <a:pt x="1758539" y="401538"/>
                    </a:lnTo>
                    <a:cubicBezTo>
                      <a:pt x="1757993" y="401509"/>
                      <a:pt x="1757447" y="401431"/>
                      <a:pt x="1756901" y="401301"/>
                    </a:cubicBezTo>
                    <a:close/>
                    <a:moveTo>
                      <a:pt x="2058546" y="393947"/>
                    </a:moveTo>
                    <a:cubicBezTo>
                      <a:pt x="2057163" y="389461"/>
                      <a:pt x="2059675" y="384699"/>
                      <a:pt x="2064153" y="383310"/>
                    </a:cubicBezTo>
                    <a:cubicBezTo>
                      <a:pt x="2064208" y="383294"/>
                      <a:pt x="2064262" y="383277"/>
                      <a:pt x="2064317" y="383261"/>
                    </a:cubicBezTo>
                    <a:lnTo>
                      <a:pt x="2064317" y="383261"/>
                    </a:lnTo>
                    <a:cubicBezTo>
                      <a:pt x="2068850" y="381861"/>
                      <a:pt x="2073638" y="384395"/>
                      <a:pt x="2075040" y="388919"/>
                    </a:cubicBezTo>
                    <a:cubicBezTo>
                      <a:pt x="2075058" y="388957"/>
                      <a:pt x="2075058" y="388993"/>
                      <a:pt x="2075076" y="389032"/>
                    </a:cubicBezTo>
                    <a:lnTo>
                      <a:pt x="2075076" y="389032"/>
                    </a:lnTo>
                    <a:cubicBezTo>
                      <a:pt x="2076423" y="393575"/>
                      <a:pt x="2073856" y="398358"/>
                      <a:pt x="2069305" y="399718"/>
                    </a:cubicBezTo>
                    <a:lnTo>
                      <a:pt x="2069305" y="399718"/>
                    </a:lnTo>
                    <a:cubicBezTo>
                      <a:pt x="2068504" y="399958"/>
                      <a:pt x="2067648" y="400074"/>
                      <a:pt x="2066811" y="400063"/>
                    </a:cubicBezTo>
                    <a:lnTo>
                      <a:pt x="2066811" y="400063"/>
                    </a:lnTo>
                    <a:cubicBezTo>
                      <a:pt x="2062970" y="400093"/>
                      <a:pt x="2059566" y="397577"/>
                      <a:pt x="2058474" y="393892"/>
                    </a:cubicBezTo>
                    <a:close/>
                    <a:moveTo>
                      <a:pt x="3614397" y="383024"/>
                    </a:moveTo>
                    <a:cubicBezTo>
                      <a:pt x="3610902" y="379797"/>
                      <a:pt x="3610684" y="374348"/>
                      <a:pt x="3613924" y="370856"/>
                    </a:cubicBezTo>
                    <a:cubicBezTo>
                      <a:pt x="3613942" y="370835"/>
                      <a:pt x="3613961" y="370813"/>
                      <a:pt x="3613979" y="370791"/>
                    </a:cubicBezTo>
                    <a:lnTo>
                      <a:pt x="3613979" y="370791"/>
                    </a:lnTo>
                    <a:cubicBezTo>
                      <a:pt x="3617183" y="367323"/>
                      <a:pt x="3622571" y="367103"/>
                      <a:pt x="3626048" y="370298"/>
                    </a:cubicBezTo>
                    <a:cubicBezTo>
                      <a:pt x="3626067" y="370318"/>
                      <a:pt x="3626085" y="370336"/>
                      <a:pt x="3626103" y="370354"/>
                    </a:cubicBezTo>
                    <a:lnTo>
                      <a:pt x="3626103" y="370354"/>
                    </a:lnTo>
                    <a:cubicBezTo>
                      <a:pt x="3629580" y="373587"/>
                      <a:pt x="3629780" y="379030"/>
                      <a:pt x="3626558" y="382515"/>
                    </a:cubicBezTo>
                    <a:lnTo>
                      <a:pt x="3626558" y="382515"/>
                    </a:lnTo>
                    <a:cubicBezTo>
                      <a:pt x="3624938" y="384271"/>
                      <a:pt x="3622644" y="385267"/>
                      <a:pt x="3620259" y="385263"/>
                    </a:cubicBezTo>
                    <a:lnTo>
                      <a:pt x="3620259" y="385263"/>
                    </a:lnTo>
                    <a:cubicBezTo>
                      <a:pt x="3618057" y="385247"/>
                      <a:pt x="3615945" y="384424"/>
                      <a:pt x="3614325" y="382951"/>
                    </a:cubicBezTo>
                    <a:close/>
                    <a:moveTo>
                      <a:pt x="1657032" y="373030"/>
                    </a:moveTo>
                    <a:cubicBezTo>
                      <a:pt x="1652462" y="371792"/>
                      <a:pt x="1649714" y="367128"/>
                      <a:pt x="1650842" y="362526"/>
                    </a:cubicBezTo>
                    <a:lnTo>
                      <a:pt x="1650842" y="362526"/>
                    </a:lnTo>
                    <a:cubicBezTo>
                      <a:pt x="1652062" y="357886"/>
                      <a:pt x="1656795" y="355108"/>
                      <a:pt x="1661437" y="356318"/>
                    </a:cubicBezTo>
                    <a:lnTo>
                      <a:pt x="1661437" y="356318"/>
                    </a:lnTo>
                    <a:cubicBezTo>
                      <a:pt x="1666006" y="357545"/>
                      <a:pt x="1668737" y="362235"/>
                      <a:pt x="1667554" y="366822"/>
                    </a:cubicBezTo>
                    <a:lnTo>
                      <a:pt x="1667554" y="366822"/>
                    </a:lnTo>
                    <a:cubicBezTo>
                      <a:pt x="1666553" y="370625"/>
                      <a:pt x="1663130" y="373279"/>
                      <a:pt x="1659198" y="373285"/>
                    </a:cubicBezTo>
                    <a:lnTo>
                      <a:pt x="1659198" y="373285"/>
                    </a:lnTo>
                    <a:cubicBezTo>
                      <a:pt x="1658433" y="373263"/>
                      <a:pt x="1657687" y="373152"/>
                      <a:pt x="1656959" y="372957"/>
                    </a:cubicBezTo>
                    <a:close/>
                    <a:moveTo>
                      <a:pt x="1347722" y="363546"/>
                    </a:moveTo>
                    <a:cubicBezTo>
                      <a:pt x="1345883" y="359167"/>
                      <a:pt x="1347922" y="354121"/>
                      <a:pt x="1352291" y="352259"/>
                    </a:cubicBezTo>
                    <a:lnTo>
                      <a:pt x="1352291" y="352259"/>
                    </a:lnTo>
                    <a:cubicBezTo>
                      <a:pt x="1356624" y="350388"/>
                      <a:pt x="1361667" y="352388"/>
                      <a:pt x="1363542" y="356728"/>
                    </a:cubicBezTo>
                    <a:cubicBezTo>
                      <a:pt x="1363542" y="356761"/>
                      <a:pt x="1363560" y="356795"/>
                      <a:pt x="1363578" y="356828"/>
                    </a:cubicBezTo>
                    <a:lnTo>
                      <a:pt x="1363578" y="356828"/>
                    </a:lnTo>
                    <a:cubicBezTo>
                      <a:pt x="1365435" y="361183"/>
                      <a:pt x="1363432" y="366218"/>
                      <a:pt x="1359100" y="368115"/>
                    </a:cubicBezTo>
                    <a:lnTo>
                      <a:pt x="1359100" y="368115"/>
                    </a:lnTo>
                    <a:cubicBezTo>
                      <a:pt x="1358008" y="368561"/>
                      <a:pt x="1356842" y="368796"/>
                      <a:pt x="1355659" y="368807"/>
                    </a:cubicBezTo>
                    <a:lnTo>
                      <a:pt x="1355659" y="368807"/>
                    </a:lnTo>
                    <a:cubicBezTo>
                      <a:pt x="1352164" y="368772"/>
                      <a:pt x="1349033" y="366680"/>
                      <a:pt x="1347649" y="363473"/>
                    </a:cubicBezTo>
                    <a:close/>
                    <a:moveTo>
                      <a:pt x="2154174" y="354935"/>
                    </a:moveTo>
                    <a:cubicBezTo>
                      <a:pt x="2151862" y="350792"/>
                      <a:pt x="2153318" y="345552"/>
                      <a:pt x="2157450" y="343211"/>
                    </a:cubicBezTo>
                    <a:lnTo>
                      <a:pt x="2157450" y="343211"/>
                    </a:lnTo>
                    <a:cubicBezTo>
                      <a:pt x="2161619" y="340896"/>
                      <a:pt x="2166880" y="342356"/>
                      <a:pt x="2169247" y="346488"/>
                    </a:cubicBezTo>
                    <a:lnTo>
                      <a:pt x="2169247" y="346488"/>
                    </a:lnTo>
                    <a:cubicBezTo>
                      <a:pt x="2171577" y="350631"/>
                      <a:pt x="2170103" y="355878"/>
                      <a:pt x="2165970" y="358212"/>
                    </a:cubicBezTo>
                    <a:lnTo>
                      <a:pt x="2165970" y="358212"/>
                    </a:lnTo>
                    <a:cubicBezTo>
                      <a:pt x="2164678" y="358933"/>
                      <a:pt x="2163240" y="359315"/>
                      <a:pt x="2161765" y="359322"/>
                    </a:cubicBezTo>
                    <a:lnTo>
                      <a:pt x="2161765" y="359322"/>
                    </a:lnTo>
                    <a:cubicBezTo>
                      <a:pt x="2158597" y="359342"/>
                      <a:pt x="2155648" y="357633"/>
                      <a:pt x="2154101" y="354862"/>
                    </a:cubicBezTo>
                    <a:close/>
                    <a:moveTo>
                      <a:pt x="1556580" y="348982"/>
                    </a:moveTo>
                    <a:cubicBezTo>
                      <a:pt x="1552029" y="347943"/>
                      <a:pt x="1549189" y="343413"/>
                      <a:pt x="1550227" y="338866"/>
                    </a:cubicBezTo>
                    <a:cubicBezTo>
                      <a:pt x="1550245" y="338791"/>
                      <a:pt x="1550263" y="338717"/>
                      <a:pt x="1550282" y="338642"/>
                    </a:cubicBezTo>
                    <a:lnTo>
                      <a:pt x="1550282" y="338642"/>
                    </a:lnTo>
                    <a:cubicBezTo>
                      <a:pt x="1551374" y="334029"/>
                      <a:pt x="1556016" y="331176"/>
                      <a:pt x="1560622" y="332271"/>
                    </a:cubicBezTo>
                    <a:lnTo>
                      <a:pt x="1560622" y="332271"/>
                    </a:lnTo>
                    <a:cubicBezTo>
                      <a:pt x="1565245" y="333403"/>
                      <a:pt x="1568104" y="338063"/>
                      <a:pt x="1566993" y="342702"/>
                    </a:cubicBezTo>
                    <a:lnTo>
                      <a:pt x="1566993" y="342702"/>
                    </a:lnTo>
                    <a:cubicBezTo>
                      <a:pt x="1566065" y="346563"/>
                      <a:pt x="1562606" y="349279"/>
                      <a:pt x="1558637" y="349255"/>
                    </a:cubicBezTo>
                    <a:lnTo>
                      <a:pt x="1558637" y="349255"/>
                    </a:lnTo>
                    <a:cubicBezTo>
                      <a:pt x="1557909" y="349237"/>
                      <a:pt x="1557199" y="349120"/>
                      <a:pt x="1556507" y="348909"/>
                    </a:cubicBezTo>
                    <a:close/>
                    <a:moveTo>
                      <a:pt x="1447154" y="336403"/>
                    </a:moveTo>
                    <a:cubicBezTo>
                      <a:pt x="1446826" y="331663"/>
                      <a:pt x="1450340" y="327525"/>
                      <a:pt x="1455073" y="327101"/>
                    </a:cubicBezTo>
                    <a:lnTo>
                      <a:pt x="1455073" y="327101"/>
                    </a:lnTo>
                    <a:cubicBezTo>
                      <a:pt x="1459842" y="326733"/>
                      <a:pt x="1463993" y="330279"/>
                      <a:pt x="1464393" y="335038"/>
                    </a:cubicBezTo>
                    <a:lnTo>
                      <a:pt x="1464393" y="335038"/>
                    </a:lnTo>
                    <a:cubicBezTo>
                      <a:pt x="1464721" y="339782"/>
                      <a:pt x="1461190" y="343916"/>
                      <a:pt x="1456456" y="344340"/>
                    </a:cubicBezTo>
                    <a:lnTo>
                      <a:pt x="1456456" y="344340"/>
                    </a:lnTo>
                    <a:cubicBezTo>
                      <a:pt x="1456220" y="344384"/>
                      <a:pt x="1456001" y="344384"/>
                      <a:pt x="1455765" y="344340"/>
                    </a:cubicBezTo>
                    <a:lnTo>
                      <a:pt x="1455765" y="344340"/>
                    </a:lnTo>
                    <a:cubicBezTo>
                      <a:pt x="1451232" y="344345"/>
                      <a:pt x="1447445" y="340858"/>
                      <a:pt x="1447081" y="336330"/>
                    </a:cubicBezTo>
                    <a:close/>
                    <a:moveTo>
                      <a:pt x="3535190" y="318199"/>
                    </a:moveTo>
                    <a:cubicBezTo>
                      <a:pt x="3531331" y="315410"/>
                      <a:pt x="3530439" y="310019"/>
                      <a:pt x="3533224" y="306147"/>
                    </a:cubicBezTo>
                    <a:lnTo>
                      <a:pt x="3533224" y="306147"/>
                    </a:lnTo>
                    <a:cubicBezTo>
                      <a:pt x="3536010" y="302272"/>
                      <a:pt x="3541398" y="301374"/>
                      <a:pt x="3545276" y="304145"/>
                    </a:cubicBezTo>
                    <a:lnTo>
                      <a:pt x="3545276" y="304145"/>
                    </a:lnTo>
                    <a:cubicBezTo>
                      <a:pt x="3549117" y="306957"/>
                      <a:pt x="3549991" y="312322"/>
                      <a:pt x="3547260" y="316214"/>
                    </a:cubicBezTo>
                    <a:lnTo>
                      <a:pt x="3547260" y="316214"/>
                    </a:lnTo>
                    <a:cubicBezTo>
                      <a:pt x="3545603" y="318446"/>
                      <a:pt x="3542982" y="319757"/>
                      <a:pt x="3540197" y="319746"/>
                    </a:cubicBezTo>
                    <a:lnTo>
                      <a:pt x="3540197" y="319746"/>
                    </a:lnTo>
                    <a:cubicBezTo>
                      <a:pt x="3538376" y="319711"/>
                      <a:pt x="3536610" y="319129"/>
                      <a:pt x="3535136" y="318071"/>
                    </a:cubicBezTo>
                    <a:close/>
                    <a:moveTo>
                      <a:pt x="2238587" y="295279"/>
                    </a:moveTo>
                    <a:cubicBezTo>
                      <a:pt x="2235474" y="291697"/>
                      <a:pt x="2235857" y="286270"/>
                      <a:pt x="2239443" y="283157"/>
                    </a:cubicBezTo>
                    <a:cubicBezTo>
                      <a:pt x="2239443" y="283152"/>
                      <a:pt x="2239461" y="283144"/>
                      <a:pt x="2239461" y="283137"/>
                    </a:cubicBezTo>
                    <a:lnTo>
                      <a:pt x="2239461" y="283137"/>
                    </a:lnTo>
                    <a:cubicBezTo>
                      <a:pt x="2243029" y="280019"/>
                      <a:pt x="2248436" y="280379"/>
                      <a:pt x="2251567" y="283944"/>
                    </a:cubicBezTo>
                    <a:cubicBezTo>
                      <a:pt x="2251567" y="283960"/>
                      <a:pt x="2251585" y="283976"/>
                      <a:pt x="2251603" y="283993"/>
                    </a:cubicBezTo>
                    <a:lnTo>
                      <a:pt x="2251603" y="283993"/>
                    </a:lnTo>
                    <a:cubicBezTo>
                      <a:pt x="2254716" y="287583"/>
                      <a:pt x="2254334" y="293017"/>
                      <a:pt x="2250748" y="296135"/>
                    </a:cubicBezTo>
                    <a:lnTo>
                      <a:pt x="2250748" y="296135"/>
                    </a:lnTo>
                    <a:cubicBezTo>
                      <a:pt x="2249218" y="297531"/>
                      <a:pt x="2247216" y="298305"/>
                      <a:pt x="2245141" y="298301"/>
                    </a:cubicBezTo>
                    <a:lnTo>
                      <a:pt x="2245141" y="298301"/>
                    </a:lnTo>
                    <a:cubicBezTo>
                      <a:pt x="2242574" y="298276"/>
                      <a:pt x="2240171" y="297123"/>
                      <a:pt x="2238533" y="295152"/>
                    </a:cubicBezTo>
                    <a:close/>
                    <a:moveTo>
                      <a:pt x="3448702" y="265042"/>
                    </a:moveTo>
                    <a:cubicBezTo>
                      <a:pt x="3444424" y="263125"/>
                      <a:pt x="3442494" y="258097"/>
                      <a:pt x="3444406" y="253810"/>
                    </a:cubicBezTo>
                    <a:cubicBezTo>
                      <a:pt x="3444442" y="253763"/>
                      <a:pt x="3444460" y="253713"/>
                      <a:pt x="3444478" y="253664"/>
                    </a:cubicBezTo>
                    <a:lnTo>
                      <a:pt x="3444478" y="253664"/>
                    </a:lnTo>
                    <a:cubicBezTo>
                      <a:pt x="3446408" y="249379"/>
                      <a:pt x="3451432" y="247464"/>
                      <a:pt x="3455710" y="249384"/>
                    </a:cubicBezTo>
                    <a:cubicBezTo>
                      <a:pt x="3455747" y="249403"/>
                      <a:pt x="3455801" y="249421"/>
                      <a:pt x="3455838" y="249441"/>
                    </a:cubicBezTo>
                    <a:lnTo>
                      <a:pt x="3455838" y="249441"/>
                    </a:lnTo>
                    <a:cubicBezTo>
                      <a:pt x="3460134" y="251398"/>
                      <a:pt x="3462045" y="256471"/>
                      <a:pt x="3460079" y="260771"/>
                    </a:cubicBezTo>
                    <a:cubicBezTo>
                      <a:pt x="3460079" y="260788"/>
                      <a:pt x="3460061" y="260802"/>
                      <a:pt x="3460061" y="260819"/>
                    </a:cubicBezTo>
                    <a:lnTo>
                      <a:pt x="3460061" y="260819"/>
                    </a:lnTo>
                    <a:cubicBezTo>
                      <a:pt x="3458659" y="263879"/>
                      <a:pt x="3455601" y="265832"/>
                      <a:pt x="3452233" y="265807"/>
                    </a:cubicBezTo>
                    <a:lnTo>
                      <a:pt x="3452233" y="265807"/>
                    </a:lnTo>
                    <a:cubicBezTo>
                      <a:pt x="3450977" y="265823"/>
                      <a:pt x="3449739" y="265515"/>
                      <a:pt x="3448647" y="264915"/>
                    </a:cubicBezTo>
                    <a:close/>
                    <a:moveTo>
                      <a:pt x="3353748" y="237899"/>
                    </a:moveTo>
                    <a:cubicBezTo>
                      <a:pt x="3349033" y="237526"/>
                      <a:pt x="3345519" y="233407"/>
                      <a:pt x="3345902" y="228695"/>
                    </a:cubicBezTo>
                    <a:cubicBezTo>
                      <a:pt x="3345902" y="228662"/>
                      <a:pt x="3345902" y="228630"/>
                      <a:pt x="3345902" y="228597"/>
                    </a:cubicBezTo>
                    <a:lnTo>
                      <a:pt x="3345902" y="228597"/>
                    </a:lnTo>
                    <a:cubicBezTo>
                      <a:pt x="3346321" y="223860"/>
                      <a:pt x="3350489" y="220352"/>
                      <a:pt x="3355222" y="220751"/>
                    </a:cubicBezTo>
                    <a:lnTo>
                      <a:pt x="3355222" y="220751"/>
                    </a:lnTo>
                    <a:cubicBezTo>
                      <a:pt x="3359956" y="221155"/>
                      <a:pt x="3363451" y="225317"/>
                      <a:pt x="3363050" y="230044"/>
                    </a:cubicBezTo>
                    <a:cubicBezTo>
                      <a:pt x="3363050" y="230048"/>
                      <a:pt x="3363050" y="230050"/>
                      <a:pt x="3363050" y="230053"/>
                    </a:cubicBezTo>
                    <a:lnTo>
                      <a:pt x="3363050" y="230053"/>
                    </a:lnTo>
                    <a:cubicBezTo>
                      <a:pt x="3362686" y="234504"/>
                      <a:pt x="3358991" y="237949"/>
                      <a:pt x="3354531" y="237990"/>
                    </a:cubicBezTo>
                    <a:lnTo>
                      <a:pt x="3354531" y="237990"/>
                    </a:lnTo>
                    <a:cubicBezTo>
                      <a:pt x="3354239" y="237972"/>
                      <a:pt x="3353948" y="237898"/>
                      <a:pt x="3353693" y="237772"/>
                    </a:cubicBezTo>
                    <a:close/>
                    <a:moveTo>
                      <a:pt x="2315100" y="225411"/>
                    </a:moveTo>
                    <a:cubicBezTo>
                      <a:pt x="2311805" y="222001"/>
                      <a:pt x="2311805" y="216588"/>
                      <a:pt x="2315100" y="213178"/>
                    </a:cubicBezTo>
                    <a:lnTo>
                      <a:pt x="2315100" y="213178"/>
                    </a:lnTo>
                    <a:cubicBezTo>
                      <a:pt x="2318504" y="209857"/>
                      <a:pt x="2323929" y="209857"/>
                      <a:pt x="2327333" y="213178"/>
                    </a:cubicBezTo>
                    <a:lnTo>
                      <a:pt x="2327333" y="213178"/>
                    </a:lnTo>
                    <a:cubicBezTo>
                      <a:pt x="2330701" y="216560"/>
                      <a:pt x="2330701" y="222029"/>
                      <a:pt x="2327333" y="225411"/>
                    </a:cubicBezTo>
                    <a:lnTo>
                      <a:pt x="2327333" y="225411"/>
                    </a:lnTo>
                    <a:cubicBezTo>
                      <a:pt x="2325713" y="227044"/>
                      <a:pt x="2323511" y="227973"/>
                      <a:pt x="2321217" y="227996"/>
                    </a:cubicBezTo>
                    <a:lnTo>
                      <a:pt x="2321217" y="227996"/>
                    </a:lnTo>
                    <a:cubicBezTo>
                      <a:pt x="2318887" y="227936"/>
                      <a:pt x="2316666" y="226962"/>
                      <a:pt x="2315045" y="225284"/>
                    </a:cubicBezTo>
                    <a:close/>
                    <a:moveTo>
                      <a:pt x="3251403" y="224191"/>
                    </a:moveTo>
                    <a:lnTo>
                      <a:pt x="3251403" y="224191"/>
                    </a:lnTo>
                    <a:cubicBezTo>
                      <a:pt x="3246688" y="223505"/>
                      <a:pt x="3243393" y="219174"/>
                      <a:pt x="3243994" y="214452"/>
                    </a:cubicBezTo>
                    <a:lnTo>
                      <a:pt x="3243994" y="214452"/>
                    </a:lnTo>
                    <a:cubicBezTo>
                      <a:pt x="3244704" y="209732"/>
                      <a:pt x="3249110" y="206475"/>
                      <a:pt x="3253824" y="207170"/>
                    </a:cubicBezTo>
                    <a:lnTo>
                      <a:pt x="3253824" y="207170"/>
                    </a:lnTo>
                    <a:cubicBezTo>
                      <a:pt x="3258503" y="207811"/>
                      <a:pt x="3261761" y="212117"/>
                      <a:pt x="3261124" y="216788"/>
                    </a:cubicBezTo>
                    <a:cubicBezTo>
                      <a:pt x="3261124" y="216830"/>
                      <a:pt x="3261106" y="216870"/>
                      <a:pt x="3261106" y="216910"/>
                    </a:cubicBezTo>
                    <a:lnTo>
                      <a:pt x="3261106" y="216910"/>
                    </a:lnTo>
                    <a:cubicBezTo>
                      <a:pt x="3260542" y="221150"/>
                      <a:pt x="3256937" y="224319"/>
                      <a:pt x="3252659" y="224319"/>
                    </a:cubicBezTo>
                    <a:lnTo>
                      <a:pt x="3252659" y="224319"/>
                    </a:lnTo>
                    <a:cubicBezTo>
                      <a:pt x="3252204" y="224155"/>
                      <a:pt x="3251767" y="224064"/>
                      <a:pt x="3251349" y="224064"/>
                    </a:cubicBezTo>
                    <a:close/>
                    <a:moveTo>
                      <a:pt x="3149459" y="199725"/>
                    </a:moveTo>
                    <a:lnTo>
                      <a:pt x="3149459" y="199725"/>
                    </a:lnTo>
                    <a:cubicBezTo>
                      <a:pt x="3144981" y="198256"/>
                      <a:pt x="3142505" y="193475"/>
                      <a:pt x="3143870" y="188966"/>
                    </a:cubicBezTo>
                    <a:lnTo>
                      <a:pt x="3143870" y="188966"/>
                    </a:lnTo>
                    <a:cubicBezTo>
                      <a:pt x="3145290" y="184428"/>
                      <a:pt x="3150114" y="181897"/>
                      <a:pt x="3154665" y="183315"/>
                    </a:cubicBezTo>
                    <a:cubicBezTo>
                      <a:pt x="3154702" y="183330"/>
                      <a:pt x="3154756" y="183345"/>
                      <a:pt x="3154793" y="183359"/>
                    </a:cubicBezTo>
                    <a:lnTo>
                      <a:pt x="3154793" y="183359"/>
                    </a:lnTo>
                    <a:cubicBezTo>
                      <a:pt x="3159326" y="184752"/>
                      <a:pt x="3161856" y="189550"/>
                      <a:pt x="3160473" y="194076"/>
                    </a:cubicBezTo>
                    <a:cubicBezTo>
                      <a:pt x="3160436" y="194145"/>
                      <a:pt x="3160418" y="194213"/>
                      <a:pt x="3160400" y="194282"/>
                    </a:cubicBezTo>
                    <a:lnTo>
                      <a:pt x="3160400" y="194282"/>
                    </a:lnTo>
                    <a:cubicBezTo>
                      <a:pt x="3159235" y="197821"/>
                      <a:pt x="3155940" y="200218"/>
                      <a:pt x="3152208" y="200235"/>
                    </a:cubicBezTo>
                    <a:lnTo>
                      <a:pt x="3152208" y="200235"/>
                    </a:lnTo>
                    <a:cubicBezTo>
                      <a:pt x="3151243" y="200211"/>
                      <a:pt x="3150278" y="199994"/>
                      <a:pt x="3149404" y="199597"/>
                    </a:cubicBezTo>
                    <a:close/>
                    <a:moveTo>
                      <a:pt x="3051702" y="164008"/>
                    </a:moveTo>
                    <a:cubicBezTo>
                      <a:pt x="3047314" y="162215"/>
                      <a:pt x="3045166" y="157231"/>
                      <a:pt x="3046896" y="152812"/>
                    </a:cubicBezTo>
                    <a:lnTo>
                      <a:pt x="3046896" y="152812"/>
                    </a:lnTo>
                    <a:cubicBezTo>
                      <a:pt x="3048662" y="148392"/>
                      <a:pt x="3053668" y="146233"/>
                      <a:pt x="3058091" y="147988"/>
                    </a:cubicBezTo>
                    <a:lnTo>
                      <a:pt x="3058091" y="147988"/>
                    </a:lnTo>
                    <a:cubicBezTo>
                      <a:pt x="3062515" y="149750"/>
                      <a:pt x="3064681" y="154769"/>
                      <a:pt x="3062915" y="159197"/>
                    </a:cubicBezTo>
                    <a:cubicBezTo>
                      <a:pt x="3062915" y="159198"/>
                      <a:pt x="3062915" y="159200"/>
                      <a:pt x="3062915" y="159202"/>
                    </a:cubicBezTo>
                    <a:lnTo>
                      <a:pt x="3062915" y="159202"/>
                    </a:lnTo>
                    <a:cubicBezTo>
                      <a:pt x="3061605" y="162482"/>
                      <a:pt x="3058437" y="164641"/>
                      <a:pt x="3054906" y="164663"/>
                    </a:cubicBezTo>
                    <a:lnTo>
                      <a:pt x="3054906" y="164663"/>
                    </a:lnTo>
                    <a:cubicBezTo>
                      <a:pt x="3053813" y="164658"/>
                      <a:pt x="3052721" y="164436"/>
                      <a:pt x="3051702" y="164008"/>
                    </a:cubicBezTo>
                    <a:close/>
                    <a:moveTo>
                      <a:pt x="2383603" y="147624"/>
                    </a:moveTo>
                    <a:cubicBezTo>
                      <a:pt x="2380144" y="144393"/>
                      <a:pt x="2379907" y="138983"/>
                      <a:pt x="2383075" y="135464"/>
                    </a:cubicBezTo>
                    <a:lnTo>
                      <a:pt x="2383075" y="135464"/>
                    </a:lnTo>
                    <a:lnTo>
                      <a:pt x="2383075" y="135464"/>
                    </a:lnTo>
                    <a:lnTo>
                      <a:pt x="2383075" y="135464"/>
                    </a:lnTo>
                    <a:cubicBezTo>
                      <a:pt x="2386333" y="131974"/>
                      <a:pt x="2391795" y="131772"/>
                      <a:pt x="2395308" y="135009"/>
                    </a:cubicBezTo>
                    <a:lnTo>
                      <a:pt x="2395308" y="135009"/>
                    </a:lnTo>
                    <a:cubicBezTo>
                      <a:pt x="2398785" y="138236"/>
                      <a:pt x="2399022" y="143654"/>
                      <a:pt x="2395836" y="147169"/>
                    </a:cubicBezTo>
                    <a:lnTo>
                      <a:pt x="2395836" y="147169"/>
                    </a:lnTo>
                    <a:cubicBezTo>
                      <a:pt x="2394180" y="148918"/>
                      <a:pt x="2391868" y="149916"/>
                      <a:pt x="2389465" y="149936"/>
                    </a:cubicBezTo>
                    <a:lnTo>
                      <a:pt x="2389465" y="149936"/>
                    </a:lnTo>
                    <a:cubicBezTo>
                      <a:pt x="2387298" y="149912"/>
                      <a:pt x="2385223" y="149104"/>
                      <a:pt x="2383603" y="147661"/>
                    </a:cubicBezTo>
                    <a:close/>
                    <a:moveTo>
                      <a:pt x="2956202" y="122356"/>
                    </a:moveTo>
                    <a:cubicBezTo>
                      <a:pt x="2951906" y="120347"/>
                      <a:pt x="2950049" y="115233"/>
                      <a:pt x="2952051" y="110933"/>
                    </a:cubicBezTo>
                    <a:cubicBezTo>
                      <a:pt x="2952070" y="110924"/>
                      <a:pt x="2952070" y="110915"/>
                      <a:pt x="2952070" y="110906"/>
                    </a:cubicBezTo>
                    <a:lnTo>
                      <a:pt x="2952070" y="110906"/>
                    </a:lnTo>
                    <a:cubicBezTo>
                      <a:pt x="2954054" y="106615"/>
                      <a:pt x="2959133" y="104740"/>
                      <a:pt x="2963429" y="106719"/>
                    </a:cubicBezTo>
                    <a:cubicBezTo>
                      <a:pt x="2963465" y="106737"/>
                      <a:pt x="2963502" y="106755"/>
                      <a:pt x="2963538" y="106774"/>
                    </a:cubicBezTo>
                    <a:lnTo>
                      <a:pt x="2963538" y="106774"/>
                    </a:lnTo>
                    <a:cubicBezTo>
                      <a:pt x="2967834" y="108803"/>
                      <a:pt x="2969691" y="113933"/>
                      <a:pt x="2967671" y="118242"/>
                    </a:cubicBezTo>
                    <a:lnTo>
                      <a:pt x="2967671" y="118242"/>
                    </a:lnTo>
                    <a:cubicBezTo>
                      <a:pt x="2966232" y="121257"/>
                      <a:pt x="2963174" y="123165"/>
                      <a:pt x="2959824" y="123139"/>
                    </a:cubicBezTo>
                    <a:lnTo>
                      <a:pt x="2959824" y="123139"/>
                    </a:lnTo>
                    <a:cubicBezTo>
                      <a:pt x="2958568" y="123148"/>
                      <a:pt x="2957312" y="122894"/>
                      <a:pt x="2956147" y="122393"/>
                    </a:cubicBezTo>
                    <a:close/>
                    <a:moveTo>
                      <a:pt x="2461609" y="80104"/>
                    </a:moveTo>
                    <a:cubicBezTo>
                      <a:pt x="2459114" y="76037"/>
                      <a:pt x="2460389" y="70716"/>
                      <a:pt x="2464448" y="68217"/>
                    </a:cubicBezTo>
                    <a:lnTo>
                      <a:pt x="2464448" y="68217"/>
                    </a:lnTo>
                    <a:cubicBezTo>
                      <a:pt x="2468453" y="65736"/>
                      <a:pt x="2473714" y="66975"/>
                      <a:pt x="2476208" y="70986"/>
                    </a:cubicBezTo>
                    <a:cubicBezTo>
                      <a:pt x="2476208" y="71009"/>
                      <a:pt x="2476226" y="71033"/>
                      <a:pt x="2476245" y="71057"/>
                    </a:cubicBezTo>
                    <a:lnTo>
                      <a:pt x="2476245" y="71057"/>
                    </a:lnTo>
                    <a:cubicBezTo>
                      <a:pt x="2478757" y="75073"/>
                      <a:pt x="2477537" y="80363"/>
                      <a:pt x="2473514" y="82873"/>
                    </a:cubicBezTo>
                    <a:cubicBezTo>
                      <a:pt x="2473478" y="82897"/>
                      <a:pt x="2473441" y="82920"/>
                      <a:pt x="2473405" y="82944"/>
                    </a:cubicBezTo>
                    <a:lnTo>
                      <a:pt x="2473405" y="82944"/>
                    </a:lnTo>
                    <a:cubicBezTo>
                      <a:pt x="2472058" y="83756"/>
                      <a:pt x="2470510" y="84173"/>
                      <a:pt x="2468927" y="84146"/>
                    </a:cubicBezTo>
                    <a:lnTo>
                      <a:pt x="2468927" y="84146"/>
                    </a:lnTo>
                    <a:cubicBezTo>
                      <a:pt x="2465941" y="84169"/>
                      <a:pt x="2463174" y="82638"/>
                      <a:pt x="2461609" y="80104"/>
                    </a:cubicBezTo>
                    <a:close/>
                    <a:moveTo>
                      <a:pt x="2862104" y="79576"/>
                    </a:moveTo>
                    <a:cubicBezTo>
                      <a:pt x="2857735" y="77679"/>
                      <a:pt x="2855732" y="72599"/>
                      <a:pt x="2857625" y="68226"/>
                    </a:cubicBezTo>
                    <a:cubicBezTo>
                      <a:pt x="2857625" y="68222"/>
                      <a:pt x="2857625" y="68220"/>
                      <a:pt x="2857625" y="68217"/>
                    </a:cubicBezTo>
                    <a:lnTo>
                      <a:pt x="2857625" y="68217"/>
                    </a:lnTo>
                    <a:cubicBezTo>
                      <a:pt x="2859500" y="63866"/>
                      <a:pt x="2864543" y="61858"/>
                      <a:pt x="2868894" y="63729"/>
                    </a:cubicBezTo>
                    <a:cubicBezTo>
                      <a:pt x="2868894" y="63733"/>
                      <a:pt x="2868912" y="63735"/>
                      <a:pt x="2868912" y="63739"/>
                    </a:cubicBezTo>
                    <a:lnTo>
                      <a:pt x="2868912" y="63739"/>
                    </a:lnTo>
                    <a:cubicBezTo>
                      <a:pt x="2873263" y="65601"/>
                      <a:pt x="2875265" y="70631"/>
                      <a:pt x="2873409" y="74974"/>
                    </a:cubicBezTo>
                    <a:cubicBezTo>
                      <a:pt x="2873409" y="74985"/>
                      <a:pt x="2873390" y="74996"/>
                      <a:pt x="2873390" y="75007"/>
                    </a:cubicBezTo>
                    <a:lnTo>
                      <a:pt x="2873390" y="75007"/>
                    </a:lnTo>
                    <a:cubicBezTo>
                      <a:pt x="2872043" y="78191"/>
                      <a:pt x="2868930" y="80263"/>
                      <a:pt x="2865471" y="80268"/>
                    </a:cubicBezTo>
                    <a:lnTo>
                      <a:pt x="2865471" y="80268"/>
                    </a:lnTo>
                    <a:cubicBezTo>
                      <a:pt x="2864306" y="80254"/>
                      <a:pt x="2863141" y="80019"/>
                      <a:pt x="2862067" y="79576"/>
                    </a:cubicBezTo>
                    <a:close/>
                    <a:moveTo>
                      <a:pt x="2766440" y="45389"/>
                    </a:moveTo>
                    <a:lnTo>
                      <a:pt x="2766440" y="45389"/>
                    </a:lnTo>
                    <a:cubicBezTo>
                      <a:pt x="2761780" y="44593"/>
                      <a:pt x="2758630" y="40164"/>
                      <a:pt x="2759431" y="35496"/>
                    </a:cubicBezTo>
                    <a:cubicBezTo>
                      <a:pt x="2759431" y="35456"/>
                      <a:pt x="2759449" y="35416"/>
                      <a:pt x="2759449" y="35376"/>
                    </a:cubicBezTo>
                    <a:lnTo>
                      <a:pt x="2759449" y="35376"/>
                    </a:lnTo>
                    <a:cubicBezTo>
                      <a:pt x="2760323" y="30712"/>
                      <a:pt x="2764765" y="27608"/>
                      <a:pt x="2769444" y="28404"/>
                    </a:cubicBezTo>
                    <a:lnTo>
                      <a:pt x="2769444" y="28404"/>
                    </a:lnTo>
                    <a:cubicBezTo>
                      <a:pt x="2774104" y="29281"/>
                      <a:pt x="2777217" y="33720"/>
                      <a:pt x="2776434" y="38398"/>
                    </a:cubicBezTo>
                    <a:lnTo>
                      <a:pt x="2776434" y="38398"/>
                    </a:lnTo>
                    <a:cubicBezTo>
                      <a:pt x="2775688" y="42535"/>
                      <a:pt x="2772102" y="45548"/>
                      <a:pt x="2767896" y="45552"/>
                    </a:cubicBezTo>
                    <a:lnTo>
                      <a:pt x="2767896" y="45552"/>
                    </a:lnTo>
                    <a:cubicBezTo>
                      <a:pt x="2767405" y="45529"/>
                      <a:pt x="2766913" y="45474"/>
                      <a:pt x="2766440" y="45389"/>
                    </a:cubicBezTo>
                    <a:close/>
                    <a:moveTo>
                      <a:pt x="2555270" y="36760"/>
                    </a:moveTo>
                    <a:cubicBezTo>
                      <a:pt x="2553959" y="32249"/>
                      <a:pt x="2556562" y="27535"/>
                      <a:pt x="2561077" y="26231"/>
                    </a:cubicBezTo>
                    <a:cubicBezTo>
                      <a:pt x="2561150" y="26207"/>
                      <a:pt x="2561241" y="26186"/>
                      <a:pt x="2561313" y="26165"/>
                    </a:cubicBezTo>
                    <a:lnTo>
                      <a:pt x="2561313" y="26165"/>
                    </a:lnTo>
                    <a:cubicBezTo>
                      <a:pt x="2565901" y="24909"/>
                      <a:pt x="2570634" y="27605"/>
                      <a:pt x="2571908" y="32190"/>
                    </a:cubicBezTo>
                    <a:lnTo>
                      <a:pt x="2571908" y="32190"/>
                    </a:lnTo>
                    <a:cubicBezTo>
                      <a:pt x="2573110" y="36804"/>
                      <a:pt x="2570379" y="41526"/>
                      <a:pt x="2565792" y="42804"/>
                    </a:cubicBezTo>
                    <a:lnTo>
                      <a:pt x="2565792" y="42804"/>
                    </a:lnTo>
                    <a:cubicBezTo>
                      <a:pt x="2565064" y="42968"/>
                      <a:pt x="2564299" y="43054"/>
                      <a:pt x="2563553" y="43058"/>
                    </a:cubicBezTo>
                    <a:lnTo>
                      <a:pt x="2563553" y="43058"/>
                    </a:lnTo>
                    <a:cubicBezTo>
                      <a:pt x="2559675" y="43068"/>
                      <a:pt x="2556289" y="40489"/>
                      <a:pt x="2555252" y="36760"/>
                    </a:cubicBezTo>
                    <a:close/>
                    <a:moveTo>
                      <a:pt x="2665642" y="30807"/>
                    </a:moveTo>
                    <a:cubicBezTo>
                      <a:pt x="2660891" y="30658"/>
                      <a:pt x="2657159" y="26694"/>
                      <a:pt x="2657287" y="21941"/>
                    </a:cubicBezTo>
                    <a:lnTo>
                      <a:pt x="2657287" y="21941"/>
                    </a:lnTo>
                    <a:cubicBezTo>
                      <a:pt x="2657451" y="17202"/>
                      <a:pt x="2661437" y="13495"/>
                      <a:pt x="2666171" y="13658"/>
                    </a:cubicBezTo>
                    <a:lnTo>
                      <a:pt x="2666171" y="13658"/>
                    </a:lnTo>
                    <a:cubicBezTo>
                      <a:pt x="2670849" y="13725"/>
                      <a:pt x="2674599" y="17577"/>
                      <a:pt x="2674526" y="22262"/>
                    </a:cubicBezTo>
                    <a:cubicBezTo>
                      <a:pt x="2674526" y="22331"/>
                      <a:pt x="2674526" y="22400"/>
                      <a:pt x="2674526" y="22469"/>
                    </a:cubicBezTo>
                    <a:lnTo>
                      <a:pt x="2674526" y="22469"/>
                    </a:lnTo>
                    <a:cubicBezTo>
                      <a:pt x="2674435" y="27146"/>
                      <a:pt x="2670576" y="30868"/>
                      <a:pt x="2665897" y="30807"/>
                    </a:cubicBezTo>
                    <a:lnTo>
                      <a:pt x="2665642" y="30807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18473129-0948-45DA-A686-3D7D31DA8115}"/>
                  </a:ext>
                </a:extLst>
              </p:cNvPr>
              <p:cNvSpPr/>
              <p:nvPr/>
            </p:nvSpPr>
            <p:spPr>
              <a:xfrm>
                <a:off x="13246295" y="5558830"/>
                <a:ext cx="4690547" cy="4657278"/>
              </a:xfrm>
              <a:custGeom>
                <a:avLst/>
                <a:gdLst>
                  <a:gd name="connsiteX0" fmla="*/ 3099999 w 5133620"/>
                  <a:gd name="connsiteY0" fmla="*/ 5087838 h 5097210"/>
                  <a:gd name="connsiteX1" fmla="*/ 3091643 w 5133620"/>
                  <a:gd name="connsiteY1" fmla="*/ 5078954 h 5097210"/>
                  <a:gd name="connsiteX2" fmla="*/ 3091643 w 5133620"/>
                  <a:gd name="connsiteY2" fmla="*/ 5078954 h 5097210"/>
                  <a:gd name="connsiteX3" fmla="*/ 3100490 w 5133620"/>
                  <a:gd name="connsiteY3" fmla="*/ 5070598 h 5097210"/>
                  <a:gd name="connsiteX4" fmla="*/ 3100600 w 5133620"/>
                  <a:gd name="connsiteY4" fmla="*/ 5070598 h 5097210"/>
                  <a:gd name="connsiteX5" fmla="*/ 3100600 w 5133620"/>
                  <a:gd name="connsiteY5" fmla="*/ 5070598 h 5097210"/>
                  <a:gd name="connsiteX6" fmla="*/ 3108883 w 5133620"/>
                  <a:gd name="connsiteY6" fmla="*/ 5079482 h 5097210"/>
                  <a:gd name="connsiteX7" fmla="*/ 3108883 w 5133620"/>
                  <a:gd name="connsiteY7" fmla="*/ 5079482 h 5097210"/>
                  <a:gd name="connsiteX8" fmla="*/ 3100345 w 5133620"/>
                  <a:gd name="connsiteY8" fmla="*/ 5087838 h 5097210"/>
                  <a:gd name="connsiteX9" fmla="*/ 3099999 w 5133620"/>
                  <a:gd name="connsiteY9" fmla="*/ 5087838 h 5097210"/>
                  <a:gd name="connsiteX10" fmla="*/ 2995925 w 5133620"/>
                  <a:gd name="connsiteY10" fmla="*/ 5076114 h 5097210"/>
                  <a:gd name="connsiteX11" fmla="*/ 2995925 w 5133620"/>
                  <a:gd name="connsiteY11" fmla="*/ 5076023 h 5097210"/>
                  <a:gd name="connsiteX12" fmla="*/ 2995925 w 5133620"/>
                  <a:gd name="connsiteY12" fmla="*/ 5076023 h 5097210"/>
                  <a:gd name="connsiteX13" fmla="*/ 2989426 w 5133620"/>
                  <a:gd name="connsiteY13" fmla="*/ 5065901 h 5097210"/>
                  <a:gd name="connsiteX14" fmla="*/ 2989462 w 5133620"/>
                  <a:gd name="connsiteY14" fmla="*/ 5065774 h 5097210"/>
                  <a:gd name="connsiteX15" fmla="*/ 2989462 w 5133620"/>
                  <a:gd name="connsiteY15" fmla="*/ 5065774 h 5097210"/>
                  <a:gd name="connsiteX16" fmla="*/ 2999711 w 5133620"/>
                  <a:gd name="connsiteY16" fmla="*/ 5059220 h 5097210"/>
                  <a:gd name="connsiteX17" fmla="*/ 2999711 w 5133620"/>
                  <a:gd name="connsiteY17" fmla="*/ 5059220 h 5097210"/>
                  <a:gd name="connsiteX18" fmla="*/ 3006265 w 5133620"/>
                  <a:gd name="connsiteY18" fmla="*/ 5069561 h 5097210"/>
                  <a:gd name="connsiteX19" fmla="*/ 3006265 w 5133620"/>
                  <a:gd name="connsiteY19" fmla="*/ 5069561 h 5097210"/>
                  <a:gd name="connsiteX20" fmla="*/ 2997818 w 5133620"/>
                  <a:gd name="connsiteY20" fmla="*/ 5076296 h 5097210"/>
                  <a:gd name="connsiteX21" fmla="*/ 2997818 w 5133620"/>
                  <a:gd name="connsiteY21" fmla="*/ 5076296 h 5097210"/>
                  <a:gd name="connsiteX22" fmla="*/ 2995925 w 5133620"/>
                  <a:gd name="connsiteY22" fmla="*/ 5076114 h 5097210"/>
                  <a:gd name="connsiteX23" fmla="*/ 3194352 w 5133620"/>
                  <a:gd name="connsiteY23" fmla="*/ 5069306 h 5097210"/>
                  <a:gd name="connsiteX24" fmla="*/ 3200359 w 5133620"/>
                  <a:gd name="connsiteY24" fmla="*/ 5058802 h 5097210"/>
                  <a:gd name="connsiteX25" fmla="*/ 3200378 w 5133620"/>
                  <a:gd name="connsiteY25" fmla="*/ 5058802 h 5097210"/>
                  <a:gd name="connsiteX26" fmla="*/ 3200378 w 5133620"/>
                  <a:gd name="connsiteY26" fmla="*/ 5058802 h 5097210"/>
                  <a:gd name="connsiteX27" fmla="*/ 3210936 w 5133620"/>
                  <a:gd name="connsiteY27" fmla="*/ 5064700 h 5097210"/>
                  <a:gd name="connsiteX28" fmla="*/ 3210972 w 5133620"/>
                  <a:gd name="connsiteY28" fmla="*/ 5064827 h 5097210"/>
                  <a:gd name="connsiteX29" fmla="*/ 3210972 w 5133620"/>
                  <a:gd name="connsiteY29" fmla="*/ 5064827 h 5097210"/>
                  <a:gd name="connsiteX30" fmla="*/ 3204947 w 5133620"/>
                  <a:gd name="connsiteY30" fmla="*/ 5075441 h 5097210"/>
                  <a:gd name="connsiteX31" fmla="*/ 3204947 w 5133620"/>
                  <a:gd name="connsiteY31" fmla="*/ 5075441 h 5097210"/>
                  <a:gd name="connsiteX32" fmla="*/ 3202708 w 5133620"/>
                  <a:gd name="connsiteY32" fmla="*/ 5075677 h 5097210"/>
                  <a:gd name="connsiteX33" fmla="*/ 3202708 w 5133620"/>
                  <a:gd name="connsiteY33" fmla="*/ 5075677 h 5097210"/>
                  <a:gd name="connsiteX34" fmla="*/ 3194352 w 5133620"/>
                  <a:gd name="connsiteY34" fmla="*/ 5069342 h 5097210"/>
                  <a:gd name="connsiteX35" fmla="*/ 2895200 w 5133620"/>
                  <a:gd name="connsiteY35" fmla="*/ 5055015 h 5097210"/>
                  <a:gd name="connsiteX36" fmla="*/ 2895200 w 5133620"/>
                  <a:gd name="connsiteY36" fmla="*/ 5055015 h 5097210"/>
                  <a:gd name="connsiteX37" fmla="*/ 2887918 w 5133620"/>
                  <a:gd name="connsiteY37" fmla="*/ 5045185 h 5097210"/>
                  <a:gd name="connsiteX38" fmla="*/ 2887918 w 5133620"/>
                  <a:gd name="connsiteY38" fmla="*/ 5045185 h 5097210"/>
                  <a:gd name="connsiteX39" fmla="*/ 2897749 w 5133620"/>
                  <a:gd name="connsiteY39" fmla="*/ 5037903 h 5097210"/>
                  <a:gd name="connsiteX40" fmla="*/ 2897749 w 5133620"/>
                  <a:gd name="connsiteY40" fmla="*/ 5037903 h 5097210"/>
                  <a:gd name="connsiteX41" fmla="*/ 2905049 w 5133620"/>
                  <a:gd name="connsiteY41" fmla="*/ 5047661 h 5097210"/>
                  <a:gd name="connsiteX42" fmla="*/ 2905031 w 5133620"/>
                  <a:gd name="connsiteY42" fmla="*/ 5047733 h 5097210"/>
                  <a:gd name="connsiteX43" fmla="*/ 2905031 w 5133620"/>
                  <a:gd name="connsiteY43" fmla="*/ 5047733 h 5097210"/>
                  <a:gd name="connsiteX44" fmla="*/ 2896493 w 5133620"/>
                  <a:gd name="connsiteY44" fmla="*/ 5055015 h 5097210"/>
                  <a:gd name="connsiteX45" fmla="*/ 2896493 w 5133620"/>
                  <a:gd name="connsiteY45" fmla="*/ 5055015 h 5097210"/>
                  <a:gd name="connsiteX46" fmla="*/ 2895200 w 5133620"/>
                  <a:gd name="connsiteY46" fmla="*/ 5055015 h 5097210"/>
                  <a:gd name="connsiteX47" fmla="*/ 2793019 w 5133620"/>
                  <a:gd name="connsiteY47" fmla="*/ 5038813 h 5097210"/>
                  <a:gd name="connsiteX48" fmla="*/ 2785738 w 5133620"/>
                  <a:gd name="connsiteY48" fmla="*/ 5028983 h 5097210"/>
                  <a:gd name="connsiteX49" fmla="*/ 2785738 w 5133620"/>
                  <a:gd name="connsiteY49" fmla="*/ 5028983 h 5097210"/>
                  <a:gd name="connsiteX50" fmla="*/ 2795568 w 5133620"/>
                  <a:gd name="connsiteY50" fmla="*/ 5021701 h 5097210"/>
                  <a:gd name="connsiteX51" fmla="*/ 2795568 w 5133620"/>
                  <a:gd name="connsiteY51" fmla="*/ 5021701 h 5097210"/>
                  <a:gd name="connsiteX52" fmla="*/ 2802850 w 5133620"/>
                  <a:gd name="connsiteY52" fmla="*/ 5031513 h 5097210"/>
                  <a:gd name="connsiteX53" fmla="*/ 2802850 w 5133620"/>
                  <a:gd name="connsiteY53" fmla="*/ 5031513 h 5097210"/>
                  <a:gd name="connsiteX54" fmla="*/ 2794312 w 5133620"/>
                  <a:gd name="connsiteY54" fmla="*/ 5038795 h 5097210"/>
                  <a:gd name="connsiteX55" fmla="*/ 2794312 w 5133620"/>
                  <a:gd name="connsiteY55" fmla="*/ 5038795 h 5097210"/>
                  <a:gd name="connsiteX56" fmla="*/ 2793019 w 5133620"/>
                  <a:gd name="connsiteY56" fmla="*/ 5038813 h 5097210"/>
                  <a:gd name="connsiteX57" fmla="*/ 3289997 w 5133620"/>
                  <a:gd name="connsiteY57" fmla="*/ 5030876 h 5097210"/>
                  <a:gd name="connsiteX58" fmla="*/ 3292856 w 5133620"/>
                  <a:gd name="connsiteY58" fmla="*/ 5019043 h 5097210"/>
                  <a:gd name="connsiteX59" fmla="*/ 3292928 w 5133620"/>
                  <a:gd name="connsiteY59" fmla="*/ 5018989 h 5097210"/>
                  <a:gd name="connsiteX60" fmla="*/ 3292928 w 5133620"/>
                  <a:gd name="connsiteY60" fmla="*/ 5018989 h 5097210"/>
                  <a:gd name="connsiteX61" fmla="*/ 3304725 w 5133620"/>
                  <a:gd name="connsiteY61" fmla="*/ 5021920 h 5097210"/>
                  <a:gd name="connsiteX62" fmla="*/ 3304725 w 5133620"/>
                  <a:gd name="connsiteY62" fmla="*/ 5021920 h 5097210"/>
                  <a:gd name="connsiteX63" fmla="*/ 3301794 w 5133620"/>
                  <a:gd name="connsiteY63" fmla="*/ 5033825 h 5097210"/>
                  <a:gd name="connsiteX64" fmla="*/ 3301794 w 5133620"/>
                  <a:gd name="connsiteY64" fmla="*/ 5033825 h 5097210"/>
                  <a:gd name="connsiteX65" fmla="*/ 3297407 w 5133620"/>
                  <a:gd name="connsiteY65" fmla="*/ 5035027 h 5097210"/>
                  <a:gd name="connsiteX66" fmla="*/ 3297407 w 5133620"/>
                  <a:gd name="connsiteY66" fmla="*/ 5035027 h 5097210"/>
                  <a:gd name="connsiteX67" fmla="*/ 3290070 w 5133620"/>
                  <a:gd name="connsiteY67" fmla="*/ 5030876 h 5097210"/>
                  <a:gd name="connsiteX68" fmla="*/ 2690929 w 5133620"/>
                  <a:gd name="connsiteY68" fmla="*/ 5026489 h 5097210"/>
                  <a:gd name="connsiteX69" fmla="*/ 2682920 w 5133620"/>
                  <a:gd name="connsiteY69" fmla="*/ 5017278 h 5097210"/>
                  <a:gd name="connsiteX70" fmla="*/ 2682920 w 5133620"/>
                  <a:gd name="connsiteY70" fmla="*/ 5017278 h 5097210"/>
                  <a:gd name="connsiteX71" fmla="*/ 2692131 w 5133620"/>
                  <a:gd name="connsiteY71" fmla="*/ 5009249 h 5097210"/>
                  <a:gd name="connsiteX72" fmla="*/ 2692131 w 5133620"/>
                  <a:gd name="connsiteY72" fmla="*/ 5009249 h 5097210"/>
                  <a:gd name="connsiteX73" fmla="*/ 2700159 w 5133620"/>
                  <a:gd name="connsiteY73" fmla="*/ 5018479 h 5097210"/>
                  <a:gd name="connsiteX74" fmla="*/ 2700159 w 5133620"/>
                  <a:gd name="connsiteY74" fmla="*/ 5018479 h 5097210"/>
                  <a:gd name="connsiteX75" fmla="*/ 2691530 w 5133620"/>
                  <a:gd name="connsiteY75" fmla="*/ 5026489 h 5097210"/>
                  <a:gd name="connsiteX76" fmla="*/ 2690929 w 5133620"/>
                  <a:gd name="connsiteY76" fmla="*/ 5026489 h 5097210"/>
                  <a:gd name="connsiteX77" fmla="*/ 2580211 w 5133620"/>
                  <a:gd name="connsiteY77" fmla="*/ 5012526 h 5097210"/>
                  <a:gd name="connsiteX78" fmla="*/ 2588403 w 5133620"/>
                  <a:gd name="connsiteY78" fmla="*/ 5003424 h 5097210"/>
                  <a:gd name="connsiteX79" fmla="*/ 2588403 w 5133620"/>
                  <a:gd name="connsiteY79" fmla="*/ 5003424 h 5097210"/>
                  <a:gd name="connsiteX80" fmla="*/ 2597505 w 5133620"/>
                  <a:gd name="connsiteY80" fmla="*/ 5011470 h 5097210"/>
                  <a:gd name="connsiteX81" fmla="*/ 2597505 w 5133620"/>
                  <a:gd name="connsiteY81" fmla="*/ 5011525 h 5097210"/>
                  <a:gd name="connsiteX82" fmla="*/ 2597505 w 5133620"/>
                  <a:gd name="connsiteY82" fmla="*/ 5011525 h 5097210"/>
                  <a:gd name="connsiteX83" fmla="*/ 2589404 w 5133620"/>
                  <a:gd name="connsiteY83" fmla="*/ 5020627 h 5097210"/>
                  <a:gd name="connsiteX84" fmla="*/ 2588913 w 5133620"/>
                  <a:gd name="connsiteY84" fmla="*/ 5020627 h 5097210"/>
                  <a:gd name="connsiteX85" fmla="*/ 2580284 w 5133620"/>
                  <a:gd name="connsiteY85" fmla="*/ 5012526 h 5097210"/>
                  <a:gd name="connsiteX86" fmla="*/ 2481562 w 5133620"/>
                  <a:gd name="connsiteY86" fmla="*/ 5009595 h 5097210"/>
                  <a:gd name="connsiteX87" fmla="*/ 2481616 w 5133620"/>
                  <a:gd name="connsiteY87" fmla="*/ 4997580 h 5097210"/>
                  <a:gd name="connsiteX88" fmla="*/ 2481744 w 5133620"/>
                  <a:gd name="connsiteY88" fmla="*/ 4997453 h 5097210"/>
                  <a:gd name="connsiteX89" fmla="*/ 2481744 w 5133620"/>
                  <a:gd name="connsiteY89" fmla="*/ 4997453 h 5097210"/>
                  <a:gd name="connsiteX90" fmla="*/ 2493758 w 5133620"/>
                  <a:gd name="connsiteY90" fmla="*/ 4997508 h 5097210"/>
                  <a:gd name="connsiteX91" fmla="*/ 2493886 w 5133620"/>
                  <a:gd name="connsiteY91" fmla="*/ 4997635 h 5097210"/>
                  <a:gd name="connsiteX92" fmla="*/ 2493886 w 5133620"/>
                  <a:gd name="connsiteY92" fmla="*/ 4997635 h 5097210"/>
                  <a:gd name="connsiteX93" fmla="*/ 2493850 w 5133620"/>
                  <a:gd name="connsiteY93" fmla="*/ 5009650 h 5097210"/>
                  <a:gd name="connsiteX94" fmla="*/ 2493722 w 5133620"/>
                  <a:gd name="connsiteY94" fmla="*/ 5009778 h 5097210"/>
                  <a:gd name="connsiteX95" fmla="*/ 2493722 w 5133620"/>
                  <a:gd name="connsiteY95" fmla="*/ 5009778 h 5097210"/>
                  <a:gd name="connsiteX96" fmla="*/ 2487678 w 5133620"/>
                  <a:gd name="connsiteY96" fmla="*/ 5012180 h 5097210"/>
                  <a:gd name="connsiteX97" fmla="*/ 2487678 w 5133620"/>
                  <a:gd name="connsiteY97" fmla="*/ 5012180 h 5097210"/>
                  <a:gd name="connsiteX98" fmla="*/ 2481634 w 5133620"/>
                  <a:gd name="connsiteY98" fmla="*/ 5009595 h 5097210"/>
                  <a:gd name="connsiteX99" fmla="*/ 2390922 w 5133620"/>
                  <a:gd name="connsiteY99" fmla="*/ 4969546 h 5097210"/>
                  <a:gd name="connsiteX100" fmla="*/ 2388082 w 5133620"/>
                  <a:gd name="connsiteY100" fmla="*/ 4957731 h 5097210"/>
                  <a:gd name="connsiteX101" fmla="*/ 2388082 w 5133620"/>
                  <a:gd name="connsiteY101" fmla="*/ 4957731 h 5097210"/>
                  <a:gd name="connsiteX102" fmla="*/ 2399970 w 5133620"/>
                  <a:gd name="connsiteY102" fmla="*/ 4954891 h 5097210"/>
                  <a:gd name="connsiteX103" fmla="*/ 2399970 w 5133620"/>
                  <a:gd name="connsiteY103" fmla="*/ 4954891 h 5097210"/>
                  <a:gd name="connsiteX104" fmla="*/ 2402864 w 5133620"/>
                  <a:gd name="connsiteY104" fmla="*/ 4966615 h 5097210"/>
                  <a:gd name="connsiteX105" fmla="*/ 2402810 w 5133620"/>
                  <a:gd name="connsiteY105" fmla="*/ 4966706 h 5097210"/>
                  <a:gd name="connsiteX106" fmla="*/ 2402810 w 5133620"/>
                  <a:gd name="connsiteY106" fmla="*/ 4966706 h 5097210"/>
                  <a:gd name="connsiteX107" fmla="*/ 2395400 w 5133620"/>
                  <a:gd name="connsiteY107" fmla="*/ 4970838 h 5097210"/>
                  <a:gd name="connsiteX108" fmla="*/ 2395400 w 5133620"/>
                  <a:gd name="connsiteY108" fmla="*/ 4970838 h 5097210"/>
                  <a:gd name="connsiteX109" fmla="*/ 2390995 w 5133620"/>
                  <a:gd name="connsiteY109" fmla="*/ 4969455 h 5097210"/>
                  <a:gd name="connsiteX110" fmla="*/ 3371589 w 5133620"/>
                  <a:gd name="connsiteY110" fmla="*/ 4967907 h 5097210"/>
                  <a:gd name="connsiteX111" fmla="*/ 3371243 w 5133620"/>
                  <a:gd name="connsiteY111" fmla="*/ 4955674 h 5097210"/>
                  <a:gd name="connsiteX112" fmla="*/ 3371243 w 5133620"/>
                  <a:gd name="connsiteY112" fmla="*/ 4955674 h 5097210"/>
                  <a:gd name="connsiteX113" fmla="*/ 3383386 w 5133620"/>
                  <a:gd name="connsiteY113" fmla="*/ 4955310 h 5097210"/>
                  <a:gd name="connsiteX114" fmla="*/ 3383404 w 5133620"/>
                  <a:gd name="connsiteY114" fmla="*/ 4955328 h 5097210"/>
                  <a:gd name="connsiteX115" fmla="*/ 3383404 w 5133620"/>
                  <a:gd name="connsiteY115" fmla="*/ 4955328 h 5097210"/>
                  <a:gd name="connsiteX116" fmla="*/ 3383914 w 5133620"/>
                  <a:gd name="connsiteY116" fmla="*/ 4967361 h 5097210"/>
                  <a:gd name="connsiteX117" fmla="*/ 3383823 w 5133620"/>
                  <a:gd name="connsiteY117" fmla="*/ 4967471 h 5097210"/>
                  <a:gd name="connsiteX118" fmla="*/ 3383823 w 5133620"/>
                  <a:gd name="connsiteY118" fmla="*/ 4967471 h 5097210"/>
                  <a:gd name="connsiteX119" fmla="*/ 3377524 w 5133620"/>
                  <a:gd name="connsiteY119" fmla="*/ 4970237 h 5097210"/>
                  <a:gd name="connsiteX120" fmla="*/ 3377524 w 5133620"/>
                  <a:gd name="connsiteY120" fmla="*/ 4970237 h 5097210"/>
                  <a:gd name="connsiteX121" fmla="*/ 3371699 w 5133620"/>
                  <a:gd name="connsiteY121" fmla="*/ 4967816 h 5097210"/>
                  <a:gd name="connsiteX122" fmla="*/ 2300374 w 5133620"/>
                  <a:gd name="connsiteY122" fmla="*/ 4920267 h 5097210"/>
                  <a:gd name="connsiteX123" fmla="*/ 2300374 w 5133620"/>
                  <a:gd name="connsiteY123" fmla="*/ 4920267 h 5097210"/>
                  <a:gd name="connsiteX124" fmla="*/ 2297625 w 5133620"/>
                  <a:gd name="connsiteY124" fmla="*/ 4908488 h 5097210"/>
                  <a:gd name="connsiteX125" fmla="*/ 2297698 w 5133620"/>
                  <a:gd name="connsiteY125" fmla="*/ 4908379 h 5097210"/>
                  <a:gd name="connsiteX126" fmla="*/ 2297698 w 5133620"/>
                  <a:gd name="connsiteY126" fmla="*/ 4908379 h 5097210"/>
                  <a:gd name="connsiteX127" fmla="*/ 2309458 w 5133620"/>
                  <a:gd name="connsiteY127" fmla="*/ 4905612 h 5097210"/>
                  <a:gd name="connsiteX128" fmla="*/ 2309585 w 5133620"/>
                  <a:gd name="connsiteY128" fmla="*/ 4905703 h 5097210"/>
                  <a:gd name="connsiteX129" fmla="*/ 2309585 w 5133620"/>
                  <a:gd name="connsiteY129" fmla="*/ 4905703 h 5097210"/>
                  <a:gd name="connsiteX130" fmla="*/ 2312261 w 5133620"/>
                  <a:gd name="connsiteY130" fmla="*/ 4917590 h 5097210"/>
                  <a:gd name="connsiteX131" fmla="*/ 2312261 w 5133620"/>
                  <a:gd name="connsiteY131" fmla="*/ 4917590 h 5097210"/>
                  <a:gd name="connsiteX132" fmla="*/ 2304980 w 5133620"/>
                  <a:gd name="connsiteY132" fmla="*/ 4921632 h 5097210"/>
                  <a:gd name="connsiteX133" fmla="*/ 2304980 w 5133620"/>
                  <a:gd name="connsiteY133" fmla="*/ 4921632 h 5097210"/>
                  <a:gd name="connsiteX134" fmla="*/ 2300447 w 5133620"/>
                  <a:gd name="connsiteY134" fmla="*/ 4920175 h 5097210"/>
                  <a:gd name="connsiteX135" fmla="*/ 3433593 w 5133620"/>
                  <a:gd name="connsiteY135" fmla="*/ 4885187 h 5097210"/>
                  <a:gd name="connsiteX136" fmla="*/ 3429952 w 5133620"/>
                  <a:gd name="connsiteY136" fmla="*/ 4873555 h 5097210"/>
                  <a:gd name="connsiteX137" fmla="*/ 3429952 w 5133620"/>
                  <a:gd name="connsiteY137" fmla="*/ 4873555 h 5097210"/>
                  <a:gd name="connsiteX138" fmla="*/ 3441676 w 5133620"/>
                  <a:gd name="connsiteY138" fmla="*/ 4870023 h 5097210"/>
                  <a:gd name="connsiteX139" fmla="*/ 3441676 w 5133620"/>
                  <a:gd name="connsiteY139" fmla="*/ 4870023 h 5097210"/>
                  <a:gd name="connsiteX140" fmla="*/ 3445208 w 5133620"/>
                  <a:gd name="connsiteY140" fmla="*/ 4881655 h 5097210"/>
                  <a:gd name="connsiteX141" fmla="*/ 3445208 w 5133620"/>
                  <a:gd name="connsiteY141" fmla="*/ 4881655 h 5097210"/>
                  <a:gd name="connsiteX142" fmla="*/ 3437635 w 5133620"/>
                  <a:gd name="connsiteY142" fmla="*/ 4886225 h 5097210"/>
                  <a:gd name="connsiteX143" fmla="*/ 3437635 w 5133620"/>
                  <a:gd name="connsiteY143" fmla="*/ 4886225 h 5097210"/>
                  <a:gd name="connsiteX144" fmla="*/ 3433593 w 5133620"/>
                  <a:gd name="connsiteY144" fmla="*/ 4885187 h 5097210"/>
                  <a:gd name="connsiteX145" fmla="*/ 2213066 w 5133620"/>
                  <a:gd name="connsiteY145" fmla="*/ 4864780 h 5097210"/>
                  <a:gd name="connsiteX146" fmla="*/ 2210299 w 5133620"/>
                  <a:gd name="connsiteY146" fmla="*/ 4852874 h 5097210"/>
                  <a:gd name="connsiteX147" fmla="*/ 2210299 w 5133620"/>
                  <a:gd name="connsiteY147" fmla="*/ 4852874 h 5097210"/>
                  <a:gd name="connsiteX148" fmla="*/ 2222204 w 5133620"/>
                  <a:gd name="connsiteY148" fmla="*/ 4850125 h 5097210"/>
                  <a:gd name="connsiteX149" fmla="*/ 2222204 w 5133620"/>
                  <a:gd name="connsiteY149" fmla="*/ 4850125 h 5097210"/>
                  <a:gd name="connsiteX150" fmla="*/ 2224990 w 5133620"/>
                  <a:gd name="connsiteY150" fmla="*/ 4861867 h 5097210"/>
                  <a:gd name="connsiteX151" fmla="*/ 2224953 w 5133620"/>
                  <a:gd name="connsiteY151" fmla="*/ 4861922 h 5097210"/>
                  <a:gd name="connsiteX152" fmla="*/ 2224953 w 5133620"/>
                  <a:gd name="connsiteY152" fmla="*/ 4861922 h 5097210"/>
                  <a:gd name="connsiteX153" fmla="*/ 2217672 w 5133620"/>
                  <a:gd name="connsiteY153" fmla="*/ 4866054 h 5097210"/>
                  <a:gd name="connsiteX154" fmla="*/ 2217672 w 5133620"/>
                  <a:gd name="connsiteY154" fmla="*/ 4866054 h 5097210"/>
                  <a:gd name="connsiteX155" fmla="*/ 2213084 w 5133620"/>
                  <a:gd name="connsiteY155" fmla="*/ 4864780 h 5097210"/>
                  <a:gd name="connsiteX156" fmla="*/ 2123865 w 5133620"/>
                  <a:gd name="connsiteY156" fmla="*/ 4813935 h 5097210"/>
                  <a:gd name="connsiteX157" fmla="*/ 2123865 w 5133620"/>
                  <a:gd name="connsiteY157" fmla="*/ 4813935 h 5097210"/>
                  <a:gd name="connsiteX158" fmla="*/ 2119987 w 5133620"/>
                  <a:gd name="connsiteY158" fmla="*/ 4802393 h 5097210"/>
                  <a:gd name="connsiteX159" fmla="*/ 2119987 w 5133620"/>
                  <a:gd name="connsiteY159" fmla="*/ 4802393 h 5097210"/>
                  <a:gd name="connsiteX160" fmla="*/ 2131547 w 5133620"/>
                  <a:gd name="connsiteY160" fmla="*/ 4798480 h 5097210"/>
                  <a:gd name="connsiteX161" fmla="*/ 2131620 w 5133620"/>
                  <a:gd name="connsiteY161" fmla="*/ 4798516 h 5097210"/>
                  <a:gd name="connsiteX162" fmla="*/ 2131620 w 5133620"/>
                  <a:gd name="connsiteY162" fmla="*/ 4798516 h 5097210"/>
                  <a:gd name="connsiteX163" fmla="*/ 2135424 w 5133620"/>
                  <a:gd name="connsiteY163" fmla="*/ 4810149 h 5097210"/>
                  <a:gd name="connsiteX164" fmla="*/ 2135424 w 5133620"/>
                  <a:gd name="connsiteY164" fmla="*/ 4810149 h 5097210"/>
                  <a:gd name="connsiteX165" fmla="*/ 2127651 w 5133620"/>
                  <a:gd name="connsiteY165" fmla="*/ 4814882 h 5097210"/>
                  <a:gd name="connsiteX166" fmla="*/ 2127651 w 5133620"/>
                  <a:gd name="connsiteY166" fmla="*/ 4814882 h 5097210"/>
                  <a:gd name="connsiteX167" fmla="*/ 2123828 w 5133620"/>
                  <a:gd name="connsiteY167" fmla="*/ 4813935 h 5097210"/>
                  <a:gd name="connsiteX168" fmla="*/ 3475099 w 5133620"/>
                  <a:gd name="connsiteY168" fmla="*/ 4790270 h 5097210"/>
                  <a:gd name="connsiteX169" fmla="*/ 3470147 w 5133620"/>
                  <a:gd name="connsiteY169" fmla="*/ 4779165 h 5097210"/>
                  <a:gd name="connsiteX170" fmla="*/ 3470184 w 5133620"/>
                  <a:gd name="connsiteY170" fmla="*/ 4779074 h 5097210"/>
                  <a:gd name="connsiteX171" fmla="*/ 3470184 w 5133620"/>
                  <a:gd name="connsiteY171" fmla="*/ 4779074 h 5097210"/>
                  <a:gd name="connsiteX172" fmla="*/ 3481288 w 5133620"/>
                  <a:gd name="connsiteY172" fmla="*/ 4774159 h 5097210"/>
                  <a:gd name="connsiteX173" fmla="*/ 3481288 w 5133620"/>
                  <a:gd name="connsiteY173" fmla="*/ 4774159 h 5097210"/>
                  <a:gd name="connsiteX174" fmla="*/ 3486204 w 5133620"/>
                  <a:gd name="connsiteY174" fmla="*/ 4785355 h 5097210"/>
                  <a:gd name="connsiteX175" fmla="*/ 3486204 w 5133620"/>
                  <a:gd name="connsiteY175" fmla="*/ 4785355 h 5097210"/>
                  <a:gd name="connsiteX176" fmla="*/ 3478194 w 5133620"/>
                  <a:gd name="connsiteY176" fmla="*/ 4790816 h 5097210"/>
                  <a:gd name="connsiteX177" fmla="*/ 3478194 w 5133620"/>
                  <a:gd name="connsiteY177" fmla="*/ 4790816 h 5097210"/>
                  <a:gd name="connsiteX178" fmla="*/ 3475063 w 5133620"/>
                  <a:gd name="connsiteY178" fmla="*/ 4790324 h 5097210"/>
                  <a:gd name="connsiteX179" fmla="*/ 2029512 w 5133620"/>
                  <a:gd name="connsiteY179" fmla="*/ 4771410 h 5097210"/>
                  <a:gd name="connsiteX180" fmla="*/ 2025725 w 5133620"/>
                  <a:gd name="connsiteY180" fmla="*/ 4759868 h 5097210"/>
                  <a:gd name="connsiteX181" fmla="*/ 2025725 w 5133620"/>
                  <a:gd name="connsiteY181" fmla="*/ 4759868 h 5097210"/>
                  <a:gd name="connsiteX182" fmla="*/ 2037267 w 5133620"/>
                  <a:gd name="connsiteY182" fmla="*/ 4756064 h 5097210"/>
                  <a:gd name="connsiteX183" fmla="*/ 2037267 w 5133620"/>
                  <a:gd name="connsiteY183" fmla="*/ 4756064 h 5097210"/>
                  <a:gd name="connsiteX184" fmla="*/ 2041217 w 5133620"/>
                  <a:gd name="connsiteY184" fmla="*/ 4767441 h 5097210"/>
                  <a:gd name="connsiteX185" fmla="*/ 2041144 w 5133620"/>
                  <a:gd name="connsiteY185" fmla="*/ 4767605 h 5097210"/>
                  <a:gd name="connsiteX186" fmla="*/ 2041144 w 5133620"/>
                  <a:gd name="connsiteY186" fmla="*/ 4767605 h 5097210"/>
                  <a:gd name="connsiteX187" fmla="*/ 2033389 w 5133620"/>
                  <a:gd name="connsiteY187" fmla="*/ 4772338 h 5097210"/>
                  <a:gd name="connsiteX188" fmla="*/ 2033389 w 5133620"/>
                  <a:gd name="connsiteY188" fmla="*/ 4772338 h 5097210"/>
                  <a:gd name="connsiteX189" fmla="*/ 2029475 w 5133620"/>
                  <a:gd name="connsiteY189" fmla="*/ 4771465 h 5097210"/>
                  <a:gd name="connsiteX190" fmla="*/ 1936979 w 5133620"/>
                  <a:gd name="connsiteY190" fmla="*/ 4726263 h 5097210"/>
                  <a:gd name="connsiteX191" fmla="*/ 1936979 w 5133620"/>
                  <a:gd name="connsiteY191" fmla="*/ 4726263 h 5097210"/>
                  <a:gd name="connsiteX192" fmla="*/ 1936979 w 5133620"/>
                  <a:gd name="connsiteY192" fmla="*/ 4726263 h 5097210"/>
                  <a:gd name="connsiteX193" fmla="*/ 1932373 w 5133620"/>
                  <a:gd name="connsiteY193" fmla="*/ 4715086 h 5097210"/>
                  <a:gd name="connsiteX194" fmla="*/ 1932410 w 5133620"/>
                  <a:gd name="connsiteY194" fmla="*/ 4714977 h 5097210"/>
                  <a:gd name="connsiteX195" fmla="*/ 1932410 w 5133620"/>
                  <a:gd name="connsiteY195" fmla="*/ 4714977 h 5097210"/>
                  <a:gd name="connsiteX196" fmla="*/ 1943787 w 5133620"/>
                  <a:gd name="connsiteY196" fmla="*/ 4710407 h 5097210"/>
                  <a:gd name="connsiteX197" fmla="*/ 1943787 w 5133620"/>
                  <a:gd name="connsiteY197" fmla="*/ 4710407 h 5097210"/>
                  <a:gd name="connsiteX198" fmla="*/ 1948266 w 5133620"/>
                  <a:gd name="connsiteY198" fmla="*/ 4721785 h 5097210"/>
                  <a:gd name="connsiteX199" fmla="*/ 1948266 w 5133620"/>
                  <a:gd name="connsiteY199" fmla="*/ 4721785 h 5097210"/>
                  <a:gd name="connsiteX200" fmla="*/ 1940329 w 5133620"/>
                  <a:gd name="connsiteY200" fmla="*/ 4727046 h 5097210"/>
                  <a:gd name="connsiteX201" fmla="*/ 1940329 w 5133620"/>
                  <a:gd name="connsiteY201" fmla="*/ 4727046 h 5097210"/>
                  <a:gd name="connsiteX202" fmla="*/ 1936943 w 5133620"/>
                  <a:gd name="connsiteY202" fmla="*/ 4726318 h 5097210"/>
                  <a:gd name="connsiteX203" fmla="*/ 1532024 w 5133620"/>
                  <a:gd name="connsiteY203" fmla="*/ 4710662 h 5097210"/>
                  <a:gd name="connsiteX204" fmla="*/ 1523759 w 5133620"/>
                  <a:gd name="connsiteY204" fmla="*/ 4701706 h 5097210"/>
                  <a:gd name="connsiteX205" fmla="*/ 1523759 w 5133620"/>
                  <a:gd name="connsiteY205" fmla="*/ 4701706 h 5097210"/>
                  <a:gd name="connsiteX206" fmla="*/ 1532861 w 5133620"/>
                  <a:gd name="connsiteY206" fmla="*/ 4693441 h 5097210"/>
                  <a:gd name="connsiteX207" fmla="*/ 1532861 w 5133620"/>
                  <a:gd name="connsiteY207" fmla="*/ 4693441 h 5097210"/>
                  <a:gd name="connsiteX208" fmla="*/ 1541053 w 5133620"/>
                  <a:gd name="connsiteY208" fmla="*/ 4702543 h 5097210"/>
                  <a:gd name="connsiteX209" fmla="*/ 1541053 w 5133620"/>
                  <a:gd name="connsiteY209" fmla="*/ 4702543 h 5097210"/>
                  <a:gd name="connsiteX210" fmla="*/ 1532424 w 5133620"/>
                  <a:gd name="connsiteY210" fmla="*/ 4710735 h 5097210"/>
                  <a:gd name="connsiteX211" fmla="*/ 1532078 w 5133620"/>
                  <a:gd name="connsiteY211" fmla="*/ 4710735 h 5097210"/>
                  <a:gd name="connsiteX212" fmla="*/ 1839367 w 5133620"/>
                  <a:gd name="connsiteY212" fmla="*/ 4708605 h 5097210"/>
                  <a:gd name="connsiteX213" fmla="*/ 1832195 w 5133620"/>
                  <a:gd name="connsiteY213" fmla="*/ 4698756 h 5097210"/>
                  <a:gd name="connsiteX214" fmla="*/ 1832213 w 5133620"/>
                  <a:gd name="connsiteY214" fmla="*/ 4698684 h 5097210"/>
                  <a:gd name="connsiteX215" fmla="*/ 1832213 w 5133620"/>
                  <a:gd name="connsiteY215" fmla="*/ 4698684 h 5097210"/>
                  <a:gd name="connsiteX216" fmla="*/ 1841825 w 5133620"/>
                  <a:gd name="connsiteY216" fmla="*/ 4691493 h 5097210"/>
                  <a:gd name="connsiteX217" fmla="*/ 1842025 w 5133620"/>
                  <a:gd name="connsiteY217" fmla="*/ 4691529 h 5097210"/>
                  <a:gd name="connsiteX218" fmla="*/ 1842025 w 5133620"/>
                  <a:gd name="connsiteY218" fmla="*/ 4691529 h 5097210"/>
                  <a:gd name="connsiteX219" fmla="*/ 1849198 w 5133620"/>
                  <a:gd name="connsiteY219" fmla="*/ 4701250 h 5097210"/>
                  <a:gd name="connsiteX220" fmla="*/ 1849179 w 5133620"/>
                  <a:gd name="connsiteY220" fmla="*/ 4701360 h 5097210"/>
                  <a:gd name="connsiteX221" fmla="*/ 1849179 w 5133620"/>
                  <a:gd name="connsiteY221" fmla="*/ 4701360 h 5097210"/>
                  <a:gd name="connsiteX222" fmla="*/ 1840660 w 5133620"/>
                  <a:gd name="connsiteY222" fmla="*/ 4708641 h 5097210"/>
                  <a:gd name="connsiteX223" fmla="*/ 1840660 w 5133620"/>
                  <a:gd name="connsiteY223" fmla="*/ 4708641 h 5097210"/>
                  <a:gd name="connsiteX224" fmla="*/ 1839331 w 5133620"/>
                  <a:gd name="connsiteY224" fmla="*/ 4708660 h 5097210"/>
                  <a:gd name="connsiteX225" fmla="*/ 1627069 w 5133620"/>
                  <a:gd name="connsiteY225" fmla="*/ 4698520 h 5097210"/>
                  <a:gd name="connsiteX226" fmla="*/ 1635333 w 5133620"/>
                  <a:gd name="connsiteY226" fmla="*/ 4689563 h 5097210"/>
                  <a:gd name="connsiteX227" fmla="*/ 1635333 w 5133620"/>
                  <a:gd name="connsiteY227" fmla="*/ 4689563 h 5097210"/>
                  <a:gd name="connsiteX228" fmla="*/ 1644290 w 5133620"/>
                  <a:gd name="connsiteY228" fmla="*/ 4697737 h 5097210"/>
                  <a:gd name="connsiteX229" fmla="*/ 1644290 w 5133620"/>
                  <a:gd name="connsiteY229" fmla="*/ 4697828 h 5097210"/>
                  <a:gd name="connsiteX230" fmla="*/ 1644290 w 5133620"/>
                  <a:gd name="connsiteY230" fmla="*/ 4697828 h 5097210"/>
                  <a:gd name="connsiteX231" fmla="*/ 1636080 w 5133620"/>
                  <a:gd name="connsiteY231" fmla="*/ 4706785 h 5097210"/>
                  <a:gd name="connsiteX232" fmla="*/ 1636025 w 5133620"/>
                  <a:gd name="connsiteY232" fmla="*/ 4706785 h 5097210"/>
                  <a:gd name="connsiteX233" fmla="*/ 1635770 w 5133620"/>
                  <a:gd name="connsiteY233" fmla="*/ 4706785 h 5097210"/>
                  <a:gd name="connsiteX234" fmla="*/ 1627032 w 5133620"/>
                  <a:gd name="connsiteY234" fmla="*/ 4698575 h 5097210"/>
                  <a:gd name="connsiteX235" fmla="*/ 1730196 w 5133620"/>
                  <a:gd name="connsiteY235" fmla="*/ 4697391 h 5097210"/>
                  <a:gd name="connsiteX236" fmla="*/ 1738115 w 5133620"/>
                  <a:gd name="connsiteY236" fmla="*/ 4688089 h 5097210"/>
                  <a:gd name="connsiteX237" fmla="*/ 1738115 w 5133620"/>
                  <a:gd name="connsiteY237" fmla="*/ 4688089 h 5097210"/>
                  <a:gd name="connsiteX238" fmla="*/ 1747436 w 5133620"/>
                  <a:gd name="connsiteY238" fmla="*/ 4696026 h 5097210"/>
                  <a:gd name="connsiteX239" fmla="*/ 1747436 w 5133620"/>
                  <a:gd name="connsiteY239" fmla="*/ 4696026 h 5097210"/>
                  <a:gd name="connsiteX240" fmla="*/ 1739517 w 5133620"/>
                  <a:gd name="connsiteY240" fmla="*/ 4705237 h 5097210"/>
                  <a:gd name="connsiteX241" fmla="*/ 1739499 w 5133620"/>
                  <a:gd name="connsiteY241" fmla="*/ 4705237 h 5097210"/>
                  <a:gd name="connsiteX242" fmla="*/ 1739499 w 5133620"/>
                  <a:gd name="connsiteY242" fmla="*/ 4705237 h 5097210"/>
                  <a:gd name="connsiteX243" fmla="*/ 1739499 w 5133620"/>
                  <a:gd name="connsiteY243" fmla="*/ 4705237 h 5097210"/>
                  <a:gd name="connsiteX244" fmla="*/ 1738770 w 5133620"/>
                  <a:gd name="connsiteY244" fmla="*/ 4705237 h 5097210"/>
                  <a:gd name="connsiteX245" fmla="*/ 1730160 w 5133620"/>
                  <a:gd name="connsiteY245" fmla="*/ 4697446 h 5097210"/>
                  <a:gd name="connsiteX246" fmla="*/ 1428204 w 5133620"/>
                  <a:gd name="connsiteY246" fmla="*/ 4701706 h 5097210"/>
                  <a:gd name="connsiteX247" fmla="*/ 1420704 w 5133620"/>
                  <a:gd name="connsiteY247" fmla="*/ 4692130 h 5097210"/>
                  <a:gd name="connsiteX248" fmla="*/ 1420704 w 5133620"/>
                  <a:gd name="connsiteY248" fmla="*/ 4692130 h 5097210"/>
                  <a:gd name="connsiteX249" fmla="*/ 1430098 w 5133620"/>
                  <a:gd name="connsiteY249" fmla="*/ 4684630 h 5097210"/>
                  <a:gd name="connsiteX250" fmla="*/ 1430280 w 5133620"/>
                  <a:gd name="connsiteY250" fmla="*/ 4684648 h 5097210"/>
                  <a:gd name="connsiteX251" fmla="*/ 1430280 w 5133620"/>
                  <a:gd name="connsiteY251" fmla="*/ 4684648 h 5097210"/>
                  <a:gd name="connsiteX252" fmla="*/ 1437780 w 5133620"/>
                  <a:gd name="connsiteY252" fmla="*/ 4694114 h 5097210"/>
                  <a:gd name="connsiteX253" fmla="*/ 1437762 w 5133620"/>
                  <a:gd name="connsiteY253" fmla="*/ 4694205 h 5097210"/>
                  <a:gd name="connsiteX254" fmla="*/ 1437762 w 5133620"/>
                  <a:gd name="connsiteY254" fmla="*/ 4694205 h 5097210"/>
                  <a:gd name="connsiteX255" fmla="*/ 1429242 w 5133620"/>
                  <a:gd name="connsiteY255" fmla="*/ 4701796 h 5097210"/>
                  <a:gd name="connsiteX256" fmla="*/ 1429242 w 5133620"/>
                  <a:gd name="connsiteY256" fmla="*/ 4701796 h 5097210"/>
                  <a:gd name="connsiteX257" fmla="*/ 1428168 w 5133620"/>
                  <a:gd name="connsiteY257" fmla="*/ 4701760 h 5097210"/>
                  <a:gd name="connsiteX258" fmla="*/ 3511963 w 5133620"/>
                  <a:gd name="connsiteY258" fmla="*/ 4693350 h 5097210"/>
                  <a:gd name="connsiteX259" fmla="*/ 3507466 w 5133620"/>
                  <a:gd name="connsiteY259" fmla="*/ 4682081 h 5097210"/>
                  <a:gd name="connsiteX260" fmla="*/ 3507485 w 5133620"/>
                  <a:gd name="connsiteY260" fmla="*/ 4682063 h 5097210"/>
                  <a:gd name="connsiteX261" fmla="*/ 3507485 w 5133620"/>
                  <a:gd name="connsiteY261" fmla="*/ 4682063 h 5097210"/>
                  <a:gd name="connsiteX262" fmla="*/ 3518826 w 5133620"/>
                  <a:gd name="connsiteY262" fmla="*/ 4677549 h 5097210"/>
                  <a:gd name="connsiteX263" fmla="*/ 3518862 w 5133620"/>
                  <a:gd name="connsiteY263" fmla="*/ 4677566 h 5097210"/>
                  <a:gd name="connsiteX264" fmla="*/ 3518862 w 5133620"/>
                  <a:gd name="connsiteY264" fmla="*/ 4677566 h 5097210"/>
                  <a:gd name="connsiteX265" fmla="*/ 3523250 w 5133620"/>
                  <a:gd name="connsiteY265" fmla="*/ 4688944 h 5097210"/>
                  <a:gd name="connsiteX266" fmla="*/ 3523250 w 5133620"/>
                  <a:gd name="connsiteY266" fmla="*/ 4688944 h 5097210"/>
                  <a:gd name="connsiteX267" fmla="*/ 3515404 w 5133620"/>
                  <a:gd name="connsiteY267" fmla="*/ 4694132 h 5097210"/>
                  <a:gd name="connsiteX268" fmla="*/ 3515404 w 5133620"/>
                  <a:gd name="connsiteY268" fmla="*/ 4694132 h 5097210"/>
                  <a:gd name="connsiteX269" fmla="*/ 3511872 w 5133620"/>
                  <a:gd name="connsiteY269" fmla="*/ 4693404 h 5097210"/>
                  <a:gd name="connsiteX270" fmla="*/ 1325514 w 5133620"/>
                  <a:gd name="connsiteY270" fmla="*/ 4678786 h 5097210"/>
                  <a:gd name="connsiteX271" fmla="*/ 1320253 w 5133620"/>
                  <a:gd name="connsiteY271" fmla="*/ 4667754 h 5097210"/>
                  <a:gd name="connsiteX272" fmla="*/ 1320253 w 5133620"/>
                  <a:gd name="connsiteY272" fmla="*/ 4667754 h 5097210"/>
                  <a:gd name="connsiteX273" fmla="*/ 1331376 w 5133620"/>
                  <a:gd name="connsiteY273" fmla="*/ 4662584 h 5097210"/>
                  <a:gd name="connsiteX274" fmla="*/ 1331376 w 5133620"/>
                  <a:gd name="connsiteY274" fmla="*/ 4662584 h 5097210"/>
                  <a:gd name="connsiteX275" fmla="*/ 1336528 w 5133620"/>
                  <a:gd name="connsiteY275" fmla="*/ 4673616 h 5097210"/>
                  <a:gd name="connsiteX276" fmla="*/ 1336528 w 5133620"/>
                  <a:gd name="connsiteY276" fmla="*/ 4673616 h 5097210"/>
                  <a:gd name="connsiteX277" fmla="*/ 1328427 w 5133620"/>
                  <a:gd name="connsiteY277" fmla="*/ 4679296 h 5097210"/>
                  <a:gd name="connsiteX278" fmla="*/ 1328427 w 5133620"/>
                  <a:gd name="connsiteY278" fmla="*/ 4679296 h 5097210"/>
                  <a:gd name="connsiteX279" fmla="*/ 1325532 w 5133620"/>
                  <a:gd name="connsiteY279" fmla="*/ 4678932 h 5097210"/>
                  <a:gd name="connsiteX280" fmla="*/ 1231252 w 5133620"/>
                  <a:gd name="connsiteY280" fmla="*/ 4632074 h 5097210"/>
                  <a:gd name="connsiteX281" fmla="*/ 1228667 w 5133620"/>
                  <a:gd name="connsiteY281" fmla="*/ 4620132 h 5097210"/>
                  <a:gd name="connsiteX282" fmla="*/ 1228667 w 5133620"/>
                  <a:gd name="connsiteY282" fmla="*/ 4620114 h 5097210"/>
                  <a:gd name="connsiteX283" fmla="*/ 1228667 w 5133620"/>
                  <a:gd name="connsiteY283" fmla="*/ 4620114 h 5097210"/>
                  <a:gd name="connsiteX284" fmla="*/ 1240645 w 5133620"/>
                  <a:gd name="connsiteY284" fmla="*/ 4617601 h 5097210"/>
                  <a:gd name="connsiteX285" fmla="*/ 1240645 w 5133620"/>
                  <a:gd name="connsiteY285" fmla="*/ 4617601 h 5097210"/>
                  <a:gd name="connsiteX286" fmla="*/ 1243139 w 5133620"/>
                  <a:gd name="connsiteY286" fmla="*/ 4629489 h 5097210"/>
                  <a:gd name="connsiteX287" fmla="*/ 1243139 w 5133620"/>
                  <a:gd name="connsiteY287" fmla="*/ 4629489 h 5097210"/>
                  <a:gd name="connsiteX288" fmla="*/ 1235858 w 5133620"/>
                  <a:gd name="connsiteY288" fmla="*/ 4633457 h 5097210"/>
                  <a:gd name="connsiteX289" fmla="*/ 1235858 w 5133620"/>
                  <a:gd name="connsiteY289" fmla="*/ 4633457 h 5097210"/>
                  <a:gd name="connsiteX290" fmla="*/ 1231215 w 5133620"/>
                  <a:gd name="connsiteY290" fmla="*/ 4632220 h 5097210"/>
                  <a:gd name="connsiteX291" fmla="*/ 3559094 w 5133620"/>
                  <a:gd name="connsiteY291" fmla="*/ 4601126 h 5097210"/>
                  <a:gd name="connsiteX292" fmla="*/ 3557364 w 5133620"/>
                  <a:gd name="connsiteY292" fmla="*/ 4589057 h 5097210"/>
                  <a:gd name="connsiteX293" fmla="*/ 3557364 w 5133620"/>
                  <a:gd name="connsiteY293" fmla="*/ 4589057 h 5097210"/>
                  <a:gd name="connsiteX294" fmla="*/ 3569215 w 5133620"/>
                  <a:gd name="connsiteY294" fmla="*/ 4587128 h 5097210"/>
                  <a:gd name="connsiteX295" fmla="*/ 3569343 w 5133620"/>
                  <a:gd name="connsiteY295" fmla="*/ 4587237 h 5097210"/>
                  <a:gd name="connsiteX296" fmla="*/ 3569343 w 5133620"/>
                  <a:gd name="connsiteY296" fmla="*/ 4587237 h 5097210"/>
                  <a:gd name="connsiteX297" fmla="*/ 3571236 w 5133620"/>
                  <a:gd name="connsiteY297" fmla="*/ 4599215 h 5097210"/>
                  <a:gd name="connsiteX298" fmla="*/ 3571163 w 5133620"/>
                  <a:gd name="connsiteY298" fmla="*/ 4599306 h 5097210"/>
                  <a:gd name="connsiteX299" fmla="*/ 3571163 w 5133620"/>
                  <a:gd name="connsiteY299" fmla="*/ 4599306 h 5097210"/>
                  <a:gd name="connsiteX300" fmla="*/ 3564282 w 5133620"/>
                  <a:gd name="connsiteY300" fmla="*/ 4602747 h 5097210"/>
                  <a:gd name="connsiteX301" fmla="*/ 3564282 w 5133620"/>
                  <a:gd name="connsiteY301" fmla="*/ 4602747 h 5097210"/>
                  <a:gd name="connsiteX302" fmla="*/ 3559057 w 5133620"/>
                  <a:gd name="connsiteY302" fmla="*/ 4601290 h 5097210"/>
                  <a:gd name="connsiteX303" fmla="*/ 1150352 w 5133620"/>
                  <a:gd name="connsiteY303" fmla="*/ 4564718 h 5097210"/>
                  <a:gd name="connsiteX304" fmla="*/ 1150543 w 5133620"/>
                  <a:gd name="connsiteY304" fmla="*/ 4552721 h 5097210"/>
                  <a:gd name="connsiteX305" fmla="*/ 1150698 w 5133620"/>
                  <a:gd name="connsiteY305" fmla="*/ 4552576 h 5097210"/>
                  <a:gd name="connsiteX306" fmla="*/ 1150698 w 5133620"/>
                  <a:gd name="connsiteY306" fmla="*/ 4552576 h 5097210"/>
                  <a:gd name="connsiteX307" fmla="*/ 1162820 w 5133620"/>
                  <a:gd name="connsiteY307" fmla="*/ 4552903 h 5097210"/>
                  <a:gd name="connsiteX308" fmla="*/ 1162840 w 5133620"/>
                  <a:gd name="connsiteY308" fmla="*/ 4552922 h 5097210"/>
                  <a:gd name="connsiteX309" fmla="*/ 1162840 w 5133620"/>
                  <a:gd name="connsiteY309" fmla="*/ 4552922 h 5097210"/>
                  <a:gd name="connsiteX310" fmla="*/ 1162516 w 5133620"/>
                  <a:gd name="connsiteY310" fmla="*/ 4565046 h 5097210"/>
                  <a:gd name="connsiteX311" fmla="*/ 1162494 w 5133620"/>
                  <a:gd name="connsiteY311" fmla="*/ 4565064 h 5097210"/>
                  <a:gd name="connsiteX312" fmla="*/ 1162494 w 5133620"/>
                  <a:gd name="connsiteY312" fmla="*/ 4565064 h 5097210"/>
                  <a:gd name="connsiteX313" fmla="*/ 1156560 w 5133620"/>
                  <a:gd name="connsiteY313" fmla="*/ 4567485 h 5097210"/>
                  <a:gd name="connsiteX314" fmla="*/ 1156560 w 5133620"/>
                  <a:gd name="connsiteY314" fmla="*/ 4567485 h 5097210"/>
                  <a:gd name="connsiteX315" fmla="*/ 1150315 w 5133620"/>
                  <a:gd name="connsiteY315" fmla="*/ 4564846 h 5097210"/>
                  <a:gd name="connsiteX316" fmla="*/ 3629909 w 5133620"/>
                  <a:gd name="connsiteY316" fmla="*/ 4526216 h 5097210"/>
                  <a:gd name="connsiteX317" fmla="*/ 3631147 w 5133620"/>
                  <a:gd name="connsiteY317" fmla="*/ 4514201 h 5097210"/>
                  <a:gd name="connsiteX318" fmla="*/ 3631219 w 5133620"/>
                  <a:gd name="connsiteY318" fmla="*/ 4514146 h 5097210"/>
                  <a:gd name="connsiteX319" fmla="*/ 3631219 w 5133620"/>
                  <a:gd name="connsiteY319" fmla="*/ 4514146 h 5097210"/>
                  <a:gd name="connsiteX320" fmla="*/ 3643362 w 5133620"/>
                  <a:gd name="connsiteY320" fmla="*/ 4515439 h 5097210"/>
                  <a:gd name="connsiteX321" fmla="*/ 3643362 w 5133620"/>
                  <a:gd name="connsiteY321" fmla="*/ 4515439 h 5097210"/>
                  <a:gd name="connsiteX322" fmla="*/ 3643362 w 5133620"/>
                  <a:gd name="connsiteY322" fmla="*/ 4515439 h 5097210"/>
                  <a:gd name="connsiteX323" fmla="*/ 3642106 w 5133620"/>
                  <a:gd name="connsiteY323" fmla="*/ 4527472 h 5097210"/>
                  <a:gd name="connsiteX324" fmla="*/ 3642069 w 5133620"/>
                  <a:gd name="connsiteY324" fmla="*/ 4527509 h 5097210"/>
                  <a:gd name="connsiteX325" fmla="*/ 3642069 w 5133620"/>
                  <a:gd name="connsiteY325" fmla="*/ 4527509 h 5097210"/>
                  <a:gd name="connsiteX326" fmla="*/ 3636608 w 5133620"/>
                  <a:gd name="connsiteY326" fmla="*/ 4529475 h 5097210"/>
                  <a:gd name="connsiteX327" fmla="*/ 3636608 w 5133620"/>
                  <a:gd name="connsiteY327" fmla="*/ 4529475 h 5097210"/>
                  <a:gd name="connsiteX328" fmla="*/ 3629872 w 5133620"/>
                  <a:gd name="connsiteY328" fmla="*/ 4526343 h 5097210"/>
                  <a:gd name="connsiteX329" fmla="*/ 1088020 w 5133620"/>
                  <a:gd name="connsiteY329" fmla="*/ 4479904 h 5097210"/>
                  <a:gd name="connsiteX330" fmla="*/ 1091370 w 5133620"/>
                  <a:gd name="connsiteY330" fmla="*/ 4468180 h 5097210"/>
                  <a:gd name="connsiteX331" fmla="*/ 1091370 w 5133620"/>
                  <a:gd name="connsiteY331" fmla="*/ 4468180 h 5097210"/>
                  <a:gd name="connsiteX332" fmla="*/ 1103064 w 5133620"/>
                  <a:gd name="connsiteY332" fmla="*/ 4471475 h 5097210"/>
                  <a:gd name="connsiteX333" fmla="*/ 1103093 w 5133620"/>
                  <a:gd name="connsiteY333" fmla="*/ 4471530 h 5097210"/>
                  <a:gd name="connsiteX334" fmla="*/ 1103093 w 5133620"/>
                  <a:gd name="connsiteY334" fmla="*/ 4471530 h 5097210"/>
                  <a:gd name="connsiteX335" fmla="*/ 1099848 w 5133620"/>
                  <a:gd name="connsiteY335" fmla="*/ 4483181 h 5097210"/>
                  <a:gd name="connsiteX336" fmla="*/ 1099726 w 5133620"/>
                  <a:gd name="connsiteY336" fmla="*/ 4483254 h 5097210"/>
                  <a:gd name="connsiteX337" fmla="*/ 1099726 w 5133620"/>
                  <a:gd name="connsiteY337" fmla="*/ 4483254 h 5097210"/>
                  <a:gd name="connsiteX338" fmla="*/ 1095593 w 5133620"/>
                  <a:gd name="connsiteY338" fmla="*/ 4484382 h 5097210"/>
                  <a:gd name="connsiteX339" fmla="*/ 1095593 w 5133620"/>
                  <a:gd name="connsiteY339" fmla="*/ 4484382 h 5097210"/>
                  <a:gd name="connsiteX340" fmla="*/ 1088020 w 5133620"/>
                  <a:gd name="connsiteY340" fmla="*/ 4479904 h 5097210"/>
                  <a:gd name="connsiteX341" fmla="*/ 3718364 w 5133620"/>
                  <a:gd name="connsiteY341" fmla="*/ 4473605 h 5097210"/>
                  <a:gd name="connsiteX342" fmla="*/ 3723697 w 5133620"/>
                  <a:gd name="connsiteY342" fmla="*/ 4462683 h 5097210"/>
                  <a:gd name="connsiteX343" fmla="*/ 3723697 w 5133620"/>
                  <a:gd name="connsiteY343" fmla="*/ 4462683 h 5097210"/>
                  <a:gd name="connsiteX344" fmla="*/ 3734620 w 5133620"/>
                  <a:gd name="connsiteY344" fmla="*/ 4468035 h 5097210"/>
                  <a:gd name="connsiteX345" fmla="*/ 3734620 w 5133620"/>
                  <a:gd name="connsiteY345" fmla="*/ 4468035 h 5097210"/>
                  <a:gd name="connsiteX346" fmla="*/ 3729268 w 5133620"/>
                  <a:gd name="connsiteY346" fmla="*/ 4478957 h 5097210"/>
                  <a:gd name="connsiteX347" fmla="*/ 3729268 w 5133620"/>
                  <a:gd name="connsiteY347" fmla="*/ 4478957 h 5097210"/>
                  <a:gd name="connsiteX348" fmla="*/ 3726519 w 5133620"/>
                  <a:gd name="connsiteY348" fmla="*/ 4479394 h 5097210"/>
                  <a:gd name="connsiteX349" fmla="*/ 3726519 w 5133620"/>
                  <a:gd name="connsiteY349" fmla="*/ 4479394 h 5097210"/>
                  <a:gd name="connsiteX350" fmla="*/ 3718364 w 5133620"/>
                  <a:gd name="connsiteY350" fmla="*/ 4473605 h 5097210"/>
                  <a:gd name="connsiteX351" fmla="*/ 3817268 w 5133620"/>
                  <a:gd name="connsiteY351" fmla="*/ 4446900 h 5097210"/>
                  <a:gd name="connsiteX352" fmla="*/ 3823803 w 5133620"/>
                  <a:gd name="connsiteY352" fmla="*/ 4436742 h 5097210"/>
                  <a:gd name="connsiteX353" fmla="*/ 3823912 w 5133620"/>
                  <a:gd name="connsiteY353" fmla="*/ 4436723 h 5097210"/>
                  <a:gd name="connsiteX354" fmla="*/ 3823912 w 5133620"/>
                  <a:gd name="connsiteY354" fmla="*/ 4436723 h 5097210"/>
                  <a:gd name="connsiteX355" fmla="*/ 3834052 w 5133620"/>
                  <a:gd name="connsiteY355" fmla="*/ 4443241 h 5097210"/>
                  <a:gd name="connsiteX356" fmla="*/ 3834070 w 5133620"/>
                  <a:gd name="connsiteY356" fmla="*/ 4443368 h 5097210"/>
                  <a:gd name="connsiteX357" fmla="*/ 3834070 w 5133620"/>
                  <a:gd name="connsiteY357" fmla="*/ 4443368 h 5097210"/>
                  <a:gd name="connsiteX358" fmla="*/ 3827444 w 5133620"/>
                  <a:gd name="connsiteY358" fmla="*/ 4453617 h 5097210"/>
                  <a:gd name="connsiteX359" fmla="*/ 3827444 w 5133620"/>
                  <a:gd name="connsiteY359" fmla="*/ 4453617 h 5097210"/>
                  <a:gd name="connsiteX360" fmla="*/ 3825623 w 5133620"/>
                  <a:gd name="connsiteY360" fmla="*/ 4453799 h 5097210"/>
                  <a:gd name="connsiteX361" fmla="*/ 3825623 w 5133620"/>
                  <a:gd name="connsiteY361" fmla="*/ 4453799 h 5097210"/>
                  <a:gd name="connsiteX362" fmla="*/ 3817268 w 5133620"/>
                  <a:gd name="connsiteY362" fmla="*/ 4446900 h 5097210"/>
                  <a:gd name="connsiteX363" fmla="*/ 3916973 w 5133620"/>
                  <a:gd name="connsiteY363" fmla="*/ 4419593 h 5097210"/>
                  <a:gd name="connsiteX364" fmla="*/ 3922216 w 5133620"/>
                  <a:gd name="connsiteY364" fmla="*/ 4408561 h 5097210"/>
                  <a:gd name="connsiteX365" fmla="*/ 3922216 w 5133620"/>
                  <a:gd name="connsiteY365" fmla="*/ 4408561 h 5097210"/>
                  <a:gd name="connsiteX366" fmla="*/ 3933248 w 5133620"/>
                  <a:gd name="connsiteY366" fmla="*/ 4413804 h 5097210"/>
                  <a:gd name="connsiteX367" fmla="*/ 3933248 w 5133620"/>
                  <a:gd name="connsiteY367" fmla="*/ 4413822 h 5097210"/>
                  <a:gd name="connsiteX368" fmla="*/ 3933248 w 5133620"/>
                  <a:gd name="connsiteY368" fmla="*/ 4413822 h 5097210"/>
                  <a:gd name="connsiteX369" fmla="*/ 3927986 w 5133620"/>
                  <a:gd name="connsiteY369" fmla="*/ 4424745 h 5097210"/>
                  <a:gd name="connsiteX370" fmla="*/ 3927986 w 5133620"/>
                  <a:gd name="connsiteY370" fmla="*/ 4424745 h 5097210"/>
                  <a:gd name="connsiteX371" fmla="*/ 3925146 w 5133620"/>
                  <a:gd name="connsiteY371" fmla="*/ 4425182 h 5097210"/>
                  <a:gd name="connsiteX372" fmla="*/ 3925146 w 5133620"/>
                  <a:gd name="connsiteY372" fmla="*/ 4425182 h 5097210"/>
                  <a:gd name="connsiteX373" fmla="*/ 3916973 w 5133620"/>
                  <a:gd name="connsiteY373" fmla="*/ 4419593 h 5097210"/>
                  <a:gd name="connsiteX374" fmla="*/ 1049409 w 5133620"/>
                  <a:gd name="connsiteY374" fmla="*/ 4381856 h 5097210"/>
                  <a:gd name="connsiteX375" fmla="*/ 1049409 w 5133620"/>
                  <a:gd name="connsiteY375" fmla="*/ 4381856 h 5097210"/>
                  <a:gd name="connsiteX376" fmla="*/ 1055518 w 5133620"/>
                  <a:gd name="connsiteY376" fmla="*/ 4371479 h 5097210"/>
                  <a:gd name="connsiteX377" fmla="*/ 1055708 w 5133620"/>
                  <a:gd name="connsiteY377" fmla="*/ 4371425 h 5097210"/>
                  <a:gd name="connsiteX378" fmla="*/ 1055708 w 5133620"/>
                  <a:gd name="connsiteY378" fmla="*/ 4371425 h 5097210"/>
                  <a:gd name="connsiteX379" fmla="*/ 1066130 w 5133620"/>
                  <a:gd name="connsiteY379" fmla="*/ 4377668 h 5097210"/>
                  <a:gd name="connsiteX380" fmla="*/ 1066139 w 5133620"/>
                  <a:gd name="connsiteY380" fmla="*/ 4377705 h 5097210"/>
                  <a:gd name="connsiteX381" fmla="*/ 1066139 w 5133620"/>
                  <a:gd name="connsiteY381" fmla="*/ 4377705 h 5097210"/>
                  <a:gd name="connsiteX382" fmla="*/ 1059840 w 5133620"/>
                  <a:gd name="connsiteY382" fmla="*/ 4388136 h 5097210"/>
                  <a:gd name="connsiteX383" fmla="*/ 1059840 w 5133620"/>
                  <a:gd name="connsiteY383" fmla="*/ 4388136 h 5097210"/>
                  <a:gd name="connsiteX384" fmla="*/ 1057783 w 5133620"/>
                  <a:gd name="connsiteY384" fmla="*/ 4388391 h 5097210"/>
                  <a:gd name="connsiteX385" fmla="*/ 1057783 w 5133620"/>
                  <a:gd name="connsiteY385" fmla="*/ 4388391 h 5097210"/>
                  <a:gd name="connsiteX386" fmla="*/ 1049409 w 5133620"/>
                  <a:gd name="connsiteY386" fmla="*/ 4381856 h 5097210"/>
                  <a:gd name="connsiteX387" fmla="*/ 4013073 w 5133620"/>
                  <a:gd name="connsiteY387" fmla="*/ 4381073 h 5097210"/>
                  <a:gd name="connsiteX388" fmla="*/ 4017224 w 5133620"/>
                  <a:gd name="connsiteY388" fmla="*/ 4369604 h 5097210"/>
                  <a:gd name="connsiteX389" fmla="*/ 4017224 w 5133620"/>
                  <a:gd name="connsiteY389" fmla="*/ 4369604 h 5097210"/>
                  <a:gd name="connsiteX390" fmla="*/ 4028620 w 5133620"/>
                  <a:gd name="connsiteY390" fmla="*/ 4373645 h 5097210"/>
                  <a:gd name="connsiteX391" fmla="*/ 4028674 w 5133620"/>
                  <a:gd name="connsiteY391" fmla="*/ 4373755 h 5097210"/>
                  <a:gd name="connsiteX392" fmla="*/ 4028674 w 5133620"/>
                  <a:gd name="connsiteY392" fmla="*/ 4373755 h 5097210"/>
                  <a:gd name="connsiteX393" fmla="*/ 4024542 w 5133620"/>
                  <a:gd name="connsiteY393" fmla="*/ 4385205 h 5097210"/>
                  <a:gd name="connsiteX394" fmla="*/ 4024542 w 5133620"/>
                  <a:gd name="connsiteY394" fmla="*/ 4385205 h 5097210"/>
                  <a:gd name="connsiteX395" fmla="*/ 4020901 w 5133620"/>
                  <a:gd name="connsiteY395" fmla="*/ 4385988 h 5097210"/>
                  <a:gd name="connsiteX396" fmla="*/ 4020901 w 5133620"/>
                  <a:gd name="connsiteY396" fmla="*/ 4385988 h 5097210"/>
                  <a:gd name="connsiteX397" fmla="*/ 4013019 w 5133620"/>
                  <a:gd name="connsiteY397" fmla="*/ 4381073 h 5097210"/>
                  <a:gd name="connsiteX398" fmla="*/ 4105278 w 5133620"/>
                  <a:gd name="connsiteY398" fmla="*/ 4334033 h 5097210"/>
                  <a:gd name="connsiteX399" fmla="*/ 4108337 w 5133620"/>
                  <a:gd name="connsiteY399" fmla="*/ 4322236 h 5097210"/>
                  <a:gd name="connsiteX400" fmla="*/ 4108373 w 5133620"/>
                  <a:gd name="connsiteY400" fmla="*/ 4322218 h 5097210"/>
                  <a:gd name="connsiteX401" fmla="*/ 4108373 w 5133620"/>
                  <a:gd name="connsiteY401" fmla="*/ 4322218 h 5097210"/>
                  <a:gd name="connsiteX402" fmla="*/ 4120188 w 5133620"/>
                  <a:gd name="connsiteY402" fmla="*/ 4325404 h 5097210"/>
                  <a:gd name="connsiteX403" fmla="*/ 4120188 w 5133620"/>
                  <a:gd name="connsiteY403" fmla="*/ 4325404 h 5097210"/>
                  <a:gd name="connsiteX404" fmla="*/ 4117002 w 5133620"/>
                  <a:gd name="connsiteY404" fmla="*/ 4337218 h 5097210"/>
                  <a:gd name="connsiteX405" fmla="*/ 4117002 w 5133620"/>
                  <a:gd name="connsiteY405" fmla="*/ 4337218 h 5097210"/>
                  <a:gd name="connsiteX406" fmla="*/ 4112687 w 5133620"/>
                  <a:gd name="connsiteY406" fmla="*/ 4338329 h 5097210"/>
                  <a:gd name="connsiteX407" fmla="*/ 4112687 w 5133620"/>
                  <a:gd name="connsiteY407" fmla="*/ 4338329 h 5097210"/>
                  <a:gd name="connsiteX408" fmla="*/ 4105224 w 5133620"/>
                  <a:gd name="connsiteY408" fmla="*/ 4334033 h 5097210"/>
                  <a:gd name="connsiteX409" fmla="*/ 1036830 w 5133620"/>
                  <a:gd name="connsiteY409" fmla="*/ 4277454 h 5097210"/>
                  <a:gd name="connsiteX410" fmla="*/ 1045255 w 5133620"/>
                  <a:gd name="connsiteY410" fmla="*/ 4268661 h 5097210"/>
                  <a:gd name="connsiteX411" fmla="*/ 1045276 w 5133620"/>
                  <a:gd name="connsiteY411" fmla="*/ 4268661 h 5097210"/>
                  <a:gd name="connsiteX412" fmla="*/ 1045276 w 5133620"/>
                  <a:gd name="connsiteY412" fmla="*/ 4268661 h 5097210"/>
                  <a:gd name="connsiteX413" fmla="*/ 1054064 w 5133620"/>
                  <a:gd name="connsiteY413" fmla="*/ 4276835 h 5097210"/>
                  <a:gd name="connsiteX414" fmla="*/ 1054069 w 5133620"/>
                  <a:gd name="connsiteY414" fmla="*/ 4277035 h 5097210"/>
                  <a:gd name="connsiteX415" fmla="*/ 1054069 w 5133620"/>
                  <a:gd name="connsiteY415" fmla="*/ 4277035 h 5097210"/>
                  <a:gd name="connsiteX416" fmla="*/ 1045713 w 5133620"/>
                  <a:gd name="connsiteY416" fmla="*/ 4285901 h 5097210"/>
                  <a:gd name="connsiteX417" fmla="*/ 1045459 w 5133620"/>
                  <a:gd name="connsiteY417" fmla="*/ 4285901 h 5097210"/>
                  <a:gd name="connsiteX418" fmla="*/ 1036830 w 5133620"/>
                  <a:gd name="connsiteY418" fmla="*/ 4277454 h 5097210"/>
                  <a:gd name="connsiteX419" fmla="*/ 4192677 w 5133620"/>
                  <a:gd name="connsiteY419" fmla="*/ 4278837 h 5097210"/>
                  <a:gd name="connsiteX420" fmla="*/ 4194643 w 5133620"/>
                  <a:gd name="connsiteY420" fmla="*/ 4266768 h 5097210"/>
                  <a:gd name="connsiteX421" fmla="*/ 4194643 w 5133620"/>
                  <a:gd name="connsiteY421" fmla="*/ 4266768 h 5097210"/>
                  <a:gd name="connsiteX422" fmla="*/ 4206713 w 5133620"/>
                  <a:gd name="connsiteY422" fmla="*/ 4268588 h 5097210"/>
                  <a:gd name="connsiteX423" fmla="*/ 4206713 w 5133620"/>
                  <a:gd name="connsiteY423" fmla="*/ 4268588 h 5097210"/>
                  <a:gd name="connsiteX424" fmla="*/ 4204728 w 5133620"/>
                  <a:gd name="connsiteY424" fmla="*/ 4280658 h 5097210"/>
                  <a:gd name="connsiteX425" fmla="*/ 4204728 w 5133620"/>
                  <a:gd name="connsiteY425" fmla="*/ 4280658 h 5097210"/>
                  <a:gd name="connsiteX426" fmla="*/ 4199741 w 5133620"/>
                  <a:gd name="connsiteY426" fmla="*/ 4282296 h 5097210"/>
                  <a:gd name="connsiteX427" fmla="*/ 4199741 w 5133620"/>
                  <a:gd name="connsiteY427" fmla="*/ 4282296 h 5097210"/>
                  <a:gd name="connsiteX428" fmla="*/ 4192714 w 5133620"/>
                  <a:gd name="connsiteY428" fmla="*/ 4278892 h 5097210"/>
                  <a:gd name="connsiteX429" fmla="*/ 4275380 w 5133620"/>
                  <a:gd name="connsiteY429" fmla="*/ 4221967 h 5097210"/>
                  <a:gd name="connsiteX430" fmla="*/ 4275817 w 5133620"/>
                  <a:gd name="connsiteY430" fmla="*/ 4209734 h 5097210"/>
                  <a:gd name="connsiteX431" fmla="*/ 4275817 w 5133620"/>
                  <a:gd name="connsiteY431" fmla="*/ 4209734 h 5097210"/>
                  <a:gd name="connsiteX432" fmla="*/ 4287868 w 5133620"/>
                  <a:gd name="connsiteY432" fmla="*/ 4210043 h 5097210"/>
                  <a:gd name="connsiteX433" fmla="*/ 4287959 w 5133620"/>
                  <a:gd name="connsiteY433" fmla="*/ 4210152 h 5097210"/>
                  <a:gd name="connsiteX434" fmla="*/ 4287959 w 5133620"/>
                  <a:gd name="connsiteY434" fmla="*/ 4210152 h 5097210"/>
                  <a:gd name="connsiteX435" fmla="*/ 4287631 w 5133620"/>
                  <a:gd name="connsiteY435" fmla="*/ 4222295 h 5097210"/>
                  <a:gd name="connsiteX436" fmla="*/ 4287613 w 5133620"/>
                  <a:gd name="connsiteY436" fmla="*/ 4222313 h 5097210"/>
                  <a:gd name="connsiteX437" fmla="*/ 4287613 w 5133620"/>
                  <a:gd name="connsiteY437" fmla="*/ 4222313 h 5097210"/>
                  <a:gd name="connsiteX438" fmla="*/ 4281678 w 5133620"/>
                  <a:gd name="connsiteY438" fmla="*/ 4224643 h 5097210"/>
                  <a:gd name="connsiteX439" fmla="*/ 4281678 w 5133620"/>
                  <a:gd name="connsiteY439" fmla="*/ 4224643 h 5097210"/>
                  <a:gd name="connsiteX440" fmla="*/ 4275380 w 5133620"/>
                  <a:gd name="connsiteY440" fmla="*/ 4222022 h 5097210"/>
                  <a:gd name="connsiteX441" fmla="*/ 1028401 w 5133620"/>
                  <a:gd name="connsiteY441" fmla="*/ 4175164 h 5097210"/>
                  <a:gd name="connsiteX442" fmla="*/ 1028401 w 5133620"/>
                  <a:gd name="connsiteY442" fmla="*/ 4175164 h 5097210"/>
                  <a:gd name="connsiteX443" fmla="*/ 1035967 w 5133620"/>
                  <a:gd name="connsiteY443" fmla="*/ 4165588 h 5097210"/>
                  <a:gd name="connsiteX444" fmla="*/ 1035974 w 5133620"/>
                  <a:gd name="connsiteY444" fmla="*/ 4165588 h 5097210"/>
                  <a:gd name="connsiteX445" fmla="*/ 1035974 w 5133620"/>
                  <a:gd name="connsiteY445" fmla="*/ 4165588 h 5097210"/>
                  <a:gd name="connsiteX446" fmla="*/ 1045549 w 5133620"/>
                  <a:gd name="connsiteY446" fmla="*/ 4173088 h 5097210"/>
                  <a:gd name="connsiteX447" fmla="*/ 1045549 w 5133620"/>
                  <a:gd name="connsiteY447" fmla="*/ 4173088 h 5097210"/>
                  <a:gd name="connsiteX448" fmla="*/ 1037958 w 5133620"/>
                  <a:gd name="connsiteY448" fmla="*/ 4182645 h 5097210"/>
                  <a:gd name="connsiteX449" fmla="*/ 1037958 w 5133620"/>
                  <a:gd name="connsiteY449" fmla="*/ 4182645 h 5097210"/>
                  <a:gd name="connsiteX450" fmla="*/ 1036921 w 5133620"/>
                  <a:gd name="connsiteY450" fmla="*/ 4182645 h 5097210"/>
                  <a:gd name="connsiteX451" fmla="*/ 1036921 w 5133620"/>
                  <a:gd name="connsiteY451" fmla="*/ 4182645 h 5097210"/>
                  <a:gd name="connsiteX452" fmla="*/ 1028401 w 5133620"/>
                  <a:gd name="connsiteY452" fmla="*/ 4175164 h 5097210"/>
                  <a:gd name="connsiteX453" fmla="*/ 4340697 w 5133620"/>
                  <a:gd name="connsiteY453" fmla="*/ 4141722 h 5097210"/>
                  <a:gd name="connsiteX454" fmla="*/ 4340405 w 5133620"/>
                  <a:gd name="connsiteY454" fmla="*/ 4129598 h 5097210"/>
                  <a:gd name="connsiteX455" fmla="*/ 4340424 w 5133620"/>
                  <a:gd name="connsiteY455" fmla="*/ 4129580 h 5097210"/>
                  <a:gd name="connsiteX456" fmla="*/ 4340424 w 5133620"/>
                  <a:gd name="connsiteY456" fmla="*/ 4129580 h 5097210"/>
                  <a:gd name="connsiteX457" fmla="*/ 4352457 w 5133620"/>
                  <a:gd name="connsiteY457" fmla="*/ 4129198 h 5097210"/>
                  <a:gd name="connsiteX458" fmla="*/ 4352584 w 5133620"/>
                  <a:gd name="connsiteY458" fmla="*/ 4129307 h 5097210"/>
                  <a:gd name="connsiteX459" fmla="*/ 4352584 w 5133620"/>
                  <a:gd name="connsiteY459" fmla="*/ 4129307 h 5097210"/>
                  <a:gd name="connsiteX460" fmla="*/ 4352857 w 5133620"/>
                  <a:gd name="connsiteY460" fmla="*/ 4141449 h 5097210"/>
                  <a:gd name="connsiteX461" fmla="*/ 4352839 w 5133620"/>
                  <a:gd name="connsiteY461" fmla="*/ 4141467 h 5097210"/>
                  <a:gd name="connsiteX462" fmla="*/ 4352839 w 5133620"/>
                  <a:gd name="connsiteY462" fmla="*/ 4141467 h 5097210"/>
                  <a:gd name="connsiteX463" fmla="*/ 4346650 w 5133620"/>
                  <a:gd name="connsiteY463" fmla="*/ 4144125 h 5097210"/>
                  <a:gd name="connsiteX464" fmla="*/ 4346650 w 5133620"/>
                  <a:gd name="connsiteY464" fmla="*/ 4144125 h 5097210"/>
                  <a:gd name="connsiteX465" fmla="*/ 4340697 w 5133620"/>
                  <a:gd name="connsiteY465" fmla="*/ 4141722 h 5097210"/>
                  <a:gd name="connsiteX466" fmla="*/ 1003934 w 5133620"/>
                  <a:gd name="connsiteY466" fmla="*/ 4077880 h 5097210"/>
                  <a:gd name="connsiteX467" fmla="*/ 1008231 w 5133620"/>
                  <a:gd name="connsiteY467" fmla="*/ 4066429 h 5097210"/>
                  <a:gd name="connsiteX468" fmla="*/ 1008231 w 5133620"/>
                  <a:gd name="connsiteY468" fmla="*/ 4066429 h 5097210"/>
                  <a:gd name="connsiteX469" fmla="*/ 1019599 w 5133620"/>
                  <a:gd name="connsiteY469" fmla="*/ 4070798 h 5097210"/>
                  <a:gd name="connsiteX470" fmla="*/ 1019608 w 5133620"/>
                  <a:gd name="connsiteY470" fmla="*/ 4070816 h 5097210"/>
                  <a:gd name="connsiteX471" fmla="*/ 1019608 w 5133620"/>
                  <a:gd name="connsiteY471" fmla="*/ 4070816 h 5097210"/>
                  <a:gd name="connsiteX472" fmla="*/ 1015294 w 5133620"/>
                  <a:gd name="connsiteY472" fmla="*/ 4082194 h 5097210"/>
                  <a:gd name="connsiteX473" fmla="*/ 1015294 w 5133620"/>
                  <a:gd name="connsiteY473" fmla="*/ 4082194 h 5097210"/>
                  <a:gd name="connsiteX474" fmla="*/ 1011762 w 5133620"/>
                  <a:gd name="connsiteY474" fmla="*/ 4082959 h 5097210"/>
                  <a:gd name="connsiteX475" fmla="*/ 1011762 w 5133620"/>
                  <a:gd name="connsiteY475" fmla="*/ 4082959 h 5097210"/>
                  <a:gd name="connsiteX476" fmla="*/ 1003934 w 5133620"/>
                  <a:gd name="connsiteY476" fmla="*/ 4077880 h 5097210"/>
                  <a:gd name="connsiteX477" fmla="*/ 4411785 w 5133620"/>
                  <a:gd name="connsiteY477" fmla="*/ 4067376 h 5097210"/>
                  <a:gd name="connsiteX478" fmla="*/ 4411093 w 5133620"/>
                  <a:gd name="connsiteY478" fmla="*/ 4055215 h 5097210"/>
                  <a:gd name="connsiteX479" fmla="*/ 4411093 w 5133620"/>
                  <a:gd name="connsiteY479" fmla="*/ 4055215 h 5097210"/>
                  <a:gd name="connsiteX480" fmla="*/ 4411093 w 5133620"/>
                  <a:gd name="connsiteY480" fmla="*/ 4055215 h 5097210"/>
                  <a:gd name="connsiteX481" fmla="*/ 4423108 w 5133620"/>
                  <a:gd name="connsiteY481" fmla="*/ 4054342 h 5097210"/>
                  <a:gd name="connsiteX482" fmla="*/ 4423235 w 5133620"/>
                  <a:gd name="connsiteY482" fmla="*/ 4054451 h 5097210"/>
                  <a:gd name="connsiteX483" fmla="*/ 4423235 w 5133620"/>
                  <a:gd name="connsiteY483" fmla="*/ 4054451 h 5097210"/>
                  <a:gd name="connsiteX484" fmla="*/ 4423945 w 5133620"/>
                  <a:gd name="connsiteY484" fmla="*/ 4066575 h 5097210"/>
                  <a:gd name="connsiteX485" fmla="*/ 4423927 w 5133620"/>
                  <a:gd name="connsiteY485" fmla="*/ 4066593 h 5097210"/>
                  <a:gd name="connsiteX486" fmla="*/ 4423927 w 5133620"/>
                  <a:gd name="connsiteY486" fmla="*/ 4066593 h 5097210"/>
                  <a:gd name="connsiteX487" fmla="*/ 4417464 w 5133620"/>
                  <a:gd name="connsiteY487" fmla="*/ 4069524 h 5097210"/>
                  <a:gd name="connsiteX488" fmla="*/ 4417464 w 5133620"/>
                  <a:gd name="connsiteY488" fmla="*/ 4069524 h 5097210"/>
                  <a:gd name="connsiteX489" fmla="*/ 4411694 w 5133620"/>
                  <a:gd name="connsiteY489" fmla="*/ 4067376 h 5097210"/>
                  <a:gd name="connsiteX490" fmla="*/ 952343 w 5133620"/>
                  <a:gd name="connsiteY490" fmla="*/ 3990681 h 5097210"/>
                  <a:gd name="connsiteX491" fmla="*/ 953911 w 5133620"/>
                  <a:gd name="connsiteY491" fmla="*/ 3978684 h 5097210"/>
                  <a:gd name="connsiteX492" fmla="*/ 953982 w 5133620"/>
                  <a:gd name="connsiteY492" fmla="*/ 3978630 h 5097210"/>
                  <a:gd name="connsiteX493" fmla="*/ 953982 w 5133620"/>
                  <a:gd name="connsiteY493" fmla="*/ 3978630 h 5097210"/>
                  <a:gd name="connsiteX494" fmla="*/ 966049 w 5133620"/>
                  <a:gd name="connsiteY494" fmla="*/ 3980268 h 5097210"/>
                  <a:gd name="connsiteX495" fmla="*/ 966051 w 5133620"/>
                  <a:gd name="connsiteY495" fmla="*/ 3980268 h 5097210"/>
                  <a:gd name="connsiteX496" fmla="*/ 966051 w 5133620"/>
                  <a:gd name="connsiteY496" fmla="*/ 3980268 h 5097210"/>
                  <a:gd name="connsiteX497" fmla="*/ 964413 w 5133620"/>
                  <a:gd name="connsiteY497" fmla="*/ 3992410 h 5097210"/>
                  <a:gd name="connsiteX498" fmla="*/ 964413 w 5133620"/>
                  <a:gd name="connsiteY498" fmla="*/ 3992410 h 5097210"/>
                  <a:gd name="connsiteX499" fmla="*/ 959152 w 5133620"/>
                  <a:gd name="connsiteY499" fmla="*/ 3994140 h 5097210"/>
                  <a:gd name="connsiteX500" fmla="*/ 959152 w 5133620"/>
                  <a:gd name="connsiteY500" fmla="*/ 3994140 h 5097210"/>
                  <a:gd name="connsiteX501" fmla="*/ 952343 w 5133620"/>
                  <a:gd name="connsiteY501" fmla="*/ 3990681 h 5097210"/>
                  <a:gd name="connsiteX502" fmla="*/ 4480561 w 5133620"/>
                  <a:gd name="connsiteY502" fmla="*/ 3990080 h 5097210"/>
                  <a:gd name="connsiteX503" fmla="*/ 4479778 w 5133620"/>
                  <a:gd name="connsiteY503" fmla="*/ 3977938 h 5097210"/>
                  <a:gd name="connsiteX504" fmla="*/ 4479778 w 5133620"/>
                  <a:gd name="connsiteY504" fmla="*/ 3977938 h 5097210"/>
                  <a:gd name="connsiteX505" fmla="*/ 4491811 w 5133620"/>
                  <a:gd name="connsiteY505" fmla="*/ 3977046 h 5097210"/>
                  <a:gd name="connsiteX506" fmla="*/ 4491938 w 5133620"/>
                  <a:gd name="connsiteY506" fmla="*/ 3977155 h 5097210"/>
                  <a:gd name="connsiteX507" fmla="*/ 4491938 w 5133620"/>
                  <a:gd name="connsiteY507" fmla="*/ 3977155 h 5097210"/>
                  <a:gd name="connsiteX508" fmla="*/ 4492885 w 5133620"/>
                  <a:gd name="connsiteY508" fmla="*/ 3989006 h 5097210"/>
                  <a:gd name="connsiteX509" fmla="*/ 4492703 w 5133620"/>
                  <a:gd name="connsiteY509" fmla="*/ 3989224 h 5097210"/>
                  <a:gd name="connsiteX510" fmla="*/ 4492703 w 5133620"/>
                  <a:gd name="connsiteY510" fmla="*/ 3989224 h 5097210"/>
                  <a:gd name="connsiteX511" fmla="*/ 4486240 w 5133620"/>
                  <a:gd name="connsiteY511" fmla="*/ 3992228 h 5097210"/>
                  <a:gd name="connsiteX512" fmla="*/ 4486240 w 5133620"/>
                  <a:gd name="connsiteY512" fmla="*/ 3992228 h 5097210"/>
                  <a:gd name="connsiteX513" fmla="*/ 4480524 w 5133620"/>
                  <a:gd name="connsiteY513" fmla="*/ 3990080 h 5097210"/>
                  <a:gd name="connsiteX514" fmla="*/ 882566 w 5133620"/>
                  <a:gd name="connsiteY514" fmla="*/ 3917263 h 5097210"/>
                  <a:gd name="connsiteX515" fmla="*/ 881427 w 5133620"/>
                  <a:gd name="connsiteY515" fmla="*/ 3905248 h 5097210"/>
                  <a:gd name="connsiteX516" fmla="*/ 881528 w 5133620"/>
                  <a:gd name="connsiteY516" fmla="*/ 3905121 h 5097210"/>
                  <a:gd name="connsiteX517" fmla="*/ 881528 w 5133620"/>
                  <a:gd name="connsiteY517" fmla="*/ 3905121 h 5097210"/>
                  <a:gd name="connsiteX518" fmla="*/ 893642 w 5133620"/>
                  <a:gd name="connsiteY518" fmla="*/ 3904156 h 5097210"/>
                  <a:gd name="connsiteX519" fmla="*/ 893671 w 5133620"/>
                  <a:gd name="connsiteY519" fmla="*/ 3904174 h 5097210"/>
                  <a:gd name="connsiteX520" fmla="*/ 893671 w 5133620"/>
                  <a:gd name="connsiteY520" fmla="*/ 3904174 h 5097210"/>
                  <a:gd name="connsiteX521" fmla="*/ 894708 w 5133620"/>
                  <a:gd name="connsiteY521" fmla="*/ 3916316 h 5097210"/>
                  <a:gd name="connsiteX522" fmla="*/ 894708 w 5133620"/>
                  <a:gd name="connsiteY522" fmla="*/ 3916316 h 5097210"/>
                  <a:gd name="connsiteX523" fmla="*/ 888082 w 5133620"/>
                  <a:gd name="connsiteY523" fmla="*/ 3919338 h 5097210"/>
                  <a:gd name="connsiteX524" fmla="*/ 888082 w 5133620"/>
                  <a:gd name="connsiteY524" fmla="*/ 3919338 h 5097210"/>
                  <a:gd name="connsiteX525" fmla="*/ 882530 w 5133620"/>
                  <a:gd name="connsiteY525" fmla="*/ 3917190 h 5097210"/>
                  <a:gd name="connsiteX526" fmla="*/ 4547097 w 5133620"/>
                  <a:gd name="connsiteY526" fmla="*/ 3910800 h 5097210"/>
                  <a:gd name="connsiteX527" fmla="*/ 4545459 w 5133620"/>
                  <a:gd name="connsiteY527" fmla="*/ 3898749 h 5097210"/>
                  <a:gd name="connsiteX528" fmla="*/ 4545459 w 5133620"/>
                  <a:gd name="connsiteY528" fmla="*/ 3898749 h 5097210"/>
                  <a:gd name="connsiteX529" fmla="*/ 4557565 w 5133620"/>
                  <a:gd name="connsiteY529" fmla="*/ 3897147 h 5097210"/>
                  <a:gd name="connsiteX530" fmla="*/ 4557601 w 5133620"/>
                  <a:gd name="connsiteY530" fmla="*/ 3897183 h 5097210"/>
                  <a:gd name="connsiteX531" fmla="*/ 4557601 w 5133620"/>
                  <a:gd name="connsiteY531" fmla="*/ 3897183 h 5097210"/>
                  <a:gd name="connsiteX532" fmla="*/ 4559167 w 5133620"/>
                  <a:gd name="connsiteY532" fmla="*/ 3909235 h 5097210"/>
                  <a:gd name="connsiteX533" fmla="*/ 4559149 w 5133620"/>
                  <a:gd name="connsiteY533" fmla="*/ 3909253 h 5097210"/>
                  <a:gd name="connsiteX534" fmla="*/ 4559149 w 5133620"/>
                  <a:gd name="connsiteY534" fmla="*/ 3909253 h 5097210"/>
                  <a:gd name="connsiteX535" fmla="*/ 4552267 w 5133620"/>
                  <a:gd name="connsiteY535" fmla="*/ 3912602 h 5097210"/>
                  <a:gd name="connsiteX536" fmla="*/ 4552267 w 5133620"/>
                  <a:gd name="connsiteY536" fmla="*/ 3912602 h 5097210"/>
                  <a:gd name="connsiteX537" fmla="*/ 4547043 w 5133620"/>
                  <a:gd name="connsiteY537" fmla="*/ 3910727 h 5097210"/>
                  <a:gd name="connsiteX538" fmla="*/ 799209 w 5133620"/>
                  <a:gd name="connsiteY538" fmla="*/ 3858754 h 5097210"/>
                  <a:gd name="connsiteX539" fmla="*/ 795946 w 5133620"/>
                  <a:gd name="connsiteY539" fmla="*/ 3847176 h 5097210"/>
                  <a:gd name="connsiteX540" fmla="*/ 796023 w 5133620"/>
                  <a:gd name="connsiteY540" fmla="*/ 3847049 h 5097210"/>
                  <a:gd name="connsiteX541" fmla="*/ 796023 w 5133620"/>
                  <a:gd name="connsiteY541" fmla="*/ 3847049 h 5097210"/>
                  <a:gd name="connsiteX542" fmla="*/ 807648 w 5133620"/>
                  <a:gd name="connsiteY542" fmla="*/ 3843790 h 5097210"/>
                  <a:gd name="connsiteX543" fmla="*/ 807746 w 5133620"/>
                  <a:gd name="connsiteY543" fmla="*/ 3843845 h 5097210"/>
                  <a:gd name="connsiteX544" fmla="*/ 807746 w 5133620"/>
                  <a:gd name="connsiteY544" fmla="*/ 3843845 h 5097210"/>
                  <a:gd name="connsiteX545" fmla="*/ 810938 w 5133620"/>
                  <a:gd name="connsiteY545" fmla="*/ 3855641 h 5097210"/>
                  <a:gd name="connsiteX546" fmla="*/ 810932 w 5133620"/>
                  <a:gd name="connsiteY546" fmla="*/ 3855660 h 5097210"/>
                  <a:gd name="connsiteX547" fmla="*/ 810932 w 5133620"/>
                  <a:gd name="connsiteY547" fmla="*/ 3855660 h 5097210"/>
                  <a:gd name="connsiteX548" fmla="*/ 803432 w 5133620"/>
                  <a:gd name="connsiteY548" fmla="*/ 3859974 h 5097210"/>
                  <a:gd name="connsiteX549" fmla="*/ 803432 w 5133620"/>
                  <a:gd name="connsiteY549" fmla="*/ 3859974 h 5097210"/>
                  <a:gd name="connsiteX550" fmla="*/ 799209 w 5133620"/>
                  <a:gd name="connsiteY550" fmla="*/ 3858754 h 5097210"/>
                  <a:gd name="connsiteX551" fmla="*/ 4611067 w 5133620"/>
                  <a:gd name="connsiteY551" fmla="*/ 3829372 h 5097210"/>
                  <a:gd name="connsiteX552" fmla="*/ 4609793 w 5133620"/>
                  <a:gd name="connsiteY552" fmla="*/ 3817285 h 5097210"/>
                  <a:gd name="connsiteX553" fmla="*/ 4609848 w 5133620"/>
                  <a:gd name="connsiteY553" fmla="*/ 3817230 h 5097210"/>
                  <a:gd name="connsiteX554" fmla="*/ 4609848 w 5133620"/>
                  <a:gd name="connsiteY554" fmla="*/ 3817230 h 5097210"/>
                  <a:gd name="connsiteX555" fmla="*/ 4622008 w 5133620"/>
                  <a:gd name="connsiteY555" fmla="*/ 3816010 h 5097210"/>
                  <a:gd name="connsiteX556" fmla="*/ 4622008 w 5133620"/>
                  <a:gd name="connsiteY556" fmla="*/ 3816010 h 5097210"/>
                  <a:gd name="connsiteX557" fmla="*/ 4623210 w 5133620"/>
                  <a:gd name="connsiteY557" fmla="*/ 3828171 h 5097210"/>
                  <a:gd name="connsiteX558" fmla="*/ 4623210 w 5133620"/>
                  <a:gd name="connsiteY558" fmla="*/ 3828171 h 5097210"/>
                  <a:gd name="connsiteX559" fmla="*/ 4616584 w 5133620"/>
                  <a:gd name="connsiteY559" fmla="*/ 3831357 h 5097210"/>
                  <a:gd name="connsiteX560" fmla="*/ 4616584 w 5133620"/>
                  <a:gd name="connsiteY560" fmla="*/ 3831357 h 5097210"/>
                  <a:gd name="connsiteX561" fmla="*/ 4611067 w 5133620"/>
                  <a:gd name="connsiteY561" fmla="*/ 3829391 h 5097210"/>
                  <a:gd name="connsiteX562" fmla="*/ 707805 w 5133620"/>
                  <a:gd name="connsiteY562" fmla="*/ 3817066 h 5097210"/>
                  <a:gd name="connsiteX563" fmla="*/ 707805 w 5133620"/>
                  <a:gd name="connsiteY563" fmla="*/ 3817066 h 5097210"/>
                  <a:gd name="connsiteX564" fmla="*/ 701065 w 5133620"/>
                  <a:gd name="connsiteY564" fmla="*/ 3806927 h 5097210"/>
                  <a:gd name="connsiteX565" fmla="*/ 701069 w 5133620"/>
                  <a:gd name="connsiteY565" fmla="*/ 3806908 h 5097210"/>
                  <a:gd name="connsiteX566" fmla="*/ 701069 w 5133620"/>
                  <a:gd name="connsiteY566" fmla="*/ 3806908 h 5097210"/>
                  <a:gd name="connsiteX567" fmla="*/ 711336 w 5133620"/>
                  <a:gd name="connsiteY567" fmla="*/ 3800191 h 5097210"/>
                  <a:gd name="connsiteX568" fmla="*/ 711336 w 5133620"/>
                  <a:gd name="connsiteY568" fmla="*/ 3800191 h 5097210"/>
                  <a:gd name="connsiteX569" fmla="*/ 717979 w 5133620"/>
                  <a:gd name="connsiteY569" fmla="*/ 3810367 h 5097210"/>
                  <a:gd name="connsiteX570" fmla="*/ 717963 w 5133620"/>
                  <a:gd name="connsiteY570" fmla="*/ 3810440 h 5097210"/>
                  <a:gd name="connsiteX571" fmla="*/ 717963 w 5133620"/>
                  <a:gd name="connsiteY571" fmla="*/ 3810440 h 5097210"/>
                  <a:gd name="connsiteX572" fmla="*/ 709607 w 5133620"/>
                  <a:gd name="connsiteY572" fmla="*/ 3817248 h 5097210"/>
                  <a:gd name="connsiteX573" fmla="*/ 709607 w 5133620"/>
                  <a:gd name="connsiteY573" fmla="*/ 3817248 h 5097210"/>
                  <a:gd name="connsiteX574" fmla="*/ 707805 w 5133620"/>
                  <a:gd name="connsiteY574" fmla="*/ 3817066 h 5097210"/>
                  <a:gd name="connsiteX575" fmla="*/ 605951 w 5133620"/>
                  <a:gd name="connsiteY575" fmla="*/ 3800355 h 5097210"/>
                  <a:gd name="connsiteX576" fmla="*/ 598670 w 5133620"/>
                  <a:gd name="connsiteY576" fmla="*/ 3790524 h 5097210"/>
                  <a:gd name="connsiteX577" fmla="*/ 598670 w 5133620"/>
                  <a:gd name="connsiteY577" fmla="*/ 3790524 h 5097210"/>
                  <a:gd name="connsiteX578" fmla="*/ 608482 w 5133620"/>
                  <a:gd name="connsiteY578" fmla="*/ 3783242 h 5097210"/>
                  <a:gd name="connsiteX579" fmla="*/ 608482 w 5133620"/>
                  <a:gd name="connsiteY579" fmla="*/ 3783242 h 5097210"/>
                  <a:gd name="connsiteX580" fmla="*/ 615780 w 5133620"/>
                  <a:gd name="connsiteY580" fmla="*/ 3792964 h 5097210"/>
                  <a:gd name="connsiteX581" fmla="*/ 615764 w 5133620"/>
                  <a:gd name="connsiteY581" fmla="*/ 3793073 h 5097210"/>
                  <a:gd name="connsiteX582" fmla="*/ 615764 w 5133620"/>
                  <a:gd name="connsiteY582" fmla="*/ 3793073 h 5097210"/>
                  <a:gd name="connsiteX583" fmla="*/ 607226 w 5133620"/>
                  <a:gd name="connsiteY583" fmla="*/ 3800355 h 5097210"/>
                  <a:gd name="connsiteX584" fmla="*/ 607226 w 5133620"/>
                  <a:gd name="connsiteY584" fmla="*/ 3800355 h 5097210"/>
                  <a:gd name="connsiteX585" fmla="*/ 605951 w 5133620"/>
                  <a:gd name="connsiteY585" fmla="*/ 3800355 h 5097210"/>
                  <a:gd name="connsiteX586" fmla="*/ 503170 w 5133620"/>
                  <a:gd name="connsiteY586" fmla="*/ 3784517 h 5097210"/>
                  <a:gd name="connsiteX587" fmla="*/ 496516 w 5133620"/>
                  <a:gd name="connsiteY587" fmla="*/ 3774468 h 5097210"/>
                  <a:gd name="connsiteX588" fmla="*/ 496543 w 5133620"/>
                  <a:gd name="connsiteY588" fmla="*/ 3774341 h 5097210"/>
                  <a:gd name="connsiteX589" fmla="*/ 496543 w 5133620"/>
                  <a:gd name="connsiteY589" fmla="*/ 3774341 h 5097210"/>
                  <a:gd name="connsiteX590" fmla="*/ 506629 w 5133620"/>
                  <a:gd name="connsiteY590" fmla="*/ 3767605 h 5097210"/>
                  <a:gd name="connsiteX591" fmla="*/ 506701 w 5133620"/>
                  <a:gd name="connsiteY591" fmla="*/ 3767623 h 5097210"/>
                  <a:gd name="connsiteX592" fmla="*/ 506701 w 5133620"/>
                  <a:gd name="connsiteY592" fmla="*/ 3767623 h 5097210"/>
                  <a:gd name="connsiteX593" fmla="*/ 513350 w 5133620"/>
                  <a:gd name="connsiteY593" fmla="*/ 3777854 h 5097210"/>
                  <a:gd name="connsiteX594" fmla="*/ 513346 w 5133620"/>
                  <a:gd name="connsiteY594" fmla="*/ 3777872 h 5097210"/>
                  <a:gd name="connsiteX595" fmla="*/ 513346 w 5133620"/>
                  <a:gd name="connsiteY595" fmla="*/ 3777872 h 5097210"/>
                  <a:gd name="connsiteX596" fmla="*/ 504972 w 5133620"/>
                  <a:gd name="connsiteY596" fmla="*/ 3784681 h 5097210"/>
                  <a:gd name="connsiteX597" fmla="*/ 504972 w 5133620"/>
                  <a:gd name="connsiteY597" fmla="*/ 3784681 h 5097210"/>
                  <a:gd name="connsiteX598" fmla="*/ 503170 w 5133620"/>
                  <a:gd name="connsiteY598" fmla="*/ 3784517 h 5097210"/>
                  <a:gd name="connsiteX599" fmla="*/ 402008 w 5133620"/>
                  <a:gd name="connsiteY599" fmla="*/ 3755481 h 5097210"/>
                  <a:gd name="connsiteX600" fmla="*/ 402008 w 5133620"/>
                  <a:gd name="connsiteY600" fmla="*/ 3755481 h 5097210"/>
                  <a:gd name="connsiteX601" fmla="*/ 397701 w 5133620"/>
                  <a:gd name="connsiteY601" fmla="*/ 3744031 h 5097210"/>
                  <a:gd name="connsiteX602" fmla="*/ 397712 w 5133620"/>
                  <a:gd name="connsiteY602" fmla="*/ 3744012 h 5097210"/>
                  <a:gd name="connsiteX603" fmla="*/ 397712 w 5133620"/>
                  <a:gd name="connsiteY603" fmla="*/ 3744012 h 5097210"/>
                  <a:gd name="connsiteX604" fmla="*/ 409161 w 5133620"/>
                  <a:gd name="connsiteY604" fmla="*/ 3739789 h 5097210"/>
                  <a:gd name="connsiteX605" fmla="*/ 409163 w 5133620"/>
                  <a:gd name="connsiteY605" fmla="*/ 3739789 h 5097210"/>
                  <a:gd name="connsiteX606" fmla="*/ 409163 w 5133620"/>
                  <a:gd name="connsiteY606" fmla="*/ 3739789 h 5097210"/>
                  <a:gd name="connsiteX607" fmla="*/ 413391 w 5133620"/>
                  <a:gd name="connsiteY607" fmla="*/ 3751149 h 5097210"/>
                  <a:gd name="connsiteX608" fmla="*/ 413386 w 5133620"/>
                  <a:gd name="connsiteY608" fmla="*/ 3751167 h 5097210"/>
                  <a:gd name="connsiteX609" fmla="*/ 413386 w 5133620"/>
                  <a:gd name="connsiteY609" fmla="*/ 3751167 h 5097210"/>
                  <a:gd name="connsiteX610" fmla="*/ 405558 w 5133620"/>
                  <a:gd name="connsiteY610" fmla="*/ 3756246 h 5097210"/>
                  <a:gd name="connsiteX611" fmla="*/ 405558 w 5133620"/>
                  <a:gd name="connsiteY611" fmla="*/ 3756246 h 5097210"/>
                  <a:gd name="connsiteX612" fmla="*/ 402008 w 5133620"/>
                  <a:gd name="connsiteY612" fmla="*/ 3755481 h 5097210"/>
                  <a:gd name="connsiteX613" fmla="*/ 4673435 w 5133620"/>
                  <a:gd name="connsiteY613" fmla="*/ 3746688 h 5097210"/>
                  <a:gd name="connsiteX614" fmla="*/ 4670286 w 5133620"/>
                  <a:gd name="connsiteY614" fmla="*/ 3735056 h 5097210"/>
                  <a:gd name="connsiteX615" fmla="*/ 4670341 w 5133620"/>
                  <a:gd name="connsiteY615" fmla="*/ 3734965 h 5097210"/>
                  <a:gd name="connsiteX616" fmla="*/ 4670341 w 5133620"/>
                  <a:gd name="connsiteY616" fmla="*/ 3734965 h 5097210"/>
                  <a:gd name="connsiteX617" fmla="*/ 4682083 w 5133620"/>
                  <a:gd name="connsiteY617" fmla="*/ 3731834 h 5097210"/>
                  <a:gd name="connsiteX618" fmla="*/ 4682137 w 5133620"/>
                  <a:gd name="connsiteY618" fmla="*/ 3731870 h 5097210"/>
                  <a:gd name="connsiteX619" fmla="*/ 4682137 w 5133620"/>
                  <a:gd name="connsiteY619" fmla="*/ 3731870 h 5097210"/>
                  <a:gd name="connsiteX620" fmla="*/ 4685159 w 5133620"/>
                  <a:gd name="connsiteY620" fmla="*/ 3743594 h 5097210"/>
                  <a:gd name="connsiteX621" fmla="*/ 4685159 w 5133620"/>
                  <a:gd name="connsiteY621" fmla="*/ 3743594 h 5097210"/>
                  <a:gd name="connsiteX622" fmla="*/ 4677750 w 5133620"/>
                  <a:gd name="connsiteY622" fmla="*/ 3747890 h 5097210"/>
                  <a:gd name="connsiteX623" fmla="*/ 4677750 w 5133620"/>
                  <a:gd name="connsiteY623" fmla="*/ 3747890 h 5097210"/>
                  <a:gd name="connsiteX624" fmla="*/ 4673435 w 5133620"/>
                  <a:gd name="connsiteY624" fmla="*/ 3746688 h 5097210"/>
                  <a:gd name="connsiteX625" fmla="*/ 311678 w 5133620"/>
                  <a:gd name="connsiteY625" fmla="*/ 3701523 h 5097210"/>
                  <a:gd name="connsiteX626" fmla="*/ 311678 w 5133620"/>
                  <a:gd name="connsiteY626" fmla="*/ 3701523 h 5097210"/>
                  <a:gd name="connsiteX627" fmla="*/ 309927 w 5133620"/>
                  <a:gd name="connsiteY627" fmla="*/ 3689527 h 5097210"/>
                  <a:gd name="connsiteX628" fmla="*/ 309967 w 5133620"/>
                  <a:gd name="connsiteY628" fmla="*/ 3689472 h 5097210"/>
                  <a:gd name="connsiteX629" fmla="*/ 309967 w 5133620"/>
                  <a:gd name="connsiteY629" fmla="*/ 3689472 h 5097210"/>
                  <a:gd name="connsiteX630" fmla="*/ 321918 w 5133620"/>
                  <a:gd name="connsiteY630" fmla="*/ 3687761 h 5097210"/>
                  <a:gd name="connsiteX631" fmla="*/ 322019 w 5133620"/>
                  <a:gd name="connsiteY631" fmla="*/ 3687834 h 5097210"/>
                  <a:gd name="connsiteX632" fmla="*/ 322019 w 5133620"/>
                  <a:gd name="connsiteY632" fmla="*/ 3687834 h 5097210"/>
                  <a:gd name="connsiteX633" fmla="*/ 323772 w 5133620"/>
                  <a:gd name="connsiteY633" fmla="*/ 3699776 h 5097210"/>
                  <a:gd name="connsiteX634" fmla="*/ 323748 w 5133620"/>
                  <a:gd name="connsiteY634" fmla="*/ 3699812 h 5097210"/>
                  <a:gd name="connsiteX635" fmla="*/ 323748 w 5133620"/>
                  <a:gd name="connsiteY635" fmla="*/ 3699812 h 5097210"/>
                  <a:gd name="connsiteX636" fmla="*/ 316848 w 5133620"/>
                  <a:gd name="connsiteY636" fmla="*/ 3703253 h 5097210"/>
                  <a:gd name="connsiteX637" fmla="*/ 316848 w 5133620"/>
                  <a:gd name="connsiteY637" fmla="*/ 3703253 h 5097210"/>
                  <a:gd name="connsiteX638" fmla="*/ 311715 w 5133620"/>
                  <a:gd name="connsiteY638" fmla="*/ 3701523 h 5097210"/>
                  <a:gd name="connsiteX639" fmla="*/ 4712775 w 5133620"/>
                  <a:gd name="connsiteY639" fmla="*/ 3651553 h 5097210"/>
                  <a:gd name="connsiteX640" fmla="*/ 4706968 w 5133620"/>
                  <a:gd name="connsiteY640" fmla="*/ 3640994 h 5097210"/>
                  <a:gd name="connsiteX641" fmla="*/ 4707004 w 5133620"/>
                  <a:gd name="connsiteY641" fmla="*/ 3640885 h 5097210"/>
                  <a:gd name="connsiteX642" fmla="*/ 4707004 w 5133620"/>
                  <a:gd name="connsiteY642" fmla="*/ 3640885 h 5097210"/>
                  <a:gd name="connsiteX643" fmla="*/ 4717781 w 5133620"/>
                  <a:gd name="connsiteY643" fmla="*/ 3635096 h 5097210"/>
                  <a:gd name="connsiteX644" fmla="*/ 4717781 w 5133620"/>
                  <a:gd name="connsiteY644" fmla="*/ 3635096 h 5097210"/>
                  <a:gd name="connsiteX645" fmla="*/ 4723552 w 5133620"/>
                  <a:gd name="connsiteY645" fmla="*/ 3645873 h 5097210"/>
                  <a:gd name="connsiteX646" fmla="*/ 4723552 w 5133620"/>
                  <a:gd name="connsiteY646" fmla="*/ 3645873 h 5097210"/>
                  <a:gd name="connsiteX647" fmla="*/ 4715287 w 5133620"/>
                  <a:gd name="connsiteY647" fmla="*/ 3651989 h 5097210"/>
                  <a:gd name="connsiteX648" fmla="*/ 4715287 w 5133620"/>
                  <a:gd name="connsiteY648" fmla="*/ 3651989 h 5097210"/>
                  <a:gd name="connsiteX649" fmla="*/ 4712811 w 5133620"/>
                  <a:gd name="connsiteY649" fmla="*/ 3651553 h 5097210"/>
                  <a:gd name="connsiteX650" fmla="*/ 235093 w 5133620"/>
                  <a:gd name="connsiteY650" fmla="*/ 3629507 h 5097210"/>
                  <a:gd name="connsiteX651" fmla="*/ 236010 w 5133620"/>
                  <a:gd name="connsiteY651" fmla="*/ 3617383 h 5097210"/>
                  <a:gd name="connsiteX652" fmla="*/ 236039 w 5133620"/>
                  <a:gd name="connsiteY652" fmla="*/ 3617365 h 5097210"/>
                  <a:gd name="connsiteX653" fmla="*/ 236039 w 5133620"/>
                  <a:gd name="connsiteY653" fmla="*/ 3617365 h 5097210"/>
                  <a:gd name="connsiteX654" fmla="*/ 248156 w 5133620"/>
                  <a:gd name="connsiteY654" fmla="*/ 3618275 h 5097210"/>
                  <a:gd name="connsiteX655" fmla="*/ 248182 w 5133620"/>
                  <a:gd name="connsiteY655" fmla="*/ 3618311 h 5097210"/>
                  <a:gd name="connsiteX656" fmla="*/ 248182 w 5133620"/>
                  <a:gd name="connsiteY656" fmla="*/ 3618311 h 5097210"/>
                  <a:gd name="connsiteX657" fmla="*/ 247264 w 5133620"/>
                  <a:gd name="connsiteY657" fmla="*/ 3630435 h 5097210"/>
                  <a:gd name="connsiteX658" fmla="*/ 247235 w 5133620"/>
                  <a:gd name="connsiteY658" fmla="*/ 3630454 h 5097210"/>
                  <a:gd name="connsiteX659" fmla="*/ 247235 w 5133620"/>
                  <a:gd name="connsiteY659" fmla="*/ 3630454 h 5097210"/>
                  <a:gd name="connsiteX660" fmla="*/ 241646 w 5133620"/>
                  <a:gd name="connsiteY660" fmla="*/ 3632511 h 5097210"/>
                  <a:gd name="connsiteX661" fmla="*/ 241646 w 5133620"/>
                  <a:gd name="connsiteY661" fmla="*/ 3632511 h 5097210"/>
                  <a:gd name="connsiteX662" fmla="*/ 235093 w 5133620"/>
                  <a:gd name="connsiteY662" fmla="*/ 3629507 h 5097210"/>
                  <a:gd name="connsiteX663" fmla="*/ 4733382 w 5133620"/>
                  <a:gd name="connsiteY663" fmla="*/ 3550500 h 5097210"/>
                  <a:gd name="connsiteX664" fmla="*/ 4725027 w 5133620"/>
                  <a:gd name="connsiteY664" fmla="*/ 3541671 h 5097210"/>
                  <a:gd name="connsiteX665" fmla="*/ 4725027 w 5133620"/>
                  <a:gd name="connsiteY665" fmla="*/ 3541617 h 5097210"/>
                  <a:gd name="connsiteX666" fmla="*/ 4725027 w 5133620"/>
                  <a:gd name="connsiteY666" fmla="*/ 3541617 h 5097210"/>
                  <a:gd name="connsiteX667" fmla="*/ 4733892 w 5133620"/>
                  <a:gd name="connsiteY667" fmla="*/ 3533261 h 5097210"/>
                  <a:gd name="connsiteX668" fmla="*/ 4733892 w 5133620"/>
                  <a:gd name="connsiteY668" fmla="*/ 3533261 h 5097210"/>
                  <a:gd name="connsiteX669" fmla="*/ 4742266 w 5133620"/>
                  <a:gd name="connsiteY669" fmla="*/ 3542145 h 5097210"/>
                  <a:gd name="connsiteX670" fmla="*/ 4742266 w 5133620"/>
                  <a:gd name="connsiteY670" fmla="*/ 3542145 h 5097210"/>
                  <a:gd name="connsiteX671" fmla="*/ 4733656 w 5133620"/>
                  <a:gd name="connsiteY671" fmla="*/ 3550500 h 5097210"/>
                  <a:gd name="connsiteX672" fmla="*/ 4733382 w 5133620"/>
                  <a:gd name="connsiteY672" fmla="*/ 3550500 h 5097210"/>
                  <a:gd name="connsiteX673" fmla="*/ 176002 w 5133620"/>
                  <a:gd name="connsiteY673" fmla="*/ 3542472 h 5097210"/>
                  <a:gd name="connsiteX674" fmla="*/ 179584 w 5133620"/>
                  <a:gd name="connsiteY674" fmla="*/ 3530894 h 5097210"/>
                  <a:gd name="connsiteX675" fmla="*/ 179642 w 5133620"/>
                  <a:gd name="connsiteY675" fmla="*/ 3530858 h 5097210"/>
                  <a:gd name="connsiteX676" fmla="*/ 179642 w 5133620"/>
                  <a:gd name="connsiteY676" fmla="*/ 3530858 h 5097210"/>
                  <a:gd name="connsiteX677" fmla="*/ 191275 w 5133620"/>
                  <a:gd name="connsiteY677" fmla="*/ 3534499 h 5097210"/>
                  <a:gd name="connsiteX678" fmla="*/ 191184 w 5133620"/>
                  <a:gd name="connsiteY678" fmla="*/ 3534499 h 5097210"/>
                  <a:gd name="connsiteX679" fmla="*/ 187590 w 5133620"/>
                  <a:gd name="connsiteY679" fmla="*/ 3546113 h 5097210"/>
                  <a:gd name="connsiteX680" fmla="*/ 187543 w 5133620"/>
                  <a:gd name="connsiteY680" fmla="*/ 3546131 h 5097210"/>
                  <a:gd name="connsiteX681" fmla="*/ 187543 w 5133620"/>
                  <a:gd name="connsiteY681" fmla="*/ 3546131 h 5097210"/>
                  <a:gd name="connsiteX682" fmla="*/ 183593 w 5133620"/>
                  <a:gd name="connsiteY682" fmla="*/ 3547151 h 5097210"/>
                  <a:gd name="connsiteX683" fmla="*/ 183593 w 5133620"/>
                  <a:gd name="connsiteY683" fmla="*/ 3547151 h 5097210"/>
                  <a:gd name="connsiteX684" fmla="*/ 176020 w 5133620"/>
                  <a:gd name="connsiteY684" fmla="*/ 3542472 h 5097210"/>
                  <a:gd name="connsiteX685" fmla="*/ 138610 w 5133620"/>
                  <a:gd name="connsiteY685" fmla="*/ 3444005 h 5097210"/>
                  <a:gd name="connsiteX686" fmla="*/ 138610 w 5133620"/>
                  <a:gd name="connsiteY686" fmla="*/ 3444005 h 5097210"/>
                  <a:gd name="connsiteX687" fmla="*/ 144812 w 5133620"/>
                  <a:gd name="connsiteY687" fmla="*/ 3433701 h 5097210"/>
                  <a:gd name="connsiteX688" fmla="*/ 144981 w 5133620"/>
                  <a:gd name="connsiteY688" fmla="*/ 3433665 h 5097210"/>
                  <a:gd name="connsiteX689" fmla="*/ 144981 w 5133620"/>
                  <a:gd name="connsiteY689" fmla="*/ 3433665 h 5097210"/>
                  <a:gd name="connsiteX690" fmla="*/ 155321 w 5133620"/>
                  <a:gd name="connsiteY690" fmla="*/ 3439964 h 5097210"/>
                  <a:gd name="connsiteX691" fmla="*/ 155321 w 5133620"/>
                  <a:gd name="connsiteY691" fmla="*/ 3439964 h 5097210"/>
                  <a:gd name="connsiteX692" fmla="*/ 149041 w 5133620"/>
                  <a:gd name="connsiteY692" fmla="*/ 3450377 h 5097210"/>
                  <a:gd name="connsiteX693" fmla="*/ 149041 w 5133620"/>
                  <a:gd name="connsiteY693" fmla="*/ 3450377 h 5097210"/>
                  <a:gd name="connsiteX694" fmla="*/ 146966 w 5133620"/>
                  <a:gd name="connsiteY694" fmla="*/ 3450650 h 5097210"/>
                  <a:gd name="connsiteX695" fmla="*/ 146966 w 5133620"/>
                  <a:gd name="connsiteY695" fmla="*/ 3450650 h 5097210"/>
                  <a:gd name="connsiteX696" fmla="*/ 138610 w 5133620"/>
                  <a:gd name="connsiteY696" fmla="*/ 3444005 h 5097210"/>
                  <a:gd name="connsiteX697" fmla="*/ 4728995 w 5133620"/>
                  <a:gd name="connsiteY697" fmla="*/ 3447118 h 5097210"/>
                  <a:gd name="connsiteX698" fmla="*/ 4720640 w 5133620"/>
                  <a:gd name="connsiteY698" fmla="*/ 3438325 h 5097210"/>
                  <a:gd name="connsiteX699" fmla="*/ 4720640 w 5133620"/>
                  <a:gd name="connsiteY699" fmla="*/ 3438325 h 5097210"/>
                  <a:gd name="connsiteX700" fmla="*/ 4720640 w 5133620"/>
                  <a:gd name="connsiteY700" fmla="*/ 3438325 h 5097210"/>
                  <a:gd name="connsiteX701" fmla="*/ 4729341 w 5133620"/>
                  <a:gd name="connsiteY701" fmla="*/ 3429878 h 5097210"/>
                  <a:gd name="connsiteX702" fmla="*/ 4729432 w 5133620"/>
                  <a:gd name="connsiteY702" fmla="*/ 3429878 h 5097210"/>
                  <a:gd name="connsiteX703" fmla="*/ 4729432 w 5133620"/>
                  <a:gd name="connsiteY703" fmla="*/ 3429878 h 5097210"/>
                  <a:gd name="connsiteX704" fmla="*/ 4737861 w 5133620"/>
                  <a:gd name="connsiteY704" fmla="*/ 3438671 h 5097210"/>
                  <a:gd name="connsiteX705" fmla="*/ 4737861 w 5133620"/>
                  <a:gd name="connsiteY705" fmla="*/ 3438671 h 5097210"/>
                  <a:gd name="connsiteX706" fmla="*/ 4729250 w 5133620"/>
                  <a:gd name="connsiteY706" fmla="*/ 3447118 h 5097210"/>
                  <a:gd name="connsiteX707" fmla="*/ 4728995 w 5133620"/>
                  <a:gd name="connsiteY707" fmla="*/ 3447118 h 5097210"/>
                  <a:gd name="connsiteX708" fmla="*/ 136225 w 5133620"/>
                  <a:gd name="connsiteY708" fmla="*/ 3348032 h 5097210"/>
                  <a:gd name="connsiteX709" fmla="*/ 127937 w 5133620"/>
                  <a:gd name="connsiteY709" fmla="*/ 3339221 h 5097210"/>
                  <a:gd name="connsiteX710" fmla="*/ 127942 w 5133620"/>
                  <a:gd name="connsiteY710" fmla="*/ 3339075 h 5097210"/>
                  <a:gd name="connsiteX711" fmla="*/ 127942 w 5133620"/>
                  <a:gd name="connsiteY711" fmla="*/ 3339075 h 5097210"/>
                  <a:gd name="connsiteX712" fmla="*/ 136826 w 5133620"/>
                  <a:gd name="connsiteY712" fmla="*/ 3330792 h 5097210"/>
                  <a:gd name="connsiteX713" fmla="*/ 136826 w 5133620"/>
                  <a:gd name="connsiteY713" fmla="*/ 3330792 h 5097210"/>
                  <a:gd name="connsiteX714" fmla="*/ 145094 w 5133620"/>
                  <a:gd name="connsiteY714" fmla="*/ 3339658 h 5097210"/>
                  <a:gd name="connsiteX715" fmla="*/ 145091 w 5133620"/>
                  <a:gd name="connsiteY715" fmla="*/ 3339749 h 5097210"/>
                  <a:gd name="connsiteX716" fmla="*/ 145091 w 5133620"/>
                  <a:gd name="connsiteY716" fmla="*/ 3339749 h 5097210"/>
                  <a:gd name="connsiteX717" fmla="*/ 136571 w 5133620"/>
                  <a:gd name="connsiteY717" fmla="*/ 3348032 h 5097210"/>
                  <a:gd name="connsiteX718" fmla="*/ 136225 w 5133620"/>
                  <a:gd name="connsiteY718" fmla="*/ 3348032 h 5097210"/>
                  <a:gd name="connsiteX719" fmla="*/ 4710135 w 5133620"/>
                  <a:gd name="connsiteY719" fmla="*/ 3337000 h 5097210"/>
                  <a:gd name="connsiteX720" fmla="*/ 4710135 w 5133620"/>
                  <a:gd name="connsiteY720" fmla="*/ 3337000 h 5097210"/>
                  <a:gd name="connsiteX721" fmla="*/ 4717235 w 5133620"/>
                  <a:gd name="connsiteY721" fmla="*/ 3327206 h 5097210"/>
                  <a:gd name="connsiteX722" fmla="*/ 4717417 w 5133620"/>
                  <a:gd name="connsiteY722" fmla="*/ 3327170 h 5097210"/>
                  <a:gd name="connsiteX723" fmla="*/ 4717417 w 5133620"/>
                  <a:gd name="connsiteY723" fmla="*/ 3327170 h 5097210"/>
                  <a:gd name="connsiteX724" fmla="*/ 4727247 w 5133620"/>
                  <a:gd name="connsiteY724" fmla="*/ 3334451 h 5097210"/>
                  <a:gd name="connsiteX725" fmla="*/ 4727247 w 5133620"/>
                  <a:gd name="connsiteY725" fmla="*/ 3334451 h 5097210"/>
                  <a:gd name="connsiteX726" fmla="*/ 4719966 w 5133620"/>
                  <a:gd name="connsiteY726" fmla="*/ 3344263 h 5097210"/>
                  <a:gd name="connsiteX727" fmla="*/ 4719966 w 5133620"/>
                  <a:gd name="connsiteY727" fmla="*/ 3344263 h 5097210"/>
                  <a:gd name="connsiteX728" fmla="*/ 4718673 w 5133620"/>
                  <a:gd name="connsiteY728" fmla="*/ 3344263 h 5097210"/>
                  <a:gd name="connsiteX729" fmla="*/ 4718673 w 5133620"/>
                  <a:gd name="connsiteY729" fmla="*/ 3344263 h 5097210"/>
                  <a:gd name="connsiteX730" fmla="*/ 4710135 w 5133620"/>
                  <a:gd name="connsiteY730" fmla="*/ 3337000 h 5097210"/>
                  <a:gd name="connsiteX731" fmla="*/ 152591 w 5133620"/>
                  <a:gd name="connsiteY731" fmla="*/ 3246179 h 5097210"/>
                  <a:gd name="connsiteX732" fmla="*/ 147199 w 5133620"/>
                  <a:gd name="connsiteY732" fmla="*/ 3235384 h 5097210"/>
                  <a:gd name="connsiteX733" fmla="*/ 147239 w 5133620"/>
                  <a:gd name="connsiteY733" fmla="*/ 3235256 h 5097210"/>
                  <a:gd name="connsiteX734" fmla="*/ 147239 w 5133620"/>
                  <a:gd name="connsiteY734" fmla="*/ 3235256 h 5097210"/>
                  <a:gd name="connsiteX735" fmla="*/ 158079 w 5133620"/>
                  <a:gd name="connsiteY735" fmla="*/ 3229776 h 5097210"/>
                  <a:gd name="connsiteX736" fmla="*/ 158161 w 5133620"/>
                  <a:gd name="connsiteY736" fmla="*/ 3229795 h 5097210"/>
                  <a:gd name="connsiteX737" fmla="*/ 158161 w 5133620"/>
                  <a:gd name="connsiteY737" fmla="*/ 3229795 h 5097210"/>
                  <a:gd name="connsiteX738" fmla="*/ 163513 w 5133620"/>
                  <a:gd name="connsiteY738" fmla="*/ 3240717 h 5097210"/>
                  <a:gd name="connsiteX739" fmla="*/ 163513 w 5133620"/>
                  <a:gd name="connsiteY739" fmla="*/ 3240717 h 5097210"/>
                  <a:gd name="connsiteX740" fmla="*/ 155412 w 5133620"/>
                  <a:gd name="connsiteY740" fmla="*/ 3246506 h 5097210"/>
                  <a:gd name="connsiteX741" fmla="*/ 155412 w 5133620"/>
                  <a:gd name="connsiteY741" fmla="*/ 3246506 h 5097210"/>
                  <a:gd name="connsiteX742" fmla="*/ 152591 w 5133620"/>
                  <a:gd name="connsiteY742" fmla="*/ 3246179 h 5097210"/>
                  <a:gd name="connsiteX743" fmla="*/ 4701270 w 5133620"/>
                  <a:gd name="connsiteY743" fmla="*/ 3233254 h 5097210"/>
                  <a:gd name="connsiteX744" fmla="*/ 4701270 w 5133620"/>
                  <a:gd name="connsiteY744" fmla="*/ 3233254 h 5097210"/>
                  <a:gd name="connsiteX745" fmla="*/ 4709189 w 5133620"/>
                  <a:gd name="connsiteY745" fmla="*/ 3224042 h 5097210"/>
                  <a:gd name="connsiteX746" fmla="*/ 4709207 w 5133620"/>
                  <a:gd name="connsiteY746" fmla="*/ 3224042 h 5097210"/>
                  <a:gd name="connsiteX747" fmla="*/ 4709207 w 5133620"/>
                  <a:gd name="connsiteY747" fmla="*/ 3224042 h 5097210"/>
                  <a:gd name="connsiteX748" fmla="*/ 4718418 w 5133620"/>
                  <a:gd name="connsiteY748" fmla="*/ 3232052 h 5097210"/>
                  <a:gd name="connsiteX749" fmla="*/ 4718418 w 5133620"/>
                  <a:gd name="connsiteY749" fmla="*/ 3232052 h 5097210"/>
                  <a:gd name="connsiteX750" fmla="*/ 4710481 w 5133620"/>
                  <a:gd name="connsiteY750" fmla="*/ 3241264 h 5097210"/>
                  <a:gd name="connsiteX751" fmla="*/ 4710408 w 5133620"/>
                  <a:gd name="connsiteY751" fmla="*/ 3241264 h 5097210"/>
                  <a:gd name="connsiteX752" fmla="*/ 4709717 w 5133620"/>
                  <a:gd name="connsiteY752" fmla="*/ 3241264 h 5097210"/>
                  <a:gd name="connsiteX753" fmla="*/ 4701270 w 5133620"/>
                  <a:gd name="connsiteY753" fmla="*/ 3233254 h 5097210"/>
                  <a:gd name="connsiteX754" fmla="*/ 197519 w 5133620"/>
                  <a:gd name="connsiteY754" fmla="*/ 3153391 h 5097210"/>
                  <a:gd name="connsiteX755" fmla="*/ 195211 w 5133620"/>
                  <a:gd name="connsiteY755" fmla="*/ 3141522 h 5097210"/>
                  <a:gd name="connsiteX756" fmla="*/ 195280 w 5133620"/>
                  <a:gd name="connsiteY756" fmla="*/ 3141413 h 5097210"/>
                  <a:gd name="connsiteX757" fmla="*/ 195280 w 5133620"/>
                  <a:gd name="connsiteY757" fmla="*/ 3141413 h 5097210"/>
                  <a:gd name="connsiteX758" fmla="*/ 207218 w 5133620"/>
                  <a:gd name="connsiteY758" fmla="*/ 3139137 h 5097210"/>
                  <a:gd name="connsiteX759" fmla="*/ 207258 w 5133620"/>
                  <a:gd name="connsiteY759" fmla="*/ 3139174 h 5097210"/>
                  <a:gd name="connsiteX760" fmla="*/ 207258 w 5133620"/>
                  <a:gd name="connsiteY760" fmla="*/ 3139174 h 5097210"/>
                  <a:gd name="connsiteX761" fmla="*/ 209498 w 5133620"/>
                  <a:gd name="connsiteY761" fmla="*/ 3151152 h 5097210"/>
                  <a:gd name="connsiteX762" fmla="*/ 209498 w 5133620"/>
                  <a:gd name="connsiteY762" fmla="*/ 3151152 h 5097210"/>
                  <a:gd name="connsiteX763" fmla="*/ 202416 w 5133620"/>
                  <a:gd name="connsiteY763" fmla="*/ 3154793 h 5097210"/>
                  <a:gd name="connsiteX764" fmla="*/ 202416 w 5133620"/>
                  <a:gd name="connsiteY764" fmla="*/ 3154793 h 5097210"/>
                  <a:gd name="connsiteX765" fmla="*/ 197555 w 5133620"/>
                  <a:gd name="connsiteY765" fmla="*/ 3153391 h 5097210"/>
                  <a:gd name="connsiteX766" fmla="*/ 4705020 w 5133620"/>
                  <a:gd name="connsiteY766" fmla="*/ 3137881 h 5097210"/>
                  <a:gd name="connsiteX767" fmla="*/ 4696500 w 5133620"/>
                  <a:gd name="connsiteY767" fmla="*/ 3129289 h 5097210"/>
                  <a:gd name="connsiteX768" fmla="*/ 4696500 w 5133620"/>
                  <a:gd name="connsiteY768" fmla="*/ 3129270 h 5097210"/>
                  <a:gd name="connsiteX769" fmla="*/ 4696500 w 5133620"/>
                  <a:gd name="connsiteY769" fmla="*/ 3129270 h 5097210"/>
                  <a:gd name="connsiteX770" fmla="*/ 4705056 w 5133620"/>
                  <a:gd name="connsiteY770" fmla="*/ 3120642 h 5097210"/>
                  <a:gd name="connsiteX771" fmla="*/ 4705111 w 5133620"/>
                  <a:gd name="connsiteY771" fmla="*/ 3120642 h 5097210"/>
                  <a:gd name="connsiteX772" fmla="*/ 4705111 w 5133620"/>
                  <a:gd name="connsiteY772" fmla="*/ 3120642 h 5097210"/>
                  <a:gd name="connsiteX773" fmla="*/ 4713722 w 5133620"/>
                  <a:gd name="connsiteY773" fmla="*/ 3129270 h 5097210"/>
                  <a:gd name="connsiteX774" fmla="*/ 4713722 w 5133620"/>
                  <a:gd name="connsiteY774" fmla="*/ 3129270 h 5097210"/>
                  <a:gd name="connsiteX775" fmla="*/ 4705111 w 5133620"/>
                  <a:gd name="connsiteY775" fmla="*/ 3137881 h 5097210"/>
                  <a:gd name="connsiteX776" fmla="*/ 4705111 w 5133620"/>
                  <a:gd name="connsiteY776" fmla="*/ 3137881 h 5097210"/>
                  <a:gd name="connsiteX777" fmla="*/ 251058 w 5133620"/>
                  <a:gd name="connsiteY777" fmla="*/ 3064736 h 5097210"/>
                  <a:gd name="connsiteX778" fmla="*/ 248040 w 5133620"/>
                  <a:gd name="connsiteY778" fmla="*/ 3052958 h 5097210"/>
                  <a:gd name="connsiteX779" fmla="*/ 248054 w 5133620"/>
                  <a:gd name="connsiteY779" fmla="*/ 3052940 h 5097210"/>
                  <a:gd name="connsiteX780" fmla="*/ 248054 w 5133620"/>
                  <a:gd name="connsiteY780" fmla="*/ 3052940 h 5097210"/>
                  <a:gd name="connsiteX781" fmla="*/ 259820 w 5133620"/>
                  <a:gd name="connsiteY781" fmla="*/ 3049900 h 5097210"/>
                  <a:gd name="connsiteX782" fmla="*/ 259851 w 5133620"/>
                  <a:gd name="connsiteY782" fmla="*/ 3049918 h 5097210"/>
                  <a:gd name="connsiteX783" fmla="*/ 259851 w 5133620"/>
                  <a:gd name="connsiteY783" fmla="*/ 3049918 h 5097210"/>
                  <a:gd name="connsiteX784" fmla="*/ 262891 w 5133620"/>
                  <a:gd name="connsiteY784" fmla="*/ 3061678 h 5097210"/>
                  <a:gd name="connsiteX785" fmla="*/ 262873 w 5133620"/>
                  <a:gd name="connsiteY785" fmla="*/ 3061714 h 5097210"/>
                  <a:gd name="connsiteX786" fmla="*/ 262873 w 5133620"/>
                  <a:gd name="connsiteY786" fmla="*/ 3061714 h 5097210"/>
                  <a:gd name="connsiteX787" fmla="*/ 255463 w 5133620"/>
                  <a:gd name="connsiteY787" fmla="*/ 3065937 h 5097210"/>
                  <a:gd name="connsiteX788" fmla="*/ 255463 w 5133620"/>
                  <a:gd name="connsiteY788" fmla="*/ 3065937 h 5097210"/>
                  <a:gd name="connsiteX789" fmla="*/ 251058 w 5133620"/>
                  <a:gd name="connsiteY789" fmla="*/ 3064736 h 5097210"/>
                  <a:gd name="connsiteX790" fmla="*/ 4719620 w 5133620"/>
                  <a:gd name="connsiteY790" fmla="*/ 3036301 h 5097210"/>
                  <a:gd name="connsiteX791" fmla="*/ 4713066 w 5133620"/>
                  <a:gd name="connsiteY791" fmla="*/ 3026070 h 5097210"/>
                  <a:gd name="connsiteX792" fmla="*/ 4713066 w 5133620"/>
                  <a:gd name="connsiteY792" fmla="*/ 3026052 h 5097210"/>
                  <a:gd name="connsiteX793" fmla="*/ 4713066 w 5133620"/>
                  <a:gd name="connsiteY793" fmla="*/ 3026052 h 5097210"/>
                  <a:gd name="connsiteX794" fmla="*/ 4723188 w 5133620"/>
                  <a:gd name="connsiteY794" fmla="*/ 3019462 h 5097210"/>
                  <a:gd name="connsiteX795" fmla="*/ 4723333 w 5133620"/>
                  <a:gd name="connsiteY795" fmla="*/ 3019498 h 5097210"/>
                  <a:gd name="connsiteX796" fmla="*/ 4723333 w 5133620"/>
                  <a:gd name="connsiteY796" fmla="*/ 3019498 h 5097210"/>
                  <a:gd name="connsiteX797" fmla="*/ 4729887 w 5133620"/>
                  <a:gd name="connsiteY797" fmla="*/ 3029638 h 5097210"/>
                  <a:gd name="connsiteX798" fmla="*/ 4729869 w 5133620"/>
                  <a:gd name="connsiteY798" fmla="*/ 3029747 h 5097210"/>
                  <a:gd name="connsiteX799" fmla="*/ 4729869 w 5133620"/>
                  <a:gd name="connsiteY799" fmla="*/ 3029747 h 5097210"/>
                  <a:gd name="connsiteX800" fmla="*/ 4721513 w 5133620"/>
                  <a:gd name="connsiteY800" fmla="*/ 3036483 h 5097210"/>
                  <a:gd name="connsiteX801" fmla="*/ 4721513 w 5133620"/>
                  <a:gd name="connsiteY801" fmla="*/ 3036483 h 5097210"/>
                  <a:gd name="connsiteX802" fmla="*/ 4719620 w 5133620"/>
                  <a:gd name="connsiteY802" fmla="*/ 3036301 h 5097210"/>
                  <a:gd name="connsiteX803" fmla="*/ 295167 w 5133620"/>
                  <a:gd name="connsiteY803" fmla="*/ 2971603 h 5097210"/>
                  <a:gd name="connsiteX804" fmla="*/ 289833 w 5133620"/>
                  <a:gd name="connsiteY804" fmla="*/ 2960680 h 5097210"/>
                  <a:gd name="connsiteX805" fmla="*/ 289833 w 5133620"/>
                  <a:gd name="connsiteY805" fmla="*/ 2960680 h 5097210"/>
                  <a:gd name="connsiteX806" fmla="*/ 300605 w 5133620"/>
                  <a:gd name="connsiteY806" fmla="*/ 2955164 h 5097210"/>
                  <a:gd name="connsiteX807" fmla="*/ 300756 w 5133620"/>
                  <a:gd name="connsiteY807" fmla="*/ 2955219 h 5097210"/>
                  <a:gd name="connsiteX808" fmla="*/ 300756 w 5133620"/>
                  <a:gd name="connsiteY808" fmla="*/ 2955219 h 5097210"/>
                  <a:gd name="connsiteX809" fmla="*/ 306090 w 5133620"/>
                  <a:gd name="connsiteY809" fmla="*/ 2966141 h 5097210"/>
                  <a:gd name="connsiteX810" fmla="*/ 306090 w 5133620"/>
                  <a:gd name="connsiteY810" fmla="*/ 2966141 h 5097210"/>
                  <a:gd name="connsiteX811" fmla="*/ 297989 w 5133620"/>
                  <a:gd name="connsiteY811" fmla="*/ 2972003 h 5097210"/>
                  <a:gd name="connsiteX812" fmla="*/ 297989 w 5133620"/>
                  <a:gd name="connsiteY812" fmla="*/ 2972003 h 5097210"/>
                  <a:gd name="connsiteX813" fmla="*/ 295167 w 5133620"/>
                  <a:gd name="connsiteY813" fmla="*/ 2971603 h 5097210"/>
                  <a:gd name="connsiteX814" fmla="*/ 4753808 w 5133620"/>
                  <a:gd name="connsiteY814" fmla="*/ 2938944 h 5097210"/>
                  <a:gd name="connsiteX815" fmla="*/ 4750422 w 5133620"/>
                  <a:gd name="connsiteY815" fmla="*/ 2927275 h 5097210"/>
                  <a:gd name="connsiteX816" fmla="*/ 4750458 w 5133620"/>
                  <a:gd name="connsiteY816" fmla="*/ 2927221 h 5097210"/>
                  <a:gd name="connsiteX817" fmla="*/ 4750458 w 5133620"/>
                  <a:gd name="connsiteY817" fmla="*/ 2927221 h 5097210"/>
                  <a:gd name="connsiteX818" fmla="*/ 4762018 w 5133620"/>
                  <a:gd name="connsiteY818" fmla="*/ 2923816 h 5097210"/>
                  <a:gd name="connsiteX819" fmla="*/ 4762090 w 5133620"/>
                  <a:gd name="connsiteY819" fmla="*/ 2923853 h 5097210"/>
                  <a:gd name="connsiteX820" fmla="*/ 4762090 w 5133620"/>
                  <a:gd name="connsiteY820" fmla="*/ 2923853 h 5097210"/>
                  <a:gd name="connsiteX821" fmla="*/ 4765586 w 5133620"/>
                  <a:gd name="connsiteY821" fmla="*/ 2935467 h 5097210"/>
                  <a:gd name="connsiteX822" fmla="*/ 4765531 w 5133620"/>
                  <a:gd name="connsiteY822" fmla="*/ 2935576 h 5097210"/>
                  <a:gd name="connsiteX823" fmla="*/ 4765531 w 5133620"/>
                  <a:gd name="connsiteY823" fmla="*/ 2935576 h 5097210"/>
                  <a:gd name="connsiteX824" fmla="*/ 4757940 w 5133620"/>
                  <a:gd name="connsiteY824" fmla="*/ 2939982 h 5097210"/>
                  <a:gd name="connsiteX825" fmla="*/ 4757940 w 5133620"/>
                  <a:gd name="connsiteY825" fmla="*/ 2939982 h 5097210"/>
                  <a:gd name="connsiteX826" fmla="*/ 4753735 w 5133620"/>
                  <a:gd name="connsiteY826" fmla="*/ 2938944 h 5097210"/>
                  <a:gd name="connsiteX827" fmla="*/ 315083 w 5133620"/>
                  <a:gd name="connsiteY827" fmla="*/ 2870441 h 5097210"/>
                  <a:gd name="connsiteX828" fmla="*/ 306563 w 5133620"/>
                  <a:gd name="connsiteY828" fmla="*/ 2861667 h 5097210"/>
                  <a:gd name="connsiteX829" fmla="*/ 306563 w 5133620"/>
                  <a:gd name="connsiteY829" fmla="*/ 2861667 h 5097210"/>
                  <a:gd name="connsiteX830" fmla="*/ 306563 w 5133620"/>
                  <a:gd name="connsiteY830" fmla="*/ 2861667 h 5097210"/>
                  <a:gd name="connsiteX831" fmla="*/ 315338 w 5133620"/>
                  <a:gd name="connsiteY831" fmla="*/ 2853202 h 5097210"/>
                  <a:gd name="connsiteX832" fmla="*/ 315338 w 5133620"/>
                  <a:gd name="connsiteY832" fmla="*/ 2853202 h 5097210"/>
                  <a:gd name="connsiteX833" fmla="*/ 323788 w 5133620"/>
                  <a:gd name="connsiteY833" fmla="*/ 2861831 h 5097210"/>
                  <a:gd name="connsiteX834" fmla="*/ 323784 w 5133620"/>
                  <a:gd name="connsiteY834" fmla="*/ 2861995 h 5097210"/>
                  <a:gd name="connsiteX835" fmla="*/ 323784 w 5133620"/>
                  <a:gd name="connsiteY835" fmla="*/ 2861995 h 5097210"/>
                  <a:gd name="connsiteX836" fmla="*/ 315174 w 5133620"/>
                  <a:gd name="connsiteY836" fmla="*/ 2870441 h 5097210"/>
                  <a:gd name="connsiteX837" fmla="*/ 315174 w 5133620"/>
                  <a:gd name="connsiteY837" fmla="*/ 2870441 h 5097210"/>
                  <a:gd name="connsiteX838" fmla="*/ 4813536 w 5133620"/>
                  <a:gd name="connsiteY838" fmla="*/ 2854859 h 5097210"/>
                  <a:gd name="connsiteX839" fmla="*/ 4813445 w 5133620"/>
                  <a:gd name="connsiteY839" fmla="*/ 2842789 h 5097210"/>
                  <a:gd name="connsiteX840" fmla="*/ 4813536 w 5133620"/>
                  <a:gd name="connsiteY840" fmla="*/ 2842698 h 5097210"/>
                  <a:gd name="connsiteX841" fmla="*/ 4813536 w 5133620"/>
                  <a:gd name="connsiteY841" fmla="*/ 2842698 h 5097210"/>
                  <a:gd name="connsiteX842" fmla="*/ 4825606 w 5133620"/>
                  <a:gd name="connsiteY842" fmla="*/ 2842607 h 5097210"/>
                  <a:gd name="connsiteX843" fmla="*/ 4825697 w 5133620"/>
                  <a:gd name="connsiteY843" fmla="*/ 2842698 h 5097210"/>
                  <a:gd name="connsiteX844" fmla="*/ 4825697 w 5133620"/>
                  <a:gd name="connsiteY844" fmla="*/ 2842698 h 5097210"/>
                  <a:gd name="connsiteX845" fmla="*/ 4825697 w 5133620"/>
                  <a:gd name="connsiteY845" fmla="*/ 2854859 h 5097210"/>
                  <a:gd name="connsiteX846" fmla="*/ 4825697 w 5133620"/>
                  <a:gd name="connsiteY846" fmla="*/ 2854859 h 5097210"/>
                  <a:gd name="connsiteX847" fmla="*/ 4825697 w 5133620"/>
                  <a:gd name="connsiteY847" fmla="*/ 2854859 h 5097210"/>
                  <a:gd name="connsiteX848" fmla="*/ 4819580 w 5133620"/>
                  <a:gd name="connsiteY848" fmla="*/ 2857444 h 5097210"/>
                  <a:gd name="connsiteX849" fmla="*/ 4819580 w 5133620"/>
                  <a:gd name="connsiteY849" fmla="*/ 2857444 h 5097210"/>
                  <a:gd name="connsiteX850" fmla="*/ 4813481 w 5133620"/>
                  <a:gd name="connsiteY850" fmla="*/ 2854859 h 5097210"/>
                  <a:gd name="connsiteX851" fmla="*/ 4889521 w 5133620"/>
                  <a:gd name="connsiteY851" fmla="*/ 2784881 h 5097210"/>
                  <a:gd name="connsiteX852" fmla="*/ 4890376 w 5133620"/>
                  <a:gd name="connsiteY852" fmla="*/ 2772739 h 5097210"/>
                  <a:gd name="connsiteX853" fmla="*/ 4890376 w 5133620"/>
                  <a:gd name="connsiteY853" fmla="*/ 2772739 h 5097210"/>
                  <a:gd name="connsiteX854" fmla="*/ 4902573 w 5133620"/>
                  <a:gd name="connsiteY854" fmla="*/ 2773558 h 5097210"/>
                  <a:gd name="connsiteX855" fmla="*/ 4902628 w 5133620"/>
                  <a:gd name="connsiteY855" fmla="*/ 2773612 h 5097210"/>
                  <a:gd name="connsiteX856" fmla="*/ 4902628 w 5133620"/>
                  <a:gd name="connsiteY856" fmla="*/ 2773612 h 5097210"/>
                  <a:gd name="connsiteX857" fmla="*/ 4901681 w 5133620"/>
                  <a:gd name="connsiteY857" fmla="*/ 2785755 h 5097210"/>
                  <a:gd name="connsiteX858" fmla="*/ 4901681 w 5133620"/>
                  <a:gd name="connsiteY858" fmla="*/ 2785755 h 5097210"/>
                  <a:gd name="connsiteX859" fmla="*/ 4901681 w 5133620"/>
                  <a:gd name="connsiteY859" fmla="*/ 2785755 h 5097210"/>
                  <a:gd name="connsiteX860" fmla="*/ 4896075 w 5133620"/>
                  <a:gd name="connsiteY860" fmla="*/ 2787812 h 5097210"/>
                  <a:gd name="connsiteX861" fmla="*/ 4896075 w 5133620"/>
                  <a:gd name="connsiteY861" fmla="*/ 2787812 h 5097210"/>
                  <a:gd name="connsiteX862" fmla="*/ 4889521 w 5133620"/>
                  <a:gd name="connsiteY862" fmla="*/ 2784881 h 5097210"/>
                  <a:gd name="connsiteX863" fmla="*/ 296132 w 5133620"/>
                  <a:gd name="connsiteY863" fmla="*/ 2761033 h 5097210"/>
                  <a:gd name="connsiteX864" fmla="*/ 302756 w 5133620"/>
                  <a:gd name="connsiteY864" fmla="*/ 2750784 h 5097210"/>
                  <a:gd name="connsiteX865" fmla="*/ 302758 w 5133620"/>
                  <a:gd name="connsiteY865" fmla="*/ 2750784 h 5097210"/>
                  <a:gd name="connsiteX866" fmla="*/ 302758 w 5133620"/>
                  <a:gd name="connsiteY866" fmla="*/ 2750784 h 5097210"/>
                  <a:gd name="connsiteX867" fmla="*/ 313026 w 5133620"/>
                  <a:gd name="connsiteY867" fmla="*/ 2757411 h 5097210"/>
                  <a:gd name="connsiteX868" fmla="*/ 313026 w 5133620"/>
                  <a:gd name="connsiteY868" fmla="*/ 2757411 h 5097210"/>
                  <a:gd name="connsiteX869" fmla="*/ 306381 w 5133620"/>
                  <a:gd name="connsiteY869" fmla="*/ 2767660 h 5097210"/>
                  <a:gd name="connsiteX870" fmla="*/ 306381 w 5133620"/>
                  <a:gd name="connsiteY870" fmla="*/ 2767660 h 5097210"/>
                  <a:gd name="connsiteX871" fmla="*/ 304561 w 5133620"/>
                  <a:gd name="connsiteY871" fmla="*/ 2767824 h 5097210"/>
                  <a:gd name="connsiteX872" fmla="*/ 304561 w 5133620"/>
                  <a:gd name="connsiteY872" fmla="*/ 2767824 h 5097210"/>
                  <a:gd name="connsiteX873" fmla="*/ 296132 w 5133620"/>
                  <a:gd name="connsiteY873" fmla="*/ 2761033 h 5097210"/>
                  <a:gd name="connsiteX874" fmla="*/ 4968364 w 5133620"/>
                  <a:gd name="connsiteY874" fmla="*/ 2717853 h 5097210"/>
                  <a:gd name="connsiteX875" fmla="*/ 4969220 w 5133620"/>
                  <a:gd name="connsiteY875" fmla="*/ 2705710 h 5097210"/>
                  <a:gd name="connsiteX876" fmla="*/ 4969220 w 5133620"/>
                  <a:gd name="connsiteY876" fmla="*/ 2705710 h 5097210"/>
                  <a:gd name="connsiteX877" fmla="*/ 4981380 w 5133620"/>
                  <a:gd name="connsiteY877" fmla="*/ 2706657 h 5097210"/>
                  <a:gd name="connsiteX878" fmla="*/ 4981380 w 5133620"/>
                  <a:gd name="connsiteY878" fmla="*/ 2706657 h 5097210"/>
                  <a:gd name="connsiteX879" fmla="*/ 4980525 w 5133620"/>
                  <a:gd name="connsiteY879" fmla="*/ 2718799 h 5097210"/>
                  <a:gd name="connsiteX880" fmla="*/ 4980506 w 5133620"/>
                  <a:gd name="connsiteY880" fmla="*/ 2718818 h 5097210"/>
                  <a:gd name="connsiteX881" fmla="*/ 4980506 w 5133620"/>
                  <a:gd name="connsiteY881" fmla="*/ 2718818 h 5097210"/>
                  <a:gd name="connsiteX882" fmla="*/ 4974826 w 5133620"/>
                  <a:gd name="connsiteY882" fmla="*/ 2720875 h 5097210"/>
                  <a:gd name="connsiteX883" fmla="*/ 4974826 w 5133620"/>
                  <a:gd name="connsiteY883" fmla="*/ 2720875 h 5097210"/>
                  <a:gd name="connsiteX884" fmla="*/ 4968364 w 5133620"/>
                  <a:gd name="connsiteY884" fmla="*/ 2717762 h 5097210"/>
                  <a:gd name="connsiteX885" fmla="*/ 267096 w 5133620"/>
                  <a:gd name="connsiteY885" fmla="*/ 2663240 h 5097210"/>
                  <a:gd name="connsiteX886" fmla="*/ 272028 w 5133620"/>
                  <a:gd name="connsiteY886" fmla="*/ 2652190 h 5097210"/>
                  <a:gd name="connsiteX887" fmla="*/ 272175 w 5133620"/>
                  <a:gd name="connsiteY887" fmla="*/ 2652135 h 5097210"/>
                  <a:gd name="connsiteX888" fmla="*/ 272175 w 5133620"/>
                  <a:gd name="connsiteY888" fmla="*/ 2652135 h 5097210"/>
                  <a:gd name="connsiteX889" fmla="*/ 283198 w 5133620"/>
                  <a:gd name="connsiteY889" fmla="*/ 2657196 h 5097210"/>
                  <a:gd name="connsiteX890" fmla="*/ 283207 w 5133620"/>
                  <a:gd name="connsiteY890" fmla="*/ 2657214 h 5097210"/>
                  <a:gd name="connsiteX891" fmla="*/ 283207 w 5133620"/>
                  <a:gd name="connsiteY891" fmla="*/ 2657214 h 5097210"/>
                  <a:gd name="connsiteX892" fmla="*/ 278128 w 5133620"/>
                  <a:gd name="connsiteY892" fmla="*/ 2668319 h 5097210"/>
                  <a:gd name="connsiteX893" fmla="*/ 278128 w 5133620"/>
                  <a:gd name="connsiteY893" fmla="*/ 2668319 h 5097210"/>
                  <a:gd name="connsiteX894" fmla="*/ 275106 w 5133620"/>
                  <a:gd name="connsiteY894" fmla="*/ 2668847 h 5097210"/>
                  <a:gd name="connsiteX895" fmla="*/ 275106 w 5133620"/>
                  <a:gd name="connsiteY895" fmla="*/ 2668847 h 5097210"/>
                  <a:gd name="connsiteX896" fmla="*/ 267096 w 5133620"/>
                  <a:gd name="connsiteY896" fmla="*/ 2663058 h 5097210"/>
                  <a:gd name="connsiteX897" fmla="*/ 5039015 w 5133620"/>
                  <a:gd name="connsiteY897" fmla="*/ 2642705 h 5097210"/>
                  <a:gd name="connsiteX898" fmla="*/ 5036685 w 5133620"/>
                  <a:gd name="connsiteY898" fmla="*/ 2630854 h 5097210"/>
                  <a:gd name="connsiteX899" fmla="*/ 5036776 w 5133620"/>
                  <a:gd name="connsiteY899" fmla="*/ 2630727 h 5097210"/>
                  <a:gd name="connsiteX900" fmla="*/ 5036776 w 5133620"/>
                  <a:gd name="connsiteY900" fmla="*/ 2630727 h 5097210"/>
                  <a:gd name="connsiteX901" fmla="*/ 5048554 w 5133620"/>
                  <a:gd name="connsiteY901" fmla="*/ 2628342 h 5097210"/>
                  <a:gd name="connsiteX902" fmla="*/ 5048736 w 5133620"/>
                  <a:gd name="connsiteY902" fmla="*/ 2628470 h 5097210"/>
                  <a:gd name="connsiteX903" fmla="*/ 5048736 w 5133620"/>
                  <a:gd name="connsiteY903" fmla="*/ 2628470 h 5097210"/>
                  <a:gd name="connsiteX904" fmla="*/ 5050993 w 5133620"/>
                  <a:gd name="connsiteY904" fmla="*/ 2640466 h 5097210"/>
                  <a:gd name="connsiteX905" fmla="*/ 5050993 w 5133620"/>
                  <a:gd name="connsiteY905" fmla="*/ 2640466 h 5097210"/>
                  <a:gd name="connsiteX906" fmla="*/ 5050993 w 5133620"/>
                  <a:gd name="connsiteY906" fmla="*/ 2640466 h 5097210"/>
                  <a:gd name="connsiteX907" fmla="*/ 5043839 w 5133620"/>
                  <a:gd name="connsiteY907" fmla="*/ 2644107 h 5097210"/>
                  <a:gd name="connsiteX908" fmla="*/ 5043839 w 5133620"/>
                  <a:gd name="connsiteY908" fmla="*/ 2644107 h 5097210"/>
                  <a:gd name="connsiteX909" fmla="*/ 5039015 w 5133620"/>
                  <a:gd name="connsiteY909" fmla="*/ 2642705 h 5097210"/>
                  <a:gd name="connsiteX910" fmla="*/ 212556 w 5133620"/>
                  <a:gd name="connsiteY910" fmla="*/ 2579536 h 5097210"/>
                  <a:gd name="connsiteX911" fmla="*/ 213473 w 5133620"/>
                  <a:gd name="connsiteY911" fmla="*/ 2567412 h 5097210"/>
                  <a:gd name="connsiteX912" fmla="*/ 213502 w 5133620"/>
                  <a:gd name="connsiteY912" fmla="*/ 2567394 h 5097210"/>
                  <a:gd name="connsiteX913" fmla="*/ 213502 w 5133620"/>
                  <a:gd name="connsiteY913" fmla="*/ 2567394 h 5097210"/>
                  <a:gd name="connsiteX914" fmla="*/ 225601 w 5133620"/>
                  <a:gd name="connsiteY914" fmla="*/ 2568195 h 5097210"/>
                  <a:gd name="connsiteX915" fmla="*/ 225645 w 5133620"/>
                  <a:gd name="connsiteY915" fmla="*/ 2568250 h 5097210"/>
                  <a:gd name="connsiteX916" fmla="*/ 225645 w 5133620"/>
                  <a:gd name="connsiteY916" fmla="*/ 2568250 h 5097210"/>
                  <a:gd name="connsiteX917" fmla="*/ 224698 w 5133620"/>
                  <a:gd name="connsiteY917" fmla="*/ 2580483 h 5097210"/>
                  <a:gd name="connsiteX918" fmla="*/ 224698 w 5133620"/>
                  <a:gd name="connsiteY918" fmla="*/ 2580483 h 5097210"/>
                  <a:gd name="connsiteX919" fmla="*/ 219109 w 5133620"/>
                  <a:gd name="connsiteY919" fmla="*/ 2582558 h 5097210"/>
                  <a:gd name="connsiteX920" fmla="*/ 219109 w 5133620"/>
                  <a:gd name="connsiteY920" fmla="*/ 2582558 h 5097210"/>
                  <a:gd name="connsiteX921" fmla="*/ 212556 w 5133620"/>
                  <a:gd name="connsiteY921" fmla="*/ 2579482 h 5097210"/>
                  <a:gd name="connsiteX922" fmla="*/ 5087675 w 5133620"/>
                  <a:gd name="connsiteY922" fmla="*/ 2551702 h 5097210"/>
                  <a:gd name="connsiteX923" fmla="*/ 5082432 w 5133620"/>
                  <a:gd name="connsiteY923" fmla="*/ 2540779 h 5097210"/>
                  <a:gd name="connsiteX924" fmla="*/ 5082432 w 5133620"/>
                  <a:gd name="connsiteY924" fmla="*/ 2540779 h 5097210"/>
                  <a:gd name="connsiteX925" fmla="*/ 5093355 w 5133620"/>
                  <a:gd name="connsiteY925" fmla="*/ 2535518 h 5097210"/>
                  <a:gd name="connsiteX926" fmla="*/ 5093355 w 5133620"/>
                  <a:gd name="connsiteY926" fmla="*/ 2535518 h 5097210"/>
                  <a:gd name="connsiteX927" fmla="*/ 5098707 w 5133620"/>
                  <a:gd name="connsiteY927" fmla="*/ 2546441 h 5097210"/>
                  <a:gd name="connsiteX928" fmla="*/ 5098707 w 5133620"/>
                  <a:gd name="connsiteY928" fmla="*/ 2546441 h 5097210"/>
                  <a:gd name="connsiteX929" fmla="*/ 5090533 w 5133620"/>
                  <a:gd name="connsiteY929" fmla="*/ 2552212 h 5097210"/>
                  <a:gd name="connsiteX930" fmla="*/ 5090533 w 5133620"/>
                  <a:gd name="connsiteY930" fmla="*/ 2552212 h 5097210"/>
                  <a:gd name="connsiteX931" fmla="*/ 5087602 w 5133620"/>
                  <a:gd name="connsiteY931" fmla="*/ 2551684 h 5097210"/>
                  <a:gd name="connsiteX932" fmla="*/ 144472 w 5133620"/>
                  <a:gd name="connsiteY932" fmla="*/ 2504498 h 5097210"/>
                  <a:gd name="connsiteX933" fmla="*/ 142638 w 5133620"/>
                  <a:gd name="connsiteY933" fmla="*/ 2492538 h 5097210"/>
                  <a:gd name="connsiteX934" fmla="*/ 142651 w 5133620"/>
                  <a:gd name="connsiteY934" fmla="*/ 2492520 h 5097210"/>
                  <a:gd name="connsiteX935" fmla="*/ 142651 w 5133620"/>
                  <a:gd name="connsiteY935" fmla="*/ 2492520 h 5097210"/>
                  <a:gd name="connsiteX936" fmla="*/ 154602 w 5133620"/>
                  <a:gd name="connsiteY936" fmla="*/ 2490626 h 5097210"/>
                  <a:gd name="connsiteX937" fmla="*/ 154702 w 5133620"/>
                  <a:gd name="connsiteY937" fmla="*/ 2490699 h 5097210"/>
                  <a:gd name="connsiteX938" fmla="*/ 154702 w 5133620"/>
                  <a:gd name="connsiteY938" fmla="*/ 2490699 h 5097210"/>
                  <a:gd name="connsiteX939" fmla="*/ 156523 w 5133620"/>
                  <a:gd name="connsiteY939" fmla="*/ 2502769 h 5097210"/>
                  <a:gd name="connsiteX940" fmla="*/ 156523 w 5133620"/>
                  <a:gd name="connsiteY940" fmla="*/ 2502769 h 5097210"/>
                  <a:gd name="connsiteX941" fmla="*/ 149532 w 5133620"/>
                  <a:gd name="connsiteY941" fmla="*/ 2506173 h 5097210"/>
                  <a:gd name="connsiteX942" fmla="*/ 149532 w 5133620"/>
                  <a:gd name="connsiteY942" fmla="*/ 2506173 h 5097210"/>
                  <a:gd name="connsiteX943" fmla="*/ 144399 w 5133620"/>
                  <a:gd name="connsiteY943" fmla="*/ 2504443 h 5097210"/>
                  <a:gd name="connsiteX944" fmla="*/ 5110940 w 5133620"/>
                  <a:gd name="connsiteY944" fmla="*/ 2451159 h 5097210"/>
                  <a:gd name="connsiteX945" fmla="*/ 5102930 w 5133620"/>
                  <a:gd name="connsiteY945" fmla="*/ 2441857 h 5097210"/>
                  <a:gd name="connsiteX946" fmla="*/ 5102930 w 5133620"/>
                  <a:gd name="connsiteY946" fmla="*/ 2441857 h 5097210"/>
                  <a:gd name="connsiteX947" fmla="*/ 5112233 w 5133620"/>
                  <a:gd name="connsiteY947" fmla="*/ 2433938 h 5097210"/>
                  <a:gd name="connsiteX948" fmla="*/ 5112233 w 5133620"/>
                  <a:gd name="connsiteY948" fmla="*/ 2433938 h 5097210"/>
                  <a:gd name="connsiteX949" fmla="*/ 5120151 w 5133620"/>
                  <a:gd name="connsiteY949" fmla="*/ 2443240 h 5097210"/>
                  <a:gd name="connsiteX950" fmla="*/ 5120151 w 5133620"/>
                  <a:gd name="connsiteY950" fmla="*/ 2443240 h 5097210"/>
                  <a:gd name="connsiteX951" fmla="*/ 5111541 w 5133620"/>
                  <a:gd name="connsiteY951" fmla="*/ 2451159 h 5097210"/>
                  <a:gd name="connsiteX952" fmla="*/ 5110940 w 5133620"/>
                  <a:gd name="connsiteY952" fmla="*/ 2451159 h 5097210"/>
                  <a:gd name="connsiteX953" fmla="*/ 70726 w 5133620"/>
                  <a:gd name="connsiteY953" fmla="*/ 2428586 h 5097210"/>
                  <a:gd name="connsiteX954" fmla="*/ 72925 w 5133620"/>
                  <a:gd name="connsiteY954" fmla="*/ 2416644 h 5097210"/>
                  <a:gd name="connsiteX955" fmla="*/ 72965 w 5133620"/>
                  <a:gd name="connsiteY955" fmla="*/ 2416608 h 5097210"/>
                  <a:gd name="connsiteX956" fmla="*/ 72965 w 5133620"/>
                  <a:gd name="connsiteY956" fmla="*/ 2416608 h 5097210"/>
                  <a:gd name="connsiteX957" fmla="*/ 84943 w 5133620"/>
                  <a:gd name="connsiteY957" fmla="*/ 2418847 h 5097210"/>
                  <a:gd name="connsiteX958" fmla="*/ 84943 w 5133620"/>
                  <a:gd name="connsiteY958" fmla="*/ 2418847 h 5097210"/>
                  <a:gd name="connsiteX959" fmla="*/ 82715 w 5133620"/>
                  <a:gd name="connsiteY959" fmla="*/ 2430825 h 5097210"/>
                  <a:gd name="connsiteX960" fmla="*/ 82704 w 5133620"/>
                  <a:gd name="connsiteY960" fmla="*/ 2430825 h 5097210"/>
                  <a:gd name="connsiteX961" fmla="*/ 82704 w 5133620"/>
                  <a:gd name="connsiteY961" fmla="*/ 2430825 h 5097210"/>
                  <a:gd name="connsiteX962" fmla="*/ 77880 w 5133620"/>
                  <a:gd name="connsiteY962" fmla="*/ 2432391 h 5097210"/>
                  <a:gd name="connsiteX963" fmla="*/ 77880 w 5133620"/>
                  <a:gd name="connsiteY963" fmla="*/ 2432391 h 5097210"/>
                  <a:gd name="connsiteX964" fmla="*/ 70653 w 5133620"/>
                  <a:gd name="connsiteY964" fmla="*/ 2428531 h 5097210"/>
                  <a:gd name="connsiteX965" fmla="*/ 5098015 w 5133620"/>
                  <a:gd name="connsiteY965" fmla="*/ 2340969 h 5097210"/>
                  <a:gd name="connsiteX966" fmla="*/ 5105024 w 5133620"/>
                  <a:gd name="connsiteY966" fmla="*/ 2330975 h 5097210"/>
                  <a:gd name="connsiteX967" fmla="*/ 5105078 w 5133620"/>
                  <a:gd name="connsiteY967" fmla="*/ 2330975 h 5097210"/>
                  <a:gd name="connsiteX968" fmla="*/ 5105078 w 5133620"/>
                  <a:gd name="connsiteY968" fmla="*/ 2330975 h 5097210"/>
                  <a:gd name="connsiteX969" fmla="*/ 5115000 w 5133620"/>
                  <a:gd name="connsiteY969" fmla="*/ 2338001 h 5097210"/>
                  <a:gd name="connsiteX970" fmla="*/ 5115000 w 5133620"/>
                  <a:gd name="connsiteY970" fmla="*/ 2338038 h 5097210"/>
                  <a:gd name="connsiteX971" fmla="*/ 5115000 w 5133620"/>
                  <a:gd name="connsiteY971" fmla="*/ 2338038 h 5097210"/>
                  <a:gd name="connsiteX972" fmla="*/ 5115000 w 5133620"/>
                  <a:gd name="connsiteY972" fmla="*/ 2338038 h 5097210"/>
                  <a:gd name="connsiteX973" fmla="*/ 5115000 w 5133620"/>
                  <a:gd name="connsiteY973" fmla="*/ 2338038 h 5097210"/>
                  <a:gd name="connsiteX974" fmla="*/ 5108028 w 5133620"/>
                  <a:gd name="connsiteY974" fmla="*/ 2348032 h 5097210"/>
                  <a:gd name="connsiteX975" fmla="*/ 5108009 w 5133620"/>
                  <a:gd name="connsiteY975" fmla="*/ 2348032 h 5097210"/>
                  <a:gd name="connsiteX976" fmla="*/ 5108009 w 5133620"/>
                  <a:gd name="connsiteY976" fmla="*/ 2348032 h 5097210"/>
                  <a:gd name="connsiteX977" fmla="*/ 5106553 w 5133620"/>
                  <a:gd name="connsiteY977" fmla="*/ 2348214 h 5097210"/>
                  <a:gd name="connsiteX978" fmla="*/ 5106553 w 5133620"/>
                  <a:gd name="connsiteY978" fmla="*/ 2348214 h 5097210"/>
                  <a:gd name="connsiteX979" fmla="*/ 5097942 w 5133620"/>
                  <a:gd name="connsiteY979" fmla="*/ 2340914 h 5097210"/>
                  <a:gd name="connsiteX980" fmla="*/ 26435 w 5133620"/>
                  <a:gd name="connsiteY980" fmla="*/ 2332522 h 5097210"/>
                  <a:gd name="connsiteX981" fmla="*/ 26435 w 5133620"/>
                  <a:gd name="connsiteY981" fmla="*/ 2332522 h 5097210"/>
                  <a:gd name="connsiteX982" fmla="*/ 32460 w 5133620"/>
                  <a:gd name="connsiteY982" fmla="*/ 2321927 h 5097210"/>
                  <a:gd name="connsiteX983" fmla="*/ 32460 w 5133620"/>
                  <a:gd name="connsiteY983" fmla="*/ 2321927 h 5097210"/>
                  <a:gd name="connsiteX984" fmla="*/ 43015 w 5133620"/>
                  <a:gd name="connsiteY984" fmla="*/ 2327734 h 5097210"/>
                  <a:gd name="connsiteX985" fmla="*/ 43074 w 5133620"/>
                  <a:gd name="connsiteY985" fmla="*/ 2327953 h 5097210"/>
                  <a:gd name="connsiteX986" fmla="*/ 43074 w 5133620"/>
                  <a:gd name="connsiteY986" fmla="*/ 2327953 h 5097210"/>
                  <a:gd name="connsiteX987" fmla="*/ 37093 w 5133620"/>
                  <a:gd name="connsiteY987" fmla="*/ 2338529 h 5097210"/>
                  <a:gd name="connsiteX988" fmla="*/ 37030 w 5133620"/>
                  <a:gd name="connsiteY988" fmla="*/ 2338548 h 5097210"/>
                  <a:gd name="connsiteX989" fmla="*/ 37030 w 5133620"/>
                  <a:gd name="connsiteY989" fmla="*/ 2338548 h 5097210"/>
                  <a:gd name="connsiteX990" fmla="*/ 34791 w 5133620"/>
                  <a:gd name="connsiteY990" fmla="*/ 2338802 h 5097210"/>
                  <a:gd name="connsiteX991" fmla="*/ 34791 w 5133620"/>
                  <a:gd name="connsiteY991" fmla="*/ 2338802 h 5097210"/>
                  <a:gd name="connsiteX992" fmla="*/ 26362 w 5133620"/>
                  <a:gd name="connsiteY992" fmla="*/ 2332467 h 5097210"/>
                  <a:gd name="connsiteX993" fmla="*/ 5068651 w 5133620"/>
                  <a:gd name="connsiteY993" fmla="*/ 2244031 h 5097210"/>
                  <a:gd name="connsiteX994" fmla="*/ 5068651 w 5133620"/>
                  <a:gd name="connsiteY994" fmla="*/ 2244031 h 5097210"/>
                  <a:gd name="connsiteX995" fmla="*/ 5073129 w 5133620"/>
                  <a:gd name="connsiteY995" fmla="*/ 2232653 h 5097210"/>
                  <a:gd name="connsiteX996" fmla="*/ 5073129 w 5133620"/>
                  <a:gd name="connsiteY996" fmla="*/ 2232653 h 5097210"/>
                  <a:gd name="connsiteX997" fmla="*/ 5084507 w 5133620"/>
                  <a:gd name="connsiteY997" fmla="*/ 2237131 h 5097210"/>
                  <a:gd name="connsiteX998" fmla="*/ 5084507 w 5133620"/>
                  <a:gd name="connsiteY998" fmla="*/ 2237131 h 5097210"/>
                  <a:gd name="connsiteX999" fmla="*/ 5080011 w 5133620"/>
                  <a:gd name="connsiteY999" fmla="*/ 2248509 h 5097210"/>
                  <a:gd name="connsiteX1000" fmla="*/ 5080011 w 5133620"/>
                  <a:gd name="connsiteY1000" fmla="*/ 2248509 h 5097210"/>
                  <a:gd name="connsiteX1001" fmla="*/ 5076571 w 5133620"/>
                  <a:gd name="connsiteY1001" fmla="*/ 2249201 h 5097210"/>
                  <a:gd name="connsiteX1002" fmla="*/ 5076571 w 5133620"/>
                  <a:gd name="connsiteY1002" fmla="*/ 2249201 h 5097210"/>
                  <a:gd name="connsiteX1003" fmla="*/ 5068651 w 5133620"/>
                  <a:gd name="connsiteY1003" fmla="*/ 2244031 h 5097210"/>
                  <a:gd name="connsiteX1004" fmla="*/ 22102 w 5133620"/>
                  <a:gd name="connsiteY1004" fmla="*/ 2236403 h 5097210"/>
                  <a:gd name="connsiteX1005" fmla="*/ 13654 w 5133620"/>
                  <a:gd name="connsiteY1005" fmla="*/ 2227810 h 5097210"/>
                  <a:gd name="connsiteX1006" fmla="*/ 13655 w 5133620"/>
                  <a:gd name="connsiteY1006" fmla="*/ 2227701 h 5097210"/>
                  <a:gd name="connsiteX1007" fmla="*/ 13655 w 5133620"/>
                  <a:gd name="connsiteY1007" fmla="*/ 2227701 h 5097210"/>
                  <a:gd name="connsiteX1008" fmla="*/ 22357 w 5133620"/>
                  <a:gd name="connsiteY1008" fmla="*/ 2219163 h 5097210"/>
                  <a:gd name="connsiteX1009" fmla="*/ 22357 w 5133620"/>
                  <a:gd name="connsiteY1009" fmla="*/ 2219163 h 5097210"/>
                  <a:gd name="connsiteX1010" fmla="*/ 30877 w 5133620"/>
                  <a:gd name="connsiteY1010" fmla="*/ 2227956 h 5097210"/>
                  <a:gd name="connsiteX1011" fmla="*/ 30877 w 5133620"/>
                  <a:gd name="connsiteY1011" fmla="*/ 2227956 h 5097210"/>
                  <a:gd name="connsiteX1012" fmla="*/ 22266 w 5133620"/>
                  <a:gd name="connsiteY1012" fmla="*/ 2236403 h 5097210"/>
                  <a:gd name="connsiteX1013" fmla="*/ 22102 w 5133620"/>
                  <a:gd name="connsiteY1013" fmla="*/ 2236403 h 5097210"/>
                  <a:gd name="connsiteX1014" fmla="*/ 5017170 w 5133620"/>
                  <a:gd name="connsiteY1014" fmla="*/ 2157050 h 5097210"/>
                  <a:gd name="connsiteX1015" fmla="*/ 5018717 w 5133620"/>
                  <a:gd name="connsiteY1015" fmla="*/ 2144999 h 5097210"/>
                  <a:gd name="connsiteX1016" fmla="*/ 5018717 w 5133620"/>
                  <a:gd name="connsiteY1016" fmla="*/ 2144999 h 5097210"/>
                  <a:gd name="connsiteX1017" fmla="*/ 5030805 w 5133620"/>
                  <a:gd name="connsiteY1017" fmla="*/ 2146474 h 5097210"/>
                  <a:gd name="connsiteX1018" fmla="*/ 5030859 w 5133620"/>
                  <a:gd name="connsiteY1018" fmla="*/ 2146546 h 5097210"/>
                  <a:gd name="connsiteX1019" fmla="*/ 5030859 w 5133620"/>
                  <a:gd name="connsiteY1019" fmla="*/ 2146546 h 5097210"/>
                  <a:gd name="connsiteX1020" fmla="*/ 5029221 w 5133620"/>
                  <a:gd name="connsiteY1020" fmla="*/ 2158598 h 5097210"/>
                  <a:gd name="connsiteX1021" fmla="*/ 5029221 w 5133620"/>
                  <a:gd name="connsiteY1021" fmla="*/ 2158598 h 5097210"/>
                  <a:gd name="connsiteX1022" fmla="*/ 5023960 w 5133620"/>
                  <a:gd name="connsiteY1022" fmla="*/ 2160418 h 5097210"/>
                  <a:gd name="connsiteX1023" fmla="*/ 5023960 w 5133620"/>
                  <a:gd name="connsiteY1023" fmla="*/ 2160418 h 5097210"/>
                  <a:gd name="connsiteX1024" fmla="*/ 5017133 w 5133620"/>
                  <a:gd name="connsiteY1024" fmla="*/ 2157050 h 5097210"/>
                  <a:gd name="connsiteX1025" fmla="*/ 34208 w 5133620"/>
                  <a:gd name="connsiteY1025" fmla="*/ 2133949 h 5097210"/>
                  <a:gd name="connsiteX1026" fmla="*/ 28000 w 5133620"/>
                  <a:gd name="connsiteY1026" fmla="*/ 2123445 h 5097210"/>
                  <a:gd name="connsiteX1027" fmla="*/ 28000 w 5133620"/>
                  <a:gd name="connsiteY1027" fmla="*/ 2123445 h 5097210"/>
                  <a:gd name="connsiteX1028" fmla="*/ 38595 w 5133620"/>
                  <a:gd name="connsiteY1028" fmla="*/ 2117237 h 5097210"/>
                  <a:gd name="connsiteX1029" fmla="*/ 38595 w 5133620"/>
                  <a:gd name="connsiteY1029" fmla="*/ 2117237 h 5097210"/>
                  <a:gd name="connsiteX1030" fmla="*/ 44712 w 5133620"/>
                  <a:gd name="connsiteY1030" fmla="*/ 2127759 h 5097210"/>
                  <a:gd name="connsiteX1031" fmla="*/ 44712 w 5133620"/>
                  <a:gd name="connsiteY1031" fmla="*/ 2127759 h 5097210"/>
                  <a:gd name="connsiteX1032" fmla="*/ 36356 w 5133620"/>
                  <a:gd name="connsiteY1032" fmla="*/ 2134222 h 5097210"/>
                  <a:gd name="connsiteX1033" fmla="*/ 36356 w 5133620"/>
                  <a:gd name="connsiteY1033" fmla="*/ 2134222 h 5097210"/>
                  <a:gd name="connsiteX1034" fmla="*/ 34208 w 5133620"/>
                  <a:gd name="connsiteY1034" fmla="*/ 2133949 h 5097210"/>
                  <a:gd name="connsiteX1035" fmla="*/ 4946300 w 5133620"/>
                  <a:gd name="connsiteY1035" fmla="*/ 2084797 h 5097210"/>
                  <a:gd name="connsiteX1036" fmla="*/ 4946300 w 5133620"/>
                  <a:gd name="connsiteY1036" fmla="*/ 2084797 h 5097210"/>
                  <a:gd name="connsiteX1037" fmla="*/ 4945008 w 5133620"/>
                  <a:gd name="connsiteY1037" fmla="*/ 2072637 h 5097210"/>
                  <a:gd name="connsiteX1038" fmla="*/ 4945008 w 5133620"/>
                  <a:gd name="connsiteY1038" fmla="*/ 2072637 h 5097210"/>
                  <a:gd name="connsiteX1039" fmla="*/ 4957077 w 5133620"/>
                  <a:gd name="connsiteY1039" fmla="*/ 2071271 h 5097210"/>
                  <a:gd name="connsiteX1040" fmla="*/ 4957077 w 5133620"/>
                  <a:gd name="connsiteY1040" fmla="*/ 2071271 h 5097210"/>
                  <a:gd name="connsiteX1041" fmla="*/ 4958461 w 5133620"/>
                  <a:gd name="connsiteY1041" fmla="*/ 2083414 h 5097210"/>
                  <a:gd name="connsiteX1042" fmla="*/ 4958461 w 5133620"/>
                  <a:gd name="connsiteY1042" fmla="*/ 2083414 h 5097210"/>
                  <a:gd name="connsiteX1043" fmla="*/ 4951725 w 5133620"/>
                  <a:gd name="connsiteY1043" fmla="*/ 2086691 h 5097210"/>
                  <a:gd name="connsiteX1044" fmla="*/ 4951725 w 5133620"/>
                  <a:gd name="connsiteY1044" fmla="*/ 2086691 h 5097210"/>
                  <a:gd name="connsiteX1045" fmla="*/ 4946373 w 5133620"/>
                  <a:gd name="connsiteY1045" fmla="*/ 2084852 h 5097210"/>
                  <a:gd name="connsiteX1046" fmla="*/ 69106 w 5133620"/>
                  <a:gd name="connsiteY1046" fmla="*/ 2036774 h 5097210"/>
                  <a:gd name="connsiteX1047" fmla="*/ 65319 w 5133620"/>
                  <a:gd name="connsiteY1047" fmla="*/ 2025142 h 5097210"/>
                  <a:gd name="connsiteX1048" fmla="*/ 65319 w 5133620"/>
                  <a:gd name="connsiteY1048" fmla="*/ 2025142 h 5097210"/>
                  <a:gd name="connsiteX1049" fmla="*/ 76833 w 5133620"/>
                  <a:gd name="connsiteY1049" fmla="*/ 2021337 h 5097210"/>
                  <a:gd name="connsiteX1050" fmla="*/ 76861 w 5133620"/>
                  <a:gd name="connsiteY1050" fmla="*/ 2021355 h 5097210"/>
                  <a:gd name="connsiteX1051" fmla="*/ 76861 w 5133620"/>
                  <a:gd name="connsiteY1051" fmla="*/ 2021355 h 5097210"/>
                  <a:gd name="connsiteX1052" fmla="*/ 80695 w 5133620"/>
                  <a:gd name="connsiteY1052" fmla="*/ 2032806 h 5097210"/>
                  <a:gd name="connsiteX1053" fmla="*/ 80647 w 5133620"/>
                  <a:gd name="connsiteY1053" fmla="*/ 2032897 h 5097210"/>
                  <a:gd name="connsiteX1054" fmla="*/ 80647 w 5133620"/>
                  <a:gd name="connsiteY1054" fmla="*/ 2032897 h 5097210"/>
                  <a:gd name="connsiteX1055" fmla="*/ 72983 w 5133620"/>
                  <a:gd name="connsiteY1055" fmla="*/ 2037630 h 5097210"/>
                  <a:gd name="connsiteX1056" fmla="*/ 72983 w 5133620"/>
                  <a:gd name="connsiteY1056" fmla="*/ 2037630 h 5097210"/>
                  <a:gd name="connsiteX1057" fmla="*/ 69106 w 5133620"/>
                  <a:gd name="connsiteY1057" fmla="*/ 2036774 h 5097210"/>
                  <a:gd name="connsiteX1058" fmla="*/ 4859975 w 5133620"/>
                  <a:gd name="connsiteY1058" fmla="*/ 2032205 h 5097210"/>
                  <a:gd name="connsiteX1059" fmla="*/ 4855752 w 5133620"/>
                  <a:gd name="connsiteY1059" fmla="*/ 2020845 h 5097210"/>
                  <a:gd name="connsiteX1060" fmla="*/ 4855752 w 5133620"/>
                  <a:gd name="connsiteY1060" fmla="*/ 2020827 h 5097210"/>
                  <a:gd name="connsiteX1061" fmla="*/ 4855752 w 5133620"/>
                  <a:gd name="connsiteY1061" fmla="*/ 2020827 h 5097210"/>
                  <a:gd name="connsiteX1062" fmla="*/ 4867221 w 5133620"/>
                  <a:gd name="connsiteY1062" fmla="*/ 2016604 h 5097210"/>
                  <a:gd name="connsiteX1063" fmla="*/ 4867221 w 5133620"/>
                  <a:gd name="connsiteY1063" fmla="*/ 2016604 h 5097210"/>
                  <a:gd name="connsiteX1064" fmla="*/ 4871444 w 5133620"/>
                  <a:gd name="connsiteY1064" fmla="*/ 2027945 h 5097210"/>
                  <a:gd name="connsiteX1065" fmla="*/ 4871426 w 5133620"/>
                  <a:gd name="connsiteY1065" fmla="*/ 2027982 h 5097210"/>
                  <a:gd name="connsiteX1066" fmla="*/ 4871426 w 5133620"/>
                  <a:gd name="connsiteY1066" fmla="*/ 2027982 h 5097210"/>
                  <a:gd name="connsiteX1067" fmla="*/ 4863598 w 5133620"/>
                  <a:gd name="connsiteY1067" fmla="*/ 2032988 h 5097210"/>
                  <a:gd name="connsiteX1068" fmla="*/ 4863598 w 5133620"/>
                  <a:gd name="connsiteY1068" fmla="*/ 2032988 h 5097210"/>
                  <a:gd name="connsiteX1069" fmla="*/ 4859975 w 5133620"/>
                  <a:gd name="connsiteY1069" fmla="*/ 2032205 h 5097210"/>
                  <a:gd name="connsiteX1070" fmla="*/ 4765313 w 5133620"/>
                  <a:gd name="connsiteY1070" fmla="*/ 1988951 h 5097210"/>
                  <a:gd name="connsiteX1071" fmla="*/ 4765313 w 5133620"/>
                  <a:gd name="connsiteY1071" fmla="*/ 1988951 h 5097210"/>
                  <a:gd name="connsiteX1072" fmla="*/ 4762018 w 5133620"/>
                  <a:gd name="connsiteY1072" fmla="*/ 1977282 h 5097210"/>
                  <a:gd name="connsiteX1073" fmla="*/ 4762036 w 5133620"/>
                  <a:gd name="connsiteY1073" fmla="*/ 1977246 h 5097210"/>
                  <a:gd name="connsiteX1074" fmla="*/ 4762036 w 5133620"/>
                  <a:gd name="connsiteY1074" fmla="*/ 1977246 h 5097210"/>
                  <a:gd name="connsiteX1075" fmla="*/ 4773833 w 5133620"/>
                  <a:gd name="connsiteY1075" fmla="*/ 1973969 h 5097210"/>
                  <a:gd name="connsiteX1076" fmla="*/ 4773833 w 5133620"/>
                  <a:gd name="connsiteY1076" fmla="*/ 1973969 h 5097210"/>
                  <a:gd name="connsiteX1077" fmla="*/ 4777055 w 5133620"/>
                  <a:gd name="connsiteY1077" fmla="*/ 1985711 h 5097210"/>
                  <a:gd name="connsiteX1078" fmla="*/ 4777018 w 5133620"/>
                  <a:gd name="connsiteY1078" fmla="*/ 1985766 h 5097210"/>
                  <a:gd name="connsiteX1079" fmla="*/ 4777018 w 5133620"/>
                  <a:gd name="connsiteY1079" fmla="*/ 1985766 h 5097210"/>
                  <a:gd name="connsiteX1080" fmla="*/ 4769536 w 5133620"/>
                  <a:gd name="connsiteY1080" fmla="*/ 1990171 h 5097210"/>
                  <a:gd name="connsiteX1081" fmla="*/ 4769536 w 5133620"/>
                  <a:gd name="connsiteY1081" fmla="*/ 1990171 h 5097210"/>
                  <a:gd name="connsiteX1082" fmla="*/ 4765295 w 5133620"/>
                  <a:gd name="connsiteY1082" fmla="*/ 1988951 h 5097210"/>
                  <a:gd name="connsiteX1083" fmla="*/ 123573 w 5133620"/>
                  <a:gd name="connsiteY1083" fmla="*/ 1948902 h 5097210"/>
                  <a:gd name="connsiteX1084" fmla="*/ 122281 w 5133620"/>
                  <a:gd name="connsiteY1084" fmla="*/ 1936760 h 5097210"/>
                  <a:gd name="connsiteX1085" fmla="*/ 122281 w 5133620"/>
                  <a:gd name="connsiteY1085" fmla="*/ 1936760 h 5097210"/>
                  <a:gd name="connsiteX1086" fmla="*/ 134387 w 5133620"/>
                  <a:gd name="connsiteY1086" fmla="*/ 1935431 h 5097210"/>
                  <a:gd name="connsiteX1087" fmla="*/ 134423 w 5133620"/>
                  <a:gd name="connsiteY1087" fmla="*/ 1935467 h 5097210"/>
                  <a:gd name="connsiteX1088" fmla="*/ 134423 w 5133620"/>
                  <a:gd name="connsiteY1088" fmla="*/ 1935467 h 5097210"/>
                  <a:gd name="connsiteX1089" fmla="*/ 135745 w 5133620"/>
                  <a:gd name="connsiteY1089" fmla="*/ 1947573 h 5097210"/>
                  <a:gd name="connsiteX1090" fmla="*/ 135715 w 5133620"/>
                  <a:gd name="connsiteY1090" fmla="*/ 1947609 h 5097210"/>
                  <a:gd name="connsiteX1091" fmla="*/ 135715 w 5133620"/>
                  <a:gd name="connsiteY1091" fmla="*/ 1947609 h 5097210"/>
                  <a:gd name="connsiteX1092" fmla="*/ 128998 w 5133620"/>
                  <a:gd name="connsiteY1092" fmla="*/ 1950795 h 5097210"/>
                  <a:gd name="connsiteX1093" fmla="*/ 128998 w 5133620"/>
                  <a:gd name="connsiteY1093" fmla="*/ 1950795 h 5097210"/>
                  <a:gd name="connsiteX1094" fmla="*/ 123555 w 5133620"/>
                  <a:gd name="connsiteY1094" fmla="*/ 1948975 h 5097210"/>
                  <a:gd name="connsiteX1095" fmla="*/ 4680863 w 5133620"/>
                  <a:gd name="connsiteY1095" fmla="*/ 1925910 h 5097210"/>
                  <a:gd name="connsiteX1096" fmla="*/ 4680863 w 5133620"/>
                  <a:gd name="connsiteY1096" fmla="*/ 1925910 h 5097210"/>
                  <a:gd name="connsiteX1097" fmla="*/ 4680608 w 5133620"/>
                  <a:gd name="connsiteY1097" fmla="*/ 1913658 h 5097210"/>
                  <a:gd name="connsiteX1098" fmla="*/ 4680608 w 5133620"/>
                  <a:gd name="connsiteY1098" fmla="*/ 1913658 h 5097210"/>
                  <a:gd name="connsiteX1099" fmla="*/ 4692841 w 5133620"/>
                  <a:gd name="connsiteY1099" fmla="*/ 1913404 h 5097210"/>
                  <a:gd name="connsiteX1100" fmla="*/ 4692841 w 5133620"/>
                  <a:gd name="connsiteY1100" fmla="*/ 1913404 h 5097210"/>
                  <a:gd name="connsiteX1101" fmla="*/ 4692841 w 5133620"/>
                  <a:gd name="connsiteY1101" fmla="*/ 1913495 h 5097210"/>
                  <a:gd name="connsiteX1102" fmla="*/ 4692841 w 5133620"/>
                  <a:gd name="connsiteY1102" fmla="*/ 1913495 h 5097210"/>
                  <a:gd name="connsiteX1103" fmla="*/ 4693041 w 5133620"/>
                  <a:gd name="connsiteY1103" fmla="*/ 1925600 h 5097210"/>
                  <a:gd name="connsiteX1104" fmla="*/ 4693005 w 5133620"/>
                  <a:gd name="connsiteY1104" fmla="*/ 1925637 h 5097210"/>
                  <a:gd name="connsiteX1105" fmla="*/ 4693005 w 5133620"/>
                  <a:gd name="connsiteY1105" fmla="*/ 1925637 h 5097210"/>
                  <a:gd name="connsiteX1106" fmla="*/ 4686816 w 5133620"/>
                  <a:gd name="connsiteY1106" fmla="*/ 1928313 h 5097210"/>
                  <a:gd name="connsiteX1107" fmla="*/ 4686816 w 5133620"/>
                  <a:gd name="connsiteY1107" fmla="*/ 1928313 h 5097210"/>
                  <a:gd name="connsiteX1108" fmla="*/ 4680845 w 5133620"/>
                  <a:gd name="connsiteY1108" fmla="*/ 1925983 h 5097210"/>
                  <a:gd name="connsiteX1109" fmla="*/ 197137 w 5133620"/>
                  <a:gd name="connsiteY1109" fmla="*/ 1876522 h 5097210"/>
                  <a:gd name="connsiteX1110" fmla="*/ 199225 w 5133620"/>
                  <a:gd name="connsiteY1110" fmla="*/ 1864598 h 5097210"/>
                  <a:gd name="connsiteX1111" fmla="*/ 199285 w 5133620"/>
                  <a:gd name="connsiteY1111" fmla="*/ 1864561 h 5097210"/>
                  <a:gd name="connsiteX1112" fmla="*/ 199285 w 5133620"/>
                  <a:gd name="connsiteY1112" fmla="*/ 1864561 h 5097210"/>
                  <a:gd name="connsiteX1113" fmla="*/ 211240 w 5133620"/>
                  <a:gd name="connsiteY1113" fmla="*/ 1866582 h 5097210"/>
                  <a:gd name="connsiteX1114" fmla="*/ 211263 w 5133620"/>
                  <a:gd name="connsiteY1114" fmla="*/ 1866618 h 5097210"/>
                  <a:gd name="connsiteX1115" fmla="*/ 211263 w 5133620"/>
                  <a:gd name="connsiteY1115" fmla="*/ 1866618 h 5097210"/>
                  <a:gd name="connsiteX1116" fmla="*/ 209210 w 5133620"/>
                  <a:gd name="connsiteY1116" fmla="*/ 1878615 h 5097210"/>
                  <a:gd name="connsiteX1117" fmla="*/ 209115 w 5133620"/>
                  <a:gd name="connsiteY1117" fmla="*/ 1878688 h 5097210"/>
                  <a:gd name="connsiteX1118" fmla="*/ 209115 w 5133620"/>
                  <a:gd name="connsiteY1118" fmla="*/ 1878688 h 5097210"/>
                  <a:gd name="connsiteX1119" fmla="*/ 204200 w 5133620"/>
                  <a:gd name="connsiteY1119" fmla="*/ 1880144 h 5097210"/>
                  <a:gd name="connsiteX1120" fmla="*/ 204200 w 5133620"/>
                  <a:gd name="connsiteY1120" fmla="*/ 1880144 h 5097210"/>
                  <a:gd name="connsiteX1121" fmla="*/ 197046 w 5133620"/>
                  <a:gd name="connsiteY1121" fmla="*/ 1876594 h 5097210"/>
                  <a:gd name="connsiteX1122" fmla="*/ 4614690 w 5133620"/>
                  <a:gd name="connsiteY1122" fmla="*/ 1844045 h 5097210"/>
                  <a:gd name="connsiteX1123" fmla="*/ 4617402 w 5133620"/>
                  <a:gd name="connsiteY1123" fmla="*/ 1832176 h 5097210"/>
                  <a:gd name="connsiteX1124" fmla="*/ 4617439 w 5133620"/>
                  <a:gd name="connsiteY1124" fmla="*/ 1832158 h 5097210"/>
                  <a:gd name="connsiteX1125" fmla="*/ 4617439 w 5133620"/>
                  <a:gd name="connsiteY1125" fmla="*/ 1832158 h 5097210"/>
                  <a:gd name="connsiteX1126" fmla="*/ 4629326 w 5133620"/>
                  <a:gd name="connsiteY1126" fmla="*/ 1834906 h 5097210"/>
                  <a:gd name="connsiteX1127" fmla="*/ 4629326 w 5133620"/>
                  <a:gd name="connsiteY1127" fmla="*/ 1834906 h 5097210"/>
                  <a:gd name="connsiteX1128" fmla="*/ 4626577 w 5133620"/>
                  <a:gd name="connsiteY1128" fmla="*/ 1846794 h 5097210"/>
                  <a:gd name="connsiteX1129" fmla="*/ 4626577 w 5133620"/>
                  <a:gd name="connsiteY1129" fmla="*/ 1846794 h 5097210"/>
                  <a:gd name="connsiteX1130" fmla="*/ 4622008 w 5133620"/>
                  <a:gd name="connsiteY1130" fmla="*/ 1848105 h 5097210"/>
                  <a:gd name="connsiteX1131" fmla="*/ 4622008 w 5133620"/>
                  <a:gd name="connsiteY1131" fmla="*/ 1848105 h 5097210"/>
                  <a:gd name="connsiteX1132" fmla="*/ 4614599 w 5133620"/>
                  <a:gd name="connsiteY1132" fmla="*/ 1844118 h 5097210"/>
                  <a:gd name="connsiteX1133" fmla="*/ 283880 w 5133620"/>
                  <a:gd name="connsiteY1133" fmla="*/ 1819670 h 5097210"/>
                  <a:gd name="connsiteX1134" fmla="*/ 286658 w 5133620"/>
                  <a:gd name="connsiteY1134" fmla="*/ 1807891 h 5097210"/>
                  <a:gd name="connsiteX1135" fmla="*/ 286720 w 5133620"/>
                  <a:gd name="connsiteY1135" fmla="*/ 1807855 h 5097210"/>
                  <a:gd name="connsiteX1136" fmla="*/ 286720 w 5133620"/>
                  <a:gd name="connsiteY1136" fmla="*/ 1807855 h 5097210"/>
                  <a:gd name="connsiteX1137" fmla="*/ 298495 w 5133620"/>
                  <a:gd name="connsiteY1137" fmla="*/ 1810640 h 5097210"/>
                  <a:gd name="connsiteX1138" fmla="*/ 298535 w 5133620"/>
                  <a:gd name="connsiteY1138" fmla="*/ 1810713 h 5097210"/>
                  <a:gd name="connsiteX1139" fmla="*/ 298535 w 5133620"/>
                  <a:gd name="connsiteY1139" fmla="*/ 1810713 h 5097210"/>
                  <a:gd name="connsiteX1140" fmla="*/ 295735 w 5133620"/>
                  <a:gd name="connsiteY1140" fmla="*/ 1822491 h 5097210"/>
                  <a:gd name="connsiteX1141" fmla="*/ 295695 w 5133620"/>
                  <a:gd name="connsiteY1141" fmla="*/ 1822509 h 5097210"/>
                  <a:gd name="connsiteX1142" fmla="*/ 295695 w 5133620"/>
                  <a:gd name="connsiteY1142" fmla="*/ 1822509 h 5097210"/>
                  <a:gd name="connsiteX1143" fmla="*/ 291217 w 5133620"/>
                  <a:gd name="connsiteY1143" fmla="*/ 1823802 h 5097210"/>
                  <a:gd name="connsiteX1144" fmla="*/ 291217 w 5133620"/>
                  <a:gd name="connsiteY1144" fmla="*/ 1823802 h 5097210"/>
                  <a:gd name="connsiteX1145" fmla="*/ 283717 w 5133620"/>
                  <a:gd name="connsiteY1145" fmla="*/ 1819742 h 5097210"/>
                  <a:gd name="connsiteX1146" fmla="*/ 374265 w 5133620"/>
                  <a:gd name="connsiteY1146" fmla="*/ 1769335 h 5097210"/>
                  <a:gd name="connsiteX1147" fmla="*/ 377797 w 5133620"/>
                  <a:gd name="connsiteY1147" fmla="*/ 1757629 h 5097210"/>
                  <a:gd name="connsiteX1148" fmla="*/ 377797 w 5133620"/>
                  <a:gd name="connsiteY1148" fmla="*/ 1757629 h 5097210"/>
                  <a:gd name="connsiteX1149" fmla="*/ 389520 w 5133620"/>
                  <a:gd name="connsiteY1149" fmla="*/ 1761161 h 5097210"/>
                  <a:gd name="connsiteX1150" fmla="*/ 389520 w 5133620"/>
                  <a:gd name="connsiteY1150" fmla="*/ 1761161 h 5097210"/>
                  <a:gd name="connsiteX1151" fmla="*/ 385989 w 5133620"/>
                  <a:gd name="connsiteY1151" fmla="*/ 1772866 h 5097210"/>
                  <a:gd name="connsiteX1152" fmla="*/ 385989 w 5133620"/>
                  <a:gd name="connsiteY1152" fmla="*/ 1772866 h 5097210"/>
                  <a:gd name="connsiteX1153" fmla="*/ 381856 w 5133620"/>
                  <a:gd name="connsiteY1153" fmla="*/ 1773831 h 5097210"/>
                  <a:gd name="connsiteX1154" fmla="*/ 381856 w 5133620"/>
                  <a:gd name="connsiteY1154" fmla="*/ 1773831 h 5097210"/>
                  <a:gd name="connsiteX1155" fmla="*/ 374101 w 5133620"/>
                  <a:gd name="connsiteY1155" fmla="*/ 1769407 h 5097210"/>
                  <a:gd name="connsiteX1156" fmla="*/ 4570472 w 5133620"/>
                  <a:gd name="connsiteY1156" fmla="*/ 1748491 h 5097210"/>
                  <a:gd name="connsiteX1157" fmla="*/ 4575933 w 5133620"/>
                  <a:gd name="connsiteY1157" fmla="*/ 1737604 h 5097210"/>
                  <a:gd name="connsiteX1158" fmla="*/ 4576060 w 5133620"/>
                  <a:gd name="connsiteY1158" fmla="*/ 1737568 h 5097210"/>
                  <a:gd name="connsiteX1159" fmla="*/ 4576060 w 5133620"/>
                  <a:gd name="connsiteY1159" fmla="*/ 1737568 h 5097210"/>
                  <a:gd name="connsiteX1160" fmla="*/ 4586946 w 5133620"/>
                  <a:gd name="connsiteY1160" fmla="*/ 1743048 h 5097210"/>
                  <a:gd name="connsiteX1161" fmla="*/ 4586983 w 5133620"/>
                  <a:gd name="connsiteY1161" fmla="*/ 1743175 h 5097210"/>
                  <a:gd name="connsiteX1162" fmla="*/ 4586983 w 5133620"/>
                  <a:gd name="connsiteY1162" fmla="*/ 1743175 h 5097210"/>
                  <a:gd name="connsiteX1163" fmla="*/ 4581376 w 5133620"/>
                  <a:gd name="connsiteY1163" fmla="*/ 1753934 h 5097210"/>
                  <a:gd name="connsiteX1164" fmla="*/ 4581376 w 5133620"/>
                  <a:gd name="connsiteY1164" fmla="*/ 1753934 h 5097210"/>
                  <a:gd name="connsiteX1165" fmla="*/ 4581376 w 5133620"/>
                  <a:gd name="connsiteY1165" fmla="*/ 1753934 h 5097210"/>
                  <a:gd name="connsiteX1166" fmla="*/ 4578700 w 5133620"/>
                  <a:gd name="connsiteY1166" fmla="*/ 1754371 h 5097210"/>
                  <a:gd name="connsiteX1167" fmla="*/ 4578700 w 5133620"/>
                  <a:gd name="connsiteY1167" fmla="*/ 1754371 h 5097210"/>
                  <a:gd name="connsiteX1168" fmla="*/ 4570308 w 5133620"/>
                  <a:gd name="connsiteY1168" fmla="*/ 1748563 h 5097210"/>
                  <a:gd name="connsiteX1169" fmla="*/ 464649 w 5133620"/>
                  <a:gd name="connsiteY1169" fmla="*/ 1719018 h 5097210"/>
                  <a:gd name="connsiteX1170" fmla="*/ 466688 w 5133620"/>
                  <a:gd name="connsiteY1170" fmla="*/ 1707057 h 5097210"/>
                  <a:gd name="connsiteX1171" fmla="*/ 466725 w 5133620"/>
                  <a:gd name="connsiteY1171" fmla="*/ 1707039 h 5097210"/>
                  <a:gd name="connsiteX1172" fmla="*/ 466725 w 5133620"/>
                  <a:gd name="connsiteY1172" fmla="*/ 1707039 h 5097210"/>
                  <a:gd name="connsiteX1173" fmla="*/ 478794 w 5133620"/>
                  <a:gd name="connsiteY1173" fmla="*/ 1709096 h 5097210"/>
                  <a:gd name="connsiteX1174" fmla="*/ 478794 w 5133620"/>
                  <a:gd name="connsiteY1174" fmla="*/ 1709096 h 5097210"/>
                  <a:gd name="connsiteX1175" fmla="*/ 476628 w 5133620"/>
                  <a:gd name="connsiteY1175" fmla="*/ 1721166 h 5097210"/>
                  <a:gd name="connsiteX1176" fmla="*/ 476628 w 5133620"/>
                  <a:gd name="connsiteY1176" fmla="*/ 1721166 h 5097210"/>
                  <a:gd name="connsiteX1177" fmla="*/ 471731 w 5133620"/>
                  <a:gd name="connsiteY1177" fmla="*/ 1722713 h 5097210"/>
                  <a:gd name="connsiteX1178" fmla="*/ 471731 w 5133620"/>
                  <a:gd name="connsiteY1178" fmla="*/ 1722713 h 5097210"/>
                  <a:gd name="connsiteX1179" fmla="*/ 464649 w 5133620"/>
                  <a:gd name="connsiteY1179" fmla="*/ 1719018 h 5097210"/>
                  <a:gd name="connsiteX1180" fmla="*/ 4550738 w 5133620"/>
                  <a:gd name="connsiteY1180" fmla="*/ 1645108 h 5097210"/>
                  <a:gd name="connsiteX1181" fmla="*/ 4558639 w 5133620"/>
                  <a:gd name="connsiteY1181" fmla="*/ 1636013 h 5097210"/>
                  <a:gd name="connsiteX1182" fmla="*/ 4558767 w 5133620"/>
                  <a:gd name="connsiteY1182" fmla="*/ 1636006 h 5097210"/>
                  <a:gd name="connsiteX1183" fmla="*/ 4558767 w 5133620"/>
                  <a:gd name="connsiteY1183" fmla="*/ 1636006 h 5097210"/>
                  <a:gd name="connsiteX1184" fmla="*/ 4567869 w 5133620"/>
                  <a:gd name="connsiteY1184" fmla="*/ 1643909 h 5097210"/>
                  <a:gd name="connsiteX1185" fmla="*/ 4567869 w 5133620"/>
                  <a:gd name="connsiteY1185" fmla="*/ 1644016 h 5097210"/>
                  <a:gd name="connsiteX1186" fmla="*/ 4567869 w 5133620"/>
                  <a:gd name="connsiteY1186" fmla="*/ 1644016 h 5097210"/>
                  <a:gd name="connsiteX1187" fmla="*/ 4559968 w 5133620"/>
                  <a:gd name="connsiteY1187" fmla="*/ 1653111 h 5097210"/>
                  <a:gd name="connsiteX1188" fmla="*/ 4559859 w 5133620"/>
                  <a:gd name="connsiteY1188" fmla="*/ 1653118 h 5097210"/>
                  <a:gd name="connsiteX1189" fmla="*/ 4559859 w 5133620"/>
                  <a:gd name="connsiteY1189" fmla="*/ 1653118 h 5097210"/>
                  <a:gd name="connsiteX1190" fmla="*/ 4559349 w 5133620"/>
                  <a:gd name="connsiteY1190" fmla="*/ 1653209 h 5097210"/>
                  <a:gd name="connsiteX1191" fmla="*/ 4559349 w 5133620"/>
                  <a:gd name="connsiteY1191" fmla="*/ 1653209 h 5097210"/>
                  <a:gd name="connsiteX1192" fmla="*/ 4550738 w 5133620"/>
                  <a:gd name="connsiteY1192" fmla="*/ 1645108 h 5097210"/>
                  <a:gd name="connsiteX1193" fmla="*/ 541162 w 5133620"/>
                  <a:gd name="connsiteY1193" fmla="*/ 1649841 h 5097210"/>
                  <a:gd name="connsiteX1194" fmla="*/ 539939 w 5133620"/>
                  <a:gd name="connsiteY1194" fmla="*/ 1637726 h 5097210"/>
                  <a:gd name="connsiteX1195" fmla="*/ 539961 w 5133620"/>
                  <a:gd name="connsiteY1195" fmla="*/ 1637699 h 5097210"/>
                  <a:gd name="connsiteX1196" fmla="*/ 539961 w 5133620"/>
                  <a:gd name="connsiteY1196" fmla="*/ 1637699 h 5097210"/>
                  <a:gd name="connsiteX1197" fmla="*/ 552048 w 5133620"/>
                  <a:gd name="connsiteY1197" fmla="*/ 1636452 h 5097210"/>
                  <a:gd name="connsiteX1198" fmla="*/ 552103 w 5133620"/>
                  <a:gd name="connsiteY1198" fmla="*/ 1636498 h 5097210"/>
                  <a:gd name="connsiteX1199" fmla="*/ 552103 w 5133620"/>
                  <a:gd name="connsiteY1199" fmla="*/ 1636498 h 5097210"/>
                  <a:gd name="connsiteX1200" fmla="*/ 553304 w 5133620"/>
                  <a:gd name="connsiteY1200" fmla="*/ 1648640 h 5097210"/>
                  <a:gd name="connsiteX1201" fmla="*/ 553304 w 5133620"/>
                  <a:gd name="connsiteY1201" fmla="*/ 1648640 h 5097210"/>
                  <a:gd name="connsiteX1202" fmla="*/ 546587 w 5133620"/>
                  <a:gd name="connsiteY1202" fmla="*/ 1651753 h 5097210"/>
                  <a:gd name="connsiteX1203" fmla="*/ 546587 w 5133620"/>
                  <a:gd name="connsiteY1203" fmla="*/ 1651753 h 5097210"/>
                  <a:gd name="connsiteX1204" fmla="*/ 541162 w 5133620"/>
                  <a:gd name="connsiteY1204" fmla="*/ 1649823 h 5097210"/>
                  <a:gd name="connsiteX1205" fmla="*/ 598469 w 5133620"/>
                  <a:gd name="connsiteY1205" fmla="*/ 1563953 h 5097210"/>
                  <a:gd name="connsiteX1206" fmla="*/ 594665 w 5133620"/>
                  <a:gd name="connsiteY1206" fmla="*/ 1552394 h 5097210"/>
                  <a:gd name="connsiteX1207" fmla="*/ 594665 w 5133620"/>
                  <a:gd name="connsiteY1207" fmla="*/ 1552394 h 5097210"/>
                  <a:gd name="connsiteX1208" fmla="*/ 606206 w 5133620"/>
                  <a:gd name="connsiteY1208" fmla="*/ 1548534 h 5097210"/>
                  <a:gd name="connsiteX1209" fmla="*/ 606206 w 5133620"/>
                  <a:gd name="connsiteY1209" fmla="*/ 1548534 h 5097210"/>
                  <a:gd name="connsiteX1210" fmla="*/ 610011 w 5133620"/>
                  <a:gd name="connsiteY1210" fmla="*/ 1560167 h 5097210"/>
                  <a:gd name="connsiteX1211" fmla="*/ 610011 w 5133620"/>
                  <a:gd name="connsiteY1211" fmla="*/ 1560167 h 5097210"/>
                  <a:gd name="connsiteX1212" fmla="*/ 602329 w 5133620"/>
                  <a:gd name="connsiteY1212" fmla="*/ 1564900 h 5097210"/>
                  <a:gd name="connsiteX1213" fmla="*/ 602329 w 5133620"/>
                  <a:gd name="connsiteY1213" fmla="*/ 1564900 h 5097210"/>
                  <a:gd name="connsiteX1214" fmla="*/ 598469 w 5133620"/>
                  <a:gd name="connsiteY1214" fmla="*/ 1563935 h 5097210"/>
                  <a:gd name="connsiteX1215" fmla="*/ 4564101 w 5133620"/>
                  <a:gd name="connsiteY1215" fmla="*/ 1549991 h 5097210"/>
                  <a:gd name="connsiteX1216" fmla="*/ 4557201 w 5133620"/>
                  <a:gd name="connsiteY1216" fmla="*/ 1539996 h 5097210"/>
                  <a:gd name="connsiteX1217" fmla="*/ 4557201 w 5133620"/>
                  <a:gd name="connsiteY1217" fmla="*/ 1539996 h 5097210"/>
                  <a:gd name="connsiteX1218" fmla="*/ 4567286 w 5133620"/>
                  <a:gd name="connsiteY1218" fmla="*/ 1533097 h 5097210"/>
                  <a:gd name="connsiteX1219" fmla="*/ 4567286 w 5133620"/>
                  <a:gd name="connsiteY1219" fmla="*/ 1533097 h 5097210"/>
                  <a:gd name="connsiteX1220" fmla="*/ 4574185 w 5133620"/>
                  <a:gd name="connsiteY1220" fmla="*/ 1543182 h 5097210"/>
                  <a:gd name="connsiteX1221" fmla="*/ 4574185 w 5133620"/>
                  <a:gd name="connsiteY1221" fmla="*/ 1543182 h 5097210"/>
                  <a:gd name="connsiteX1222" fmla="*/ 4565739 w 5133620"/>
                  <a:gd name="connsiteY1222" fmla="*/ 1550173 h 5097210"/>
                  <a:gd name="connsiteX1223" fmla="*/ 4565739 w 5133620"/>
                  <a:gd name="connsiteY1223" fmla="*/ 1550173 h 5097210"/>
                  <a:gd name="connsiteX1224" fmla="*/ 4564082 w 5133620"/>
                  <a:gd name="connsiteY1224" fmla="*/ 1549972 h 5097210"/>
                  <a:gd name="connsiteX1225" fmla="*/ 637754 w 5133620"/>
                  <a:gd name="connsiteY1225" fmla="*/ 1468381 h 5097210"/>
                  <a:gd name="connsiteX1226" fmla="*/ 632056 w 5133620"/>
                  <a:gd name="connsiteY1226" fmla="*/ 1457604 h 5097210"/>
                  <a:gd name="connsiteX1227" fmla="*/ 632056 w 5133620"/>
                  <a:gd name="connsiteY1227" fmla="*/ 1457604 h 5097210"/>
                  <a:gd name="connsiteX1228" fmla="*/ 642688 w 5133620"/>
                  <a:gd name="connsiteY1228" fmla="*/ 1451878 h 5097210"/>
                  <a:gd name="connsiteX1229" fmla="*/ 642833 w 5133620"/>
                  <a:gd name="connsiteY1229" fmla="*/ 1451924 h 5097210"/>
                  <a:gd name="connsiteX1230" fmla="*/ 642833 w 5133620"/>
                  <a:gd name="connsiteY1230" fmla="*/ 1451924 h 5097210"/>
                  <a:gd name="connsiteX1231" fmla="*/ 648535 w 5133620"/>
                  <a:gd name="connsiteY1231" fmla="*/ 1462539 h 5097210"/>
                  <a:gd name="connsiteX1232" fmla="*/ 648513 w 5133620"/>
                  <a:gd name="connsiteY1232" fmla="*/ 1462610 h 5097210"/>
                  <a:gd name="connsiteX1233" fmla="*/ 648513 w 5133620"/>
                  <a:gd name="connsiteY1233" fmla="*/ 1462701 h 5097210"/>
                  <a:gd name="connsiteX1234" fmla="*/ 640248 w 5133620"/>
                  <a:gd name="connsiteY1234" fmla="*/ 1468727 h 5097210"/>
                  <a:gd name="connsiteX1235" fmla="*/ 640248 w 5133620"/>
                  <a:gd name="connsiteY1235" fmla="*/ 1468727 h 5097210"/>
                  <a:gd name="connsiteX1236" fmla="*/ 637754 w 5133620"/>
                  <a:gd name="connsiteY1236" fmla="*/ 1468381 h 5097210"/>
                  <a:gd name="connsiteX1237" fmla="*/ 4593737 w 5133620"/>
                  <a:gd name="connsiteY1237" fmla="*/ 1451141 h 5097210"/>
                  <a:gd name="connsiteX1238" fmla="*/ 4589605 w 5133620"/>
                  <a:gd name="connsiteY1238" fmla="*/ 1439691 h 5097210"/>
                  <a:gd name="connsiteX1239" fmla="*/ 4589605 w 5133620"/>
                  <a:gd name="connsiteY1239" fmla="*/ 1439691 h 5097210"/>
                  <a:gd name="connsiteX1240" fmla="*/ 4601055 w 5133620"/>
                  <a:gd name="connsiteY1240" fmla="*/ 1435467 h 5097210"/>
                  <a:gd name="connsiteX1241" fmla="*/ 4601055 w 5133620"/>
                  <a:gd name="connsiteY1241" fmla="*/ 1435467 h 5097210"/>
                  <a:gd name="connsiteX1242" fmla="*/ 4605224 w 5133620"/>
                  <a:gd name="connsiteY1242" fmla="*/ 1446961 h 5097210"/>
                  <a:gd name="connsiteX1243" fmla="*/ 4605206 w 5133620"/>
                  <a:gd name="connsiteY1243" fmla="*/ 1447009 h 5097210"/>
                  <a:gd name="connsiteX1244" fmla="*/ 4605206 w 5133620"/>
                  <a:gd name="connsiteY1244" fmla="*/ 1447009 h 5097210"/>
                  <a:gd name="connsiteX1245" fmla="*/ 4597451 w 5133620"/>
                  <a:gd name="connsiteY1245" fmla="*/ 1451924 h 5097210"/>
                  <a:gd name="connsiteX1246" fmla="*/ 4597451 w 5133620"/>
                  <a:gd name="connsiteY1246" fmla="*/ 1451924 h 5097210"/>
                  <a:gd name="connsiteX1247" fmla="*/ 4593737 w 5133620"/>
                  <a:gd name="connsiteY1247" fmla="*/ 1451141 h 5097210"/>
                  <a:gd name="connsiteX1248" fmla="*/ 652136 w 5133620"/>
                  <a:gd name="connsiteY1248" fmla="*/ 1366200 h 5097210"/>
                  <a:gd name="connsiteX1249" fmla="*/ 643871 w 5133620"/>
                  <a:gd name="connsiteY1249" fmla="*/ 1357225 h 5097210"/>
                  <a:gd name="connsiteX1250" fmla="*/ 643871 w 5133620"/>
                  <a:gd name="connsiteY1250" fmla="*/ 1357225 h 5097210"/>
                  <a:gd name="connsiteX1251" fmla="*/ 652777 w 5133620"/>
                  <a:gd name="connsiteY1251" fmla="*/ 1348958 h 5097210"/>
                  <a:gd name="connsiteX1252" fmla="*/ 652828 w 5133620"/>
                  <a:gd name="connsiteY1252" fmla="*/ 1348960 h 5097210"/>
                  <a:gd name="connsiteX1253" fmla="*/ 652828 w 5133620"/>
                  <a:gd name="connsiteY1253" fmla="*/ 1348960 h 5097210"/>
                  <a:gd name="connsiteX1254" fmla="*/ 661092 w 5133620"/>
                  <a:gd name="connsiteY1254" fmla="*/ 1357917 h 5097210"/>
                  <a:gd name="connsiteX1255" fmla="*/ 661092 w 5133620"/>
                  <a:gd name="connsiteY1255" fmla="*/ 1357917 h 5097210"/>
                  <a:gd name="connsiteX1256" fmla="*/ 652482 w 5133620"/>
                  <a:gd name="connsiteY1256" fmla="*/ 1366200 h 5097210"/>
                  <a:gd name="connsiteX1257" fmla="*/ 652136 w 5133620"/>
                  <a:gd name="connsiteY1257" fmla="*/ 1366200 h 5097210"/>
                  <a:gd name="connsiteX1258" fmla="*/ 4638556 w 5133620"/>
                  <a:gd name="connsiteY1258" fmla="*/ 1357753 h 5097210"/>
                  <a:gd name="connsiteX1259" fmla="*/ 4633696 w 5133620"/>
                  <a:gd name="connsiteY1259" fmla="*/ 1346843 h 5097210"/>
                  <a:gd name="connsiteX1260" fmla="*/ 4633805 w 5133620"/>
                  <a:gd name="connsiteY1260" fmla="*/ 1346557 h 5097210"/>
                  <a:gd name="connsiteX1261" fmla="*/ 4633805 w 5133620"/>
                  <a:gd name="connsiteY1261" fmla="*/ 1346557 h 5097210"/>
                  <a:gd name="connsiteX1262" fmla="*/ 4644891 w 5133620"/>
                  <a:gd name="connsiteY1262" fmla="*/ 1341759 h 5097210"/>
                  <a:gd name="connsiteX1263" fmla="*/ 4645001 w 5133620"/>
                  <a:gd name="connsiteY1263" fmla="*/ 1341806 h 5097210"/>
                  <a:gd name="connsiteX1264" fmla="*/ 4645001 w 5133620"/>
                  <a:gd name="connsiteY1264" fmla="*/ 1341806 h 5097210"/>
                  <a:gd name="connsiteX1265" fmla="*/ 4649752 w 5133620"/>
                  <a:gd name="connsiteY1265" fmla="*/ 1353018 h 5097210"/>
                  <a:gd name="connsiteX1266" fmla="*/ 4649752 w 5133620"/>
                  <a:gd name="connsiteY1266" fmla="*/ 1353020 h 5097210"/>
                  <a:gd name="connsiteX1267" fmla="*/ 4649752 w 5133620"/>
                  <a:gd name="connsiteY1267" fmla="*/ 1353020 h 5097210"/>
                  <a:gd name="connsiteX1268" fmla="*/ 4641742 w 5133620"/>
                  <a:gd name="connsiteY1268" fmla="*/ 1358481 h 5097210"/>
                  <a:gd name="connsiteX1269" fmla="*/ 4641742 w 5133620"/>
                  <a:gd name="connsiteY1269" fmla="*/ 1358481 h 5097210"/>
                  <a:gd name="connsiteX1270" fmla="*/ 4638556 w 5133620"/>
                  <a:gd name="connsiteY1270" fmla="*/ 1357753 h 5097210"/>
                  <a:gd name="connsiteX1271" fmla="*/ 655230 w 5133620"/>
                  <a:gd name="connsiteY1271" fmla="*/ 1262635 h 5097210"/>
                  <a:gd name="connsiteX1272" fmla="*/ 646711 w 5133620"/>
                  <a:gd name="connsiteY1272" fmla="*/ 1253863 h 5097210"/>
                  <a:gd name="connsiteX1273" fmla="*/ 646711 w 5133620"/>
                  <a:gd name="connsiteY1273" fmla="*/ 1253843 h 5097210"/>
                  <a:gd name="connsiteX1274" fmla="*/ 646711 w 5133620"/>
                  <a:gd name="connsiteY1274" fmla="*/ 1253843 h 5097210"/>
                  <a:gd name="connsiteX1275" fmla="*/ 655504 w 5133620"/>
                  <a:gd name="connsiteY1275" fmla="*/ 1245396 h 5097210"/>
                  <a:gd name="connsiteX1276" fmla="*/ 655504 w 5133620"/>
                  <a:gd name="connsiteY1276" fmla="*/ 1245396 h 5097210"/>
                  <a:gd name="connsiteX1277" fmla="*/ 663950 w 5133620"/>
                  <a:gd name="connsiteY1277" fmla="*/ 1254167 h 5097210"/>
                  <a:gd name="connsiteX1278" fmla="*/ 663950 w 5133620"/>
                  <a:gd name="connsiteY1278" fmla="*/ 1254188 h 5097210"/>
                  <a:gd name="connsiteX1279" fmla="*/ 663950 w 5133620"/>
                  <a:gd name="connsiteY1279" fmla="*/ 1254188 h 5097210"/>
                  <a:gd name="connsiteX1280" fmla="*/ 655322 w 5133620"/>
                  <a:gd name="connsiteY1280" fmla="*/ 1262635 h 5097210"/>
                  <a:gd name="connsiteX1281" fmla="*/ 655322 w 5133620"/>
                  <a:gd name="connsiteY1281" fmla="*/ 1262635 h 5097210"/>
                  <a:gd name="connsiteX1282" fmla="*/ 4671378 w 5133620"/>
                  <a:gd name="connsiteY1282" fmla="*/ 1259704 h 5097210"/>
                  <a:gd name="connsiteX1283" fmla="*/ 4664570 w 5133620"/>
                  <a:gd name="connsiteY1283" fmla="*/ 1249528 h 5097210"/>
                  <a:gd name="connsiteX1284" fmla="*/ 4664570 w 5133620"/>
                  <a:gd name="connsiteY1284" fmla="*/ 1249528 h 5097210"/>
                  <a:gd name="connsiteX1285" fmla="*/ 4674746 w 5133620"/>
                  <a:gd name="connsiteY1285" fmla="*/ 1242811 h 5097210"/>
                  <a:gd name="connsiteX1286" fmla="*/ 4674746 w 5133620"/>
                  <a:gd name="connsiteY1286" fmla="*/ 1242811 h 5097210"/>
                  <a:gd name="connsiteX1287" fmla="*/ 4681464 w 5133620"/>
                  <a:gd name="connsiteY1287" fmla="*/ 1252987 h 5097210"/>
                  <a:gd name="connsiteX1288" fmla="*/ 4681464 w 5133620"/>
                  <a:gd name="connsiteY1288" fmla="*/ 1252987 h 5097210"/>
                  <a:gd name="connsiteX1289" fmla="*/ 4673017 w 5133620"/>
                  <a:gd name="connsiteY1289" fmla="*/ 1259868 h 5097210"/>
                  <a:gd name="connsiteX1290" fmla="*/ 4673017 w 5133620"/>
                  <a:gd name="connsiteY1290" fmla="*/ 1259868 h 5097210"/>
                  <a:gd name="connsiteX1291" fmla="*/ 4671378 w 5133620"/>
                  <a:gd name="connsiteY1291" fmla="*/ 1259704 h 5097210"/>
                  <a:gd name="connsiteX1292" fmla="*/ 656104 w 5133620"/>
                  <a:gd name="connsiteY1292" fmla="*/ 1159162 h 5097210"/>
                  <a:gd name="connsiteX1293" fmla="*/ 647566 w 5133620"/>
                  <a:gd name="connsiteY1293" fmla="*/ 1150442 h 5097210"/>
                  <a:gd name="connsiteX1294" fmla="*/ 647566 w 5133620"/>
                  <a:gd name="connsiteY1294" fmla="*/ 1150442 h 5097210"/>
                  <a:gd name="connsiteX1295" fmla="*/ 656359 w 5133620"/>
                  <a:gd name="connsiteY1295" fmla="*/ 1141922 h 5097210"/>
                  <a:gd name="connsiteX1296" fmla="*/ 656359 w 5133620"/>
                  <a:gd name="connsiteY1296" fmla="*/ 1141922 h 5097210"/>
                  <a:gd name="connsiteX1297" fmla="*/ 664806 w 5133620"/>
                  <a:gd name="connsiteY1297" fmla="*/ 1150622 h 5097210"/>
                  <a:gd name="connsiteX1298" fmla="*/ 664806 w 5133620"/>
                  <a:gd name="connsiteY1298" fmla="*/ 1150624 h 5097210"/>
                  <a:gd name="connsiteX1299" fmla="*/ 664806 w 5133620"/>
                  <a:gd name="connsiteY1299" fmla="*/ 1150624 h 5097210"/>
                  <a:gd name="connsiteX1300" fmla="*/ 656195 w 5133620"/>
                  <a:gd name="connsiteY1300" fmla="*/ 1159162 h 5097210"/>
                  <a:gd name="connsiteX1301" fmla="*/ 656177 w 5133620"/>
                  <a:gd name="connsiteY1301" fmla="*/ 1159162 h 5097210"/>
                  <a:gd name="connsiteX1302" fmla="*/ 656177 w 5133620"/>
                  <a:gd name="connsiteY1302" fmla="*/ 1159162 h 5097210"/>
                  <a:gd name="connsiteX1303" fmla="*/ 4672234 w 5133620"/>
                  <a:gd name="connsiteY1303" fmla="*/ 1148822 h 5097210"/>
                  <a:gd name="connsiteX1304" fmla="*/ 4672234 w 5133620"/>
                  <a:gd name="connsiteY1304" fmla="*/ 1148822 h 5097210"/>
                  <a:gd name="connsiteX1305" fmla="*/ 4680408 w 5133620"/>
                  <a:gd name="connsiteY1305" fmla="*/ 1139720 h 5097210"/>
                  <a:gd name="connsiteX1306" fmla="*/ 4680408 w 5133620"/>
                  <a:gd name="connsiteY1306" fmla="*/ 1139720 h 5097210"/>
                  <a:gd name="connsiteX1307" fmla="*/ 4689510 w 5133620"/>
                  <a:gd name="connsiteY1307" fmla="*/ 1147813 h 5097210"/>
                  <a:gd name="connsiteX1308" fmla="*/ 4689510 w 5133620"/>
                  <a:gd name="connsiteY1308" fmla="*/ 1147893 h 5097210"/>
                  <a:gd name="connsiteX1309" fmla="*/ 4689510 w 5133620"/>
                  <a:gd name="connsiteY1309" fmla="*/ 1147893 h 5097210"/>
                  <a:gd name="connsiteX1310" fmla="*/ 4681336 w 5133620"/>
                  <a:gd name="connsiteY1310" fmla="*/ 1156850 h 5097210"/>
                  <a:gd name="connsiteX1311" fmla="*/ 4681318 w 5133620"/>
                  <a:gd name="connsiteY1311" fmla="*/ 1156850 h 5097210"/>
                  <a:gd name="connsiteX1312" fmla="*/ 4681318 w 5133620"/>
                  <a:gd name="connsiteY1312" fmla="*/ 1156850 h 5097210"/>
                  <a:gd name="connsiteX1313" fmla="*/ 4680881 w 5133620"/>
                  <a:gd name="connsiteY1313" fmla="*/ 1156959 h 5097210"/>
                  <a:gd name="connsiteX1314" fmla="*/ 4680881 w 5133620"/>
                  <a:gd name="connsiteY1314" fmla="*/ 1156959 h 5097210"/>
                  <a:gd name="connsiteX1315" fmla="*/ 4672234 w 5133620"/>
                  <a:gd name="connsiteY1315" fmla="*/ 1148822 h 5097210"/>
                  <a:gd name="connsiteX1316" fmla="*/ 666535 w 5133620"/>
                  <a:gd name="connsiteY1316" fmla="*/ 1056708 h 5097210"/>
                  <a:gd name="connsiteX1317" fmla="*/ 658944 w 5133620"/>
                  <a:gd name="connsiteY1317" fmla="*/ 1047154 h 5097210"/>
                  <a:gd name="connsiteX1318" fmla="*/ 658944 w 5133620"/>
                  <a:gd name="connsiteY1318" fmla="*/ 1047151 h 5097210"/>
                  <a:gd name="connsiteX1319" fmla="*/ 658944 w 5133620"/>
                  <a:gd name="connsiteY1319" fmla="*/ 1047151 h 5097210"/>
                  <a:gd name="connsiteX1320" fmla="*/ 668520 w 5133620"/>
                  <a:gd name="connsiteY1320" fmla="*/ 1039651 h 5097210"/>
                  <a:gd name="connsiteX1321" fmla="*/ 668520 w 5133620"/>
                  <a:gd name="connsiteY1321" fmla="*/ 1039651 h 5097210"/>
                  <a:gd name="connsiteX1322" fmla="*/ 676095 w 5133620"/>
                  <a:gd name="connsiteY1322" fmla="*/ 1049184 h 5097210"/>
                  <a:gd name="connsiteX1323" fmla="*/ 676093 w 5133620"/>
                  <a:gd name="connsiteY1323" fmla="*/ 1049208 h 5097210"/>
                  <a:gd name="connsiteX1324" fmla="*/ 676093 w 5133620"/>
                  <a:gd name="connsiteY1324" fmla="*/ 1049208 h 5097210"/>
                  <a:gd name="connsiteX1325" fmla="*/ 667573 w 5133620"/>
                  <a:gd name="connsiteY1325" fmla="*/ 1056799 h 5097210"/>
                  <a:gd name="connsiteX1326" fmla="*/ 667573 w 5133620"/>
                  <a:gd name="connsiteY1326" fmla="*/ 1056799 h 5097210"/>
                  <a:gd name="connsiteX1327" fmla="*/ 666535 w 5133620"/>
                  <a:gd name="connsiteY1327" fmla="*/ 1056708 h 5097210"/>
                  <a:gd name="connsiteX1328" fmla="*/ 4654576 w 5133620"/>
                  <a:gd name="connsiteY1328" fmla="*/ 1049426 h 5097210"/>
                  <a:gd name="connsiteX1329" fmla="*/ 4660255 w 5133620"/>
                  <a:gd name="connsiteY1329" fmla="*/ 1038505 h 5097210"/>
                  <a:gd name="connsiteX1330" fmla="*/ 4660255 w 5133620"/>
                  <a:gd name="connsiteY1330" fmla="*/ 1038504 h 5097210"/>
                  <a:gd name="connsiteX1331" fmla="*/ 4660255 w 5133620"/>
                  <a:gd name="connsiteY1331" fmla="*/ 1038504 h 5097210"/>
                  <a:gd name="connsiteX1332" fmla="*/ 4671033 w 5133620"/>
                  <a:gd name="connsiteY1332" fmla="*/ 1044183 h 5097210"/>
                  <a:gd name="connsiteX1333" fmla="*/ 4671033 w 5133620"/>
                  <a:gd name="connsiteY1333" fmla="*/ 1044183 h 5097210"/>
                  <a:gd name="connsiteX1334" fmla="*/ 4665407 w 5133620"/>
                  <a:gd name="connsiteY1334" fmla="*/ 1054926 h 5097210"/>
                  <a:gd name="connsiteX1335" fmla="*/ 4665353 w 5133620"/>
                  <a:gd name="connsiteY1335" fmla="*/ 1054942 h 5097210"/>
                  <a:gd name="connsiteX1336" fmla="*/ 4665353 w 5133620"/>
                  <a:gd name="connsiteY1336" fmla="*/ 1054942 h 5097210"/>
                  <a:gd name="connsiteX1337" fmla="*/ 4662768 w 5133620"/>
                  <a:gd name="connsiteY1337" fmla="*/ 1055379 h 5097210"/>
                  <a:gd name="connsiteX1338" fmla="*/ 4662768 w 5133620"/>
                  <a:gd name="connsiteY1338" fmla="*/ 1055379 h 5097210"/>
                  <a:gd name="connsiteX1339" fmla="*/ 4654485 w 5133620"/>
                  <a:gd name="connsiteY1339" fmla="*/ 1049390 h 5097210"/>
                  <a:gd name="connsiteX1340" fmla="*/ 4612961 w 5133620"/>
                  <a:gd name="connsiteY1340" fmla="*/ 957240 h 5097210"/>
                  <a:gd name="connsiteX1341" fmla="*/ 4615892 w 5133620"/>
                  <a:gd name="connsiteY1341" fmla="*/ 945425 h 5097210"/>
                  <a:gd name="connsiteX1342" fmla="*/ 4615892 w 5133620"/>
                  <a:gd name="connsiteY1342" fmla="*/ 945425 h 5097210"/>
                  <a:gd name="connsiteX1343" fmla="*/ 4627579 w 5133620"/>
                  <a:gd name="connsiteY1343" fmla="*/ 948163 h 5097210"/>
                  <a:gd name="connsiteX1344" fmla="*/ 4627688 w 5133620"/>
                  <a:gd name="connsiteY1344" fmla="*/ 948356 h 5097210"/>
                  <a:gd name="connsiteX1345" fmla="*/ 4627688 w 5133620"/>
                  <a:gd name="connsiteY1345" fmla="*/ 948356 h 5097210"/>
                  <a:gd name="connsiteX1346" fmla="*/ 4624885 w 5133620"/>
                  <a:gd name="connsiteY1346" fmla="*/ 960152 h 5097210"/>
                  <a:gd name="connsiteX1347" fmla="*/ 4624848 w 5133620"/>
                  <a:gd name="connsiteY1347" fmla="*/ 960170 h 5097210"/>
                  <a:gd name="connsiteX1348" fmla="*/ 4624848 w 5133620"/>
                  <a:gd name="connsiteY1348" fmla="*/ 960170 h 5097210"/>
                  <a:gd name="connsiteX1349" fmla="*/ 4620370 w 5133620"/>
                  <a:gd name="connsiteY1349" fmla="*/ 961463 h 5097210"/>
                  <a:gd name="connsiteX1350" fmla="*/ 4620370 w 5133620"/>
                  <a:gd name="connsiteY1350" fmla="*/ 961463 h 5097210"/>
                  <a:gd name="connsiteX1351" fmla="*/ 4612870 w 5133620"/>
                  <a:gd name="connsiteY1351" fmla="*/ 957203 h 5097210"/>
                  <a:gd name="connsiteX1352" fmla="*/ 677640 w 5133620"/>
                  <a:gd name="connsiteY1352" fmla="*/ 953671 h 5097210"/>
                  <a:gd name="connsiteX1353" fmla="*/ 670573 w 5133620"/>
                  <a:gd name="connsiteY1353" fmla="*/ 943785 h 5097210"/>
                  <a:gd name="connsiteX1354" fmla="*/ 670577 w 5133620"/>
                  <a:gd name="connsiteY1354" fmla="*/ 943768 h 5097210"/>
                  <a:gd name="connsiteX1355" fmla="*/ 670577 w 5133620"/>
                  <a:gd name="connsiteY1355" fmla="*/ 943768 h 5097210"/>
                  <a:gd name="connsiteX1356" fmla="*/ 680480 w 5133620"/>
                  <a:gd name="connsiteY1356" fmla="*/ 936687 h 5097210"/>
                  <a:gd name="connsiteX1357" fmla="*/ 680480 w 5133620"/>
                  <a:gd name="connsiteY1357" fmla="*/ 936687 h 5097210"/>
                  <a:gd name="connsiteX1358" fmla="*/ 687543 w 5133620"/>
                  <a:gd name="connsiteY1358" fmla="*/ 946590 h 5097210"/>
                  <a:gd name="connsiteX1359" fmla="*/ 687543 w 5133620"/>
                  <a:gd name="connsiteY1359" fmla="*/ 946590 h 5097210"/>
                  <a:gd name="connsiteX1360" fmla="*/ 679096 w 5133620"/>
                  <a:gd name="connsiteY1360" fmla="*/ 953872 h 5097210"/>
                  <a:gd name="connsiteX1361" fmla="*/ 679096 w 5133620"/>
                  <a:gd name="connsiteY1361" fmla="*/ 953872 h 5097210"/>
                  <a:gd name="connsiteX1362" fmla="*/ 677640 w 5133620"/>
                  <a:gd name="connsiteY1362" fmla="*/ 953671 h 5097210"/>
                  <a:gd name="connsiteX1363" fmla="*/ 701506 w 5133620"/>
                  <a:gd name="connsiteY1363" fmla="*/ 881637 h 5097210"/>
                  <a:gd name="connsiteX1364" fmla="*/ 701506 w 5133620"/>
                  <a:gd name="connsiteY1364" fmla="*/ 881637 h 5097210"/>
                  <a:gd name="connsiteX1365" fmla="*/ 707235 w 5133620"/>
                  <a:gd name="connsiteY1365" fmla="*/ 870891 h 5097210"/>
                  <a:gd name="connsiteX1366" fmla="*/ 707277 w 5133620"/>
                  <a:gd name="connsiteY1366" fmla="*/ 870878 h 5097210"/>
                  <a:gd name="connsiteX1367" fmla="*/ 707277 w 5133620"/>
                  <a:gd name="connsiteY1367" fmla="*/ 870878 h 5097210"/>
                  <a:gd name="connsiteX1368" fmla="*/ 717963 w 5133620"/>
                  <a:gd name="connsiteY1368" fmla="*/ 876558 h 5097210"/>
                  <a:gd name="connsiteX1369" fmla="*/ 717963 w 5133620"/>
                  <a:gd name="connsiteY1369" fmla="*/ 876649 h 5097210"/>
                  <a:gd name="connsiteX1370" fmla="*/ 712509 w 5133620"/>
                  <a:gd name="connsiteY1370" fmla="*/ 887248 h 5097210"/>
                  <a:gd name="connsiteX1371" fmla="*/ 712283 w 5133620"/>
                  <a:gd name="connsiteY1371" fmla="*/ 887317 h 5097210"/>
                  <a:gd name="connsiteX1372" fmla="*/ 712283 w 5133620"/>
                  <a:gd name="connsiteY1372" fmla="*/ 887317 h 5097210"/>
                  <a:gd name="connsiteX1373" fmla="*/ 709771 w 5133620"/>
                  <a:gd name="connsiteY1373" fmla="*/ 887754 h 5097210"/>
                  <a:gd name="connsiteX1374" fmla="*/ 709771 w 5133620"/>
                  <a:gd name="connsiteY1374" fmla="*/ 887754 h 5097210"/>
                  <a:gd name="connsiteX1375" fmla="*/ 701506 w 5133620"/>
                  <a:gd name="connsiteY1375" fmla="*/ 881637 h 5097210"/>
                  <a:gd name="connsiteX1376" fmla="*/ 4550483 w 5133620"/>
                  <a:gd name="connsiteY1376" fmla="*/ 877668 h 5097210"/>
                  <a:gd name="connsiteX1377" fmla="*/ 4550483 w 5133620"/>
                  <a:gd name="connsiteY1377" fmla="*/ 865526 h 5097210"/>
                  <a:gd name="connsiteX1378" fmla="*/ 4550483 w 5133620"/>
                  <a:gd name="connsiteY1378" fmla="*/ 865526 h 5097210"/>
                  <a:gd name="connsiteX1379" fmla="*/ 4562426 w 5133620"/>
                  <a:gd name="connsiteY1379" fmla="*/ 865310 h 5097210"/>
                  <a:gd name="connsiteX1380" fmla="*/ 4562644 w 5133620"/>
                  <a:gd name="connsiteY1380" fmla="*/ 865526 h 5097210"/>
                  <a:gd name="connsiteX1381" fmla="*/ 4562644 w 5133620"/>
                  <a:gd name="connsiteY1381" fmla="*/ 865526 h 5097210"/>
                  <a:gd name="connsiteX1382" fmla="*/ 4562644 w 5133620"/>
                  <a:gd name="connsiteY1382" fmla="*/ 865526 h 5097210"/>
                  <a:gd name="connsiteX1383" fmla="*/ 4562644 w 5133620"/>
                  <a:gd name="connsiteY1383" fmla="*/ 865526 h 5097210"/>
                  <a:gd name="connsiteX1384" fmla="*/ 4562644 w 5133620"/>
                  <a:gd name="connsiteY1384" fmla="*/ 877759 h 5097210"/>
                  <a:gd name="connsiteX1385" fmla="*/ 4562644 w 5133620"/>
                  <a:gd name="connsiteY1385" fmla="*/ 877759 h 5097210"/>
                  <a:gd name="connsiteX1386" fmla="*/ 4556527 w 5133620"/>
                  <a:gd name="connsiteY1386" fmla="*/ 880253 h 5097210"/>
                  <a:gd name="connsiteX1387" fmla="*/ 4556527 w 5133620"/>
                  <a:gd name="connsiteY1387" fmla="*/ 880253 h 5097210"/>
                  <a:gd name="connsiteX1388" fmla="*/ 4550483 w 5133620"/>
                  <a:gd name="connsiteY1388" fmla="*/ 877668 h 5097210"/>
                  <a:gd name="connsiteX1389" fmla="*/ 4470785 w 5133620"/>
                  <a:gd name="connsiteY1389" fmla="*/ 815464 h 5097210"/>
                  <a:gd name="connsiteX1390" fmla="*/ 4470785 w 5133620"/>
                  <a:gd name="connsiteY1390" fmla="*/ 815464 h 5097210"/>
                  <a:gd name="connsiteX1391" fmla="*/ 4467745 w 5133620"/>
                  <a:gd name="connsiteY1391" fmla="*/ 803724 h 5097210"/>
                  <a:gd name="connsiteX1392" fmla="*/ 4467781 w 5133620"/>
                  <a:gd name="connsiteY1392" fmla="*/ 803668 h 5097210"/>
                  <a:gd name="connsiteX1393" fmla="*/ 4467781 w 5133620"/>
                  <a:gd name="connsiteY1393" fmla="*/ 803668 h 5097210"/>
                  <a:gd name="connsiteX1394" fmla="*/ 4479651 w 5133620"/>
                  <a:gd name="connsiteY1394" fmla="*/ 800726 h 5097210"/>
                  <a:gd name="connsiteX1395" fmla="*/ 4479669 w 5133620"/>
                  <a:gd name="connsiteY1395" fmla="*/ 800737 h 5097210"/>
                  <a:gd name="connsiteX1396" fmla="*/ 4479669 w 5133620"/>
                  <a:gd name="connsiteY1396" fmla="*/ 800737 h 5097210"/>
                  <a:gd name="connsiteX1397" fmla="*/ 4482599 w 5133620"/>
                  <a:gd name="connsiteY1397" fmla="*/ 812533 h 5097210"/>
                  <a:gd name="connsiteX1398" fmla="*/ 4482599 w 5133620"/>
                  <a:gd name="connsiteY1398" fmla="*/ 812533 h 5097210"/>
                  <a:gd name="connsiteX1399" fmla="*/ 4475191 w 5133620"/>
                  <a:gd name="connsiteY1399" fmla="*/ 816684 h 5097210"/>
                  <a:gd name="connsiteX1400" fmla="*/ 4475191 w 5133620"/>
                  <a:gd name="connsiteY1400" fmla="*/ 816684 h 5097210"/>
                  <a:gd name="connsiteX1401" fmla="*/ 4470785 w 5133620"/>
                  <a:gd name="connsiteY1401" fmla="*/ 815464 h 5097210"/>
                  <a:gd name="connsiteX1402" fmla="*/ 3970384 w 5133620"/>
                  <a:gd name="connsiteY1402" fmla="*/ 794529 h 5097210"/>
                  <a:gd name="connsiteX1403" fmla="*/ 3962283 w 5133620"/>
                  <a:gd name="connsiteY1403" fmla="*/ 785474 h 5097210"/>
                  <a:gd name="connsiteX1404" fmla="*/ 3962283 w 5133620"/>
                  <a:gd name="connsiteY1404" fmla="*/ 785427 h 5097210"/>
                  <a:gd name="connsiteX1405" fmla="*/ 3962283 w 5133620"/>
                  <a:gd name="connsiteY1405" fmla="*/ 785427 h 5097210"/>
                  <a:gd name="connsiteX1406" fmla="*/ 3971386 w 5133620"/>
                  <a:gd name="connsiteY1406" fmla="*/ 777417 h 5097210"/>
                  <a:gd name="connsiteX1407" fmla="*/ 3971386 w 5133620"/>
                  <a:gd name="connsiteY1407" fmla="*/ 777417 h 5097210"/>
                  <a:gd name="connsiteX1408" fmla="*/ 3979505 w 5133620"/>
                  <a:gd name="connsiteY1408" fmla="*/ 786519 h 5097210"/>
                  <a:gd name="connsiteX1409" fmla="*/ 3979505 w 5133620"/>
                  <a:gd name="connsiteY1409" fmla="*/ 786519 h 5097210"/>
                  <a:gd name="connsiteX1410" fmla="*/ 3970876 w 5133620"/>
                  <a:gd name="connsiteY1410" fmla="*/ 794529 h 5097210"/>
                  <a:gd name="connsiteX1411" fmla="*/ 3970366 w 5133620"/>
                  <a:gd name="connsiteY1411" fmla="*/ 794529 h 5097210"/>
                  <a:gd name="connsiteX1412" fmla="*/ 739116 w 5133620"/>
                  <a:gd name="connsiteY1412" fmla="*/ 792199 h 5097210"/>
                  <a:gd name="connsiteX1413" fmla="*/ 737405 w 5133620"/>
                  <a:gd name="connsiteY1413" fmla="*/ 780148 h 5097210"/>
                  <a:gd name="connsiteX1414" fmla="*/ 737405 w 5133620"/>
                  <a:gd name="connsiteY1414" fmla="*/ 780148 h 5097210"/>
                  <a:gd name="connsiteX1415" fmla="*/ 749456 w 5133620"/>
                  <a:gd name="connsiteY1415" fmla="*/ 778418 h 5097210"/>
                  <a:gd name="connsiteX1416" fmla="*/ 749456 w 5133620"/>
                  <a:gd name="connsiteY1416" fmla="*/ 778418 h 5097210"/>
                  <a:gd name="connsiteX1417" fmla="*/ 751186 w 5133620"/>
                  <a:gd name="connsiteY1417" fmla="*/ 790488 h 5097210"/>
                  <a:gd name="connsiteX1418" fmla="*/ 751186 w 5133620"/>
                  <a:gd name="connsiteY1418" fmla="*/ 790488 h 5097210"/>
                  <a:gd name="connsiteX1419" fmla="*/ 744286 w 5133620"/>
                  <a:gd name="connsiteY1419" fmla="*/ 793856 h 5097210"/>
                  <a:gd name="connsiteX1420" fmla="*/ 744286 w 5133620"/>
                  <a:gd name="connsiteY1420" fmla="*/ 793856 h 5097210"/>
                  <a:gd name="connsiteX1421" fmla="*/ 739152 w 5133620"/>
                  <a:gd name="connsiteY1421" fmla="*/ 792199 h 5097210"/>
                  <a:gd name="connsiteX1422" fmla="*/ 4065374 w 5133620"/>
                  <a:gd name="connsiteY1422" fmla="*/ 778928 h 5097210"/>
                  <a:gd name="connsiteX1423" fmla="*/ 4072784 w 5133620"/>
                  <a:gd name="connsiteY1423" fmla="*/ 769189 h 5097210"/>
                  <a:gd name="connsiteX1424" fmla="*/ 4072784 w 5133620"/>
                  <a:gd name="connsiteY1424" fmla="*/ 769189 h 5097210"/>
                  <a:gd name="connsiteX1425" fmla="*/ 4082523 w 5133620"/>
                  <a:gd name="connsiteY1425" fmla="*/ 776616 h 5097210"/>
                  <a:gd name="connsiteX1426" fmla="*/ 4082523 w 5133620"/>
                  <a:gd name="connsiteY1426" fmla="*/ 776616 h 5097210"/>
                  <a:gd name="connsiteX1427" fmla="*/ 4075114 w 5133620"/>
                  <a:gd name="connsiteY1427" fmla="*/ 786337 h 5097210"/>
                  <a:gd name="connsiteX1428" fmla="*/ 4073912 w 5133620"/>
                  <a:gd name="connsiteY1428" fmla="*/ 786337 h 5097210"/>
                  <a:gd name="connsiteX1429" fmla="*/ 4065411 w 5133620"/>
                  <a:gd name="connsiteY1429" fmla="*/ 778928 h 5097210"/>
                  <a:gd name="connsiteX1430" fmla="*/ 4378216 w 5133620"/>
                  <a:gd name="connsiteY1430" fmla="*/ 774960 h 5097210"/>
                  <a:gd name="connsiteX1431" fmla="*/ 4372318 w 5133620"/>
                  <a:gd name="connsiteY1431" fmla="*/ 764390 h 5097210"/>
                  <a:gd name="connsiteX1432" fmla="*/ 4372354 w 5133620"/>
                  <a:gd name="connsiteY1432" fmla="*/ 764292 h 5097210"/>
                  <a:gd name="connsiteX1433" fmla="*/ 4372354 w 5133620"/>
                  <a:gd name="connsiteY1433" fmla="*/ 764292 h 5097210"/>
                  <a:gd name="connsiteX1434" fmla="*/ 4383040 w 5133620"/>
                  <a:gd name="connsiteY1434" fmla="*/ 758430 h 5097210"/>
                  <a:gd name="connsiteX1435" fmla="*/ 4383040 w 5133620"/>
                  <a:gd name="connsiteY1435" fmla="*/ 758430 h 5097210"/>
                  <a:gd name="connsiteX1436" fmla="*/ 4388902 w 5133620"/>
                  <a:gd name="connsiteY1436" fmla="*/ 769189 h 5097210"/>
                  <a:gd name="connsiteX1437" fmla="*/ 4388902 w 5133620"/>
                  <a:gd name="connsiteY1437" fmla="*/ 769189 h 5097210"/>
                  <a:gd name="connsiteX1438" fmla="*/ 4380637 w 5133620"/>
                  <a:gd name="connsiteY1438" fmla="*/ 775305 h 5097210"/>
                  <a:gd name="connsiteX1439" fmla="*/ 4380637 w 5133620"/>
                  <a:gd name="connsiteY1439" fmla="*/ 775305 h 5097210"/>
                  <a:gd name="connsiteX1440" fmla="*/ 4378252 w 5133620"/>
                  <a:gd name="connsiteY1440" fmla="*/ 774941 h 5097210"/>
                  <a:gd name="connsiteX1441" fmla="*/ 3867293 w 5133620"/>
                  <a:gd name="connsiteY1441" fmla="*/ 773139 h 5097210"/>
                  <a:gd name="connsiteX1442" fmla="*/ 3861832 w 5133620"/>
                  <a:gd name="connsiteY1442" fmla="*/ 762217 h 5097210"/>
                  <a:gd name="connsiteX1443" fmla="*/ 3861832 w 5133620"/>
                  <a:gd name="connsiteY1443" fmla="*/ 762217 h 5097210"/>
                  <a:gd name="connsiteX1444" fmla="*/ 3872645 w 5133620"/>
                  <a:gd name="connsiteY1444" fmla="*/ 756717 h 5097210"/>
                  <a:gd name="connsiteX1445" fmla="*/ 3872754 w 5133620"/>
                  <a:gd name="connsiteY1445" fmla="*/ 756755 h 5097210"/>
                  <a:gd name="connsiteX1446" fmla="*/ 3872754 w 5133620"/>
                  <a:gd name="connsiteY1446" fmla="*/ 756755 h 5097210"/>
                  <a:gd name="connsiteX1447" fmla="*/ 3878270 w 5133620"/>
                  <a:gd name="connsiteY1447" fmla="*/ 767527 h 5097210"/>
                  <a:gd name="connsiteX1448" fmla="*/ 3878216 w 5133620"/>
                  <a:gd name="connsiteY1448" fmla="*/ 767678 h 5097210"/>
                  <a:gd name="connsiteX1449" fmla="*/ 3878216 w 5133620"/>
                  <a:gd name="connsiteY1449" fmla="*/ 767678 h 5097210"/>
                  <a:gd name="connsiteX1450" fmla="*/ 3870024 w 5133620"/>
                  <a:gd name="connsiteY1450" fmla="*/ 773631 h 5097210"/>
                  <a:gd name="connsiteX1451" fmla="*/ 3870024 w 5133620"/>
                  <a:gd name="connsiteY1451" fmla="*/ 773631 h 5097210"/>
                  <a:gd name="connsiteX1452" fmla="*/ 3867330 w 5133620"/>
                  <a:gd name="connsiteY1452" fmla="*/ 773121 h 5097210"/>
                  <a:gd name="connsiteX1453" fmla="*/ 4167665 w 5133620"/>
                  <a:gd name="connsiteY1453" fmla="*/ 763054 h 5097210"/>
                  <a:gd name="connsiteX1454" fmla="*/ 4174218 w 5133620"/>
                  <a:gd name="connsiteY1454" fmla="*/ 752714 h 5097210"/>
                  <a:gd name="connsiteX1455" fmla="*/ 4174218 w 5133620"/>
                  <a:gd name="connsiteY1455" fmla="*/ 752714 h 5097210"/>
                  <a:gd name="connsiteX1456" fmla="*/ 4184467 w 5133620"/>
                  <a:gd name="connsiteY1456" fmla="*/ 759268 h 5097210"/>
                  <a:gd name="connsiteX1457" fmla="*/ 4184467 w 5133620"/>
                  <a:gd name="connsiteY1457" fmla="*/ 759268 h 5097210"/>
                  <a:gd name="connsiteX1458" fmla="*/ 4177932 w 5133620"/>
                  <a:gd name="connsiteY1458" fmla="*/ 769608 h 5097210"/>
                  <a:gd name="connsiteX1459" fmla="*/ 4177932 w 5133620"/>
                  <a:gd name="connsiteY1459" fmla="*/ 769608 h 5097210"/>
                  <a:gd name="connsiteX1460" fmla="*/ 4176020 w 5133620"/>
                  <a:gd name="connsiteY1460" fmla="*/ 769790 h 5097210"/>
                  <a:gd name="connsiteX1461" fmla="*/ 4176020 w 5133620"/>
                  <a:gd name="connsiteY1461" fmla="*/ 769790 h 5097210"/>
                  <a:gd name="connsiteX1462" fmla="*/ 4167683 w 5133620"/>
                  <a:gd name="connsiteY1462" fmla="*/ 763072 h 5097210"/>
                  <a:gd name="connsiteX1463" fmla="*/ 4278547 w 5133620"/>
                  <a:gd name="connsiteY1463" fmla="*/ 759413 h 5097210"/>
                  <a:gd name="connsiteX1464" fmla="*/ 4270100 w 5133620"/>
                  <a:gd name="connsiteY1464" fmla="*/ 750620 h 5097210"/>
                  <a:gd name="connsiteX1465" fmla="*/ 4270100 w 5133620"/>
                  <a:gd name="connsiteY1465" fmla="*/ 750620 h 5097210"/>
                  <a:gd name="connsiteX1466" fmla="*/ 4278984 w 5133620"/>
                  <a:gd name="connsiteY1466" fmla="*/ 742174 h 5097210"/>
                  <a:gd name="connsiteX1467" fmla="*/ 4278984 w 5133620"/>
                  <a:gd name="connsiteY1467" fmla="*/ 742174 h 5097210"/>
                  <a:gd name="connsiteX1468" fmla="*/ 4278984 w 5133620"/>
                  <a:gd name="connsiteY1468" fmla="*/ 742174 h 5097210"/>
                  <a:gd name="connsiteX1469" fmla="*/ 4278984 w 5133620"/>
                  <a:gd name="connsiteY1469" fmla="*/ 742174 h 5097210"/>
                  <a:gd name="connsiteX1470" fmla="*/ 4287340 w 5133620"/>
                  <a:gd name="connsiteY1470" fmla="*/ 750852 h 5097210"/>
                  <a:gd name="connsiteX1471" fmla="*/ 4287340 w 5133620"/>
                  <a:gd name="connsiteY1471" fmla="*/ 750966 h 5097210"/>
                  <a:gd name="connsiteX1472" fmla="*/ 4287340 w 5133620"/>
                  <a:gd name="connsiteY1472" fmla="*/ 750966 h 5097210"/>
                  <a:gd name="connsiteX1473" fmla="*/ 4278729 w 5133620"/>
                  <a:gd name="connsiteY1473" fmla="*/ 759322 h 5097210"/>
                  <a:gd name="connsiteX1474" fmla="*/ 4278547 w 5133620"/>
                  <a:gd name="connsiteY1474" fmla="*/ 759322 h 5097210"/>
                  <a:gd name="connsiteX1475" fmla="*/ 3773414 w 5133620"/>
                  <a:gd name="connsiteY1475" fmla="*/ 724261 h 5097210"/>
                  <a:gd name="connsiteX1476" fmla="*/ 3773414 w 5133620"/>
                  <a:gd name="connsiteY1476" fmla="*/ 724261 h 5097210"/>
                  <a:gd name="connsiteX1477" fmla="*/ 3771702 w 5133620"/>
                  <a:gd name="connsiteY1477" fmla="*/ 712255 h 5097210"/>
                  <a:gd name="connsiteX1478" fmla="*/ 3771757 w 5133620"/>
                  <a:gd name="connsiteY1478" fmla="*/ 712191 h 5097210"/>
                  <a:gd name="connsiteX1479" fmla="*/ 3771757 w 5133620"/>
                  <a:gd name="connsiteY1479" fmla="*/ 712191 h 5097210"/>
                  <a:gd name="connsiteX1480" fmla="*/ 3783735 w 5133620"/>
                  <a:gd name="connsiteY1480" fmla="*/ 710484 h 5097210"/>
                  <a:gd name="connsiteX1481" fmla="*/ 3783826 w 5133620"/>
                  <a:gd name="connsiteY1481" fmla="*/ 710553 h 5097210"/>
                  <a:gd name="connsiteX1482" fmla="*/ 3783826 w 5133620"/>
                  <a:gd name="connsiteY1482" fmla="*/ 710553 h 5097210"/>
                  <a:gd name="connsiteX1483" fmla="*/ 3785465 w 5133620"/>
                  <a:gd name="connsiteY1483" fmla="*/ 722622 h 5097210"/>
                  <a:gd name="connsiteX1484" fmla="*/ 3785465 w 5133620"/>
                  <a:gd name="connsiteY1484" fmla="*/ 722622 h 5097210"/>
                  <a:gd name="connsiteX1485" fmla="*/ 3778565 w 5133620"/>
                  <a:gd name="connsiteY1485" fmla="*/ 725972 h 5097210"/>
                  <a:gd name="connsiteX1486" fmla="*/ 3778565 w 5133620"/>
                  <a:gd name="connsiteY1486" fmla="*/ 725972 h 5097210"/>
                  <a:gd name="connsiteX1487" fmla="*/ 3773432 w 5133620"/>
                  <a:gd name="connsiteY1487" fmla="*/ 724315 h 5097210"/>
                  <a:gd name="connsiteX1488" fmla="*/ 804979 w 5133620"/>
                  <a:gd name="connsiteY1488" fmla="*/ 712246 h 5097210"/>
                  <a:gd name="connsiteX1489" fmla="*/ 803432 w 5133620"/>
                  <a:gd name="connsiteY1489" fmla="*/ 700194 h 5097210"/>
                  <a:gd name="connsiteX1490" fmla="*/ 803432 w 5133620"/>
                  <a:gd name="connsiteY1490" fmla="*/ 700194 h 5097210"/>
                  <a:gd name="connsiteX1491" fmla="*/ 815574 w 5133620"/>
                  <a:gd name="connsiteY1491" fmla="*/ 698629 h 5097210"/>
                  <a:gd name="connsiteX1492" fmla="*/ 815574 w 5133620"/>
                  <a:gd name="connsiteY1492" fmla="*/ 698629 h 5097210"/>
                  <a:gd name="connsiteX1493" fmla="*/ 817089 w 5133620"/>
                  <a:gd name="connsiteY1493" fmla="*/ 710737 h 5097210"/>
                  <a:gd name="connsiteX1494" fmla="*/ 817049 w 5133620"/>
                  <a:gd name="connsiteY1494" fmla="*/ 710789 h 5097210"/>
                  <a:gd name="connsiteX1495" fmla="*/ 817049 w 5133620"/>
                  <a:gd name="connsiteY1495" fmla="*/ 710789 h 5097210"/>
                  <a:gd name="connsiteX1496" fmla="*/ 810240 w 5133620"/>
                  <a:gd name="connsiteY1496" fmla="*/ 714066 h 5097210"/>
                  <a:gd name="connsiteX1497" fmla="*/ 810240 w 5133620"/>
                  <a:gd name="connsiteY1497" fmla="*/ 714066 h 5097210"/>
                  <a:gd name="connsiteX1498" fmla="*/ 804979 w 5133620"/>
                  <a:gd name="connsiteY1498" fmla="*/ 712246 h 5097210"/>
                  <a:gd name="connsiteX1499" fmla="*/ 3696391 w 5133620"/>
                  <a:gd name="connsiteY1499" fmla="*/ 653573 h 5097210"/>
                  <a:gd name="connsiteX1500" fmla="*/ 3696391 w 5133620"/>
                  <a:gd name="connsiteY1500" fmla="*/ 653573 h 5097210"/>
                  <a:gd name="connsiteX1501" fmla="*/ 3698138 w 5133620"/>
                  <a:gd name="connsiteY1501" fmla="*/ 641575 h 5097210"/>
                  <a:gd name="connsiteX1502" fmla="*/ 3698211 w 5133620"/>
                  <a:gd name="connsiteY1502" fmla="*/ 641522 h 5097210"/>
                  <a:gd name="connsiteX1503" fmla="*/ 3698211 w 5133620"/>
                  <a:gd name="connsiteY1503" fmla="*/ 641522 h 5097210"/>
                  <a:gd name="connsiteX1504" fmla="*/ 3710281 w 5133620"/>
                  <a:gd name="connsiteY1504" fmla="*/ 643342 h 5097210"/>
                  <a:gd name="connsiteX1505" fmla="*/ 3710281 w 5133620"/>
                  <a:gd name="connsiteY1505" fmla="*/ 643342 h 5097210"/>
                  <a:gd name="connsiteX1506" fmla="*/ 3708460 w 5133620"/>
                  <a:gd name="connsiteY1506" fmla="*/ 655394 h 5097210"/>
                  <a:gd name="connsiteX1507" fmla="*/ 3708460 w 5133620"/>
                  <a:gd name="connsiteY1507" fmla="*/ 655394 h 5097210"/>
                  <a:gd name="connsiteX1508" fmla="*/ 3703382 w 5133620"/>
                  <a:gd name="connsiteY1508" fmla="*/ 657123 h 5097210"/>
                  <a:gd name="connsiteX1509" fmla="*/ 3703382 w 5133620"/>
                  <a:gd name="connsiteY1509" fmla="*/ 657123 h 5097210"/>
                  <a:gd name="connsiteX1510" fmla="*/ 3696391 w 5133620"/>
                  <a:gd name="connsiteY1510" fmla="*/ 653573 h 5097210"/>
                  <a:gd name="connsiteX1511" fmla="*/ 868130 w 5133620"/>
                  <a:gd name="connsiteY1511" fmla="*/ 630836 h 5097210"/>
                  <a:gd name="connsiteX1512" fmla="*/ 867529 w 5133620"/>
                  <a:gd name="connsiteY1512" fmla="*/ 618676 h 5097210"/>
                  <a:gd name="connsiteX1513" fmla="*/ 867529 w 5133620"/>
                  <a:gd name="connsiteY1513" fmla="*/ 618676 h 5097210"/>
                  <a:gd name="connsiteX1514" fmla="*/ 879690 w 5133620"/>
                  <a:gd name="connsiteY1514" fmla="*/ 618075 h 5097210"/>
                  <a:gd name="connsiteX1515" fmla="*/ 879690 w 5133620"/>
                  <a:gd name="connsiteY1515" fmla="*/ 618075 h 5097210"/>
                  <a:gd name="connsiteX1516" fmla="*/ 880296 w 5133620"/>
                  <a:gd name="connsiteY1516" fmla="*/ 630212 h 5097210"/>
                  <a:gd name="connsiteX1517" fmla="*/ 880291 w 5133620"/>
                  <a:gd name="connsiteY1517" fmla="*/ 630217 h 5097210"/>
                  <a:gd name="connsiteX1518" fmla="*/ 880291 w 5133620"/>
                  <a:gd name="connsiteY1518" fmla="*/ 630217 h 5097210"/>
                  <a:gd name="connsiteX1519" fmla="*/ 873901 w 5133620"/>
                  <a:gd name="connsiteY1519" fmla="*/ 633057 h 5097210"/>
                  <a:gd name="connsiteX1520" fmla="*/ 873901 w 5133620"/>
                  <a:gd name="connsiteY1520" fmla="*/ 633057 h 5097210"/>
                  <a:gd name="connsiteX1521" fmla="*/ 868130 w 5133620"/>
                  <a:gd name="connsiteY1521" fmla="*/ 630836 h 5097210"/>
                  <a:gd name="connsiteX1522" fmla="*/ 3631183 w 5133620"/>
                  <a:gd name="connsiteY1522" fmla="*/ 573711 h 5097210"/>
                  <a:gd name="connsiteX1523" fmla="*/ 3631183 w 5133620"/>
                  <a:gd name="connsiteY1523" fmla="*/ 573711 h 5097210"/>
                  <a:gd name="connsiteX1524" fmla="*/ 3632894 w 5133620"/>
                  <a:gd name="connsiteY1524" fmla="*/ 561641 h 5097210"/>
                  <a:gd name="connsiteX1525" fmla="*/ 3632894 w 5133620"/>
                  <a:gd name="connsiteY1525" fmla="*/ 561641 h 5097210"/>
                  <a:gd name="connsiteX1526" fmla="*/ 3644909 w 5133620"/>
                  <a:gd name="connsiteY1526" fmla="*/ 563400 h 5097210"/>
                  <a:gd name="connsiteX1527" fmla="*/ 3644964 w 5133620"/>
                  <a:gd name="connsiteY1527" fmla="*/ 563462 h 5097210"/>
                  <a:gd name="connsiteX1528" fmla="*/ 3644964 w 5133620"/>
                  <a:gd name="connsiteY1528" fmla="*/ 563462 h 5097210"/>
                  <a:gd name="connsiteX1529" fmla="*/ 3643234 w 5133620"/>
                  <a:gd name="connsiteY1529" fmla="*/ 575458 h 5097210"/>
                  <a:gd name="connsiteX1530" fmla="*/ 3643234 w 5133620"/>
                  <a:gd name="connsiteY1530" fmla="*/ 575458 h 5097210"/>
                  <a:gd name="connsiteX1531" fmla="*/ 3638064 w 5133620"/>
                  <a:gd name="connsiteY1531" fmla="*/ 577170 h 5097210"/>
                  <a:gd name="connsiteX1532" fmla="*/ 3638064 w 5133620"/>
                  <a:gd name="connsiteY1532" fmla="*/ 577170 h 5097210"/>
                  <a:gd name="connsiteX1533" fmla="*/ 3631183 w 5133620"/>
                  <a:gd name="connsiteY1533" fmla="*/ 573711 h 5097210"/>
                  <a:gd name="connsiteX1534" fmla="*/ 938526 w 5133620"/>
                  <a:gd name="connsiteY1534" fmla="*/ 555015 h 5097210"/>
                  <a:gd name="connsiteX1535" fmla="*/ 938517 w 5133620"/>
                  <a:gd name="connsiteY1535" fmla="*/ 542864 h 5097210"/>
                  <a:gd name="connsiteX1536" fmla="*/ 938526 w 5133620"/>
                  <a:gd name="connsiteY1536" fmla="*/ 542855 h 5097210"/>
                  <a:gd name="connsiteX1537" fmla="*/ 938526 w 5133620"/>
                  <a:gd name="connsiteY1537" fmla="*/ 542855 h 5097210"/>
                  <a:gd name="connsiteX1538" fmla="*/ 950650 w 5133620"/>
                  <a:gd name="connsiteY1538" fmla="*/ 542672 h 5097210"/>
                  <a:gd name="connsiteX1539" fmla="*/ 950669 w 5133620"/>
                  <a:gd name="connsiteY1539" fmla="*/ 542691 h 5097210"/>
                  <a:gd name="connsiteX1540" fmla="*/ 950669 w 5133620"/>
                  <a:gd name="connsiteY1540" fmla="*/ 542691 h 5097210"/>
                  <a:gd name="connsiteX1541" fmla="*/ 950700 w 5133620"/>
                  <a:gd name="connsiteY1541" fmla="*/ 554893 h 5097210"/>
                  <a:gd name="connsiteX1542" fmla="*/ 950669 w 5133620"/>
                  <a:gd name="connsiteY1542" fmla="*/ 554924 h 5097210"/>
                  <a:gd name="connsiteX1543" fmla="*/ 950669 w 5133620"/>
                  <a:gd name="connsiteY1543" fmla="*/ 554924 h 5097210"/>
                  <a:gd name="connsiteX1544" fmla="*/ 944552 w 5133620"/>
                  <a:gd name="connsiteY1544" fmla="*/ 557509 h 5097210"/>
                  <a:gd name="connsiteX1545" fmla="*/ 944552 w 5133620"/>
                  <a:gd name="connsiteY1545" fmla="*/ 557509 h 5097210"/>
                  <a:gd name="connsiteX1546" fmla="*/ 938526 w 5133620"/>
                  <a:gd name="connsiteY1546" fmla="*/ 555015 h 5097210"/>
                  <a:gd name="connsiteX1547" fmla="*/ 3566212 w 5133620"/>
                  <a:gd name="connsiteY1547" fmla="*/ 494085 h 5097210"/>
                  <a:gd name="connsiteX1548" fmla="*/ 3566867 w 5133620"/>
                  <a:gd name="connsiteY1548" fmla="*/ 482054 h 5097210"/>
                  <a:gd name="connsiteX1549" fmla="*/ 3566995 w 5133620"/>
                  <a:gd name="connsiteY1549" fmla="*/ 481943 h 5097210"/>
                  <a:gd name="connsiteX1550" fmla="*/ 3566995 w 5133620"/>
                  <a:gd name="connsiteY1550" fmla="*/ 481943 h 5097210"/>
                  <a:gd name="connsiteX1551" fmla="*/ 3579119 w 5133620"/>
                  <a:gd name="connsiteY1551" fmla="*/ 482691 h 5097210"/>
                  <a:gd name="connsiteX1552" fmla="*/ 3579137 w 5133620"/>
                  <a:gd name="connsiteY1552" fmla="*/ 482707 h 5097210"/>
                  <a:gd name="connsiteX1553" fmla="*/ 3579137 w 5133620"/>
                  <a:gd name="connsiteY1553" fmla="*/ 482707 h 5097210"/>
                  <a:gd name="connsiteX1554" fmla="*/ 3578354 w 5133620"/>
                  <a:gd name="connsiteY1554" fmla="*/ 494868 h 5097210"/>
                  <a:gd name="connsiteX1555" fmla="*/ 3578354 w 5133620"/>
                  <a:gd name="connsiteY1555" fmla="*/ 494868 h 5097210"/>
                  <a:gd name="connsiteX1556" fmla="*/ 3572674 w 5133620"/>
                  <a:gd name="connsiteY1556" fmla="*/ 497016 h 5097210"/>
                  <a:gd name="connsiteX1557" fmla="*/ 3572674 w 5133620"/>
                  <a:gd name="connsiteY1557" fmla="*/ 497016 h 5097210"/>
                  <a:gd name="connsiteX1558" fmla="*/ 3566212 w 5133620"/>
                  <a:gd name="connsiteY1558" fmla="*/ 494085 h 5097210"/>
                  <a:gd name="connsiteX1559" fmla="*/ 1013965 w 5133620"/>
                  <a:gd name="connsiteY1559" fmla="*/ 484273 h 5097210"/>
                  <a:gd name="connsiteX1560" fmla="*/ 1015156 w 5133620"/>
                  <a:gd name="connsiteY1560" fmla="*/ 472154 h 5097210"/>
                  <a:gd name="connsiteX1561" fmla="*/ 1015185 w 5133620"/>
                  <a:gd name="connsiteY1561" fmla="*/ 472131 h 5097210"/>
                  <a:gd name="connsiteX1562" fmla="*/ 1015185 w 5133620"/>
                  <a:gd name="connsiteY1562" fmla="*/ 472131 h 5097210"/>
                  <a:gd name="connsiteX1563" fmla="*/ 1027281 w 5133620"/>
                  <a:gd name="connsiteY1563" fmla="*/ 473278 h 5097210"/>
                  <a:gd name="connsiteX1564" fmla="*/ 1027327 w 5133620"/>
                  <a:gd name="connsiteY1564" fmla="*/ 473332 h 5097210"/>
                  <a:gd name="connsiteX1565" fmla="*/ 1027327 w 5133620"/>
                  <a:gd name="connsiteY1565" fmla="*/ 473332 h 5097210"/>
                  <a:gd name="connsiteX1566" fmla="*/ 1026071 w 5133620"/>
                  <a:gd name="connsiteY1566" fmla="*/ 485493 h 5097210"/>
                  <a:gd name="connsiteX1567" fmla="*/ 1026071 w 5133620"/>
                  <a:gd name="connsiteY1567" fmla="*/ 485493 h 5097210"/>
                  <a:gd name="connsiteX1568" fmla="*/ 1020610 w 5133620"/>
                  <a:gd name="connsiteY1568" fmla="*/ 487477 h 5097210"/>
                  <a:gd name="connsiteX1569" fmla="*/ 1020610 w 5133620"/>
                  <a:gd name="connsiteY1569" fmla="*/ 487477 h 5097210"/>
                  <a:gd name="connsiteX1570" fmla="*/ 1014001 w 5133620"/>
                  <a:gd name="connsiteY1570" fmla="*/ 484273 h 5097210"/>
                  <a:gd name="connsiteX1571" fmla="*/ 1874702 w 5133620"/>
                  <a:gd name="connsiteY1571" fmla="*/ 422742 h 5097210"/>
                  <a:gd name="connsiteX1572" fmla="*/ 1883531 w 5133620"/>
                  <a:gd name="connsiteY1572" fmla="*/ 414401 h 5097210"/>
                  <a:gd name="connsiteX1573" fmla="*/ 1883658 w 5133620"/>
                  <a:gd name="connsiteY1573" fmla="*/ 414405 h 5097210"/>
                  <a:gd name="connsiteX1574" fmla="*/ 1883658 w 5133620"/>
                  <a:gd name="connsiteY1574" fmla="*/ 414405 h 5097210"/>
                  <a:gd name="connsiteX1575" fmla="*/ 1883658 w 5133620"/>
                  <a:gd name="connsiteY1575" fmla="*/ 414405 h 5097210"/>
                  <a:gd name="connsiteX1576" fmla="*/ 1883658 w 5133620"/>
                  <a:gd name="connsiteY1576" fmla="*/ 414405 h 5097210"/>
                  <a:gd name="connsiteX1577" fmla="*/ 1891923 w 5133620"/>
                  <a:gd name="connsiteY1577" fmla="*/ 423347 h 5097210"/>
                  <a:gd name="connsiteX1578" fmla="*/ 1891923 w 5133620"/>
                  <a:gd name="connsiteY1578" fmla="*/ 423361 h 5097210"/>
                  <a:gd name="connsiteX1579" fmla="*/ 1891923 w 5133620"/>
                  <a:gd name="connsiteY1579" fmla="*/ 423361 h 5097210"/>
                  <a:gd name="connsiteX1580" fmla="*/ 1883021 w 5133620"/>
                  <a:gd name="connsiteY1580" fmla="*/ 431555 h 5097210"/>
                  <a:gd name="connsiteX1581" fmla="*/ 1882967 w 5133620"/>
                  <a:gd name="connsiteY1581" fmla="*/ 431553 h 5097210"/>
                  <a:gd name="connsiteX1582" fmla="*/ 1882967 w 5133620"/>
                  <a:gd name="connsiteY1582" fmla="*/ 431644 h 5097210"/>
                  <a:gd name="connsiteX1583" fmla="*/ 1874738 w 5133620"/>
                  <a:gd name="connsiteY1583" fmla="*/ 422742 h 5097210"/>
                  <a:gd name="connsiteX1584" fmla="*/ 1977738 w 5133620"/>
                  <a:gd name="connsiteY1584" fmla="*/ 416553 h 5097210"/>
                  <a:gd name="connsiteX1585" fmla="*/ 1984456 w 5133620"/>
                  <a:gd name="connsiteY1585" fmla="*/ 406398 h 5097210"/>
                  <a:gd name="connsiteX1586" fmla="*/ 1984474 w 5133620"/>
                  <a:gd name="connsiteY1586" fmla="*/ 406395 h 5097210"/>
                  <a:gd name="connsiteX1587" fmla="*/ 1984474 w 5133620"/>
                  <a:gd name="connsiteY1587" fmla="*/ 406395 h 5097210"/>
                  <a:gd name="connsiteX1588" fmla="*/ 1994632 w 5133620"/>
                  <a:gd name="connsiteY1588" fmla="*/ 413094 h 5097210"/>
                  <a:gd name="connsiteX1589" fmla="*/ 1994632 w 5133620"/>
                  <a:gd name="connsiteY1589" fmla="*/ 413094 h 5097210"/>
                  <a:gd name="connsiteX1590" fmla="*/ 1987915 w 5133620"/>
                  <a:gd name="connsiteY1590" fmla="*/ 423270 h 5097210"/>
                  <a:gd name="connsiteX1591" fmla="*/ 1987915 w 5133620"/>
                  <a:gd name="connsiteY1591" fmla="*/ 423270 h 5097210"/>
                  <a:gd name="connsiteX1592" fmla="*/ 1986185 w 5133620"/>
                  <a:gd name="connsiteY1592" fmla="*/ 423434 h 5097210"/>
                  <a:gd name="connsiteX1593" fmla="*/ 1986185 w 5133620"/>
                  <a:gd name="connsiteY1593" fmla="*/ 423434 h 5097210"/>
                  <a:gd name="connsiteX1594" fmla="*/ 1977775 w 5133620"/>
                  <a:gd name="connsiteY1594" fmla="*/ 416553 h 5097210"/>
                  <a:gd name="connsiteX1595" fmla="*/ 1778984 w 5133620"/>
                  <a:gd name="connsiteY1595" fmla="*/ 422233 h 5097210"/>
                  <a:gd name="connsiteX1596" fmla="*/ 1771684 w 5133620"/>
                  <a:gd name="connsiteY1596" fmla="*/ 412650 h 5097210"/>
                  <a:gd name="connsiteX1597" fmla="*/ 1771702 w 5133620"/>
                  <a:gd name="connsiteY1597" fmla="*/ 412493 h 5097210"/>
                  <a:gd name="connsiteX1598" fmla="*/ 1771702 w 5133620"/>
                  <a:gd name="connsiteY1598" fmla="*/ 412493 h 5097210"/>
                  <a:gd name="connsiteX1599" fmla="*/ 1781259 w 5133620"/>
                  <a:gd name="connsiteY1599" fmla="*/ 405199 h 5097210"/>
                  <a:gd name="connsiteX1600" fmla="*/ 1781350 w 5133620"/>
                  <a:gd name="connsiteY1600" fmla="*/ 405212 h 5097210"/>
                  <a:gd name="connsiteX1601" fmla="*/ 1781350 w 5133620"/>
                  <a:gd name="connsiteY1601" fmla="*/ 405212 h 5097210"/>
                  <a:gd name="connsiteX1602" fmla="*/ 1788759 w 5133620"/>
                  <a:gd name="connsiteY1602" fmla="*/ 414951 h 5097210"/>
                  <a:gd name="connsiteX1603" fmla="*/ 1788759 w 5133620"/>
                  <a:gd name="connsiteY1603" fmla="*/ 414951 h 5097210"/>
                  <a:gd name="connsiteX1604" fmla="*/ 1780240 w 5133620"/>
                  <a:gd name="connsiteY1604" fmla="*/ 422360 h 5097210"/>
                  <a:gd name="connsiteX1605" fmla="*/ 1780240 w 5133620"/>
                  <a:gd name="connsiteY1605" fmla="*/ 422360 h 5097210"/>
                  <a:gd name="connsiteX1606" fmla="*/ 1779020 w 5133620"/>
                  <a:gd name="connsiteY1606" fmla="*/ 422233 h 5097210"/>
                  <a:gd name="connsiteX1607" fmla="*/ 3495961 w 5133620"/>
                  <a:gd name="connsiteY1607" fmla="*/ 418701 h 5097210"/>
                  <a:gd name="connsiteX1608" fmla="*/ 3495961 w 5133620"/>
                  <a:gd name="connsiteY1608" fmla="*/ 406468 h 5097210"/>
                  <a:gd name="connsiteX1609" fmla="*/ 3495961 w 5133620"/>
                  <a:gd name="connsiteY1609" fmla="*/ 406468 h 5097210"/>
                  <a:gd name="connsiteX1610" fmla="*/ 3508195 w 5133620"/>
                  <a:gd name="connsiteY1610" fmla="*/ 406632 h 5097210"/>
                  <a:gd name="connsiteX1611" fmla="*/ 3508195 w 5133620"/>
                  <a:gd name="connsiteY1611" fmla="*/ 406632 h 5097210"/>
                  <a:gd name="connsiteX1612" fmla="*/ 3508140 w 5133620"/>
                  <a:gd name="connsiteY1612" fmla="*/ 418679 h 5097210"/>
                  <a:gd name="connsiteX1613" fmla="*/ 3508031 w 5133620"/>
                  <a:gd name="connsiteY1613" fmla="*/ 418792 h 5097210"/>
                  <a:gd name="connsiteX1614" fmla="*/ 3508031 w 5133620"/>
                  <a:gd name="connsiteY1614" fmla="*/ 418792 h 5097210"/>
                  <a:gd name="connsiteX1615" fmla="*/ 3502078 w 5133620"/>
                  <a:gd name="connsiteY1615" fmla="*/ 421286 h 5097210"/>
                  <a:gd name="connsiteX1616" fmla="*/ 3502078 w 5133620"/>
                  <a:gd name="connsiteY1616" fmla="*/ 421286 h 5097210"/>
                  <a:gd name="connsiteX1617" fmla="*/ 3495998 w 5133620"/>
                  <a:gd name="connsiteY1617" fmla="*/ 418701 h 5097210"/>
                  <a:gd name="connsiteX1618" fmla="*/ 1093700 w 5133620"/>
                  <a:gd name="connsiteY1618" fmla="*/ 418009 h 5097210"/>
                  <a:gd name="connsiteX1619" fmla="*/ 1094891 w 5133620"/>
                  <a:gd name="connsiteY1619" fmla="*/ 405891 h 5097210"/>
                  <a:gd name="connsiteX1620" fmla="*/ 1094920 w 5133620"/>
                  <a:gd name="connsiteY1620" fmla="*/ 405867 h 5097210"/>
                  <a:gd name="connsiteX1621" fmla="*/ 1094920 w 5133620"/>
                  <a:gd name="connsiteY1621" fmla="*/ 405867 h 5097210"/>
                  <a:gd name="connsiteX1622" fmla="*/ 1107055 w 5133620"/>
                  <a:gd name="connsiteY1622" fmla="*/ 407150 h 5097210"/>
                  <a:gd name="connsiteX1623" fmla="*/ 1107062 w 5133620"/>
                  <a:gd name="connsiteY1623" fmla="*/ 407159 h 5097210"/>
                  <a:gd name="connsiteX1624" fmla="*/ 1107062 w 5133620"/>
                  <a:gd name="connsiteY1624" fmla="*/ 407159 h 5097210"/>
                  <a:gd name="connsiteX1625" fmla="*/ 1105769 w 5133620"/>
                  <a:gd name="connsiteY1625" fmla="*/ 419211 h 5097210"/>
                  <a:gd name="connsiteX1626" fmla="*/ 1105769 w 5133620"/>
                  <a:gd name="connsiteY1626" fmla="*/ 419211 h 5097210"/>
                  <a:gd name="connsiteX1627" fmla="*/ 1100308 w 5133620"/>
                  <a:gd name="connsiteY1627" fmla="*/ 421195 h 5097210"/>
                  <a:gd name="connsiteX1628" fmla="*/ 1100308 w 5133620"/>
                  <a:gd name="connsiteY1628" fmla="*/ 421195 h 5097210"/>
                  <a:gd name="connsiteX1629" fmla="*/ 1093700 w 5133620"/>
                  <a:gd name="connsiteY1629" fmla="*/ 418009 h 5097210"/>
                  <a:gd name="connsiteX1630" fmla="*/ 1676238 w 5133620"/>
                  <a:gd name="connsiteY1630" fmla="*/ 399932 h 5097210"/>
                  <a:gd name="connsiteX1631" fmla="*/ 1670996 w 5133620"/>
                  <a:gd name="connsiteY1631" fmla="*/ 388901 h 5097210"/>
                  <a:gd name="connsiteX1632" fmla="*/ 1670996 w 5133620"/>
                  <a:gd name="connsiteY1632" fmla="*/ 388901 h 5097210"/>
                  <a:gd name="connsiteX1633" fmla="*/ 1682009 w 5133620"/>
                  <a:gd name="connsiteY1633" fmla="*/ 383639 h 5097210"/>
                  <a:gd name="connsiteX1634" fmla="*/ 1682009 w 5133620"/>
                  <a:gd name="connsiteY1634" fmla="*/ 383639 h 5097210"/>
                  <a:gd name="connsiteX1635" fmla="*/ 1687270 w 5133620"/>
                  <a:gd name="connsiteY1635" fmla="*/ 394671 h 5097210"/>
                  <a:gd name="connsiteX1636" fmla="*/ 1687270 w 5133620"/>
                  <a:gd name="connsiteY1636" fmla="*/ 394671 h 5097210"/>
                  <a:gd name="connsiteX1637" fmla="*/ 1679078 w 5133620"/>
                  <a:gd name="connsiteY1637" fmla="*/ 400351 h 5097210"/>
                  <a:gd name="connsiteX1638" fmla="*/ 1679078 w 5133620"/>
                  <a:gd name="connsiteY1638" fmla="*/ 400351 h 5097210"/>
                  <a:gd name="connsiteX1639" fmla="*/ 1676220 w 5133620"/>
                  <a:gd name="connsiteY1639" fmla="*/ 399932 h 5097210"/>
                  <a:gd name="connsiteX1640" fmla="*/ 2076370 w 5133620"/>
                  <a:gd name="connsiteY1640" fmla="*/ 385879 h 5097210"/>
                  <a:gd name="connsiteX1641" fmla="*/ 2080557 w 5133620"/>
                  <a:gd name="connsiteY1641" fmla="*/ 374444 h 5097210"/>
                  <a:gd name="connsiteX1642" fmla="*/ 2080593 w 5133620"/>
                  <a:gd name="connsiteY1642" fmla="*/ 374428 h 5097210"/>
                  <a:gd name="connsiteX1643" fmla="*/ 2080593 w 5133620"/>
                  <a:gd name="connsiteY1643" fmla="*/ 374428 h 5097210"/>
                  <a:gd name="connsiteX1644" fmla="*/ 2092043 w 5133620"/>
                  <a:gd name="connsiteY1644" fmla="*/ 378633 h 5097210"/>
                  <a:gd name="connsiteX1645" fmla="*/ 2092043 w 5133620"/>
                  <a:gd name="connsiteY1645" fmla="*/ 378633 h 5097210"/>
                  <a:gd name="connsiteX1646" fmla="*/ 2087820 w 5133620"/>
                  <a:gd name="connsiteY1646" fmla="*/ 390102 h 5097210"/>
                  <a:gd name="connsiteX1647" fmla="*/ 2087820 w 5133620"/>
                  <a:gd name="connsiteY1647" fmla="*/ 390102 h 5097210"/>
                  <a:gd name="connsiteX1648" fmla="*/ 2084179 w 5133620"/>
                  <a:gd name="connsiteY1648" fmla="*/ 390867 h 5097210"/>
                  <a:gd name="connsiteX1649" fmla="*/ 2084179 w 5133620"/>
                  <a:gd name="connsiteY1649" fmla="*/ 390867 h 5097210"/>
                  <a:gd name="connsiteX1650" fmla="*/ 2076351 w 5133620"/>
                  <a:gd name="connsiteY1650" fmla="*/ 385879 h 5097210"/>
                  <a:gd name="connsiteX1651" fmla="*/ 1580265 w 5133620"/>
                  <a:gd name="connsiteY1651" fmla="*/ 361412 h 5097210"/>
                  <a:gd name="connsiteX1652" fmla="*/ 1575113 w 5133620"/>
                  <a:gd name="connsiteY1652" fmla="*/ 350577 h 5097210"/>
                  <a:gd name="connsiteX1653" fmla="*/ 1575186 w 5133620"/>
                  <a:gd name="connsiteY1653" fmla="*/ 350380 h 5097210"/>
                  <a:gd name="connsiteX1654" fmla="*/ 1575186 w 5133620"/>
                  <a:gd name="connsiteY1654" fmla="*/ 350380 h 5097210"/>
                  <a:gd name="connsiteX1655" fmla="*/ 1586054 w 5133620"/>
                  <a:gd name="connsiteY1655" fmla="*/ 345250 h 5097210"/>
                  <a:gd name="connsiteX1656" fmla="*/ 1586200 w 5133620"/>
                  <a:gd name="connsiteY1656" fmla="*/ 345301 h 5097210"/>
                  <a:gd name="connsiteX1657" fmla="*/ 1586200 w 5133620"/>
                  <a:gd name="connsiteY1657" fmla="*/ 345301 h 5097210"/>
                  <a:gd name="connsiteX1658" fmla="*/ 1591315 w 5133620"/>
                  <a:gd name="connsiteY1658" fmla="*/ 356267 h 5097210"/>
                  <a:gd name="connsiteX1659" fmla="*/ 1591297 w 5133620"/>
                  <a:gd name="connsiteY1659" fmla="*/ 356315 h 5097210"/>
                  <a:gd name="connsiteX1660" fmla="*/ 1591297 w 5133620"/>
                  <a:gd name="connsiteY1660" fmla="*/ 356315 h 5097210"/>
                  <a:gd name="connsiteX1661" fmla="*/ 1583196 w 5133620"/>
                  <a:gd name="connsiteY1661" fmla="*/ 362013 h 5097210"/>
                  <a:gd name="connsiteX1662" fmla="*/ 1583196 w 5133620"/>
                  <a:gd name="connsiteY1662" fmla="*/ 362013 h 5097210"/>
                  <a:gd name="connsiteX1663" fmla="*/ 1580247 w 5133620"/>
                  <a:gd name="connsiteY1663" fmla="*/ 361412 h 5097210"/>
                  <a:gd name="connsiteX1664" fmla="*/ 1176948 w 5133620"/>
                  <a:gd name="connsiteY1664" fmla="*/ 356497 h 5097210"/>
                  <a:gd name="connsiteX1665" fmla="*/ 1180134 w 5133620"/>
                  <a:gd name="connsiteY1665" fmla="*/ 344700 h 5097210"/>
                  <a:gd name="connsiteX1666" fmla="*/ 1180134 w 5133620"/>
                  <a:gd name="connsiteY1666" fmla="*/ 344700 h 5097210"/>
                  <a:gd name="connsiteX1667" fmla="*/ 1191858 w 5133620"/>
                  <a:gd name="connsiteY1667" fmla="*/ 347886 h 5097210"/>
                  <a:gd name="connsiteX1668" fmla="*/ 1191858 w 5133620"/>
                  <a:gd name="connsiteY1668" fmla="*/ 347886 h 5097210"/>
                  <a:gd name="connsiteX1669" fmla="*/ 1188745 w 5133620"/>
                  <a:gd name="connsiteY1669" fmla="*/ 359683 h 5097210"/>
                  <a:gd name="connsiteX1670" fmla="*/ 1188745 w 5133620"/>
                  <a:gd name="connsiteY1670" fmla="*/ 359683 h 5097210"/>
                  <a:gd name="connsiteX1671" fmla="*/ 1184448 w 5133620"/>
                  <a:gd name="connsiteY1671" fmla="*/ 360902 h 5097210"/>
                  <a:gd name="connsiteX1672" fmla="*/ 1184448 w 5133620"/>
                  <a:gd name="connsiteY1672" fmla="*/ 360902 h 5097210"/>
                  <a:gd name="connsiteX1673" fmla="*/ 1176930 w 5133620"/>
                  <a:gd name="connsiteY1673" fmla="*/ 356497 h 5097210"/>
                  <a:gd name="connsiteX1674" fmla="*/ 3422252 w 5133620"/>
                  <a:gd name="connsiteY1674" fmla="*/ 346594 h 5097210"/>
                  <a:gd name="connsiteX1675" fmla="*/ 3422252 w 5133620"/>
                  <a:gd name="connsiteY1675" fmla="*/ 346594 h 5097210"/>
                  <a:gd name="connsiteX1676" fmla="*/ 3421906 w 5133620"/>
                  <a:gd name="connsiteY1676" fmla="*/ 334433 h 5097210"/>
                  <a:gd name="connsiteX1677" fmla="*/ 3421906 w 5133620"/>
                  <a:gd name="connsiteY1677" fmla="*/ 334433 h 5097210"/>
                  <a:gd name="connsiteX1678" fmla="*/ 3434067 w 5133620"/>
                  <a:gd name="connsiteY1678" fmla="*/ 334014 h 5097210"/>
                  <a:gd name="connsiteX1679" fmla="*/ 3434067 w 5133620"/>
                  <a:gd name="connsiteY1679" fmla="*/ 334014 h 5097210"/>
                  <a:gd name="connsiteX1680" fmla="*/ 3434067 w 5133620"/>
                  <a:gd name="connsiteY1680" fmla="*/ 334014 h 5097210"/>
                  <a:gd name="connsiteX1681" fmla="*/ 3434067 w 5133620"/>
                  <a:gd name="connsiteY1681" fmla="*/ 334014 h 5097210"/>
                  <a:gd name="connsiteX1682" fmla="*/ 3434504 w 5133620"/>
                  <a:gd name="connsiteY1682" fmla="*/ 346159 h 5097210"/>
                  <a:gd name="connsiteX1683" fmla="*/ 3434485 w 5133620"/>
                  <a:gd name="connsiteY1683" fmla="*/ 346175 h 5097210"/>
                  <a:gd name="connsiteX1684" fmla="*/ 3434485 w 5133620"/>
                  <a:gd name="connsiteY1684" fmla="*/ 346175 h 5097210"/>
                  <a:gd name="connsiteX1685" fmla="*/ 3428205 w 5133620"/>
                  <a:gd name="connsiteY1685" fmla="*/ 348851 h 5097210"/>
                  <a:gd name="connsiteX1686" fmla="*/ 3428205 w 5133620"/>
                  <a:gd name="connsiteY1686" fmla="*/ 348851 h 5097210"/>
                  <a:gd name="connsiteX1687" fmla="*/ 3422234 w 5133620"/>
                  <a:gd name="connsiteY1687" fmla="*/ 346594 h 5097210"/>
                  <a:gd name="connsiteX1688" fmla="*/ 2165626 w 5133620"/>
                  <a:gd name="connsiteY1688" fmla="*/ 333851 h 5097210"/>
                  <a:gd name="connsiteX1689" fmla="*/ 2167009 w 5133620"/>
                  <a:gd name="connsiteY1689" fmla="*/ 321781 h 5097210"/>
                  <a:gd name="connsiteX1690" fmla="*/ 2167009 w 5133620"/>
                  <a:gd name="connsiteY1690" fmla="*/ 321781 h 5097210"/>
                  <a:gd name="connsiteX1691" fmla="*/ 2179151 w 5133620"/>
                  <a:gd name="connsiteY1691" fmla="*/ 323081 h 5097210"/>
                  <a:gd name="connsiteX1692" fmla="*/ 2179151 w 5133620"/>
                  <a:gd name="connsiteY1692" fmla="*/ 323092 h 5097210"/>
                  <a:gd name="connsiteX1693" fmla="*/ 2179151 w 5133620"/>
                  <a:gd name="connsiteY1693" fmla="*/ 323092 h 5097210"/>
                  <a:gd name="connsiteX1694" fmla="*/ 2177768 w 5133620"/>
                  <a:gd name="connsiteY1694" fmla="*/ 335234 h 5097210"/>
                  <a:gd name="connsiteX1695" fmla="*/ 2177768 w 5133620"/>
                  <a:gd name="connsiteY1695" fmla="*/ 335234 h 5097210"/>
                  <a:gd name="connsiteX1696" fmla="*/ 2172434 w 5133620"/>
                  <a:gd name="connsiteY1696" fmla="*/ 337055 h 5097210"/>
                  <a:gd name="connsiteX1697" fmla="*/ 2172434 w 5133620"/>
                  <a:gd name="connsiteY1697" fmla="*/ 337055 h 5097210"/>
                  <a:gd name="connsiteX1698" fmla="*/ 2165607 w 5133620"/>
                  <a:gd name="connsiteY1698" fmla="*/ 333923 h 5097210"/>
                  <a:gd name="connsiteX1699" fmla="*/ 1483072 w 5133620"/>
                  <a:gd name="connsiteY1699" fmla="*/ 327552 h 5097210"/>
                  <a:gd name="connsiteX1700" fmla="*/ 1483072 w 5133620"/>
                  <a:gd name="connsiteY1700" fmla="*/ 327552 h 5097210"/>
                  <a:gd name="connsiteX1701" fmla="*/ 1477374 w 5133620"/>
                  <a:gd name="connsiteY1701" fmla="*/ 316970 h 5097210"/>
                  <a:gd name="connsiteX1702" fmla="*/ 1477393 w 5133620"/>
                  <a:gd name="connsiteY1702" fmla="*/ 316884 h 5097210"/>
                  <a:gd name="connsiteX1703" fmla="*/ 1477393 w 5133620"/>
                  <a:gd name="connsiteY1703" fmla="*/ 316884 h 5097210"/>
                  <a:gd name="connsiteX1704" fmla="*/ 1487969 w 5133620"/>
                  <a:gd name="connsiteY1704" fmla="*/ 311062 h 5097210"/>
                  <a:gd name="connsiteX1705" fmla="*/ 1488078 w 5133620"/>
                  <a:gd name="connsiteY1705" fmla="*/ 311095 h 5097210"/>
                  <a:gd name="connsiteX1706" fmla="*/ 1488078 w 5133620"/>
                  <a:gd name="connsiteY1706" fmla="*/ 311095 h 5097210"/>
                  <a:gd name="connsiteX1707" fmla="*/ 1493849 w 5133620"/>
                  <a:gd name="connsiteY1707" fmla="*/ 321872 h 5097210"/>
                  <a:gd name="connsiteX1708" fmla="*/ 1493849 w 5133620"/>
                  <a:gd name="connsiteY1708" fmla="*/ 321872 h 5097210"/>
                  <a:gd name="connsiteX1709" fmla="*/ 1485584 w 5133620"/>
                  <a:gd name="connsiteY1709" fmla="*/ 327989 h 5097210"/>
                  <a:gd name="connsiteX1710" fmla="*/ 1485584 w 5133620"/>
                  <a:gd name="connsiteY1710" fmla="*/ 327989 h 5097210"/>
                  <a:gd name="connsiteX1711" fmla="*/ 1483054 w 5133620"/>
                  <a:gd name="connsiteY1711" fmla="*/ 327625 h 5097210"/>
                  <a:gd name="connsiteX1712" fmla="*/ 1273013 w 5133620"/>
                  <a:gd name="connsiteY1712" fmla="*/ 320416 h 5097210"/>
                  <a:gd name="connsiteX1713" fmla="*/ 1278874 w 5133620"/>
                  <a:gd name="connsiteY1713" fmla="*/ 309730 h 5097210"/>
                  <a:gd name="connsiteX1714" fmla="*/ 1278874 w 5133620"/>
                  <a:gd name="connsiteY1714" fmla="*/ 309730 h 5097210"/>
                  <a:gd name="connsiteX1715" fmla="*/ 1289560 w 5133620"/>
                  <a:gd name="connsiteY1715" fmla="*/ 315592 h 5097210"/>
                  <a:gd name="connsiteX1716" fmla="*/ 1289560 w 5133620"/>
                  <a:gd name="connsiteY1716" fmla="*/ 315592 h 5097210"/>
                  <a:gd name="connsiteX1717" fmla="*/ 1283790 w 5133620"/>
                  <a:gd name="connsiteY1717" fmla="*/ 326252 h 5097210"/>
                  <a:gd name="connsiteX1718" fmla="*/ 1283699 w 5133620"/>
                  <a:gd name="connsiteY1718" fmla="*/ 326278 h 5097210"/>
                  <a:gd name="connsiteX1719" fmla="*/ 1283699 w 5133620"/>
                  <a:gd name="connsiteY1719" fmla="*/ 326278 h 5097210"/>
                  <a:gd name="connsiteX1720" fmla="*/ 1281296 w 5133620"/>
                  <a:gd name="connsiteY1720" fmla="*/ 326624 h 5097210"/>
                  <a:gd name="connsiteX1721" fmla="*/ 1281296 w 5133620"/>
                  <a:gd name="connsiteY1721" fmla="*/ 326624 h 5097210"/>
                  <a:gd name="connsiteX1722" fmla="*/ 1272994 w 5133620"/>
                  <a:gd name="connsiteY1722" fmla="*/ 320489 h 5097210"/>
                  <a:gd name="connsiteX1723" fmla="*/ 1383294 w 5133620"/>
                  <a:gd name="connsiteY1723" fmla="*/ 313353 h 5097210"/>
                  <a:gd name="connsiteX1724" fmla="*/ 1383294 w 5133620"/>
                  <a:gd name="connsiteY1724" fmla="*/ 313353 h 5097210"/>
                  <a:gd name="connsiteX1725" fmla="*/ 1374866 w 5133620"/>
                  <a:gd name="connsiteY1725" fmla="*/ 304560 h 5097210"/>
                  <a:gd name="connsiteX1726" fmla="*/ 1374866 w 5133620"/>
                  <a:gd name="connsiteY1726" fmla="*/ 304560 h 5097210"/>
                  <a:gd name="connsiteX1727" fmla="*/ 1383713 w 5133620"/>
                  <a:gd name="connsiteY1727" fmla="*/ 296113 h 5097210"/>
                  <a:gd name="connsiteX1728" fmla="*/ 1383731 w 5133620"/>
                  <a:gd name="connsiteY1728" fmla="*/ 296113 h 5097210"/>
                  <a:gd name="connsiteX1729" fmla="*/ 1383731 w 5133620"/>
                  <a:gd name="connsiteY1729" fmla="*/ 296113 h 5097210"/>
                  <a:gd name="connsiteX1730" fmla="*/ 1392087 w 5133620"/>
                  <a:gd name="connsiteY1730" fmla="*/ 304826 h 5097210"/>
                  <a:gd name="connsiteX1731" fmla="*/ 1392087 w 5133620"/>
                  <a:gd name="connsiteY1731" fmla="*/ 304979 h 5097210"/>
                  <a:gd name="connsiteX1732" fmla="*/ 1392087 w 5133620"/>
                  <a:gd name="connsiteY1732" fmla="*/ 304979 h 5097210"/>
                  <a:gd name="connsiteX1733" fmla="*/ 1383477 w 5133620"/>
                  <a:gd name="connsiteY1733" fmla="*/ 313353 h 5097210"/>
                  <a:gd name="connsiteX1734" fmla="*/ 1383294 w 5133620"/>
                  <a:gd name="connsiteY1734" fmla="*/ 313353 h 5097210"/>
                  <a:gd name="connsiteX1735" fmla="*/ 3345921 w 5133620"/>
                  <a:gd name="connsiteY1735" fmla="*/ 278200 h 5097210"/>
                  <a:gd name="connsiteX1736" fmla="*/ 3344556 w 5133620"/>
                  <a:gd name="connsiteY1736" fmla="*/ 266231 h 5097210"/>
                  <a:gd name="connsiteX1737" fmla="*/ 3344629 w 5133620"/>
                  <a:gd name="connsiteY1737" fmla="*/ 266131 h 5097210"/>
                  <a:gd name="connsiteX1738" fmla="*/ 3344629 w 5133620"/>
                  <a:gd name="connsiteY1738" fmla="*/ 266131 h 5097210"/>
                  <a:gd name="connsiteX1739" fmla="*/ 3356735 w 5133620"/>
                  <a:gd name="connsiteY1739" fmla="*/ 264809 h 5097210"/>
                  <a:gd name="connsiteX1740" fmla="*/ 3356771 w 5133620"/>
                  <a:gd name="connsiteY1740" fmla="*/ 264838 h 5097210"/>
                  <a:gd name="connsiteX1741" fmla="*/ 3356771 w 5133620"/>
                  <a:gd name="connsiteY1741" fmla="*/ 264838 h 5097210"/>
                  <a:gd name="connsiteX1742" fmla="*/ 3358063 w 5133620"/>
                  <a:gd name="connsiteY1742" fmla="*/ 276980 h 5097210"/>
                  <a:gd name="connsiteX1743" fmla="*/ 3358063 w 5133620"/>
                  <a:gd name="connsiteY1743" fmla="*/ 276980 h 5097210"/>
                  <a:gd name="connsiteX1744" fmla="*/ 3351346 w 5133620"/>
                  <a:gd name="connsiteY1744" fmla="*/ 280166 h 5097210"/>
                  <a:gd name="connsiteX1745" fmla="*/ 3351346 w 5133620"/>
                  <a:gd name="connsiteY1745" fmla="*/ 280166 h 5097210"/>
                  <a:gd name="connsiteX1746" fmla="*/ 3345903 w 5133620"/>
                  <a:gd name="connsiteY1746" fmla="*/ 278273 h 5097210"/>
                  <a:gd name="connsiteX1747" fmla="*/ 2243777 w 5133620"/>
                  <a:gd name="connsiteY1747" fmla="*/ 265785 h 5097210"/>
                  <a:gd name="connsiteX1748" fmla="*/ 2243940 w 5133620"/>
                  <a:gd name="connsiteY1748" fmla="*/ 253624 h 5097210"/>
                  <a:gd name="connsiteX1749" fmla="*/ 2243940 w 5133620"/>
                  <a:gd name="connsiteY1749" fmla="*/ 253624 h 5097210"/>
                  <a:gd name="connsiteX1750" fmla="*/ 2256174 w 5133620"/>
                  <a:gd name="connsiteY1750" fmla="*/ 253806 h 5097210"/>
                  <a:gd name="connsiteX1751" fmla="*/ 2256174 w 5133620"/>
                  <a:gd name="connsiteY1751" fmla="*/ 253806 h 5097210"/>
                  <a:gd name="connsiteX1752" fmla="*/ 2255919 w 5133620"/>
                  <a:gd name="connsiteY1752" fmla="*/ 266040 h 5097210"/>
                  <a:gd name="connsiteX1753" fmla="*/ 2255919 w 5133620"/>
                  <a:gd name="connsiteY1753" fmla="*/ 266040 h 5097210"/>
                  <a:gd name="connsiteX1754" fmla="*/ 2249966 w 5133620"/>
                  <a:gd name="connsiteY1754" fmla="*/ 268534 h 5097210"/>
                  <a:gd name="connsiteX1755" fmla="*/ 2249966 w 5133620"/>
                  <a:gd name="connsiteY1755" fmla="*/ 268534 h 5097210"/>
                  <a:gd name="connsiteX1756" fmla="*/ 2243758 w 5133620"/>
                  <a:gd name="connsiteY1756" fmla="*/ 265857 h 5097210"/>
                  <a:gd name="connsiteX1757" fmla="*/ 3260252 w 5133620"/>
                  <a:gd name="connsiteY1757" fmla="*/ 230632 h 5097210"/>
                  <a:gd name="connsiteX1758" fmla="*/ 3260252 w 5133620"/>
                  <a:gd name="connsiteY1758" fmla="*/ 230632 h 5097210"/>
                  <a:gd name="connsiteX1759" fmla="*/ 3254226 w 5133620"/>
                  <a:gd name="connsiteY1759" fmla="*/ 219964 h 5097210"/>
                  <a:gd name="connsiteX1760" fmla="*/ 3254226 w 5133620"/>
                  <a:gd name="connsiteY1760" fmla="*/ 219946 h 5097210"/>
                  <a:gd name="connsiteX1761" fmla="*/ 3254226 w 5133620"/>
                  <a:gd name="connsiteY1761" fmla="*/ 219946 h 5097210"/>
                  <a:gd name="connsiteX1762" fmla="*/ 3264766 w 5133620"/>
                  <a:gd name="connsiteY1762" fmla="*/ 213995 h 5097210"/>
                  <a:gd name="connsiteX1763" fmla="*/ 3264821 w 5133620"/>
                  <a:gd name="connsiteY1763" fmla="*/ 214012 h 5097210"/>
                  <a:gd name="connsiteX1764" fmla="*/ 3264821 w 5133620"/>
                  <a:gd name="connsiteY1764" fmla="*/ 214012 h 5097210"/>
                  <a:gd name="connsiteX1765" fmla="*/ 3270865 w 5133620"/>
                  <a:gd name="connsiteY1765" fmla="*/ 224579 h 5097210"/>
                  <a:gd name="connsiteX1766" fmla="*/ 3270865 w 5133620"/>
                  <a:gd name="connsiteY1766" fmla="*/ 224606 h 5097210"/>
                  <a:gd name="connsiteX1767" fmla="*/ 3270865 w 5133620"/>
                  <a:gd name="connsiteY1767" fmla="*/ 224606 h 5097210"/>
                  <a:gd name="connsiteX1768" fmla="*/ 3262509 w 5133620"/>
                  <a:gd name="connsiteY1768" fmla="*/ 230887 h 5097210"/>
                  <a:gd name="connsiteX1769" fmla="*/ 3262509 w 5133620"/>
                  <a:gd name="connsiteY1769" fmla="*/ 230887 h 5097210"/>
                  <a:gd name="connsiteX1770" fmla="*/ 3260252 w 5133620"/>
                  <a:gd name="connsiteY1770" fmla="*/ 230632 h 5097210"/>
                  <a:gd name="connsiteX1771" fmla="*/ 3162349 w 5133620"/>
                  <a:gd name="connsiteY1771" fmla="*/ 197864 h 5097210"/>
                  <a:gd name="connsiteX1772" fmla="*/ 3156815 w 5133620"/>
                  <a:gd name="connsiteY1772" fmla="*/ 187162 h 5097210"/>
                  <a:gd name="connsiteX1773" fmla="*/ 3156888 w 5133620"/>
                  <a:gd name="connsiteY1773" fmla="*/ 186942 h 5097210"/>
                  <a:gd name="connsiteX1774" fmla="*/ 3156888 w 5133620"/>
                  <a:gd name="connsiteY1774" fmla="*/ 186942 h 5097210"/>
                  <a:gd name="connsiteX1775" fmla="*/ 3167792 w 5133620"/>
                  <a:gd name="connsiteY1775" fmla="*/ 181477 h 5097210"/>
                  <a:gd name="connsiteX1776" fmla="*/ 3167810 w 5133620"/>
                  <a:gd name="connsiteY1776" fmla="*/ 181480 h 5097210"/>
                  <a:gd name="connsiteX1777" fmla="*/ 3167810 w 5133620"/>
                  <a:gd name="connsiteY1777" fmla="*/ 181480 h 5097210"/>
                  <a:gd name="connsiteX1778" fmla="*/ 3173271 w 5133620"/>
                  <a:gd name="connsiteY1778" fmla="*/ 192403 h 5097210"/>
                  <a:gd name="connsiteX1779" fmla="*/ 3173271 w 5133620"/>
                  <a:gd name="connsiteY1779" fmla="*/ 192403 h 5097210"/>
                  <a:gd name="connsiteX1780" fmla="*/ 3165079 w 5133620"/>
                  <a:gd name="connsiteY1780" fmla="*/ 198338 h 5097210"/>
                  <a:gd name="connsiteX1781" fmla="*/ 3165079 w 5133620"/>
                  <a:gd name="connsiteY1781" fmla="*/ 198338 h 5097210"/>
                  <a:gd name="connsiteX1782" fmla="*/ 3162349 w 5133620"/>
                  <a:gd name="connsiteY1782" fmla="*/ 197864 h 5097210"/>
                  <a:gd name="connsiteX1783" fmla="*/ 2312207 w 5133620"/>
                  <a:gd name="connsiteY1783" fmla="*/ 188471 h 5097210"/>
                  <a:gd name="connsiteX1784" fmla="*/ 2310914 w 5133620"/>
                  <a:gd name="connsiteY1784" fmla="*/ 176329 h 5097210"/>
                  <a:gd name="connsiteX1785" fmla="*/ 2310914 w 5133620"/>
                  <a:gd name="connsiteY1785" fmla="*/ 176329 h 5097210"/>
                  <a:gd name="connsiteX1786" fmla="*/ 2323075 w 5133620"/>
                  <a:gd name="connsiteY1786" fmla="*/ 175016 h 5097210"/>
                  <a:gd name="connsiteX1787" fmla="*/ 2323075 w 5133620"/>
                  <a:gd name="connsiteY1787" fmla="*/ 175018 h 5097210"/>
                  <a:gd name="connsiteX1788" fmla="*/ 2323075 w 5133620"/>
                  <a:gd name="connsiteY1788" fmla="*/ 175018 h 5097210"/>
                  <a:gd name="connsiteX1789" fmla="*/ 2324367 w 5133620"/>
                  <a:gd name="connsiteY1789" fmla="*/ 187178 h 5097210"/>
                  <a:gd name="connsiteX1790" fmla="*/ 2324367 w 5133620"/>
                  <a:gd name="connsiteY1790" fmla="*/ 187178 h 5097210"/>
                  <a:gd name="connsiteX1791" fmla="*/ 2317650 w 5133620"/>
                  <a:gd name="connsiteY1791" fmla="*/ 190364 h 5097210"/>
                  <a:gd name="connsiteX1792" fmla="*/ 2317650 w 5133620"/>
                  <a:gd name="connsiteY1792" fmla="*/ 190364 h 5097210"/>
                  <a:gd name="connsiteX1793" fmla="*/ 2312207 w 5133620"/>
                  <a:gd name="connsiteY1793" fmla="*/ 188489 h 5097210"/>
                  <a:gd name="connsiteX1794" fmla="*/ 3064737 w 5133620"/>
                  <a:gd name="connsiteY1794" fmla="*/ 161856 h 5097210"/>
                  <a:gd name="connsiteX1795" fmla="*/ 3064737 w 5133620"/>
                  <a:gd name="connsiteY1795" fmla="*/ 161856 h 5097210"/>
                  <a:gd name="connsiteX1796" fmla="*/ 3059895 w 5133620"/>
                  <a:gd name="connsiteY1796" fmla="*/ 150642 h 5097210"/>
                  <a:gd name="connsiteX1797" fmla="*/ 3059895 w 5133620"/>
                  <a:gd name="connsiteY1797" fmla="*/ 150642 h 5097210"/>
                  <a:gd name="connsiteX1798" fmla="*/ 3071109 w 5133620"/>
                  <a:gd name="connsiteY1798" fmla="*/ 145818 h 5097210"/>
                  <a:gd name="connsiteX1799" fmla="*/ 3071109 w 5133620"/>
                  <a:gd name="connsiteY1799" fmla="*/ 145818 h 5097210"/>
                  <a:gd name="connsiteX1800" fmla="*/ 3075933 w 5133620"/>
                  <a:gd name="connsiteY1800" fmla="*/ 157014 h 5097210"/>
                  <a:gd name="connsiteX1801" fmla="*/ 3075933 w 5133620"/>
                  <a:gd name="connsiteY1801" fmla="*/ 157014 h 5097210"/>
                  <a:gd name="connsiteX1802" fmla="*/ 3067923 w 5133620"/>
                  <a:gd name="connsiteY1802" fmla="*/ 162475 h 5097210"/>
                  <a:gd name="connsiteX1803" fmla="*/ 3067923 w 5133620"/>
                  <a:gd name="connsiteY1803" fmla="*/ 162475 h 5097210"/>
                  <a:gd name="connsiteX1804" fmla="*/ 3064774 w 5133620"/>
                  <a:gd name="connsiteY1804" fmla="*/ 161874 h 5097210"/>
                  <a:gd name="connsiteX1805" fmla="*/ 2968746 w 5133620"/>
                  <a:gd name="connsiteY1805" fmla="*/ 123081 h 5097210"/>
                  <a:gd name="connsiteX1806" fmla="*/ 2964013 w 5133620"/>
                  <a:gd name="connsiteY1806" fmla="*/ 111867 h 5097210"/>
                  <a:gd name="connsiteX1807" fmla="*/ 2964013 w 5133620"/>
                  <a:gd name="connsiteY1807" fmla="*/ 111867 h 5097210"/>
                  <a:gd name="connsiteX1808" fmla="*/ 2975208 w 5133620"/>
                  <a:gd name="connsiteY1808" fmla="*/ 107043 h 5097210"/>
                  <a:gd name="connsiteX1809" fmla="*/ 2975208 w 5133620"/>
                  <a:gd name="connsiteY1809" fmla="*/ 107043 h 5097210"/>
                  <a:gd name="connsiteX1810" fmla="*/ 2979941 w 5133620"/>
                  <a:gd name="connsiteY1810" fmla="*/ 118257 h 5097210"/>
                  <a:gd name="connsiteX1811" fmla="*/ 2979941 w 5133620"/>
                  <a:gd name="connsiteY1811" fmla="*/ 118257 h 5097210"/>
                  <a:gd name="connsiteX1812" fmla="*/ 2971931 w 5133620"/>
                  <a:gd name="connsiteY1812" fmla="*/ 123718 h 5097210"/>
                  <a:gd name="connsiteX1813" fmla="*/ 2971931 w 5133620"/>
                  <a:gd name="connsiteY1813" fmla="*/ 123718 h 5097210"/>
                  <a:gd name="connsiteX1814" fmla="*/ 2968782 w 5133620"/>
                  <a:gd name="connsiteY1814" fmla="*/ 123099 h 5097210"/>
                  <a:gd name="connsiteX1815" fmla="*/ 2381492 w 5133620"/>
                  <a:gd name="connsiteY1815" fmla="*/ 111794 h 5097210"/>
                  <a:gd name="connsiteX1816" fmla="*/ 2382603 w 5133620"/>
                  <a:gd name="connsiteY1816" fmla="*/ 99634 h 5097210"/>
                  <a:gd name="connsiteX1817" fmla="*/ 2382603 w 5133620"/>
                  <a:gd name="connsiteY1817" fmla="*/ 99634 h 5097210"/>
                  <a:gd name="connsiteX1818" fmla="*/ 2394745 w 5133620"/>
                  <a:gd name="connsiteY1818" fmla="*/ 100762 h 5097210"/>
                  <a:gd name="connsiteX1819" fmla="*/ 2394745 w 5133620"/>
                  <a:gd name="connsiteY1819" fmla="*/ 100762 h 5097210"/>
                  <a:gd name="connsiteX1820" fmla="*/ 2393635 w 5133620"/>
                  <a:gd name="connsiteY1820" fmla="*/ 112905 h 5097210"/>
                  <a:gd name="connsiteX1821" fmla="*/ 2393635 w 5133620"/>
                  <a:gd name="connsiteY1821" fmla="*/ 112905 h 5097210"/>
                  <a:gd name="connsiteX1822" fmla="*/ 2388173 w 5133620"/>
                  <a:gd name="connsiteY1822" fmla="*/ 114889 h 5097210"/>
                  <a:gd name="connsiteX1823" fmla="*/ 2388173 w 5133620"/>
                  <a:gd name="connsiteY1823" fmla="*/ 114889 h 5097210"/>
                  <a:gd name="connsiteX1824" fmla="*/ 2381529 w 5133620"/>
                  <a:gd name="connsiteY1824" fmla="*/ 111812 h 5097210"/>
                  <a:gd name="connsiteX1825" fmla="*/ 2872682 w 5133620"/>
                  <a:gd name="connsiteY1825" fmla="*/ 84397 h 5097210"/>
                  <a:gd name="connsiteX1826" fmla="*/ 2867857 w 5133620"/>
                  <a:gd name="connsiteY1826" fmla="*/ 73183 h 5097210"/>
                  <a:gd name="connsiteX1827" fmla="*/ 2867857 w 5133620"/>
                  <a:gd name="connsiteY1827" fmla="*/ 73183 h 5097210"/>
                  <a:gd name="connsiteX1828" fmla="*/ 2879053 w 5133620"/>
                  <a:gd name="connsiteY1828" fmla="*/ 68359 h 5097210"/>
                  <a:gd name="connsiteX1829" fmla="*/ 2879053 w 5133620"/>
                  <a:gd name="connsiteY1829" fmla="*/ 68359 h 5097210"/>
                  <a:gd name="connsiteX1830" fmla="*/ 2883877 w 5133620"/>
                  <a:gd name="connsiteY1830" fmla="*/ 79554 h 5097210"/>
                  <a:gd name="connsiteX1831" fmla="*/ 2883877 w 5133620"/>
                  <a:gd name="connsiteY1831" fmla="*/ 79554 h 5097210"/>
                  <a:gd name="connsiteX1832" fmla="*/ 2875867 w 5133620"/>
                  <a:gd name="connsiteY1832" fmla="*/ 85016 h 5097210"/>
                  <a:gd name="connsiteX1833" fmla="*/ 2875867 w 5133620"/>
                  <a:gd name="connsiteY1833" fmla="*/ 85016 h 5097210"/>
                  <a:gd name="connsiteX1834" fmla="*/ 2872718 w 5133620"/>
                  <a:gd name="connsiteY1834" fmla="*/ 84415 h 5097210"/>
                  <a:gd name="connsiteX1835" fmla="*/ 2467563 w 5133620"/>
                  <a:gd name="connsiteY1835" fmla="*/ 54833 h 5097210"/>
                  <a:gd name="connsiteX1836" fmla="*/ 2471658 w 5133620"/>
                  <a:gd name="connsiteY1836" fmla="*/ 43559 h 5097210"/>
                  <a:gd name="connsiteX1837" fmla="*/ 2471859 w 5133620"/>
                  <a:gd name="connsiteY1837" fmla="*/ 43473 h 5097210"/>
                  <a:gd name="connsiteX1838" fmla="*/ 2471859 w 5133620"/>
                  <a:gd name="connsiteY1838" fmla="*/ 43473 h 5097210"/>
                  <a:gd name="connsiteX1839" fmla="*/ 2483218 w 5133620"/>
                  <a:gd name="connsiteY1839" fmla="*/ 47650 h 5097210"/>
                  <a:gd name="connsiteX1840" fmla="*/ 2483236 w 5133620"/>
                  <a:gd name="connsiteY1840" fmla="*/ 47697 h 5097210"/>
                  <a:gd name="connsiteX1841" fmla="*/ 2483236 w 5133620"/>
                  <a:gd name="connsiteY1841" fmla="*/ 47697 h 5097210"/>
                  <a:gd name="connsiteX1842" fmla="*/ 2478922 w 5133620"/>
                  <a:gd name="connsiteY1842" fmla="*/ 59147 h 5097210"/>
                  <a:gd name="connsiteX1843" fmla="*/ 2478922 w 5133620"/>
                  <a:gd name="connsiteY1843" fmla="*/ 59147 h 5097210"/>
                  <a:gd name="connsiteX1844" fmla="*/ 2475409 w 5133620"/>
                  <a:gd name="connsiteY1844" fmla="*/ 59930 h 5097210"/>
                  <a:gd name="connsiteX1845" fmla="*/ 2475409 w 5133620"/>
                  <a:gd name="connsiteY1845" fmla="*/ 59930 h 5097210"/>
                  <a:gd name="connsiteX1846" fmla="*/ 2467599 w 5133620"/>
                  <a:gd name="connsiteY1846" fmla="*/ 54851 h 5097210"/>
                  <a:gd name="connsiteX1847" fmla="*/ 2775998 w 5133620"/>
                  <a:gd name="connsiteY1847" fmla="*/ 48898 h 5097210"/>
                  <a:gd name="connsiteX1848" fmla="*/ 2775998 w 5133620"/>
                  <a:gd name="connsiteY1848" fmla="*/ 48898 h 5097210"/>
                  <a:gd name="connsiteX1849" fmla="*/ 2770410 w 5133620"/>
                  <a:gd name="connsiteY1849" fmla="*/ 37996 h 5097210"/>
                  <a:gd name="connsiteX1850" fmla="*/ 2770410 w 5133620"/>
                  <a:gd name="connsiteY1850" fmla="*/ 37976 h 5097210"/>
                  <a:gd name="connsiteX1851" fmla="*/ 2770410 w 5133620"/>
                  <a:gd name="connsiteY1851" fmla="*/ 37976 h 5097210"/>
                  <a:gd name="connsiteX1852" fmla="*/ 2781132 w 5133620"/>
                  <a:gd name="connsiteY1852" fmla="*/ 32325 h 5097210"/>
                  <a:gd name="connsiteX1853" fmla="*/ 2781332 w 5133620"/>
                  <a:gd name="connsiteY1853" fmla="*/ 32387 h 5097210"/>
                  <a:gd name="connsiteX1854" fmla="*/ 2781332 w 5133620"/>
                  <a:gd name="connsiteY1854" fmla="*/ 32387 h 5097210"/>
                  <a:gd name="connsiteX1855" fmla="*/ 2786975 w 5133620"/>
                  <a:gd name="connsiteY1855" fmla="*/ 43173 h 5097210"/>
                  <a:gd name="connsiteX1856" fmla="*/ 2786939 w 5133620"/>
                  <a:gd name="connsiteY1856" fmla="*/ 43310 h 5097210"/>
                  <a:gd name="connsiteX1857" fmla="*/ 2786939 w 5133620"/>
                  <a:gd name="connsiteY1857" fmla="*/ 43310 h 5097210"/>
                  <a:gd name="connsiteX1858" fmla="*/ 2778747 w 5133620"/>
                  <a:gd name="connsiteY1858" fmla="*/ 49335 h 5097210"/>
                  <a:gd name="connsiteX1859" fmla="*/ 2778747 w 5133620"/>
                  <a:gd name="connsiteY1859" fmla="*/ 49335 h 5097210"/>
                  <a:gd name="connsiteX1860" fmla="*/ 2776035 w 5133620"/>
                  <a:gd name="connsiteY1860" fmla="*/ 48917 h 5097210"/>
                  <a:gd name="connsiteX1861" fmla="*/ 2676075 w 5133620"/>
                  <a:gd name="connsiteY1861" fmla="*/ 31131 h 5097210"/>
                  <a:gd name="connsiteX1862" fmla="*/ 2669011 w 5133620"/>
                  <a:gd name="connsiteY1862" fmla="*/ 21282 h 5097210"/>
                  <a:gd name="connsiteX1863" fmla="*/ 2669011 w 5133620"/>
                  <a:gd name="connsiteY1863" fmla="*/ 21282 h 5097210"/>
                  <a:gd name="connsiteX1864" fmla="*/ 2678714 w 5133620"/>
                  <a:gd name="connsiteY1864" fmla="*/ 14128 h 5097210"/>
                  <a:gd name="connsiteX1865" fmla="*/ 2678824 w 5133620"/>
                  <a:gd name="connsiteY1865" fmla="*/ 14146 h 5097210"/>
                  <a:gd name="connsiteX1866" fmla="*/ 2678824 w 5133620"/>
                  <a:gd name="connsiteY1866" fmla="*/ 14146 h 5097210"/>
                  <a:gd name="connsiteX1867" fmla="*/ 2686124 w 5133620"/>
                  <a:gd name="connsiteY1867" fmla="*/ 23864 h 5097210"/>
                  <a:gd name="connsiteX1868" fmla="*/ 2686105 w 5133620"/>
                  <a:gd name="connsiteY1868" fmla="*/ 23958 h 5097210"/>
                  <a:gd name="connsiteX1869" fmla="*/ 2686105 w 5133620"/>
                  <a:gd name="connsiteY1869" fmla="*/ 23958 h 5097210"/>
                  <a:gd name="connsiteX1870" fmla="*/ 2677568 w 5133620"/>
                  <a:gd name="connsiteY1870" fmla="*/ 31240 h 5097210"/>
                  <a:gd name="connsiteX1871" fmla="*/ 2677568 w 5133620"/>
                  <a:gd name="connsiteY1871" fmla="*/ 31240 h 5097210"/>
                  <a:gd name="connsiteX1872" fmla="*/ 2676111 w 5133620"/>
                  <a:gd name="connsiteY1872" fmla="*/ 31149 h 5097210"/>
                  <a:gd name="connsiteX1873" fmla="*/ 2565775 w 5133620"/>
                  <a:gd name="connsiteY1873" fmla="*/ 23467 h 5097210"/>
                  <a:gd name="connsiteX1874" fmla="*/ 2572984 w 5133620"/>
                  <a:gd name="connsiteY1874" fmla="*/ 13755 h 5097210"/>
                  <a:gd name="connsiteX1875" fmla="*/ 2573057 w 5133620"/>
                  <a:gd name="connsiteY1875" fmla="*/ 13746 h 5097210"/>
                  <a:gd name="connsiteX1876" fmla="*/ 2573057 w 5133620"/>
                  <a:gd name="connsiteY1876" fmla="*/ 13746 h 5097210"/>
                  <a:gd name="connsiteX1877" fmla="*/ 2582759 w 5133620"/>
                  <a:gd name="connsiteY1877" fmla="*/ 20963 h 5097210"/>
                  <a:gd name="connsiteX1878" fmla="*/ 2582778 w 5133620"/>
                  <a:gd name="connsiteY1878" fmla="*/ 21028 h 5097210"/>
                  <a:gd name="connsiteX1879" fmla="*/ 2582778 w 5133620"/>
                  <a:gd name="connsiteY1879" fmla="*/ 21028 h 5097210"/>
                  <a:gd name="connsiteX1880" fmla="*/ 2575496 w 5133620"/>
                  <a:gd name="connsiteY1880" fmla="*/ 30858 h 5097210"/>
                  <a:gd name="connsiteX1881" fmla="*/ 2575496 w 5133620"/>
                  <a:gd name="connsiteY1881" fmla="*/ 30858 h 5097210"/>
                  <a:gd name="connsiteX1882" fmla="*/ 2574294 w 5133620"/>
                  <a:gd name="connsiteY1882" fmla="*/ 30949 h 5097210"/>
                  <a:gd name="connsiteX1883" fmla="*/ 2574294 w 5133620"/>
                  <a:gd name="connsiteY1883" fmla="*/ 30949 h 5097210"/>
                  <a:gd name="connsiteX1884" fmla="*/ 2565811 w 5133620"/>
                  <a:gd name="connsiteY1884" fmla="*/ 23485 h 509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</a:cxnLst>
                <a:rect l="l" t="t" r="r" b="b"/>
                <a:pathLst>
                  <a:path w="5133620" h="5097210">
                    <a:moveTo>
                      <a:pt x="3099999" y="5087838"/>
                    </a:moveTo>
                    <a:cubicBezTo>
                      <a:pt x="3095266" y="5087655"/>
                      <a:pt x="3091534" y="5083705"/>
                      <a:pt x="3091643" y="5078954"/>
                    </a:cubicBezTo>
                    <a:lnTo>
                      <a:pt x="3091643" y="5078954"/>
                    </a:lnTo>
                    <a:cubicBezTo>
                      <a:pt x="3091789" y="5074202"/>
                      <a:pt x="3095739" y="5070452"/>
                      <a:pt x="3100490" y="5070598"/>
                    </a:cubicBezTo>
                    <a:cubicBezTo>
                      <a:pt x="3100527" y="5070598"/>
                      <a:pt x="3100563" y="5070598"/>
                      <a:pt x="3100600" y="5070598"/>
                    </a:cubicBezTo>
                    <a:lnTo>
                      <a:pt x="3100600" y="5070598"/>
                    </a:lnTo>
                    <a:cubicBezTo>
                      <a:pt x="3105333" y="5070762"/>
                      <a:pt x="3109046" y="5074748"/>
                      <a:pt x="3108883" y="5079482"/>
                    </a:cubicBezTo>
                    <a:lnTo>
                      <a:pt x="3108883" y="5079482"/>
                    </a:lnTo>
                    <a:cubicBezTo>
                      <a:pt x="3108755" y="5084105"/>
                      <a:pt x="3104987" y="5087801"/>
                      <a:pt x="3100345" y="5087838"/>
                    </a:cubicBezTo>
                    <a:lnTo>
                      <a:pt x="3099999" y="5087838"/>
                    </a:lnTo>
                    <a:close/>
                    <a:moveTo>
                      <a:pt x="2995925" y="5076114"/>
                    </a:moveTo>
                    <a:lnTo>
                      <a:pt x="2995925" y="5076023"/>
                    </a:lnTo>
                    <a:lnTo>
                      <a:pt x="2995925" y="5076023"/>
                    </a:lnTo>
                    <a:cubicBezTo>
                      <a:pt x="2991337" y="5075022"/>
                      <a:pt x="2988425" y="5070489"/>
                      <a:pt x="2989426" y="5065901"/>
                    </a:cubicBezTo>
                    <a:cubicBezTo>
                      <a:pt x="2989444" y="5065865"/>
                      <a:pt x="2989444" y="5065810"/>
                      <a:pt x="2989462" y="5065774"/>
                    </a:cubicBezTo>
                    <a:lnTo>
                      <a:pt x="2989462" y="5065774"/>
                    </a:lnTo>
                    <a:cubicBezTo>
                      <a:pt x="2990482" y="5061132"/>
                      <a:pt x="2995069" y="5058201"/>
                      <a:pt x="2999711" y="5059220"/>
                    </a:cubicBezTo>
                    <a:lnTo>
                      <a:pt x="2999711" y="5059220"/>
                    </a:lnTo>
                    <a:cubicBezTo>
                      <a:pt x="3004354" y="5060295"/>
                      <a:pt x="3007266" y="5064900"/>
                      <a:pt x="3006265" y="5069561"/>
                    </a:cubicBezTo>
                    <a:lnTo>
                      <a:pt x="3006265" y="5069561"/>
                    </a:lnTo>
                    <a:cubicBezTo>
                      <a:pt x="3005337" y="5073493"/>
                      <a:pt x="3001859" y="5076278"/>
                      <a:pt x="2997818" y="5076296"/>
                    </a:cubicBezTo>
                    <a:lnTo>
                      <a:pt x="2997818" y="5076296"/>
                    </a:lnTo>
                    <a:cubicBezTo>
                      <a:pt x="2997181" y="5076278"/>
                      <a:pt x="2996544" y="5076223"/>
                      <a:pt x="2995925" y="5076114"/>
                    </a:cubicBezTo>
                    <a:close/>
                    <a:moveTo>
                      <a:pt x="3194352" y="5069306"/>
                    </a:moveTo>
                    <a:cubicBezTo>
                      <a:pt x="3193114" y="5064754"/>
                      <a:pt x="3195808" y="5060040"/>
                      <a:pt x="3200359" y="5058802"/>
                    </a:cubicBezTo>
                    <a:cubicBezTo>
                      <a:pt x="3200378" y="5058802"/>
                      <a:pt x="3200378" y="5058802"/>
                      <a:pt x="3200378" y="5058802"/>
                    </a:cubicBezTo>
                    <a:lnTo>
                      <a:pt x="3200378" y="5058802"/>
                    </a:lnTo>
                    <a:cubicBezTo>
                      <a:pt x="3204929" y="5057509"/>
                      <a:pt x="3209662" y="5060167"/>
                      <a:pt x="3210936" y="5064700"/>
                    </a:cubicBezTo>
                    <a:cubicBezTo>
                      <a:pt x="3210954" y="5064754"/>
                      <a:pt x="3210954" y="5064791"/>
                      <a:pt x="3210972" y="5064827"/>
                    </a:cubicBezTo>
                    <a:lnTo>
                      <a:pt x="3210972" y="5064827"/>
                    </a:lnTo>
                    <a:cubicBezTo>
                      <a:pt x="3212192" y="5069414"/>
                      <a:pt x="3209516" y="5074129"/>
                      <a:pt x="3204947" y="5075441"/>
                    </a:cubicBezTo>
                    <a:lnTo>
                      <a:pt x="3204947" y="5075441"/>
                    </a:lnTo>
                    <a:cubicBezTo>
                      <a:pt x="3204219" y="5075604"/>
                      <a:pt x="3203454" y="5075677"/>
                      <a:pt x="3202708" y="5075677"/>
                    </a:cubicBezTo>
                    <a:lnTo>
                      <a:pt x="3202708" y="5075677"/>
                    </a:lnTo>
                    <a:cubicBezTo>
                      <a:pt x="3198812" y="5075713"/>
                      <a:pt x="3195371" y="5073110"/>
                      <a:pt x="3194352" y="5069342"/>
                    </a:cubicBezTo>
                    <a:close/>
                    <a:moveTo>
                      <a:pt x="2895200" y="5055015"/>
                    </a:moveTo>
                    <a:lnTo>
                      <a:pt x="2895200" y="5055015"/>
                    </a:lnTo>
                    <a:cubicBezTo>
                      <a:pt x="2890485" y="5054287"/>
                      <a:pt x="2887227" y="5049900"/>
                      <a:pt x="2887918" y="5045185"/>
                    </a:cubicBezTo>
                    <a:lnTo>
                      <a:pt x="2887918" y="5045185"/>
                    </a:lnTo>
                    <a:cubicBezTo>
                      <a:pt x="2888647" y="5040470"/>
                      <a:pt x="2893034" y="5037211"/>
                      <a:pt x="2897749" y="5037903"/>
                    </a:cubicBezTo>
                    <a:lnTo>
                      <a:pt x="2897749" y="5037903"/>
                    </a:lnTo>
                    <a:cubicBezTo>
                      <a:pt x="2902464" y="5038576"/>
                      <a:pt x="2905722" y="5042946"/>
                      <a:pt x="2905049" y="5047661"/>
                    </a:cubicBezTo>
                    <a:cubicBezTo>
                      <a:pt x="2905031" y="5047678"/>
                      <a:pt x="2905031" y="5047715"/>
                      <a:pt x="2905031" y="5047733"/>
                    </a:cubicBezTo>
                    <a:lnTo>
                      <a:pt x="2905031" y="5047733"/>
                    </a:lnTo>
                    <a:cubicBezTo>
                      <a:pt x="2904375" y="5051938"/>
                      <a:pt x="2900753" y="5055015"/>
                      <a:pt x="2896493" y="5055015"/>
                    </a:cubicBezTo>
                    <a:lnTo>
                      <a:pt x="2896493" y="5055015"/>
                    </a:lnTo>
                    <a:cubicBezTo>
                      <a:pt x="2896056" y="5055052"/>
                      <a:pt x="2895637" y="5055052"/>
                      <a:pt x="2895200" y="5055015"/>
                    </a:cubicBezTo>
                    <a:close/>
                    <a:moveTo>
                      <a:pt x="2793019" y="5038813"/>
                    </a:moveTo>
                    <a:cubicBezTo>
                      <a:pt x="2788323" y="5038067"/>
                      <a:pt x="2785082" y="5033698"/>
                      <a:pt x="2785738" y="5028983"/>
                    </a:cubicBezTo>
                    <a:lnTo>
                      <a:pt x="2785738" y="5028983"/>
                    </a:lnTo>
                    <a:cubicBezTo>
                      <a:pt x="2786466" y="5024268"/>
                      <a:pt x="2790853" y="5021009"/>
                      <a:pt x="2795568" y="5021701"/>
                    </a:cubicBezTo>
                    <a:lnTo>
                      <a:pt x="2795568" y="5021701"/>
                    </a:lnTo>
                    <a:cubicBezTo>
                      <a:pt x="2800265" y="5022429"/>
                      <a:pt x="2803505" y="5026799"/>
                      <a:pt x="2802850" y="5031513"/>
                    </a:cubicBezTo>
                    <a:lnTo>
                      <a:pt x="2802850" y="5031513"/>
                    </a:lnTo>
                    <a:cubicBezTo>
                      <a:pt x="2802158" y="5035700"/>
                      <a:pt x="2798553" y="5038777"/>
                      <a:pt x="2794312" y="5038795"/>
                    </a:cubicBezTo>
                    <a:lnTo>
                      <a:pt x="2794312" y="5038795"/>
                    </a:lnTo>
                    <a:cubicBezTo>
                      <a:pt x="2793875" y="5038904"/>
                      <a:pt x="2793456" y="5038813"/>
                      <a:pt x="2793019" y="5038813"/>
                    </a:cubicBezTo>
                    <a:close/>
                    <a:moveTo>
                      <a:pt x="3289997" y="5030876"/>
                    </a:moveTo>
                    <a:cubicBezTo>
                      <a:pt x="3287522" y="5026816"/>
                      <a:pt x="3288796" y="5021519"/>
                      <a:pt x="3292856" y="5019043"/>
                    </a:cubicBezTo>
                    <a:cubicBezTo>
                      <a:pt x="3292874" y="5019025"/>
                      <a:pt x="3292910" y="5019007"/>
                      <a:pt x="3292928" y="5018989"/>
                    </a:cubicBezTo>
                    <a:lnTo>
                      <a:pt x="3292928" y="5018989"/>
                    </a:lnTo>
                    <a:cubicBezTo>
                      <a:pt x="3297006" y="5016586"/>
                      <a:pt x="3302249" y="5017878"/>
                      <a:pt x="3304725" y="5021920"/>
                    </a:cubicBezTo>
                    <a:lnTo>
                      <a:pt x="3304725" y="5021920"/>
                    </a:lnTo>
                    <a:cubicBezTo>
                      <a:pt x="3307146" y="5026034"/>
                      <a:pt x="3305835" y="5031313"/>
                      <a:pt x="3301794" y="5033825"/>
                    </a:cubicBezTo>
                    <a:lnTo>
                      <a:pt x="3301794" y="5033825"/>
                    </a:lnTo>
                    <a:cubicBezTo>
                      <a:pt x="3300447" y="5034590"/>
                      <a:pt x="3298954" y="5035009"/>
                      <a:pt x="3297407" y="5035027"/>
                    </a:cubicBezTo>
                    <a:lnTo>
                      <a:pt x="3297407" y="5035027"/>
                    </a:lnTo>
                    <a:cubicBezTo>
                      <a:pt x="3294403" y="5035009"/>
                      <a:pt x="3291636" y="5033443"/>
                      <a:pt x="3290070" y="5030876"/>
                    </a:cubicBezTo>
                    <a:close/>
                    <a:moveTo>
                      <a:pt x="2690929" y="5026489"/>
                    </a:moveTo>
                    <a:cubicBezTo>
                      <a:pt x="2686178" y="5026143"/>
                      <a:pt x="2682610" y="5022029"/>
                      <a:pt x="2682920" y="5017278"/>
                    </a:cubicBezTo>
                    <a:lnTo>
                      <a:pt x="2682920" y="5017278"/>
                    </a:lnTo>
                    <a:cubicBezTo>
                      <a:pt x="2683266" y="5012526"/>
                      <a:pt x="2687380" y="5008940"/>
                      <a:pt x="2692131" y="5009249"/>
                    </a:cubicBezTo>
                    <a:lnTo>
                      <a:pt x="2692131" y="5009249"/>
                    </a:lnTo>
                    <a:cubicBezTo>
                      <a:pt x="2696882" y="5009595"/>
                      <a:pt x="2700469" y="5013728"/>
                      <a:pt x="2700159" y="5018479"/>
                    </a:cubicBezTo>
                    <a:lnTo>
                      <a:pt x="2700159" y="5018479"/>
                    </a:lnTo>
                    <a:cubicBezTo>
                      <a:pt x="2699831" y="5022994"/>
                      <a:pt x="2696063" y="5026489"/>
                      <a:pt x="2691530" y="5026489"/>
                    </a:cubicBezTo>
                    <a:lnTo>
                      <a:pt x="2690929" y="5026489"/>
                    </a:lnTo>
                    <a:close/>
                    <a:moveTo>
                      <a:pt x="2580211" y="5012526"/>
                    </a:moveTo>
                    <a:cubicBezTo>
                      <a:pt x="2579974" y="5007757"/>
                      <a:pt x="2583633" y="5003697"/>
                      <a:pt x="2588403" y="5003424"/>
                    </a:cubicBezTo>
                    <a:lnTo>
                      <a:pt x="2588403" y="5003424"/>
                    </a:lnTo>
                    <a:cubicBezTo>
                      <a:pt x="2593136" y="5003133"/>
                      <a:pt x="2597214" y="5006737"/>
                      <a:pt x="2597505" y="5011470"/>
                    </a:cubicBezTo>
                    <a:cubicBezTo>
                      <a:pt x="2597505" y="5011489"/>
                      <a:pt x="2597505" y="5011506"/>
                      <a:pt x="2597505" y="5011525"/>
                    </a:cubicBezTo>
                    <a:lnTo>
                      <a:pt x="2597505" y="5011525"/>
                    </a:lnTo>
                    <a:cubicBezTo>
                      <a:pt x="2597760" y="5016258"/>
                      <a:pt x="2594137" y="5020318"/>
                      <a:pt x="2589404" y="5020627"/>
                    </a:cubicBezTo>
                    <a:lnTo>
                      <a:pt x="2588913" y="5020627"/>
                    </a:lnTo>
                    <a:cubicBezTo>
                      <a:pt x="2584361" y="5020591"/>
                      <a:pt x="2580593" y="5017059"/>
                      <a:pt x="2580284" y="5012526"/>
                    </a:cubicBezTo>
                    <a:close/>
                    <a:moveTo>
                      <a:pt x="2481562" y="5009595"/>
                    </a:moveTo>
                    <a:cubicBezTo>
                      <a:pt x="2478267" y="5006264"/>
                      <a:pt x="2478285" y="5000875"/>
                      <a:pt x="2481616" y="4997580"/>
                    </a:cubicBezTo>
                    <a:cubicBezTo>
                      <a:pt x="2481652" y="4997526"/>
                      <a:pt x="2481707" y="4997489"/>
                      <a:pt x="2481744" y="4997453"/>
                    </a:cubicBezTo>
                    <a:lnTo>
                      <a:pt x="2481744" y="4997453"/>
                    </a:lnTo>
                    <a:cubicBezTo>
                      <a:pt x="2485075" y="4994158"/>
                      <a:pt x="2490463" y="4994176"/>
                      <a:pt x="2493758" y="4997508"/>
                    </a:cubicBezTo>
                    <a:cubicBezTo>
                      <a:pt x="2493813" y="4997544"/>
                      <a:pt x="2493850" y="4997599"/>
                      <a:pt x="2493886" y="4997635"/>
                    </a:cubicBezTo>
                    <a:lnTo>
                      <a:pt x="2493886" y="4997635"/>
                    </a:lnTo>
                    <a:cubicBezTo>
                      <a:pt x="2497199" y="5000967"/>
                      <a:pt x="2497181" y="5006355"/>
                      <a:pt x="2493850" y="5009650"/>
                    </a:cubicBezTo>
                    <a:cubicBezTo>
                      <a:pt x="2493813" y="5009704"/>
                      <a:pt x="2493758" y="5009741"/>
                      <a:pt x="2493722" y="5009778"/>
                    </a:cubicBezTo>
                    <a:lnTo>
                      <a:pt x="2493722" y="5009778"/>
                    </a:lnTo>
                    <a:cubicBezTo>
                      <a:pt x="2492120" y="5011361"/>
                      <a:pt x="2489935" y="5012216"/>
                      <a:pt x="2487678" y="5012180"/>
                    </a:cubicBezTo>
                    <a:lnTo>
                      <a:pt x="2487678" y="5012180"/>
                    </a:lnTo>
                    <a:cubicBezTo>
                      <a:pt x="2485403" y="5012180"/>
                      <a:pt x="2483218" y="5011252"/>
                      <a:pt x="2481634" y="5009595"/>
                    </a:cubicBezTo>
                    <a:close/>
                    <a:moveTo>
                      <a:pt x="2390922" y="4969546"/>
                    </a:moveTo>
                    <a:cubicBezTo>
                      <a:pt x="2386881" y="4967070"/>
                      <a:pt x="2385607" y="4961772"/>
                      <a:pt x="2388082" y="4957731"/>
                    </a:cubicBezTo>
                    <a:lnTo>
                      <a:pt x="2388082" y="4957731"/>
                    </a:lnTo>
                    <a:cubicBezTo>
                      <a:pt x="2390594" y="4953672"/>
                      <a:pt x="2395892" y="4952397"/>
                      <a:pt x="2399970" y="4954891"/>
                    </a:cubicBezTo>
                    <a:lnTo>
                      <a:pt x="2399970" y="4954891"/>
                    </a:lnTo>
                    <a:cubicBezTo>
                      <a:pt x="2404011" y="4957331"/>
                      <a:pt x="2405304" y="4962573"/>
                      <a:pt x="2402864" y="4966615"/>
                    </a:cubicBezTo>
                    <a:cubicBezTo>
                      <a:pt x="2402846" y="4966651"/>
                      <a:pt x="2402828" y="4966670"/>
                      <a:pt x="2402810" y="4966706"/>
                    </a:cubicBezTo>
                    <a:lnTo>
                      <a:pt x="2402810" y="4966706"/>
                    </a:lnTo>
                    <a:cubicBezTo>
                      <a:pt x="2401226" y="4969273"/>
                      <a:pt x="2398422" y="4970838"/>
                      <a:pt x="2395400" y="4970838"/>
                    </a:cubicBezTo>
                    <a:lnTo>
                      <a:pt x="2395400" y="4970838"/>
                    </a:lnTo>
                    <a:cubicBezTo>
                      <a:pt x="2393835" y="4970766"/>
                      <a:pt x="2392324" y="4970292"/>
                      <a:pt x="2390995" y="4969455"/>
                    </a:cubicBezTo>
                    <a:close/>
                    <a:moveTo>
                      <a:pt x="3371589" y="4967907"/>
                    </a:moveTo>
                    <a:cubicBezTo>
                      <a:pt x="3368131" y="4964612"/>
                      <a:pt x="3367985" y="4959151"/>
                      <a:pt x="3371243" y="4955674"/>
                    </a:cubicBezTo>
                    <a:lnTo>
                      <a:pt x="3371243" y="4955674"/>
                    </a:lnTo>
                    <a:cubicBezTo>
                      <a:pt x="3374502" y="4952215"/>
                      <a:pt x="3379945" y="4952051"/>
                      <a:pt x="3383386" y="4955310"/>
                    </a:cubicBezTo>
                    <a:cubicBezTo>
                      <a:pt x="3383386" y="4955310"/>
                      <a:pt x="3383404" y="4955328"/>
                      <a:pt x="3383404" y="4955328"/>
                    </a:cubicBezTo>
                    <a:lnTo>
                      <a:pt x="3383404" y="4955328"/>
                    </a:lnTo>
                    <a:cubicBezTo>
                      <a:pt x="3386863" y="4958514"/>
                      <a:pt x="3387099" y="4963902"/>
                      <a:pt x="3383914" y="4967361"/>
                    </a:cubicBezTo>
                    <a:cubicBezTo>
                      <a:pt x="3383896" y="4967398"/>
                      <a:pt x="3383859" y="4967434"/>
                      <a:pt x="3383823" y="4967471"/>
                    </a:cubicBezTo>
                    <a:lnTo>
                      <a:pt x="3383823" y="4967471"/>
                    </a:lnTo>
                    <a:cubicBezTo>
                      <a:pt x="3382202" y="4969218"/>
                      <a:pt x="3379909" y="4970220"/>
                      <a:pt x="3377524" y="4970237"/>
                    </a:cubicBezTo>
                    <a:lnTo>
                      <a:pt x="3377524" y="4970237"/>
                    </a:lnTo>
                    <a:cubicBezTo>
                      <a:pt x="3375358" y="4970183"/>
                      <a:pt x="3373282" y="4969309"/>
                      <a:pt x="3371699" y="4967816"/>
                    </a:cubicBezTo>
                    <a:close/>
                    <a:moveTo>
                      <a:pt x="2300374" y="4920267"/>
                    </a:moveTo>
                    <a:lnTo>
                      <a:pt x="2300374" y="4920267"/>
                    </a:lnTo>
                    <a:cubicBezTo>
                      <a:pt x="2296369" y="4917773"/>
                      <a:pt x="2295131" y="4912493"/>
                      <a:pt x="2297625" y="4908488"/>
                    </a:cubicBezTo>
                    <a:cubicBezTo>
                      <a:pt x="2297661" y="4908452"/>
                      <a:pt x="2297680" y="4908416"/>
                      <a:pt x="2297698" y="4908379"/>
                    </a:cubicBezTo>
                    <a:lnTo>
                      <a:pt x="2297698" y="4908379"/>
                    </a:lnTo>
                    <a:cubicBezTo>
                      <a:pt x="2300174" y="4904374"/>
                      <a:pt x="2305453" y="4903137"/>
                      <a:pt x="2309458" y="4905612"/>
                    </a:cubicBezTo>
                    <a:cubicBezTo>
                      <a:pt x="2309494" y="4905649"/>
                      <a:pt x="2309549" y="4905667"/>
                      <a:pt x="2309585" y="4905703"/>
                    </a:cubicBezTo>
                    <a:lnTo>
                      <a:pt x="2309585" y="4905703"/>
                    </a:lnTo>
                    <a:cubicBezTo>
                      <a:pt x="2313572" y="4908270"/>
                      <a:pt x="2314773" y="4913568"/>
                      <a:pt x="2312261" y="4917590"/>
                    </a:cubicBezTo>
                    <a:lnTo>
                      <a:pt x="2312261" y="4917590"/>
                    </a:lnTo>
                    <a:cubicBezTo>
                      <a:pt x="2310677" y="4920085"/>
                      <a:pt x="2307929" y="4921614"/>
                      <a:pt x="2304980" y="4921632"/>
                    </a:cubicBezTo>
                    <a:lnTo>
                      <a:pt x="2304980" y="4921632"/>
                    </a:lnTo>
                    <a:cubicBezTo>
                      <a:pt x="2303359" y="4921614"/>
                      <a:pt x="2301776" y="4921104"/>
                      <a:pt x="2300447" y="4920175"/>
                    </a:cubicBezTo>
                    <a:close/>
                    <a:moveTo>
                      <a:pt x="3433593" y="4885187"/>
                    </a:moveTo>
                    <a:cubicBezTo>
                      <a:pt x="3429388" y="4882966"/>
                      <a:pt x="3427768" y="4877778"/>
                      <a:pt x="3429952" y="4873555"/>
                    </a:cubicBezTo>
                    <a:lnTo>
                      <a:pt x="3429952" y="4873555"/>
                    </a:lnTo>
                    <a:cubicBezTo>
                      <a:pt x="3432210" y="4869349"/>
                      <a:pt x="3437471" y="4867765"/>
                      <a:pt x="3441676" y="4870023"/>
                    </a:cubicBezTo>
                    <a:lnTo>
                      <a:pt x="3441676" y="4870023"/>
                    </a:lnTo>
                    <a:cubicBezTo>
                      <a:pt x="3445845" y="4872280"/>
                      <a:pt x="3447428" y="4877468"/>
                      <a:pt x="3445208" y="4881655"/>
                    </a:cubicBezTo>
                    <a:lnTo>
                      <a:pt x="3445208" y="4881655"/>
                    </a:lnTo>
                    <a:cubicBezTo>
                      <a:pt x="3443715" y="4884459"/>
                      <a:pt x="3440802" y="4886206"/>
                      <a:pt x="3437635" y="4886225"/>
                    </a:cubicBezTo>
                    <a:lnTo>
                      <a:pt x="3437635" y="4886225"/>
                    </a:lnTo>
                    <a:cubicBezTo>
                      <a:pt x="3436215" y="4886225"/>
                      <a:pt x="3434831" y="4885861"/>
                      <a:pt x="3433593" y="4885187"/>
                    </a:cubicBezTo>
                    <a:close/>
                    <a:moveTo>
                      <a:pt x="2213066" y="4864780"/>
                    </a:moveTo>
                    <a:cubicBezTo>
                      <a:pt x="2209024" y="4862250"/>
                      <a:pt x="2207787" y="4856934"/>
                      <a:pt x="2210299" y="4852874"/>
                    </a:cubicBezTo>
                    <a:lnTo>
                      <a:pt x="2210299" y="4852874"/>
                    </a:lnTo>
                    <a:cubicBezTo>
                      <a:pt x="2212829" y="4848833"/>
                      <a:pt x="2218163" y="4847613"/>
                      <a:pt x="2222204" y="4850125"/>
                    </a:cubicBezTo>
                    <a:lnTo>
                      <a:pt x="2222204" y="4850125"/>
                    </a:lnTo>
                    <a:cubicBezTo>
                      <a:pt x="2226209" y="4852601"/>
                      <a:pt x="2227465" y="4857863"/>
                      <a:pt x="2224990" y="4861867"/>
                    </a:cubicBezTo>
                    <a:cubicBezTo>
                      <a:pt x="2224972" y="4861885"/>
                      <a:pt x="2224972" y="4861904"/>
                      <a:pt x="2224953" y="4861922"/>
                    </a:cubicBezTo>
                    <a:lnTo>
                      <a:pt x="2224953" y="4861922"/>
                    </a:lnTo>
                    <a:cubicBezTo>
                      <a:pt x="2223424" y="4864489"/>
                      <a:pt x="2220657" y="4866054"/>
                      <a:pt x="2217672" y="4866054"/>
                    </a:cubicBezTo>
                    <a:lnTo>
                      <a:pt x="2217672" y="4866054"/>
                    </a:lnTo>
                    <a:cubicBezTo>
                      <a:pt x="2216051" y="4866054"/>
                      <a:pt x="2214468" y="4865617"/>
                      <a:pt x="2213084" y="4864780"/>
                    </a:cubicBezTo>
                    <a:close/>
                    <a:moveTo>
                      <a:pt x="2123865" y="4813935"/>
                    </a:moveTo>
                    <a:lnTo>
                      <a:pt x="2123865" y="4813935"/>
                    </a:lnTo>
                    <a:cubicBezTo>
                      <a:pt x="2119623" y="4811806"/>
                      <a:pt x="2117894" y="4806653"/>
                      <a:pt x="2119987" y="4802393"/>
                    </a:cubicBezTo>
                    <a:lnTo>
                      <a:pt x="2119987" y="4802393"/>
                    </a:lnTo>
                    <a:cubicBezTo>
                      <a:pt x="2122099" y="4798116"/>
                      <a:pt x="2127269" y="4796368"/>
                      <a:pt x="2131547" y="4798480"/>
                    </a:cubicBezTo>
                    <a:cubicBezTo>
                      <a:pt x="2131565" y="4798498"/>
                      <a:pt x="2131602" y="4798498"/>
                      <a:pt x="2131620" y="4798516"/>
                    </a:cubicBezTo>
                    <a:lnTo>
                      <a:pt x="2131620" y="4798516"/>
                    </a:lnTo>
                    <a:cubicBezTo>
                      <a:pt x="2135861" y="4800682"/>
                      <a:pt x="2137573" y="4805889"/>
                      <a:pt x="2135424" y="4810149"/>
                    </a:cubicBezTo>
                    <a:lnTo>
                      <a:pt x="2135424" y="4810149"/>
                    </a:lnTo>
                    <a:cubicBezTo>
                      <a:pt x="2133932" y="4813061"/>
                      <a:pt x="2130928" y="4814882"/>
                      <a:pt x="2127651" y="4814882"/>
                    </a:cubicBezTo>
                    <a:lnTo>
                      <a:pt x="2127651" y="4814882"/>
                    </a:lnTo>
                    <a:cubicBezTo>
                      <a:pt x="2126322" y="4814846"/>
                      <a:pt x="2125012" y="4814518"/>
                      <a:pt x="2123828" y="4813935"/>
                    </a:cubicBezTo>
                    <a:close/>
                    <a:moveTo>
                      <a:pt x="3475099" y="4790270"/>
                    </a:moveTo>
                    <a:cubicBezTo>
                      <a:pt x="3470676" y="4788577"/>
                      <a:pt x="3468454" y="4783607"/>
                      <a:pt x="3470147" y="4779165"/>
                    </a:cubicBezTo>
                    <a:cubicBezTo>
                      <a:pt x="3470166" y="4779147"/>
                      <a:pt x="3470166" y="4779110"/>
                      <a:pt x="3470184" y="4779074"/>
                    </a:cubicBezTo>
                    <a:lnTo>
                      <a:pt x="3470184" y="4779074"/>
                    </a:lnTo>
                    <a:cubicBezTo>
                      <a:pt x="3471913" y="4774669"/>
                      <a:pt x="3476865" y="4772466"/>
                      <a:pt x="3481288" y="4774159"/>
                    </a:cubicBezTo>
                    <a:lnTo>
                      <a:pt x="3481288" y="4774159"/>
                    </a:lnTo>
                    <a:cubicBezTo>
                      <a:pt x="3485712" y="4775925"/>
                      <a:pt x="3487897" y="4780912"/>
                      <a:pt x="3486204" y="4785355"/>
                    </a:cubicBezTo>
                    <a:lnTo>
                      <a:pt x="3486204" y="4785355"/>
                    </a:lnTo>
                    <a:cubicBezTo>
                      <a:pt x="3484893" y="4788650"/>
                      <a:pt x="3481725" y="4790797"/>
                      <a:pt x="3478194" y="4790816"/>
                    </a:cubicBezTo>
                    <a:lnTo>
                      <a:pt x="3478194" y="4790816"/>
                    </a:lnTo>
                    <a:cubicBezTo>
                      <a:pt x="3477138" y="4790834"/>
                      <a:pt x="3476064" y="4790670"/>
                      <a:pt x="3475063" y="4790324"/>
                    </a:cubicBezTo>
                    <a:close/>
                    <a:moveTo>
                      <a:pt x="2029512" y="4771410"/>
                    </a:moveTo>
                    <a:cubicBezTo>
                      <a:pt x="2025288" y="4769262"/>
                      <a:pt x="2023595" y="4764110"/>
                      <a:pt x="2025725" y="4759868"/>
                    </a:cubicBezTo>
                    <a:lnTo>
                      <a:pt x="2025725" y="4759868"/>
                    </a:lnTo>
                    <a:cubicBezTo>
                      <a:pt x="2027873" y="4755645"/>
                      <a:pt x="2033025" y="4753934"/>
                      <a:pt x="2037267" y="4756064"/>
                    </a:cubicBezTo>
                    <a:lnTo>
                      <a:pt x="2037267" y="4756064"/>
                    </a:lnTo>
                    <a:cubicBezTo>
                      <a:pt x="2041508" y="4758121"/>
                      <a:pt x="2043274" y="4763200"/>
                      <a:pt x="2041217" y="4767441"/>
                    </a:cubicBezTo>
                    <a:cubicBezTo>
                      <a:pt x="2041199" y="4767496"/>
                      <a:pt x="2041162" y="4767550"/>
                      <a:pt x="2041144" y="4767605"/>
                    </a:cubicBezTo>
                    <a:lnTo>
                      <a:pt x="2041144" y="4767605"/>
                    </a:lnTo>
                    <a:cubicBezTo>
                      <a:pt x="2039651" y="4770518"/>
                      <a:pt x="2036666" y="4772356"/>
                      <a:pt x="2033389" y="4772338"/>
                    </a:cubicBezTo>
                    <a:lnTo>
                      <a:pt x="2033389" y="4772338"/>
                    </a:lnTo>
                    <a:cubicBezTo>
                      <a:pt x="2032042" y="4772338"/>
                      <a:pt x="2030695" y="4772047"/>
                      <a:pt x="2029475" y="4771465"/>
                    </a:cubicBezTo>
                    <a:close/>
                    <a:moveTo>
                      <a:pt x="1936979" y="4726263"/>
                    </a:moveTo>
                    <a:lnTo>
                      <a:pt x="1936979" y="4726263"/>
                    </a:lnTo>
                    <a:lnTo>
                      <a:pt x="1936979" y="4726263"/>
                    </a:lnTo>
                    <a:cubicBezTo>
                      <a:pt x="1932610" y="4724443"/>
                      <a:pt x="1930553" y="4719437"/>
                      <a:pt x="1932373" y="4715086"/>
                    </a:cubicBezTo>
                    <a:cubicBezTo>
                      <a:pt x="1932373" y="4715050"/>
                      <a:pt x="1932391" y="4715013"/>
                      <a:pt x="1932410" y="4714977"/>
                    </a:cubicBezTo>
                    <a:lnTo>
                      <a:pt x="1932410" y="4714977"/>
                    </a:lnTo>
                    <a:cubicBezTo>
                      <a:pt x="1934321" y="4710607"/>
                      <a:pt x="1939382" y="4708587"/>
                      <a:pt x="1943787" y="4710407"/>
                    </a:cubicBezTo>
                    <a:lnTo>
                      <a:pt x="1943787" y="4710407"/>
                    </a:lnTo>
                    <a:cubicBezTo>
                      <a:pt x="1948138" y="4712337"/>
                      <a:pt x="1950141" y="4717398"/>
                      <a:pt x="1948266" y="4721785"/>
                    </a:cubicBezTo>
                    <a:lnTo>
                      <a:pt x="1948266" y="4721785"/>
                    </a:lnTo>
                    <a:cubicBezTo>
                      <a:pt x="1946919" y="4724971"/>
                      <a:pt x="1943787" y="4727046"/>
                      <a:pt x="1940329" y="4727046"/>
                    </a:cubicBezTo>
                    <a:lnTo>
                      <a:pt x="1940329" y="4727046"/>
                    </a:lnTo>
                    <a:cubicBezTo>
                      <a:pt x="1939164" y="4727009"/>
                      <a:pt x="1938017" y="4726754"/>
                      <a:pt x="1936943" y="4726318"/>
                    </a:cubicBezTo>
                    <a:close/>
                    <a:moveTo>
                      <a:pt x="1532024" y="4710662"/>
                    </a:moveTo>
                    <a:cubicBezTo>
                      <a:pt x="1527272" y="4710462"/>
                      <a:pt x="1523577" y="4706457"/>
                      <a:pt x="1523759" y="4701706"/>
                    </a:cubicBezTo>
                    <a:lnTo>
                      <a:pt x="1523759" y="4701706"/>
                    </a:lnTo>
                    <a:cubicBezTo>
                      <a:pt x="1524032" y="4696918"/>
                      <a:pt x="1528073" y="4693241"/>
                      <a:pt x="1532861" y="4693441"/>
                    </a:cubicBezTo>
                    <a:lnTo>
                      <a:pt x="1532861" y="4693441"/>
                    </a:lnTo>
                    <a:cubicBezTo>
                      <a:pt x="1537631" y="4693714"/>
                      <a:pt x="1541272" y="4697774"/>
                      <a:pt x="1541053" y="4702543"/>
                    </a:cubicBezTo>
                    <a:lnTo>
                      <a:pt x="1541053" y="4702543"/>
                    </a:lnTo>
                    <a:cubicBezTo>
                      <a:pt x="1540853" y="4707148"/>
                      <a:pt x="1537030" y="4710771"/>
                      <a:pt x="1532424" y="4710735"/>
                    </a:cubicBezTo>
                    <a:lnTo>
                      <a:pt x="1532078" y="4710735"/>
                    </a:lnTo>
                    <a:close/>
                    <a:moveTo>
                      <a:pt x="1839367" y="4708605"/>
                    </a:moveTo>
                    <a:cubicBezTo>
                      <a:pt x="1834671" y="4707858"/>
                      <a:pt x="1831467" y="4703453"/>
                      <a:pt x="1832195" y="4698756"/>
                    </a:cubicBezTo>
                    <a:cubicBezTo>
                      <a:pt x="1832213" y="4698738"/>
                      <a:pt x="1832213" y="4698702"/>
                      <a:pt x="1832213" y="4698684"/>
                    </a:cubicBezTo>
                    <a:lnTo>
                      <a:pt x="1832213" y="4698684"/>
                    </a:lnTo>
                    <a:cubicBezTo>
                      <a:pt x="1832887" y="4694041"/>
                      <a:pt x="1837183" y="4690837"/>
                      <a:pt x="1841825" y="4691493"/>
                    </a:cubicBezTo>
                    <a:cubicBezTo>
                      <a:pt x="1841880" y="4691511"/>
                      <a:pt x="1841952" y="4691511"/>
                      <a:pt x="1842025" y="4691529"/>
                    </a:cubicBezTo>
                    <a:lnTo>
                      <a:pt x="1842025" y="4691529"/>
                    </a:lnTo>
                    <a:cubicBezTo>
                      <a:pt x="1846686" y="4692239"/>
                      <a:pt x="1849908" y="4696572"/>
                      <a:pt x="1849198" y="4701250"/>
                    </a:cubicBezTo>
                    <a:cubicBezTo>
                      <a:pt x="1849198" y="4701287"/>
                      <a:pt x="1849179" y="4701324"/>
                      <a:pt x="1849179" y="4701360"/>
                    </a:cubicBezTo>
                    <a:lnTo>
                      <a:pt x="1849179" y="4701360"/>
                    </a:lnTo>
                    <a:cubicBezTo>
                      <a:pt x="1848524" y="4705547"/>
                      <a:pt x="1844901" y="4708641"/>
                      <a:pt x="1840660" y="4708641"/>
                    </a:cubicBezTo>
                    <a:lnTo>
                      <a:pt x="1840660" y="4708641"/>
                    </a:lnTo>
                    <a:cubicBezTo>
                      <a:pt x="1840186" y="4708732"/>
                      <a:pt x="1839750" y="4708660"/>
                      <a:pt x="1839331" y="4708660"/>
                    </a:cubicBezTo>
                    <a:close/>
                    <a:moveTo>
                      <a:pt x="1627069" y="4698520"/>
                    </a:moveTo>
                    <a:cubicBezTo>
                      <a:pt x="1626886" y="4693769"/>
                      <a:pt x="1630582" y="4689764"/>
                      <a:pt x="1635333" y="4689563"/>
                    </a:cubicBezTo>
                    <a:lnTo>
                      <a:pt x="1635333" y="4689563"/>
                    </a:lnTo>
                    <a:cubicBezTo>
                      <a:pt x="1640066" y="4689345"/>
                      <a:pt x="1644071" y="4693004"/>
                      <a:pt x="1644290" y="4697737"/>
                    </a:cubicBezTo>
                    <a:cubicBezTo>
                      <a:pt x="1644290" y="4697774"/>
                      <a:pt x="1644290" y="4697792"/>
                      <a:pt x="1644290" y="4697828"/>
                    </a:cubicBezTo>
                    <a:lnTo>
                      <a:pt x="1644290" y="4697828"/>
                    </a:lnTo>
                    <a:cubicBezTo>
                      <a:pt x="1644490" y="4702561"/>
                      <a:pt x="1640813" y="4706584"/>
                      <a:pt x="1636080" y="4706785"/>
                    </a:cubicBezTo>
                    <a:cubicBezTo>
                      <a:pt x="1636062" y="4706785"/>
                      <a:pt x="1636043" y="4706785"/>
                      <a:pt x="1636025" y="4706785"/>
                    </a:cubicBezTo>
                    <a:lnTo>
                      <a:pt x="1635770" y="4706785"/>
                    </a:lnTo>
                    <a:cubicBezTo>
                      <a:pt x="1631128" y="4706803"/>
                      <a:pt x="1627287" y="4703199"/>
                      <a:pt x="1627032" y="4698575"/>
                    </a:cubicBezTo>
                    <a:close/>
                    <a:moveTo>
                      <a:pt x="1730196" y="4697391"/>
                    </a:moveTo>
                    <a:cubicBezTo>
                      <a:pt x="1729868" y="4692658"/>
                      <a:pt x="1733382" y="4688508"/>
                      <a:pt x="1738115" y="4688089"/>
                    </a:cubicBezTo>
                    <a:lnTo>
                      <a:pt x="1738115" y="4688089"/>
                    </a:lnTo>
                    <a:cubicBezTo>
                      <a:pt x="1742866" y="4687761"/>
                      <a:pt x="1747017" y="4691275"/>
                      <a:pt x="1747436" y="4696026"/>
                    </a:cubicBezTo>
                    <a:lnTo>
                      <a:pt x="1747436" y="4696026"/>
                    </a:lnTo>
                    <a:cubicBezTo>
                      <a:pt x="1747782" y="4700759"/>
                      <a:pt x="1744250" y="4704873"/>
                      <a:pt x="1739517" y="4705237"/>
                    </a:cubicBezTo>
                    <a:cubicBezTo>
                      <a:pt x="1739499" y="4705237"/>
                      <a:pt x="1739499" y="4705237"/>
                      <a:pt x="1739499" y="4705237"/>
                    </a:cubicBezTo>
                    <a:lnTo>
                      <a:pt x="1739499" y="4705237"/>
                    </a:lnTo>
                    <a:lnTo>
                      <a:pt x="1739499" y="4705237"/>
                    </a:lnTo>
                    <a:lnTo>
                      <a:pt x="1738770" y="4705237"/>
                    </a:lnTo>
                    <a:cubicBezTo>
                      <a:pt x="1734329" y="4705219"/>
                      <a:pt x="1730615" y="4701851"/>
                      <a:pt x="1730160" y="4697446"/>
                    </a:cubicBezTo>
                    <a:close/>
                    <a:moveTo>
                      <a:pt x="1428204" y="4701706"/>
                    </a:moveTo>
                    <a:cubicBezTo>
                      <a:pt x="1423490" y="4701123"/>
                      <a:pt x="1420140" y="4696845"/>
                      <a:pt x="1420704" y="4692130"/>
                    </a:cubicBezTo>
                    <a:lnTo>
                      <a:pt x="1420704" y="4692130"/>
                    </a:lnTo>
                    <a:cubicBezTo>
                      <a:pt x="1421232" y="4687470"/>
                      <a:pt x="1425437" y="4684102"/>
                      <a:pt x="1430098" y="4684630"/>
                    </a:cubicBezTo>
                    <a:cubicBezTo>
                      <a:pt x="1430152" y="4684630"/>
                      <a:pt x="1430225" y="4684648"/>
                      <a:pt x="1430280" y="4684648"/>
                    </a:cubicBezTo>
                    <a:lnTo>
                      <a:pt x="1430280" y="4684648"/>
                    </a:lnTo>
                    <a:cubicBezTo>
                      <a:pt x="1434958" y="4685194"/>
                      <a:pt x="1438326" y="4689436"/>
                      <a:pt x="1437780" y="4694114"/>
                    </a:cubicBezTo>
                    <a:cubicBezTo>
                      <a:pt x="1437762" y="4694151"/>
                      <a:pt x="1437762" y="4694169"/>
                      <a:pt x="1437762" y="4694205"/>
                    </a:cubicBezTo>
                    <a:lnTo>
                      <a:pt x="1437762" y="4694205"/>
                    </a:lnTo>
                    <a:cubicBezTo>
                      <a:pt x="1437270" y="4698538"/>
                      <a:pt x="1433593" y="4701815"/>
                      <a:pt x="1429242" y="4701796"/>
                    </a:cubicBezTo>
                    <a:lnTo>
                      <a:pt x="1429242" y="4701796"/>
                    </a:lnTo>
                    <a:cubicBezTo>
                      <a:pt x="1428878" y="4701833"/>
                      <a:pt x="1428514" y="4701815"/>
                      <a:pt x="1428168" y="4701760"/>
                    </a:cubicBezTo>
                    <a:close/>
                    <a:moveTo>
                      <a:pt x="3511963" y="4693350"/>
                    </a:moveTo>
                    <a:cubicBezTo>
                      <a:pt x="3507612" y="4691475"/>
                      <a:pt x="3505609" y="4686432"/>
                      <a:pt x="3507466" y="4682081"/>
                    </a:cubicBezTo>
                    <a:cubicBezTo>
                      <a:pt x="3507485" y="4682081"/>
                      <a:pt x="3507485" y="4682063"/>
                      <a:pt x="3507485" y="4682063"/>
                    </a:cubicBezTo>
                    <a:lnTo>
                      <a:pt x="3507485" y="4682063"/>
                    </a:lnTo>
                    <a:cubicBezTo>
                      <a:pt x="3509378" y="4677694"/>
                      <a:pt x="3514439" y="4675673"/>
                      <a:pt x="3518826" y="4677549"/>
                    </a:cubicBezTo>
                    <a:cubicBezTo>
                      <a:pt x="3518844" y="4677549"/>
                      <a:pt x="3518844" y="4677566"/>
                      <a:pt x="3518862" y="4677566"/>
                    </a:cubicBezTo>
                    <a:lnTo>
                      <a:pt x="3518862" y="4677566"/>
                    </a:lnTo>
                    <a:cubicBezTo>
                      <a:pt x="3523195" y="4679514"/>
                      <a:pt x="3525161" y="4684594"/>
                      <a:pt x="3523250" y="4688944"/>
                    </a:cubicBezTo>
                    <a:lnTo>
                      <a:pt x="3523250" y="4688944"/>
                    </a:lnTo>
                    <a:cubicBezTo>
                      <a:pt x="3521884" y="4692075"/>
                      <a:pt x="3518808" y="4694096"/>
                      <a:pt x="3515404" y="4694132"/>
                    </a:cubicBezTo>
                    <a:lnTo>
                      <a:pt x="3515404" y="4694132"/>
                    </a:lnTo>
                    <a:cubicBezTo>
                      <a:pt x="3514184" y="4694151"/>
                      <a:pt x="3512982" y="4693914"/>
                      <a:pt x="3511872" y="4693404"/>
                    </a:cubicBezTo>
                    <a:close/>
                    <a:moveTo>
                      <a:pt x="1325514" y="4678786"/>
                    </a:moveTo>
                    <a:cubicBezTo>
                      <a:pt x="1321036" y="4677166"/>
                      <a:pt x="1318687" y="4672251"/>
                      <a:pt x="1320253" y="4667754"/>
                    </a:cubicBezTo>
                    <a:lnTo>
                      <a:pt x="1320253" y="4667754"/>
                    </a:lnTo>
                    <a:cubicBezTo>
                      <a:pt x="1321928" y="4663294"/>
                      <a:pt x="1326879" y="4660983"/>
                      <a:pt x="1331376" y="4662584"/>
                    </a:cubicBezTo>
                    <a:lnTo>
                      <a:pt x="1331376" y="4662584"/>
                    </a:lnTo>
                    <a:cubicBezTo>
                      <a:pt x="1335781" y="4664278"/>
                      <a:pt x="1338075" y="4669156"/>
                      <a:pt x="1336528" y="4673616"/>
                    </a:cubicBezTo>
                    <a:lnTo>
                      <a:pt x="1336528" y="4673616"/>
                    </a:lnTo>
                    <a:cubicBezTo>
                      <a:pt x="1335290" y="4677039"/>
                      <a:pt x="1332049" y="4679296"/>
                      <a:pt x="1328427" y="4679296"/>
                    </a:cubicBezTo>
                    <a:lnTo>
                      <a:pt x="1328427" y="4679296"/>
                    </a:lnTo>
                    <a:cubicBezTo>
                      <a:pt x="1327444" y="4679387"/>
                      <a:pt x="1326460" y="4679260"/>
                      <a:pt x="1325532" y="4678932"/>
                    </a:cubicBezTo>
                    <a:close/>
                    <a:moveTo>
                      <a:pt x="1231252" y="4632074"/>
                    </a:moveTo>
                    <a:cubicBezTo>
                      <a:pt x="1227229" y="4629489"/>
                      <a:pt x="1226082" y="4624137"/>
                      <a:pt x="1228667" y="4620132"/>
                    </a:cubicBezTo>
                    <a:cubicBezTo>
                      <a:pt x="1228667" y="4620114"/>
                      <a:pt x="1228667" y="4620114"/>
                      <a:pt x="1228667" y="4620114"/>
                    </a:cubicBezTo>
                    <a:lnTo>
                      <a:pt x="1228667" y="4620114"/>
                    </a:lnTo>
                    <a:cubicBezTo>
                      <a:pt x="1231288" y="4616127"/>
                      <a:pt x="1236640" y="4615016"/>
                      <a:pt x="1240645" y="4617601"/>
                    </a:cubicBezTo>
                    <a:lnTo>
                      <a:pt x="1240645" y="4617601"/>
                    </a:lnTo>
                    <a:cubicBezTo>
                      <a:pt x="1244614" y="4620205"/>
                      <a:pt x="1245724" y="4625521"/>
                      <a:pt x="1243139" y="4629489"/>
                    </a:cubicBezTo>
                    <a:lnTo>
                      <a:pt x="1243139" y="4629489"/>
                    </a:lnTo>
                    <a:cubicBezTo>
                      <a:pt x="1241574" y="4631983"/>
                      <a:pt x="1238807" y="4633494"/>
                      <a:pt x="1235858" y="4633457"/>
                    </a:cubicBezTo>
                    <a:lnTo>
                      <a:pt x="1235858" y="4633457"/>
                    </a:lnTo>
                    <a:cubicBezTo>
                      <a:pt x="1234219" y="4633457"/>
                      <a:pt x="1232617" y="4633039"/>
                      <a:pt x="1231215" y="4632220"/>
                    </a:cubicBezTo>
                    <a:close/>
                    <a:moveTo>
                      <a:pt x="3559094" y="4601126"/>
                    </a:moveTo>
                    <a:cubicBezTo>
                      <a:pt x="3555289" y="4598269"/>
                      <a:pt x="3554525" y="4592862"/>
                      <a:pt x="3557364" y="4589057"/>
                    </a:cubicBezTo>
                    <a:lnTo>
                      <a:pt x="3557364" y="4589057"/>
                    </a:lnTo>
                    <a:cubicBezTo>
                      <a:pt x="3560095" y="4585253"/>
                      <a:pt x="3565411" y="4584397"/>
                      <a:pt x="3569215" y="4587128"/>
                    </a:cubicBezTo>
                    <a:cubicBezTo>
                      <a:pt x="3569252" y="4587164"/>
                      <a:pt x="3569307" y="4587200"/>
                      <a:pt x="3569343" y="4587237"/>
                    </a:cubicBezTo>
                    <a:lnTo>
                      <a:pt x="3569343" y="4587237"/>
                    </a:lnTo>
                    <a:cubicBezTo>
                      <a:pt x="3573166" y="4590022"/>
                      <a:pt x="3574022" y="4595393"/>
                      <a:pt x="3571236" y="4599215"/>
                    </a:cubicBezTo>
                    <a:cubicBezTo>
                      <a:pt x="3571200" y="4599251"/>
                      <a:pt x="3571182" y="4599270"/>
                      <a:pt x="3571163" y="4599306"/>
                    </a:cubicBezTo>
                    <a:lnTo>
                      <a:pt x="3571163" y="4599306"/>
                    </a:lnTo>
                    <a:cubicBezTo>
                      <a:pt x="3569561" y="4601491"/>
                      <a:pt x="3566995" y="4602783"/>
                      <a:pt x="3564282" y="4602747"/>
                    </a:cubicBezTo>
                    <a:lnTo>
                      <a:pt x="3564282" y="4602747"/>
                    </a:lnTo>
                    <a:cubicBezTo>
                      <a:pt x="3562425" y="4602838"/>
                      <a:pt x="3560605" y="4602328"/>
                      <a:pt x="3559057" y="4601290"/>
                    </a:cubicBezTo>
                    <a:close/>
                    <a:moveTo>
                      <a:pt x="1150352" y="4564718"/>
                    </a:moveTo>
                    <a:cubicBezTo>
                      <a:pt x="1147092" y="4561350"/>
                      <a:pt x="1147177" y="4555980"/>
                      <a:pt x="1150543" y="4552721"/>
                    </a:cubicBezTo>
                    <a:cubicBezTo>
                      <a:pt x="1150594" y="4552667"/>
                      <a:pt x="1150645" y="4552630"/>
                      <a:pt x="1150698" y="4552576"/>
                    </a:cubicBezTo>
                    <a:lnTo>
                      <a:pt x="1150698" y="4552576"/>
                    </a:lnTo>
                    <a:cubicBezTo>
                      <a:pt x="1154135" y="4549317"/>
                      <a:pt x="1159561" y="4549463"/>
                      <a:pt x="1162820" y="4552903"/>
                    </a:cubicBezTo>
                    <a:cubicBezTo>
                      <a:pt x="1162825" y="4552903"/>
                      <a:pt x="1162833" y="4552922"/>
                      <a:pt x="1162840" y="4552922"/>
                    </a:cubicBezTo>
                    <a:lnTo>
                      <a:pt x="1162840" y="4552922"/>
                    </a:lnTo>
                    <a:cubicBezTo>
                      <a:pt x="1166099" y="4556362"/>
                      <a:pt x="1165953" y="4561787"/>
                      <a:pt x="1162516" y="4565046"/>
                    </a:cubicBezTo>
                    <a:cubicBezTo>
                      <a:pt x="1162509" y="4565046"/>
                      <a:pt x="1162501" y="4565064"/>
                      <a:pt x="1162494" y="4565064"/>
                    </a:cubicBezTo>
                    <a:lnTo>
                      <a:pt x="1162494" y="4565064"/>
                    </a:lnTo>
                    <a:cubicBezTo>
                      <a:pt x="1160899" y="4566593"/>
                      <a:pt x="1158775" y="4567467"/>
                      <a:pt x="1156560" y="4567485"/>
                    </a:cubicBezTo>
                    <a:lnTo>
                      <a:pt x="1156560" y="4567485"/>
                    </a:lnTo>
                    <a:cubicBezTo>
                      <a:pt x="1154202" y="4567522"/>
                      <a:pt x="1151937" y="4566557"/>
                      <a:pt x="1150315" y="4564846"/>
                    </a:cubicBezTo>
                    <a:close/>
                    <a:moveTo>
                      <a:pt x="3629909" y="4526216"/>
                    </a:moveTo>
                    <a:cubicBezTo>
                      <a:pt x="3626941" y="4522557"/>
                      <a:pt x="3627488" y="4517186"/>
                      <a:pt x="3631147" y="4514201"/>
                    </a:cubicBezTo>
                    <a:cubicBezTo>
                      <a:pt x="3631165" y="4514183"/>
                      <a:pt x="3631201" y="4514165"/>
                      <a:pt x="3631219" y="4514146"/>
                    </a:cubicBezTo>
                    <a:lnTo>
                      <a:pt x="3631219" y="4514146"/>
                    </a:lnTo>
                    <a:cubicBezTo>
                      <a:pt x="3634933" y="4511143"/>
                      <a:pt x="3640358" y="4511725"/>
                      <a:pt x="3643362" y="4515439"/>
                    </a:cubicBezTo>
                    <a:cubicBezTo>
                      <a:pt x="3643362" y="4515439"/>
                      <a:pt x="3643362" y="4515439"/>
                      <a:pt x="3643362" y="4515439"/>
                    </a:cubicBezTo>
                    <a:lnTo>
                      <a:pt x="3643362" y="4515439"/>
                    </a:lnTo>
                    <a:cubicBezTo>
                      <a:pt x="3646347" y="4519116"/>
                      <a:pt x="3645783" y="4524505"/>
                      <a:pt x="3642106" y="4527472"/>
                    </a:cubicBezTo>
                    <a:cubicBezTo>
                      <a:pt x="3642106" y="4527490"/>
                      <a:pt x="3642087" y="4527490"/>
                      <a:pt x="3642069" y="4527509"/>
                    </a:cubicBezTo>
                    <a:lnTo>
                      <a:pt x="3642069" y="4527509"/>
                    </a:lnTo>
                    <a:cubicBezTo>
                      <a:pt x="3640522" y="4528765"/>
                      <a:pt x="3638592" y="4529456"/>
                      <a:pt x="3636608" y="4529475"/>
                    </a:cubicBezTo>
                    <a:lnTo>
                      <a:pt x="3636608" y="4529475"/>
                    </a:lnTo>
                    <a:cubicBezTo>
                      <a:pt x="3634005" y="4529492"/>
                      <a:pt x="3631529" y="4528346"/>
                      <a:pt x="3629872" y="4526343"/>
                    </a:cubicBezTo>
                    <a:close/>
                    <a:moveTo>
                      <a:pt x="1088020" y="4479904"/>
                    </a:moveTo>
                    <a:cubicBezTo>
                      <a:pt x="1085765" y="4475735"/>
                      <a:pt x="1087252" y="4470529"/>
                      <a:pt x="1091370" y="4468180"/>
                    </a:cubicBezTo>
                    <a:lnTo>
                      <a:pt x="1091370" y="4468180"/>
                    </a:lnTo>
                    <a:cubicBezTo>
                      <a:pt x="1095509" y="4465868"/>
                      <a:pt x="1100747" y="4467343"/>
                      <a:pt x="1103064" y="4471475"/>
                    </a:cubicBezTo>
                    <a:cubicBezTo>
                      <a:pt x="1103075" y="4471494"/>
                      <a:pt x="1103084" y="4471512"/>
                      <a:pt x="1103093" y="4471530"/>
                    </a:cubicBezTo>
                    <a:lnTo>
                      <a:pt x="1103093" y="4471530"/>
                    </a:lnTo>
                    <a:cubicBezTo>
                      <a:pt x="1105416" y="4475644"/>
                      <a:pt x="1103962" y="4480869"/>
                      <a:pt x="1099848" y="4483181"/>
                    </a:cubicBezTo>
                    <a:cubicBezTo>
                      <a:pt x="1099808" y="4483217"/>
                      <a:pt x="1099766" y="4483236"/>
                      <a:pt x="1099726" y="4483254"/>
                    </a:cubicBezTo>
                    <a:lnTo>
                      <a:pt x="1099726" y="4483254"/>
                    </a:lnTo>
                    <a:cubicBezTo>
                      <a:pt x="1098477" y="4484000"/>
                      <a:pt x="1097048" y="4484382"/>
                      <a:pt x="1095593" y="4484382"/>
                    </a:cubicBezTo>
                    <a:lnTo>
                      <a:pt x="1095593" y="4484382"/>
                    </a:lnTo>
                    <a:cubicBezTo>
                      <a:pt x="1092451" y="4484346"/>
                      <a:pt x="1089566" y="4482635"/>
                      <a:pt x="1088020" y="4479904"/>
                    </a:cubicBezTo>
                    <a:close/>
                    <a:moveTo>
                      <a:pt x="3718364" y="4473605"/>
                    </a:moveTo>
                    <a:cubicBezTo>
                      <a:pt x="3716834" y="4469109"/>
                      <a:pt x="3719219" y="4464248"/>
                      <a:pt x="3723697" y="4462683"/>
                    </a:cubicBezTo>
                    <a:lnTo>
                      <a:pt x="3723697" y="4462683"/>
                    </a:lnTo>
                    <a:cubicBezTo>
                      <a:pt x="3728194" y="4461154"/>
                      <a:pt x="3733073" y="4463556"/>
                      <a:pt x="3734620" y="4468035"/>
                    </a:cubicBezTo>
                    <a:lnTo>
                      <a:pt x="3734620" y="4468035"/>
                    </a:lnTo>
                    <a:cubicBezTo>
                      <a:pt x="3736113" y="4472531"/>
                      <a:pt x="3733728" y="4477392"/>
                      <a:pt x="3729268" y="4478957"/>
                    </a:cubicBezTo>
                    <a:lnTo>
                      <a:pt x="3729268" y="4478957"/>
                    </a:lnTo>
                    <a:cubicBezTo>
                      <a:pt x="3728376" y="4479231"/>
                      <a:pt x="3727447" y="4479376"/>
                      <a:pt x="3726519" y="4479394"/>
                    </a:cubicBezTo>
                    <a:lnTo>
                      <a:pt x="3726519" y="4479394"/>
                    </a:lnTo>
                    <a:cubicBezTo>
                      <a:pt x="3722842" y="4479412"/>
                      <a:pt x="3719565" y="4477083"/>
                      <a:pt x="3718364" y="4473605"/>
                    </a:cubicBezTo>
                    <a:close/>
                    <a:moveTo>
                      <a:pt x="3817268" y="4446900"/>
                    </a:moveTo>
                    <a:cubicBezTo>
                      <a:pt x="3816266" y="4442294"/>
                      <a:pt x="3819197" y="4437743"/>
                      <a:pt x="3823803" y="4436742"/>
                    </a:cubicBezTo>
                    <a:cubicBezTo>
                      <a:pt x="3823839" y="4436742"/>
                      <a:pt x="3823876" y="4436723"/>
                      <a:pt x="3823912" y="4436723"/>
                    </a:cubicBezTo>
                    <a:lnTo>
                      <a:pt x="3823912" y="4436723"/>
                    </a:lnTo>
                    <a:cubicBezTo>
                      <a:pt x="3828518" y="4435722"/>
                      <a:pt x="3833051" y="4438653"/>
                      <a:pt x="3834052" y="4443241"/>
                    </a:cubicBezTo>
                    <a:cubicBezTo>
                      <a:pt x="3834052" y="4443277"/>
                      <a:pt x="3834070" y="4443332"/>
                      <a:pt x="3834070" y="4443368"/>
                    </a:cubicBezTo>
                    <a:lnTo>
                      <a:pt x="3834070" y="4443368"/>
                    </a:lnTo>
                    <a:cubicBezTo>
                      <a:pt x="3835053" y="4448028"/>
                      <a:pt x="3832104" y="4452616"/>
                      <a:pt x="3827444" y="4453617"/>
                    </a:cubicBezTo>
                    <a:lnTo>
                      <a:pt x="3827444" y="4453617"/>
                    </a:lnTo>
                    <a:cubicBezTo>
                      <a:pt x="3826843" y="4453726"/>
                      <a:pt x="3826242" y="4453781"/>
                      <a:pt x="3825623" y="4453799"/>
                    </a:cubicBezTo>
                    <a:lnTo>
                      <a:pt x="3825623" y="4453799"/>
                    </a:lnTo>
                    <a:cubicBezTo>
                      <a:pt x="3821564" y="4453744"/>
                      <a:pt x="3818087" y="4450868"/>
                      <a:pt x="3817268" y="4446900"/>
                    </a:cubicBezTo>
                    <a:close/>
                    <a:moveTo>
                      <a:pt x="3916973" y="4419593"/>
                    </a:moveTo>
                    <a:cubicBezTo>
                      <a:pt x="3915389" y="4415097"/>
                      <a:pt x="3917719" y="4410163"/>
                      <a:pt x="3922216" y="4408561"/>
                    </a:cubicBezTo>
                    <a:lnTo>
                      <a:pt x="3922216" y="4408561"/>
                    </a:lnTo>
                    <a:cubicBezTo>
                      <a:pt x="3926712" y="4406959"/>
                      <a:pt x="3931645" y="4409308"/>
                      <a:pt x="3933248" y="4413804"/>
                    </a:cubicBezTo>
                    <a:cubicBezTo>
                      <a:pt x="3933248" y="4413804"/>
                      <a:pt x="3933248" y="4413822"/>
                      <a:pt x="3933248" y="4413822"/>
                    </a:cubicBezTo>
                    <a:lnTo>
                      <a:pt x="3933248" y="4413822"/>
                    </a:lnTo>
                    <a:cubicBezTo>
                      <a:pt x="3934740" y="4418282"/>
                      <a:pt x="3932410" y="4423125"/>
                      <a:pt x="3927986" y="4424745"/>
                    </a:cubicBezTo>
                    <a:lnTo>
                      <a:pt x="3927986" y="4424745"/>
                    </a:lnTo>
                    <a:cubicBezTo>
                      <a:pt x="3927058" y="4425018"/>
                      <a:pt x="3926111" y="4425164"/>
                      <a:pt x="3925146" y="4425182"/>
                    </a:cubicBezTo>
                    <a:lnTo>
                      <a:pt x="3925146" y="4425182"/>
                    </a:lnTo>
                    <a:cubicBezTo>
                      <a:pt x="3921524" y="4425236"/>
                      <a:pt x="3918247" y="4422997"/>
                      <a:pt x="3916973" y="4419593"/>
                    </a:cubicBezTo>
                    <a:close/>
                    <a:moveTo>
                      <a:pt x="1049409" y="4381856"/>
                    </a:moveTo>
                    <a:lnTo>
                      <a:pt x="1049409" y="4381856"/>
                    </a:lnTo>
                    <a:cubicBezTo>
                      <a:pt x="1048229" y="4377305"/>
                      <a:pt x="1050964" y="4372644"/>
                      <a:pt x="1055518" y="4371479"/>
                    </a:cubicBezTo>
                    <a:cubicBezTo>
                      <a:pt x="1055582" y="4371461"/>
                      <a:pt x="1055644" y="4371443"/>
                      <a:pt x="1055708" y="4371425"/>
                    </a:cubicBezTo>
                    <a:lnTo>
                      <a:pt x="1055708" y="4371425"/>
                    </a:lnTo>
                    <a:cubicBezTo>
                      <a:pt x="1060311" y="4370278"/>
                      <a:pt x="1064977" y="4373063"/>
                      <a:pt x="1066130" y="4377668"/>
                    </a:cubicBezTo>
                    <a:cubicBezTo>
                      <a:pt x="1066133" y="4377687"/>
                      <a:pt x="1066135" y="4377687"/>
                      <a:pt x="1066139" y="4377705"/>
                    </a:cubicBezTo>
                    <a:lnTo>
                      <a:pt x="1066139" y="4377705"/>
                    </a:lnTo>
                    <a:cubicBezTo>
                      <a:pt x="1067251" y="4382329"/>
                      <a:pt x="1064442" y="4386971"/>
                      <a:pt x="1059840" y="4388136"/>
                    </a:cubicBezTo>
                    <a:lnTo>
                      <a:pt x="1059840" y="4388136"/>
                    </a:lnTo>
                    <a:cubicBezTo>
                      <a:pt x="1059168" y="4388318"/>
                      <a:pt x="1058476" y="4388391"/>
                      <a:pt x="1057783" y="4388391"/>
                    </a:cubicBezTo>
                    <a:lnTo>
                      <a:pt x="1057783" y="4388391"/>
                    </a:lnTo>
                    <a:cubicBezTo>
                      <a:pt x="1053827" y="4388373"/>
                      <a:pt x="1050381" y="4385697"/>
                      <a:pt x="1049409" y="4381856"/>
                    </a:cubicBezTo>
                    <a:close/>
                    <a:moveTo>
                      <a:pt x="4013073" y="4381073"/>
                    </a:moveTo>
                    <a:cubicBezTo>
                      <a:pt x="4011053" y="4376758"/>
                      <a:pt x="4012910" y="4371625"/>
                      <a:pt x="4017224" y="4369604"/>
                    </a:cubicBezTo>
                    <a:lnTo>
                      <a:pt x="4017224" y="4369604"/>
                    </a:lnTo>
                    <a:cubicBezTo>
                      <a:pt x="4021484" y="4367565"/>
                      <a:pt x="4026599" y="4369386"/>
                      <a:pt x="4028620" y="4373645"/>
                    </a:cubicBezTo>
                    <a:cubicBezTo>
                      <a:pt x="4028638" y="4373682"/>
                      <a:pt x="4028656" y="4373718"/>
                      <a:pt x="4028674" y="4373755"/>
                    </a:cubicBezTo>
                    <a:lnTo>
                      <a:pt x="4028674" y="4373755"/>
                    </a:lnTo>
                    <a:cubicBezTo>
                      <a:pt x="4030677" y="4378051"/>
                      <a:pt x="4028838" y="4383185"/>
                      <a:pt x="4024542" y="4385205"/>
                    </a:cubicBezTo>
                    <a:lnTo>
                      <a:pt x="4024542" y="4385205"/>
                    </a:lnTo>
                    <a:cubicBezTo>
                      <a:pt x="4023395" y="4385715"/>
                      <a:pt x="4022157" y="4385970"/>
                      <a:pt x="4020901" y="4385988"/>
                    </a:cubicBezTo>
                    <a:lnTo>
                      <a:pt x="4020901" y="4385988"/>
                    </a:lnTo>
                    <a:cubicBezTo>
                      <a:pt x="4017533" y="4386024"/>
                      <a:pt x="4014475" y="4384095"/>
                      <a:pt x="4013019" y="4381073"/>
                    </a:cubicBezTo>
                    <a:close/>
                    <a:moveTo>
                      <a:pt x="4105278" y="4334033"/>
                    </a:moveTo>
                    <a:cubicBezTo>
                      <a:pt x="4102857" y="4329937"/>
                      <a:pt x="4104222" y="4324658"/>
                      <a:pt x="4108337" y="4322236"/>
                    </a:cubicBezTo>
                    <a:cubicBezTo>
                      <a:pt x="4108337" y="4322236"/>
                      <a:pt x="4108355" y="4322218"/>
                      <a:pt x="4108373" y="4322218"/>
                    </a:cubicBezTo>
                    <a:lnTo>
                      <a:pt x="4108373" y="4322218"/>
                    </a:lnTo>
                    <a:cubicBezTo>
                      <a:pt x="4112524" y="4319888"/>
                      <a:pt x="4117767" y="4321308"/>
                      <a:pt x="4120188" y="4325404"/>
                    </a:cubicBezTo>
                    <a:lnTo>
                      <a:pt x="4120188" y="4325404"/>
                    </a:lnTo>
                    <a:cubicBezTo>
                      <a:pt x="4122518" y="4329555"/>
                      <a:pt x="4121098" y="4334797"/>
                      <a:pt x="4117002" y="4337218"/>
                    </a:cubicBezTo>
                    <a:lnTo>
                      <a:pt x="4117002" y="4337218"/>
                    </a:lnTo>
                    <a:cubicBezTo>
                      <a:pt x="4115673" y="4337947"/>
                      <a:pt x="4114198" y="4338329"/>
                      <a:pt x="4112687" y="4338329"/>
                    </a:cubicBezTo>
                    <a:lnTo>
                      <a:pt x="4112687" y="4338329"/>
                    </a:lnTo>
                    <a:cubicBezTo>
                      <a:pt x="4109611" y="4338347"/>
                      <a:pt x="4106753" y="4336709"/>
                      <a:pt x="4105224" y="4334033"/>
                    </a:cubicBezTo>
                    <a:close/>
                    <a:moveTo>
                      <a:pt x="1036830" y="4277454"/>
                    </a:moveTo>
                    <a:cubicBezTo>
                      <a:pt x="1036728" y="4272702"/>
                      <a:pt x="1040500" y="4268770"/>
                      <a:pt x="1045255" y="4268661"/>
                    </a:cubicBezTo>
                    <a:cubicBezTo>
                      <a:pt x="1045262" y="4268661"/>
                      <a:pt x="1045269" y="4268661"/>
                      <a:pt x="1045276" y="4268661"/>
                    </a:cubicBezTo>
                    <a:lnTo>
                      <a:pt x="1045276" y="4268661"/>
                    </a:lnTo>
                    <a:cubicBezTo>
                      <a:pt x="1049959" y="4268497"/>
                      <a:pt x="1053893" y="4272138"/>
                      <a:pt x="1054064" y="4276835"/>
                    </a:cubicBezTo>
                    <a:cubicBezTo>
                      <a:pt x="1054067" y="4276889"/>
                      <a:pt x="1054069" y="4276962"/>
                      <a:pt x="1054069" y="4277035"/>
                    </a:cubicBezTo>
                    <a:lnTo>
                      <a:pt x="1054069" y="4277035"/>
                    </a:lnTo>
                    <a:cubicBezTo>
                      <a:pt x="1054191" y="4281786"/>
                      <a:pt x="1050461" y="4285737"/>
                      <a:pt x="1045713" y="4285901"/>
                    </a:cubicBezTo>
                    <a:lnTo>
                      <a:pt x="1045459" y="4285901"/>
                    </a:lnTo>
                    <a:cubicBezTo>
                      <a:pt x="1040787" y="4285846"/>
                      <a:pt x="1036984" y="4282132"/>
                      <a:pt x="1036830" y="4277454"/>
                    </a:cubicBezTo>
                    <a:close/>
                    <a:moveTo>
                      <a:pt x="4192677" y="4278837"/>
                    </a:moveTo>
                    <a:cubicBezTo>
                      <a:pt x="4189892" y="4274960"/>
                      <a:pt x="4190784" y="4269571"/>
                      <a:pt x="4194643" y="4266768"/>
                    </a:cubicBezTo>
                    <a:lnTo>
                      <a:pt x="4194643" y="4266768"/>
                    </a:lnTo>
                    <a:cubicBezTo>
                      <a:pt x="4198503" y="4264001"/>
                      <a:pt x="4203855" y="4264802"/>
                      <a:pt x="4206713" y="4268588"/>
                    </a:cubicBezTo>
                    <a:lnTo>
                      <a:pt x="4206713" y="4268588"/>
                    </a:lnTo>
                    <a:cubicBezTo>
                      <a:pt x="4209480" y="4272466"/>
                      <a:pt x="4208606" y="4277872"/>
                      <a:pt x="4204728" y="4280658"/>
                    </a:cubicBezTo>
                    <a:lnTo>
                      <a:pt x="4204728" y="4280658"/>
                    </a:lnTo>
                    <a:cubicBezTo>
                      <a:pt x="4203291" y="4281732"/>
                      <a:pt x="4201543" y="4282296"/>
                      <a:pt x="4199741" y="4282296"/>
                    </a:cubicBezTo>
                    <a:lnTo>
                      <a:pt x="4199741" y="4282296"/>
                    </a:lnTo>
                    <a:cubicBezTo>
                      <a:pt x="4196992" y="4282314"/>
                      <a:pt x="4194407" y="4281058"/>
                      <a:pt x="4192714" y="4278892"/>
                    </a:cubicBezTo>
                    <a:close/>
                    <a:moveTo>
                      <a:pt x="4275380" y="4221967"/>
                    </a:moveTo>
                    <a:cubicBezTo>
                      <a:pt x="4272139" y="4218454"/>
                      <a:pt x="4272340" y="4212992"/>
                      <a:pt x="4275817" y="4209734"/>
                    </a:cubicBezTo>
                    <a:lnTo>
                      <a:pt x="4275817" y="4209734"/>
                    </a:lnTo>
                    <a:cubicBezTo>
                      <a:pt x="4279221" y="4206493"/>
                      <a:pt x="4284627" y="4206639"/>
                      <a:pt x="4287868" y="4210043"/>
                    </a:cubicBezTo>
                    <a:cubicBezTo>
                      <a:pt x="4287886" y="4210080"/>
                      <a:pt x="4287922" y="4210116"/>
                      <a:pt x="4287959" y="4210152"/>
                    </a:cubicBezTo>
                    <a:lnTo>
                      <a:pt x="4287959" y="4210152"/>
                    </a:lnTo>
                    <a:cubicBezTo>
                      <a:pt x="4291217" y="4213593"/>
                      <a:pt x="4291072" y="4219036"/>
                      <a:pt x="4287631" y="4222295"/>
                    </a:cubicBezTo>
                    <a:cubicBezTo>
                      <a:pt x="4287631" y="4222313"/>
                      <a:pt x="4287613" y="4222313"/>
                      <a:pt x="4287613" y="4222313"/>
                    </a:cubicBezTo>
                    <a:lnTo>
                      <a:pt x="4287613" y="4222313"/>
                    </a:lnTo>
                    <a:cubicBezTo>
                      <a:pt x="4285993" y="4223806"/>
                      <a:pt x="4283881" y="4224643"/>
                      <a:pt x="4281678" y="4224643"/>
                    </a:cubicBezTo>
                    <a:lnTo>
                      <a:pt x="4281678" y="4224643"/>
                    </a:lnTo>
                    <a:cubicBezTo>
                      <a:pt x="4279312" y="4224625"/>
                      <a:pt x="4277055" y="4223678"/>
                      <a:pt x="4275380" y="4222022"/>
                    </a:cubicBezTo>
                    <a:close/>
                    <a:moveTo>
                      <a:pt x="1028401" y="4175164"/>
                    </a:moveTo>
                    <a:lnTo>
                      <a:pt x="1028401" y="4175164"/>
                    </a:lnTo>
                    <a:cubicBezTo>
                      <a:pt x="1027846" y="4170431"/>
                      <a:pt x="1031234" y="4166152"/>
                      <a:pt x="1035967" y="4165588"/>
                    </a:cubicBezTo>
                    <a:cubicBezTo>
                      <a:pt x="1035969" y="4165588"/>
                      <a:pt x="1035972" y="4165588"/>
                      <a:pt x="1035974" y="4165588"/>
                    </a:cubicBezTo>
                    <a:lnTo>
                      <a:pt x="1035974" y="4165588"/>
                    </a:lnTo>
                    <a:cubicBezTo>
                      <a:pt x="1040685" y="4165024"/>
                      <a:pt x="1044961" y="4168373"/>
                      <a:pt x="1045549" y="4173088"/>
                    </a:cubicBezTo>
                    <a:lnTo>
                      <a:pt x="1045549" y="4173088"/>
                    </a:lnTo>
                    <a:cubicBezTo>
                      <a:pt x="1046083" y="4177821"/>
                      <a:pt x="1042690" y="4182099"/>
                      <a:pt x="1037958" y="4182645"/>
                    </a:cubicBezTo>
                    <a:lnTo>
                      <a:pt x="1037958" y="4182645"/>
                    </a:lnTo>
                    <a:cubicBezTo>
                      <a:pt x="1037614" y="4182682"/>
                      <a:pt x="1037265" y="4182682"/>
                      <a:pt x="1036921" y="4182645"/>
                    </a:cubicBezTo>
                    <a:lnTo>
                      <a:pt x="1036921" y="4182645"/>
                    </a:lnTo>
                    <a:cubicBezTo>
                      <a:pt x="1032599" y="4182664"/>
                      <a:pt x="1028943" y="4179460"/>
                      <a:pt x="1028401" y="4175164"/>
                    </a:cubicBezTo>
                    <a:close/>
                    <a:moveTo>
                      <a:pt x="4340697" y="4141722"/>
                    </a:moveTo>
                    <a:cubicBezTo>
                      <a:pt x="4337274" y="4138463"/>
                      <a:pt x="4337147" y="4133020"/>
                      <a:pt x="4340405" y="4129598"/>
                    </a:cubicBezTo>
                    <a:cubicBezTo>
                      <a:pt x="4340405" y="4129598"/>
                      <a:pt x="4340424" y="4129580"/>
                      <a:pt x="4340424" y="4129580"/>
                    </a:cubicBezTo>
                    <a:lnTo>
                      <a:pt x="4340424" y="4129580"/>
                    </a:lnTo>
                    <a:cubicBezTo>
                      <a:pt x="4343646" y="4126139"/>
                      <a:pt x="4349034" y="4125976"/>
                      <a:pt x="4352457" y="4129198"/>
                    </a:cubicBezTo>
                    <a:cubicBezTo>
                      <a:pt x="4352511" y="4129234"/>
                      <a:pt x="4352548" y="4129270"/>
                      <a:pt x="4352584" y="4129307"/>
                    </a:cubicBezTo>
                    <a:lnTo>
                      <a:pt x="4352584" y="4129307"/>
                    </a:lnTo>
                    <a:cubicBezTo>
                      <a:pt x="4356007" y="4132584"/>
                      <a:pt x="4356134" y="4138027"/>
                      <a:pt x="4352857" y="4141449"/>
                    </a:cubicBezTo>
                    <a:cubicBezTo>
                      <a:pt x="4352839" y="4141467"/>
                      <a:pt x="4352839" y="4141467"/>
                      <a:pt x="4352839" y="4141467"/>
                    </a:cubicBezTo>
                    <a:lnTo>
                      <a:pt x="4352839" y="4141467"/>
                    </a:lnTo>
                    <a:cubicBezTo>
                      <a:pt x="4351237" y="4143178"/>
                      <a:pt x="4348998" y="4144143"/>
                      <a:pt x="4346650" y="4144125"/>
                    </a:cubicBezTo>
                    <a:lnTo>
                      <a:pt x="4346650" y="4144125"/>
                    </a:lnTo>
                    <a:cubicBezTo>
                      <a:pt x="4344429" y="4144162"/>
                      <a:pt x="4342280" y="4143288"/>
                      <a:pt x="4340697" y="4141722"/>
                    </a:cubicBezTo>
                    <a:close/>
                    <a:moveTo>
                      <a:pt x="1003934" y="4077880"/>
                    </a:moveTo>
                    <a:cubicBezTo>
                      <a:pt x="1001968" y="4073529"/>
                      <a:pt x="1003889" y="4068413"/>
                      <a:pt x="1008231" y="4066429"/>
                    </a:cubicBezTo>
                    <a:lnTo>
                      <a:pt x="1008231" y="4066429"/>
                    </a:lnTo>
                    <a:cubicBezTo>
                      <a:pt x="1012576" y="4064500"/>
                      <a:pt x="1017664" y="4066447"/>
                      <a:pt x="1019599" y="4070798"/>
                    </a:cubicBezTo>
                    <a:cubicBezTo>
                      <a:pt x="1019601" y="4070798"/>
                      <a:pt x="1019605" y="4070816"/>
                      <a:pt x="1019608" y="4070816"/>
                    </a:cubicBezTo>
                    <a:lnTo>
                      <a:pt x="1019608" y="4070816"/>
                    </a:lnTo>
                    <a:cubicBezTo>
                      <a:pt x="1021554" y="4075149"/>
                      <a:pt x="1019625" y="4080246"/>
                      <a:pt x="1015294" y="4082194"/>
                    </a:cubicBezTo>
                    <a:lnTo>
                      <a:pt x="1015294" y="4082194"/>
                    </a:lnTo>
                    <a:cubicBezTo>
                      <a:pt x="1014185" y="4082704"/>
                      <a:pt x="1012980" y="4082959"/>
                      <a:pt x="1011762" y="4082959"/>
                    </a:cubicBezTo>
                    <a:lnTo>
                      <a:pt x="1011762" y="4082959"/>
                    </a:lnTo>
                    <a:cubicBezTo>
                      <a:pt x="1008382" y="4082941"/>
                      <a:pt x="1005320" y="4080956"/>
                      <a:pt x="1003934" y="4077880"/>
                    </a:cubicBezTo>
                    <a:close/>
                    <a:moveTo>
                      <a:pt x="4411785" y="4067376"/>
                    </a:moveTo>
                    <a:cubicBezTo>
                      <a:pt x="4408235" y="4064208"/>
                      <a:pt x="4407925" y="4058765"/>
                      <a:pt x="4411093" y="4055215"/>
                    </a:cubicBezTo>
                    <a:cubicBezTo>
                      <a:pt x="4411093" y="4055215"/>
                      <a:pt x="4411093" y="4055215"/>
                      <a:pt x="4411093" y="4055215"/>
                    </a:cubicBezTo>
                    <a:lnTo>
                      <a:pt x="4411093" y="4055215"/>
                    </a:lnTo>
                    <a:cubicBezTo>
                      <a:pt x="4414169" y="4051647"/>
                      <a:pt x="4419558" y="4051265"/>
                      <a:pt x="4423108" y="4054342"/>
                    </a:cubicBezTo>
                    <a:cubicBezTo>
                      <a:pt x="4423144" y="4054378"/>
                      <a:pt x="4423199" y="4054414"/>
                      <a:pt x="4423235" y="4054451"/>
                    </a:cubicBezTo>
                    <a:lnTo>
                      <a:pt x="4423235" y="4054451"/>
                    </a:lnTo>
                    <a:cubicBezTo>
                      <a:pt x="4426785" y="4057600"/>
                      <a:pt x="4427095" y="4063043"/>
                      <a:pt x="4423945" y="4066575"/>
                    </a:cubicBezTo>
                    <a:cubicBezTo>
                      <a:pt x="4423927" y="4066593"/>
                      <a:pt x="4423927" y="4066593"/>
                      <a:pt x="4423927" y="4066593"/>
                    </a:cubicBezTo>
                    <a:lnTo>
                      <a:pt x="4423927" y="4066593"/>
                    </a:lnTo>
                    <a:cubicBezTo>
                      <a:pt x="4422325" y="4068486"/>
                      <a:pt x="4419940" y="4069560"/>
                      <a:pt x="4417464" y="4069524"/>
                    </a:cubicBezTo>
                    <a:lnTo>
                      <a:pt x="4417464" y="4069524"/>
                    </a:lnTo>
                    <a:cubicBezTo>
                      <a:pt x="4415334" y="4069560"/>
                      <a:pt x="4413278" y="4068778"/>
                      <a:pt x="4411694" y="4067376"/>
                    </a:cubicBezTo>
                    <a:close/>
                    <a:moveTo>
                      <a:pt x="952343" y="3990681"/>
                    </a:moveTo>
                    <a:cubicBezTo>
                      <a:pt x="949463" y="3986931"/>
                      <a:pt x="950166" y="3981561"/>
                      <a:pt x="953911" y="3978684"/>
                    </a:cubicBezTo>
                    <a:cubicBezTo>
                      <a:pt x="953934" y="3978666"/>
                      <a:pt x="953958" y="3978648"/>
                      <a:pt x="953982" y="3978630"/>
                    </a:cubicBezTo>
                    <a:lnTo>
                      <a:pt x="953982" y="3978630"/>
                    </a:lnTo>
                    <a:cubicBezTo>
                      <a:pt x="957765" y="3975753"/>
                      <a:pt x="963168" y="3976482"/>
                      <a:pt x="966049" y="3980268"/>
                    </a:cubicBezTo>
                    <a:cubicBezTo>
                      <a:pt x="966049" y="3980268"/>
                      <a:pt x="966051" y="3980268"/>
                      <a:pt x="966051" y="3980268"/>
                    </a:cubicBezTo>
                    <a:lnTo>
                      <a:pt x="966051" y="3980268"/>
                    </a:lnTo>
                    <a:cubicBezTo>
                      <a:pt x="968909" y="3984091"/>
                      <a:pt x="968181" y="3989479"/>
                      <a:pt x="964413" y="3992410"/>
                    </a:cubicBezTo>
                    <a:lnTo>
                      <a:pt x="964413" y="3992410"/>
                    </a:lnTo>
                    <a:cubicBezTo>
                      <a:pt x="962885" y="3993521"/>
                      <a:pt x="961043" y="3994140"/>
                      <a:pt x="959152" y="3994140"/>
                    </a:cubicBezTo>
                    <a:lnTo>
                      <a:pt x="959152" y="3994140"/>
                    </a:lnTo>
                    <a:cubicBezTo>
                      <a:pt x="956461" y="3994140"/>
                      <a:pt x="953934" y="3992847"/>
                      <a:pt x="952343" y="3990681"/>
                    </a:cubicBezTo>
                    <a:close/>
                    <a:moveTo>
                      <a:pt x="4480561" y="3990080"/>
                    </a:moveTo>
                    <a:cubicBezTo>
                      <a:pt x="4476993" y="3986949"/>
                      <a:pt x="4476647" y="3981506"/>
                      <a:pt x="4479778" y="3977938"/>
                    </a:cubicBezTo>
                    <a:lnTo>
                      <a:pt x="4479778" y="3977938"/>
                    </a:lnTo>
                    <a:cubicBezTo>
                      <a:pt x="4482854" y="3974370"/>
                      <a:pt x="4488243" y="3973969"/>
                      <a:pt x="4491811" y="3977046"/>
                    </a:cubicBezTo>
                    <a:cubicBezTo>
                      <a:pt x="4491865" y="3977082"/>
                      <a:pt x="4491902" y="3977119"/>
                      <a:pt x="4491938" y="3977155"/>
                    </a:cubicBezTo>
                    <a:lnTo>
                      <a:pt x="4491938" y="3977155"/>
                    </a:lnTo>
                    <a:cubicBezTo>
                      <a:pt x="4495470" y="3980159"/>
                      <a:pt x="4495907" y="3985474"/>
                      <a:pt x="4492885" y="3989006"/>
                    </a:cubicBezTo>
                    <a:cubicBezTo>
                      <a:pt x="4492830" y="3989079"/>
                      <a:pt x="4492758" y="3989152"/>
                      <a:pt x="4492703" y="3989224"/>
                    </a:cubicBezTo>
                    <a:lnTo>
                      <a:pt x="4492703" y="3989224"/>
                    </a:lnTo>
                    <a:cubicBezTo>
                      <a:pt x="4491101" y="3991136"/>
                      <a:pt x="4488734" y="3992246"/>
                      <a:pt x="4486240" y="3992228"/>
                    </a:cubicBezTo>
                    <a:lnTo>
                      <a:pt x="4486240" y="3992228"/>
                    </a:lnTo>
                    <a:cubicBezTo>
                      <a:pt x="4484147" y="3992210"/>
                      <a:pt x="4482126" y="3991446"/>
                      <a:pt x="4480524" y="3990080"/>
                    </a:cubicBezTo>
                    <a:close/>
                    <a:moveTo>
                      <a:pt x="882566" y="3917263"/>
                    </a:moveTo>
                    <a:cubicBezTo>
                      <a:pt x="878933" y="3914259"/>
                      <a:pt x="878421" y="3908871"/>
                      <a:pt x="881427" y="3905248"/>
                    </a:cubicBezTo>
                    <a:cubicBezTo>
                      <a:pt x="881459" y="3905193"/>
                      <a:pt x="881494" y="3905157"/>
                      <a:pt x="881528" y="3905121"/>
                    </a:cubicBezTo>
                    <a:lnTo>
                      <a:pt x="881528" y="3905121"/>
                    </a:lnTo>
                    <a:cubicBezTo>
                      <a:pt x="884605" y="3901516"/>
                      <a:pt x="890028" y="3901079"/>
                      <a:pt x="893642" y="3904156"/>
                    </a:cubicBezTo>
                    <a:cubicBezTo>
                      <a:pt x="893651" y="3904156"/>
                      <a:pt x="893662" y="3904174"/>
                      <a:pt x="893671" y="3904174"/>
                    </a:cubicBezTo>
                    <a:lnTo>
                      <a:pt x="893671" y="3904174"/>
                    </a:lnTo>
                    <a:cubicBezTo>
                      <a:pt x="897284" y="3907251"/>
                      <a:pt x="897748" y="3912675"/>
                      <a:pt x="894708" y="3916316"/>
                    </a:cubicBezTo>
                    <a:lnTo>
                      <a:pt x="894708" y="3916316"/>
                    </a:lnTo>
                    <a:cubicBezTo>
                      <a:pt x="893046" y="3918246"/>
                      <a:pt x="890625" y="3919338"/>
                      <a:pt x="888082" y="3919338"/>
                    </a:cubicBezTo>
                    <a:lnTo>
                      <a:pt x="888082" y="3919338"/>
                    </a:lnTo>
                    <a:cubicBezTo>
                      <a:pt x="886029" y="3919338"/>
                      <a:pt x="884050" y="3918574"/>
                      <a:pt x="882530" y="3917190"/>
                    </a:cubicBezTo>
                    <a:close/>
                    <a:moveTo>
                      <a:pt x="4547097" y="3910800"/>
                    </a:moveTo>
                    <a:cubicBezTo>
                      <a:pt x="4543329" y="3907924"/>
                      <a:pt x="4542601" y="3902536"/>
                      <a:pt x="4545459" y="3898749"/>
                    </a:cubicBezTo>
                    <a:lnTo>
                      <a:pt x="4545459" y="3898749"/>
                    </a:lnTo>
                    <a:cubicBezTo>
                      <a:pt x="4548353" y="3894963"/>
                      <a:pt x="4553778" y="3894253"/>
                      <a:pt x="4557565" y="3897147"/>
                    </a:cubicBezTo>
                    <a:cubicBezTo>
                      <a:pt x="4557565" y="3897165"/>
                      <a:pt x="4557583" y="3897165"/>
                      <a:pt x="4557601" y="3897183"/>
                    </a:cubicBezTo>
                    <a:lnTo>
                      <a:pt x="4557601" y="3897183"/>
                    </a:lnTo>
                    <a:cubicBezTo>
                      <a:pt x="4561352" y="3900078"/>
                      <a:pt x="4562062" y="3905466"/>
                      <a:pt x="4559167" y="3909235"/>
                    </a:cubicBezTo>
                    <a:cubicBezTo>
                      <a:pt x="4559149" y="3909235"/>
                      <a:pt x="4559149" y="3909253"/>
                      <a:pt x="4559149" y="3909253"/>
                    </a:cubicBezTo>
                    <a:lnTo>
                      <a:pt x="4559149" y="3909253"/>
                    </a:lnTo>
                    <a:cubicBezTo>
                      <a:pt x="4557474" y="3911346"/>
                      <a:pt x="4554943" y="3912584"/>
                      <a:pt x="4552267" y="3912602"/>
                    </a:cubicBezTo>
                    <a:lnTo>
                      <a:pt x="4552267" y="3912602"/>
                    </a:lnTo>
                    <a:cubicBezTo>
                      <a:pt x="4550356" y="3912602"/>
                      <a:pt x="4548517" y="3911929"/>
                      <a:pt x="4547043" y="3910727"/>
                    </a:cubicBezTo>
                    <a:close/>
                    <a:moveTo>
                      <a:pt x="799209" y="3858754"/>
                    </a:moveTo>
                    <a:cubicBezTo>
                      <a:pt x="795113" y="3856460"/>
                      <a:pt x="793653" y="3851272"/>
                      <a:pt x="795946" y="3847176"/>
                    </a:cubicBezTo>
                    <a:cubicBezTo>
                      <a:pt x="795972" y="3847140"/>
                      <a:pt x="795997" y="3847085"/>
                      <a:pt x="796023" y="3847049"/>
                    </a:cubicBezTo>
                    <a:lnTo>
                      <a:pt x="796023" y="3847049"/>
                    </a:lnTo>
                    <a:cubicBezTo>
                      <a:pt x="798333" y="3842935"/>
                      <a:pt x="803538" y="3841478"/>
                      <a:pt x="807648" y="3843790"/>
                    </a:cubicBezTo>
                    <a:cubicBezTo>
                      <a:pt x="807681" y="3843808"/>
                      <a:pt x="807714" y="3843827"/>
                      <a:pt x="807746" y="3843845"/>
                    </a:cubicBezTo>
                    <a:lnTo>
                      <a:pt x="807746" y="3843845"/>
                    </a:lnTo>
                    <a:cubicBezTo>
                      <a:pt x="811888" y="3846230"/>
                      <a:pt x="813317" y="3851509"/>
                      <a:pt x="810938" y="3855641"/>
                    </a:cubicBezTo>
                    <a:cubicBezTo>
                      <a:pt x="810936" y="3855660"/>
                      <a:pt x="810934" y="3855660"/>
                      <a:pt x="810932" y="3855660"/>
                    </a:cubicBezTo>
                    <a:lnTo>
                      <a:pt x="810932" y="3855660"/>
                    </a:lnTo>
                    <a:cubicBezTo>
                      <a:pt x="809392" y="3858335"/>
                      <a:pt x="806527" y="3859992"/>
                      <a:pt x="803432" y="3859974"/>
                    </a:cubicBezTo>
                    <a:lnTo>
                      <a:pt x="803432" y="3859974"/>
                    </a:lnTo>
                    <a:cubicBezTo>
                      <a:pt x="801939" y="3859956"/>
                      <a:pt x="800479" y="3859537"/>
                      <a:pt x="799209" y="3858754"/>
                    </a:cubicBezTo>
                    <a:close/>
                    <a:moveTo>
                      <a:pt x="4611067" y="3829372"/>
                    </a:moveTo>
                    <a:cubicBezTo>
                      <a:pt x="4607372" y="3826387"/>
                      <a:pt x="4606807" y="3820980"/>
                      <a:pt x="4609793" y="3817285"/>
                    </a:cubicBezTo>
                    <a:cubicBezTo>
                      <a:pt x="4609811" y="3817266"/>
                      <a:pt x="4609830" y="3817248"/>
                      <a:pt x="4609848" y="3817230"/>
                    </a:cubicBezTo>
                    <a:lnTo>
                      <a:pt x="4609848" y="3817230"/>
                    </a:lnTo>
                    <a:cubicBezTo>
                      <a:pt x="4612888" y="3813571"/>
                      <a:pt x="4618295" y="3813025"/>
                      <a:pt x="4622008" y="3816010"/>
                    </a:cubicBezTo>
                    <a:lnTo>
                      <a:pt x="4622008" y="3816010"/>
                    </a:lnTo>
                    <a:cubicBezTo>
                      <a:pt x="4625703" y="3819032"/>
                      <a:pt x="4626232" y="3824476"/>
                      <a:pt x="4623210" y="3828171"/>
                    </a:cubicBezTo>
                    <a:lnTo>
                      <a:pt x="4623210" y="3828171"/>
                    </a:lnTo>
                    <a:cubicBezTo>
                      <a:pt x="4621571" y="3830155"/>
                      <a:pt x="4619150" y="3831320"/>
                      <a:pt x="4616584" y="3831357"/>
                    </a:cubicBezTo>
                    <a:lnTo>
                      <a:pt x="4616584" y="3831357"/>
                    </a:lnTo>
                    <a:cubicBezTo>
                      <a:pt x="4614581" y="3831339"/>
                      <a:pt x="4612633" y="3830647"/>
                      <a:pt x="4611067" y="3829391"/>
                    </a:cubicBezTo>
                    <a:close/>
                    <a:moveTo>
                      <a:pt x="707805" y="3817066"/>
                    </a:moveTo>
                    <a:lnTo>
                      <a:pt x="707805" y="3817066"/>
                    </a:lnTo>
                    <a:cubicBezTo>
                      <a:pt x="703143" y="3816120"/>
                      <a:pt x="700126" y="3811587"/>
                      <a:pt x="701065" y="3806927"/>
                    </a:cubicBezTo>
                    <a:cubicBezTo>
                      <a:pt x="701067" y="3806927"/>
                      <a:pt x="701067" y="3806908"/>
                      <a:pt x="701069" y="3806908"/>
                    </a:cubicBezTo>
                    <a:lnTo>
                      <a:pt x="701069" y="3806908"/>
                    </a:lnTo>
                    <a:cubicBezTo>
                      <a:pt x="702098" y="3802248"/>
                      <a:pt x="706658" y="3799262"/>
                      <a:pt x="711336" y="3800191"/>
                    </a:cubicBezTo>
                    <a:lnTo>
                      <a:pt x="711336" y="3800191"/>
                    </a:lnTo>
                    <a:cubicBezTo>
                      <a:pt x="715980" y="3801174"/>
                      <a:pt x="718955" y="3805725"/>
                      <a:pt x="717979" y="3810367"/>
                    </a:cubicBezTo>
                    <a:cubicBezTo>
                      <a:pt x="717974" y="3810385"/>
                      <a:pt x="717968" y="3810422"/>
                      <a:pt x="717963" y="3810440"/>
                    </a:cubicBezTo>
                    <a:lnTo>
                      <a:pt x="717963" y="3810440"/>
                    </a:lnTo>
                    <a:cubicBezTo>
                      <a:pt x="717162" y="3814408"/>
                      <a:pt x="713661" y="3817266"/>
                      <a:pt x="709607" y="3817248"/>
                    </a:cubicBezTo>
                    <a:lnTo>
                      <a:pt x="709607" y="3817248"/>
                    </a:lnTo>
                    <a:cubicBezTo>
                      <a:pt x="709002" y="3817230"/>
                      <a:pt x="708400" y="3817176"/>
                      <a:pt x="707805" y="3817066"/>
                    </a:cubicBezTo>
                    <a:close/>
                    <a:moveTo>
                      <a:pt x="605951" y="3800355"/>
                    </a:moveTo>
                    <a:cubicBezTo>
                      <a:pt x="601258" y="3799590"/>
                      <a:pt x="598025" y="3795239"/>
                      <a:pt x="598670" y="3790524"/>
                    </a:cubicBezTo>
                    <a:lnTo>
                      <a:pt x="598670" y="3790524"/>
                    </a:lnTo>
                    <a:cubicBezTo>
                      <a:pt x="599391" y="3785809"/>
                      <a:pt x="603767" y="3782569"/>
                      <a:pt x="608482" y="3783242"/>
                    </a:cubicBezTo>
                    <a:lnTo>
                      <a:pt x="608482" y="3783242"/>
                    </a:lnTo>
                    <a:cubicBezTo>
                      <a:pt x="613180" y="3783916"/>
                      <a:pt x="616448" y="3788267"/>
                      <a:pt x="615780" y="3792964"/>
                    </a:cubicBezTo>
                    <a:cubicBezTo>
                      <a:pt x="615774" y="3793000"/>
                      <a:pt x="615769" y="3793037"/>
                      <a:pt x="615764" y="3793073"/>
                    </a:cubicBezTo>
                    <a:lnTo>
                      <a:pt x="615764" y="3793073"/>
                    </a:lnTo>
                    <a:cubicBezTo>
                      <a:pt x="615072" y="3797260"/>
                      <a:pt x="611465" y="3800337"/>
                      <a:pt x="607226" y="3800355"/>
                    </a:cubicBezTo>
                    <a:lnTo>
                      <a:pt x="607226" y="3800355"/>
                    </a:lnTo>
                    <a:cubicBezTo>
                      <a:pt x="606801" y="3800391"/>
                      <a:pt x="606376" y="3800391"/>
                      <a:pt x="605951" y="3800355"/>
                    </a:cubicBezTo>
                    <a:close/>
                    <a:moveTo>
                      <a:pt x="503170" y="3784517"/>
                    </a:moveTo>
                    <a:cubicBezTo>
                      <a:pt x="498559" y="3783589"/>
                      <a:pt x="495579" y="3779092"/>
                      <a:pt x="496516" y="3774468"/>
                    </a:cubicBezTo>
                    <a:cubicBezTo>
                      <a:pt x="496525" y="3774432"/>
                      <a:pt x="496534" y="3774377"/>
                      <a:pt x="496543" y="3774341"/>
                    </a:cubicBezTo>
                    <a:lnTo>
                      <a:pt x="496543" y="3774341"/>
                    </a:lnTo>
                    <a:cubicBezTo>
                      <a:pt x="497470" y="3769699"/>
                      <a:pt x="501985" y="3766677"/>
                      <a:pt x="506629" y="3767605"/>
                    </a:cubicBezTo>
                    <a:cubicBezTo>
                      <a:pt x="506652" y="3767605"/>
                      <a:pt x="506678" y="3767623"/>
                      <a:pt x="506701" y="3767623"/>
                    </a:cubicBezTo>
                    <a:lnTo>
                      <a:pt x="506701" y="3767623"/>
                    </a:lnTo>
                    <a:cubicBezTo>
                      <a:pt x="511364" y="3768606"/>
                      <a:pt x="514340" y="3773194"/>
                      <a:pt x="513350" y="3777854"/>
                    </a:cubicBezTo>
                    <a:cubicBezTo>
                      <a:pt x="513348" y="3777854"/>
                      <a:pt x="513348" y="3777872"/>
                      <a:pt x="513346" y="3777872"/>
                    </a:cubicBezTo>
                    <a:lnTo>
                      <a:pt x="513346" y="3777872"/>
                    </a:lnTo>
                    <a:cubicBezTo>
                      <a:pt x="512538" y="3781841"/>
                      <a:pt x="509030" y="3784699"/>
                      <a:pt x="504972" y="3784681"/>
                    </a:cubicBezTo>
                    <a:lnTo>
                      <a:pt x="504972" y="3784681"/>
                    </a:lnTo>
                    <a:cubicBezTo>
                      <a:pt x="504369" y="3784662"/>
                      <a:pt x="503767" y="3784608"/>
                      <a:pt x="503170" y="3784517"/>
                    </a:cubicBezTo>
                    <a:close/>
                    <a:moveTo>
                      <a:pt x="402008" y="3755481"/>
                    </a:moveTo>
                    <a:lnTo>
                      <a:pt x="402008" y="3755481"/>
                    </a:lnTo>
                    <a:cubicBezTo>
                      <a:pt x="397659" y="3753515"/>
                      <a:pt x="395730" y="3748381"/>
                      <a:pt x="397701" y="3744031"/>
                    </a:cubicBezTo>
                    <a:cubicBezTo>
                      <a:pt x="397705" y="3744031"/>
                      <a:pt x="397708" y="3744012"/>
                      <a:pt x="397712" y="3744012"/>
                    </a:cubicBezTo>
                    <a:lnTo>
                      <a:pt x="397712" y="3744012"/>
                    </a:lnTo>
                    <a:cubicBezTo>
                      <a:pt x="399707" y="3739680"/>
                      <a:pt x="404832" y="3737786"/>
                      <a:pt x="409161" y="3739789"/>
                    </a:cubicBezTo>
                    <a:cubicBezTo>
                      <a:pt x="409161" y="3739789"/>
                      <a:pt x="409163" y="3739789"/>
                      <a:pt x="409163" y="3739789"/>
                    </a:cubicBezTo>
                    <a:lnTo>
                      <a:pt x="409163" y="3739789"/>
                    </a:lnTo>
                    <a:cubicBezTo>
                      <a:pt x="413468" y="3741755"/>
                      <a:pt x="415363" y="3746852"/>
                      <a:pt x="413391" y="3751149"/>
                    </a:cubicBezTo>
                    <a:cubicBezTo>
                      <a:pt x="413390" y="3751149"/>
                      <a:pt x="413388" y="3751167"/>
                      <a:pt x="413386" y="3751167"/>
                    </a:cubicBezTo>
                    <a:lnTo>
                      <a:pt x="413386" y="3751167"/>
                    </a:lnTo>
                    <a:cubicBezTo>
                      <a:pt x="411997" y="3754243"/>
                      <a:pt x="408937" y="3756227"/>
                      <a:pt x="405558" y="3756246"/>
                    </a:cubicBezTo>
                    <a:lnTo>
                      <a:pt x="405558" y="3756246"/>
                    </a:lnTo>
                    <a:cubicBezTo>
                      <a:pt x="404335" y="3756246"/>
                      <a:pt x="403124" y="3755991"/>
                      <a:pt x="402008" y="3755481"/>
                    </a:cubicBezTo>
                    <a:close/>
                    <a:moveTo>
                      <a:pt x="4673435" y="3746688"/>
                    </a:moveTo>
                    <a:cubicBezTo>
                      <a:pt x="4669358" y="3744340"/>
                      <a:pt x="4667938" y="3739134"/>
                      <a:pt x="4670286" y="3735056"/>
                    </a:cubicBezTo>
                    <a:cubicBezTo>
                      <a:pt x="4670304" y="3735019"/>
                      <a:pt x="4670323" y="3735001"/>
                      <a:pt x="4670341" y="3734965"/>
                    </a:cubicBezTo>
                    <a:lnTo>
                      <a:pt x="4670341" y="3734965"/>
                    </a:lnTo>
                    <a:cubicBezTo>
                      <a:pt x="4672725" y="3730851"/>
                      <a:pt x="4677986" y="3729467"/>
                      <a:pt x="4682083" y="3731834"/>
                    </a:cubicBezTo>
                    <a:cubicBezTo>
                      <a:pt x="4682101" y="3731852"/>
                      <a:pt x="4682119" y="3731852"/>
                      <a:pt x="4682137" y="3731870"/>
                    </a:cubicBezTo>
                    <a:lnTo>
                      <a:pt x="4682137" y="3731870"/>
                    </a:lnTo>
                    <a:cubicBezTo>
                      <a:pt x="4686197" y="3734273"/>
                      <a:pt x="4687562" y="3739516"/>
                      <a:pt x="4685159" y="3743594"/>
                    </a:cubicBezTo>
                    <a:lnTo>
                      <a:pt x="4685159" y="3743594"/>
                    </a:lnTo>
                    <a:cubicBezTo>
                      <a:pt x="4683630" y="3746251"/>
                      <a:pt x="4680808" y="3747890"/>
                      <a:pt x="4677750" y="3747890"/>
                    </a:cubicBezTo>
                    <a:lnTo>
                      <a:pt x="4677750" y="3747890"/>
                    </a:lnTo>
                    <a:cubicBezTo>
                      <a:pt x="4676239" y="3747872"/>
                      <a:pt x="4674746" y="3747453"/>
                      <a:pt x="4673435" y="3746688"/>
                    </a:cubicBezTo>
                    <a:close/>
                    <a:moveTo>
                      <a:pt x="311678" y="3701523"/>
                    </a:moveTo>
                    <a:lnTo>
                      <a:pt x="311678" y="3701523"/>
                    </a:lnTo>
                    <a:cubicBezTo>
                      <a:pt x="307881" y="3698702"/>
                      <a:pt x="307098" y="3693313"/>
                      <a:pt x="309927" y="3689527"/>
                    </a:cubicBezTo>
                    <a:cubicBezTo>
                      <a:pt x="309940" y="3689509"/>
                      <a:pt x="309954" y="3689490"/>
                      <a:pt x="309967" y="3689472"/>
                    </a:cubicBezTo>
                    <a:lnTo>
                      <a:pt x="309967" y="3689472"/>
                    </a:lnTo>
                    <a:cubicBezTo>
                      <a:pt x="312794" y="3685704"/>
                      <a:pt x="318146" y="3684939"/>
                      <a:pt x="321918" y="3687761"/>
                    </a:cubicBezTo>
                    <a:cubicBezTo>
                      <a:pt x="321953" y="3687779"/>
                      <a:pt x="321986" y="3687816"/>
                      <a:pt x="322019" y="3687834"/>
                    </a:cubicBezTo>
                    <a:lnTo>
                      <a:pt x="322019" y="3687834"/>
                    </a:lnTo>
                    <a:cubicBezTo>
                      <a:pt x="325801" y="3690655"/>
                      <a:pt x="326586" y="3695989"/>
                      <a:pt x="323772" y="3699776"/>
                    </a:cubicBezTo>
                    <a:cubicBezTo>
                      <a:pt x="323764" y="3699794"/>
                      <a:pt x="323755" y="3699794"/>
                      <a:pt x="323748" y="3699812"/>
                    </a:cubicBezTo>
                    <a:lnTo>
                      <a:pt x="323748" y="3699812"/>
                    </a:lnTo>
                    <a:cubicBezTo>
                      <a:pt x="322135" y="3701997"/>
                      <a:pt x="319568" y="3703289"/>
                      <a:pt x="316848" y="3703253"/>
                    </a:cubicBezTo>
                    <a:lnTo>
                      <a:pt x="316848" y="3703253"/>
                    </a:lnTo>
                    <a:cubicBezTo>
                      <a:pt x="314992" y="3703271"/>
                      <a:pt x="313184" y="3702652"/>
                      <a:pt x="311715" y="3701523"/>
                    </a:cubicBezTo>
                    <a:close/>
                    <a:moveTo>
                      <a:pt x="4712775" y="3651553"/>
                    </a:moveTo>
                    <a:cubicBezTo>
                      <a:pt x="4708260" y="3650242"/>
                      <a:pt x="4705657" y="3645509"/>
                      <a:pt x="4706968" y="3640994"/>
                    </a:cubicBezTo>
                    <a:cubicBezTo>
                      <a:pt x="4706986" y="3640958"/>
                      <a:pt x="4706986" y="3640921"/>
                      <a:pt x="4707004" y="3640885"/>
                    </a:cubicBezTo>
                    <a:lnTo>
                      <a:pt x="4707004" y="3640885"/>
                    </a:lnTo>
                    <a:cubicBezTo>
                      <a:pt x="4708406" y="3636334"/>
                      <a:pt x="4713212" y="3633749"/>
                      <a:pt x="4717781" y="3635096"/>
                    </a:cubicBezTo>
                    <a:lnTo>
                      <a:pt x="4717781" y="3635096"/>
                    </a:lnTo>
                    <a:cubicBezTo>
                      <a:pt x="4722351" y="3636479"/>
                      <a:pt x="4724917" y="3641303"/>
                      <a:pt x="4723552" y="3645873"/>
                    </a:cubicBezTo>
                    <a:lnTo>
                      <a:pt x="4723552" y="3645873"/>
                    </a:lnTo>
                    <a:cubicBezTo>
                      <a:pt x="4722442" y="3649514"/>
                      <a:pt x="4719092" y="3651989"/>
                      <a:pt x="4715287" y="3651989"/>
                    </a:cubicBezTo>
                    <a:lnTo>
                      <a:pt x="4715287" y="3651989"/>
                    </a:lnTo>
                    <a:cubicBezTo>
                      <a:pt x="4714450" y="3651971"/>
                      <a:pt x="4713612" y="3651826"/>
                      <a:pt x="4712811" y="3651553"/>
                    </a:cubicBezTo>
                    <a:close/>
                    <a:moveTo>
                      <a:pt x="235093" y="3629507"/>
                    </a:moveTo>
                    <a:cubicBezTo>
                      <a:pt x="232000" y="3625903"/>
                      <a:pt x="232411" y="3620478"/>
                      <a:pt x="236010" y="3617383"/>
                    </a:cubicBezTo>
                    <a:cubicBezTo>
                      <a:pt x="236019" y="3617383"/>
                      <a:pt x="236030" y="3617365"/>
                      <a:pt x="236039" y="3617365"/>
                    </a:cubicBezTo>
                    <a:lnTo>
                      <a:pt x="236039" y="3617365"/>
                    </a:lnTo>
                    <a:cubicBezTo>
                      <a:pt x="239638" y="3614270"/>
                      <a:pt x="245063" y="3614689"/>
                      <a:pt x="248156" y="3618275"/>
                    </a:cubicBezTo>
                    <a:cubicBezTo>
                      <a:pt x="248165" y="3618293"/>
                      <a:pt x="248173" y="3618293"/>
                      <a:pt x="248182" y="3618311"/>
                    </a:cubicBezTo>
                    <a:lnTo>
                      <a:pt x="248182" y="3618311"/>
                    </a:lnTo>
                    <a:cubicBezTo>
                      <a:pt x="251275" y="3621916"/>
                      <a:pt x="250863" y="3627341"/>
                      <a:pt x="247264" y="3630435"/>
                    </a:cubicBezTo>
                    <a:cubicBezTo>
                      <a:pt x="247255" y="3630435"/>
                      <a:pt x="247244" y="3630454"/>
                      <a:pt x="247235" y="3630454"/>
                    </a:cubicBezTo>
                    <a:lnTo>
                      <a:pt x="247235" y="3630454"/>
                    </a:lnTo>
                    <a:cubicBezTo>
                      <a:pt x="245675" y="3631783"/>
                      <a:pt x="243694" y="3632511"/>
                      <a:pt x="241646" y="3632511"/>
                    </a:cubicBezTo>
                    <a:lnTo>
                      <a:pt x="241646" y="3632511"/>
                    </a:lnTo>
                    <a:cubicBezTo>
                      <a:pt x="239129" y="3632511"/>
                      <a:pt x="236737" y="3631418"/>
                      <a:pt x="235093" y="3629507"/>
                    </a:cubicBezTo>
                    <a:close/>
                    <a:moveTo>
                      <a:pt x="4733382" y="3550500"/>
                    </a:moveTo>
                    <a:cubicBezTo>
                      <a:pt x="4728631" y="3550373"/>
                      <a:pt x="4724899" y="3546423"/>
                      <a:pt x="4725027" y="3541671"/>
                    </a:cubicBezTo>
                    <a:cubicBezTo>
                      <a:pt x="4725027" y="3541653"/>
                      <a:pt x="4725027" y="3541635"/>
                      <a:pt x="4725027" y="3541617"/>
                    </a:cubicBezTo>
                    <a:lnTo>
                      <a:pt x="4725027" y="3541617"/>
                    </a:lnTo>
                    <a:cubicBezTo>
                      <a:pt x="4725191" y="3536865"/>
                      <a:pt x="4729141" y="3533133"/>
                      <a:pt x="4733892" y="3533261"/>
                    </a:cubicBezTo>
                    <a:lnTo>
                      <a:pt x="4733892" y="3533261"/>
                    </a:lnTo>
                    <a:cubicBezTo>
                      <a:pt x="4738643" y="3533443"/>
                      <a:pt x="4742375" y="3537393"/>
                      <a:pt x="4742266" y="3542145"/>
                    </a:cubicBezTo>
                    <a:lnTo>
                      <a:pt x="4742266" y="3542145"/>
                    </a:lnTo>
                    <a:cubicBezTo>
                      <a:pt x="4742102" y="3546787"/>
                      <a:pt x="4738298" y="3550482"/>
                      <a:pt x="4733656" y="3550500"/>
                    </a:cubicBezTo>
                    <a:lnTo>
                      <a:pt x="4733382" y="3550500"/>
                    </a:lnTo>
                    <a:close/>
                    <a:moveTo>
                      <a:pt x="176002" y="3542472"/>
                    </a:moveTo>
                    <a:cubicBezTo>
                      <a:pt x="173792" y="3538285"/>
                      <a:pt x="175397" y="3533097"/>
                      <a:pt x="179584" y="3530894"/>
                    </a:cubicBezTo>
                    <a:cubicBezTo>
                      <a:pt x="179604" y="3530876"/>
                      <a:pt x="179622" y="3530876"/>
                      <a:pt x="179642" y="3530858"/>
                    </a:cubicBezTo>
                    <a:lnTo>
                      <a:pt x="179642" y="3530858"/>
                    </a:lnTo>
                    <a:cubicBezTo>
                      <a:pt x="183864" y="3528692"/>
                      <a:pt x="189043" y="3530312"/>
                      <a:pt x="191275" y="3534499"/>
                    </a:cubicBezTo>
                    <a:lnTo>
                      <a:pt x="191184" y="3534499"/>
                    </a:lnTo>
                    <a:cubicBezTo>
                      <a:pt x="193398" y="3538704"/>
                      <a:pt x="191788" y="3543892"/>
                      <a:pt x="187590" y="3546113"/>
                    </a:cubicBezTo>
                    <a:cubicBezTo>
                      <a:pt x="187574" y="3546113"/>
                      <a:pt x="187560" y="3546131"/>
                      <a:pt x="187543" y="3546131"/>
                    </a:cubicBezTo>
                    <a:lnTo>
                      <a:pt x="187543" y="3546131"/>
                    </a:lnTo>
                    <a:cubicBezTo>
                      <a:pt x="186334" y="3546805"/>
                      <a:pt x="184975" y="3547151"/>
                      <a:pt x="183593" y="3547151"/>
                    </a:cubicBezTo>
                    <a:lnTo>
                      <a:pt x="183593" y="3547151"/>
                    </a:lnTo>
                    <a:cubicBezTo>
                      <a:pt x="180387" y="3547151"/>
                      <a:pt x="177458" y="3545330"/>
                      <a:pt x="176020" y="3542472"/>
                    </a:cubicBezTo>
                    <a:close/>
                    <a:moveTo>
                      <a:pt x="138610" y="3444005"/>
                    </a:moveTo>
                    <a:lnTo>
                      <a:pt x="138610" y="3444005"/>
                    </a:lnTo>
                    <a:cubicBezTo>
                      <a:pt x="137478" y="3439454"/>
                      <a:pt x="140256" y="3434830"/>
                      <a:pt x="144812" y="3433701"/>
                    </a:cubicBezTo>
                    <a:cubicBezTo>
                      <a:pt x="144869" y="3433683"/>
                      <a:pt x="144925" y="3433683"/>
                      <a:pt x="144981" y="3433665"/>
                    </a:cubicBezTo>
                    <a:lnTo>
                      <a:pt x="144981" y="3433665"/>
                    </a:lnTo>
                    <a:cubicBezTo>
                      <a:pt x="149573" y="3432573"/>
                      <a:pt x="154191" y="3435376"/>
                      <a:pt x="155321" y="3439964"/>
                    </a:cubicBezTo>
                    <a:lnTo>
                      <a:pt x="155321" y="3439964"/>
                    </a:lnTo>
                    <a:cubicBezTo>
                      <a:pt x="156456" y="3444569"/>
                      <a:pt x="153647" y="3449230"/>
                      <a:pt x="149041" y="3450377"/>
                    </a:cubicBezTo>
                    <a:lnTo>
                      <a:pt x="149041" y="3450377"/>
                    </a:lnTo>
                    <a:cubicBezTo>
                      <a:pt x="148364" y="3450559"/>
                      <a:pt x="147667" y="3450650"/>
                      <a:pt x="146966" y="3450650"/>
                    </a:cubicBezTo>
                    <a:lnTo>
                      <a:pt x="146966" y="3450650"/>
                    </a:lnTo>
                    <a:cubicBezTo>
                      <a:pt x="142981" y="3450631"/>
                      <a:pt x="139526" y="3447882"/>
                      <a:pt x="138610" y="3444005"/>
                    </a:cubicBezTo>
                    <a:close/>
                    <a:moveTo>
                      <a:pt x="4728995" y="3447118"/>
                    </a:moveTo>
                    <a:cubicBezTo>
                      <a:pt x="4724262" y="3446991"/>
                      <a:pt x="4720512" y="3443058"/>
                      <a:pt x="4720640" y="3438325"/>
                    </a:cubicBezTo>
                    <a:cubicBezTo>
                      <a:pt x="4720640" y="3438325"/>
                      <a:pt x="4720640" y="3438325"/>
                      <a:pt x="4720640" y="3438325"/>
                    </a:cubicBezTo>
                    <a:lnTo>
                      <a:pt x="4720640" y="3438325"/>
                    </a:lnTo>
                    <a:cubicBezTo>
                      <a:pt x="4720712" y="3433592"/>
                      <a:pt x="4724608" y="3429806"/>
                      <a:pt x="4729341" y="3429878"/>
                    </a:cubicBezTo>
                    <a:cubicBezTo>
                      <a:pt x="4729377" y="3429878"/>
                      <a:pt x="4729396" y="3429878"/>
                      <a:pt x="4729432" y="3429878"/>
                    </a:cubicBezTo>
                    <a:lnTo>
                      <a:pt x="4729432" y="3429878"/>
                    </a:lnTo>
                    <a:cubicBezTo>
                      <a:pt x="4734183" y="3429988"/>
                      <a:pt x="4737952" y="3433920"/>
                      <a:pt x="4737861" y="3438671"/>
                    </a:cubicBezTo>
                    <a:lnTo>
                      <a:pt x="4737861" y="3438671"/>
                    </a:lnTo>
                    <a:cubicBezTo>
                      <a:pt x="4737752" y="3443350"/>
                      <a:pt x="4733928" y="3447082"/>
                      <a:pt x="4729250" y="3447118"/>
                    </a:cubicBezTo>
                    <a:lnTo>
                      <a:pt x="4728995" y="3447118"/>
                    </a:lnTo>
                    <a:close/>
                    <a:moveTo>
                      <a:pt x="136225" y="3348032"/>
                    </a:moveTo>
                    <a:cubicBezTo>
                      <a:pt x="131503" y="3347886"/>
                      <a:pt x="127791" y="3343936"/>
                      <a:pt x="127937" y="3339221"/>
                    </a:cubicBezTo>
                    <a:cubicBezTo>
                      <a:pt x="127938" y="3339166"/>
                      <a:pt x="127940" y="3339130"/>
                      <a:pt x="127942" y="3339075"/>
                    </a:cubicBezTo>
                    <a:lnTo>
                      <a:pt x="127942" y="3339075"/>
                    </a:lnTo>
                    <a:cubicBezTo>
                      <a:pt x="128110" y="3334342"/>
                      <a:pt x="132085" y="3330629"/>
                      <a:pt x="136826" y="3330792"/>
                    </a:cubicBezTo>
                    <a:lnTo>
                      <a:pt x="136826" y="3330792"/>
                    </a:lnTo>
                    <a:cubicBezTo>
                      <a:pt x="141559" y="3330956"/>
                      <a:pt x="145260" y="3334925"/>
                      <a:pt x="145094" y="3339658"/>
                    </a:cubicBezTo>
                    <a:cubicBezTo>
                      <a:pt x="145092" y="3339694"/>
                      <a:pt x="145092" y="3339712"/>
                      <a:pt x="145091" y="3339749"/>
                    </a:cubicBezTo>
                    <a:lnTo>
                      <a:pt x="145091" y="3339749"/>
                    </a:lnTo>
                    <a:cubicBezTo>
                      <a:pt x="144943" y="3344355"/>
                      <a:pt x="141177" y="3348014"/>
                      <a:pt x="136571" y="3348032"/>
                    </a:cubicBezTo>
                    <a:lnTo>
                      <a:pt x="136225" y="3348032"/>
                    </a:lnTo>
                    <a:close/>
                    <a:moveTo>
                      <a:pt x="4710135" y="3337000"/>
                    </a:moveTo>
                    <a:lnTo>
                      <a:pt x="4710135" y="3337000"/>
                    </a:lnTo>
                    <a:cubicBezTo>
                      <a:pt x="4709389" y="3332340"/>
                      <a:pt x="4712557" y="3327952"/>
                      <a:pt x="4717235" y="3327206"/>
                    </a:cubicBezTo>
                    <a:cubicBezTo>
                      <a:pt x="4717290" y="3327188"/>
                      <a:pt x="4717362" y="3327170"/>
                      <a:pt x="4717417" y="3327170"/>
                    </a:cubicBezTo>
                    <a:lnTo>
                      <a:pt x="4717417" y="3327170"/>
                    </a:lnTo>
                    <a:cubicBezTo>
                      <a:pt x="4722132" y="3326514"/>
                      <a:pt x="4726501" y="3329755"/>
                      <a:pt x="4727247" y="3334451"/>
                    </a:cubicBezTo>
                    <a:lnTo>
                      <a:pt x="4727247" y="3334451"/>
                    </a:lnTo>
                    <a:cubicBezTo>
                      <a:pt x="4727939" y="3339166"/>
                      <a:pt x="4724681" y="3343553"/>
                      <a:pt x="4719966" y="3344263"/>
                    </a:cubicBezTo>
                    <a:lnTo>
                      <a:pt x="4719966" y="3344263"/>
                    </a:lnTo>
                    <a:cubicBezTo>
                      <a:pt x="4719529" y="3344318"/>
                      <a:pt x="4719110" y="3344318"/>
                      <a:pt x="4718673" y="3344263"/>
                    </a:cubicBezTo>
                    <a:lnTo>
                      <a:pt x="4718673" y="3344263"/>
                    </a:lnTo>
                    <a:cubicBezTo>
                      <a:pt x="4714432" y="3344282"/>
                      <a:pt x="4710809" y="3341187"/>
                      <a:pt x="4710135" y="3337000"/>
                    </a:cubicBezTo>
                    <a:close/>
                    <a:moveTo>
                      <a:pt x="152591" y="3246179"/>
                    </a:moveTo>
                    <a:cubicBezTo>
                      <a:pt x="148118" y="3244686"/>
                      <a:pt x="145704" y="3239844"/>
                      <a:pt x="147199" y="3235384"/>
                    </a:cubicBezTo>
                    <a:cubicBezTo>
                      <a:pt x="147211" y="3235329"/>
                      <a:pt x="147224" y="3235292"/>
                      <a:pt x="147239" y="3235256"/>
                    </a:cubicBezTo>
                    <a:lnTo>
                      <a:pt x="147239" y="3235256"/>
                    </a:lnTo>
                    <a:cubicBezTo>
                      <a:pt x="148717" y="3230741"/>
                      <a:pt x="153570" y="3228284"/>
                      <a:pt x="158079" y="3229776"/>
                    </a:cubicBezTo>
                    <a:cubicBezTo>
                      <a:pt x="158107" y="3229776"/>
                      <a:pt x="158134" y="3229776"/>
                      <a:pt x="158161" y="3229795"/>
                    </a:cubicBezTo>
                    <a:lnTo>
                      <a:pt x="158161" y="3229795"/>
                    </a:lnTo>
                    <a:cubicBezTo>
                      <a:pt x="162652" y="3231342"/>
                      <a:pt x="165046" y="3236221"/>
                      <a:pt x="163513" y="3240717"/>
                    </a:cubicBezTo>
                    <a:lnTo>
                      <a:pt x="163513" y="3240717"/>
                    </a:lnTo>
                    <a:cubicBezTo>
                      <a:pt x="162343" y="3244194"/>
                      <a:pt x="159079" y="3246525"/>
                      <a:pt x="155412" y="3246506"/>
                    </a:cubicBezTo>
                    <a:lnTo>
                      <a:pt x="155412" y="3246506"/>
                    </a:lnTo>
                    <a:cubicBezTo>
                      <a:pt x="154460" y="3246561"/>
                      <a:pt x="153505" y="3246452"/>
                      <a:pt x="152591" y="3246179"/>
                    </a:cubicBezTo>
                    <a:close/>
                    <a:moveTo>
                      <a:pt x="4701270" y="3233254"/>
                    </a:moveTo>
                    <a:lnTo>
                      <a:pt x="4701270" y="3233254"/>
                    </a:lnTo>
                    <a:cubicBezTo>
                      <a:pt x="4700924" y="3228520"/>
                      <a:pt x="4704456" y="3224406"/>
                      <a:pt x="4709189" y="3224042"/>
                    </a:cubicBezTo>
                    <a:cubicBezTo>
                      <a:pt x="4709207" y="3224042"/>
                      <a:pt x="4709207" y="3224042"/>
                      <a:pt x="4709207" y="3224042"/>
                    </a:cubicBezTo>
                    <a:lnTo>
                      <a:pt x="4709207" y="3224042"/>
                    </a:lnTo>
                    <a:cubicBezTo>
                      <a:pt x="4713958" y="3223733"/>
                      <a:pt x="4718072" y="3227301"/>
                      <a:pt x="4718418" y="3232052"/>
                    </a:cubicBezTo>
                    <a:lnTo>
                      <a:pt x="4718418" y="3232052"/>
                    </a:lnTo>
                    <a:cubicBezTo>
                      <a:pt x="4718764" y="3236785"/>
                      <a:pt x="4715215" y="3240899"/>
                      <a:pt x="4710481" y="3241264"/>
                    </a:cubicBezTo>
                    <a:cubicBezTo>
                      <a:pt x="4710463" y="3241264"/>
                      <a:pt x="4710427" y="3241264"/>
                      <a:pt x="4710408" y="3241264"/>
                    </a:cubicBezTo>
                    <a:lnTo>
                      <a:pt x="4709717" y="3241264"/>
                    </a:lnTo>
                    <a:cubicBezTo>
                      <a:pt x="4705220" y="3241245"/>
                      <a:pt x="4701525" y="3237732"/>
                      <a:pt x="4701270" y="3233254"/>
                    </a:cubicBezTo>
                    <a:close/>
                    <a:moveTo>
                      <a:pt x="197519" y="3153391"/>
                    </a:moveTo>
                    <a:cubicBezTo>
                      <a:pt x="193602" y="3150752"/>
                      <a:pt x="192569" y="3145436"/>
                      <a:pt x="195211" y="3141522"/>
                    </a:cubicBezTo>
                    <a:cubicBezTo>
                      <a:pt x="195234" y="3141486"/>
                      <a:pt x="195256" y="3141449"/>
                      <a:pt x="195280" y="3141413"/>
                    </a:cubicBezTo>
                    <a:lnTo>
                      <a:pt x="195280" y="3141413"/>
                    </a:lnTo>
                    <a:cubicBezTo>
                      <a:pt x="197951" y="3137499"/>
                      <a:pt x="203295" y="3136479"/>
                      <a:pt x="207218" y="3139137"/>
                    </a:cubicBezTo>
                    <a:cubicBezTo>
                      <a:pt x="207231" y="3139155"/>
                      <a:pt x="207246" y="3139155"/>
                      <a:pt x="207258" y="3139174"/>
                    </a:cubicBezTo>
                    <a:lnTo>
                      <a:pt x="207258" y="3139174"/>
                    </a:lnTo>
                    <a:cubicBezTo>
                      <a:pt x="211160" y="3141886"/>
                      <a:pt x="212159" y="3147220"/>
                      <a:pt x="209498" y="3151152"/>
                    </a:cubicBezTo>
                    <a:lnTo>
                      <a:pt x="209498" y="3151152"/>
                    </a:lnTo>
                    <a:cubicBezTo>
                      <a:pt x="207888" y="3153464"/>
                      <a:pt x="205234" y="3154829"/>
                      <a:pt x="202416" y="3154793"/>
                    </a:cubicBezTo>
                    <a:lnTo>
                      <a:pt x="202416" y="3154793"/>
                    </a:lnTo>
                    <a:cubicBezTo>
                      <a:pt x="200696" y="3154793"/>
                      <a:pt x="199010" y="3154301"/>
                      <a:pt x="197555" y="3153391"/>
                    </a:cubicBezTo>
                    <a:close/>
                    <a:moveTo>
                      <a:pt x="4705020" y="3137881"/>
                    </a:moveTo>
                    <a:cubicBezTo>
                      <a:pt x="4700287" y="3137863"/>
                      <a:pt x="4696482" y="3134022"/>
                      <a:pt x="4696500" y="3129289"/>
                    </a:cubicBezTo>
                    <a:cubicBezTo>
                      <a:pt x="4696500" y="3129289"/>
                      <a:pt x="4696500" y="3129270"/>
                      <a:pt x="4696500" y="3129270"/>
                    </a:cubicBezTo>
                    <a:lnTo>
                      <a:pt x="4696500" y="3129270"/>
                    </a:lnTo>
                    <a:cubicBezTo>
                      <a:pt x="4696482" y="3124519"/>
                      <a:pt x="4700305" y="3120660"/>
                      <a:pt x="4705056" y="3120642"/>
                    </a:cubicBezTo>
                    <a:cubicBezTo>
                      <a:pt x="4705075" y="3120642"/>
                      <a:pt x="4705093" y="3120642"/>
                      <a:pt x="4705111" y="3120642"/>
                    </a:cubicBezTo>
                    <a:lnTo>
                      <a:pt x="4705111" y="3120642"/>
                    </a:lnTo>
                    <a:cubicBezTo>
                      <a:pt x="4709862" y="3120660"/>
                      <a:pt x="4713703" y="3124519"/>
                      <a:pt x="4713722" y="3129270"/>
                    </a:cubicBezTo>
                    <a:lnTo>
                      <a:pt x="4713722" y="3129270"/>
                    </a:lnTo>
                    <a:cubicBezTo>
                      <a:pt x="4713667" y="3134004"/>
                      <a:pt x="4709844" y="3137826"/>
                      <a:pt x="4705111" y="3137881"/>
                    </a:cubicBezTo>
                    <a:lnTo>
                      <a:pt x="4705111" y="3137881"/>
                    </a:lnTo>
                    <a:close/>
                    <a:moveTo>
                      <a:pt x="251058" y="3064736"/>
                    </a:moveTo>
                    <a:cubicBezTo>
                      <a:pt x="246975" y="3062315"/>
                      <a:pt x="245622" y="3057054"/>
                      <a:pt x="248040" y="3052958"/>
                    </a:cubicBezTo>
                    <a:cubicBezTo>
                      <a:pt x="248043" y="3052958"/>
                      <a:pt x="248049" y="3052940"/>
                      <a:pt x="248054" y="3052940"/>
                    </a:cubicBezTo>
                    <a:lnTo>
                      <a:pt x="248054" y="3052940"/>
                    </a:lnTo>
                    <a:cubicBezTo>
                      <a:pt x="250463" y="3048844"/>
                      <a:pt x="255731" y="3047496"/>
                      <a:pt x="259820" y="3049900"/>
                    </a:cubicBezTo>
                    <a:cubicBezTo>
                      <a:pt x="259831" y="3049900"/>
                      <a:pt x="259840" y="3049918"/>
                      <a:pt x="259851" y="3049918"/>
                    </a:cubicBezTo>
                    <a:lnTo>
                      <a:pt x="259851" y="3049918"/>
                    </a:lnTo>
                    <a:cubicBezTo>
                      <a:pt x="263939" y="3052321"/>
                      <a:pt x="265301" y="3057600"/>
                      <a:pt x="262891" y="3061678"/>
                    </a:cubicBezTo>
                    <a:cubicBezTo>
                      <a:pt x="262885" y="3061696"/>
                      <a:pt x="262878" y="3061696"/>
                      <a:pt x="262873" y="3061714"/>
                    </a:cubicBezTo>
                    <a:lnTo>
                      <a:pt x="262873" y="3061714"/>
                    </a:lnTo>
                    <a:cubicBezTo>
                      <a:pt x="261333" y="3064336"/>
                      <a:pt x="258509" y="3065956"/>
                      <a:pt x="255463" y="3065937"/>
                    </a:cubicBezTo>
                    <a:lnTo>
                      <a:pt x="255463" y="3065937"/>
                    </a:lnTo>
                    <a:cubicBezTo>
                      <a:pt x="253914" y="3065937"/>
                      <a:pt x="252396" y="3065519"/>
                      <a:pt x="251058" y="3064736"/>
                    </a:cubicBezTo>
                    <a:close/>
                    <a:moveTo>
                      <a:pt x="4719620" y="3036301"/>
                    </a:moveTo>
                    <a:cubicBezTo>
                      <a:pt x="4714978" y="3035282"/>
                      <a:pt x="4712047" y="3030712"/>
                      <a:pt x="4713066" y="3026070"/>
                    </a:cubicBezTo>
                    <a:cubicBezTo>
                      <a:pt x="4713066" y="3026070"/>
                      <a:pt x="4713066" y="3026052"/>
                      <a:pt x="4713066" y="3026052"/>
                    </a:cubicBezTo>
                    <a:lnTo>
                      <a:pt x="4713066" y="3026052"/>
                    </a:lnTo>
                    <a:cubicBezTo>
                      <a:pt x="4714050" y="3021446"/>
                      <a:pt x="4718564" y="3018497"/>
                      <a:pt x="4723188" y="3019462"/>
                    </a:cubicBezTo>
                    <a:cubicBezTo>
                      <a:pt x="4723242" y="3019480"/>
                      <a:pt x="4723279" y="3019480"/>
                      <a:pt x="4723333" y="3019498"/>
                    </a:cubicBezTo>
                    <a:lnTo>
                      <a:pt x="4723333" y="3019498"/>
                    </a:lnTo>
                    <a:cubicBezTo>
                      <a:pt x="4727939" y="3020481"/>
                      <a:pt x="4730888" y="3025032"/>
                      <a:pt x="4729887" y="3029638"/>
                    </a:cubicBezTo>
                    <a:cubicBezTo>
                      <a:pt x="4729887" y="3029675"/>
                      <a:pt x="4729869" y="3029711"/>
                      <a:pt x="4729869" y="3029747"/>
                    </a:cubicBezTo>
                    <a:lnTo>
                      <a:pt x="4729869" y="3029747"/>
                    </a:lnTo>
                    <a:cubicBezTo>
                      <a:pt x="4729013" y="3033680"/>
                      <a:pt x="4725536" y="3036483"/>
                      <a:pt x="4721513" y="3036483"/>
                    </a:cubicBezTo>
                    <a:lnTo>
                      <a:pt x="4721513" y="3036483"/>
                    </a:lnTo>
                    <a:cubicBezTo>
                      <a:pt x="4720876" y="3036465"/>
                      <a:pt x="4720239" y="3036410"/>
                      <a:pt x="4719620" y="3036301"/>
                    </a:cubicBezTo>
                    <a:close/>
                    <a:moveTo>
                      <a:pt x="295167" y="2971603"/>
                    </a:moveTo>
                    <a:cubicBezTo>
                      <a:pt x="290683" y="2970055"/>
                      <a:pt x="288299" y="2965177"/>
                      <a:pt x="289833" y="2960680"/>
                    </a:cubicBezTo>
                    <a:lnTo>
                      <a:pt x="289833" y="2960680"/>
                    </a:lnTo>
                    <a:cubicBezTo>
                      <a:pt x="291286" y="2956184"/>
                      <a:pt x="296108" y="2953708"/>
                      <a:pt x="300605" y="2955164"/>
                    </a:cubicBezTo>
                    <a:cubicBezTo>
                      <a:pt x="300656" y="2955182"/>
                      <a:pt x="300707" y="2955201"/>
                      <a:pt x="300756" y="2955219"/>
                    </a:cubicBezTo>
                    <a:lnTo>
                      <a:pt x="300756" y="2955219"/>
                    </a:lnTo>
                    <a:cubicBezTo>
                      <a:pt x="305240" y="2956766"/>
                      <a:pt x="307624" y="2961645"/>
                      <a:pt x="306090" y="2966141"/>
                    </a:cubicBezTo>
                    <a:lnTo>
                      <a:pt x="306090" y="2966141"/>
                    </a:lnTo>
                    <a:cubicBezTo>
                      <a:pt x="304930" y="2969637"/>
                      <a:pt x="301668" y="2972003"/>
                      <a:pt x="297989" y="2972003"/>
                    </a:cubicBezTo>
                    <a:lnTo>
                      <a:pt x="297989" y="2972003"/>
                    </a:lnTo>
                    <a:cubicBezTo>
                      <a:pt x="297035" y="2971985"/>
                      <a:pt x="296086" y="2971858"/>
                      <a:pt x="295167" y="2971603"/>
                    </a:cubicBezTo>
                    <a:close/>
                    <a:moveTo>
                      <a:pt x="4753808" y="2938944"/>
                    </a:moveTo>
                    <a:cubicBezTo>
                      <a:pt x="4749657" y="2936651"/>
                      <a:pt x="4748146" y="2931426"/>
                      <a:pt x="4750422" y="2927275"/>
                    </a:cubicBezTo>
                    <a:cubicBezTo>
                      <a:pt x="4750440" y="2927257"/>
                      <a:pt x="4750440" y="2927239"/>
                      <a:pt x="4750458" y="2927221"/>
                    </a:cubicBezTo>
                    <a:lnTo>
                      <a:pt x="4750458" y="2927221"/>
                    </a:lnTo>
                    <a:cubicBezTo>
                      <a:pt x="4752715" y="2923088"/>
                      <a:pt x="4757885" y="2921559"/>
                      <a:pt x="4762018" y="2923816"/>
                    </a:cubicBezTo>
                    <a:cubicBezTo>
                      <a:pt x="4762036" y="2923816"/>
                      <a:pt x="4762073" y="2923835"/>
                      <a:pt x="4762090" y="2923853"/>
                    </a:cubicBezTo>
                    <a:lnTo>
                      <a:pt x="4762090" y="2923853"/>
                    </a:lnTo>
                    <a:cubicBezTo>
                      <a:pt x="4766259" y="2926092"/>
                      <a:pt x="4767825" y="2931280"/>
                      <a:pt x="4765586" y="2935467"/>
                    </a:cubicBezTo>
                    <a:cubicBezTo>
                      <a:pt x="4765568" y="2935504"/>
                      <a:pt x="4765549" y="2935540"/>
                      <a:pt x="4765531" y="2935576"/>
                    </a:cubicBezTo>
                    <a:lnTo>
                      <a:pt x="4765531" y="2935576"/>
                    </a:lnTo>
                    <a:cubicBezTo>
                      <a:pt x="4764002" y="2938325"/>
                      <a:pt x="4761089" y="2940018"/>
                      <a:pt x="4757940" y="2939982"/>
                    </a:cubicBezTo>
                    <a:lnTo>
                      <a:pt x="4757940" y="2939982"/>
                    </a:lnTo>
                    <a:cubicBezTo>
                      <a:pt x="4756465" y="2940018"/>
                      <a:pt x="4755009" y="2939672"/>
                      <a:pt x="4753735" y="2938944"/>
                    </a:cubicBezTo>
                    <a:close/>
                    <a:moveTo>
                      <a:pt x="315083" y="2870441"/>
                    </a:moveTo>
                    <a:cubicBezTo>
                      <a:pt x="310308" y="2870368"/>
                      <a:pt x="306494" y="2866436"/>
                      <a:pt x="306563" y="2861667"/>
                    </a:cubicBezTo>
                    <a:cubicBezTo>
                      <a:pt x="306563" y="2861667"/>
                      <a:pt x="306563" y="2861667"/>
                      <a:pt x="306563" y="2861667"/>
                    </a:cubicBezTo>
                    <a:lnTo>
                      <a:pt x="306563" y="2861667"/>
                    </a:lnTo>
                    <a:cubicBezTo>
                      <a:pt x="306663" y="2856916"/>
                      <a:pt x="310583" y="2853129"/>
                      <a:pt x="315338" y="2853202"/>
                    </a:cubicBezTo>
                    <a:lnTo>
                      <a:pt x="315338" y="2853202"/>
                    </a:lnTo>
                    <a:cubicBezTo>
                      <a:pt x="320052" y="2853256"/>
                      <a:pt x="323835" y="2857116"/>
                      <a:pt x="323788" y="2861831"/>
                    </a:cubicBezTo>
                    <a:cubicBezTo>
                      <a:pt x="323788" y="2861885"/>
                      <a:pt x="323786" y="2861940"/>
                      <a:pt x="323784" y="2861995"/>
                    </a:cubicBezTo>
                    <a:lnTo>
                      <a:pt x="323784" y="2861995"/>
                    </a:lnTo>
                    <a:cubicBezTo>
                      <a:pt x="323695" y="2866691"/>
                      <a:pt x="319867" y="2870441"/>
                      <a:pt x="315174" y="2870441"/>
                    </a:cubicBezTo>
                    <a:lnTo>
                      <a:pt x="315174" y="2870441"/>
                    </a:lnTo>
                    <a:close/>
                    <a:moveTo>
                      <a:pt x="4813536" y="2854859"/>
                    </a:moveTo>
                    <a:cubicBezTo>
                      <a:pt x="4810186" y="2851545"/>
                      <a:pt x="4810132" y="2846139"/>
                      <a:pt x="4813445" y="2842789"/>
                    </a:cubicBezTo>
                    <a:cubicBezTo>
                      <a:pt x="4813481" y="2842753"/>
                      <a:pt x="4813499" y="2842735"/>
                      <a:pt x="4813536" y="2842698"/>
                    </a:cubicBezTo>
                    <a:lnTo>
                      <a:pt x="4813536" y="2842698"/>
                    </a:lnTo>
                    <a:cubicBezTo>
                      <a:pt x="4816849" y="2839348"/>
                      <a:pt x="4822256" y="2839294"/>
                      <a:pt x="4825606" y="2842607"/>
                    </a:cubicBezTo>
                    <a:cubicBezTo>
                      <a:pt x="4825642" y="2842643"/>
                      <a:pt x="4825660" y="2842661"/>
                      <a:pt x="4825697" y="2842698"/>
                    </a:cubicBezTo>
                    <a:lnTo>
                      <a:pt x="4825697" y="2842698"/>
                    </a:lnTo>
                    <a:cubicBezTo>
                      <a:pt x="4829046" y="2846048"/>
                      <a:pt x="4829064" y="2851491"/>
                      <a:pt x="4825697" y="2854859"/>
                    </a:cubicBezTo>
                    <a:cubicBezTo>
                      <a:pt x="4825697" y="2854859"/>
                      <a:pt x="4825697" y="2854859"/>
                      <a:pt x="4825697" y="2854859"/>
                    </a:cubicBezTo>
                    <a:lnTo>
                      <a:pt x="4825697" y="2854859"/>
                    </a:lnTo>
                    <a:cubicBezTo>
                      <a:pt x="4824094" y="2856533"/>
                      <a:pt x="4821892" y="2857462"/>
                      <a:pt x="4819580" y="2857444"/>
                    </a:cubicBezTo>
                    <a:lnTo>
                      <a:pt x="4819580" y="2857444"/>
                    </a:lnTo>
                    <a:cubicBezTo>
                      <a:pt x="4817286" y="2857425"/>
                      <a:pt x="4815083" y="2856497"/>
                      <a:pt x="4813481" y="2854859"/>
                    </a:cubicBezTo>
                    <a:close/>
                    <a:moveTo>
                      <a:pt x="4889521" y="2784881"/>
                    </a:moveTo>
                    <a:cubicBezTo>
                      <a:pt x="4886445" y="2781277"/>
                      <a:pt x="4886827" y="2775870"/>
                      <a:pt x="4890376" y="2772739"/>
                    </a:cubicBezTo>
                    <a:lnTo>
                      <a:pt x="4890376" y="2772739"/>
                    </a:lnTo>
                    <a:cubicBezTo>
                      <a:pt x="4893963" y="2769589"/>
                      <a:pt x="4899442" y="2769954"/>
                      <a:pt x="4902573" y="2773558"/>
                    </a:cubicBezTo>
                    <a:cubicBezTo>
                      <a:pt x="4902592" y="2773576"/>
                      <a:pt x="4902610" y="2773594"/>
                      <a:pt x="4902628" y="2773612"/>
                    </a:cubicBezTo>
                    <a:lnTo>
                      <a:pt x="4902628" y="2773612"/>
                    </a:lnTo>
                    <a:cubicBezTo>
                      <a:pt x="4905723" y="2777217"/>
                      <a:pt x="4905304" y="2782660"/>
                      <a:pt x="4901681" y="2785755"/>
                    </a:cubicBezTo>
                    <a:cubicBezTo>
                      <a:pt x="4901681" y="2785755"/>
                      <a:pt x="4901681" y="2785755"/>
                      <a:pt x="4901681" y="2785755"/>
                    </a:cubicBezTo>
                    <a:lnTo>
                      <a:pt x="4901681" y="2785755"/>
                    </a:lnTo>
                    <a:cubicBezTo>
                      <a:pt x="4900116" y="2787084"/>
                      <a:pt x="4898132" y="2787812"/>
                      <a:pt x="4896075" y="2787812"/>
                    </a:cubicBezTo>
                    <a:lnTo>
                      <a:pt x="4896075" y="2787812"/>
                    </a:lnTo>
                    <a:cubicBezTo>
                      <a:pt x="4893581" y="2787794"/>
                      <a:pt x="4891196" y="2786738"/>
                      <a:pt x="4889521" y="2784881"/>
                    </a:cubicBezTo>
                    <a:close/>
                    <a:moveTo>
                      <a:pt x="296132" y="2761033"/>
                    </a:moveTo>
                    <a:cubicBezTo>
                      <a:pt x="295131" y="2756373"/>
                      <a:pt x="298096" y="2751786"/>
                      <a:pt x="302756" y="2750784"/>
                    </a:cubicBezTo>
                    <a:cubicBezTo>
                      <a:pt x="302756" y="2750784"/>
                      <a:pt x="302758" y="2750784"/>
                      <a:pt x="302758" y="2750784"/>
                    </a:cubicBezTo>
                    <a:lnTo>
                      <a:pt x="302758" y="2750784"/>
                    </a:lnTo>
                    <a:cubicBezTo>
                      <a:pt x="307417" y="2749820"/>
                      <a:pt x="311990" y="2752769"/>
                      <a:pt x="313026" y="2757411"/>
                    </a:cubicBezTo>
                    <a:lnTo>
                      <a:pt x="313026" y="2757411"/>
                    </a:lnTo>
                    <a:cubicBezTo>
                      <a:pt x="313943" y="2762053"/>
                      <a:pt x="311001" y="2766604"/>
                      <a:pt x="306381" y="2767660"/>
                    </a:cubicBezTo>
                    <a:lnTo>
                      <a:pt x="306381" y="2767660"/>
                    </a:lnTo>
                    <a:cubicBezTo>
                      <a:pt x="305778" y="2767769"/>
                      <a:pt x="305170" y="2767824"/>
                      <a:pt x="304561" y="2767824"/>
                    </a:cubicBezTo>
                    <a:lnTo>
                      <a:pt x="304561" y="2767824"/>
                    </a:lnTo>
                    <a:cubicBezTo>
                      <a:pt x="300505" y="2767824"/>
                      <a:pt x="296997" y="2765002"/>
                      <a:pt x="296132" y="2761033"/>
                    </a:cubicBezTo>
                    <a:close/>
                    <a:moveTo>
                      <a:pt x="4968364" y="2717853"/>
                    </a:moveTo>
                    <a:cubicBezTo>
                      <a:pt x="4965251" y="2714266"/>
                      <a:pt x="4965633" y="2708823"/>
                      <a:pt x="4969220" y="2705710"/>
                    </a:cubicBezTo>
                    <a:lnTo>
                      <a:pt x="4969220" y="2705710"/>
                    </a:lnTo>
                    <a:cubicBezTo>
                      <a:pt x="4972842" y="2702634"/>
                      <a:pt x="4978285" y="2703053"/>
                      <a:pt x="4981380" y="2706657"/>
                    </a:cubicBezTo>
                    <a:lnTo>
                      <a:pt x="4981380" y="2706657"/>
                    </a:lnTo>
                    <a:cubicBezTo>
                      <a:pt x="4984493" y="2710243"/>
                      <a:pt x="4984111" y="2715686"/>
                      <a:pt x="4980525" y="2718799"/>
                    </a:cubicBezTo>
                    <a:cubicBezTo>
                      <a:pt x="4980525" y="2718818"/>
                      <a:pt x="4980506" y="2718818"/>
                      <a:pt x="4980506" y="2718818"/>
                    </a:cubicBezTo>
                    <a:lnTo>
                      <a:pt x="4980506" y="2718818"/>
                    </a:lnTo>
                    <a:cubicBezTo>
                      <a:pt x="4978922" y="2720165"/>
                      <a:pt x="4976902" y="2720893"/>
                      <a:pt x="4974826" y="2720875"/>
                    </a:cubicBezTo>
                    <a:lnTo>
                      <a:pt x="4974826" y="2720875"/>
                    </a:lnTo>
                    <a:cubicBezTo>
                      <a:pt x="4972314" y="2720875"/>
                      <a:pt x="4969930" y="2719728"/>
                      <a:pt x="4968364" y="2717762"/>
                    </a:cubicBezTo>
                    <a:close/>
                    <a:moveTo>
                      <a:pt x="267096" y="2663240"/>
                    </a:moveTo>
                    <a:cubicBezTo>
                      <a:pt x="265407" y="2658834"/>
                      <a:pt x="267615" y="2653883"/>
                      <a:pt x="272028" y="2652190"/>
                    </a:cubicBezTo>
                    <a:cubicBezTo>
                      <a:pt x="272077" y="2652172"/>
                      <a:pt x="272126" y="2652153"/>
                      <a:pt x="272175" y="2652135"/>
                    </a:cubicBezTo>
                    <a:lnTo>
                      <a:pt x="272175" y="2652135"/>
                    </a:lnTo>
                    <a:cubicBezTo>
                      <a:pt x="276615" y="2650479"/>
                      <a:pt x="281548" y="2652754"/>
                      <a:pt x="283198" y="2657196"/>
                    </a:cubicBezTo>
                    <a:cubicBezTo>
                      <a:pt x="283201" y="2657196"/>
                      <a:pt x="283203" y="2657214"/>
                      <a:pt x="283207" y="2657214"/>
                    </a:cubicBezTo>
                    <a:lnTo>
                      <a:pt x="283207" y="2657214"/>
                    </a:lnTo>
                    <a:cubicBezTo>
                      <a:pt x="284853" y="2661674"/>
                      <a:pt x="282584" y="2666644"/>
                      <a:pt x="278128" y="2668319"/>
                    </a:cubicBezTo>
                    <a:lnTo>
                      <a:pt x="278128" y="2668319"/>
                    </a:lnTo>
                    <a:cubicBezTo>
                      <a:pt x="277159" y="2668665"/>
                      <a:pt x="276136" y="2668847"/>
                      <a:pt x="275106" y="2668847"/>
                    </a:cubicBezTo>
                    <a:lnTo>
                      <a:pt x="275106" y="2668847"/>
                    </a:lnTo>
                    <a:cubicBezTo>
                      <a:pt x="271478" y="2668810"/>
                      <a:pt x="268265" y="2666498"/>
                      <a:pt x="267096" y="2663058"/>
                    </a:cubicBezTo>
                    <a:close/>
                    <a:moveTo>
                      <a:pt x="5039015" y="2642705"/>
                    </a:moveTo>
                    <a:cubicBezTo>
                      <a:pt x="5035101" y="2640084"/>
                      <a:pt x="5034063" y="2634768"/>
                      <a:pt x="5036685" y="2630854"/>
                    </a:cubicBezTo>
                    <a:cubicBezTo>
                      <a:pt x="5036721" y="2630818"/>
                      <a:pt x="5036739" y="2630763"/>
                      <a:pt x="5036776" y="2630727"/>
                    </a:cubicBezTo>
                    <a:lnTo>
                      <a:pt x="5036776" y="2630727"/>
                    </a:lnTo>
                    <a:cubicBezTo>
                      <a:pt x="5039379" y="2626813"/>
                      <a:pt x="5044658" y="2625757"/>
                      <a:pt x="5048554" y="2628342"/>
                    </a:cubicBezTo>
                    <a:cubicBezTo>
                      <a:pt x="5048627" y="2628397"/>
                      <a:pt x="5048681" y="2628433"/>
                      <a:pt x="5048736" y="2628470"/>
                    </a:cubicBezTo>
                    <a:lnTo>
                      <a:pt x="5048736" y="2628470"/>
                    </a:lnTo>
                    <a:cubicBezTo>
                      <a:pt x="5052668" y="2631164"/>
                      <a:pt x="5053687" y="2636534"/>
                      <a:pt x="5050993" y="2640466"/>
                    </a:cubicBezTo>
                    <a:cubicBezTo>
                      <a:pt x="5050993" y="2640466"/>
                      <a:pt x="5050993" y="2640466"/>
                      <a:pt x="5050993" y="2640466"/>
                    </a:cubicBezTo>
                    <a:lnTo>
                      <a:pt x="5050993" y="2640466"/>
                    </a:lnTo>
                    <a:cubicBezTo>
                      <a:pt x="5049337" y="2642760"/>
                      <a:pt x="5046679" y="2644125"/>
                      <a:pt x="5043839" y="2644107"/>
                    </a:cubicBezTo>
                    <a:lnTo>
                      <a:pt x="5043839" y="2644107"/>
                    </a:lnTo>
                    <a:cubicBezTo>
                      <a:pt x="5042127" y="2644107"/>
                      <a:pt x="5040453" y="2643616"/>
                      <a:pt x="5039015" y="2642705"/>
                    </a:cubicBezTo>
                    <a:close/>
                    <a:moveTo>
                      <a:pt x="212556" y="2579536"/>
                    </a:moveTo>
                    <a:cubicBezTo>
                      <a:pt x="209463" y="2575932"/>
                      <a:pt x="209874" y="2570507"/>
                      <a:pt x="213473" y="2567412"/>
                    </a:cubicBezTo>
                    <a:cubicBezTo>
                      <a:pt x="213482" y="2567412"/>
                      <a:pt x="213493" y="2567394"/>
                      <a:pt x="213502" y="2567394"/>
                    </a:cubicBezTo>
                    <a:lnTo>
                      <a:pt x="213502" y="2567394"/>
                    </a:lnTo>
                    <a:cubicBezTo>
                      <a:pt x="217065" y="2564281"/>
                      <a:pt x="222483" y="2564645"/>
                      <a:pt x="225601" y="2568195"/>
                    </a:cubicBezTo>
                    <a:cubicBezTo>
                      <a:pt x="225616" y="2568213"/>
                      <a:pt x="225630" y="2568231"/>
                      <a:pt x="225645" y="2568250"/>
                    </a:cubicBezTo>
                    <a:lnTo>
                      <a:pt x="225645" y="2568250"/>
                    </a:lnTo>
                    <a:cubicBezTo>
                      <a:pt x="228747" y="2571890"/>
                      <a:pt x="228324" y="2577352"/>
                      <a:pt x="224698" y="2580483"/>
                    </a:cubicBezTo>
                    <a:lnTo>
                      <a:pt x="224698" y="2580483"/>
                    </a:lnTo>
                    <a:cubicBezTo>
                      <a:pt x="223140" y="2581812"/>
                      <a:pt x="221159" y="2582558"/>
                      <a:pt x="219109" y="2582558"/>
                    </a:cubicBezTo>
                    <a:lnTo>
                      <a:pt x="219109" y="2582558"/>
                    </a:lnTo>
                    <a:cubicBezTo>
                      <a:pt x="216581" y="2582540"/>
                      <a:pt x="214187" y="2581411"/>
                      <a:pt x="212556" y="2579482"/>
                    </a:cubicBezTo>
                    <a:close/>
                    <a:moveTo>
                      <a:pt x="5087675" y="2551702"/>
                    </a:moveTo>
                    <a:cubicBezTo>
                      <a:pt x="5083251" y="2550100"/>
                      <a:pt x="5080921" y="2545239"/>
                      <a:pt x="5082432" y="2540779"/>
                    </a:cubicBezTo>
                    <a:lnTo>
                      <a:pt x="5082432" y="2540779"/>
                    </a:lnTo>
                    <a:cubicBezTo>
                      <a:pt x="5083998" y="2536319"/>
                      <a:pt x="5088894" y="2533953"/>
                      <a:pt x="5093355" y="2535518"/>
                    </a:cubicBezTo>
                    <a:lnTo>
                      <a:pt x="5093355" y="2535518"/>
                    </a:lnTo>
                    <a:cubicBezTo>
                      <a:pt x="5097833" y="2537066"/>
                      <a:pt x="5100236" y="2541944"/>
                      <a:pt x="5098707" y="2546441"/>
                    </a:cubicBezTo>
                    <a:lnTo>
                      <a:pt x="5098707" y="2546441"/>
                    </a:lnTo>
                    <a:cubicBezTo>
                      <a:pt x="5097469" y="2549899"/>
                      <a:pt x="5094210" y="2552212"/>
                      <a:pt x="5090533" y="2552212"/>
                    </a:cubicBezTo>
                    <a:lnTo>
                      <a:pt x="5090533" y="2552212"/>
                    </a:lnTo>
                    <a:cubicBezTo>
                      <a:pt x="5089532" y="2552175"/>
                      <a:pt x="5088549" y="2551993"/>
                      <a:pt x="5087602" y="2551684"/>
                    </a:cubicBezTo>
                    <a:close/>
                    <a:moveTo>
                      <a:pt x="144472" y="2504498"/>
                    </a:moveTo>
                    <a:cubicBezTo>
                      <a:pt x="140663" y="2501695"/>
                      <a:pt x="139842" y="2496343"/>
                      <a:pt x="142638" y="2492538"/>
                    </a:cubicBezTo>
                    <a:cubicBezTo>
                      <a:pt x="142642" y="2492538"/>
                      <a:pt x="142648" y="2492520"/>
                      <a:pt x="142651" y="2492520"/>
                    </a:cubicBezTo>
                    <a:lnTo>
                      <a:pt x="142651" y="2492520"/>
                    </a:lnTo>
                    <a:cubicBezTo>
                      <a:pt x="145427" y="2488697"/>
                      <a:pt x="150779" y="2487841"/>
                      <a:pt x="154602" y="2490626"/>
                    </a:cubicBezTo>
                    <a:cubicBezTo>
                      <a:pt x="154635" y="2490645"/>
                      <a:pt x="154670" y="2490681"/>
                      <a:pt x="154702" y="2490699"/>
                    </a:cubicBezTo>
                    <a:lnTo>
                      <a:pt x="154702" y="2490699"/>
                    </a:lnTo>
                    <a:cubicBezTo>
                      <a:pt x="158529" y="2493539"/>
                      <a:pt x="159345" y="2498928"/>
                      <a:pt x="156523" y="2502769"/>
                    </a:cubicBezTo>
                    <a:lnTo>
                      <a:pt x="156523" y="2502769"/>
                    </a:lnTo>
                    <a:cubicBezTo>
                      <a:pt x="154861" y="2504935"/>
                      <a:pt x="152270" y="2506209"/>
                      <a:pt x="149532" y="2506173"/>
                    </a:cubicBezTo>
                    <a:lnTo>
                      <a:pt x="149532" y="2506173"/>
                    </a:lnTo>
                    <a:cubicBezTo>
                      <a:pt x="147676" y="2506191"/>
                      <a:pt x="145868" y="2505572"/>
                      <a:pt x="144399" y="2504443"/>
                    </a:cubicBezTo>
                    <a:close/>
                    <a:moveTo>
                      <a:pt x="5110940" y="2451159"/>
                    </a:moveTo>
                    <a:cubicBezTo>
                      <a:pt x="5106189" y="2450759"/>
                      <a:pt x="5102621" y="2446627"/>
                      <a:pt x="5102930" y="2441857"/>
                    </a:cubicBezTo>
                    <a:lnTo>
                      <a:pt x="5102930" y="2441857"/>
                    </a:lnTo>
                    <a:cubicBezTo>
                      <a:pt x="5103349" y="2437124"/>
                      <a:pt x="5107499" y="2433611"/>
                      <a:pt x="5112233" y="2433938"/>
                    </a:cubicBezTo>
                    <a:lnTo>
                      <a:pt x="5112233" y="2433938"/>
                    </a:lnTo>
                    <a:cubicBezTo>
                      <a:pt x="5116984" y="2434339"/>
                      <a:pt x="5120515" y="2438489"/>
                      <a:pt x="5120151" y="2443240"/>
                    </a:cubicBezTo>
                    <a:lnTo>
                      <a:pt x="5120151" y="2443240"/>
                    </a:lnTo>
                    <a:cubicBezTo>
                      <a:pt x="5119788" y="2447719"/>
                      <a:pt x="5116038" y="2451178"/>
                      <a:pt x="5111541" y="2451159"/>
                    </a:cubicBezTo>
                    <a:lnTo>
                      <a:pt x="5110940" y="2451159"/>
                    </a:lnTo>
                    <a:close/>
                    <a:moveTo>
                      <a:pt x="70726" y="2428586"/>
                    </a:moveTo>
                    <a:cubicBezTo>
                      <a:pt x="68034" y="2424672"/>
                      <a:pt x="69018" y="2419320"/>
                      <a:pt x="72925" y="2416644"/>
                    </a:cubicBezTo>
                    <a:cubicBezTo>
                      <a:pt x="72938" y="2416626"/>
                      <a:pt x="72952" y="2416626"/>
                      <a:pt x="72965" y="2416608"/>
                    </a:cubicBezTo>
                    <a:lnTo>
                      <a:pt x="72965" y="2416608"/>
                    </a:lnTo>
                    <a:cubicBezTo>
                      <a:pt x="76901" y="2413968"/>
                      <a:pt x="82227" y="2414969"/>
                      <a:pt x="84943" y="2418847"/>
                    </a:cubicBezTo>
                    <a:lnTo>
                      <a:pt x="84943" y="2418847"/>
                    </a:lnTo>
                    <a:cubicBezTo>
                      <a:pt x="87634" y="2422761"/>
                      <a:pt x="86637" y="2428131"/>
                      <a:pt x="82715" y="2430825"/>
                    </a:cubicBezTo>
                    <a:cubicBezTo>
                      <a:pt x="82712" y="2430825"/>
                      <a:pt x="82708" y="2430825"/>
                      <a:pt x="82704" y="2430825"/>
                    </a:cubicBezTo>
                    <a:lnTo>
                      <a:pt x="82704" y="2430825"/>
                    </a:lnTo>
                    <a:cubicBezTo>
                      <a:pt x="81295" y="2431826"/>
                      <a:pt x="79612" y="2432372"/>
                      <a:pt x="77880" y="2432391"/>
                    </a:cubicBezTo>
                    <a:lnTo>
                      <a:pt x="77880" y="2432391"/>
                    </a:lnTo>
                    <a:cubicBezTo>
                      <a:pt x="74969" y="2432427"/>
                      <a:pt x="72244" y="2430971"/>
                      <a:pt x="70653" y="2428531"/>
                    </a:cubicBezTo>
                    <a:close/>
                    <a:moveTo>
                      <a:pt x="5098015" y="2340969"/>
                    </a:moveTo>
                    <a:cubicBezTo>
                      <a:pt x="5097196" y="2336272"/>
                      <a:pt x="5100327" y="2331812"/>
                      <a:pt x="5105024" y="2330975"/>
                    </a:cubicBezTo>
                    <a:cubicBezTo>
                      <a:pt x="5105042" y="2330975"/>
                      <a:pt x="5105060" y="2330975"/>
                      <a:pt x="5105078" y="2330975"/>
                    </a:cubicBezTo>
                    <a:lnTo>
                      <a:pt x="5105078" y="2330975"/>
                    </a:lnTo>
                    <a:cubicBezTo>
                      <a:pt x="5109757" y="2330173"/>
                      <a:pt x="5114199" y="2333323"/>
                      <a:pt x="5115000" y="2338001"/>
                    </a:cubicBezTo>
                    <a:cubicBezTo>
                      <a:pt x="5115000" y="2338019"/>
                      <a:pt x="5115000" y="2338019"/>
                      <a:pt x="5115000" y="2338038"/>
                    </a:cubicBezTo>
                    <a:lnTo>
                      <a:pt x="5115000" y="2338038"/>
                    </a:lnTo>
                    <a:lnTo>
                      <a:pt x="5115000" y="2338038"/>
                    </a:lnTo>
                    <a:lnTo>
                      <a:pt x="5115000" y="2338038"/>
                    </a:lnTo>
                    <a:cubicBezTo>
                      <a:pt x="5115837" y="2342716"/>
                      <a:pt x="5112724" y="2347194"/>
                      <a:pt x="5108028" y="2348032"/>
                    </a:cubicBezTo>
                    <a:cubicBezTo>
                      <a:pt x="5108028" y="2348032"/>
                      <a:pt x="5108009" y="2348032"/>
                      <a:pt x="5108009" y="2348032"/>
                    </a:cubicBezTo>
                    <a:lnTo>
                      <a:pt x="5108009" y="2348032"/>
                    </a:lnTo>
                    <a:cubicBezTo>
                      <a:pt x="5107536" y="2348123"/>
                      <a:pt x="5107044" y="2348196"/>
                      <a:pt x="5106553" y="2348214"/>
                    </a:cubicBezTo>
                    <a:lnTo>
                      <a:pt x="5106553" y="2348214"/>
                    </a:lnTo>
                    <a:cubicBezTo>
                      <a:pt x="5102293" y="2348196"/>
                      <a:pt x="5098652" y="2345119"/>
                      <a:pt x="5097942" y="2340914"/>
                    </a:cubicBezTo>
                    <a:close/>
                    <a:moveTo>
                      <a:pt x="26435" y="2332522"/>
                    </a:moveTo>
                    <a:lnTo>
                      <a:pt x="26435" y="2332522"/>
                    </a:lnTo>
                    <a:cubicBezTo>
                      <a:pt x="25190" y="2327934"/>
                      <a:pt x="27882" y="2323201"/>
                      <a:pt x="32460" y="2321927"/>
                    </a:cubicBezTo>
                    <a:lnTo>
                      <a:pt x="32460" y="2321927"/>
                    </a:lnTo>
                    <a:cubicBezTo>
                      <a:pt x="36981" y="2320616"/>
                      <a:pt x="41705" y="2323219"/>
                      <a:pt x="43015" y="2327734"/>
                    </a:cubicBezTo>
                    <a:cubicBezTo>
                      <a:pt x="43035" y="2327807"/>
                      <a:pt x="43055" y="2327880"/>
                      <a:pt x="43074" y="2327953"/>
                    </a:cubicBezTo>
                    <a:lnTo>
                      <a:pt x="43074" y="2327953"/>
                    </a:lnTo>
                    <a:cubicBezTo>
                      <a:pt x="44342" y="2332522"/>
                      <a:pt x="41665" y="2337255"/>
                      <a:pt x="37093" y="2338529"/>
                    </a:cubicBezTo>
                    <a:cubicBezTo>
                      <a:pt x="37072" y="2338529"/>
                      <a:pt x="37052" y="2338548"/>
                      <a:pt x="37030" y="2338548"/>
                    </a:cubicBezTo>
                    <a:lnTo>
                      <a:pt x="37030" y="2338548"/>
                    </a:lnTo>
                    <a:cubicBezTo>
                      <a:pt x="36296" y="2338729"/>
                      <a:pt x="35544" y="2338802"/>
                      <a:pt x="34791" y="2338802"/>
                    </a:cubicBezTo>
                    <a:lnTo>
                      <a:pt x="34791" y="2338802"/>
                    </a:lnTo>
                    <a:cubicBezTo>
                      <a:pt x="30880" y="2338821"/>
                      <a:pt x="27438" y="2336235"/>
                      <a:pt x="26362" y="2332467"/>
                    </a:cubicBezTo>
                    <a:close/>
                    <a:moveTo>
                      <a:pt x="5068651" y="2244031"/>
                    </a:moveTo>
                    <a:lnTo>
                      <a:pt x="5068651" y="2244031"/>
                    </a:lnTo>
                    <a:cubicBezTo>
                      <a:pt x="5066776" y="2239643"/>
                      <a:pt x="5068779" y="2234582"/>
                      <a:pt x="5073129" y="2232653"/>
                    </a:cubicBezTo>
                    <a:lnTo>
                      <a:pt x="5073129" y="2232653"/>
                    </a:lnTo>
                    <a:cubicBezTo>
                      <a:pt x="5077517" y="2230778"/>
                      <a:pt x="5082578" y="2232780"/>
                      <a:pt x="5084507" y="2237131"/>
                    </a:cubicBezTo>
                    <a:lnTo>
                      <a:pt x="5084507" y="2237131"/>
                    </a:lnTo>
                    <a:cubicBezTo>
                      <a:pt x="5086382" y="2241518"/>
                      <a:pt x="5084380" y="2246597"/>
                      <a:pt x="5080011" y="2248509"/>
                    </a:cubicBezTo>
                    <a:lnTo>
                      <a:pt x="5080011" y="2248509"/>
                    </a:lnTo>
                    <a:cubicBezTo>
                      <a:pt x="5078919" y="2248964"/>
                      <a:pt x="5077753" y="2249201"/>
                      <a:pt x="5076571" y="2249201"/>
                    </a:cubicBezTo>
                    <a:lnTo>
                      <a:pt x="5076571" y="2249201"/>
                    </a:lnTo>
                    <a:cubicBezTo>
                      <a:pt x="5073129" y="2249219"/>
                      <a:pt x="5070017" y="2247180"/>
                      <a:pt x="5068651" y="2244031"/>
                    </a:cubicBezTo>
                    <a:close/>
                    <a:moveTo>
                      <a:pt x="22102" y="2236403"/>
                    </a:moveTo>
                    <a:cubicBezTo>
                      <a:pt x="17396" y="2236367"/>
                      <a:pt x="13615" y="2232525"/>
                      <a:pt x="13654" y="2227810"/>
                    </a:cubicBezTo>
                    <a:cubicBezTo>
                      <a:pt x="13654" y="2227774"/>
                      <a:pt x="13655" y="2227738"/>
                      <a:pt x="13655" y="2227701"/>
                    </a:cubicBezTo>
                    <a:lnTo>
                      <a:pt x="13655" y="2227701"/>
                    </a:lnTo>
                    <a:cubicBezTo>
                      <a:pt x="13715" y="2222950"/>
                      <a:pt x="17602" y="2219127"/>
                      <a:pt x="22357" y="2219163"/>
                    </a:cubicBezTo>
                    <a:lnTo>
                      <a:pt x="22357" y="2219163"/>
                    </a:lnTo>
                    <a:cubicBezTo>
                      <a:pt x="27110" y="2219309"/>
                      <a:pt x="30888" y="2223205"/>
                      <a:pt x="30877" y="2227956"/>
                    </a:cubicBezTo>
                    <a:lnTo>
                      <a:pt x="30877" y="2227956"/>
                    </a:lnTo>
                    <a:cubicBezTo>
                      <a:pt x="30787" y="2232653"/>
                      <a:pt x="26959" y="2236403"/>
                      <a:pt x="22266" y="2236403"/>
                    </a:cubicBezTo>
                    <a:lnTo>
                      <a:pt x="22102" y="2236403"/>
                    </a:lnTo>
                    <a:close/>
                    <a:moveTo>
                      <a:pt x="5017170" y="2157050"/>
                    </a:moveTo>
                    <a:cubicBezTo>
                      <a:pt x="5014275" y="2153300"/>
                      <a:pt x="5014967" y="2147894"/>
                      <a:pt x="5018717" y="2144999"/>
                    </a:cubicBezTo>
                    <a:lnTo>
                      <a:pt x="5018717" y="2144999"/>
                    </a:lnTo>
                    <a:cubicBezTo>
                      <a:pt x="5022467" y="2142068"/>
                      <a:pt x="5027874" y="2142724"/>
                      <a:pt x="5030805" y="2146474"/>
                    </a:cubicBezTo>
                    <a:cubicBezTo>
                      <a:pt x="5030823" y="2146492"/>
                      <a:pt x="5030841" y="2146528"/>
                      <a:pt x="5030859" y="2146546"/>
                    </a:cubicBezTo>
                    <a:lnTo>
                      <a:pt x="5030859" y="2146546"/>
                    </a:lnTo>
                    <a:cubicBezTo>
                      <a:pt x="5033718" y="2150333"/>
                      <a:pt x="5032989" y="2155721"/>
                      <a:pt x="5029221" y="2158598"/>
                    </a:cubicBezTo>
                    <a:lnTo>
                      <a:pt x="5029221" y="2158598"/>
                    </a:lnTo>
                    <a:cubicBezTo>
                      <a:pt x="5027728" y="2159781"/>
                      <a:pt x="5025871" y="2160418"/>
                      <a:pt x="5023960" y="2160418"/>
                    </a:cubicBezTo>
                    <a:lnTo>
                      <a:pt x="5023960" y="2160418"/>
                    </a:lnTo>
                    <a:cubicBezTo>
                      <a:pt x="5021284" y="2160436"/>
                      <a:pt x="5018753" y="2159198"/>
                      <a:pt x="5017133" y="2157050"/>
                    </a:cubicBezTo>
                    <a:close/>
                    <a:moveTo>
                      <a:pt x="34208" y="2133949"/>
                    </a:moveTo>
                    <a:cubicBezTo>
                      <a:pt x="29631" y="2132711"/>
                      <a:pt x="26877" y="2128051"/>
                      <a:pt x="28000" y="2123445"/>
                    </a:cubicBezTo>
                    <a:lnTo>
                      <a:pt x="28000" y="2123445"/>
                    </a:lnTo>
                    <a:cubicBezTo>
                      <a:pt x="29229" y="2118821"/>
                      <a:pt x="33959" y="2116054"/>
                      <a:pt x="38595" y="2117237"/>
                    </a:cubicBezTo>
                    <a:lnTo>
                      <a:pt x="38595" y="2117237"/>
                    </a:lnTo>
                    <a:cubicBezTo>
                      <a:pt x="43181" y="2118457"/>
                      <a:pt x="45915" y="2123172"/>
                      <a:pt x="44712" y="2127759"/>
                    </a:cubicBezTo>
                    <a:lnTo>
                      <a:pt x="44712" y="2127759"/>
                    </a:lnTo>
                    <a:cubicBezTo>
                      <a:pt x="43747" y="2131582"/>
                      <a:pt x="40297" y="2134258"/>
                      <a:pt x="36356" y="2134222"/>
                    </a:cubicBezTo>
                    <a:lnTo>
                      <a:pt x="36356" y="2134222"/>
                    </a:lnTo>
                    <a:cubicBezTo>
                      <a:pt x="35632" y="2134222"/>
                      <a:pt x="34911" y="2134131"/>
                      <a:pt x="34208" y="2133949"/>
                    </a:cubicBezTo>
                    <a:close/>
                    <a:moveTo>
                      <a:pt x="4946300" y="2084797"/>
                    </a:moveTo>
                    <a:lnTo>
                      <a:pt x="4946300" y="2084797"/>
                    </a:lnTo>
                    <a:cubicBezTo>
                      <a:pt x="4942586" y="2081794"/>
                      <a:pt x="4942022" y="2076350"/>
                      <a:pt x="4945008" y="2072637"/>
                    </a:cubicBezTo>
                    <a:lnTo>
                      <a:pt x="4945008" y="2072637"/>
                    </a:lnTo>
                    <a:cubicBezTo>
                      <a:pt x="4947975" y="2068941"/>
                      <a:pt x="4953364" y="2068341"/>
                      <a:pt x="4957077" y="2071271"/>
                    </a:cubicBezTo>
                    <a:lnTo>
                      <a:pt x="4957077" y="2071271"/>
                    </a:lnTo>
                    <a:cubicBezTo>
                      <a:pt x="4960772" y="2074257"/>
                      <a:pt x="4961391" y="2079664"/>
                      <a:pt x="4958461" y="2083414"/>
                    </a:cubicBezTo>
                    <a:lnTo>
                      <a:pt x="4958461" y="2083414"/>
                    </a:lnTo>
                    <a:cubicBezTo>
                      <a:pt x="4956822" y="2085471"/>
                      <a:pt x="4954346" y="2086672"/>
                      <a:pt x="4951725" y="2086691"/>
                    </a:cubicBezTo>
                    <a:lnTo>
                      <a:pt x="4951725" y="2086691"/>
                    </a:lnTo>
                    <a:cubicBezTo>
                      <a:pt x="4949795" y="2086618"/>
                      <a:pt x="4947939" y="2085962"/>
                      <a:pt x="4946373" y="2084852"/>
                    </a:cubicBezTo>
                    <a:close/>
                    <a:moveTo>
                      <a:pt x="69106" y="2036774"/>
                    </a:moveTo>
                    <a:cubicBezTo>
                      <a:pt x="64862" y="2034590"/>
                      <a:pt x="63173" y="2029401"/>
                      <a:pt x="65319" y="2025142"/>
                    </a:cubicBezTo>
                    <a:lnTo>
                      <a:pt x="65319" y="2025142"/>
                    </a:lnTo>
                    <a:cubicBezTo>
                      <a:pt x="67449" y="2020918"/>
                      <a:pt x="72605" y="2019207"/>
                      <a:pt x="76833" y="2021337"/>
                    </a:cubicBezTo>
                    <a:cubicBezTo>
                      <a:pt x="76843" y="2021355"/>
                      <a:pt x="76852" y="2021355"/>
                      <a:pt x="76861" y="2021355"/>
                    </a:cubicBezTo>
                    <a:lnTo>
                      <a:pt x="76861" y="2021355"/>
                    </a:lnTo>
                    <a:cubicBezTo>
                      <a:pt x="81081" y="2023467"/>
                      <a:pt x="82797" y="2028582"/>
                      <a:pt x="80695" y="2032806"/>
                    </a:cubicBezTo>
                    <a:cubicBezTo>
                      <a:pt x="80678" y="2032842"/>
                      <a:pt x="80664" y="2032860"/>
                      <a:pt x="80647" y="2032897"/>
                    </a:cubicBezTo>
                    <a:lnTo>
                      <a:pt x="80647" y="2032897"/>
                    </a:lnTo>
                    <a:cubicBezTo>
                      <a:pt x="79216" y="2035828"/>
                      <a:pt x="76236" y="2037666"/>
                      <a:pt x="72983" y="2037630"/>
                    </a:cubicBezTo>
                    <a:lnTo>
                      <a:pt x="72983" y="2037630"/>
                    </a:lnTo>
                    <a:cubicBezTo>
                      <a:pt x="71643" y="2037630"/>
                      <a:pt x="70320" y="2037339"/>
                      <a:pt x="69106" y="2036774"/>
                    </a:cubicBezTo>
                    <a:close/>
                    <a:moveTo>
                      <a:pt x="4859975" y="2032205"/>
                    </a:moveTo>
                    <a:cubicBezTo>
                      <a:pt x="4855661" y="2030239"/>
                      <a:pt x="4853768" y="2025142"/>
                      <a:pt x="4855752" y="2020845"/>
                    </a:cubicBezTo>
                    <a:cubicBezTo>
                      <a:pt x="4855752" y="2020827"/>
                      <a:pt x="4855752" y="2020827"/>
                      <a:pt x="4855752" y="2020827"/>
                    </a:cubicBezTo>
                    <a:lnTo>
                      <a:pt x="4855752" y="2020827"/>
                    </a:lnTo>
                    <a:cubicBezTo>
                      <a:pt x="4857773" y="2016513"/>
                      <a:pt x="4862888" y="2014620"/>
                      <a:pt x="4867221" y="2016604"/>
                    </a:cubicBezTo>
                    <a:lnTo>
                      <a:pt x="4867221" y="2016604"/>
                    </a:lnTo>
                    <a:cubicBezTo>
                      <a:pt x="4871517" y="2018570"/>
                      <a:pt x="4873410" y="2023649"/>
                      <a:pt x="4871444" y="2027945"/>
                    </a:cubicBezTo>
                    <a:cubicBezTo>
                      <a:pt x="4871444" y="2027963"/>
                      <a:pt x="4871426" y="2027963"/>
                      <a:pt x="4871426" y="2027982"/>
                    </a:cubicBezTo>
                    <a:lnTo>
                      <a:pt x="4871426" y="2027982"/>
                    </a:lnTo>
                    <a:cubicBezTo>
                      <a:pt x="4870024" y="2031040"/>
                      <a:pt x="4866966" y="2033006"/>
                      <a:pt x="4863598" y="2032988"/>
                    </a:cubicBezTo>
                    <a:lnTo>
                      <a:pt x="4863598" y="2032988"/>
                    </a:lnTo>
                    <a:cubicBezTo>
                      <a:pt x="4862342" y="2033024"/>
                      <a:pt x="4861104" y="2032751"/>
                      <a:pt x="4859975" y="2032205"/>
                    </a:cubicBezTo>
                    <a:close/>
                    <a:moveTo>
                      <a:pt x="4765313" y="1988951"/>
                    </a:moveTo>
                    <a:lnTo>
                      <a:pt x="4765313" y="1988951"/>
                    </a:lnTo>
                    <a:cubicBezTo>
                      <a:pt x="4761180" y="1986640"/>
                      <a:pt x="4759706" y="1981415"/>
                      <a:pt x="4762018" y="1977282"/>
                    </a:cubicBezTo>
                    <a:cubicBezTo>
                      <a:pt x="4762018" y="1977264"/>
                      <a:pt x="4762036" y="1977264"/>
                      <a:pt x="4762036" y="1977246"/>
                    </a:cubicBezTo>
                    <a:lnTo>
                      <a:pt x="4762036" y="1977246"/>
                    </a:lnTo>
                    <a:cubicBezTo>
                      <a:pt x="4764403" y="1973114"/>
                      <a:pt x="4769664" y="1971657"/>
                      <a:pt x="4773833" y="1973969"/>
                    </a:cubicBezTo>
                    <a:lnTo>
                      <a:pt x="4773833" y="1973969"/>
                    </a:lnTo>
                    <a:cubicBezTo>
                      <a:pt x="4777965" y="1976318"/>
                      <a:pt x="4779403" y="1981579"/>
                      <a:pt x="4777055" y="1985711"/>
                    </a:cubicBezTo>
                    <a:cubicBezTo>
                      <a:pt x="4777036" y="1985729"/>
                      <a:pt x="4777036" y="1985748"/>
                      <a:pt x="4777018" y="1985766"/>
                    </a:cubicBezTo>
                    <a:lnTo>
                      <a:pt x="4777018" y="1985766"/>
                    </a:lnTo>
                    <a:cubicBezTo>
                      <a:pt x="4775507" y="1988478"/>
                      <a:pt x="4772649" y="1990153"/>
                      <a:pt x="4769536" y="1990171"/>
                    </a:cubicBezTo>
                    <a:lnTo>
                      <a:pt x="4769536" y="1990171"/>
                    </a:lnTo>
                    <a:cubicBezTo>
                      <a:pt x="4768043" y="1990117"/>
                      <a:pt x="4766587" y="1989698"/>
                      <a:pt x="4765295" y="1988951"/>
                    </a:cubicBezTo>
                    <a:close/>
                    <a:moveTo>
                      <a:pt x="123573" y="1948902"/>
                    </a:moveTo>
                    <a:cubicBezTo>
                      <a:pt x="119934" y="1945862"/>
                      <a:pt x="119362" y="1940492"/>
                      <a:pt x="122281" y="1936760"/>
                    </a:cubicBezTo>
                    <a:lnTo>
                      <a:pt x="122281" y="1936760"/>
                    </a:lnTo>
                    <a:cubicBezTo>
                      <a:pt x="125259" y="1933046"/>
                      <a:pt x="130678" y="1932463"/>
                      <a:pt x="134387" y="1935431"/>
                    </a:cubicBezTo>
                    <a:cubicBezTo>
                      <a:pt x="134397" y="1935449"/>
                      <a:pt x="134410" y="1935449"/>
                      <a:pt x="134423" y="1935467"/>
                    </a:cubicBezTo>
                    <a:lnTo>
                      <a:pt x="134423" y="1935467"/>
                    </a:lnTo>
                    <a:cubicBezTo>
                      <a:pt x="138131" y="1938453"/>
                      <a:pt x="138723" y="1943859"/>
                      <a:pt x="135745" y="1947573"/>
                    </a:cubicBezTo>
                    <a:cubicBezTo>
                      <a:pt x="135735" y="1947591"/>
                      <a:pt x="135726" y="1947591"/>
                      <a:pt x="135715" y="1947609"/>
                    </a:cubicBezTo>
                    <a:lnTo>
                      <a:pt x="135715" y="1947609"/>
                    </a:lnTo>
                    <a:cubicBezTo>
                      <a:pt x="134062" y="1949612"/>
                      <a:pt x="131599" y="1950795"/>
                      <a:pt x="128998" y="1950795"/>
                    </a:cubicBezTo>
                    <a:lnTo>
                      <a:pt x="128998" y="1950795"/>
                    </a:lnTo>
                    <a:cubicBezTo>
                      <a:pt x="127030" y="1950832"/>
                      <a:pt x="125110" y="1950176"/>
                      <a:pt x="123555" y="1948975"/>
                    </a:cubicBezTo>
                    <a:close/>
                    <a:moveTo>
                      <a:pt x="4680863" y="1925910"/>
                    </a:moveTo>
                    <a:lnTo>
                      <a:pt x="4680863" y="1925910"/>
                    </a:lnTo>
                    <a:cubicBezTo>
                      <a:pt x="4677422" y="1922597"/>
                      <a:pt x="4677313" y="1917117"/>
                      <a:pt x="4680608" y="1913658"/>
                    </a:cubicBezTo>
                    <a:lnTo>
                      <a:pt x="4680608" y="1913658"/>
                    </a:lnTo>
                    <a:cubicBezTo>
                      <a:pt x="4683921" y="1910236"/>
                      <a:pt x="4689383" y="1910109"/>
                      <a:pt x="4692841" y="1913404"/>
                    </a:cubicBezTo>
                    <a:lnTo>
                      <a:pt x="4692841" y="1913404"/>
                    </a:lnTo>
                    <a:lnTo>
                      <a:pt x="4692841" y="1913495"/>
                    </a:lnTo>
                    <a:lnTo>
                      <a:pt x="4692841" y="1913495"/>
                    </a:lnTo>
                    <a:cubicBezTo>
                      <a:pt x="4696245" y="1916771"/>
                      <a:pt x="4696336" y="1922196"/>
                      <a:pt x="4693041" y="1925600"/>
                    </a:cubicBezTo>
                    <a:cubicBezTo>
                      <a:pt x="4693041" y="1925600"/>
                      <a:pt x="4693024" y="1925619"/>
                      <a:pt x="4693005" y="1925637"/>
                    </a:cubicBezTo>
                    <a:lnTo>
                      <a:pt x="4693005" y="1925637"/>
                    </a:lnTo>
                    <a:cubicBezTo>
                      <a:pt x="4691385" y="1927330"/>
                      <a:pt x="4689164" y="1928295"/>
                      <a:pt x="4686816" y="1928313"/>
                    </a:cubicBezTo>
                    <a:lnTo>
                      <a:pt x="4686816" y="1928313"/>
                    </a:lnTo>
                    <a:cubicBezTo>
                      <a:pt x="4684595" y="1928313"/>
                      <a:pt x="4682465" y="1927475"/>
                      <a:pt x="4680845" y="1925983"/>
                    </a:cubicBezTo>
                    <a:close/>
                    <a:moveTo>
                      <a:pt x="197137" y="1876522"/>
                    </a:moveTo>
                    <a:cubicBezTo>
                      <a:pt x="194423" y="1872662"/>
                      <a:pt x="195356" y="1867310"/>
                      <a:pt x="199225" y="1864598"/>
                    </a:cubicBezTo>
                    <a:cubicBezTo>
                      <a:pt x="199245" y="1864598"/>
                      <a:pt x="199265" y="1864579"/>
                      <a:pt x="199285" y="1864561"/>
                    </a:cubicBezTo>
                    <a:lnTo>
                      <a:pt x="199285" y="1864561"/>
                    </a:lnTo>
                    <a:cubicBezTo>
                      <a:pt x="203146" y="1861812"/>
                      <a:pt x="208498" y="1862723"/>
                      <a:pt x="211240" y="1866582"/>
                    </a:cubicBezTo>
                    <a:cubicBezTo>
                      <a:pt x="211249" y="1866600"/>
                      <a:pt x="211256" y="1866600"/>
                      <a:pt x="211263" y="1866618"/>
                    </a:cubicBezTo>
                    <a:lnTo>
                      <a:pt x="211263" y="1866618"/>
                    </a:lnTo>
                    <a:cubicBezTo>
                      <a:pt x="214010" y="1870496"/>
                      <a:pt x="213091" y="1875866"/>
                      <a:pt x="209210" y="1878615"/>
                    </a:cubicBezTo>
                    <a:cubicBezTo>
                      <a:pt x="209179" y="1878651"/>
                      <a:pt x="209148" y="1878670"/>
                      <a:pt x="209115" y="1878688"/>
                    </a:cubicBezTo>
                    <a:lnTo>
                      <a:pt x="209115" y="1878688"/>
                    </a:lnTo>
                    <a:cubicBezTo>
                      <a:pt x="207668" y="1879671"/>
                      <a:pt x="205950" y="1880181"/>
                      <a:pt x="204200" y="1880144"/>
                    </a:cubicBezTo>
                    <a:lnTo>
                      <a:pt x="204200" y="1880144"/>
                    </a:lnTo>
                    <a:cubicBezTo>
                      <a:pt x="201382" y="1880181"/>
                      <a:pt x="198717" y="1878870"/>
                      <a:pt x="197046" y="1876594"/>
                    </a:cubicBezTo>
                    <a:close/>
                    <a:moveTo>
                      <a:pt x="4614690" y="1844045"/>
                    </a:moveTo>
                    <a:cubicBezTo>
                      <a:pt x="4612160" y="1840022"/>
                      <a:pt x="4613380" y="1834706"/>
                      <a:pt x="4617402" y="1832176"/>
                    </a:cubicBezTo>
                    <a:cubicBezTo>
                      <a:pt x="4617421" y="1832176"/>
                      <a:pt x="4617421" y="1832158"/>
                      <a:pt x="4617439" y="1832158"/>
                    </a:cubicBezTo>
                    <a:lnTo>
                      <a:pt x="4617439" y="1832158"/>
                    </a:lnTo>
                    <a:cubicBezTo>
                      <a:pt x="4621480" y="1829645"/>
                      <a:pt x="4626796" y="1830883"/>
                      <a:pt x="4629326" y="1834906"/>
                    </a:cubicBezTo>
                    <a:lnTo>
                      <a:pt x="4629326" y="1834906"/>
                    </a:lnTo>
                    <a:cubicBezTo>
                      <a:pt x="4631802" y="1838948"/>
                      <a:pt x="4630582" y="1844245"/>
                      <a:pt x="4626577" y="1846794"/>
                    </a:cubicBezTo>
                    <a:lnTo>
                      <a:pt x="4626577" y="1846794"/>
                    </a:lnTo>
                    <a:cubicBezTo>
                      <a:pt x="4625194" y="1847631"/>
                      <a:pt x="4623628" y="1848086"/>
                      <a:pt x="4622008" y="1848105"/>
                    </a:cubicBezTo>
                    <a:lnTo>
                      <a:pt x="4622008" y="1848105"/>
                    </a:lnTo>
                    <a:cubicBezTo>
                      <a:pt x="4619023" y="1848159"/>
                      <a:pt x="4616219" y="1846648"/>
                      <a:pt x="4614599" y="1844118"/>
                    </a:cubicBezTo>
                    <a:close/>
                    <a:moveTo>
                      <a:pt x="283880" y="1819670"/>
                    </a:moveTo>
                    <a:cubicBezTo>
                      <a:pt x="281396" y="1815646"/>
                      <a:pt x="282639" y="1810385"/>
                      <a:pt x="286658" y="1807891"/>
                    </a:cubicBezTo>
                    <a:cubicBezTo>
                      <a:pt x="286678" y="1807873"/>
                      <a:pt x="286700" y="1807873"/>
                      <a:pt x="286720" y="1807855"/>
                    </a:cubicBezTo>
                    <a:lnTo>
                      <a:pt x="286720" y="1807855"/>
                    </a:lnTo>
                    <a:cubicBezTo>
                      <a:pt x="290742" y="1805379"/>
                      <a:pt x="296014" y="1806617"/>
                      <a:pt x="298495" y="1810640"/>
                    </a:cubicBezTo>
                    <a:cubicBezTo>
                      <a:pt x="298508" y="1810677"/>
                      <a:pt x="298522" y="1810695"/>
                      <a:pt x="298535" y="1810713"/>
                    </a:cubicBezTo>
                    <a:lnTo>
                      <a:pt x="298535" y="1810713"/>
                    </a:lnTo>
                    <a:cubicBezTo>
                      <a:pt x="301013" y="1814736"/>
                      <a:pt x="299758" y="1820015"/>
                      <a:pt x="295735" y="1822491"/>
                    </a:cubicBezTo>
                    <a:cubicBezTo>
                      <a:pt x="295722" y="1822491"/>
                      <a:pt x="295708" y="1822509"/>
                      <a:pt x="295695" y="1822509"/>
                    </a:cubicBezTo>
                    <a:lnTo>
                      <a:pt x="295695" y="1822509"/>
                    </a:lnTo>
                    <a:cubicBezTo>
                      <a:pt x="294352" y="1823347"/>
                      <a:pt x="292801" y="1823802"/>
                      <a:pt x="291217" y="1823802"/>
                    </a:cubicBezTo>
                    <a:lnTo>
                      <a:pt x="291217" y="1823802"/>
                    </a:lnTo>
                    <a:cubicBezTo>
                      <a:pt x="288177" y="1823856"/>
                      <a:pt x="285330" y="1822327"/>
                      <a:pt x="283717" y="1819742"/>
                    </a:cubicBezTo>
                    <a:close/>
                    <a:moveTo>
                      <a:pt x="374265" y="1769335"/>
                    </a:moveTo>
                    <a:cubicBezTo>
                      <a:pt x="372051" y="1765129"/>
                      <a:pt x="373622" y="1759923"/>
                      <a:pt x="377797" y="1757629"/>
                    </a:cubicBezTo>
                    <a:lnTo>
                      <a:pt x="377797" y="1757629"/>
                    </a:lnTo>
                    <a:cubicBezTo>
                      <a:pt x="382015" y="1755408"/>
                      <a:pt x="387228" y="1756992"/>
                      <a:pt x="389520" y="1761161"/>
                    </a:cubicBezTo>
                    <a:lnTo>
                      <a:pt x="389520" y="1761161"/>
                    </a:lnTo>
                    <a:cubicBezTo>
                      <a:pt x="391734" y="1765366"/>
                      <a:pt x="390163" y="1770572"/>
                      <a:pt x="385989" y="1772866"/>
                    </a:cubicBezTo>
                    <a:lnTo>
                      <a:pt x="385989" y="1772866"/>
                    </a:lnTo>
                    <a:cubicBezTo>
                      <a:pt x="384707" y="1773503"/>
                      <a:pt x="383291" y="1773831"/>
                      <a:pt x="381856" y="1773831"/>
                    </a:cubicBezTo>
                    <a:lnTo>
                      <a:pt x="381856" y="1773831"/>
                    </a:lnTo>
                    <a:cubicBezTo>
                      <a:pt x="378652" y="1773904"/>
                      <a:pt x="375672" y="1772193"/>
                      <a:pt x="374101" y="1769407"/>
                    </a:cubicBezTo>
                    <a:close/>
                    <a:moveTo>
                      <a:pt x="4570472" y="1748491"/>
                    </a:moveTo>
                    <a:cubicBezTo>
                      <a:pt x="4568979" y="1743976"/>
                      <a:pt x="4571418" y="1739097"/>
                      <a:pt x="4575933" y="1737604"/>
                    </a:cubicBezTo>
                    <a:cubicBezTo>
                      <a:pt x="4575969" y="1737586"/>
                      <a:pt x="4576024" y="1737586"/>
                      <a:pt x="4576060" y="1737568"/>
                    </a:cubicBezTo>
                    <a:lnTo>
                      <a:pt x="4576060" y="1737568"/>
                    </a:lnTo>
                    <a:cubicBezTo>
                      <a:pt x="4580575" y="1736075"/>
                      <a:pt x="4585454" y="1738533"/>
                      <a:pt x="4586946" y="1743048"/>
                    </a:cubicBezTo>
                    <a:cubicBezTo>
                      <a:pt x="4586946" y="1743084"/>
                      <a:pt x="4586965" y="1743138"/>
                      <a:pt x="4586983" y="1743175"/>
                    </a:cubicBezTo>
                    <a:lnTo>
                      <a:pt x="4586983" y="1743175"/>
                    </a:lnTo>
                    <a:cubicBezTo>
                      <a:pt x="4588403" y="1747690"/>
                      <a:pt x="4585909" y="1752514"/>
                      <a:pt x="4581376" y="1753934"/>
                    </a:cubicBezTo>
                    <a:cubicBezTo>
                      <a:pt x="4581376" y="1753934"/>
                      <a:pt x="4581376" y="1753934"/>
                      <a:pt x="4581376" y="1753934"/>
                    </a:cubicBezTo>
                    <a:lnTo>
                      <a:pt x="4581376" y="1753934"/>
                    </a:lnTo>
                    <a:cubicBezTo>
                      <a:pt x="4580520" y="1754261"/>
                      <a:pt x="4579610" y="1754407"/>
                      <a:pt x="4578700" y="1754371"/>
                    </a:cubicBezTo>
                    <a:lnTo>
                      <a:pt x="4578700" y="1754371"/>
                    </a:lnTo>
                    <a:cubicBezTo>
                      <a:pt x="4574932" y="1754462"/>
                      <a:pt x="4571546" y="1752113"/>
                      <a:pt x="4570308" y="1748563"/>
                    </a:cubicBezTo>
                    <a:close/>
                    <a:moveTo>
                      <a:pt x="464649" y="1719018"/>
                    </a:moveTo>
                    <a:cubicBezTo>
                      <a:pt x="461911" y="1715158"/>
                      <a:pt x="462825" y="1709806"/>
                      <a:pt x="466688" y="1707057"/>
                    </a:cubicBezTo>
                    <a:cubicBezTo>
                      <a:pt x="466701" y="1707057"/>
                      <a:pt x="466712" y="1707039"/>
                      <a:pt x="466725" y="1707039"/>
                    </a:cubicBezTo>
                    <a:lnTo>
                      <a:pt x="466725" y="1707039"/>
                    </a:lnTo>
                    <a:cubicBezTo>
                      <a:pt x="470631" y="1704309"/>
                      <a:pt x="476016" y="1705219"/>
                      <a:pt x="478794" y="1709096"/>
                    </a:cubicBezTo>
                    <a:lnTo>
                      <a:pt x="478794" y="1709096"/>
                    </a:lnTo>
                    <a:cubicBezTo>
                      <a:pt x="481459" y="1713047"/>
                      <a:pt x="480500" y="1718399"/>
                      <a:pt x="476628" y="1721166"/>
                    </a:cubicBezTo>
                    <a:lnTo>
                      <a:pt x="476628" y="1721166"/>
                    </a:lnTo>
                    <a:cubicBezTo>
                      <a:pt x="475195" y="1722185"/>
                      <a:pt x="473484" y="1722713"/>
                      <a:pt x="471731" y="1722713"/>
                    </a:cubicBezTo>
                    <a:lnTo>
                      <a:pt x="471731" y="1722713"/>
                    </a:lnTo>
                    <a:cubicBezTo>
                      <a:pt x="468904" y="1722731"/>
                      <a:pt x="466250" y="1721348"/>
                      <a:pt x="464649" y="1719018"/>
                    </a:cubicBezTo>
                    <a:close/>
                    <a:moveTo>
                      <a:pt x="4550738" y="1645108"/>
                    </a:moveTo>
                    <a:cubicBezTo>
                      <a:pt x="4550411" y="1640415"/>
                      <a:pt x="4553942" y="1636343"/>
                      <a:pt x="4558639" y="1636013"/>
                    </a:cubicBezTo>
                    <a:cubicBezTo>
                      <a:pt x="4558676" y="1636012"/>
                      <a:pt x="4558730" y="1636008"/>
                      <a:pt x="4558767" y="1636006"/>
                    </a:cubicBezTo>
                    <a:lnTo>
                      <a:pt x="4558767" y="1636006"/>
                    </a:lnTo>
                    <a:cubicBezTo>
                      <a:pt x="4563463" y="1635677"/>
                      <a:pt x="4567541" y="1639214"/>
                      <a:pt x="4567869" y="1643909"/>
                    </a:cubicBezTo>
                    <a:cubicBezTo>
                      <a:pt x="4567869" y="1643945"/>
                      <a:pt x="4567869" y="1643980"/>
                      <a:pt x="4567869" y="1644016"/>
                    </a:cubicBezTo>
                    <a:lnTo>
                      <a:pt x="4567869" y="1644016"/>
                    </a:lnTo>
                    <a:cubicBezTo>
                      <a:pt x="4568196" y="1648709"/>
                      <a:pt x="4564664" y="1652781"/>
                      <a:pt x="4559968" y="1653111"/>
                    </a:cubicBezTo>
                    <a:cubicBezTo>
                      <a:pt x="4559932" y="1653114"/>
                      <a:pt x="4559895" y="1653116"/>
                      <a:pt x="4559859" y="1653118"/>
                    </a:cubicBezTo>
                    <a:lnTo>
                      <a:pt x="4559859" y="1653118"/>
                    </a:lnTo>
                    <a:cubicBezTo>
                      <a:pt x="4559695" y="1653118"/>
                      <a:pt x="4559513" y="1653209"/>
                      <a:pt x="4559349" y="1653209"/>
                    </a:cubicBezTo>
                    <a:lnTo>
                      <a:pt x="4559349" y="1653209"/>
                    </a:lnTo>
                    <a:cubicBezTo>
                      <a:pt x="4554798" y="1653207"/>
                      <a:pt x="4551011" y="1649659"/>
                      <a:pt x="4550738" y="1645108"/>
                    </a:cubicBezTo>
                    <a:close/>
                    <a:moveTo>
                      <a:pt x="541162" y="1649841"/>
                    </a:moveTo>
                    <a:cubicBezTo>
                      <a:pt x="537479" y="1646834"/>
                      <a:pt x="536932" y="1641409"/>
                      <a:pt x="539939" y="1637726"/>
                    </a:cubicBezTo>
                    <a:cubicBezTo>
                      <a:pt x="539946" y="1637717"/>
                      <a:pt x="539953" y="1637708"/>
                      <a:pt x="539961" y="1637699"/>
                    </a:cubicBezTo>
                    <a:lnTo>
                      <a:pt x="539961" y="1637699"/>
                    </a:lnTo>
                    <a:cubicBezTo>
                      <a:pt x="542954" y="1634016"/>
                      <a:pt x="548366" y="1633459"/>
                      <a:pt x="552048" y="1636452"/>
                    </a:cubicBezTo>
                    <a:cubicBezTo>
                      <a:pt x="552067" y="1636467"/>
                      <a:pt x="552085" y="1636483"/>
                      <a:pt x="552103" y="1636498"/>
                    </a:cubicBezTo>
                    <a:lnTo>
                      <a:pt x="552103" y="1636498"/>
                    </a:lnTo>
                    <a:cubicBezTo>
                      <a:pt x="555758" y="1639534"/>
                      <a:pt x="556294" y="1644946"/>
                      <a:pt x="553304" y="1648640"/>
                    </a:cubicBezTo>
                    <a:lnTo>
                      <a:pt x="553304" y="1648640"/>
                    </a:lnTo>
                    <a:cubicBezTo>
                      <a:pt x="551646" y="1650631"/>
                      <a:pt x="549179" y="1651775"/>
                      <a:pt x="546587" y="1651753"/>
                    </a:cubicBezTo>
                    <a:lnTo>
                      <a:pt x="546587" y="1651753"/>
                    </a:lnTo>
                    <a:cubicBezTo>
                      <a:pt x="544610" y="1651758"/>
                      <a:pt x="542691" y="1651076"/>
                      <a:pt x="541162" y="1649823"/>
                    </a:cubicBezTo>
                    <a:close/>
                    <a:moveTo>
                      <a:pt x="598469" y="1563953"/>
                    </a:moveTo>
                    <a:cubicBezTo>
                      <a:pt x="594237" y="1561803"/>
                      <a:pt x="592537" y="1556637"/>
                      <a:pt x="594665" y="1552394"/>
                    </a:cubicBezTo>
                    <a:lnTo>
                      <a:pt x="594665" y="1552394"/>
                    </a:lnTo>
                    <a:cubicBezTo>
                      <a:pt x="596802" y="1548159"/>
                      <a:pt x="601952" y="1546437"/>
                      <a:pt x="606206" y="1548534"/>
                    </a:cubicBezTo>
                    <a:lnTo>
                      <a:pt x="606206" y="1548534"/>
                    </a:lnTo>
                    <a:cubicBezTo>
                      <a:pt x="610464" y="1550701"/>
                      <a:pt x="612166" y="1555903"/>
                      <a:pt x="610011" y="1560167"/>
                    </a:cubicBezTo>
                    <a:lnTo>
                      <a:pt x="610011" y="1560167"/>
                    </a:lnTo>
                    <a:cubicBezTo>
                      <a:pt x="608547" y="1563067"/>
                      <a:pt x="605576" y="1564898"/>
                      <a:pt x="602329" y="1564900"/>
                    </a:cubicBezTo>
                    <a:lnTo>
                      <a:pt x="602329" y="1564900"/>
                    </a:lnTo>
                    <a:cubicBezTo>
                      <a:pt x="600987" y="1564867"/>
                      <a:pt x="599669" y="1564538"/>
                      <a:pt x="598469" y="1563935"/>
                    </a:cubicBezTo>
                    <a:close/>
                    <a:moveTo>
                      <a:pt x="4564101" y="1549991"/>
                    </a:moveTo>
                    <a:cubicBezTo>
                      <a:pt x="4559440" y="1549124"/>
                      <a:pt x="4556363" y="1544659"/>
                      <a:pt x="4557201" y="1539996"/>
                    </a:cubicBezTo>
                    <a:lnTo>
                      <a:pt x="4557201" y="1539996"/>
                    </a:lnTo>
                    <a:cubicBezTo>
                      <a:pt x="4558074" y="1535309"/>
                      <a:pt x="4562589" y="1532221"/>
                      <a:pt x="4567286" y="1533097"/>
                    </a:cubicBezTo>
                    <a:lnTo>
                      <a:pt x="4567286" y="1533097"/>
                    </a:lnTo>
                    <a:cubicBezTo>
                      <a:pt x="4571983" y="1533980"/>
                      <a:pt x="4575059" y="1538493"/>
                      <a:pt x="4574185" y="1543182"/>
                    </a:cubicBezTo>
                    <a:lnTo>
                      <a:pt x="4574185" y="1543182"/>
                    </a:lnTo>
                    <a:cubicBezTo>
                      <a:pt x="4573384" y="1547220"/>
                      <a:pt x="4569853" y="1550140"/>
                      <a:pt x="4565739" y="1550173"/>
                    </a:cubicBezTo>
                    <a:lnTo>
                      <a:pt x="4565739" y="1550173"/>
                    </a:lnTo>
                    <a:cubicBezTo>
                      <a:pt x="4565174" y="1550153"/>
                      <a:pt x="4564628" y="1550085"/>
                      <a:pt x="4564082" y="1549972"/>
                    </a:cubicBezTo>
                    <a:close/>
                    <a:moveTo>
                      <a:pt x="637754" y="1468381"/>
                    </a:moveTo>
                    <a:cubicBezTo>
                      <a:pt x="633216" y="1466966"/>
                      <a:pt x="630669" y="1462151"/>
                      <a:pt x="632056" y="1457604"/>
                    </a:cubicBezTo>
                    <a:lnTo>
                      <a:pt x="632056" y="1457604"/>
                    </a:lnTo>
                    <a:cubicBezTo>
                      <a:pt x="633411" y="1453087"/>
                      <a:pt x="638171" y="1450524"/>
                      <a:pt x="642688" y="1451878"/>
                    </a:cubicBezTo>
                    <a:cubicBezTo>
                      <a:pt x="642737" y="1451893"/>
                      <a:pt x="642784" y="1451907"/>
                      <a:pt x="642833" y="1451924"/>
                    </a:cubicBezTo>
                    <a:lnTo>
                      <a:pt x="642833" y="1451924"/>
                    </a:lnTo>
                    <a:cubicBezTo>
                      <a:pt x="647339" y="1453280"/>
                      <a:pt x="649891" y="1458033"/>
                      <a:pt x="648535" y="1462539"/>
                    </a:cubicBezTo>
                    <a:cubicBezTo>
                      <a:pt x="648528" y="1462563"/>
                      <a:pt x="648520" y="1462586"/>
                      <a:pt x="648513" y="1462610"/>
                    </a:cubicBezTo>
                    <a:lnTo>
                      <a:pt x="648513" y="1462701"/>
                    </a:lnTo>
                    <a:cubicBezTo>
                      <a:pt x="647353" y="1466287"/>
                      <a:pt x="644018" y="1468719"/>
                      <a:pt x="640248" y="1468727"/>
                    </a:cubicBezTo>
                    <a:lnTo>
                      <a:pt x="640248" y="1468727"/>
                    </a:lnTo>
                    <a:cubicBezTo>
                      <a:pt x="639405" y="1468732"/>
                      <a:pt x="638564" y="1468615"/>
                      <a:pt x="637754" y="1468381"/>
                    </a:cubicBezTo>
                    <a:close/>
                    <a:moveTo>
                      <a:pt x="4593737" y="1451141"/>
                    </a:moveTo>
                    <a:cubicBezTo>
                      <a:pt x="4589441" y="1449111"/>
                      <a:pt x="4587602" y="1443994"/>
                      <a:pt x="4589605" y="1439691"/>
                    </a:cubicBezTo>
                    <a:lnTo>
                      <a:pt x="4589605" y="1439691"/>
                    </a:lnTo>
                    <a:cubicBezTo>
                      <a:pt x="4591607" y="1435378"/>
                      <a:pt x="4596723" y="1433492"/>
                      <a:pt x="4601055" y="1435467"/>
                    </a:cubicBezTo>
                    <a:lnTo>
                      <a:pt x="4601055" y="1435467"/>
                    </a:lnTo>
                    <a:cubicBezTo>
                      <a:pt x="4605387" y="1437490"/>
                      <a:pt x="4607245" y="1442636"/>
                      <a:pt x="4605224" y="1446961"/>
                    </a:cubicBezTo>
                    <a:cubicBezTo>
                      <a:pt x="4605224" y="1446978"/>
                      <a:pt x="4605206" y="1446992"/>
                      <a:pt x="4605206" y="1447009"/>
                    </a:cubicBezTo>
                    <a:lnTo>
                      <a:pt x="4605206" y="1447009"/>
                    </a:lnTo>
                    <a:cubicBezTo>
                      <a:pt x="4603786" y="1450007"/>
                      <a:pt x="4600764" y="1451920"/>
                      <a:pt x="4597451" y="1451924"/>
                    </a:cubicBezTo>
                    <a:lnTo>
                      <a:pt x="4597451" y="1451924"/>
                    </a:lnTo>
                    <a:cubicBezTo>
                      <a:pt x="4596176" y="1451928"/>
                      <a:pt x="4594902" y="1451660"/>
                      <a:pt x="4593737" y="1451141"/>
                    </a:cubicBezTo>
                    <a:close/>
                    <a:moveTo>
                      <a:pt x="652136" y="1366200"/>
                    </a:moveTo>
                    <a:cubicBezTo>
                      <a:pt x="647381" y="1365992"/>
                      <a:pt x="643685" y="1361982"/>
                      <a:pt x="643871" y="1357225"/>
                    </a:cubicBezTo>
                    <a:lnTo>
                      <a:pt x="643871" y="1357225"/>
                    </a:lnTo>
                    <a:cubicBezTo>
                      <a:pt x="644048" y="1352483"/>
                      <a:pt x="648034" y="1348782"/>
                      <a:pt x="652777" y="1348958"/>
                    </a:cubicBezTo>
                    <a:cubicBezTo>
                      <a:pt x="652795" y="1348958"/>
                      <a:pt x="652811" y="1348960"/>
                      <a:pt x="652828" y="1348960"/>
                    </a:cubicBezTo>
                    <a:lnTo>
                      <a:pt x="652828" y="1348960"/>
                    </a:lnTo>
                    <a:cubicBezTo>
                      <a:pt x="657575" y="1349168"/>
                      <a:pt x="661267" y="1353167"/>
                      <a:pt x="661092" y="1357917"/>
                    </a:cubicBezTo>
                    <a:lnTo>
                      <a:pt x="661092" y="1357917"/>
                    </a:lnTo>
                    <a:cubicBezTo>
                      <a:pt x="660907" y="1362539"/>
                      <a:pt x="657107" y="1366194"/>
                      <a:pt x="652482" y="1366200"/>
                    </a:cubicBezTo>
                    <a:lnTo>
                      <a:pt x="652136" y="1366200"/>
                    </a:lnTo>
                    <a:close/>
                    <a:moveTo>
                      <a:pt x="4638556" y="1357753"/>
                    </a:moveTo>
                    <a:cubicBezTo>
                      <a:pt x="4634205" y="1356084"/>
                      <a:pt x="4632021" y="1351201"/>
                      <a:pt x="4633696" y="1346843"/>
                    </a:cubicBezTo>
                    <a:cubicBezTo>
                      <a:pt x="4633732" y="1346748"/>
                      <a:pt x="4633768" y="1346652"/>
                      <a:pt x="4633805" y="1346557"/>
                    </a:cubicBezTo>
                    <a:lnTo>
                      <a:pt x="4633805" y="1346557"/>
                    </a:lnTo>
                    <a:cubicBezTo>
                      <a:pt x="4635534" y="1342174"/>
                      <a:pt x="4640504" y="1340024"/>
                      <a:pt x="4644891" y="1341759"/>
                    </a:cubicBezTo>
                    <a:cubicBezTo>
                      <a:pt x="4644927" y="1341775"/>
                      <a:pt x="4644964" y="1341790"/>
                      <a:pt x="4645001" y="1341806"/>
                    </a:cubicBezTo>
                    <a:lnTo>
                      <a:pt x="4645001" y="1341806"/>
                    </a:lnTo>
                    <a:cubicBezTo>
                      <a:pt x="4649406" y="1343590"/>
                      <a:pt x="4651536" y="1348609"/>
                      <a:pt x="4649752" y="1353018"/>
                    </a:cubicBezTo>
                    <a:cubicBezTo>
                      <a:pt x="4649752" y="1353018"/>
                      <a:pt x="4649752" y="1353020"/>
                      <a:pt x="4649752" y="1353020"/>
                    </a:cubicBezTo>
                    <a:lnTo>
                      <a:pt x="4649752" y="1353020"/>
                    </a:lnTo>
                    <a:cubicBezTo>
                      <a:pt x="4648441" y="1356300"/>
                      <a:pt x="4645273" y="1358459"/>
                      <a:pt x="4641742" y="1358481"/>
                    </a:cubicBezTo>
                    <a:lnTo>
                      <a:pt x="4641742" y="1358481"/>
                    </a:lnTo>
                    <a:cubicBezTo>
                      <a:pt x="4640631" y="1358487"/>
                      <a:pt x="4639539" y="1358239"/>
                      <a:pt x="4638556" y="1357753"/>
                    </a:cubicBezTo>
                    <a:close/>
                    <a:moveTo>
                      <a:pt x="655230" y="1262635"/>
                    </a:moveTo>
                    <a:cubicBezTo>
                      <a:pt x="650456" y="1262566"/>
                      <a:pt x="646642" y="1258638"/>
                      <a:pt x="646711" y="1253863"/>
                    </a:cubicBezTo>
                    <a:cubicBezTo>
                      <a:pt x="646711" y="1253855"/>
                      <a:pt x="646711" y="1253850"/>
                      <a:pt x="646711" y="1253843"/>
                    </a:cubicBezTo>
                    <a:lnTo>
                      <a:pt x="646711" y="1253843"/>
                    </a:lnTo>
                    <a:cubicBezTo>
                      <a:pt x="646831" y="1249093"/>
                      <a:pt x="650752" y="1245325"/>
                      <a:pt x="655504" y="1245396"/>
                    </a:cubicBezTo>
                    <a:lnTo>
                      <a:pt x="655504" y="1245396"/>
                    </a:lnTo>
                    <a:cubicBezTo>
                      <a:pt x="660258" y="1245485"/>
                      <a:pt x="664040" y="1249412"/>
                      <a:pt x="663950" y="1254167"/>
                    </a:cubicBezTo>
                    <a:cubicBezTo>
                      <a:pt x="663950" y="1254174"/>
                      <a:pt x="663950" y="1254181"/>
                      <a:pt x="663950" y="1254188"/>
                    </a:cubicBezTo>
                    <a:lnTo>
                      <a:pt x="663950" y="1254188"/>
                    </a:lnTo>
                    <a:cubicBezTo>
                      <a:pt x="663890" y="1258900"/>
                      <a:pt x="660033" y="1262675"/>
                      <a:pt x="655322" y="1262635"/>
                    </a:cubicBezTo>
                    <a:lnTo>
                      <a:pt x="655322" y="1262635"/>
                    </a:lnTo>
                    <a:close/>
                    <a:moveTo>
                      <a:pt x="4671378" y="1259704"/>
                    </a:moveTo>
                    <a:cubicBezTo>
                      <a:pt x="4666718" y="1258727"/>
                      <a:pt x="4663696" y="1254207"/>
                      <a:pt x="4664570" y="1249528"/>
                    </a:cubicBezTo>
                    <a:lnTo>
                      <a:pt x="4664570" y="1249528"/>
                    </a:lnTo>
                    <a:cubicBezTo>
                      <a:pt x="4665535" y="1244872"/>
                      <a:pt x="4670086" y="1241870"/>
                      <a:pt x="4674746" y="1242811"/>
                    </a:cubicBezTo>
                    <a:lnTo>
                      <a:pt x="4674746" y="1242811"/>
                    </a:lnTo>
                    <a:cubicBezTo>
                      <a:pt x="4679406" y="1243768"/>
                      <a:pt x="4682410" y="1248323"/>
                      <a:pt x="4681464" y="1252987"/>
                    </a:cubicBezTo>
                    <a:lnTo>
                      <a:pt x="4681464" y="1252987"/>
                    </a:lnTo>
                    <a:cubicBezTo>
                      <a:pt x="4680608" y="1256974"/>
                      <a:pt x="4677095" y="1259832"/>
                      <a:pt x="4673017" y="1259868"/>
                    </a:cubicBezTo>
                    <a:lnTo>
                      <a:pt x="4673017" y="1259868"/>
                    </a:lnTo>
                    <a:cubicBezTo>
                      <a:pt x="4672470" y="1259859"/>
                      <a:pt x="4671924" y="1259805"/>
                      <a:pt x="4671378" y="1259704"/>
                    </a:cubicBezTo>
                    <a:close/>
                    <a:moveTo>
                      <a:pt x="656104" y="1159162"/>
                    </a:moveTo>
                    <a:cubicBezTo>
                      <a:pt x="651360" y="1159064"/>
                      <a:pt x="647565" y="1155188"/>
                      <a:pt x="647566" y="1150442"/>
                    </a:cubicBezTo>
                    <a:lnTo>
                      <a:pt x="647566" y="1150442"/>
                    </a:lnTo>
                    <a:cubicBezTo>
                      <a:pt x="647647" y="1145664"/>
                      <a:pt x="651580" y="1141851"/>
                      <a:pt x="656359" y="1141922"/>
                    </a:cubicBezTo>
                    <a:lnTo>
                      <a:pt x="656359" y="1141922"/>
                    </a:lnTo>
                    <a:cubicBezTo>
                      <a:pt x="661094" y="1141992"/>
                      <a:pt x="664875" y="1145887"/>
                      <a:pt x="664806" y="1150622"/>
                    </a:cubicBezTo>
                    <a:cubicBezTo>
                      <a:pt x="664806" y="1150622"/>
                      <a:pt x="664806" y="1150624"/>
                      <a:pt x="664806" y="1150624"/>
                    </a:cubicBezTo>
                    <a:lnTo>
                      <a:pt x="664806" y="1150624"/>
                    </a:lnTo>
                    <a:cubicBezTo>
                      <a:pt x="664786" y="1155359"/>
                      <a:pt x="660930" y="1159182"/>
                      <a:pt x="656195" y="1159162"/>
                    </a:cubicBezTo>
                    <a:cubicBezTo>
                      <a:pt x="656190" y="1159162"/>
                      <a:pt x="656183" y="1159162"/>
                      <a:pt x="656177" y="1159162"/>
                    </a:cubicBezTo>
                    <a:lnTo>
                      <a:pt x="656177" y="1159162"/>
                    </a:lnTo>
                    <a:close/>
                    <a:moveTo>
                      <a:pt x="4672234" y="1148822"/>
                    </a:moveTo>
                    <a:lnTo>
                      <a:pt x="4672234" y="1148822"/>
                    </a:lnTo>
                    <a:cubicBezTo>
                      <a:pt x="4671998" y="1144061"/>
                      <a:pt x="4675656" y="1140004"/>
                      <a:pt x="4680408" y="1139720"/>
                    </a:cubicBezTo>
                    <a:lnTo>
                      <a:pt x="4680408" y="1139720"/>
                    </a:lnTo>
                    <a:cubicBezTo>
                      <a:pt x="4685159" y="1139443"/>
                      <a:pt x="4689237" y="1143066"/>
                      <a:pt x="4689510" y="1147813"/>
                    </a:cubicBezTo>
                    <a:cubicBezTo>
                      <a:pt x="4689510" y="1147841"/>
                      <a:pt x="4689510" y="1147866"/>
                      <a:pt x="4689510" y="1147893"/>
                    </a:cubicBezTo>
                    <a:lnTo>
                      <a:pt x="4689510" y="1147893"/>
                    </a:lnTo>
                    <a:cubicBezTo>
                      <a:pt x="4689729" y="1152625"/>
                      <a:pt x="4686069" y="1156633"/>
                      <a:pt x="4681336" y="1156850"/>
                    </a:cubicBezTo>
                    <a:cubicBezTo>
                      <a:pt x="4681336" y="1156850"/>
                      <a:pt x="4681318" y="1156850"/>
                      <a:pt x="4681318" y="1156850"/>
                    </a:cubicBezTo>
                    <a:lnTo>
                      <a:pt x="4681318" y="1156850"/>
                    </a:lnTo>
                    <a:cubicBezTo>
                      <a:pt x="4681318" y="1156959"/>
                      <a:pt x="4681063" y="1156959"/>
                      <a:pt x="4680881" y="1156959"/>
                    </a:cubicBezTo>
                    <a:lnTo>
                      <a:pt x="4680881" y="1156959"/>
                    </a:lnTo>
                    <a:cubicBezTo>
                      <a:pt x="4676312" y="1156948"/>
                      <a:pt x="4672525" y="1153389"/>
                      <a:pt x="4672234" y="1148822"/>
                    </a:cubicBezTo>
                    <a:close/>
                    <a:moveTo>
                      <a:pt x="666535" y="1056708"/>
                    </a:moveTo>
                    <a:cubicBezTo>
                      <a:pt x="661800" y="1056165"/>
                      <a:pt x="658402" y="1051889"/>
                      <a:pt x="658944" y="1047154"/>
                    </a:cubicBezTo>
                    <a:cubicBezTo>
                      <a:pt x="658944" y="1047153"/>
                      <a:pt x="658944" y="1047153"/>
                      <a:pt x="658944" y="1047151"/>
                    </a:cubicBezTo>
                    <a:lnTo>
                      <a:pt x="658944" y="1047151"/>
                    </a:lnTo>
                    <a:cubicBezTo>
                      <a:pt x="659559" y="1042459"/>
                      <a:pt x="663818" y="1039124"/>
                      <a:pt x="668520" y="1039651"/>
                    </a:cubicBezTo>
                    <a:lnTo>
                      <a:pt x="668520" y="1039651"/>
                    </a:lnTo>
                    <a:cubicBezTo>
                      <a:pt x="673244" y="1040191"/>
                      <a:pt x="676637" y="1044460"/>
                      <a:pt x="676095" y="1049184"/>
                    </a:cubicBezTo>
                    <a:cubicBezTo>
                      <a:pt x="676095" y="1049192"/>
                      <a:pt x="676093" y="1049201"/>
                      <a:pt x="676093" y="1049208"/>
                    </a:cubicBezTo>
                    <a:lnTo>
                      <a:pt x="676093" y="1049208"/>
                    </a:lnTo>
                    <a:cubicBezTo>
                      <a:pt x="675601" y="1053539"/>
                      <a:pt x="671931" y="1056808"/>
                      <a:pt x="667573" y="1056799"/>
                    </a:cubicBezTo>
                    <a:lnTo>
                      <a:pt x="667573" y="1056799"/>
                    </a:lnTo>
                    <a:cubicBezTo>
                      <a:pt x="667225" y="1056814"/>
                      <a:pt x="666876" y="1056783"/>
                      <a:pt x="666535" y="1056708"/>
                    </a:cubicBezTo>
                    <a:close/>
                    <a:moveTo>
                      <a:pt x="4654576" y="1049426"/>
                    </a:moveTo>
                    <a:cubicBezTo>
                      <a:pt x="4653119" y="1044844"/>
                      <a:pt x="4655668" y="1039955"/>
                      <a:pt x="4660255" y="1038505"/>
                    </a:cubicBezTo>
                    <a:cubicBezTo>
                      <a:pt x="4660255" y="1038505"/>
                      <a:pt x="4660255" y="1038504"/>
                      <a:pt x="4660255" y="1038504"/>
                    </a:cubicBezTo>
                    <a:lnTo>
                      <a:pt x="4660255" y="1038504"/>
                    </a:lnTo>
                    <a:cubicBezTo>
                      <a:pt x="4664807" y="1037106"/>
                      <a:pt x="4669613" y="1039645"/>
                      <a:pt x="4671033" y="1044183"/>
                    </a:cubicBezTo>
                    <a:lnTo>
                      <a:pt x="4671033" y="1044183"/>
                    </a:lnTo>
                    <a:cubicBezTo>
                      <a:pt x="4672453" y="1048704"/>
                      <a:pt x="4669922" y="1053513"/>
                      <a:pt x="4665407" y="1054926"/>
                    </a:cubicBezTo>
                    <a:cubicBezTo>
                      <a:pt x="4665389" y="1054931"/>
                      <a:pt x="4665371" y="1054937"/>
                      <a:pt x="4665353" y="1054942"/>
                    </a:cubicBezTo>
                    <a:lnTo>
                      <a:pt x="4665353" y="1054942"/>
                    </a:lnTo>
                    <a:cubicBezTo>
                      <a:pt x="4664515" y="1055219"/>
                      <a:pt x="4663642" y="1055366"/>
                      <a:pt x="4662768" y="1055379"/>
                    </a:cubicBezTo>
                    <a:lnTo>
                      <a:pt x="4662768" y="1055379"/>
                    </a:lnTo>
                    <a:cubicBezTo>
                      <a:pt x="4658981" y="1055432"/>
                      <a:pt x="4655613" y="1052998"/>
                      <a:pt x="4654485" y="1049390"/>
                    </a:cubicBezTo>
                    <a:close/>
                    <a:moveTo>
                      <a:pt x="4612961" y="957240"/>
                    </a:moveTo>
                    <a:cubicBezTo>
                      <a:pt x="4610540" y="953162"/>
                      <a:pt x="4611850" y="947899"/>
                      <a:pt x="4615892" y="945425"/>
                    </a:cubicBezTo>
                    <a:lnTo>
                      <a:pt x="4615892" y="945425"/>
                    </a:lnTo>
                    <a:cubicBezTo>
                      <a:pt x="4619879" y="942956"/>
                      <a:pt x="4625103" y="944182"/>
                      <a:pt x="4627579" y="948163"/>
                    </a:cubicBezTo>
                    <a:cubicBezTo>
                      <a:pt x="4627615" y="948227"/>
                      <a:pt x="4627652" y="948290"/>
                      <a:pt x="4627688" y="948356"/>
                    </a:cubicBezTo>
                    <a:lnTo>
                      <a:pt x="4627688" y="948356"/>
                    </a:lnTo>
                    <a:cubicBezTo>
                      <a:pt x="4630164" y="952388"/>
                      <a:pt x="4628908" y="957671"/>
                      <a:pt x="4624885" y="960152"/>
                    </a:cubicBezTo>
                    <a:cubicBezTo>
                      <a:pt x="4624866" y="960158"/>
                      <a:pt x="4624866" y="960165"/>
                      <a:pt x="4624848" y="960170"/>
                    </a:cubicBezTo>
                    <a:lnTo>
                      <a:pt x="4624848" y="960170"/>
                    </a:lnTo>
                    <a:cubicBezTo>
                      <a:pt x="4623501" y="961001"/>
                      <a:pt x="4621953" y="961447"/>
                      <a:pt x="4620370" y="961463"/>
                    </a:cubicBezTo>
                    <a:lnTo>
                      <a:pt x="4620370" y="961463"/>
                    </a:lnTo>
                    <a:cubicBezTo>
                      <a:pt x="4617294" y="961454"/>
                      <a:pt x="4614454" y="959839"/>
                      <a:pt x="4612870" y="957203"/>
                    </a:cubicBezTo>
                    <a:close/>
                    <a:moveTo>
                      <a:pt x="677640" y="953671"/>
                    </a:moveTo>
                    <a:cubicBezTo>
                      <a:pt x="672960" y="952892"/>
                      <a:pt x="669796" y="948467"/>
                      <a:pt x="670573" y="943785"/>
                    </a:cubicBezTo>
                    <a:cubicBezTo>
                      <a:pt x="670575" y="943779"/>
                      <a:pt x="670575" y="943774"/>
                      <a:pt x="670577" y="943768"/>
                    </a:cubicBezTo>
                    <a:lnTo>
                      <a:pt x="670577" y="943768"/>
                    </a:lnTo>
                    <a:cubicBezTo>
                      <a:pt x="671367" y="939084"/>
                      <a:pt x="675792" y="935919"/>
                      <a:pt x="680480" y="936687"/>
                    </a:cubicBezTo>
                    <a:lnTo>
                      <a:pt x="680480" y="936687"/>
                    </a:lnTo>
                    <a:cubicBezTo>
                      <a:pt x="685151" y="937493"/>
                      <a:pt x="688301" y="941911"/>
                      <a:pt x="687543" y="946590"/>
                    </a:cubicBezTo>
                    <a:lnTo>
                      <a:pt x="687543" y="946590"/>
                    </a:lnTo>
                    <a:cubicBezTo>
                      <a:pt x="686899" y="950762"/>
                      <a:pt x="683318" y="953850"/>
                      <a:pt x="679096" y="953872"/>
                    </a:cubicBezTo>
                    <a:lnTo>
                      <a:pt x="679096" y="953872"/>
                    </a:lnTo>
                    <a:cubicBezTo>
                      <a:pt x="678607" y="953841"/>
                      <a:pt x="678121" y="953773"/>
                      <a:pt x="677640" y="953671"/>
                    </a:cubicBezTo>
                    <a:close/>
                    <a:moveTo>
                      <a:pt x="701506" y="881637"/>
                    </a:moveTo>
                    <a:lnTo>
                      <a:pt x="701506" y="881637"/>
                    </a:lnTo>
                    <a:cubicBezTo>
                      <a:pt x="700121" y="877088"/>
                      <a:pt x="702686" y="872276"/>
                      <a:pt x="707235" y="870891"/>
                    </a:cubicBezTo>
                    <a:cubicBezTo>
                      <a:pt x="707248" y="870887"/>
                      <a:pt x="707262" y="870882"/>
                      <a:pt x="707277" y="870878"/>
                    </a:cubicBezTo>
                    <a:lnTo>
                      <a:pt x="707277" y="870878"/>
                    </a:lnTo>
                    <a:cubicBezTo>
                      <a:pt x="711795" y="869506"/>
                      <a:pt x="716572" y="872045"/>
                      <a:pt x="717963" y="876558"/>
                    </a:cubicBezTo>
                    <a:lnTo>
                      <a:pt x="717963" y="876649"/>
                    </a:lnTo>
                    <a:cubicBezTo>
                      <a:pt x="719383" y="881082"/>
                      <a:pt x="716941" y="885828"/>
                      <a:pt x="712509" y="887248"/>
                    </a:cubicBezTo>
                    <a:cubicBezTo>
                      <a:pt x="712434" y="887271"/>
                      <a:pt x="712359" y="887295"/>
                      <a:pt x="712283" y="887317"/>
                    </a:cubicBezTo>
                    <a:lnTo>
                      <a:pt x="712283" y="887317"/>
                    </a:lnTo>
                    <a:cubicBezTo>
                      <a:pt x="711473" y="887586"/>
                      <a:pt x="710624" y="887734"/>
                      <a:pt x="709771" y="887754"/>
                    </a:cubicBezTo>
                    <a:lnTo>
                      <a:pt x="709771" y="887754"/>
                    </a:lnTo>
                    <a:cubicBezTo>
                      <a:pt x="705971" y="887752"/>
                      <a:pt x="702618" y="885271"/>
                      <a:pt x="701506" y="881637"/>
                    </a:cubicBezTo>
                    <a:close/>
                    <a:moveTo>
                      <a:pt x="4550483" y="877668"/>
                    </a:moveTo>
                    <a:cubicBezTo>
                      <a:pt x="4547134" y="874313"/>
                      <a:pt x="4547134" y="868881"/>
                      <a:pt x="4550483" y="865526"/>
                    </a:cubicBezTo>
                    <a:lnTo>
                      <a:pt x="4550483" y="865526"/>
                    </a:lnTo>
                    <a:cubicBezTo>
                      <a:pt x="4553724" y="862167"/>
                      <a:pt x="4559076" y="862071"/>
                      <a:pt x="4562426" y="865310"/>
                    </a:cubicBezTo>
                    <a:cubicBezTo>
                      <a:pt x="4562498" y="865381"/>
                      <a:pt x="4562571" y="865453"/>
                      <a:pt x="4562644" y="865526"/>
                    </a:cubicBezTo>
                    <a:lnTo>
                      <a:pt x="4562644" y="865526"/>
                    </a:lnTo>
                    <a:lnTo>
                      <a:pt x="4562644" y="865526"/>
                    </a:lnTo>
                    <a:lnTo>
                      <a:pt x="4562644" y="865526"/>
                    </a:lnTo>
                    <a:cubicBezTo>
                      <a:pt x="4565993" y="868916"/>
                      <a:pt x="4565993" y="874370"/>
                      <a:pt x="4562644" y="877759"/>
                    </a:cubicBezTo>
                    <a:lnTo>
                      <a:pt x="4562644" y="877759"/>
                    </a:lnTo>
                    <a:cubicBezTo>
                      <a:pt x="4561006" y="879365"/>
                      <a:pt x="4558821" y="880263"/>
                      <a:pt x="4556527" y="880253"/>
                    </a:cubicBezTo>
                    <a:lnTo>
                      <a:pt x="4556527" y="880253"/>
                    </a:lnTo>
                    <a:cubicBezTo>
                      <a:pt x="4554252" y="880223"/>
                      <a:pt x="4552086" y="879294"/>
                      <a:pt x="4550483" y="877668"/>
                    </a:cubicBezTo>
                    <a:close/>
                    <a:moveTo>
                      <a:pt x="4470785" y="815464"/>
                    </a:moveTo>
                    <a:lnTo>
                      <a:pt x="4470785" y="815464"/>
                    </a:lnTo>
                    <a:cubicBezTo>
                      <a:pt x="4466707" y="813061"/>
                      <a:pt x="4465342" y="807806"/>
                      <a:pt x="4467745" y="803724"/>
                    </a:cubicBezTo>
                    <a:cubicBezTo>
                      <a:pt x="4467763" y="803706"/>
                      <a:pt x="4467763" y="803686"/>
                      <a:pt x="4467781" y="803668"/>
                    </a:cubicBezTo>
                    <a:lnTo>
                      <a:pt x="4467781" y="803668"/>
                    </a:lnTo>
                    <a:cubicBezTo>
                      <a:pt x="4470239" y="799577"/>
                      <a:pt x="4475554" y="798261"/>
                      <a:pt x="4479651" y="800726"/>
                    </a:cubicBezTo>
                    <a:cubicBezTo>
                      <a:pt x="4479651" y="800730"/>
                      <a:pt x="4479669" y="800733"/>
                      <a:pt x="4479669" y="800737"/>
                    </a:cubicBezTo>
                    <a:lnTo>
                      <a:pt x="4479669" y="800737"/>
                    </a:lnTo>
                    <a:cubicBezTo>
                      <a:pt x="4483728" y="803196"/>
                      <a:pt x="4485020" y="808463"/>
                      <a:pt x="4482599" y="812533"/>
                    </a:cubicBezTo>
                    <a:lnTo>
                      <a:pt x="4482599" y="812533"/>
                    </a:lnTo>
                    <a:cubicBezTo>
                      <a:pt x="4481016" y="815115"/>
                      <a:pt x="4478212" y="816688"/>
                      <a:pt x="4475191" y="816684"/>
                    </a:cubicBezTo>
                    <a:lnTo>
                      <a:pt x="4475191" y="816684"/>
                    </a:lnTo>
                    <a:cubicBezTo>
                      <a:pt x="4473643" y="816700"/>
                      <a:pt x="4472114" y="816278"/>
                      <a:pt x="4470785" y="815464"/>
                    </a:cubicBezTo>
                    <a:close/>
                    <a:moveTo>
                      <a:pt x="3970384" y="794529"/>
                    </a:moveTo>
                    <a:cubicBezTo>
                      <a:pt x="3965651" y="794267"/>
                      <a:pt x="3962010" y="790213"/>
                      <a:pt x="3962283" y="785474"/>
                    </a:cubicBezTo>
                    <a:cubicBezTo>
                      <a:pt x="3962283" y="785458"/>
                      <a:pt x="3962283" y="785443"/>
                      <a:pt x="3962283" y="785427"/>
                    </a:cubicBezTo>
                    <a:lnTo>
                      <a:pt x="3962283" y="785427"/>
                    </a:lnTo>
                    <a:cubicBezTo>
                      <a:pt x="3962593" y="780701"/>
                      <a:pt x="3966652" y="777117"/>
                      <a:pt x="3971386" y="777417"/>
                    </a:cubicBezTo>
                    <a:lnTo>
                      <a:pt x="3971386" y="777417"/>
                    </a:lnTo>
                    <a:cubicBezTo>
                      <a:pt x="3976137" y="777710"/>
                      <a:pt x="3979759" y="781772"/>
                      <a:pt x="3979505" y="786519"/>
                    </a:cubicBezTo>
                    <a:lnTo>
                      <a:pt x="3979505" y="786519"/>
                    </a:lnTo>
                    <a:cubicBezTo>
                      <a:pt x="3979195" y="791045"/>
                      <a:pt x="3975409" y="794549"/>
                      <a:pt x="3970876" y="794529"/>
                    </a:cubicBezTo>
                    <a:lnTo>
                      <a:pt x="3970366" y="794529"/>
                    </a:lnTo>
                    <a:close/>
                    <a:moveTo>
                      <a:pt x="739116" y="792199"/>
                    </a:moveTo>
                    <a:cubicBezTo>
                      <a:pt x="735317" y="789343"/>
                      <a:pt x="734552" y="783949"/>
                      <a:pt x="737405" y="780148"/>
                    </a:cubicBezTo>
                    <a:lnTo>
                      <a:pt x="737405" y="780148"/>
                    </a:lnTo>
                    <a:cubicBezTo>
                      <a:pt x="740261" y="776352"/>
                      <a:pt x="745648" y="775580"/>
                      <a:pt x="749456" y="778418"/>
                    </a:cubicBezTo>
                    <a:lnTo>
                      <a:pt x="749456" y="778418"/>
                    </a:lnTo>
                    <a:cubicBezTo>
                      <a:pt x="753244" y="781287"/>
                      <a:pt x="754016" y="786670"/>
                      <a:pt x="751186" y="790488"/>
                    </a:cubicBezTo>
                    <a:lnTo>
                      <a:pt x="751186" y="790488"/>
                    </a:lnTo>
                    <a:cubicBezTo>
                      <a:pt x="749536" y="792623"/>
                      <a:pt x="746986" y="793869"/>
                      <a:pt x="744286" y="793856"/>
                    </a:cubicBezTo>
                    <a:lnTo>
                      <a:pt x="744286" y="793856"/>
                    </a:lnTo>
                    <a:cubicBezTo>
                      <a:pt x="742437" y="793896"/>
                      <a:pt x="740629" y="793313"/>
                      <a:pt x="739152" y="792199"/>
                    </a:cubicBezTo>
                    <a:close/>
                    <a:moveTo>
                      <a:pt x="4065374" y="778928"/>
                    </a:moveTo>
                    <a:cubicBezTo>
                      <a:pt x="4064774" y="774202"/>
                      <a:pt x="4068069" y="769866"/>
                      <a:pt x="4072784" y="769189"/>
                    </a:cubicBezTo>
                    <a:lnTo>
                      <a:pt x="4072784" y="769189"/>
                    </a:lnTo>
                    <a:cubicBezTo>
                      <a:pt x="4077517" y="768584"/>
                      <a:pt x="4081849" y="771894"/>
                      <a:pt x="4082523" y="776616"/>
                    </a:cubicBezTo>
                    <a:lnTo>
                      <a:pt x="4082523" y="776616"/>
                    </a:lnTo>
                    <a:cubicBezTo>
                      <a:pt x="4083142" y="781344"/>
                      <a:pt x="4079829" y="785687"/>
                      <a:pt x="4075114" y="786337"/>
                    </a:cubicBezTo>
                    <a:lnTo>
                      <a:pt x="4073912" y="786337"/>
                    </a:lnTo>
                    <a:cubicBezTo>
                      <a:pt x="4069634" y="786325"/>
                      <a:pt x="4066011" y="783168"/>
                      <a:pt x="4065411" y="778928"/>
                    </a:cubicBezTo>
                    <a:close/>
                    <a:moveTo>
                      <a:pt x="4378216" y="774960"/>
                    </a:moveTo>
                    <a:cubicBezTo>
                      <a:pt x="4373665" y="773667"/>
                      <a:pt x="4371025" y="768936"/>
                      <a:pt x="4372318" y="764390"/>
                    </a:cubicBezTo>
                    <a:cubicBezTo>
                      <a:pt x="4372336" y="764357"/>
                      <a:pt x="4372336" y="764325"/>
                      <a:pt x="4372354" y="764292"/>
                    </a:cubicBezTo>
                    <a:lnTo>
                      <a:pt x="4372354" y="764292"/>
                    </a:lnTo>
                    <a:cubicBezTo>
                      <a:pt x="4373683" y="759726"/>
                      <a:pt x="4378471" y="757105"/>
                      <a:pt x="4383040" y="758430"/>
                    </a:cubicBezTo>
                    <a:lnTo>
                      <a:pt x="4383040" y="758430"/>
                    </a:lnTo>
                    <a:cubicBezTo>
                      <a:pt x="4387609" y="759808"/>
                      <a:pt x="4390213" y="764603"/>
                      <a:pt x="4388902" y="769189"/>
                    </a:cubicBezTo>
                    <a:lnTo>
                      <a:pt x="4388902" y="769189"/>
                    </a:lnTo>
                    <a:cubicBezTo>
                      <a:pt x="4387791" y="772822"/>
                      <a:pt x="4384442" y="775304"/>
                      <a:pt x="4380637" y="775305"/>
                    </a:cubicBezTo>
                    <a:lnTo>
                      <a:pt x="4380637" y="775305"/>
                    </a:lnTo>
                    <a:cubicBezTo>
                      <a:pt x="4379836" y="775315"/>
                      <a:pt x="4379017" y="775193"/>
                      <a:pt x="4378252" y="774941"/>
                    </a:cubicBezTo>
                    <a:close/>
                    <a:moveTo>
                      <a:pt x="3867293" y="773139"/>
                    </a:moveTo>
                    <a:cubicBezTo>
                      <a:pt x="3862797" y="771601"/>
                      <a:pt x="3860357" y="766739"/>
                      <a:pt x="3861832" y="762217"/>
                    </a:cubicBezTo>
                    <a:lnTo>
                      <a:pt x="3861832" y="762217"/>
                    </a:lnTo>
                    <a:cubicBezTo>
                      <a:pt x="3863306" y="757713"/>
                      <a:pt x="3868130" y="755252"/>
                      <a:pt x="3872645" y="756717"/>
                    </a:cubicBezTo>
                    <a:cubicBezTo>
                      <a:pt x="3872682" y="756730"/>
                      <a:pt x="3872718" y="756743"/>
                      <a:pt x="3872754" y="756755"/>
                    </a:cubicBezTo>
                    <a:lnTo>
                      <a:pt x="3872754" y="756755"/>
                    </a:lnTo>
                    <a:cubicBezTo>
                      <a:pt x="3877251" y="758208"/>
                      <a:pt x="3879727" y="763030"/>
                      <a:pt x="3878270" y="767527"/>
                    </a:cubicBezTo>
                    <a:cubicBezTo>
                      <a:pt x="3878252" y="767578"/>
                      <a:pt x="3878234" y="767629"/>
                      <a:pt x="3878216" y="767678"/>
                    </a:cubicBezTo>
                    <a:lnTo>
                      <a:pt x="3878216" y="767678"/>
                    </a:lnTo>
                    <a:cubicBezTo>
                      <a:pt x="3877051" y="771213"/>
                      <a:pt x="3873756" y="773609"/>
                      <a:pt x="3870024" y="773631"/>
                    </a:cubicBezTo>
                    <a:lnTo>
                      <a:pt x="3870024" y="773631"/>
                    </a:lnTo>
                    <a:cubicBezTo>
                      <a:pt x="3869113" y="773587"/>
                      <a:pt x="3868203" y="773416"/>
                      <a:pt x="3867330" y="773121"/>
                    </a:cubicBezTo>
                    <a:close/>
                    <a:moveTo>
                      <a:pt x="4167665" y="763054"/>
                    </a:moveTo>
                    <a:cubicBezTo>
                      <a:pt x="4166664" y="758396"/>
                      <a:pt x="4169576" y="753790"/>
                      <a:pt x="4174218" y="752714"/>
                    </a:cubicBezTo>
                    <a:lnTo>
                      <a:pt x="4174218" y="752714"/>
                    </a:lnTo>
                    <a:cubicBezTo>
                      <a:pt x="4178860" y="751720"/>
                      <a:pt x="4183430" y="754644"/>
                      <a:pt x="4184467" y="759268"/>
                    </a:cubicBezTo>
                    <a:lnTo>
                      <a:pt x="4184467" y="759268"/>
                    </a:lnTo>
                    <a:cubicBezTo>
                      <a:pt x="4185487" y="763922"/>
                      <a:pt x="4182574" y="768532"/>
                      <a:pt x="4177932" y="769608"/>
                    </a:cubicBezTo>
                    <a:lnTo>
                      <a:pt x="4177932" y="769608"/>
                    </a:lnTo>
                    <a:cubicBezTo>
                      <a:pt x="4177295" y="769717"/>
                      <a:pt x="4176657" y="769777"/>
                      <a:pt x="4176020" y="769790"/>
                    </a:cubicBezTo>
                    <a:lnTo>
                      <a:pt x="4176020" y="769790"/>
                    </a:lnTo>
                    <a:cubicBezTo>
                      <a:pt x="4172015" y="769773"/>
                      <a:pt x="4168556" y="766984"/>
                      <a:pt x="4167683" y="763072"/>
                    </a:cubicBezTo>
                    <a:close/>
                    <a:moveTo>
                      <a:pt x="4278547" y="759413"/>
                    </a:moveTo>
                    <a:cubicBezTo>
                      <a:pt x="4273796" y="759313"/>
                      <a:pt x="4270010" y="755379"/>
                      <a:pt x="4270100" y="750620"/>
                    </a:cubicBezTo>
                    <a:lnTo>
                      <a:pt x="4270100" y="750620"/>
                    </a:lnTo>
                    <a:cubicBezTo>
                      <a:pt x="4270282" y="745864"/>
                      <a:pt x="4274233" y="742121"/>
                      <a:pt x="4278984" y="742174"/>
                    </a:cubicBezTo>
                    <a:lnTo>
                      <a:pt x="4278984" y="742174"/>
                    </a:lnTo>
                    <a:lnTo>
                      <a:pt x="4278984" y="742174"/>
                    </a:lnTo>
                    <a:lnTo>
                      <a:pt x="4278984" y="742174"/>
                    </a:lnTo>
                    <a:cubicBezTo>
                      <a:pt x="4283681" y="742261"/>
                      <a:pt x="4287431" y="746146"/>
                      <a:pt x="4287340" y="750852"/>
                    </a:cubicBezTo>
                    <a:cubicBezTo>
                      <a:pt x="4287340" y="750890"/>
                      <a:pt x="4287340" y="750928"/>
                      <a:pt x="4287340" y="750966"/>
                    </a:cubicBezTo>
                    <a:lnTo>
                      <a:pt x="4287340" y="750966"/>
                    </a:lnTo>
                    <a:cubicBezTo>
                      <a:pt x="4287212" y="755627"/>
                      <a:pt x="4283390" y="759333"/>
                      <a:pt x="4278729" y="759322"/>
                    </a:cubicBezTo>
                    <a:lnTo>
                      <a:pt x="4278547" y="759322"/>
                    </a:lnTo>
                    <a:close/>
                    <a:moveTo>
                      <a:pt x="3773414" y="724261"/>
                    </a:moveTo>
                    <a:lnTo>
                      <a:pt x="3773414" y="724261"/>
                    </a:lnTo>
                    <a:cubicBezTo>
                      <a:pt x="3769627" y="721417"/>
                      <a:pt x="3768862" y="716041"/>
                      <a:pt x="3771702" y="712255"/>
                    </a:cubicBezTo>
                    <a:cubicBezTo>
                      <a:pt x="3771721" y="712233"/>
                      <a:pt x="3771739" y="712213"/>
                      <a:pt x="3771757" y="712191"/>
                    </a:cubicBezTo>
                    <a:lnTo>
                      <a:pt x="3771757" y="712191"/>
                    </a:lnTo>
                    <a:cubicBezTo>
                      <a:pt x="3774597" y="708412"/>
                      <a:pt x="3779949" y="707647"/>
                      <a:pt x="3783735" y="710484"/>
                    </a:cubicBezTo>
                    <a:cubicBezTo>
                      <a:pt x="3783772" y="710507"/>
                      <a:pt x="3783790" y="710529"/>
                      <a:pt x="3783826" y="710553"/>
                    </a:cubicBezTo>
                    <a:lnTo>
                      <a:pt x="3783826" y="710553"/>
                    </a:lnTo>
                    <a:cubicBezTo>
                      <a:pt x="3787595" y="713444"/>
                      <a:pt x="3788323" y="718832"/>
                      <a:pt x="3785465" y="722622"/>
                    </a:cubicBezTo>
                    <a:lnTo>
                      <a:pt x="3785465" y="722622"/>
                    </a:lnTo>
                    <a:cubicBezTo>
                      <a:pt x="3783845" y="724783"/>
                      <a:pt x="3781278" y="726030"/>
                      <a:pt x="3778565" y="725972"/>
                    </a:cubicBezTo>
                    <a:lnTo>
                      <a:pt x="3778565" y="725972"/>
                    </a:lnTo>
                    <a:cubicBezTo>
                      <a:pt x="3776709" y="726008"/>
                      <a:pt x="3774906" y="725426"/>
                      <a:pt x="3773432" y="724315"/>
                    </a:cubicBezTo>
                    <a:close/>
                    <a:moveTo>
                      <a:pt x="804979" y="712246"/>
                    </a:moveTo>
                    <a:cubicBezTo>
                      <a:pt x="801244" y="709335"/>
                      <a:pt x="800552" y="703955"/>
                      <a:pt x="803432" y="700194"/>
                    </a:cubicBezTo>
                    <a:lnTo>
                      <a:pt x="803432" y="700194"/>
                    </a:lnTo>
                    <a:cubicBezTo>
                      <a:pt x="806361" y="696423"/>
                      <a:pt x="811784" y="695724"/>
                      <a:pt x="815574" y="698629"/>
                    </a:cubicBezTo>
                    <a:lnTo>
                      <a:pt x="815574" y="698629"/>
                    </a:lnTo>
                    <a:cubicBezTo>
                      <a:pt x="819337" y="701554"/>
                      <a:pt x="820014" y="706976"/>
                      <a:pt x="817089" y="710737"/>
                    </a:cubicBezTo>
                    <a:cubicBezTo>
                      <a:pt x="817076" y="710755"/>
                      <a:pt x="817062" y="710773"/>
                      <a:pt x="817049" y="710789"/>
                    </a:cubicBezTo>
                    <a:lnTo>
                      <a:pt x="817049" y="710789"/>
                    </a:lnTo>
                    <a:cubicBezTo>
                      <a:pt x="815410" y="712879"/>
                      <a:pt x="812895" y="714090"/>
                      <a:pt x="810240" y="714066"/>
                    </a:cubicBezTo>
                    <a:lnTo>
                      <a:pt x="810240" y="714066"/>
                    </a:lnTo>
                    <a:cubicBezTo>
                      <a:pt x="808334" y="714052"/>
                      <a:pt x="806487" y="713413"/>
                      <a:pt x="804979" y="712246"/>
                    </a:cubicBezTo>
                    <a:close/>
                    <a:moveTo>
                      <a:pt x="3696391" y="653573"/>
                    </a:moveTo>
                    <a:lnTo>
                      <a:pt x="3696391" y="653573"/>
                    </a:lnTo>
                    <a:cubicBezTo>
                      <a:pt x="3693569" y="649778"/>
                      <a:pt x="3694352" y="644406"/>
                      <a:pt x="3698138" y="641575"/>
                    </a:cubicBezTo>
                    <a:cubicBezTo>
                      <a:pt x="3698157" y="641557"/>
                      <a:pt x="3698193" y="641540"/>
                      <a:pt x="3698211" y="641522"/>
                    </a:cubicBezTo>
                    <a:lnTo>
                      <a:pt x="3698211" y="641522"/>
                    </a:lnTo>
                    <a:cubicBezTo>
                      <a:pt x="3702052" y="638700"/>
                      <a:pt x="3707441" y="639516"/>
                      <a:pt x="3710281" y="643342"/>
                    </a:cubicBezTo>
                    <a:lnTo>
                      <a:pt x="3710281" y="643342"/>
                    </a:lnTo>
                    <a:cubicBezTo>
                      <a:pt x="3713103" y="647174"/>
                      <a:pt x="3712283" y="652565"/>
                      <a:pt x="3708460" y="655394"/>
                    </a:cubicBezTo>
                    <a:lnTo>
                      <a:pt x="3708460" y="655394"/>
                    </a:lnTo>
                    <a:cubicBezTo>
                      <a:pt x="3707004" y="656500"/>
                      <a:pt x="3705220" y="657107"/>
                      <a:pt x="3703382" y="657123"/>
                    </a:cubicBezTo>
                    <a:lnTo>
                      <a:pt x="3703382" y="657123"/>
                    </a:lnTo>
                    <a:cubicBezTo>
                      <a:pt x="3700614" y="657138"/>
                      <a:pt x="3698011" y="655814"/>
                      <a:pt x="3696391" y="653573"/>
                    </a:cubicBezTo>
                    <a:close/>
                    <a:moveTo>
                      <a:pt x="868130" y="630836"/>
                    </a:moveTo>
                    <a:cubicBezTo>
                      <a:pt x="864617" y="627639"/>
                      <a:pt x="864347" y="622204"/>
                      <a:pt x="867529" y="618676"/>
                    </a:cubicBezTo>
                    <a:lnTo>
                      <a:pt x="867529" y="618676"/>
                    </a:lnTo>
                    <a:cubicBezTo>
                      <a:pt x="870722" y="615153"/>
                      <a:pt x="876166" y="614884"/>
                      <a:pt x="879690" y="618075"/>
                    </a:cubicBezTo>
                    <a:lnTo>
                      <a:pt x="879690" y="618075"/>
                    </a:lnTo>
                    <a:cubicBezTo>
                      <a:pt x="883209" y="621259"/>
                      <a:pt x="883480" y="626693"/>
                      <a:pt x="880296" y="630212"/>
                    </a:cubicBezTo>
                    <a:cubicBezTo>
                      <a:pt x="880294" y="630213"/>
                      <a:pt x="880292" y="630215"/>
                      <a:pt x="880291" y="630217"/>
                    </a:cubicBezTo>
                    <a:lnTo>
                      <a:pt x="880291" y="630217"/>
                    </a:lnTo>
                    <a:cubicBezTo>
                      <a:pt x="878658" y="632023"/>
                      <a:pt x="876337" y="633055"/>
                      <a:pt x="873901" y="633057"/>
                    </a:cubicBezTo>
                    <a:lnTo>
                      <a:pt x="873901" y="633057"/>
                    </a:lnTo>
                    <a:cubicBezTo>
                      <a:pt x="871771" y="633046"/>
                      <a:pt x="869718" y="632256"/>
                      <a:pt x="868130" y="630836"/>
                    </a:cubicBezTo>
                    <a:close/>
                    <a:moveTo>
                      <a:pt x="3631183" y="573711"/>
                    </a:moveTo>
                    <a:lnTo>
                      <a:pt x="3631183" y="573711"/>
                    </a:lnTo>
                    <a:cubicBezTo>
                      <a:pt x="3628325" y="569904"/>
                      <a:pt x="3629089" y="564505"/>
                      <a:pt x="3632894" y="561641"/>
                    </a:cubicBezTo>
                    <a:lnTo>
                      <a:pt x="3632894" y="561641"/>
                    </a:lnTo>
                    <a:cubicBezTo>
                      <a:pt x="3636699" y="558807"/>
                      <a:pt x="3642087" y="559593"/>
                      <a:pt x="3644909" y="563400"/>
                    </a:cubicBezTo>
                    <a:cubicBezTo>
                      <a:pt x="3644927" y="563420"/>
                      <a:pt x="3644945" y="563442"/>
                      <a:pt x="3644964" y="563462"/>
                    </a:cubicBezTo>
                    <a:lnTo>
                      <a:pt x="3644964" y="563462"/>
                    </a:lnTo>
                    <a:cubicBezTo>
                      <a:pt x="3647804" y="567252"/>
                      <a:pt x="3647021" y="572622"/>
                      <a:pt x="3643234" y="575458"/>
                    </a:cubicBezTo>
                    <a:lnTo>
                      <a:pt x="3643234" y="575458"/>
                    </a:lnTo>
                    <a:cubicBezTo>
                      <a:pt x="3641760" y="576594"/>
                      <a:pt x="3639939" y="577199"/>
                      <a:pt x="3638064" y="577170"/>
                    </a:cubicBezTo>
                    <a:lnTo>
                      <a:pt x="3638064" y="577170"/>
                    </a:lnTo>
                    <a:cubicBezTo>
                      <a:pt x="3635352" y="577184"/>
                      <a:pt x="3632785" y="575899"/>
                      <a:pt x="3631183" y="573711"/>
                    </a:cubicBezTo>
                    <a:close/>
                    <a:moveTo>
                      <a:pt x="938526" y="555015"/>
                    </a:moveTo>
                    <a:cubicBezTo>
                      <a:pt x="935168" y="551662"/>
                      <a:pt x="935164" y="546222"/>
                      <a:pt x="938517" y="542864"/>
                    </a:cubicBezTo>
                    <a:cubicBezTo>
                      <a:pt x="938521" y="542860"/>
                      <a:pt x="938523" y="542858"/>
                      <a:pt x="938526" y="542855"/>
                    </a:cubicBezTo>
                    <a:lnTo>
                      <a:pt x="938526" y="542855"/>
                    </a:lnTo>
                    <a:cubicBezTo>
                      <a:pt x="941825" y="539456"/>
                      <a:pt x="947253" y="539376"/>
                      <a:pt x="950650" y="542672"/>
                    </a:cubicBezTo>
                    <a:cubicBezTo>
                      <a:pt x="950658" y="542680"/>
                      <a:pt x="950663" y="542685"/>
                      <a:pt x="950669" y="542691"/>
                    </a:cubicBezTo>
                    <a:lnTo>
                      <a:pt x="950669" y="542691"/>
                    </a:lnTo>
                    <a:cubicBezTo>
                      <a:pt x="954047" y="546051"/>
                      <a:pt x="954060" y="551516"/>
                      <a:pt x="950700" y="554893"/>
                    </a:cubicBezTo>
                    <a:cubicBezTo>
                      <a:pt x="950689" y="554904"/>
                      <a:pt x="950679" y="554913"/>
                      <a:pt x="950669" y="554924"/>
                    </a:cubicBezTo>
                    <a:lnTo>
                      <a:pt x="950669" y="554924"/>
                    </a:lnTo>
                    <a:cubicBezTo>
                      <a:pt x="949067" y="556581"/>
                      <a:pt x="946857" y="557514"/>
                      <a:pt x="944552" y="557509"/>
                    </a:cubicBezTo>
                    <a:lnTo>
                      <a:pt x="944552" y="557509"/>
                    </a:lnTo>
                    <a:cubicBezTo>
                      <a:pt x="942296" y="557491"/>
                      <a:pt x="940136" y="556595"/>
                      <a:pt x="938526" y="555015"/>
                    </a:cubicBezTo>
                    <a:close/>
                    <a:moveTo>
                      <a:pt x="3566212" y="494085"/>
                    </a:moveTo>
                    <a:cubicBezTo>
                      <a:pt x="3563062" y="490583"/>
                      <a:pt x="3563372" y="485196"/>
                      <a:pt x="3566867" y="482054"/>
                    </a:cubicBezTo>
                    <a:cubicBezTo>
                      <a:pt x="3566903" y="482017"/>
                      <a:pt x="3566958" y="481979"/>
                      <a:pt x="3566995" y="481943"/>
                    </a:cubicBezTo>
                    <a:lnTo>
                      <a:pt x="3566995" y="481943"/>
                    </a:lnTo>
                    <a:cubicBezTo>
                      <a:pt x="3570544" y="478801"/>
                      <a:pt x="3575988" y="479136"/>
                      <a:pt x="3579119" y="482691"/>
                    </a:cubicBezTo>
                    <a:cubicBezTo>
                      <a:pt x="3579137" y="482697"/>
                      <a:pt x="3579137" y="482702"/>
                      <a:pt x="3579137" y="482707"/>
                    </a:cubicBezTo>
                    <a:lnTo>
                      <a:pt x="3579137" y="482707"/>
                    </a:lnTo>
                    <a:cubicBezTo>
                      <a:pt x="3582231" y="486297"/>
                      <a:pt x="3581886" y="491704"/>
                      <a:pt x="3578354" y="494868"/>
                    </a:cubicBezTo>
                    <a:lnTo>
                      <a:pt x="3578354" y="494868"/>
                    </a:lnTo>
                    <a:cubicBezTo>
                      <a:pt x="3576788" y="496255"/>
                      <a:pt x="3574768" y="497018"/>
                      <a:pt x="3572674" y="497016"/>
                    </a:cubicBezTo>
                    <a:lnTo>
                      <a:pt x="3572674" y="497016"/>
                    </a:lnTo>
                    <a:cubicBezTo>
                      <a:pt x="3570180" y="497065"/>
                      <a:pt x="3567814" y="495989"/>
                      <a:pt x="3566212" y="494085"/>
                    </a:cubicBezTo>
                    <a:close/>
                    <a:moveTo>
                      <a:pt x="1013965" y="484273"/>
                    </a:moveTo>
                    <a:cubicBezTo>
                      <a:pt x="1010947" y="480597"/>
                      <a:pt x="1011480" y="475171"/>
                      <a:pt x="1015156" y="472154"/>
                    </a:cubicBezTo>
                    <a:cubicBezTo>
                      <a:pt x="1015166" y="472147"/>
                      <a:pt x="1015176" y="472138"/>
                      <a:pt x="1015185" y="472131"/>
                    </a:cubicBezTo>
                    <a:lnTo>
                      <a:pt x="1015185" y="472131"/>
                    </a:lnTo>
                    <a:cubicBezTo>
                      <a:pt x="1018842" y="469107"/>
                      <a:pt x="1024258" y="469620"/>
                      <a:pt x="1027281" y="473278"/>
                    </a:cubicBezTo>
                    <a:cubicBezTo>
                      <a:pt x="1027298" y="473296"/>
                      <a:pt x="1027312" y="473314"/>
                      <a:pt x="1027327" y="473332"/>
                    </a:cubicBezTo>
                    <a:lnTo>
                      <a:pt x="1027327" y="473332"/>
                    </a:lnTo>
                    <a:cubicBezTo>
                      <a:pt x="1030336" y="477037"/>
                      <a:pt x="1029774" y="482482"/>
                      <a:pt x="1026071" y="485493"/>
                    </a:cubicBezTo>
                    <a:lnTo>
                      <a:pt x="1026071" y="485493"/>
                    </a:lnTo>
                    <a:cubicBezTo>
                      <a:pt x="1024536" y="486769"/>
                      <a:pt x="1022605" y="487470"/>
                      <a:pt x="1020610" y="487477"/>
                    </a:cubicBezTo>
                    <a:lnTo>
                      <a:pt x="1020610" y="487477"/>
                    </a:lnTo>
                    <a:cubicBezTo>
                      <a:pt x="1018036" y="487462"/>
                      <a:pt x="1015607" y="486285"/>
                      <a:pt x="1014001" y="484273"/>
                    </a:cubicBezTo>
                    <a:close/>
                    <a:moveTo>
                      <a:pt x="1874702" y="422742"/>
                    </a:moveTo>
                    <a:cubicBezTo>
                      <a:pt x="1874829" y="417998"/>
                      <a:pt x="1878798" y="414265"/>
                      <a:pt x="1883531" y="414401"/>
                    </a:cubicBezTo>
                    <a:cubicBezTo>
                      <a:pt x="1883586" y="414401"/>
                      <a:pt x="1883622" y="414403"/>
                      <a:pt x="1883658" y="414405"/>
                    </a:cubicBezTo>
                    <a:lnTo>
                      <a:pt x="1883658" y="414405"/>
                    </a:lnTo>
                    <a:lnTo>
                      <a:pt x="1883658" y="414405"/>
                    </a:lnTo>
                    <a:lnTo>
                      <a:pt x="1883658" y="414405"/>
                    </a:lnTo>
                    <a:cubicBezTo>
                      <a:pt x="1888410" y="414592"/>
                      <a:pt x="1892105" y="418595"/>
                      <a:pt x="1891923" y="423347"/>
                    </a:cubicBezTo>
                    <a:cubicBezTo>
                      <a:pt x="1891923" y="423352"/>
                      <a:pt x="1891923" y="423356"/>
                      <a:pt x="1891923" y="423361"/>
                    </a:cubicBezTo>
                    <a:lnTo>
                      <a:pt x="1891923" y="423361"/>
                    </a:lnTo>
                    <a:cubicBezTo>
                      <a:pt x="1891723" y="428083"/>
                      <a:pt x="1887736" y="431752"/>
                      <a:pt x="1883021" y="431555"/>
                    </a:cubicBezTo>
                    <a:cubicBezTo>
                      <a:pt x="1883003" y="431555"/>
                      <a:pt x="1882985" y="431553"/>
                      <a:pt x="1882967" y="431553"/>
                    </a:cubicBezTo>
                    <a:lnTo>
                      <a:pt x="1882967" y="431644"/>
                    </a:lnTo>
                    <a:cubicBezTo>
                      <a:pt x="1878270" y="431389"/>
                      <a:pt x="1874629" y="427446"/>
                      <a:pt x="1874738" y="422742"/>
                    </a:cubicBezTo>
                    <a:close/>
                    <a:moveTo>
                      <a:pt x="1977738" y="416553"/>
                    </a:moveTo>
                    <a:cubicBezTo>
                      <a:pt x="1976792" y="411893"/>
                      <a:pt x="1979796" y="407347"/>
                      <a:pt x="1984456" y="406398"/>
                    </a:cubicBezTo>
                    <a:cubicBezTo>
                      <a:pt x="1984456" y="406397"/>
                      <a:pt x="1984474" y="406397"/>
                      <a:pt x="1984474" y="406395"/>
                    </a:cubicBezTo>
                    <a:lnTo>
                      <a:pt x="1984474" y="406395"/>
                    </a:lnTo>
                    <a:cubicBezTo>
                      <a:pt x="1989134" y="405443"/>
                      <a:pt x="1993667" y="408441"/>
                      <a:pt x="1994632" y="413094"/>
                    </a:cubicBezTo>
                    <a:lnTo>
                      <a:pt x="1994632" y="413094"/>
                    </a:lnTo>
                    <a:cubicBezTo>
                      <a:pt x="1995579" y="417756"/>
                      <a:pt x="1992575" y="422304"/>
                      <a:pt x="1987915" y="423270"/>
                    </a:cubicBezTo>
                    <a:lnTo>
                      <a:pt x="1987915" y="423270"/>
                    </a:lnTo>
                    <a:cubicBezTo>
                      <a:pt x="1987350" y="423370"/>
                      <a:pt x="1986768" y="423425"/>
                      <a:pt x="1986185" y="423434"/>
                    </a:cubicBezTo>
                    <a:lnTo>
                      <a:pt x="1986185" y="423434"/>
                    </a:lnTo>
                    <a:cubicBezTo>
                      <a:pt x="1982108" y="423416"/>
                      <a:pt x="1978594" y="420545"/>
                      <a:pt x="1977775" y="416553"/>
                    </a:cubicBezTo>
                    <a:close/>
                    <a:moveTo>
                      <a:pt x="1778984" y="422233"/>
                    </a:moveTo>
                    <a:cubicBezTo>
                      <a:pt x="1774323" y="421605"/>
                      <a:pt x="1771047" y="417314"/>
                      <a:pt x="1771684" y="412650"/>
                    </a:cubicBezTo>
                    <a:cubicBezTo>
                      <a:pt x="1771684" y="412599"/>
                      <a:pt x="1771702" y="412546"/>
                      <a:pt x="1771702" y="412493"/>
                    </a:cubicBezTo>
                    <a:lnTo>
                      <a:pt x="1771702" y="412493"/>
                    </a:lnTo>
                    <a:cubicBezTo>
                      <a:pt x="1772321" y="407840"/>
                      <a:pt x="1776599" y="404574"/>
                      <a:pt x="1781259" y="405199"/>
                    </a:cubicBezTo>
                    <a:cubicBezTo>
                      <a:pt x="1781295" y="405202"/>
                      <a:pt x="1781314" y="405208"/>
                      <a:pt x="1781350" y="405212"/>
                    </a:cubicBezTo>
                    <a:lnTo>
                      <a:pt x="1781350" y="405212"/>
                    </a:lnTo>
                    <a:cubicBezTo>
                      <a:pt x="1786065" y="405880"/>
                      <a:pt x="1789378" y="410223"/>
                      <a:pt x="1788759" y="414951"/>
                    </a:cubicBezTo>
                    <a:lnTo>
                      <a:pt x="1788759" y="414951"/>
                    </a:lnTo>
                    <a:cubicBezTo>
                      <a:pt x="1788159" y="419198"/>
                      <a:pt x="1784536" y="422356"/>
                      <a:pt x="1780240" y="422360"/>
                    </a:cubicBezTo>
                    <a:lnTo>
                      <a:pt x="1780240" y="422360"/>
                    </a:lnTo>
                    <a:cubicBezTo>
                      <a:pt x="1779821" y="422366"/>
                      <a:pt x="1779420" y="422322"/>
                      <a:pt x="1779020" y="422233"/>
                    </a:cubicBezTo>
                    <a:close/>
                    <a:moveTo>
                      <a:pt x="3495961" y="418701"/>
                    </a:moveTo>
                    <a:cubicBezTo>
                      <a:pt x="3492648" y="415295"/>
                      <a:pt x="3492648" y="409874"/>
                      <a:pt x="3495961" y="406468"/>
                    </a:cubicBezTo>
                    <a:lnTo>
                      <a:pt x="3495961" y="406468"/>
                    </a:lnTo>
                    <a:cubicBezTo>
                      <a:pt x="3499384" y="403153"/>
                      <a:pt x="3504845" y="403225"/>
                      <a:pt x="3508195" y="406632"/>
                    </a:cubicBezTo>
                    <a:lnTo>
                      <a:pt x="3508195" y="406632"/>
                    </a:lnTo>
                    <a:cubicBezTo>
                      <a:pt x="3511508" y="409972"/>
                      <a:pt x="3511490" y="415366"/>
                      <a:pt x="3508140" y="418679"/>
                    </a:cubicBezTo>
                    <a:cubicBezTo>
                      <a:pt x="3508104" y="418717"/>
                      <a:pt x="3508067" y="418756"/>
                      <a:pt x="3508031" y="418792"/>
                    </a:cubicBezTo>
                    <a:lnTo>
                      <a:pt x="3508031" y="418792"/>
                    </a:lnTo>
                    <a:cubicBezTo>
                      <a:pt x="3506447" y="420379"/>
                      <a:pt x="3504317" y="421275"/>
                      <a:pt x="3502078" y="421286"/>
                    </a:cubicBezTo>
                    <a:lnTo>
                      <a:pt x="3502078" y="421286"/>
                    </a:lnTo>
                    <a:cubicBezTo>
                      <a:pt x="3499784" y="421261"/>
                      <a:pt x="3497600" y="420332"/>
                      <a:pt x="3495998" y="418701"/>
                    </a:cubicBezTo>
                    <a:close/>
                    <a:moveTo>
                      <a:pt x="1093700" y="418009"/>
                    </a:moveTo>
                    <a:cubicBezTo>
                      <a:pt x="1090682" y="414334"/>
                      <a:pt x="1091215" y="408907"/>
                      <a:pt x="1094891" y="405891"/>
                    </a:cubicBezTo>
                    <a:cubicBezTo>
                      <a:pt x="1094901" y="405883"/>
                      <a:pt x="1094911" y="405874"/>
                      <a:pt x="1094920" y="405867"/>
                    </a:cubicBezTo>
                    <a:lnTo>
                      <a:pt x="1094920" y="405867"/>
                    </a:lnTo>
                    <a:cubicBezTo>
                      <a:pt x="1098626" y="402870"/>
                      <a:pt x="1104058" y="403446"/>
                      <a:pt x="1107055" y="407150"/>
                    </a:cubicBezTo>
                    <a:cubicBezTo>
                      <a:pt x="1107056" y="407154"/>
                      <a:pt x="1107060" y="407156"/>
                      <a:pt x="1107062" y="407159"/>
                    </a:cubicBezTo>
                    <a:lnTo>
                      <a:pt x="1107062" y="407159"/>
                    </a:lnTo>
                    <a:cubicBezTo>
                      <a:pt x="1110020" y="410848"/>
                      <a:pt x="1109443" y="416234"/>
                      <a:pt x="1105769" y="419211"/>
                    </a:cubicBezTo>
                    <a:lnTo>
                      <a:pt x="1105769" y="419211"/>
                    </a:lnTo>
                    <a:cubicBezTo>
                      <a:pt x="1104238" y="420492"/>
                      <a:pt x="1102305" y="421193"/>
                      <a:pt x="1100308" y="421195"/>
                    </a:cubicBezTo>
                    <a:lnTo>
                      <a:pt x="1100308" y="421195"/>
                    </a:lnTo>
                    <a:cubicBezTo>
                      <a:pt x="1097736" y="421193"/>
                      <a:pt x="1095304" y="420021"/>
                      <a:pt x="1093700" y="418009"/>
                    </a:cubicBezTo>
                    <a:close/>
                    <a:moveTo>
                      <a:pt x="1676238" y="399932"/>
                    </a:moveTo>
                    <a:cubicBezTo>
                      <a:pt x="1671778" y="398305"/>
                      <a:pt x="1669430" y="393393"/>
                      <a:pt x="1670996" y="388901"/>
                    </a:cubicBezTo>
                    <a:lnTo>
                      <a:pt x="1670996" y="388901"/>
                    </a:lnTo>
                    <a:cubicBezTo>
                      <a:pt x="1672616" y="384428"/>
                      <a:pt x="1677513" y="382083"/>
                      <a:pt x="1682009" y="383639"/>
                    </a:cubicBezTo>
                    <a:lnTo>
                      <a:pt x="1682009" y="383639"/>
                    </a:lnTo>
                    <a:cubicBezTo>
                      <a:pt x="1686469" y="385267"/>
                      <a:pt x="1688818" y="390175"/>
                      <a:pt x="1687270" y="394671"/>
                    </a:cubicBezTo>
                    <a:lnTo>
                      <a:pt x="1687270" y="394671"/>
                    </a:lnTo>
                    <a:cubicBezTo>
                      <a:pt x="1686014" y="398099"/>
                      <a:pt x="1682737" y="400369"/>
                      <a:pt x="1679078" y="400351"/>
                    </a:cubicBezTo>
                    <a:lnTo>
                      <a:pt x="1679078" y="400351"/>
                    </a:lnTo>
                    <a:cubicBezTo>
                      <a:pt x="1678114" y="400384"/>
                      <a:pt x="1677149" y="400242"/>
                      <a:pt x="1676220" y="399932"/>
                    </a:cubicBezTo>
                    <a:close/>
                    <a:moveTo>
                      <a:pt x="2076370" y="385879"/>
                    </a:moveTo>
                    <a:cubicBezTo>
                      <a:pt x="2074367" y="381564"/>
                      <a:pt x="2076242" y="376445"/>
                      <a:pt x="2080557" y="374444"/>
                    </a:cubicBezTo>
                    <a:cubicBezTo>
                      <a:pt x="2080575" y="374439"/>
                      <a:pt x="2080575" y="374434"/>
                      <a:pt x="2080593" y="374428"/>
                    </a:cubicBezTo>
                    <a:lnTo>
                      <a:pt x="2080593" y="374428"/>
                    </a:lnTo>
                    <a:cubicBezTo>
                      <a:pt x="2084925" y="372440"/>
                      <a:pt x="2090041" y="374319"/>
                      <a:pt x="2092043" y="378633"/>
                    </a:cubicBezTo>
                    <a:lnTo>
                      <a:pt x="2092043" y="378633"/>
                    </a:lnTo>
                    <a:cubicBezTo>
                      <a:pt x="2094010" y="382968"/>
                      <a:pt x="2092135" y="388078"/>
                      <a:pt x="2087820" y="390102"/>
                    </a:cubicBezTo>
                    <a:lnTo>
                      <a:pt x="2087820" y="390102"/>
                    </a:lnTo>
                    <a:cubicBezTo>
                      <a:pt x="2086673" y="390604"/>
                      <a:pt x="2085435" y="390865"/>
                      <a:pt x="2084179" y="390867"/>
                    </a:cubicBezTo>
                    <a:lnTo>
                      <a:pt x="2084179" y="390867"/>
                    </a:lnTo>
                    <a:cubicBezTo>
                      <a:pt x="2080830" y="390850"/>
                      <a:pt x="2077789" y="388910"/>
                      <a:pt x="2076351" y="385879"/>
                    </a:cubicBezTo>
                    <a:close/>
                    <a:moveTo>
                      <a:pt x="1580265" y="361412"/>
                    </a:moveTo>
                    <a:cubicBezTo>
                      <a:pt x="1575860" y="359843"/>
                      <a:pt x="1573548" y="354991"/>
                      <a:pt x="1575113" y="350577"/>
                    </a:cubicBezTo>
                    <a:cubicBezTo>
                      <a:pt x="1575132" y="350511"/>
                      <a:pt x="1575168" y="350446"/>
                      <a:pt x="1575186" y="350380"/>
                    </a:cubicBezTo>
                    <a:lnTo>
                      <a:pt x="1575186" y="350380"/>
                    </a:lnTo>
                    <a:cubicBezTo>
                      <a:pt x="1576770" y="345960"/>
                      <a:pt x="1581649" y="343663"/>
                      <a:pt x="1586054" y="345250"/>
                    </a:cubicBezTo>
                    <a:cubicBezTo>
                      <a:pt x="1586109" y="345267"/>
                      <a:pt x="1586145" y="345283"/>
                      <a:pt x="1586200" y="345301"/>
                    </a:cubicBezTo>
                    <a:lnTo>
                      <a:pt x="1586200" y="345301"/>
                    </a:lnTo>
                    <a:cubicBezTo>
                      <a:pt x="1590642" y="346918"/>
                      <a:pt x="1592935" y="351826"/>
                      <a:pt x="1591315" y="356267"/>
                    </a:cubicBezTo>
                    <a:cubicBezTo>
                      <a:pt x="1591315" y="356284"/>
                      <a:pt x="1591297" y="356298"/>
                      <a:pt x="1591297" y="356315"/>
                    </a:cubicBezTo>
                    <a:lnTo>
                      <a:pt x="1591297" y="356315"/>
                    </a:lnTo>
                    <a:cubicBezTo>
                      <a:pt x="1590077" y="359735"/>
                      <a:pt x="1586837" y="362016"/>
                      <a:pt x="1583196" y="362013"/>
                    </a:cubicBezTo>
                    <a:lnTo>
                      <a:pt x="1583196" y="362013"/>
                    </a:lnTo>
                    <a:cubicBezTo>
                      <a:pt x="1582177" y="362027"/>
                      <a:pt x="1581175" y="361822"/>
                      <a:pt x="1580247" y="361412"/>
                    </a:cubicBezTo>
                    <a:close/>
                    <a:moveTo>
                      <a:pt x="1176948" y="356497"/>
                    </a:moveTo>
                    <a:cubicBezTo>
                      <a:pt x="1174607" y="352355"/>
                      <a:pt x="1176025" y="347100"/>
                      <a:pt x="1180134" y="344700"/>
                    </a:cubicBezTo>
                    <a:lnTo>
                      <a:pt x="1180134" y="344700"/>
                    </a:lnTo>
                    <a:cubicBezTo>
                      <a:pt x="1184252" y="342345"/>
                      <a:pt x="1189498" y="343770"/>
                      <a:pt x="1191858" y="347886"/>
                    </a:cubicBezTo>
                    <a:lnTo>
                      <a:pt x="1191858" y="347886"/>
                    </a:lnTo>
                    <a:cubicBezTo>
                      <a:pt x="1194233" y="352006"/>
                      <a:pt x="1192844" y="357270"/>
                      <a:pt x="1188745" y="359683"/>
                    </a:cubicBezTo>
                    <a:lnTo>
                      <a:pt x="1188745" y="359683"/>
                    </a:lnTo>
                    <a:cubicBezTo>
                      <a:pt x="1187443" y="360456"/>
                      <a:pt x="1185963" y="360877"/>
                      <a:pt x="1184448" y="360902"/>
                    </a:cubicBezTo>
                    <a:lnTo>
                      <a:pt x="1184448" y="360902"/>
                    </a:lnTo>
                    <a:cubicBezTo>
                      <a:pt x="1181334" y="360884"/>
                      <a:pt x="1178467" y="359206"/>
                      <a:pt x="1176930" y="356497"/>
                    </a:cubicBezTo>
                    <a:close/>
                    <a:moveTo>
                      <a:pt x="3422252" y="346594"/>
                    </a:moveTo>
                    <a:lnTo>
                      <a:pt x="3422252" y="346594"/>
                    </a:lnTo>
                    <a:cubicBezTo>
                      <a:pt x="3418811" y="343330"/>
                      <a:pt x="3418648" y="337888"/>
                      <a:pt x="3421906" y="334433"/>
                    </a:cubicBezTo>
                    <a:lnTo>
                      <a:pt x="3421906" y="334433"/>
                    </a:lnTo>
                    <a:cubicBezTo>
                      <a:pt x="3425165" y="331002"/>
                      <a:pt x="3430571" y="330816"/>
                      <a:pt x="3434067" y="334014"/>
                    </a:cubicBezTo>
                    <a:lnTo>
                      <a:pt x="3434067" y="334014"/>
                    </a:lnTo>
                    <a:lnTo>
                      <a:pt x="3434067" y="334014"/>
                    </a:lnTo>
                    <a:lnTo>
                      <a:pt x="3434067" y="334014"/>
                    </a:lnTo>
                    <a:cubicBezTo>
                      <a:pt x="3437543" y="337248"/>
                      <a:pt x="3437726" y="342685"/>
                      <a:pt x="3434504" y="346159"/>
                    </a:cubicBezTo>
                    <a:cubicBezTo>
                      <a:pt x="3434504" y="346164"/>
                      <a:pt x="3434485" y="346170"/>
                      <a:pt x="3434485" y="346175"/>
                    </a:cubicBezTo>
                    <a:lnTo>
                      <a:pt x="3434485" y="346175"/>
                    </a:lnTo>
                    <a:cubicBezTo>
                      <a:pt x="3432847" y="347886"/>
                      <a:pt x="3430571" y="348855"/>
                      <a:pt x="3428205" y="348851"/>
                    </a:cubicBezTo>
                    <a:lnTo>
                      <a:pt x="3428205" y="348851"/>
                    </a:lnTo>
                    <a:cubicBezTo>
                      <a:pt x="3426002" y="348871"/>
                      <a:pt x="3423872" y="348066"/>
                      <a:pt x="3422234" y="346594"/>
                    </a:cubicBezTo>
                    <a:close/>
                    <a:moveTo>
                      <a:pt x="2165626" y="333851"/>
                    </a:moveTo>
                    <a:cubicBezTo>
                      <a:pt x="2162694" y="330131"/>
                      <a:pt x="2163313" y="324738"/>
                      <a:pt x="2167009" y="321781"/>
                    </a:cubicBezTo>
                    <a:lnTo>
                      <a:pt x="2167009" y="321781"/>
                    </a:lnTo>
                    <a:cubicBezTo>
                      <a:pt x="2170723" y="318790"/>
                      <a:pt x="2176147" y="319371"/>
                      <a:pt x="2179151" y="323081"/>
                    </a:cubicBezTo>
                    <a:cubicBezTo>
                      <a:pt x="2179151" y="323085"/>
                      <a:pt x="2179151" y="323088"/>
                      <a:pt x="2179151" y="323092"/>
                    </a:cubicBezTo>
                    <a:lnTo>
                      <a:pt x="2179151" y="323092"/>
                    </a:lnTo>
                    <a:cubicBezTo>
                      <a:pt x="2182082" y="326837"/>
                      <a:pt x="2181463" y="332247"/>
                      <a:pt x="2177768" y="335234"/>
                    </a:cubicBezTo>
                    <a:lnTo>
                      <a:pt x="2177768" y="335234"/>
                    </a:lnTo>
                    <a:cubicBezTo>
                      <a:pt x="2176257" y="336448"/>
                      <a:pt x="2174364" y="337093"/>
                      <a:pt x="2172434" y="337055"/>
                    </a:cubicBezTo>
                    <a:lnTo>
                      <a:pt x="2172434" y="337055"/>
                    </a:lnTo>
                    <a:cubicBezTo>
                      <a:pt x="2169794" y="337100"/>
                      <a:pt x="2167282" y="335948"/>
                      <a:pt x="2165607" y="333923"/>
                    </a:cubicBezTo>
                    <a:close/>
                    <a:moveTo>
                      <a:pt x="1483072" y="327552"/>
                    </a:moveTo>
                    <a:lnTo>
                      <a:pt x="1483072" y="327552"/>
                    </a:lnTo>
                    <a:cubicBezTo>
                      <a:pt x="1478576" y="326205"/>
                      <a:pt x="1476027" y="321466"/>
                      <a:pt x="1477374" y="316970"/>
                    </a:cubicBezTo>
                    <a:cubicBezTo>
                      <a:pt x="1477374" y="316941"/>
                      <a:pt x="1477393" y="316913"/>
                      <a:pt x="1477393" y="316884"/>
                    </a:cubicBezTo>
                    <a:lnTo>
                      <a:pt x="1477393" y="316884"/>
                    </a:lnTo>
                    <a:cubicBezTo>
                      <a:pt x="1478703" y="312355"/>
                      <a:pt x="1483436" y="309750"/>
                      <a:pt x="1487969" y="311062"/>
                    </a:cubicBezTo>
                    <a:cubicBezTo>
                      <a:pt x="1488006" y="311073"/>
                      <a:pt x="1488042" y="311084"/>
                      <a:pt x="1488078" y="311095"/>
                    </a:cubicBezTo>
                    <a:lnTo>
                      <a:pt x="1488078" y="311095"/>
                    </a:lnTo>
                    <a:cubicBezTo>
                      <a:pt x="1492648" y="312479"/>
                      <a:pt x="1495233" y="317303"/>
                      <a:pt x="1493849" y="321872"/>
                    </a:cubicBezTo>
                    <a:lnTo>
                      <a:pt x="1493849" y="321872"/>
                    </a:lnTo>
                    <a:cubicBezTo>
                      <a:pt x="1492739" y="325506"/>
                      <a:pt x="1489389" y="327987"/>
                      <a:pt x="1485584" y="327989"/>
                    </a:cubicBezTo>
                    <a:lnTo>
                      <a:pt x="1485584" y="327989"/>
                    </a:lnTo>
                    <a:cubicBezTo>
                      <a:pt x="1484729" y="328013"/>
                      <a:pt x="1483873" y="327889"/>
                      <a:pt x="1483054" y="327625"/>
                    </a:cubicBezTo>
                    <a:close/>
                    <a:moveTo>
                      <a:pt x="1273013" y="320416"/>
                    </a:moveTo>
                    <a:cubicBezTo>
                      <a:pt x="1271702" y="315850"/>
                      <a:pt x="1274323" y="311084"/>
                      <a:pt x="1278874" y="309730"/>
                    </a:cubicBezTo>
                    <a:lnTo>
                      <a:pt x="1278874" y="309730"/>
                    </a:lnTo>
                    <a:cubicBezTo>
                      <a:pt x="1283444" y="308405"/>
                      <a:pt x="1288231" y="311026"/>
                      <a:pt x="1289560" y="315592"/>
                    </a:cubicBezTo>
                    <a:lnTo>
                      <a:pt x="1289560" y="315592"/>
                    </a:lnTo>
                    <a:cubicBezTo>
                      <a:pt x="1290907" y="320132"/>
                      <a:pt x="1288322" y="324905"/>
                      <a:pt x="1283790" y="326252"/>
                    </a:cubicBezTo>
                    <a:cubicBezTo>
                      <a:pt x="1283753" y="326261"/>
                      <a:pt x="1283735" y="326270"/>
                      <a:pt x="1283699" y="326278"/>
                    </a:cubicBezTo>
                    <a:lnTo>
                      <a:pt x="1283699" y="326278"/>
                    </a:lnTo>
                    <a:cubicBezTo>
                      <a:pt x="1282916" y="326518"/>
                      <a:pt x="1282115" y="326634"/>
                      <a:pt x="1281296" y="326624"/>
                    </a:cubicBezTo>
                    <a:lnTo>
                      <a:pt x="1281296" y="326624"/>
                    </a:lnTo>
                    <a:cubicBezTo>
                      <a:pt x="1277473" y="326636"/>
                      <a:pt x="1274105" y="324142"/>
                      <a:pt x="1272994" y="320489"/>
                    </a:cubicBezTo>
                    <a:close/>
                    <a:moveTo>
                      <a:pt x="1383294" y="313353"/>
                    </a:moveTo>
                    <a:lnTo>
                      <a:pt x="1383294" y="313353"/>
                    </a:lnTo>
                    <a:cubicBezTo>
                      <a:pt x="1378561" y="313205"/>
                      <a:pt x="1374811" y="309297"/>
                      <a:pt x="1374866" y="304560"/>
                    </a:cubicBezTo>
                    <a:lnTo>
                      <a:pt x="1374866" y="304560"/>
                    </a:lnTo>
                    <a:cubicBezTo>
                      <a:pt x="1374975" y="299785"/>
                      <a:pt x="1378925" y="296004"/>
                      <a:pt x="1383713" y="296113"/>
                    </a:cubicBezTo>
                    <a:cubicBezTo>
                      <a:pt x="1383713" y="296113"/>
                      <a:pt x="1383731" y="296113"/>
                      <a:pt x="1383731" y="296113"/>
                    </a:cubicBezTo>
                    <a:lnTo>
                      <a:pt x="1383731" y="296113"/>
                    </a:lnTo>
                    <a:cubicBezTo>
                      <a:pt x="1388446" y="296210"/>
                      <a:pt x="1392196" y="300111"/>
                      <a:pt x="1392087" y="304826"/>
                    </a:cubicBezTo>
                    <a:cubicBezTo>
                      <a:pt x="1392087" y="304877"/>
                      <a:pt x="1392087" y="304928"/>
                      <a:pt x="1392087" y="304979"/>
                    </a:cubicBezTo>
                    <a:lnTo>
                      <a:pt x="1392087" y="304979"/>
                    </a:lnTo>
                    <a:cubicBezTo>
                      <a:pt x="1391960" y="309646"/>
                      <a:pt x="1388137" y="313363"/>
                      <a:pt x="1383477" y="313353"/>
                    </a:cubicBezTo>
                    <a:lnTo>
                      <a:pt x="1383294" y="313353"/>
                    </a:lnTo>
                    <a:close/>
                    <a:moveTo>
                      <a:pt x="3345921" y="278200"/>
                    </a:moveTo>
                    <a:cubicBezTo>
                      <a:pt x="3342244" y="275273"/>
                      <a:pt x="3341625" y="269915"/>
                      <a:pt x="3344556" y="266231"/>
                    </a:cubicBezTo>
                    <a:cubicBezTo>
                      <a:pt x="3344574" y="266196"/>
                      <a:pt x="3344610" y="266163"/>
                      <a:pt x="3344629" y="266131"/>
                    </a:cubicBezTo>
                    <a:lnTo>
                      <a:pt x="3344629" y="266131"/>
                    </a:lnTo>
                    <a:cubicBezTo>
                      <a:pt x="3347614" y="262422"/>
                      <a:pt x="3353021" y="261831"/>
                      <a:pt x="3356735" y="264809"/>
                    </a:cubicBezTo>
                    <a:cubicBezTo>
                      <a:pt x="3356753" y="264818"/>
                      <a:pt x="3356753" y="264829"/>
                      <a:pt x="3356771" y="264838"/>
                    </a:cubicBezTo>
                    <a:lnTo>
                      <a:pt x="3356771" y="264838"/>
                    </a:lnTo>
                    <a:cubicBezTo>
                      <a:pt x="3360412" y="267873"/>
                      <a:pt x="3360976" y="273248"/>
                      <a:pt x="3358063" y="276980"/>
                    </a:cubicBezTo>
                    <a:lnTo>
                      <a:pt x="3358063" y="276980"/>
                    </a:lnTo>
                    <a:cubicBezTo>
                      <a:pt x="3356407" y="278990"/>
                      <a:pt x="3353949" y="280157"/>
                      <a:pt x="3351346" y="280166"/>
                    </a:cubicBezTo>
                    <a:lnTo>
                      <a:pt x="3351346" y="280166"/>
                    </a:lnTo>
                    <a:cubicBezTo>
                      <a:pt x="3349362" y="280173"/>
                      <a:pt x="3347450" y="279505"/>
                      <a:pt x="3345903" y="278273"/>
                    </a:cubicBezTo>
                    <a:close/>
                    <a:moveTo>
                      <a:pt x="2243777" y="265785"/>
                    </a:moveTo>
                    <a:cubicBezTo>
                      <a:pt x="2240518" y="262364"/>
                      <a:pt x="2240591" y="256956"/>
                      <a:pt x="2243940" y="253624"/>
                    </a:cubicBezTo>
                    <a:lnTo>
                      <a:pt x="2243940" y="253624"/>
                    </a:lnTo>
                    <a:cubicBezTo>
                      <a:pt x="2247381" y="250324"/>
                      <a:pt x="2252843" y="250406"/>
                      <a:pt x="2256174" y="253806"/>
                    </a:cubicBezTo>
                    <a:lnTo>
                      <a:pt x="2256174" y="253806"/>
                    </a:lnTo>
                    <a:cubicBezTo>
                      <a:pt x="2259469" y="257261"/>
                      <a:pt x="2259359" y="262725"/>
                      <a:pt x="2255919" y="266040"/>
                    </a:cubicBezTo>
                    <a:lnTo>
                      <a:pt x="2255919" y="266040"/>
                    </a:lnTo>
                    <a:cubicBezTo>
                      <a:pt x="2254335" y="267623"/>
                      <a:pt x="2252205" y="268519"/>
                      <a:pt x="2249966" y="268534"/>
                    </a:cubicBezTo>
                    <a:lnTo>
                      <a:pt x="2249966" y="268534"/>
                    </a:lnTo>
                    <a:cubicBezTo>
                      <a:pt x="2247618" y="268541"/>
                      <a:pt x="2245360" y="267571"/>
                      <a:pt x="2243758" y="265857"/>
                    </a:cubicBezTo>
                    <a:close/>
                    <a:moveTo>
                      <a:pt x="3260252" y="230632"/>
                    </a:moveTo>
                    <a:lnTo>
                      <a:pt x="3260252" y="230632"/>
                    </a:lnTo>
                    <a:cubicBezTo>
                      <a:pt x="3255646" y="229352"/>
                      <a:pt x="3252934" y="224576"/>
                      <a:pt x="3254226" y="219964"/>
                    </a:cubicBezTo>
                    <a:cubicBezTo>
                      <a:pt x="3254226" y="219959"/>
                      <a:pt x="3254226" y="219952"/>
                      <a:pt x="3254226" y="219946"/>
                    </a:cubicBezTo>
                    <a:lnTo>
                      <a:pt x="3254226" y="219946"/>
                    </a:lnTo>
                    <a:cubicBezTo>
                      <a:pt x="3255500" y="215393"/>
                      <a:pt x="3260215" y="212728"/>
                      <a:pt x="3264766" y="213995"/>
                    </a:cubicBezTo>
                    <a:cubicBezTo>
                      <a:pt x="3264785" y="214001"/>
                      <a:pt x="3264803" y="214006"/>
                      <a:pt x="3264821" y="214012"/>
                    </a:cubicBezTo>
                    <a:lnTo>
                      <a:pt x="3264821" y="214012"/>
                    </a:lnTo>
                    <a:cubicBezTo>
                      <a:pt x="3269408" y="215259"/>
                      <a:pt x="3272121" y="219990"/>
                      <a:pt x="3270865" y="224579"/>
                    </a:cubicBezTo>
                    <a:cubicBezTo>
                      <a:pt x="3270865" y="224588"/>
                      <a:pt x="3270865" y="224597"/>
                      <a:pt x="3270865" y="224606"/>
                    </a:cubicBezTo>
                    <a:lnTo>
                      <a:pt x="3270865" y="224606"/>
                    </a:lnTo>
                    <a:cubicBezTo>
                      <a:pt x="3269791" y="228333"/>
                      <a:pt x="3266387" y="230898"/>
                      <a:pt x="3262509" y="230887"/>
                    </a:cubicBezTo>
                    <a:lnTo>
                      <a:pt x="3262509" y="230887"/>
                    </a:lnTo>
                    <a:cubicBezTo>
                      <a:pt x="3261744" y="230929"/>
                      <a:pt x="3260980" y="230843"/>
                      <a:pt x="3260252" y="230632"/>
                    </a:cubicBezTo>
                    <a:close/>
                    <a:moveTo>
                      <a:pt x="3162349" y="197864"/>
                    </a:moveTo>
                    <a:cubicBezTo>
                      <a:pt x="3157871" y="196437"/>
                      <a:pt x="3155395" y="191646"/>
                      <a:pt x="3156815" y="187162"/>
                    </a:cubicBezTo>
                    <a:cubicBezTo>
                      <a:pt x="3156833" y="187089"/>
                      <a:pt x="3156869" y="187015"/>
                      <a:pt x="3156888" y="186942"/>
                    </a:cubicBezTo>
                    <a:lnTo>
                      <a:pt x="3156888" y="186942"/>
                    </a:lnTo>
                    <a:cubicBezTo>
                      <a:pt x="3158398" y="182420"/>
                      <a:pt x="3163277" y="179973"/>
                      <a:pt x="3167792" y="181477"/>
                    </a:cubicBezTo>
                    <a:cubicBezTo>
                      <a:pt x="3167810" y="181479"/>
                      <a:pt x="3167810" y="181479"/>
                      <a:pt x="3167810" y="181480"/>
                    </a:cubicBezTo>
                    <a:lnTo>
                      <a:pt x="3167810" y="181480"/>
                    </a:lnTo>
                    <a:cubicBezTo>
                      <a:pt x="3172307" y="183010"/>
                      <a:pt x="3174746" y="187881"/>
                      <a:pt x="3173271" y="192403"/>
                    </a:cubicBezTo>
                    <a:lnTo>
                      <a:pt x="3173271" y="192403"/>
                    </a:lnTo>
                    <a:cubicBezTo>
                      <a:pt x="3172124" y="195957"/>
                      <a:pt x="3168811" y="198358"/>
                      <a:pt x="3165079" y="198338"/>
                    </a:cubicBezTo>
                    <a:lnTo>
                      <a:pt x="3165079" y="198338"/>
                    </a:lnTo>
                    <a:cubicBezTo>
                      <a:pt x="3164151" y="198347"/>
                      <a:pt x="3163222" y="198187"/>
                      <a:pt x="3162349" y="197864"/>
                    </a:cubicBezTo>
                    <a:close/>
                    <a:moveTo>
                      <a:pt x="2312207" y="188471"/>
                    </a:moveTo>
                    <a:cubicBezTo>
                      <a:pt x="2308548" y="185451"/>
                      <a:pt x="2307965" y="180053"/>
                      <a:pt x="2310914" y="176329"/>
                    </a:cubicBezTo>
                    <a:lnTo>
                      <a:pt x="2310914" y="176329"/>
                    </a:lnTo>
                    <a:cubicBezTo>
                      <a:pt x="2313918" y="172609"/>
                      <a:pt x="2319361" y="172021"/>
                      <a:pt x="2323075" y="175016"/>
                    </a:cubicBezTo>
                    <a:cubicBezTo>
                      <a:pt x="2323075" y="175016"/>
                      <a:pt x="2323075" y="175018"/>
                      <a:pt x="2323075" y="175018"/>
                    </a:cubicBezTo>
                    <a:lnTo>
                      <a:pt x="2323075" y="175018"/>
                    </a:lnTo>
                    <a:cubicBezTo>
                      <a:pt x="2326788" y="178023"/>
                      <a:pt x="2327353" y="183461"/>
                      <a:pt x="2324367" y="187178"/>
                    </a:cubicBezTo>
                    <a:lnTo>
                      <a:pt x="2324367" y="187178"/>
                    </a:lnTo>
                    <a:cubicBezTo>
                      <a:pt x="2322711" y="189177"/>
                      <a:pt x="2320253" y="190342"/>
                      <a:pt x="2317650" y="190364"/>
                    </a:cubicBezTo>
                    <a:lnTo>
                      <a:pt x="2317650" y="190364"/>
                    </a:lnTo>
                    <a:cubicBezTo>
                      <a:pt x="2315684" y="190377"/>
                      <a:pt x="2313754" y="189714"/>
                      <a:pt x="2312207" y="188489"/>
                    </a:cubicBezTo>
                    <a:close/>
                    <a:moveTo>
                      <a:pt x="3064737" y="161856"/>
                    </a:moveTo>
                    <a:lnTo>
                      <a:pt x="3064737" y="161856"/>
                    </a:lnTo>
                    <a:cubicBezTo>
                      <a:pt x="3060332" y="160070"/>
                      <a:pt x="3058165" y="155075"/>
                      <a:pt x="3059895" y="150642"/>
                    </a:cubicBezTo>
                    <a:lnTo>
                      <a:pt x="3059895" y="150642"/>
                    </a:lnTo>
                    <a:cubicBezTo>
                      <a:pt x="3061697" y="146250"/>
                      <a:pt x="3066685" y="144105"/>
                      <a:pt x="3071109" y="145818"/>
                    </a:cubicBezTo>
                    <a:lnTo>
                      <a:pt x="3071109" y="145818"/>
                    </a:lnTo>
                    <a:cubicBezTo>
                      <a:pt x="3075514" y="147589"/>
                      <a:pt x="3077681" y="152590"/>
                      <a:pt x="3075933" y="157014"/>
                    </a:cubicBezTo>
                    <a:lnTo>
                      <a:pt x="3075933" y="157014"/>
                    </a:lnTo>
                    <a:cubicBezTo>
                      <a:pt x="3074622" y="160300"/>
                      <a:pt x="3071454" y="162464"/>
                      <a:pt x="3067923" y="162475"/>
                    </a:cubicBezTo>
                    <a:lnTo>
                      <a:pt x="3067923" y="162475"/>
                    </a:lnTo>
                    <a:cubicBezTo>
                      <a:pt x="3066849" y="162477"/>
                      <a:pt x="3065775" y="162273"/>
                      <a:pt x="3064774" y="161874"/>
                    </a:cubicBezTo>
                    <a:close/>
                    <a:moveTo>
                      <a:pt x="2968746" y="123081"/>
                    </a:moveTo>
                    <a:cubicBezTo>
                      <a:pt x="2964340" y="121290"/>
                      <a:pt x="2962228" y="116271"/>
                      <a:pt x="2964013" y="111867"/>
                    </a:cubicBezTo>
                    <a:lnTo>
                      <a:pt x="2964013" y="111867"/>
                    </a:lnTo>
                    <a:cubicBezTo>
                      <a:pt x="2965797" y="107469"/>
                      <a:pt x="2970785" y="105321"/>
                      <a:pt x="2975208" y="107043"/>
                    </a:cubicBezTo>
                    <a:lnTo>
                      <a:pt x="2975208" y="107043"/>
                    </a:lnTo>
                    <a:cubicBezTo>
                      <a:pt x="2979614" y="108834"/>
                      <a:pt x="2981725" y="113853"/>
                      <a:pt x="2979941" y="118257"/>
                    </a:cubicBezTo>
                    <a:lnTo>
                      <a:pt x="2979941" y="118257"/>
                    </a:lnTo>
                    <a:cubicBezTo>
                      <a:pt x="2978631" y="121541"/>
                      <a:pt x="2975463" y="123702"/>
                      <a:pt x="2971931" y="123718"/>
                    </a:cubicBezTo>
                    <a:lnTo>
                      <a:pt x="2971931" y="123718"/>
                    </a:lnTo>
                    <a:cubicBezTo>
                      <a:pt x="2970857" y="123709"/>
                      <a:pt x="2969783" y="123500"/>
                      <a:pt x="2968782" y="123099"/>
                    </a:cubicBezTo>
                    <a:close/>
                    <a:moveTo>
                      <a:pt x="2381492" y="111794"/>
                    </a:moveTo>
                    <a:cubicBezTo>
                      <a:pt x="2378452" y="108128"/>
                      <a:pt x="2378944" y="102688"/>
                      <a:pt x="2382603" y="99634"/>
                    </a:cubicBezTo>
                    <a:lnTo>
                      <a:pt x="2382603" y="99634"/>
                    </a:lnTo>
                    <a:cubicBezTo>
                      <a:pt x="2386262" y="96595"/>
                      <a:pt x="2391705" y="97102"/>
                      <a:pt x="2394745" y="100762"/>
                    </a:cubicBezTo>
                    <a:lnTo>
                      <a:pt x="2394745" y="100762"/>
                    </a:lnTo>
                    <a:cubicBezTo>
                      <a:pt x="2397749" y="104432"/>
                      <a:pt x="2397257" y="109841"/>
                      <a:pt x="2393635" y="112905"/>
                    </a:cubicBezTo>
                    <a:lnTo>
                      <a:pt x="2393635" y="112905"/>
                    </a:lnTo>
                    <a:cubicBezTo>
                      <a:pt x="2392087" y="114163"/>
                      <a:pt x="2390158" y="114862"/>
                      <a:pt x="2388173" y="114889"/>
                    </a:cubicBezTo>
                    <a:lnTo>
                      <a:pt x="2388173" y="114889"/>
                    </a:lnTo>
                    <a:cubicBezTo>
                      <a:pt x="2385607" y="114913"/>
                      <a:pt x="2383167" y="113784"/>
                      <a:pt x="2381529" y="111812"/>
                    </a:cubicBezTo>
                    <a:close/>
                    <a:moveTo>
                      <a:pt x="2872682" y="84397"/>
                    </a:moveTo>
                    <a:cubicBezTo>
                      <a:pt x="2868294" y="82595"/>
                      <a:pt x="2866146" y="77610"/>
                      <a:pt x="2867857" y="73183"/>
                    </a:cubicBezTo>
                    <a:lnTo>
                      <a:pt x="2867857" y="73183"/>
                    </a:lnTo>
                    <a:cubicBezTo>
                      <a:pt x="2869623" y="68763"/>
                      <a:pt x="2874629" y="66604"/>
                      <a:pt x="2879053" y="68359"/>
                    </a:cubicBezTo>
                    <a:lnTo>
                      <a:pt x="2879053" y="68359"/>
                    </a:lnTo>
                    <a:cubicBezTo>
                      <a:pt x="2883440" y="70152"/>
                      <a:pt x="2885588" y="75131"/>
                      <a:pt x="2883877" y="79554"/>
                    </a:cubicBezTo>
                    <a:lnTo>
                      <a:pt x="2883877" y="79554"/>
                    </a:lnTo>
                    <a:cubicBezTo>
                      <a:pt x="2882567" y="82838"/>
                      <a:pt x="2879399" y="84999"/>
                      <a:pt x="2875867" y="85016"/>
                    </a:cubicBezTo>
                    <a:lnTo>
                      <a:pt x="2875867" y="85016"/>
                    </a:lnTo>
                    <a:cubicBezTo>
                      <a:pt x="2874793" y="85016"/>
                      <a:pt x="2873719" y="84812"/>
                      <a:pt x="2872718" y="84415"/>
                    </a:cubicBezTo>
                    <a:close/>
                    <a:moveTo>
                      <a:pt x="2467563" y="54833"/>
                    </a:moveTo>
                    <a:cubicBezTo>
                      <a:pt x="2465578" y="50586"/>
                      <a:pt x="2467417" y="45540"/>
                      <a:pt x="2471658" y="43559"/>
                    </a:cubicBezTo>
                    <a:cubicBezTo>
                      <a:pt x="2471731" y="43530"/>
                      <a:pt x="2471786" y="43501"/>
                      <a:pt x="2471859" y="43473"/>
                    </a:cubicBezTo>
                    <a:lnTo>
                      <a:pt x="2471859" y="43473"/>
                    </a:lnTo>
                    <a:cubicBezTo>
                      <a:pt x="2476155" y="41491"/>
                      <a:pt x="2481234" y="43361"/>
                      <a:pt x="2483218" y="47650"/>
                    </a:cubicBezTo>
                    <a:cubicBezTo>
                      <a:pt x="2483218" y="47666"/>
                      <a:pt x="2483236" y="47680"/>
                      <a:pt x="2483236" y="47697"/>
                    </a:cubicBezTo>
                    <a:lnTo>
                      <a:pt x="2483236" y="47697"/>
                    </a:lnTo>
                    <a:cubicBezTo>
                      <a:pt x="2485202" y="52051"/>
                      <a:pt x="2483273" y="57172"/>
                      <a:pt x="2478922" y="59147"/>
                    </a:cubicBezTo>
                    <a:lnTo>
                      <a:pt x="2478922" y="59147"/>
                    </a:lnTo>
                    <a:cubicBezTo>
                      <a:pt x="2477811" y="59657"/>
                      <a:pt x="2476628" y="59925"/>
                      <a:pt x="2475409" y="59930"/>
                    </a:cubicBezTo>
                    <a:lnTo>
                      <a:pt x="2475409" y="59930"/>
                    </a:lnTo>
                    <a:cubicBezTo>
                      <a:pt x="2472041" y="59923"/>
                      <a:pt x="2468982" y="57933"/>
                      <a:pt x="2467599" y="54851"/>
                    </a:cubicBezTo>
                    <a:close/>
                    <a:moveTo>
                      <a:pt x="2775998" y="48898"/>
                    </a:moveTo>
                    <a:lnTo>
                      <a:pt x="2775998" y="48898"/>
                    </a:lnTo>
                    <a:cubicBezTo>
                      <a:pt x="2771447" y="47433"/>
                      <a:pt x="2768935" y="42552"/>
                      <a:pt x="2770410" y="37996"/>
                    </a:cubicBezTo>
                    <a:cubicBezTo>
                      <a:pt x="2770410" y="37988"/>
                      <a:pt x="2770410" y="37983"/>
                      <a:pt x="2770410" y="37976"/>
                    </a:cubicBezTo>
                    <a:lnTo>
                      <a:pt x="2770410" y="37976"/>
                    </a:lnTo>
                    <a:cubicBezTo>
                      <a:pt x="2771811" y="33452"/>
                      <a:pt x="2776617" y="30922"/>
                      <a:pt x="2781132" y="32325"/>
                    </a:cubicBezTo>
                    <a:cubicBezTo>
                      <a:pt x="2781205" y="32345"/>
                      <a:pt x="2781259" y="32365"/>
                      <a:pt x="2781332" y="32387"/>
                    </a:cubicBezTo>
                    <a:lnTo>
                      <a:pt x="2781332" y="32387"/>
                    </a:lnTo>
                    <a:cubicBezTo>
                      <a:pt x="2785865" y="33805"/>
                      <a:pt x="2788395" y="38635"/>
                      <a:pt x="2786975" y="43173"/>
                    </a:cubicBezTo>
                    <a:cubicBezTo>
                      <a:pt x="2786975" y="43219"/>
                      <a:pt x="2786957" y="43264"/>
                      <a:pt x="2786939" y="43310"/>
                    </a:cubicBezTo>
                    <a:lnTo>
                      <a:pt x="2786939" y="43310"/>
                    </a:lnTo>
                    <a:cubicBezTo>
                      <a:pt x="2785774" y="46863"/>
                      <a:pt x="2782479" y="49286"/>
                      <a:pt x="2778747" y="49335"/>
                    </a:cubicBezTo>
                    <a:lnTo>
                      <a:pt x="2778747" y="49335"/>
                    </a:lnTo>
                    <a:cubicBezTo>
                      <a:pt x="2777819" y="49330"/>
                      <a:pt x="2776909" y="49190"/>
                      <a:pt x="2776035" y="48917"/>
                    </a:cubicBezTo>
                    <a:close/>
                    <a:moveTo>
                      <a:pt x="2676075" y="31131"/>
                    </a:moveTo>
                    <a:cubicBezTo>
                      <a:pt x="2671433" y="30323"/>
                      <a:pt x="2668283" y="25942"/>
                      <a:pt x="2669011" y="21282"/>
                    </a:cubicBezTo>
                    <a:lnTo>
                      <a:pt x="2669011" y="21282"/>
                    </a:lnTo>
                    <a:cubicBezTo>
                      <a:pt x="2669721" y="16630"/>
                      <a:pt x="2674054" y="13426"/>
                      <a:pt x="2678714" y="14128"/>
                    </a:cubicBezTo>
                    <a:cubicBezTo>
                      <a:pt x="2678751" y="14134"/>
                      <a:pt x="2678787" y="14140"/>
                      <a:pt x="2678824" y="14146"/>
                    </a:cubicBezTo>
                    <a:lnTo>
                      <a:pt x="2678824" y="14146"/>
                    </a:lnTo>
                    <a:cubicBezTo>
                      <a:pt x="2683520" y="14815"/>
                      <a:pt x="2686797" y="19166"/>
                      <a:pt x="2686124" y="23864"/>
                    </a:cubicBezTo>
                    <a:cubicBezTo>
                      <a:pt x="2686124" y="23895"/>
                      <a:pt x="2686105" y="23927"/>
                      <a:pt x="2686105" y="23958"/>
                    </a:cubicBezTo>
                    <a:lnTo>
                      <a:pt x="2686105" y="23958"/>
                    </a:lnTo>
                    <a:cubicBezTo>
                      <a:pt x="2685377" y="28126"/>
                      <a:pt x="2681791" y="31187"/>
                      <a:pt x="2677568" y="31240"/>
                    </a:cubicBezTo>
                    <a:lnTo>
                      <a:pt x="2677568" y="31240"/>
                    </a:lnTo>
                    <a:cubicBezTo>
                      <a:pt x="2677058" y="31258"/>
                      <a:pt x="2676621" y="31149"/>
                      <a:pt x="2676111" y="31149"/>
                    </a:cubicBezTo>
                    <a:close/>
                    <a:moveTo>
                      <a:pt x="2565775" y="23467"/>
                    </a:moveTo>
                    <a:cubicBezTo>
                      <a:pt x="2565083" y="18792"/>
                      <a:pt x="2568323" y="14444"/>
                      <a:pt x="2572984" y="13755"/>
                    </a:cubicBezTo>
                    <a:cubicBezTo>
                      <a:pt x="2573020" y="13752"/>
                      <a:pt x="2573038" y="13749"/>
                      <a:pt x="2573057" y="13746"/>
                    </a:cubicBezTo>
                    <a:lnTo>
                      <a:pt x="2573057" y="13746"/>
                    </a:lnTo>
                    <a:cubicBezTo>
                      <a:pt x="2577735" y="13057"/>
                      <a:pt x="2582086" y="16288"/>
                      <a:pt x="2582759" y="20963"/>
                    </a:cubicBezTo>
                    <a:cubicBezTo>
                      <a:pt x="2582778" y="20985"/>
                      <a:pt x="2582778" y="21006"/>
                      <a:pt x="2582778" y="21028"/>
                    </a:cubicBezTo>
                    <a:lnTo>
                      <a:pt x="2582778" y="21028"/>
                    </a:lnTo>
                    <a:cubicBezTo>
                      <a:pt x="2583469" y="25751"/>
                      <a:pt x="2580211" y="30146"/>
                      <a:pt x="2575496" y="30858"/>
                    </a:cubicBezTo>
                    <a:lnTo>
                      <a:pt x="2575496" y="30858"/>
                    </a:lnTo>
                    <a:cubicBezTo>
                      <a:pt x="2575095" y="30936"/>
                      <a:pt x="2574695" y="30967"/>
                      <a:pt x="2574294" y="30949"/>
                    </a:cubicBezTo>
                    <a:lnTo>
                      <a:pt x="2574294" y="30949"/>
                    </a:lnTo>
                    <a:cubicBezTo>
                      <a:pt x="2569998" y="30916"/>
                      <a:pt x="2566394" y="27736"/>
                      <a:pt x="2565811" y="2348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5768EE3-3AE0-48D8-AC79-B4ADA2B07FB3}"/>
                  </a:ext>
                </a:extLst>
              </p:cNvPr>
              <p:cNvSpPr/>
              <p:nvPr/>
            </p:nvSpPr>
            <p:spPr>
              <a:xfrm>
                <a:off x="13334270" y="5565103"/>
                <a:ext cx="4624015" cy="4673912"/>
              </a:xfrm>
              <a:custGeom>
                <a:avLst/>
                <a:gdLst>
                  <a:gd name="connsiteX0" fmla="*/ 2953835 w 5060802"/>
                  <a:gd name="connsiteY0" fmla="*/ 5109914 h 5115415"/>
                  <a:gd name="connsiteX1" fmla="*/ 2953835 w 5060802"/>
                  <a:gd name="connsiteY1" fmla="*/ 5109914 h 5115415"/>
                  <a:gd name="connsiteX2" fmla="*/ 2946244 w 5060802"/>
                  <a:gd name="connsiteY2" fmla="*/ 5100356 h 5115415"/>
                  <a:gd name="connsiteX3" fmla="*/ 2946244 w 5060802"/>
                  <a:gd name="connsiteY3" fmla="*/ 5100356 h 5115415"/>
                  <a:gd name="connsiteX4" fmla="*/ 2946244 w 5060802"/>
                  <a:gd name="connsiteY4" fmla="*/ 5100356 h 5115415"/>
                  <a:gd name="connsiteX5" fmla="*/ 2955692 w 5060802"/>
                  <a:gd name="connsiteY5" fmla="*/ 5092765 h 5115415"/>
                  <a:gd name="connsiteX6" fmla="*/ 2955729 w 5060802"/>
                  <a:gd name="connsiteY6" fmla="*/ 5092765 h 5115415"/>
                  <a:gd name="connsiteX7" fmla="*/ 2955729 w 5060802"/>
                  <a:gd name="connsiteY7" fmla="*/ 5092765 h 5115415"/>
                  <a:gd name="connsiteX8" fmla="*/ 2963320 w 5060802"/>
                  <a:gd name="connsiteY8" fmla="*/ 5102159 h 5115415"/>
                  <a:gd name="connsiteX9" fmla="*/ 2963302 w 5060802"/>
                  <a:gd name="connsiteY9" fmla="*/ 5102249 h 5115415"/>
                  <a:gd name="connsiteX10" fmla="*/ 2963302 w 5060802"/>
                  <a:gd name="connsiteY10" fmla="*/ 5102249 h 5115415"/>
                  <a:gd name="connsiteX11" fmla="*/ 2954782 w 5060802"/>
                  <a:gd name="connsiteY11" fmla="*/ 5109914 h 5115415"/>
                  <a:gd name="connsiteX12" fmla="*/ 2953835 w 5060802"/>
                  <a:gd name="connsiteY12" fmla="*/ 5109914 h 5115415"/>
                  <a:gd name="connsiteX13" fmla="*/ 3049135 w 5060802"/>
                  <a:gd name="connsiteY13" fmla="*/ 5100356 h 5115415"/>
                  <a:gd name="connsiteX14" fmla="*/ 3056053 w 5060802"/>
                  <a:gd name="connsiteY14" fmla="*/ 5090362 h 5115415"/>
                  <a:gd name="connsiteX15" fmla="*/ 3056107 w 5060802"/>
                  <a:gd name="connsiteY15" fmla="*/ 5090362 h 5115415"/>
                  <a:gd name="connsiteX16" fmla="*/ 3056107 w 5060802"/>
                  <a:gd name="connsiteY16" fmla="*/ 5090362 h 5115415"/>
                  <a:gd name="connsiteX17" fmla="*/ 3066065 w 5060802"/>
                  <a:gd name="connsiteY17" fmla="*/ 5097043 h 5115415"/>
                  <a:gd name="connsiteX18" fmla="*/ 3066101 w 5060802"/>
                  <a:gd name="connsiteY18" fmla="*/ 5097243 h 5115415"/>
                  <a:gd name="connsiteX19" fmla="*/ 3066101 w 5060802"/>
                  <a:gd name="connsiteY19" fmla="*/ 5097243 h 5115415"/>
                  <a:gd name="connsiteX20" fmla="*/ 3059202 w 5060802"/>
                  <a:gd name="connsiteY20" fmla="*/ 5107238 h 5115415"/>
                  <a:gd name="connsiteX21" fmla="*/ 3059202 w 5060802"/>
                  <a:gd name="connsiteY21" fmla="*/ 5107238 h 5115415"/>
                  <a:gd name="connsiteX22" fmla="*/ 3057655 w 5060802"/>
                  <a:gd name="connsiteY22" fmla="*/ 5107420 h 5115415"/>
                  <a:gd name="connsiteX23" fmla="*/ 3057655 w 5060802"/>
                  <a:gd name="connsiteY23" fmla="*/ 5107420 h 5115415"/>
                  <a:gd name="connsiteX24" fmla="*/ 3049135 w 5060802"/>
                  <a:gd name="connsiteY24" fmla="*/ 5100356 h 5115415"/>
                  <a:gd name="connsiteX25" fmla="*/ 2850963 w 5060802"/>
                  <a:gd name="connsiteY25" fmla="*/ 5097334 h 5115415"/>
                  <a:gd name="connsiteX26" fmla="*/ 2843462 w 5060802"/>
                  <a:gd name="connsiteY26" fmla="*/ 5087704 h 5115415"/>
                  <a:gd name="connsiteX27" fmla="*/ 2843462 w 5060802"/>
                  <a:gd name="connsiteY27" fmla="*/ 5087686 h 5115415"/>
                  <a:gd name="connsiteX28" fmla="*/ 2843462 w 5060802"/>
                  <a:gd name="connsiteY28" fmla="*/ 5087686 h 5115415"/>
                  <a:gd name="connsiteX29" fmla="*/ 2853111 w 5060802"/>
                  <a:gd name="connsiteY29" fmla="*/ 5080186 h 5115415"/>
                  <a:gd name="connsiteX30" fmla="*/ 2853111 w 5060802"/>
                  <a:gd name="connsiteY30" fmla="*/ 5080186 h 5115415"/>
                  <a:gd name="connsiteX31" fmla="*/ 2860611 w 5060802"/>
                  <a:gd name="connsiteY31" fmla="*/ 5089834 h 5115415"/>
                  <a:gd name="connsiteX32" fmla="*/ 2860611 w 5060802"/>
                  <a:gd name="connsiteY32" fmla="*/ 5089834 h 5115415"/>
                  <a:gd name="connsiteX33" fmla="*/ 2851982 w 5060802"/>
                  <a:gd name="connsiteY33" fmla="*/ 5097425 h 5115415"/>
                  <a:gd name="connsiteX34" fmla="*/ 2851982 w 5060802"/>
                  <a:gd name="connsiteY34" fmla="*/ 5097425 h 5115415"/>
                  <a:gd name="connsiteX35" fmla="*/ 2850963 w 5060802"/>
                  <a:gd name="connsiteY35" fmla="*/ 5097334 h 5115415"/>
                  <a:gd name="connsiteX36" fmla="*/ 2748345 w 5060802"/>
                  <a:gd name="connsiteY36" fmla="*/ 5080695 h 5115415"/>
                  <a:gd name="connsiteX37" fmla="*/ 2741445 w 5060802"/>
                  <a:gd name="connsiteY37" fmla="*/ 5070628 h 5115415"/>
                  <a:gd name="connsiteX38" fmla="*/ 2741445 w 5060802"/>
                  <a:gd name="connsiteY38" fmla="*/ 5070628 h 5115415"/>
                  <a:gd name="connsiteX39" fmla="*/ 2751531 w 5060802"/>
                  <a:gd name="connsiteY39" fmla="*/ 5063729 h 5115415"/>
                  <a:gd name="connsiteX40" fmla="*/ 2751531 w 5060802"/>
                  <a:gd name="connsiteY40" fmla="*/ 5063729 h 5115415"/>
                  <a:gd name="connsiteX41" fmla="*/ 2758430 w 5060802"/>
                  <a:gd name="connsiteY41" fmla="*/ 5073814 h 5115415"/>
                  <a:gd name="connsiteX42" fmla="*/ 2758430 w 5060802"/>
                  <a:gd name="connsiteY42" fmla="*/ 5073814 h 5115415"/>
                  <a:gd name="connsiteX43" fmla="*/ 2749892 w 5060802"/>
                  <a:gd name="connsiteY43" fmla="*/ 5080878 h 5115415"/>
                  <a:gd name="connsiteX44" fmla="*/ 2749892 w 5060802"/>
                  <a:gd name="connsiteY44" fmla="*/ 5080878 h 5115415"/>
                  <a:gd name="connsiteX45" fmla="*/ 2748345 w 5060802"/>
                  <a:gd name="connsiteY45" fmla="*/ 5080677 h 5115415"/>
                  <a:gd name="connsiteX46" fmla="*/ 3149150 w 5060802"/>
                  <a:gd name="connsiteY46" fmla="*/ 5074160 h 5115415"/>
                  <a:gd name="connsiteX47" fmla="*/ 3153955 w 5060802"/>
                  <a:gd name="connsiteY47" fmla="*/ 5063074 h 5115415"/>
                  <a:gd name="connsiteX48" fmla="*/ 3154065 w 5060802"/>
                  <a:gd name="connsiteY48" fmla="*/ 5063037 h 5115415"/>
                  <a:gd name="connsiteX49" fmla="*/ 3154065 w 5060802"/>
                  <a:gd name="connsiteY49" fmla="*/ 5063037 h 5115415"/>
                  <a:gd name="connsiteX50" fmla="*/ 3165169 w 5060802"/>
                  <a:gd name="connsiteY50" fmla="*/ 5067898 h 5115415"/>
                  <a:gd name="connsiteX51" fmla="*/ 3165187 w 5060802"/>
                  <a:gd name="connsiteY51" fmla="*/ 5067953 h 5115415"/>
                  <a:gd name="connsiteX52" fmla="*/ 3165187 w 5060802"/>
                  <a:gd name="connsiteY52" fmla="*/ 5067953 h 5115415"/>
                  <a:gd name="connsiteX53" fmla="*/ 3160272 w 5060802"/>
                  <a:gd name="connsiteY53" fmla="*/ 5079076 h 5115415"/>
                  <a:gd name="connsiteX54" fmla="*/ 3160272 w 5060802"/>
                  <a:gd name="connsiteY54" fmla="*/ 5079076 h 5115415"/>
                  <a:gd name="connsiteX55" fmla="*/ 3157159 w 5060802"/>
                  <a:gd name="connsiteY55" fmla="*/ 5079676 h 5115415"/>
                  <a:gd name="connsiteX56" fmla="*/ 3157159 w 5060802"/>
                  <a:gd name="connsiteY56" fmla="*/ 5079676 h 5115415"/>
                  <a:gd name="connsiteX57" fmla="*/ 3149150 w 5060802"/>
                  <a:gd name="connsiteY57" fmla="*/ 5074160 h 5115415"/>
                  <a:gd name="connsiteX58" fmla="*/ 2646710 w 5060802"/>
                  <a:gd name="connsiteY58" fmla="*/ 5060890 h 5115415"/>
                  <a:gd name="connsiteX59" fmla="*/ 2639865 w 5060802"/>
                  <a:gd name="connsiteY59" fmla="*/ 5050968 h 5115415"/>
                  <a:gd name="connsiteX60" fmla="*/ 2639902 w 5060802"/>
                  <a:gd name="connsiteY60" fmla="*/ 5050804 h 5115415"/>
                  <a:gd name="connsiteX61" fmla="*/ 2639902 w 5060802"/>
                  <a:gd name="connsiteY61" fmla="*/ 5050804 h 5115415"/>
                  <a:gd name="connsiteX62" fmla="*/ 2649969 w 5060802"/>
                  <a:gd name="connsiteY62" fmla="*/ 5043996 h 5115415"/>
                  <a:gd name="connsiteX63" fmla="*/ 2649987 w 5060802"/>
                  <a:gd name="connsiteY63" fmla="*/ 5043996 h 5115415"/>
                  <a:gd name="connsiteX64" fmla="*/ 2649987 w 5060802"/>
                  <a:gd name="connsiteY64" fmla="*/ 5043996 h 5115415"/>
                  <a:gd name="connsiteX65" fmla="*/ 2656795 w 5060802"/>
                  <a:gd name="connsiteY65" fmla="*/ 5054081 h 5115415"/>
                  <a:gd name="connsiteX66" fmla="*/ 2656795 w 5060802"/>
                  <a:gd name="connsiteY66" fmla="*/ 5054081 h 5115415"/>
                  <a:gd name="connsiteX67" fmla="*/ 2648349 w 5060802"/>
                  <a:gd name="connsiteY67" fmla="*/ 5061071 h 5115415"/>
                  <a:gd name="connsiteX68" fmla="*/ 2648349 w 5060802"/>
                  <a:gd name="connsiteY68" fmla="*/ 5061071 h 5115415"/>
                  <a:gd name="connsiteX69" fmla="*/ 2646765 w 5060802"/>
                  <a:gd name="connsiteY69" fmla="*/ 5060890 h 5115415"/>
                  <a:gd name="connsiteX70" fmla="*/ 2546422 w 5060802"/>
                  <a:gd name="connsiteY70" fmla="*/ 5038225 h 5115415"/>
                  <a:gd name="connsiteX71" fmla="*/ 2546422 w 5060802"/>
                  <a:gd name="connsiteY71" fmla="*/ 5038225 h 5115415"/>
                  <a:gd name="connsiteX72" fmla="*/ 2539250 w 5060802"/>
                  <a:gd name="connsiteY72" fmla="*/ 5028449 h 5115415"/>
                  <a:gd name="connsiteX73" fmla="*/ 2539268 w 5060802"/>
                  <a:gd name="connsiteY73" fmla="*/ 5028322 h 5115415"/>
                  <a:gd name="connsiteX74" fmla="*/ 2539268 w 5060802"/>
                  <a:gd name="connsiteY74" fmla="*/ 5028322 h 5115415"/>
                  <a:gd name="connsiteX75" fmla="*/ 2549098 w 5060802"/>
                  <a:gd name="connsiteY75" fmla="*/ 5021259 h 5115415"/>
                  <a:gd name="connsiteX76" fmla="*/ 2549098 w 5060802"/>
                  <a:gd name="connsiteY76" fmla="*/ 5021259 h 5115415"/>
                  <a:gd name="connsiteX77" fmla="*/ 2556398 w 5060802"/>
                  <a:gd name="connsiteY77" fmla="*/ 5030980 h 5115415"/>
                  <a:gd name="connsiteX78" fmla="*/ 2556380 w 5060802"/>
                  <a:gd name="connsiteY78" fmla="*/ 5031071 h 5115415"/>
                  <a:gd name="connsiteX79" fmla="*/ 2556380 w 5060802"/>
                  <a:gd name="connsiteY79" fmla="*/ 5031071 h 5115415"/>
                  <a:gd name="connsiteX80" fmla="*/ 2547842 w 5060802"/>
                  <a:gd name="connsiteY80" fmla="*/ 5038352 h 5115415"/>
                  <a:gd name="connsiteX81" fmla="*/ 2547842 w 5060802"/>
                  <a:gd name="connsiteY81" fmla="*/ 5038352 h 5115415"/>
                  <a:gd name="connsiteX82" fmla="*/ 2546477 w 5060802"/>
                  <a:gd name="connsiteY82" fmla="*/ 5038225 h 5115415"/>
                  <a:gd name="connsiteX83" fmla="*/ 3241555 w 5060802"/>
                  <a:gd name="connsiteY83" fmla="*/ 5028231 h 5115415"/>
                  <a:gd name="connsiteX84" fmla="*/ 3243739 w 5060802"/>
                  <a:gd name="connsiteY84" fmla="*/ 5016307 h 5115415"/>
                  <a:gd name="connsiteX85" fmla="*/ 3243794 w 5060802"/>
                  <a:gd name="connsiteY85" fmla="*/ 5016270 h 5115415"/>
                  <a:gd name="connsiteX86" fmla="*/ 3243794 w 5060802"/>
                  <a:gd name="connsiteY86" fmla="*/ 5016270 h 5115415"/>
                  <a:gd name="connsiteX87" fmla="*/ 3255754 w 5060802"/>
                  <a:gd name="connsiteY87" fmla="*/ 5018491 h 5115415"/>
                  <a:gd name="connsiteX88" fmla="*/ 3255754 w 5060802"/>
                  <a:gd name="connsiteY88" fmla="*/ 5018491 h 5115415"/>
                  <a:gd name="connsiteX89" fmla="*/ 3253533 w 5060802"/>
                  <a:gd name="connsiteY89" fmla="*/ 5030470 h 5115415"/>
                  <a:gd name="connsiteX90" fmla="*/ 3253533 w 5060802"/>
                  <a:gd name="connsiteY90" fmla="*/ 5030470 h 5115415"/>
                  <a:gd name="connsiteX91" fmla="*/ 3248618 w 5060802"/>
                  <a:gd name="connsiteY91" fmla="*/ 5032035 h 5115415"/>
                  <a:gd name="connsiteX92" fmla="*/ 3248618 w 5060802"/>
                  <a:gd name="connsiteY92" fmla="*/ 5032035 h 5115415"/>
                  <a:gd name="connsiteX93" fmla="*/ 3241609 w 5060802"/>
                  <a:gd name="connsiteY93" fmla="*/ 5028231 h 5115415"/>
                  <a:gd name="connsiteX94" fmla="*/ 2448374 w 5060802"/>
                  <a:gd name="connsiteY94" fmla="*/ 5002563 h 5115415"/>
                  <a:gd name="connsiteX95" fmla="*/ 2448374 w 5060802"/>
                  <a:gd name="connsiteY95" fmla="*/ 5002563 h 5115415"/>
                  <a:gd name="connsiteX96" fmla="*/ 2445225 w 5060802"/>
                  <a:gd name="connsiteY96" fmla="*/ 4990821 h 5115415"/>
                  <a:gd name="connsiteX97" fmla="*/ 2445261 w 5060802"/>
                  <a:gd name="connsiteY97" fmla="*/ 4990766 h 5115415"/>
                  <a:gd name="connsiteX98" fmla="*/ 2445261 w 5060802"/>
                  <a:gd name="connsiteY98" fmla="*/ 4990766 h 5115415"/>
                  <a:gd name="connsiteX99" fmla="*/ 2457076 w 5060802"/>
                  <a:gd name="connsiteY99" fmla="*/ 4987744 h 5115415"/>
                  <a:gd name="connsiteX100" fmla="*/ 2457076 w 5060802"/>
                  <a:gd name="connsiteY100" fmla="*/ 4987744 h 5115415"/>
                  <a:gd name="connsiteX101" fmla="*/ 2460170 w 5060802"/>
                  <a:gd name="connsiteY101" fmla="*/ 4999540 h 5115415"/>
                  <a:gd name="connsiteX102" fmla="*/ 2460170 w 5060802"/>
                  <a:gd name="connsiteY102" fmla="*/ 4999540 h 5115415"/>
                  <a:gd name="connsiteX103" fmla="*/ 2452670 w 5060802"/>
                  <a:gd name="connsiteY103" fmla="*/ 5003764 h 5115415"/>
                  <a:gd name="connsiteX104" fmla="*/ 2452670 w 5060802"/>
                  <a:gd name="connsiteY104" fmla="*/ 5003764 h 5115415"/>
                  <a:gd name="connsiteX105" fmla="*/ 2448428 w 5060802"/>
                  <a:gd name="connsiteY105" fmla="*/ 5002563 h 5115415"/>
                  <a:gd name="connsiteX106" fmla="*/ 3319615 w 5060802"/>
                  <a:gd name="connsiteY106" fmla="*/ 4960856 h 5115415"/>
                  <a:gd name="connsiteX107" fmla="*/ 3318359 w 5060802"/>
                  <a:gd name="connsiteY107" fmla="*/ 4948878 h 5115415"/>
                  <a:gd name="connsiteX108" fmla="*/ 3318486 w 5060802"/>
                  <a:gd name="connsiteY108" fmla="*/ 4948714 h 5115415"/>
                  <a:gd name="connsiteX109" fmla="*/ 3318486 w 5060802"/>
                  <a:gd name="connsiteY109" fmla="*/ 4948714 h 5115415"/>
                  <a:gd name="connsiteX110" fmla="*/ 3330647 w 5060802"/>
                  <a:gd name="connsiteY110" fmla="*/ 4947586 h 5115415"/>
                  <a:gd name="connsiteX111" fmla="*/ 3330647 w 5060802"/>
                  <a:gd name="connsiteY111" fmla="*/ 4947586 h 5115415"/>
                  <a:gd name="connsiteX112" fmla="*/ 3331666 w 5060802"/>
                  <a:gd name="connsiteY112" fmla="*/ 4959746 h 5115415"/>
                  <a:gd name="connsiteX113" fmla="*/ 3331666 w 5060802"/>
                  <a:gd name="connsiteY113" fmla="*/ 4959746 h 5115415"/>
                  <a:gd name="connsiteX114" fmla="*/ 3331666 w 5060802"/>
                  <a:gd name="connsiteY114" fmla="*/ 4959746 h 5115415"/>
                  <a:gd name="connsiteX115" fmla="*/ 3324949 w 5060802"/>
                  <a:gd name="connsiteY115" fmla="*/ 4962841 h 5115415"/>
                  <a:gd name="connsiteX116" fmla="*/ 3324949 w 5060802"/>
                  <a:gd name="connsiteY116" fmla="*/ 4962841 h 5115415"/>
                  <a:gd name="connsiteX117" fmla="*/ 3319670 w 5060802"/>
                  <a:gd name="connsiteY117" fmla="*/ 4960856 h 5115415"/>
                  <a:gd name="connsiteX118" fmla="*/ 2365708 w 5060802"/>
                  <a:gd name="connsiteY118" fmla="*/ 4938028 h 5115415"/>
                  <a:gd name="connsiteX119" fmla="*/ 2365617 w 5060802"/>
                  <a:gd name="connsiteY119" fmla="*/ 4938028 h 5115415"/>
                  <a:gd name="connsiteX120" fmla="*/ 2364325 w 5060802"/>
                  <a:gd name="connsiteY120" fmla="*/ 4925959 h 5115415"/>
                  <a:gd name="connsiteX121" fmla="*/ 2364325 w 5060802"/>
                  <a:gd name="connsiteY121" fmla="*/ 4925959 h 5115415"/>
                  <a:gd name="connsiteX122" fmla="*/ 2376467 w 5060802"/>
                  <a:gd name="connsiteY122" fmla="*/ 4924575 h 5115415"/>
                  <a:gd name="connsiteX123" fmla="*/ 2376467 w 5060802"/>
                  <a:gd name="connsiteY123" fmla="*/ 4924575 h 5115415"/>
                  <a:gd name="connsiteX124" fmla="*/ 2377778 w 5060802"/>
                  <a:gd name="connsiteY124" fmla="*/ 4936699 h 5115415"/>
                  <a:gd name="connsiteX125" fmla="*/ 2377759 w 5060802"/>
                  <a:gd name="connsiteY125" fmla="*/ 4936736 h 5115415"/>
                  <a:gd name="connsiteX126" fmla="*/ 2377759 w 5060802"/>
                  <a:gd name="connsiteY126" fmla="*/ 4936736 h 5115415"/>
                  <a:gd name="connsiteX127" fmla="*/ 2371042 w 5060802"/>
                  <a:gd name="connsiteY127" fmla="*/ 4939921 h 5115415"/>
                  <a:gd name="connsiteX128" fmla="*/ 2371042 w 5060802"/>
                  <a:gd name="connsiteY128" fmla="*/ 4939921 h 5115415"/>
                  <a:gd name="connsiteX129" fmla="*/ 2365799 w 5060802"/>
                  <a:gd name="connsiteY129" fmla="*/ 4938028 h 5115415"/>
                  <a:gd name="connsiteX130" fmla="*/ 2282314 w 5060802"/>
                  <a:gd name="connsiteY130" fmla="*/ 4877954 h 5115415"/>
                  <a:gd name="connsiteX131" fmla="*/ 2280475 w 5060802"/>
                  <a:gd name="connsiteY131" fmla="*/ 4865994 h 5115415"/>
                  <a:gd name="connsiteX132" fmla="*/ 2280494 w 5060802"/>
                  <a:gd name="connsiteY132" fmla="*/ 4865976 h 5115415"/>
                  <a:gd name="connsiteX133" fmla="*/ 2280494 w 5060802"/>
                  <a:gd name="connsiteY133" fmla="*/ 4865976 h 5115415"/>
                  <a:gd name="connsiteX134" fmla="*/ 2292563 w 5060802"/>
                  <a:gd name="connsiteY134" fmla="*/ 4864155 h 5115415"/>
                  <a:gd name="connsiteX135" fmla="*/ 2292563 w 5060802"/>
                  <a:gd name="connsiteY135" fmla="*/ 4864155 h 5115415"/>
                  <a:gd name="connsiteX136" fmla="*/ 2294384 w 5060802"/>
                  <a:gd name="connsiteY136" fmla="*/ 4876225 h 5115415"/>
                  <a:gd name="connsiteX137" fmla="*/ 2294384 w 5060802"/>
                  <a:gd name="connsiteY137" fmla="*/ 4876225 h 5115415"/>
                  <a:gd name="connsiteX138" fmla="*/ 2287502 w 5060802"/>
                  <a:gd name="connsiteY138" fmla="*/ 4879756 h 5115415"/>
                  <a:gd name="connsiteX139" fmla="*/ 2287502 w 5060802"/>
                  <a:gd name="connsiteY139" fmla="*/ 4879756 h 5115415"/>
                  <a:gd name="connsiteX140" fmla="*/ 2282405 w 5060802"/>
                  <a:gd name="connsiteY140" fmla="*/ 4877972 h 5115415"/>
                  <a:gd name="connsiteX141" fmla="*/ 3375484 w 5060802"/>
                  <a:gd name="connsiteY141" fmla="*/ 4874313 h 5115415"/>
                  <a:gd name="connsiteX142" fmla="*/ 3370842 w 5060802"/>
                  <a:gd name="connsiteY142" fmla="*/ 4863045 h 5115415"/>
                  <a:gd name="connsiteX143" fmla="*/ 3370842 w 5060802"/>
                  <a:gd name="connsiteY143" fmla="*/ 4863045 h 5115415"/>
                  <a:gd name="connsiteX144" fmla="*/ 3382219 w 5060802"/>
                  <a:gd name="connsiteY144" fmla="*/ 4858475 h 5115415"/>
                  <a:gd name="connsiteX145" fmla="*/ 3382219 w 5060802"/>
                  <a:gd name="connsiteY145" fmla="*/ 4858475 h 5115415"/>
                  <a:gd name="connsiteX146" fmla="*/ 3382219 w 5060802"/>
                  <a:gd name="connsiteY146" fmla="*/ 4858475 h 5115415"/>
                  <a:gd name="connsiteX147" fmla="*/ 3386770 w 5060802"/>
                  <a:gd name="connsiteY147" fmla="*/ 4869762 h 5115415"/>
                  <a:gd name="connsiteX148" fmla="*/ 3386770 w 5060802"/>
                  <a:gd name="connsiteY148" fmla="*/ 4869762 h 5115415"/>
                  <a:gd name="connsiteX149" fmla="*/ 3378761 w 5060802"/>
                  <a:gd name="connsiteY149" fmla="*/ 4875005 h 5115415"/>
                  <a:gd name="connsiteX150" fmla="*/ 3378761 w 5060802"/>
                  <a:gd name="connsiteY150" fmla="*/ 4875005 h 5115415"/>
                  <a:gd name="connsiteX151" fmla="*/ 3375539 w 5060802"/>
                  <a:gd name="connsiteY151" fmla="*/ 4874259 h 5115415"/>
                  <a:gd name="connsiteX152" fmla="*/ 2197100 w 5060802"/>
                  <a:gd name="connsiteY152" fmla="*/ 4820738 h 5115415"/>
                  <a:gd name="connsiteX153" fmla="*/ 2194169 w 5060802"/>
                  <a:gd name="connsiteY153" fmla="*/ 4808923 h 5115415"/>
                  <a:gd name="connsiteX154" fmla="*/ 2194169 w 5060802"/>
                  <a:gd name="connsiteY154" fmla="*/ 4808923 h 5115415"/>
                  <a:gd name="connsiteX155" fmla="*/ 2205983 w 5060802"/>
                  <a:gd name="connsiteY155" fmla="*/ 4805938 h 5115415"/>
                  <a:gd name="connsiteX156" fmla="*/ 2206056 w 5060802"/>
                  <a:gd name="connsiteY156" fmla="*/ 4805992 h 5115415"/>
                  <a:gd name="connsiteX157" fmla="*/ 2206056 w 5060802"/>
                  <a:gd name="connsiteY157" fmla="*/ 4805992 h 5115415"/>
                  <a:gd name="connsiteX158" fmla="*/ 2208987 w 5060802"/>
                  <a:gd name="connsiteY158" fmla="*/ 4817807 h 5115415"/>
                  <a:gd name="connsiteX159" fmla="*/ 2208987 w 5060802"/>
                  <a:gd name="connsiteY159" fmla="*/ 4817807 h 5115415"/>
                  <a:gd name="connsiteX160" fmla="*/ 2201578 w 5060802"/>
                  <a:gd name="connsiteY160" fmla="*/ 4821939 h 5115415"/>
                  <a:gd name="connsiteX161" fmla="*/ 2201578 w 5060802"/>
                  <a:gd name="connsiteY161" fmla="*/ 4821939 h 5115415"/>
                  <a:gd name="connsiteX162" fmla="*/ 2197191 w 5060802"/>
                  <a:gd name="connsiteY162" fmla="*/ 4820683 h 5115415"/>
                  <a:gd name="connsiteX163" fmla="*/ 3412712 w 5060802"/>
                  <a:gd name="connsiteY163" fmla="*/ 4777739 h 5115415"/>
                  <a:gd name="connsiteX164" fmla="*/ 3407378 w 5060802"/>
                  <a:gd name="connsiteY164" fmla="*/ 4766708 h 5115415"/>
                  <a:gd name="connsiteX165" fmla="*/ 3407378 w 5060802"/>
                  <a:gd name="connsiteY165" fmla="*/ 4766708 h 5115415"/>
                  <a:gd name="connsiteX166" fmla="*/ 3418301 w 5060802"/>
                  <a:gd name="connsiteY166" fmla="*/ 4761374 h 5115415"/>
                  <a:gd name="connsiteX167" fmla="*/ 3418301 w 5060802"/>
                  <a:gd name="connsiteY167" fmla="*/ 4761374 h 5115415"/>
                  <a:gd name="connsiteX168" fmla="*/ 3423634 w 5060802"/>
                  <a:gd name="connsiteY168" fmla="*/ 4772387 h 5115415"/>
                  <a:gd name="connsiteX169" fmla="*/ 3423634 w 5060802"/>
                  <a:gd name="connsiteY169" fmla="*/ 4772387 h 5115415"/>
                  <a:gd name="connsiteX170" fmla="*/ 3415533 w 5060802"/>
                  <a:gd name="connsiteY170" fmla="*/ 4778176 h 5115415"/>
                  <a:gd name="connsiteX171" fmla="*/ 3415533 w 5060802"/>
                  <a:gd name="connsiteY171" fmla="*/ 4778176 h 5115415"/>
                  <a:gd name="connsiteX172" fmla="*/ 3412803 w 5060802"/>
                  <a:gd name="connsiteY172" fmla="*/ 4777685 h 5115415"/>
                  <a:gd name="connsiteX173" fmla="*/ 2106533 w 5060802"/>
                  <a:gd name="connsiteY173" fmla="*/ 4773425 h 5115415"/>
                  <a:gd name="connsiteX174" fmla="*/ 2102055 w 5060802"/>
                  <a:gd name="connsiteY174" fmla="*/ 4762084 h 5115415"/>
                  <a:gd name="connsiteX175" fmla="*/ 2102055 w 5060802"/>
                  <a:gd name="connsiteY175" fmla="*/ 4762065 h 5115415"/>
                  <a:gd name="connsiteX176" fmla="*/ 2102055 w 5060802"/>
                  <a:gd name="connsiteY176" fmla="*/ 4762065 h 5115415"/>
                  <a:gd name="connsiteX177" fmla="*/ 2113250 w 5060802"/>
                  <a:gd name="connsiteY177" fmla="*/ 4757550 h 5115415"/>
                  <a:gd name="connsiteX178" fmla="*/ 2113341 w 5060802"/>
                  <a:gd name="connsiteY178" fmla="*/ 4757587 h 5115415"/>
                  <a:gd name="connsiteX179" fmla="*/ 2113341 w 5060802"/>
                  <a:gd name="connsiteY179" fmla="*/ 4757587 h 5115415"/>
                  <a:gd name="connsiteX180" fmla="*/ 2117911 w 5060802"/>
                  <a:gd name="connsiteY180" fmla="*/ 4768874 h 5115415"/>
                  <a:gd name="connsiteX181" fmla="*/ 2117911 w 5060802"/>
                  <a:gd name="connsiteY181" fmla="*/ 4768874 h 5115415"/>
                  <a:gd name="connsiteX182" fmla="*/ 2109992 w 5060802"/>
                  <a:gd name="connsiteY182" fmla="*/ 4774116 h 5115415"/>
                  <a:gd name="connsiteX183" fmla="*/ 2109992 w 5060802"/>
                  <a:gd name="connsiteY183" fmla="*/ 4774116 h 5115415"/>
                  <a:gd name="connsiteX184" fmla="*/ 2106697 w 5060802"/>
                  <a:gd name="connsiteY184" fmla="*/ 4773370 h 5115415"/>
                  <a:gd name="connsiteX185" fmla="*/ 1503005 w 5060802"/>
                  <a:gd name="connsiteY185" fmla="*/ 4750087 h 5115415"/>
                  <a:gd name="connsiteX186" fmla="*/ 1494467 w 5060802"/>
                  <a:gd name="connsiteY186" fmla="*/ 4741586 h 5115415"/>
                  <a:gd name="connsiteX187" fmla="*/ 1494467 w 5060802"/>
                  <a:gd name="connsiteY187" fmla="*/ 4741385 h 5115415"/>
                  <a:gd name="connsiteX188" fmla="*/ 1494467 w 5060802"/>
                  <a:gd name="connsiteY188" fmla="*/ 4741385 h 5115415"/>
                  <a:gd name="connsiteX189" fmla="*/ 1503169 w 5060802"/>
                  <a:gd name="connsiteY189" fmla="*/ 4732847 h 5115415"/>
                  <a:gd name="connsiteX190" fmla="*/ 1503169 w 5060802"/>
                  <a:gd name="connsiteY190" fmla="*/ 4732847 h 5115415"/>
                  <a:gd name="connsiteX191" fmla="*/ 1511688 w 5060802"/>
                  <a:gd name="connsiteY191" fmla="*/ 4741640 h 5115415"/>
                  <a:gd name="connsiteX192" fmla="*/ 1511688 w 5060802"/>
                  <a:gd name="connsiteY192" fmla="*/ 4741640 h 5115415"/>
                  <a:gd name="connsiteX193" fmla="*/ 1503078 w 5060802"/>
                  <a:gd name="connsiteY193" fmla="*/ 4750160 h 5115415"/>
                  <a:gd name="connsiteX194" fmla="*/ 1503078 w 5060802"/>
                  <a:gd name="connsiteY194" fmla="*/ 4750160 h 5115415"/>
                  <a:gd name="connsiteX195" fmla="*/ 1503096 w 5060802"/>
                  <a:gd name="connsiteY195" fmla="*/ 4750032 h 5115415"/>
                  <a:gd name="connsiteX196" fmla="*/ 1398840 w 5060802"/>
                  <a:gd name="connsiteY196" fmla="*/ 4742423 h 5115415"/>
                  <a:gd name="connsiteX197" fmla="*/ 1391412 w 5060802"/>
                  <a:gd name="connsiteY197" fmla="*/ 4732811 h 5115415"/>
                  <a:gd name="connsiteX198" fmla="*/ 1391412 w 5060802"/>
                  <a:gd name="connsiteY198" fmla="*/ 4732756 h 5115415"/>
                  <a:gd name="connsiteX199" fmla="*/ 1391412 w 5060802"/>
                  <a:gd name="connsiteY199" fmla="*/ 4732756 h 5115415"/>
                  <a:gd name="connsiteX200" fmla="*/ 1400897 w 5060802"/>
                  <a:gd name="connsiteY200" fmla="*/ 4725329 h 5115415"/>
                  <a:gd name="connsiteX201" fmla="*/ 1401061 w 5060802"/>
                  <a:gd name="connsiteY201" fmla="*/ 4725347 h 5115415"/>
                  <a:gd name="connsiteX202" fmla="*/ 1401061 w 5060802"/>
                  <a:gd name="connsiteY202" fmla="*/ 4725347 h 5115415"/>
                  <a:gd name="connsiteX203" fmla="*/ 1408543 w 5060802"/>
                  <a:gd name="connsiteY203" fmla="*/ 4734996 h 5115415"/>
                  <a:gd name="connsiteX204" fmla="*/ 1408543 w 5060802"/>
                  <a:gd name="connsiteY204" fmla="*/ 4734996 h 5115415"/>
                  <a:gd name="connsiteX205" fmla="*/ 1408543 w 5060802"/>
                  <a:gd name="connsiteY205" fmla="*/ 4734996 h 5115415"/>
                  <a:gd name="connsiteX206" fmla="*/ 1400023 w 5060802"/>
                  <a:gd name="connsiteY206" fmla="*/ 4742495 h 5115415"/>
                  <a:gd name="connsiteX207" fmla="*/ 1400023 w 5060802"/>
                  <a:gd name="connsiteY207" fmla="*/ 4742495 h 5115415"/>
                  <a:gd name="connsiteX208" fmla="*/ 1398931 w 5060802"/>
                  <a:gd name="connsiteY208" fmla="*/ 4742368 h 5115415"/>
                  <a:gd name="connsiteX209" fmla="*/ 1597522 w 5060802"/>
                  <a:gd name="connsiteY209" fmla="*/ 4733794 h 5115415"/>
                  <a:gd name="connsiteX210" fmla="*/ 1604931 w 5060802"/>
                  <a:gd name="connsiteY210" fmla="*/ 4724146 h 5115415"/>
                  <a:gd name="connsiteX211" fmla="*/ 1604931 w 5060802"/>
                  <a:gd name="connsiteY211" fmla="*/ 4724146 h 5115415"/>
                  <a:gd name="connsiteX212" fmla="*/ 1614579 w 5060802"/>
                  <a:gd name="connsiteY212" fmla="*/ 4731646 h 5115415"/>
                  <a:gd name="connsiteX213" fmla="*/ 1614579 w 5060802"/>
                  <a:gd name="connsiteY213" fmla="*/ 4731646 h 5115415"/>
                  <a:gd name="connsiteX214" fmla="*/ 1607079 w 5060802"/>
                  <a:gd name="connsiteY214" fmla="*/ 4741294 h 5115415"/>
                  <a:gd name="connsiteX215" fmla="*/ 1607079 w 5060802"/>
                  <a:gd name="connsiteY215" fmla="*/ 4741294 h 5115415"/>
                  <a:gd name="connsiteX216" fmla="*/ 1606041 w 5060802"/>
                  <a:gd name="connsiteY216" fmla="*/ 4741294 h 5115415"/>
                  <a:gd name="connsiteX217" fmla="*/ 1606041 w 5060802"/>
                  <a:gd name="connsiteY217" fmla="*/ 4741294 h 5115415"/>
                  <a:gd name="connsiteX218" fmla="*/ 1597613 w 5060802"/>
                  <a:gd name="connsiteY218" fmla="*/ 4733739 h 5115415"/>
                  <a:gd name="connsiteX219" fmla="*/ 2009704 w 5060802"/>
                  <a:gd name="connsiteY219" fmla="*/ 4739747 h 5115415"/>
                  <a:gd name="connsiteX220" fmla="*/ 2004006 w 5060802"/>
                  <a:gd name="connsiteY220" fmla="*/ 4728970 h 5115415"/>
                  <a:gd name="connsiteX221" fmla="*/ 2004006 w 5060802"/>
                  <a:gd name="connsiteY221" fmla="*/ 4728970 h 5115415"/>
                  <a:gd name="connsiteX222" fmla="*/ 2014892 w 5060802"/>
                  <a:gd name="connsiteY222" fmla="*/ 4723272 h 5115415"/>
                  <a:gd name="connsiteX223" fmla="*/ 2014929 w 5060802"/>
                  <a:gd name="connsiteY223" fmla="*/ 4723290 h 5115415"/>
                  <a:gd name="connsiteX224" fmla="*/ 2014929 w 5060802"/>
                  <a:gd name="connsiteY224" fmla="*/ 4723290 h 5115415"/>
                  <a:gd name="connsiteX225" fmla="*/ 2020572 w 5060802"/>
                  <a:gd name="connsiteY225" fmla="*/ 4733867 h 5115415"/>
                  <a:gd name="connsiteX226" fmla="*/ 2020518 w 5060802"/>
                  <a:gd name="connsiteY226" fmla="*/ 4734067 h 5115415"/>
                  <a:gd name="connsiteX227" fmla="*/ 2020518 w 5060802"/>
                  <a:gd name="connsiteY227" fmla="*/ 4734067 h 5115415"/>
                  <a:gd name="connsiteX228" fmla="*/ 2012344 w 5060802"/>
                  <a:gd name="connsiteY228" fmla="*/ 4740093 h 5115415"/>
                  <a:gd name="connsiteX229" fmla="*/ 2012344 w 5060802"/>
                  <a:gd name="connsiteY229" fmla="*/ 4740093 h 5115415"/>
                  <a:gd name="connsiteX230" fmla="*/ 2009795 w 5060802"/>
                  <a:gd name="connsiteY230" fmla="*/ 4739692 h 5115415"/>
                  <a:gd name="connsiteX231" fmla="*/ 1699775 w 5060802"/>
                  <a:gd name="connsiteY231" fmla="*/ 4719850 h 5115415"/>
                  <a:gd name="connsiteX232" fmla="*/ 1706238 w 5060802"/>
                  <a:gd name="connsiteY232" fmla="*/ 4709491 h 5115415"/>
                  <a:gd name="connsiteX233" fmla="*/ 1706238 w 5060802"/>
                  <a:gd name="connsiteY233" fmla="*/ 4709491 h 5115415"/>
                  <a:gd name="connsiteX234" fmla="*/ 1716578 w 5060802"/>
                  <a:gd name="connsiteY234" fmla="*/ 4716045 h 5115415"/>
                  <a:gd name="connsiteX235" fmla="*/ 1716578 w 5060802"/>
                  <a:gd name="connsiteY235" fmla="*/ 4716045 h 5115415"/>
                  <a:gd name="connsiteX236" fmla="*/ 1710043 w 5060802"/>
                  <a:gd name="connsiteY236" fmla="*/ 4726385 h 5115415"/>
                  <a:gd name="connsiteX237" fmla="*/ 1710043 w 5060802"/>
                  <a:gd name="connsiteY237" fmla="*/ 4726385 h 5115415"/>
                  <a:gd name="connsiteX238" fmla="*/ 1708222 w 5060802"/>
                  <a:gd name="connsiteY238" fmla="*/ 4726567 h 5115415"/>
                  <a:gd name="connsiteX239" fmla="*/ 1708222 w 5060802"/>
                  <a:gd name="connsiteY239" fmla="*/ 4726567 h 5115415"/>
                  <a:gd name="connsiteX240" fmla="*/ 1699867 w 5060802"/>
                  <a:gd name="connsiteY240" fmla="*/ 4719795 h 5115415"/>
                  <a:gd name="connsiteX241" fmla="*/ 1296604 w 5060802"/>
                  <a:gd name="connsiteY241" fmla="*/ 4718230 h 5115415"/>
                  <a:gd name="connsiteX242" fmla="*/ 1291489 w 5060802"/>
                  <a:gd name="connsiteY242" fmla="*/ 4707398 h 5115415"/>
                  <a:gd name="connsiteX243" fmla="*/ 1291525 w 5060802"/>
                  <a:gd name="connsiteY243" fmla="*/ 4707307 h 5115415"/>
                  <a:gd name="connsiteX244" fmla="*/ 1291525 w 5060802"/>
                  <a:gd name="connsiteY244" fmla="*/ 4707307 h 5115415"/>
                  <a:gd name="connsiteX245" fmla="*/ 1302430 w 5060802"/>
                  <a:gd name="connsiteY245" fmla="*/ 4702173 h 5115415"/>
                  <a:gd name="connsiteX246" fmla="*/ 1302539 w 5060802"/>
                  <a:gd name="connsiteY246" fmla="*/ 4702210 h 5115415"/>
                  <a:gd name="connsiteX247" fmla="*/ 1302539 w 5060802"/>
                  <a:gd name="connsiteY247" fmla="*/ 4702210 h 5115415"/>
                  <a:gd name="connsiteX248" fmla="*/ 1307654 w 5060802"/>
                  <a:gd name="connsiteY248" fmla="*/ 4713168 h 5115415"/>
                  <a:gd name="connsiteX249" fmla="*/ 1307636 w 5060802"/>
                  <a:gd name="connsiteY249" fmla="*/ 4713241 h 5115415"/>
                  <a:gd name="connsiteX250" fmla="*/ 1307636 w 5060802"/>
                  <a:gd name="connsiteY250" fmla="*/ 4713241 h 5115415"/>
                  <a:gd name="connsiteX251" fmla="*/ 1299535 w 5060802"/>
                  <a:gd name="connsiteY251" fmla="*/ 4718921 h 5115415"/>
                  <a:gd name="connsiteX252" fmla="*/ 1299535 w 5060802"/>
                  <a:gd name="connsiteY252" fmla="*/ 4718921 h 5115415"/>
                  <a:gd name="connsiteX253" fmla="*/ 1296604 w 5060802"/>
                  <a:gd name="connsiteY253" fmla="*/ 4718230 h 5115415"/>
                  <a:gd name="connsiteX254" fmla="*/ 1910745 w 5060802"/>
                  <a:gd name="connsiteY254" fmla="*/ 4713751 h 5115415"/>
                  <a:gd name="connsiteX255" fmla="*/ 1903846 w 5060802"/>
                  <a:gd name="connsiteY255" fmla="*/ 4703684 h 5115415"/>
                  <a:gd name="connsiteX256" fmla="*/ 1903846 w 5060802"/>
                  <a:gd name="connsiteY256" fmla="*/ 4703684 h 5115415"/>
                  <a:gd name="connsiteX257" fmla="*/ 1913931 w 5060802"/>
                  <a:gd name="connsiteY257" fmla="*/ 4696785 h 5115415"/>
                  <a:gd name="connsiteX258" fmla="*/ 1913931 w 5060802"/>
                  <a:gd name="connsiteY258" fmla="*/ 4696785 h 5115415"/>
                  <a:gd name="connsiteX259" fmla="*/ 1920831 w 5060802"/>
                  <a:gd name="connsiteY259" fmla="*/ 4706870 h 5115415"/>
                  <a:gd name="connsiteX260" fmla="*/ 1920831 w 5060802"/>
                  <a:gd name="connsiteY260" fmla="*/ 4706870 h 5115415"/>
                  <a:gd name="connsiteX261" fmla="*/ 1912384 w 5060802"/>
                  <a:gd name="connsiteY261" fmla="*/ 4713842 h 5115415"/>
                  <a:gd name="connsiteX262" fmla="*/ 1912384 w 5060802"/>
                  <a:gd name="connsiteY262" fmla="*/ 4713842 h 5115415"/>
                  <a:gd name="connsiteX263" fmla="*/ 1910709 w 5060802"/>
                  <a:gd name="connsiteY263" fmla="*/ 4713751 h 5115415"/>
                  <a:gd name="connsiteX264" fmla="*/ 1801064 w 5060802"/>
                  <a:gd name="connsiteY264" fmla="*/ 4703411 h 5115415"/>
                  <a:gd name="connsiteX265" fmla="*/ 1809074 w 5060802"/>
                  <a:gd name="connsiteY265" fmla="*/ 4694309 h 5115415"/>
                  <a:gd name="connsiteX266" fmla="*/ 1809074 w 5060802"/>
                  <a:gd name="connsiteY266" fmla="*/ 4694309 h 5115415"/>
                  <a:gd name="connsiteX267" fmla="*/ 1818176 w 5060802"/>
                  <a:gd name="connsiteY267" fmla="*/ 4702410 h 5115415"/>
                  <a:gd name="connsiteX268" fmla="*/ 1818176 w 5060802"/>
                  <a:gd name="connsiteY268" fmla="*/ 4702410 h 5115415"/>
                  <a:gd name="connsiteX269" fmla="*/ 1810166 w 5060802"/>
                  <a:gd name="connsiteY269" fmla="*/ 4711512 h 5115415"/>
                  <a:gd name="connsiteX270" fmla="*/ 1809548 w 5060802"/>
                  <a:gd name="connsiteY270" fmla="*/ 4711512 h 5115415"/>
                  <a:gd name="connsiteX271" fmla="*/ 1801028 w 5060802"/>
                  <a:gd name="connsiteY271" fmla="*/ 4703411 h 5115415"/>
                  <a:gd name="connsiteX272" fmla="*/ 3447646 w 5060802"/>
                  <a:gd name="connsiteY272" fmla="*/ 4679982 h 5115415"/>
                  <a:gd name="connsiteX273" fmla="*/ 3442876 w 5060802"/>
                  <a:gd name="connsiteY273" fmla="*/ 4668859 h 5115415"/>
                  <a:gd name="connsiteX274" fmla="*/ 3442913 w 5060802"/>
                  <a:gd name="connsiteY274" fmla="*/ 4668787 h 5115415"/>
                  <a:gd name="connsiteX275" fmla="*/ 3442913 w 5060802"/>
                  <a:gd name="connsiteY275" fmla="*/ 4668787 h 5115415"/>
                  <a:gd name="connsiteX276" fmla="*/ 3453999 w 5060802"/>
                  <a:gd name="connsiteY276" fmla="*/ 4664017 h 5115415"/>
                  <a:gd name="connsiteX277" fmla="*/ 3454108 w 5060802"/>
                  <a:gd name="connsiteY277" fmla="*/ 4664053 h 5115415"/>
                  <a:gd name="connsiteX278" fmla="*/ 3454108 w 5060802"/>
                  <a:gd name="connsiteY278" fmla="*/ 4664053 h 5115415"/>
                  <a:gd name="connsiteX279" fmla="*/ 3458933 w 5060802"/>
                  <a:gd name="connsiteY279" fmla="*/ 4675249 h 5115415"/>
                  <a:gd name="connsiteX280" fmla="*/ 3458933 w 5060802"/>
                  <a:gd name="connsiteY280" fmla="*/ 4675249 h 5115415"/>
                  <a:gd name="connsiteX281" fmla="*/ 3450831 w 5060802"/>
                  <a:gd name="connsiteY281" fmla="*/ 4680583 h 5115415"/>
                  <a:gd name="connsiteX282" fmla="*/ 3450831 w 5060802"/>
                  <a:gd name="connsiteY282" fmla="*/ 4680583 h 5115415"/>
                  <a:gd name="connsiteX283" fmla="*/ 3447610 w 5060802"/>
                  <a:gd name="connsiteY283" fmla="*/ 4679982 h 5115415"/>
                  <a:gd name="connsiteX284" fmla="*/ 1202561 w 5060802"/>
                  <a:gd name="connsiteY284" fmla="*/ 4671080 h 5115415"/>
                  <a:gd name="connsiteX285" fmla="*/ 1200067 w 5060802"/>
                  <a:gd name="connsiteY285" fmla="*/ 4659102 h 5115415"/>
                  <a:gd name="connsiteX286" fmla="*/ 1200067 w 5060802"/>
                  <a:gd name="connsiteY286" fmla="*/ 4659102 h 5115415"/>
                  <a:gd name="connsiteX287" fmla="*/ 1212045 w 5060802"/>
                  <a:gd name="connsiteY287" fmla="*/ 4656608 h 5115415"/>
                  <a:gd name="connsiteX288" fmla="*/ 1212045 w 5060802"/>
                  <a:gd name="connsiteY288" fmla="*/ 4656608 h 5115415"/>
                  <a:gd name="connsiteX289" fmla="*/ 1214539 w 5060802"/>
                  <a:gd name="connsiteY289" fmla="*/ 4668568 h 5115415"/>
                  <a:gd name="connsiteX290" fmla="*/ 1214539 w 5060802"/>
                  <a:gd name="connsiteY290" fmla="*/ 4668568 h 5115415"/>
                  <a:gd name="connsiteX291" fmla="*/ 1207257 w 5060802"/>
                  <a:gd name="connsiteY291" fmla="*/ 4672445 h 5115415"/>
                  <a:gd name="connsiteX292" fmla="*/ 1207257 w 5060802"/>
                  <a:gd name="connsiteY292" fmla="*/ 4672445 h 5115415"/>
                  <a:gd name="connsiteX293" fmla="*/ 1202561 w 5060802"/>
                  <a:gd name="connsiteY293" fmla="*/ 4671080 h 5115415"/>
                  <a:gd name="connsiteX294" fmla="*/ 1121752 w 5060802"/>
                  <a:gd name="connsiteY294" fmla="*/ 4603724 h 5115415"/>
                  <a:gd name="connsiteX295" fmla="*/ 1121752 w 5060802"/>
                  <a:gd name="connsiteY295" fmla="*/ 4603724 h 5115415"/>
                  <a:gd name="connsiteX296" fmla="*/ 1121988 w 5060802"/>
                  <a:gd name="connsiteY296" fmla="*/ 4591582 h 5115415"/>
                  <a:gd name="connsiteX297" fmla="*/ 1122007 w 5060802"/>
                  <a:gd name="connsiteY297" fmla="*/ 4591564 h 5115415"/>
                  <a:gd name="connsiteX298" fmla="*/ 1122007 w 5060802"/>
                  <a:gd name="connsiteY298" fmla="*/ 4591564 h 5115415"/>
                  <a:gd name="connsiteX299" fmla="*/ 1134131 w 5060802"/>
                  <a:gd name="connsiteY299" fmla="*/ 4591800 h 5115415"/>
                  <a:gd name="connsiteX300" fmla="*/ 1134149 w 5060802"/>
                  <a:gd name="connsiteY300" fmla="*/ 4591819 h 5115415"/>
                  <a:gd name="connsiteX301" fmla="*/ 1134149 w 5060802"/>
                  <a:gd name="connsiteY301" fmla="*/ 4591819 h 5115415"/>
                  <a:gd name="connsiteX302" fmla="*/ 1133803 w 5060802"/>
                  <a:gd name="connsiteY302" fmla="*/ 4604052 h 5115415"/>
                  <a:gd name="connsiteX303" fmla="*/ 1133803 w 5060802"/>
                  <a:gd name="connsiteY303" fmla="*/ 4604052 h 5115415"/>
                  <a:gd name="connsiteX304" fmla="*/ 1127850 w 5060802"/>
                  <a:gd name="connsiteY304" fmla="*/ 4606382 h 5115415"/>
                  <a:gd name="connsiteX305" fmla="*/ 1127850 w 5060802"/>
                  <a:gd name="connsiteY305" fmla="*/ 4606382 h 5115415"/>
                  <a:gd name="connsiteX306" fmla="*/ 1121843 w 5060802"/>
                  <a:gd name="connsiteY306" fmla="*/ 4603724 h 5115415"/>
                  <a:gd name="connsiteX307" fmla="*/ 3495851 w 5060802"/>
                  <a:gd name="connsiteY307" fmla="*/ 4589160 h 5115415"/>
                  <a:gd name="connsiteX308" fmla="*/ 3493357 w 5060802"/>
                  <a:gd name="connsiteY308" fmla="*/ 4577273 h 5115415"/>
                  <a:gd name="connsiteX309" fmla="*/ 3493357 w 5060802"/>
                  <a:gd name="connsiteY309" fmla="*/ 4577273 h 5115415"/>
                  <a:gd name="connsiteX310" fmla="*/ 3505190 w 5060802"/>
                  <a:gd name="connsiteY310" fmla="*/ 4574743 h 5115415"/>
                  <a:gd name="connsiteX311" fmla="*/ 3505244 w 5060802"/>
                  <a:gd name="connsiteY311" fmla="*/ 4574779 h 5115415"/>
                  <a:gd name="connsiteX312" fmla="*/ 3505244 w 5060802"/>
                  <a:gd name="connsiteY312" fmla="*/ 4574779 h 5115415"/>
                  <a:gd name="connsiteX313" fmla="*/ 3507757 w 5060802"/>
                  <a:gd name="connsiteY313" fmla="*/ 4586667 h 5115415"/>
                  <a:gd name="connsiteX314" fmla="*/ 3507757 w 5060802"/>
                  <a:gd name="connsiteY314" fmla="*/ 4586667 h 5115415"/>
                  <a:gd name="connsiteX315" fmla="*/ 3500475 w 5060802"/>
                  <a:gd name="connsiteY315" fmla="*/ 4590544 h 5115415"/>
                  <a:gd name="connsiteX316" fmla="*/ 3500475 w 5060802"/>
                  <a:gd name="connsiteY316" fmla="*/ 4590544 h 5115415"/>
                  <a:gd name="connsiteX317" fmla="*/ 3495851 w 5060802"/>
                  <a:gd name="connsiteY317" fmla="*/ 4589160 h 5115415"/>
                  <a:gd name="connsiteX318" fmla="*/ 1058765 w 5060802"/>
                  <a:gd name="connsiteY318" fmla="*/ 4519474 h 5115415"/>
                  <a:gd name="connsiteX319" fmla="*/ 1061703 w 5060802"/>
                  <a:gd name="connsiteY319" fmla="*/ 4507842 h 5115415"/>
                  <a:gd name="connsiteX320" fmla="*/ 1061859 w 5060802"/>
                  <a:gd name="connsiteY320" fmla="*/ 4507751 h 5115415"/>
                  <a:gd name="connsiteX321" fmla="*/ 1061859 w 5060802"/>
                  <a:gd name="connsiteY321" fmla="*/ 4507751 h 5115415"/>
                  <a:gd name="connsiteX322" fmla="*/ 1073669 w 5060802"/>
                  <a:gd name="connsiteY322" fmla="*/ 4510919 h 5115415"/>
                  <a:gd name="connsiteX323" fmla="*/ 1073674 w 5060802"/>
                  <a:gd name="connsiteY323" fmla="*/ 4510936 h 5115415"/>
                  <a:gd name="connsiteX324" fmla="*/ 1073674 w 5060802"/>
                  <a:gd name="connsiteY324" fmla="*/ 4510936 h 5115415"/>
                  <a:gd name="connsiteX325" fmla="*/ 1070488 w 5060802"/>
                  <a:gd name="connsiteY325" fmla="*/ 4522660 h 5115415"/>
                  <a:gd name="connsiteX326" fmla="*/ 1070488 w 5060802"/>
                  <a:gd name="connsiteY326" fmla="*/ 4522660 h 5115415"/>
                  <a:gd name="connsiteX327" fmla="*/ 1066174 w 5060802"/>
                  <a:gd name="connsiteY327" fmla="*/ 4523771 h 5115415"/>
                  <a:gd name="connsiteX328" fmla="*/ 1066174 w 5060802"/>
                  <a:gd name="connsiteY328" fmla="*/ 4523771 h 5115415"/>
                  <a:gd name="connsiteX329" fmla="*/ 1058765 w 5060802"/>
                  <a:gd name="connsiteY329" fmla="*/ 4519474 h 5115415"/>
                  <a:gd name="connsiteX330" fmla="*/ 3562297 w 5060802"/>
                  <a:gd name="connsiteY330" fmla="*/ 4510372 h 5115415"/>
                  <a:gd name="connsiteX331" fmla="*/ 3563316 w 5060802"/>
                  <a:gd name="connsiteY331" fmla="*/ 4498230 h 5115415"/>
                  <a:gd name="connsiteX332" fmla="*/ 3563316 w 5060802"/>
                  <a:gd name="connsiteY332" fmla="*/ 4498230 h 5115415"/>
                  <a:gd name="connsiteX333" fmla="*/ 3563316 w 5060802"/>
                  <a:gd name="connsiteY333" fmla="*/ 4498230 h 5115415"/>
                  <a:gd name="connsiteX334" fmla="*/ 3575476 w 5060802"/>
                  <a:gd name="connsiteY334" fmla="*/ 4499340 h 5115415"/>
                  <a:gd name="connsiteX335" fmla="*/ 3575476 w 5060802"/>
                  <a:gd name="connsiteY335" fmla="*/ 4499340 h 5115415"/>
                  <a:gd name="connsiteX336" fmla="*/ 3574475 w 5060802"/>
                  <a:gd name="connsiteY336" fmla="*/ 4511392 h 5115415"/>
                  <a:gd name="connsiteX337" fmla="*/ 3574348 w 5060802"/>
                  <a:gd name="connsiteY337" fmla="*/ 4511501 h 5115415"/>
                  <a:gd name="connsiteX338" fmla="*/ 3574348 w 5060802"/>
                  <a:gd name="connsiteY338" fmla="*/ 4511501 h 5115415"/>
                  <a:gd name="connsiteX339" fmla="*/ 3568887 w 5060802"/>
                  <a:gd name="connsiteY339" fmla="*/ 4513467 h 5115415"/>
                  <a:gd name="connsiteX340" fmla="*/ 3568887 w 5060802"/>
                  <a:gd name="connsiteY340" fmla="*/ 4513467 h 5115415"/>
                  <a:gd name="connsiteX341" fmla="*/ 3562297 w 5060802"/>
                  <a:gd name="connsiteY341" fmla="*/ 4510336 h 5115415"/>
                  <a:gd name="connsiteX342" fmla="*/ 3648440 w 5060802"/>
                  <a:gd name="connsiteY342" fmla="*/ 4454285 h 5115415"/>
                  <a:gd name="connsiteX343" fmla="*/ 3653792 w 5060802"/>
                  <a:gd name="connsiteY343" fmla="*/ 4443362 h 5115415"/>
                  <a:gd name="connsiteX344" fmla="*/ 3653792 w 5060802"/>
                  <a:gd name="connsiteY344" fmla="*/ 4443362 h 5115415"/>
                  <a:gd name="connsiteX345" fmla="*/ 3664714 w 5060802"/>
                  <a:gd name="connsiteY345" fmla="*/ 4448824 h 5115415"/>
                  <a:gd name="connsiteX346" fmla="*/ 3664714 w 5060802"/>
                  <a:gd name="connsiteY346" fmla="*/ 4448824 h 5115415"/>
                  <a:gd name="connsiteX347" fmla="*/ 3659326 w 5060802"/>
                  <a:gd name="connsiteY347" fmla="*/ 4459728 h 5115415"/>
                  <a:gd name="connsiteX348" fmla="*/ 3659253 w 5060802"/>
                  <a:gd name="connsiteY348" fmla="*/ 4459746 h 5115415"/>
                  <a:gd name="connsiteX349" fmla="*/ 3659253 w 5060802"/>
                  <a:gd name="connsiteY349" fmla="*/ 4459746 h 5115415"/>
                  <a:gd name="connsiteX350" fmla="*/ 3656504 w 5060802"/>
                  <a:gd name="connsiteY350" fmla="*/ 4460183 h 5115415"/>
                  <a:gd name="connsiteX351" fmla="*/ 3656504 w 5060802"/>
                  <a:gd name="connsiteY351" fmla="*/ 4460183 h 5115415"/>
                  <a:gd name="connsiteX352" fmla="*/ 3648440 w 5060802"/>
                  <a:gd name="connsiteY352" fmla="*/ 4454248 h 5115415"/>
                  <a:gd name="connsiteX353" fmla="*/ 1018078 w 5060802"/>
                  <a:gd name="connsiteY353" fmla="*/ 4422373 h 5115415"/>
                  <a:gd name="connsiteX354" fmla="*/ 1023889 w 5060802"/>
                  <a:gd name="connsiteY354" fmla="*/ 4411814 h 5115415"/>
                  <a:gd name="connsiteX355" fmla="*/ 1024031 w 5060802"/>
                  <a:gd name="connsiteY355" fmla="*/ 4411778 h 5115415"/>
                  <a:gd name="connsiteX356" fmla="*/ 1024031 w 5060802"/>
                  <a:gd name="connsiteY356" fmla="*/ 4411778 h 5115415"/>
                  <a:gd name="connsiteX357" fmla="*/ 1034609 w 5060802"/>
                  <a:gd name="connsiteY357" fmla="*/ 4417658 h 5115415"/>
                  <a:gd name="connsiteX358" fmla="*/ 1034626 w 5060802"/>
                  <a:gd name="connsiteY358" fmla="*/ 4417712 h 5115415"/>
                  <a:gd name="connsiteX359" fmla="*/ 1034626 w 5060802"/>
                  <a:gd name="connsiteY359" fmla="*/ 4417712 h 5115415"/>
                  <a:gd name="connsiteX360" fmla="*/ 1028691 w 5060802"/>
                  <a:gd name="connsiteY360" fmla="*/ 4428398 h 5115415"/>
                  <a:gd name="connsiteX361" fmla="*/ 1028691 w 5060802"/>
                  <a:gd name="connsiteY361" fmla="*/ 4428398 h 5115415"/>
                  <a:gd name="connsiteX362" fmla="*/ 1026361 w 5060802"/>
                  <a:gd name="connsiteY362" fmla="*/ 4428653 h 5115415"/>
                  <a:gd name="connsiteX363" fmla="*/ 1026361 w 5060802"/>
                  <a:gd name="connsiteY363" fmla="*/ 4428653 h 5115415"/>
                  <a:gd name="connsiteX364" fmla="*/ 1018078 w 5060802"/>
                  <a:gd name="connsiteY364" fmla="*/ 4422373 h 5115415"/>
                  <a:gd name="connsiteX365" fmla="*/ 3743648 w 5060802"/>
                  <a:gd name="connsiteY365" fmla="*/ 4414181 h 5115415"/>
                  <a:gd name="connsiteX366" fmla="*/ 3748181 w 5060802"/>
                  <a:gd name="connsiteY366" fmla="*/ 4402912 h 5115415"/>
                  <a:gd name="connsiteX367" fmla="*/ 3748218 w 5060802"/>
                  <a:gd name="connsiteY367" fmla="*/ 4402894 h 5115415"/>
                  <a:gd name="connsiteX368" fmla="*/ 3748218 w 5060802"/>
                  <a:gd name="connsiteY368" fmla="*/ 4402894 h 5115415"/>
                  <a:gd name="connsiteX369" fmla="*/ 3759486 w 5060802"/>
                  <a:gd name="connsiteY369" fmla="*/ 4407554 h 5115415"/>
                  <a:gd name="connsiteX370" fmla="*/ 3759486 w 5060802"/>
                  <a:gd name="connsiteY370" fmla="*/ 4407554 h 5115415"/>
                  <a:gd name="connsiteX371" fmla="*/ 3754917 w 5060802"/>
                  <a:gd name="connsiteY371" fmla="*/ 4418841 h 5115415"/>
                  <a:gd name="connsiteX372" fmla="*/ 3754917 w 5060802"/>
                  <a:gd name="connsiteY372" fmla="*/ 4418841 h 5115415"/>
                  <a:gd name="connsiteX373" fmla="*/ 3751567 w 5060802"/>
                  <a:gd name="connsiteY373" fmla="*/ 4419442 h 5115415"/>
                  <a:gd name="connsiteX374" fmla="*/ 3751567 w 5060802"/>
                  <a:gd name="connsiteY374" fmla="*/ 4419442 h 5115415"/>
                  <a:gd name="connsiteX375" fmla="*/ 3743575 w 5060802"/>
                  <a:gd name="connsiteY375" fmla="*/ 4414181 h 5115415"/>
                  <a:gd name="connsiteX376" fmla="*/ 3838584 w 5060802"/>
                  <a:gd name="connsiteY376" fmla="*/ 4373257 h 5115415"/>
                  <a:gd name="connsiteX377" fmla="*/ 3842989 w 5060802"/>
                  <a:gd name="connsiteY377" fmla="*/ 4361880 h 5115415"/>
                  <a:gd name="connsiteX378" fmla="*/ 3842989 w 5060802"/>
                  <a:gd name="connsiteY378" fmla="*/ 4361880 h 5115415"/>
                  <a:gd name="connsiteX379" fmla="*/ 3854276 w 5060802"/>
                  <a:gd name="connsiteY379" fmla="*/ 4366103 h 5115415"/>
                  <a:gd name="connsiteX380" fmla="*/ 3854349 w 5060802"/>
                  <a:gd name="connsiteY380" fmla="*/ 4366267 h 5115415"/>
                  <a:gd name="connsiteX381" fmla="*/ 3854349 w 5060802"/>
                  <a:gd name="connsiteY381" fmla="*/ 4366267 h 5115415"/>
                  <a:gd name="connsiteX382" fmla="*/ 3850052 w 5060802"/>
                  <a:gd name="connsiteY382" fmla="*/ 4377608 h 5115415"/>
                  <a:gd name="connsiteX383" fmla="*/ 3849961 w 5060802"/>
                  <a:gd name="connsiteY383" fmla="*/ 4377645 h 5115415"/>
                  <a:gd name="connsiteX384" fmla="*/ 3849961 w 5060802"/>
                  <a:gd name="connsiteY384" fmla="*/ 4377645 h 5115415"/>
                  <a:gd name="connsiteX385" fmla="*/ 3846503 w 5060802"/>
                  <a:gd name="connsiteY385" fmla="*/ 4378336 h 5115415"/>
                  <a:gd name="connsiteX386" fmla="*/ 3846503 w 5060802"/>
                  <a:gd name="connsiteY386" fmla="*/ 4378336 h 5115415"/>
                  <a:gd name="connsiteX387" fmla="*/ 3838511 w 5060802"/>
                  <a:gd name="connsiteY387" fmla="*/ 4373257 h 5115415"/>
                  <a:gd name="connsiteX388" fmla="*/ 3933246 w 5060802"/>
                  <a:gd name="connsiteY388" fmla="*/ 4331205 h 5115415"/>
                  <a:gd name="connsiteX389" fmla="*/ 3937634 w 5060802"/>
                  <a:gd name="connsiteY389" fmla="*/ 4319846 h 5115415"/>
                  <a:gd name="connsiteX390" fmla="*/ 3937634 w 5060802"/>
                  <a:gd name="connsiteY390" fmla="*/ 4319846 h 5115415"/>
                  <a:gd name="connsiteX391" fmla="*/ 3948957 w 5060802"/>
                  <a:gd name="connsiteY391" fmla="*/ 4324106 h 5115415"/>
                  <a:gd name="connsiteX392" fmla="*/ 3949011 w 5060802"/>
                  <a:gd name="connsiteY392" fmla="*/ 4324233 h 5115415"/>
                  <a:gd name="connsiteX393" fmla="*/ 3949011 w 5060802"/>
                  <a:gd name="connsiteY393" fmla="*/ 4324233 h 5115415"/>
                  <a:gd name="connsiteX394" fmla="*/ 3944624 w 5060802"/>
                  <a:gd name="connsiteY394" fmla="*/ 4335611 h 5115415"/>
                  <a:gd name="connsiteX395" fmla="*/ 3944624 w 5060802"/>
                  <a:gd name="connsiteY395" fmla="*/ 4335611 h 5115415"/>
                  <a:gd name="connsiteX396" fmla="*/ 3941165 w 5060802"/>
                  <a:gd name="connsiteY396" fmla="*/ 4336303 h 5115415"/>
                  <a:gd name="connsiteX397" fmla="*/ 3941165 w 5060802"/>
                  <a:gd name="connsiteY397" fmla="*/ 4336303 h 5115415"/>
                  <a:gd name="connsiteX398" fmla="*/ 3933119 w 5060802"/>
                  <a:gd name="connsiteY398" fmla="*/ 4331205 h 5115415"/>
                  <a:gd name="connsiteX399" fmla="*/ 1002022 w 5060802"/>
                  <a:gd name="connsiteY399" fmla="*/ 4318626 h 5115415"/>
                  <a:gd name="connsiteX400" fmla="*/ 1010117 w 5060802"/>
                  <a:gd name="connsiteY400" fmla="*/ 4309524 h 5115415"/>
                  <a:gd name="connsiteX401" fmla="*/ 1010214 w 5060802"/>
                  <a:gd name="connsiteY401" fmla="*/ 4309524 h 5115415"/>
                  <a:gd name="connsiteX402" fmla="*/ 1010214 w 5060802"/>
                  <a:gd name="connsiteY402" fmla="*/ 4309524 h 5115415"/>
                  <a:gd name="connsiteX403" fmla="*/ 1019310 w 5060802"/>
                  <a:gd name="connsiteY403" fmla="*/ 4317534 h 5115415"/>
                  <a:gd name="connsiteX404" fmla="*/ 1019316 w 5060802"/>
                  <a:gd name="connsiteY404" fmla="*/ 4317625 h 5115415"/>
                  <a:gd name="connsiteX405" fmla="*/ 1019316 w 5060802"/>
                  <a:gd name="connsiteY405" fmla="*/ 4317625 h 5115415"/>
                  <a:gd name="connsiteX406" fmla="*/ 1011215 w 5060802"/>
                  <a:gd name="connsiteY406" fmla="*/ 4326727 h 5115415"/>
                  <a:gd name="connsiteX407" fmla="*/ 1010705 w 5060802"/>
                  <a:gd name="connsiteY407" fmla="*/ 4326727 h 5115415"/>
                  <a:gd name="connsiteX408" fmla="*/ 1001894 w 5060802"/>
                  <a:gd name="connsiteY408" fmla="*/ 4318626 h 5115415"/>
                  <a:gd name="connsiteX409" fmla="*/ 4027927 w 5060802"/>
                  <a:gd name="connsiteY409" fmla="*/ 4289499 h 5115415"/>
                  <a:gd name="connsiteX410" fmla="*/ 4032387 w 5060802"/>
                  <a:gd name="connsiteY410" fmla="*/ 4278285 h 5115415"/>
                  <a:gd name="connsiteX411" fmla="*/ 4032496 w 5060802"/>
                  <a:gd name="connsiteY411" fmla="*/ 4278231 h 5115415"/>
                  <a:gd name="connsiteX412" fmla="*/ 4032496 w 5060802"/>
                  <a:gd name="connsiteY412" fmla="*/ 4278231 h 5115415"/>
                  <a:gd name="connsiteX413" fmla="*/ 4043856 w 5060802"/>
                  <a:gd name="connsiteY413" fmla="*/ 4282636 h 5115415"/>
                  <a:gd name="connsiteX414" fmla="*/ 4043874 w 5060802"/>
                  <a:gd name="connsiteY414" fmla="*/ 4282691 h 5115415"/>
                  <a:gd name="connsiteX415" fmla="*/ 4043874 w 5060802"/>
                  <a:gd name="connsiteY415" fmla="*/ 4282691 h 5115415"/>
                  <a:gd name="connsiteX416" fmla="*/ 4039432 w 5060802"/>
                  <a:gd name="connsiteY416" fmla="*/ 4293941 h 5115415"/>
                  <a:gd name="connsiteX417" fmla="*/ 4039305 w 5060802"/>
                  <a:gd name="connsiteY417" fmla="*/ 4293996 h 5115415"/>
                  <a:gd name="connsiteX418" fmla="*/ 4039305 w 5060802"/>
                  <a:gd name="connsiteY418" fmla="*/ 4293996 h 5115415"/>
                  <a:gd name="connsiteX419" fmla="*/ 4035955 w 5060802"/>
                  <a:gd name="connsiteY419" fmla="*/ 4294760 h 5115415"/>
                  <a:gd name="connsiteX420" fmla="*/ 4035955 w 5060802"/>
                  <a:gd name="connsiteY420" fmla="*/ 4294760 h 5115415"/>
                  <a:gd name="connsiteX421" fmla="*/ 4027799 w 5060802"/>
                  <a:gd name="connsiteY421" fmla="*/ 4289499 h 5115415"/>
                  <a:gd name="connsiteX422" fmla="*/ 4121588 w 5060802"/>
                  <a:gd name="connsiteY422" fmla="*/ 4250050 h 5115415"/>
                  <a:gd name="connsiteX423" fmla="*/ 4128797 w 5060802"/>
                  <a:gd name="connsiteY423" fmla="*/ 4240420 h 5115415"/>
                  <a:gd name="connsiteX424" fmla="*/ 4128998 w 5060802"/>
                  <a:gd name="connsiteY424" fmla="*/ 4240402 h 5115415"/>
                  <a:gd name="connsiteX425" fmla="*/ 4128998 w 5060802"/>
                  <a:gd name="connsiteY425" fmla="*/ 4240402 h 5115415"/>
                  <a:gd name="connsiteX426" fmla="*/ 4138646 w 5060802"/>
                  <a:gd name="connsiteY426" fmla="*/ 4247757 h 5115415"/>
                  <a:gd name="connsiteX427" fmla="*/ 4138646 w 5060802"/>
                  <a:gd name="connsiteY427" fmla="*/ 4247811 h 5115415"/>
                  <a:gd name="connsiteX428" fmla="*/ 4138646 w 5060802"/>
                  <a:gd name="connsiteY428" fmla="*/ 4247811 h 5115415"/>
                  <a:gd name="connsiteX429" fmla="*/ 4131145 w 5060802"/>
                  <a:gd name="connsiteY429" fmla="*/ 4257460 h 5115415"/>
                  <a:gd name="connsiteX430" fmla="*/ 4131145 w 5060802"/>
                  <a:gd name="connsiteY430" fmla="*/ 4257460 h 5115415"/>
                  <a:gd name="connsiteX431" fmla="*/ 4130017 w 5060802"/>
                  <a:gd name="connsiteY431" fmla="*/ 4257460 h 5115415"/>
                  <a:gd name="connsiteX432" fmla="*/ 4130017 w 5060802"/>
                  <a:gd name="connsiteY432" fmla="*/ 4257460 h 5115415"/>
                  <a:gd name="connsiteX433" fmla="*/ 4121461 w 5060802"/>
                  <a:gd name="connsiteY433" fmla="*/ 4250050 h 5115415"/>
                  <a:gd name="connsiteX434" fmla="*/ 990954 w 5060802"/>
                  <a:gd name="connsiteY434" fmla="*/ 4216700 h 5115415"/>
                  <a:gd name="connsiteX435" fmla="*/ 998051 w 5060802"/>
                  <a:gd name="connsiteY435" fmla="*/ 4206797 h 5115415"/>
                  <a:gd name="connsiteX436" fmla="*/ 998108 w 5060802"/>
                  <a:gd name="connsiteY436" fmla="*/ 4206797 h 5115415"/>
                  <a:gd name="connsiteX437" fmla="*/ 998108 w 5060802"/>
                  <a:gd name="connsiteY437" fmla="*/ 4206797 h 5115415"/>
                  <a:gd name="connsiteX438" fmla="*/ 1008011 w 5060802"/>
                  <a:gd name="connsiteY438" fmla="*/ 4213860 h 5115415"/>
                  <a:gd name="connsiteX439" fmla="*/ 1008011 w 5060802"/>
                  <a:gd name="connsiteY439" fmla="*/ 4213860 h 5115415"/>
                  <a:gd name="connsiteX440" fmla="*/ 1000984 w 5060802"/>
                  <a:gd name="connsiteY440" fmla="*/ 4223745 h 5115415"/>
                  <a:gd name="connsiteX441" fmla="*/ 1000857 w 5060802"/>
                  <a:gd name="connsiteY441" fmla="*/ 4223763 h 5115415"/>
                  <a:gd name="connsiteX442" fmla="*/ 1000857 w 5060802"/>
                  <a:gd name="connsiteY442" fmla="*/ 4223763 h 5115415"/>
                  <a:gd name="connsiteX443" fmla="*/ 999491 w 5060802"/>
                  <a:gd name="connsiteY443" fmla="*/ 4223763 h 5115415"/>
                  <a:gd name="connsiteX444" fmla="*/ 999491 w 5060802"/>
                  <a:gd name="connsiteY444" fmla="*/ 4223763 h 5115415"/>
                  <a:gd name="connsiteX445" fmla="*/ 990954 w 5060802"/>
                  <a:gd name="connsiteY445" fmla="*/ 4216700 h 5115415"/>
                  <a:gd name="connsiteX446" fmla="*/ 4211937 w 5060802"/>
                  <a:gd name="connsiteY446" fmla="*/ 4203520 h 5115415"/>
                  <a:gd name="connsiteX447" fmla="*/ 4213083 w 5060802"/>
                  <a:gd name="connsiteY447" fmla="*/ 4191414 h 5115415"/>
                  <a:gd name="connsiteX448" fmla="*/ 4213138 w 5060802"/>
                  <a:gd name="connsiteY448" fmla="*/ 4191378 h 5115415"/>
                  <a:gd name="connsiteX449" fmla="*/ 4213138 w 5060802"/>
                  <a:gd name="connsiteY449" fmla="*/ 4191378 h 5115415"/>
                  <a:gd name="connsiteX450" fmla="*/ 4225244 w 5060802"/>
                  <a:gd name="connsiteY450" fmla="*/ 4192525 h 5115415"/>
                  <a:gd name="connsiteX451" fmla="*/ 4225280 w 5060802"/>
                  <a:gd name="connsiteY451" fmla="*/ 4192579 h 5115415"/>
                  <a:gd name="connsiteX452" fmla="*/ 4225280 w 5060802"/>
                  <a:gd name="connsiteY452" fmla="*/ 4192579 h 5115415"/>
                  <a:gd name="connsiteX453" fmla="*/ 4224079 w 5060802"/>
                  <a:gd name="connsiteY453" fmla="*/ 4204722 h 5115415"/>
                  <a:gd name="connsiteX454" fmla="*/ 4224079 w 5060802"/>
                  <a:gd name="connsiteY454" fmla="*/ 4204722 h 5115415"/>
                  <a:gd name="connsiteX455" fmla="*/ 4218617 w 5060802"/>
                  <a:gd name="connsiteY455" fmla="*/ 4206633 h 5115415"/>
                  <a:gd name="connsiteX456" fmla="*/ 4218617 w 5060802"/>
                  <a:gd name="connsiteY456" fmla="*/ 4206633 h 5115415"/>
                  <a:gd name="connsiteX457" fmla="*/ 4211937 w 5060802"/>
                  <a:gd name="connsiteY457" fmla="*/ 4203520 h 5115415"/>
                  <a:gd name="connsiteX458" fmla="*/ 4295676 w 5060802"/>
                  <a:gd name="connsiteY458" fmla="*/ 4142863 h 5115415"/>
                  <a:gd name="connsiteX459" fmla="*/ 4297042 w 5060802"/>
                  <a:gd name="connsiteY459" fmla="*/ 4130867 h 5115415"/>
                  <a:gd name="connsiteX460" fmla="*/ 4297133 w 5060802"/>
                  <a:gd name="connsiteY460" fmla="*/ 4130794 h 5115415"/>
                  <a:gd name="connsiteX461" fmla="*/ 4297133 w 5060802"/>
                  <a:gd name="connsiteY461" fmla="*/ 4130794 h 5115415"/>
                  <a:gd name="connsiteX462" fmla="*/ 4309293 w 5060802"/>
                  <a:gd name="connsiteY462" fmla="*/ 4132268 h 5115415"/>
                  <a:gd name="connsiteX463" fmla="*/ 4309293 w 5060802"/>
                  <a:gd name="connsiteY463" fmla="*/ 4132268 h 5115415"/>
                  <a:gd name="connsiteX464" fmla="*/ 4307837 w 5060802"/>
                  <a:gd name="connsiteY464" fmla="*/ 4144247 h 5115415"/>
                  <a:gd name="connsiteX465" fmla="*/ 4307728 w 5060802"/>
                  <a:gd name="connsiteY465" fmla="*/ 4144338 h 5115415"/>
                  <a:gd name="connsiteX466" fmla="*/ 4307728 w 5060802"/>
                  <a:gd name="connsiteY466" fmla="*/ 4144338 h 5115415"/>
                  <a:gd name="connsiteX467" fmla="*/ 4302485 w 5060802"/>
                  <a:gd name="connsiteY467" fmla="*/ 4146158 h 5115415"/>
                  <a:gd name="connsiteX468" fmla="*/ 4302485 w 5060802"/>
                  <a:gd name="connsiteY468" fmla="*/ 4146158 h 5115415"/>
                  <a:gd name="connsiteX469" fmla="*/ 4295676 w 5060802"/>
                  <a:gd name="connsiteY469" fmla="*/ 4142863 h 5115415"/>
                  <a:gd name="connsiteX470" fmla="*/ 964084 w 5060802"/>
                  <a:gd name="connsiteY470" fmla="*/ 4119489 h 5115415"/>
                  <a:gd name="connsiteX471" fmla="*/ 964084 w 5060802"/>
                  <a:gd name="connsiteY471" fmla="*/ 4119489 h 5115415"/>
                  <a:gd name="connsiteX472" fmla="*/ 968295 w 5060802"/>
                  <a:gd name="connsiteY472" fmla="*/ 4108111 h 5115415"/>
                  <a:gd name="connsiteX473" fmla="*/ 968307 w 5060802"/>
                  <a:gd name="connsiteY473" fmla="*/ 4108111 h 5115415"/>
                  <a:gd name="connsiteX474" fmla="*/ 968307 w 5060802"/>
                  <a:gd name="connsiteY474" fmla="*/ 4108111 h 5115415"/>
                  <a:gd name="connsiteX475" fmla="*/ 979709 w 5060802"/>
                  <a:gd name="connsiteY475" fmla="*/ 4112316 h 5115415"/>
                  <a:gd name="connsiteX476" fmla="*/ 979758 w 5060802"/>
                  <a:gd name="connsiteY476" fmla="*/ 4112426 h 5115415"/>
                  <a:gd name="connsiteX477" fmla="*/ 979758 w 5060802"/>
                  <a:gd name="connsiteY477" fmla="*/ 4112426 h 5115415"/>
                  <a:gd name="connsiteX478" fmla="*/ 975444 w 5060802"/>
                  <a:gd name="connsiteY478" fmla="*/ 4123803 h 5115415"/>
                  <a:gd name="connsiteX479" fmla="*/ 975444 w 5060802"/>
                  <a:gd name="connsiteY479" fmla="*/ 4123803 h 5115415"/>
                  <a:gd name="connsiteX480" fmla="*/ 971912 w 5060802"/>
                  <a:gd name="connsiteY480" fmla="*/ 4124568 h 5115415"/>
                  <a:gd name="connsiteX481" fmla="*/ 971912 w 5060802"/>
                  <a:gd name="connsiteY481" fmla="*/ 4124568 h 5115415"/>
                  <a:gd name="connsiteX482" fmla="*/ 964084 w 5060802"/>
                  <a:gd name="connsiteY482" fmla="*/ 4119489 h 5115415"/>
                  <a:gd name="connsiteX483" fmla="*/ 4371752 w 5060802"/>
                  <a:gd name="connsiteY483" fmla="*/ 4073050 h 5115415"/>
                  <a:gd name="connsiteX484" fmla="*/ 4371151 w 5060802"/>
                  <a:gd name="connsiteY484" fmla="*/ 4060889 h 5115415"/>
                  <a:gd name="connsiteX485" fmla="*/ 4371151 w 5060802"/>
                  <a:gd name="connsiteY485" fmla="*/ 4060889 h 5115415"/>
                  <a:gd name="connsiteX486" fmla="*/ 4383294 w 5060802"/>
                  <a:gd name="connsiteY486" fmla="*/ 4060288 h 5115415"/>
                  <a:gd name="connsiteX487" fmla="*/ 4383294 w 5060802"/>
                  <a:gd name="connsiteY487" fmla="*/ 4060288 h 5115415"/>
                  <a:gd name="connsiteX488" fmla="*/ 4384004 w 5060802"/>
                  <a:gd name="connsiteY488" fmla="*/ 4072340 h 5115415"/>
                  <a:gd name="connsiteX489" fmla="*/ 4383913 w 5060802"/>
                  <a:gd name="connsiteY489" fmla="*/ 4072449 h 5115415"/>
                  <a:gd name="connsiteX490" fmla="*/ 4383913 w 5060802"/>
                  <a:gd name="connsiteY490" fmla="*/ 4072449 h 5115415"/>
                  <a:gd name="connsiteX491" fmla="*/ 4377523 w 5060802"/>
                  <a:gd name="connsiteY491" fmla="*/ 4075289 h 5115415"/>
                  <a:gd name="connsiteX492" fmla="*/ 4377523 w 5060802"/>
                  <a:gd name="connsiteY492" fmla="*/ 4075289 h 5115415"/>
                  <a:gd name="connsiteX493" fmla="*/ 4371752 w 5060802"/>
                  <a:gd name="connsiteY493" fmla="*/ 4072995 h 5115415"/>
                  <a:gd name="connsiteX494" fmla="*/ 913330 w 5060802"/>
                  <a:gd name="connsiteY494" fmla="*/ 4031471 h 5115415"/>
                  <a:gd name="connsiteX495" fmla="*/ 915023 w 5060802"/>
                  <a:gd name="connsiteY495" fmla="*/ 4019565 h 5115415"/>
                  <a:gd name="connsiteX496" fmla="*/ 915151 w 5060802"/>
                  <a:gd name="connsiteY496" fmla="*/ 4019474 h 5115415"/>
                  <a:gd name="connsiteX497" fmla="*/ 915151 w 5060802"/>
                  <a:gd name="connsiteY497" fmla="*/ 4019474 h 5115415"/>
                  <a:gd name="connsiteX498" fmla="*/ 927175 w 5060802"/>
                  <a:gd name="connsiteY498" fmla="*/ 4021240 h 5115415"/>
                  <a:gd name="connsiteX499" fmla="*/ 927220 w 5060802"/>
                  <a:gd name="connsiteY499" fmla="*/ 4021295 h 5115415"/>
                  <a:gd name="connsiteX500" fmla="*/ 927220 w 5060802"/>
                  <a:gd name="connsiteY500" fmla="*/ 4021295 h 5115415"/>
                  <a:gd name="connsiteX501" fmla="*/ 925236 w 5060802"/>
                  <a:gd name="connsiteY501" fmla="*/ 4033346 h 5115415"/>
                  <a:gd name="connsiteX502" fmla="*/ 925236 w 5060802"/>
                  <a:gd name="connsiteY502" fmla="*/ 4033346 h 5115415"/>
                  <a:gd name="connsiteX503" fmla="*/ 920230 w 5060802"/>
                  <a:gd name="connsiteY503" fmla="*/ 4034984 h 5115415"/>
                  <a:gd name="connsiteX504" fmla="*/ 920230 w 5060802"/>
                  <a:gd name="connsiteY504" fmla="*/ 4034984 h 5115415"/>
                  <a:gd name="connsiteX505" fmla="*/ 913330 w 5060802"/>
                  <a:gd name="connsiteY505" fmla="*/ 4031471 h 5115415"/>
                  <a:gd name="connsiteX506" fmla="*/ 4437488 w 5060802"/>
                  <a:gd name="connsiteY506" fmla="*/ 3993133 h 5115415"/>
                  <a:gd name="connsiteX507" fmla="*/ 4435667 w 5060802"/>
                  <a:gd name="connsiteY507" fmla="*/ 3981063 h 5115415"/>
                  <a:gd name="connsiteX508" fmla="*/ 4435667 w 5060802"/>
                  <a:gd name="connsiteY508" fmla="*/ 3981063 h 5115415"/>
                  <a:gd name="connsiteX509" fmla="*/ 4447537 w 5060802"/>
                  <a:gd name="connsiteY509" fmla="*/ 3979170 h 5115415"/>
                  <a:gd name="connsiteX510" fmla="*/ 4447646 w 5060802"/>
                  <a:gd name="connsiteY510" fmla="*/ 3979243 h 5115415"/>
                  <a:gd name="connsiteX511" fmla="*/ 4447646 w 5060802"/>
                  <a:gd name="connsiteY511" fmla="*/ 3979243 h 5115415"/>
                  <a:gd name="connsiteX512" fmla="*/ 4449466 w 5060802"/>
                  <a:gd name="connsiteY512" fmla="*/ 3991312 h 5115415"/>
                  <a:gd name="connsiteX513" fmla="*/ 4449466 w 5060802"/>
                  <a:gd name="connsiteY513" fmla="*/ 3991312 h 5115415"/>
                  <a:gd name="connsiteX514" fmla="*/ 4442476 w 5060802"/>
                  <a:gd name="connsiteY514" fmla="*/ 3994844 h 5115415"/>
                  <a:gd name="connsiteX515" fmla="*/ 4442476 w 5060802"/>
                  <a:gd name="connsiteY515" fmla="*/ 3994844 h 5115415"/>
                  <a:gd name="connsiteX516" fmla="*/ 4437488 w 5060802"/>
                  <a:gd name="connsiteY516" fmla="*/ 3993133 h 5115415"/>
                  <a:gd name="connsiteX517" fmla="*/ 845519 w 5060802"/>
                  <a:gd name="connsiteY517" fmla="*/ 3956069 h 5115415"/>
                  <a:gd name="connsiteX518" fmla="*/ 844793 w 5060802"/>
                  <a:gd name="connsiteY518" fmla="*/ 3943963 h 5115415"/>
                  <a:gd name="connsiteX519" fmla="*/ 844827 w 5060802"/>
                  <a:gd name="connsiteY519" fmla="*/ 3943926 h 5115415"/>
                  <a:gd name="connsiteX520" fmla="*/ 844827 w 5060802"/>
                  <a:gd name="connsiteY520" fmla="*/ 3943926 h 5115415"/>
                  <a:gd name="connsiteX521" fmla="*/ 856959 w 5060802"/>
                  <a:gd name="connsiteY521" fmla="*/ 3943216 h 5115415"/>
                  <a:gd name="connsiteX522" fmla="*/ 856970 w 5060802"/>
                  <a:gd name="connsiteY522" fmla="*/ 3943235 h 5115415"/>
                  <a:gd name="connsiteX523" fmla="*/ 856970 w 5060802"/>
                  <a:gd name="connsiteY523" fmla="*/ 3943235 h 5115415"/>
                  <a:gd name="connsiteX524" fmla="*/ 857712 w 5060802"/>
                  <a:gd name="connsiteY524" fmla="*/ 3955341 h 5115415"/>
                  <a:gd name="connsiteX525" fmla="*/ 857662 w 5060802"/>
                  <a:gd name="connsiteY525" fmla="*/ 3955395 h 5115415"/>
                  <a:gd name="connsiteX526" fmla="*/ 857662 w 5060802"/>
                  <a:gd name="connsiteY526" fmla="*/ 3955395 h 5115415"/>
                  <a:gd name="connsiteX527" fmla="*/ 851199 w 5060802"/>
                  <a:gd name="connsiteY527" fmla="*/ 3958308 h 5115415"/>
                  <a:gd name="connsiteX528" fmla="*/ 851199 w 5060802"/>
                  <a:gd name="connsiteY528" fmla="*/ 3958308 h 5115415"/>
                  <a:gd name="connsiteX529" fmla="*/ 845519 w 5060802"/>
                  <a:gd name="connsiteY529" fmla="*/ 3956069 h 5115415"/>
                  <a:gd name="connsiteX530" fmla="*/ 4496343 w 5060802"/>
                  <a:gd name="connsiteY530" fmla="*/ 3907991 h 5115415"/>
                  <a:gd name="connsiteX531" fmla="*/ 4493776 w 5060802"/>
                  <a:gd name="connsiteY531" fmla="*/ 3896213 h 5115415"/>
                  <a:gd name="connsiteX532" fmla="*/ 4493849 w 5060802"/>
                  <a:gd name="connsiteY532" fmla="*/ 3896104 h 5115415"/>
                  <a:gd name="connsiteX533" fmla="*/ 4493849 w 5060802"/>
                  <a:gd name="connsiteY533" fmla="*/ 3896104 h 5115415"/>
                  <a:gd name="connsiteX534" fmla="*/ 4505590 w 5060802"/>
                  <a:gd name="connsiteY534" fmla="*/ 3893519 h 5115415"/>
                  <a:gd name="connsiteX535" fmla="*/ 4505736 w 5060802"/>
                  <a:gd name="connsiteY535" fmla="*/ 3893610 h 5115415"/>
                  <a:gd name="connsiteX536" fmla="*/ 4505736 w 5060802"/>
                  <a:gd name="connsiteY536" fmla="*/ 3893610 h 5115415"/>
                  <a:gd name="connsiteX537" fmla="*/ 4508230 w 5060802"/>
                  <a:gd name="connsiteY537" fmla="*/ 3905497 h 5115415"/>
                  <a:gd name="connsiteX538" fmla="*/ 4508230 w 5060802"/>
                  <a:gd name="connsiteY538" fmla="*/ 3905497 h 5115415"/>
                  <a:gd name="connsiteX539" fmla="*/ 4500948 w 5060802"/>
                  <a:gd name="connsiteY539" fmla="*/ 3909374 h 5115415"/>
                  <a:gd name="connsiteX540" fmla="*/ 4500948 w 5060802"/>
                  <a:gd name="connsiteY540" fmla="*/ 3909374 h 5115415"/>
                  <a:gd name="connsiteX541" fmla="*/ 4496343 w 5060802"/>
                  <a:gd name="connsiteY541" fmla="*/ 3907991 h 5115415"/>
                  <a:gd name="connsiteX542" fmla="*/ 762471 w 5060802"/>
                  <a:gd name="connsiteY542" fmla="*/ 3898616 h 5115415"/>
                  <a:gd name="connsiteX543" fmla="*/ 758830 w 5060802"/>
                  <a:gd name="connsiteY543" fmla="*/ 3886965 h 5115415"/>
                  <a:gd name="connsiteX544" fmla="*/ 758830 w 5060802"/>
                  <a:gd name="connsiteY544" fmla="*/ 3886965 h 5115415"/>
                  <a:gd name="connsiteX545" fmla="*/ 770383 w 5060802"/>
                  <a:gd name="connsiteY545" fmla="*/ 3883288 h 5115415"/>
                  <a:gd name="connsiteX546" fmla="*/ 770463 w 5060802"/>
                  <a:gd name="connsiteY546" fmla="*/ 3883324 h 5115415"/>
                  <a:gd name="connsiteX547" fmla="*/ 770463 w 5060802"/>
                  <a:gd name="connsiteY547" fmla="*/ 3883324 h 5115415"/>
                  <a:gd name="connsiteX548" fmla="*/ 774104 w 5060802"/>
                  <a:gd name="connsiteY548" fmla="*/ 3894938 h 5115415"/>
                  <a:gd name="connsiteX549" fmla="*/ 774104 w 5060802"/>
                  <a:gd name="connsiteY549" fmla="*/ 3894938 h 5115415"/>
                  <a:gd name="connsiteX550" fmla="*/ 766421 w 5060802"/>
                  <a:gd name="connsiteY550" fmla="*/ 3899599 h 5115415"/>
                  <a:gd name="connsiteX551" fmla="*/ 766421 w 5060802"/>
                  <a:gd name="connsiteY551" fmla="*/ 3899599 h 5115415"/>
                  <a:gd name="connsiteX552" fmla="*/ 762471 w 5060802"/>
                  <a:gd name="connsiteY552" fmla="*/ 3898616 h 5115415"/>
                  <a:gd name="connsiteX553" fmla="*/ 667681 w 5060802"/>
                  <a:gd name="connsiteY553" fmla="*/ 3864028 h 5115415"/>
                  <a:gd name="connsiteX554" fmla="*/ 661137 w 5060802"/>
                  <a:gd name="connsiteY554" fmla="*/ 3853815 h 5115415"/>
                  <a:gd name="connsiteX555" fmla="*/ 661146 w 5060802"/>
                  <a:gd name="connsiteY555" fmla="*/ 3853779 h 5115415"/>
                  <a:gd name="connsiteX556" fmla="*/ 661146 w 5060802"/>
                  <a:gd name="connsiteY556" fmla="*/ 3853779 h 5115415"/>
                  <a:gd name="connsiteX557" fmla="*/ 671468 w 5060802"/>
                  <a:gd name="connsiteY557" fmla="*/ 3847225 h 5115415"/>
                  <a:gd name="connsiteX558" fmla="*/ 671486 w 5060802"/>
                  <a:gd name="connsiteY558" fmla="*/ 3847225 h 5115415"/>
                  <a:gd name="connsiteX559" fmla="*/ 671486 w 5060802"/>
                  <a:gd name="connsiteY559" fmla="*/ 3847225 h 5115415"/>
                  <a:gd name="connsiteX560" fmla="*/ 678030 w 5060802"/>
                  <a:gd name="connsiteY560" fmla="*/ 3857438 h 5115415"/>
                  <a:gd name="connsiteX561" fmla="*/ 678021 w 5060802"/>
                  <a:gd name="connsiteY561" fmla="*/ 3857474 h 5115415"/>
                  <a:gd name="connsiteX562" fmla="*/ 678021 w 5060802"/>
                  <a:gd name="connsiteY562" fmla="*/ 3857474 h 5115415"/>
                  <a:gd name="connsiteX563" fmla="*/ 669574 w 5060802"/>
                  <a:gd name="connsiteY563" fmla="*/ 3864191 h 5115415"/>
                  <a:gd name="connsiteX564" fmla="*/ 669574 w 5060802"/>
                  <a:gd name="connsiteY564" fmla="*/ 3864191 h 5115415"/>
                  <a:gd name="connsiteX565" fmla="*/ 667681 w 5060802"/>
                  <a:gd name="connsiteY565" fmla="*/ 3863973 h 5115415"/>
                  <a:gd name="connsiteX566" fmla="*/ 566447 w 5060802"/>
                  <a:gd name="connsiteY566" fmla="*/ 3848172 h 5115415"/>
                  <a:gd name="connsiteX567" fmla="*/ 558783 w 5060802"/>
                  <a:gd name="connsiteY567" fmla="*/ 3838778 h 5115415"/>
                  <a:gd name="connsiteX568" fmla="*/ 558783 w 5060802"/>
                  <a:gd name="connsiteY568" fmla="*/ 3838778 h 5115415"/>
                  <a:gd name="connsiteX569" fmla="*/ 568098 w 5060802"/>
                  <a:gd name="connsiteY569" fmla="*/ 3831096 h 5115415"/>
                  <a:gd name="connsiteX570" fmla="*/ 568267 w 5060802"/>
                  <a:gd name="connsiteY570" fmla="*/ 3831114 h 5115415"/>
                  <a:gd name="connsiteX571" fmla="*/ 568267 w 5060802"/>
                  <a:gd name="connsiteY571" fmla="*/ 3831114 h 5115415"/>
                  <a:gd name="connsiteX572" fmla="*/ 575950 w 5060802"/>
                  <a:gd name="connsiteY572" fmla="*/ 3840325 h 5115415"/>
                  <a:gd name="connsiteX573" fmla="*/ 575931 w 5060802"/>
                  <a:gd name="connsiteY573" fmla="*/ 3840508 h 5115415"/>
                  <a:gd name="connsiteX574" fmla="*/ 575931 w 5060802"/>
                  <a:gd name="connsiteY574" fmla="*/ 3840508 h 5115415"/>
                  <a:gd name="connsiteX575" fmla="*/ 567321 w 5060802"/>
                  <a:gd name="connsiteY575" fmla="*/ 3848263 h 5115415"/>
                  <a:gd name="connsiteX576" fmla="*/ 567321 w 5060802"/>
                  <a:gd name="connsiteY576" fmla="*/ 3848263 h 5115415"/>
                  <a:gd name="connsiteX577" fmla="*/ 566447 w 5060802"/>
                  <a:gd name="connsiteY577" fmla="*/ 3848117 h 5115415"/>
                  <a:gd name="connsiteX578" fmla="*/ 463319 w 5060802"/>
                  <a:gd name="connsiteY578" fmla="*/ 3836976 h 5115415"/>
                  <a:gd name="connsiteX579" fmla="*/ 455728 w 5060802"/>
                  <a:gd name="connsiteY579" fmla="*/ 3827401 h 5115415"/>
                  <a:gd name="connsiteX580" fmla="*/ 455728 w 5060802"/>
                  <a:gd name="connsiteY580" fmla="*/ 3827401 h 5115415"/>
                  <a:gd name="connsiteX581" fmla="*/ 465304 w 5060802"/>
                  <a:gd name="connsiteY581" fmla="*/ 3819828 h 5115415"/>
                  <a:gd name="connsiteX582" fmla="*/ 465304 w 5060802"/>
                  <a:gd name="connsiteY582" fmla="*/ 3819828 h 5115415"/>
                  <a:gd name="connsiteX583" fmla="*/ 472877 w 5060802"/>
                  <a:gd name="connsiteY583" fmla="*/ 3829385 h 5115415"/>
                  <a:gd name="connsiteX584" fmla="*/ 472877 w 5060802"/>
                  <a:gd name="connsiteY584" fmla="*/ 3829385 h 5115415"/>
                  <a:gd name="connsiteX585" fmla="*/ 464357 w 5060802"/>
                  <a:gd name="connsiteY585" fmla="*/ 3837049 h 5115415"/>
                  <a:gd name="connsiteX586" fmla="*/ 464357 w 5060802"/>
                  <a:gd name="connsiteY586" fmla="*/ 3837049 h 5115415"/>
                  <a:gd name="connsiteX587" fmla="*/ 463319 w 5060802"/>
                  <a:gd name="connsiteY587" fmla="*/ 3836921 h 5115415"/>
                  <a:gd name="connsiteX588" fmla="*/ 4549754 w 5060802"/>
                  <a:gd name="connsiteY588" fmla="*/ 3819482 h 5115415"/>
                  <a:gd name="connsiteX589" fmla="*/ 4546113 w 5060802"/>
                  <a:gd name="connsiteY589" fmla="*/ 3807849 h 5115415"/>
                  <a:gd name="connsiteX590" fmla="*/ 4546113 w 5060802"/>
                  <a:gd name="connsiteY590" fmla="*/ 3807849 h 5115415"/>
                  <a:gd name="connsiteX591" fmla="*/ 4557764 w 5060802"/>
                  <a:gd name="connsiteY591" fmla="*/ 3804208 h 5115415"/>
                  <a:gd name="connsiteX592" fmla="*/ 4557764 w 5060802"/>
                  <a:gd name="connsiteY592" fmla="*/ 3804208 h 5115415"/>
                  <a:gd name="connsiteX593" fmla="*/ 4557764 w 5060802"/>
                  <a:gd name="connsiteY593" fmla="*/ 3804208 h 5115415"/>
                  <a:gd name="connsiteX594" fmla="*/ 4561405 w 5060802"/>
                  <a:gd name="connsiteY594" fmla="*/ 3815750 h 5115415"/>
                  <a:gd name="connsiteX595" fmla="*/ 4561405 w 5060802"/>
                  <a:gd name="connsiteY595" fmla="*/ 3815750 h 5115415"/>
                  <a:gd name="connsiteX596" fmla="*/ 4553741 w 5060802"/>
                  <a:gd name="connsiteY596" fmla="*/ 3820501 h 5115415"/>
                  <a:gd name="connsiteX597" fmla="*/ 4553741 w 5060802"/>
                  <a:gd name="connsiteY597" fmla="*/ 3820501 h 5115415"/>
                  <a:gd name="connsiteX598" fmla="*/ 4549718 w 5060802"/>
                  <a:gd name="connsiteY598" fmla="*/ 3819427 h 5115415"/>
                  <a:gd name="connsiteX599" fmla="*/ 360938 w 5060802"/>
                  <a:gd name="connsiteY599" fmla="*/ 3814130 h 5115415"/>
                  <a:gd name="connsiteX600" fmla="*/ 360938 w 5060802"/>
                  <a:gd name="connsiteY600" fmla="*/ 3814130 h 5115415"/>
                  <a:gd name="connsiteX601" fmla="*/ 360938 w 5060802"/>
                  <a:gd name="connsiteY601" fmla="*/ 3814130 h 5115415"/>
                  <a:gd name="connsiteX602" fmla="*/ 355149 w 5060802"/>
                  <a:gd name="connsiteY602" fmla="*/ 3803498 h 5115415"/>
                  <a:gd name="connsiteX603" fmla="*/ 355167 w 5060802"/>
                  <a:gd name="connsiteY603" fmla="*/ 3803444 h 5115415"/>
                  <a:gd name="connsiteX604" fmla="*/ 355167 w 5060802"/>
                  <a:gd name="connsiteY604" fmla="*/ 3803444 h 5115415"/>
                  <a:gd name="connsiteX605" fmla="*/ 365944 w 5060802"/>
                  <a:gd name="connsiteY605" fmla="*/ 3797673 h 5115415"/>
                  <a:gd name="connsiteX606" fmla="*/ 365944 w 5060802"/>
                  <a:gd name="connsiteY606" fmla="*/ 3797673 h 5115415"/>
                  <a:gd name="connsiteX607" fmla="*/ 371624 w 5060802"/>
                  <a:gd name="connsiteY607" fmla="*/ 3808432 h 5115415"/>
                  <a:gd name="connsiteX608" fmla="*/ 371624 w 5060802"/>
                  <a:gd name="connsiteY608" fmla="*/ 3808432 h 5115415"/>
                  <a:gd name="connsiteX609" fmla="*/ 363359 w 5060802"/>
                  <a:gd name="connsiteY609" fmla="*/ 3814548 h 5115415"/>
                  <a:gd name="connsiteX610" fmla="*/ 363359 w 5060802"/>
                  <a:gd name="connsiteY610" fmla="*/ 3814548 h 5115415"/>
                  <a:gd name="connsiteX611" fmla="*/ 360902 w 5060802"/>
                  <a:gd name="connsiteY611" fmla="*/ 3814075 h 5115415"/>
                  <a:gd name="connsiteX612" fmla="*/ 265220 w 5060802"/>
                  <a:gd name="connsiteY612" fmla="*/ 3769857 h 5115415"/>
                  <a:gd name="connsiteX613" fmla="*/ 262471 w 5060802"/>
                  <a:gd name="connsiteY613" fmla="*/ 3757969 h 5115415"/>
                  <a:gd name="connsiteX614" fmla="*/ 262471 w 5060802"/>
                  <a:gd name="connsiteY614" fmla="*/ 3757969 h 5115415"/>
                  <a:gd name="connsiteX615" fmla="*/ 274358 w 5060802"/>
                  <a:gd name="connsiteY615" fmla="*/ 3755293 h 5115415"/>
                  <a:gd name="connsiteX616" fmla="*/ 274358 w 5060802"/>
                  <a:gd name="connsiteY616" fmla="*/ 3755293 h 5115415"/>
                  <a:gd name="connsiteX617" fmla="*/ 277107 w 5060802"/>
                  <a:gd name="connsiteY617" fmla="*/ 3767181 h 5115415"/>
                  <a:gd name="connsiteX618" fmla="*/ 277107 w 5060802"/>
                  <a:gd name="connsiteY618" fmla="*/ 3767181 h 5115415"/>
                  <a:gd name="connsiteX619" fmla="*/ 269826 w 5060802"/>
                  <a:gd name="connsiteY619" fmla="*/ 3771149 h 5115415"/>
                  <a:gd name="connsiteX620" fmla="*/ 269826 w 5060802"/>
                  <a:gd name="connsiteY620" fmla="*/ 3771149 h 5115415"/>
                  <a:gd name="connsiteX621" fmla="*/ 265238 w 5060802"/>
                  <a:gd name="connsiteY621" fmla="*/ 3769802 h 5115415"/>
                  <a:gd name="connsiteX622" fmla="*/ 4584452 w 5060802"/>
                  <a:gd name="connsiteY622" fmla="*/ 3722525 h 5115415"/>
                  <a:gd name="connsiteX623" fmla="*/ 4577643 w 5060802"/>
                  <a:gd name="connsiteY623" fmla="*/ 3712367 h 5115415"/>
                  <a:gd name="connsiteX624" fmla="*/ 4577643 w 5060802"/>
                  <a:gd name="connsiteY624" fmla="*/ 3712367 h 5115415"/>
                  <a:gd name="connsiteX625" fmla="*/ 4587710 w 5060802"/>
                  <a:gd name="connsiteY625" fmla="*/ 3705650 h 5115415"/>
                  <a:gd name="connsiteX626" fmla="*/ 4587728 w 5060802"/>
                  <a:gd name="connsiteY626" fmla="*/ 3705650 h 5115415"/>
                  <a:gd name="connsiteX627" fmla="*/ 4587728 w 5060802"/>
                  <a:gd name="connsiteY627" fmla="*/ 3705650 h 5115415"/>
                  <a:gd name="connsiteX628" fmla="*/ 4594573 w 5060802"/>
                  <a:gd name="connsiteY628" fmla="*/ 3715499 h 5115415"/>
                  <a:gd name="connsiteX629" fmla="*/ 4594537 w 5060802"/>
                  <a:gd name="connsiteY629" fmla="*/ 3715717 h 5115415"/>
                  <a:gd name="connsiteX630" fmla="*/ 4594537 w 5060802"/>
                  <a:gd name="connsiteY630" fmla="*/ 3715717 h 5115415"/>
                  <a:gd name="connsiteX631" fmla="*/ 4586090 w 5060802"/>
                  <a:gd name="connsiteY631" fmla="*/ 3722707 h 5115415"/>
                  <a:gd name="connsiteX632" fmla="*/ 4586090 w 5060802"/>
                  <a:gd name="connsiteY632" fmla="*/ 3722707 h 5115415"/>
                  <a:gd name="connsiteX633" fmla="*/ 4584470 w 5060802"/>
                  <a:gd name="connsiteY633" fmla="*/ 3722489 h 5115415"/>
                  <a:gd name="connsiteX634" fmla="*/ 182863 w 5060802"/>
                  <a:gd name="connsiteY634" fmla="*/ 3704576 h 5115415"/>
                  <a:gd name="connsiteX635" fmla="*/ 182863 w 5060802"/>
                  <a:gd name="connsiteY635" fmla="*/ 3704576 h 5115415"/>
                  <a:gd name="connsiteX636" fmla="*/ 182807 w 5060802"/>
                  <a:gd name="connsiteY636" fmla="*/ 3692397 h 5115415"/>
                  <a:gd name="connsiteX637" fmla="*/ 182863 w 5060802"/>
                  <a:gd name="connsiteY637" fmla="*/ 3692343 h 5115415"/>
                  <a:gd name="connsiteX638" fmla="*/ 182863 w 5060802"/>
                  <a:gd name="connsiteY638" fmla="*/ 3692343 h 5115415"/>
                  <a:gd name="connsiteX639" fmla="*/ 194989 w 5060802"/>
                  <a:gd name="connsiteY639" fmla="*/ 3692324 h 5115415"/>
                  <a:gd name="connsiteX640" fmla="*/ 195006 w 5060802"/>
                  <a:gd name="connsiteY640" fmla="*/ 3692343 h 5115415"/>
                  <a:gd name="connsiteX641" fmla="*/ 195006 w 5060802"/>
                  <a:gd name="connsiteY641" fmla="*/ 3692343 h 5115415"/>
                  <a:gd name="connsiteX642" fmla="*/ 195006 w 5060802"/>
                  <a:gd name="connsiteY642" fmla="*/ 3704576 h 5115415"/>
                  <a:gd name="connsiteX643" fmla="*/ 195006 w 5060802"/>
                  <a:gd name="connsiteY643" fmla="*/ 3704576 h 5115415"/>
                  <a:gd name="connsiteX644" fmla="*/ 188889 w 5060802"/>
                  <a:gd name="connsiteY644" fmla="*/ 3707088 h 5115415"/>
                  <a:gd name="connsiteX645" fmla="*/ 188889 w 5060802"/>
                  <a:gd name="connsiteY645" fmla="*/ 3707088 h 5115415"/>
                  <a:gd name="connsiteX646" fmla="*/ 182863 w 5060802"/>
                  <a:gd name="connsiteY646" fmla="*/ 3704576 h 5115415"/>
                  <a:gd name="connsiteX647" fmla="*/ 116527 w 5060802"/>
                  <a:gd name="connsiteY647" fmla="*/ 3622984 h 5115415"/>
                  <a:gd name="connsiteX648" fmla="*/ 119021 w 5060802"/>
                  <a:gd name="connsiteY648" fmla="*/ 3611097 h 5115415"/>
                  <a:gd name="connsiteX649" fmla="*/ 119021 w 5060802"/>
                  <a:gd name="connsiteY649" fmla="*/ 3611097 h 5115415"/>
                  <a:gd name="connsiteX650" fmla="*/ 130819 w 5060802"/>
                  <a:gd name="connsiteY650" fmla="*/ 3613536 h 5115415"/>
                  <a:gd name="connsiteX651" fmla="*/ 130908 w 5060802"/>
                  <a:gd name="connsiteY651" fmla="*/ 3613682 h 5115415"/>
                  <a:gd name="connsiteX652" fmla="*/ 130908 w 5060802"/>
                  <a:gd name="connsiteY652" fmla="*/ 3613682 h 5115415"/>
                  <a:gd name="connsiteX653" fmla="*/ 128438 w 5060802"/>
                  <a:gd name="connsiteY653" fmla="*/ 3625551 h 5115415"/>
                  <a:gd name="connsiteX654" fmla="*/ 128414 w 5060802"/>
                  <a:gd name="connsiteY654" fmla="*/ 3625569 h 5115415"/>
                  <a:gd name="connsiteX655" fmla="*/ 128414 w 5060802"/>
                  <a:gd name="connsiteY655" fmla="*/ 3625569 h 5115415"/>
                  <a:gd name="connsiteX656" fmla="*/ 123772 w 5060802"/>
                  <a:gd name="connsiteY656" fmla="*/ 3626953 h 5115415"/>
                  <a:gd name="connsiteX657" fmla="*/ 123772 w 5060802"/>
                  <a:gd name="connsiteY657" fmla="*/ 3626953 h 5115415"/>
                  <a:gd name="connsiteX658" fmla="*/ 116527 w 5060802"/>
                  <a:gd name="connsiteY658" fmla="*/ 3622984 h 5115415"/>
                  <a:gd name="connsiteX659" fmla="*/ 4590240 w 5060802"/>
                  <a:gd name="connsiteY659" fmla="*/ 3611788 h 5115415"/>
                  <a:gd name="connsiteX660" fmla="*/ 4590240 w 5060802"/>
                  <a:gd name="connsiteY660" fmla="*/ 3611788 h 5115415"/>
                  <a:gd name="connsiteX661" fmla="*/ 4598688 w 5060802"/>
                  <a:gd name="connsiteY661" fmla="*/ 3602996 h 5115415"/>
                  <a:gd name="connsiteX662" fmla="*/ 4598688 w 5060802"/>
                  <a:gd name="connsiteY662" fmla="*/ 3602996 h 5115415"/>
                  <a:gd name="connsiteX663" fmla="*/ 4607571 w 5060802"/>
                  <a:gd name="connsiteY663" fmla="*/ 3611443 h 5115415"/>
                  <a:gd name="connsiteX664" fmla="*/ 4607571 w 5060802"/>
                  <a:gd name="connsiteY664" fmla="*/ 3611443 h 5115415"/>
                  <a:gd name="connsiteX665" fmla="*/ 4599124 w 5060802"/>
                  <a:gd name="connsiteY665" fmla="*/ 3620217 h 5115415"/>
                  <a:gd name="connsiteX666" fmla="*/ 4598960 w 5060802"/>
                  <a:gd name="connsiteY666" fmla="*/ 3620217 h 5115415"/>
                  <a:gd name="connsiteX667" fmla="*/ 4590240 w 5060802"/>
                  <a:gd name="connsiteY667" fmla="*/ 3611788 h 5115415"/>
                  <a:gd name="connsiteX668" fmla="*/ 69633 w 5060802"/>
                  <a:gd name="connsiteY668" fmla="*/ 3528904 h 5115415"/>
                  <a:gd name="connsiteX669" fmla="*/ 74692 w 5060802"/>
                  <a:gd name="connsiteY669" fmla="*/ 3517909 h 5115415"/>
                  <a:gd name="connsiteX670" fmla="*/ 74803 w 5060802"/>
                  <a:gd name="connsiteY670" fmla="*/ 3517872 h 5115415"/>
                  <a:gd name="connsiteX671" fmla="*/ 74803 w 5060802"/>
                  <a:gd name="connsiteY671" fmla="*/ 3517872 h 5115415"/>
                  <a:gd name="connsiteX672" fmla="*/ 85796 w 5060802"/>
                  <a:gd name="connsiteY672" fmla="*/ 3522988 h 5115415"/>
                  <a:gd name="connsiteX673" fmla="*/ 85816 w 5060802"/>
                  <a:gd name="connsiteY673" fmla="*/ 3523042 h 5115415"/>
                  <a:gd name="connsiteX674" fmla="*/ 85816 w 5060802"/>
                  <a:gd name="connsiteY674" fmla="*/ 3523042 h 5115415"/>
                  <a:gd name="connsiteX675" fmla="*/ 80646 w 5060802"/>
                  <a:gd name="connsiteY675" fmla="*/ 3534074 h 5115415"/>
                  <a:gd name="connsiteX676" fmla="*/ 80646 w 5060802"/>
                  <a:gd name="connsiteY676" fmla="*/ 3534074 h 5115415"/>
                  <a:gd name="connsiteX677" fmla="*/ 77733 w 5060802"/>
                  <a:gd name="connsiteY677" fmla="*/ 3534584 h 5115415"/>
                  <a:gd name="connsiteX678" fmla="*/ 77733 w 5060802"/>
                  <a:gd name="connsiteY678" fmla="*/ 3534584 h 5115415"/>
                  <a:gd name="connsiteX679" fmla="*/ 69633 w 5060802"/>
                  <a:gd name="connsiteY679" fmla="*/ 3528904 h 5115415"/>
                  <a:gd name="connsiteX680" fmla="*/ 4581867 w 5060802"/>
                  <a:gd name="connsiteY680" fmla="*/ 3510117 h 5115415"/>
                  <a:gd name="connsiteX681" fmla="*/ 4581867 w 5060802"/>
                  <a:gd name="connsiteY681" fmla="*/ 3510117 h 5115415"/>
                  <a:gd name="connsiteX682" fmla="*/ 4588839 w 5060802"/>
                  <a:gd name="connsiteY682" fmla="*/ 3500414 h 5115415"/>
                  <a:gd name="connsiteX683" fmla="*/ 4589148 w 5060802"/>
                  <a:gd name="connsiteY683" fmla="*/ 3500378 h 5115415"/>
                  <a:gd name="connsiteX684" fmla="*/ 4589148 w 5060802"/>
                  <a:gd name="connsiteY684" fmla="*/ 3500378 h 5115415"/>
                  <a:gd name="connsiteX685" fmla="*/ 4598979 w 5060802"/>
                  <a:gd name="connsiteY685" fmla="*/ 3507660 h 5115415"/>
                  <a:gd name="connsiteX686" fmla="*/ 4598979 w 5060802"/>
                  <a:gd name="connsiteY686" fmla="*/ 3507660 h 5115415"/>
                  <a:gd name="connsiteX687" fmla="*/ 4598979 w 5060802"/>
                  <a:gd name="connsiteY687" fmla="*/ 3507660 h 5115415"/>
                  <a:gd name="connsiteX688" fmla="*/ 4591697 w 5060802"/>
                  <a:gd name="connsiteY688" fmla="*/ 3517490 h 5115415"/>
                  <a:gd name="connsiteX689" fmla="*/ 4591697 w 5060802"/>
                  <a:gd name="connsiteY689" fmla="*/ 3517490 h 5115415"/>
                  <a:gd name="connsiteX690" fmla="*/ 4590477 w 5060802"/>
                  <a:gd name="connsiteY690" fmla="*/ 3517490 h 5115415"/>
                  <a:gd name="connsiteX691" fmla="*/ 4590477 w 5060802"/>
                  <a:gd name="connsiteY691" fmla="*/ 3517490 h 5115415"/>
                  <a:gd name="connsiteX692" fmla="*/ 4581812 w 5060802"/>
                  <a:gd name="connsiteY692" fmla="*/ 3510117 h 5115415"/>
                  <a:gd name="connsiteX693" fmla="*/ 45676 w 5060802"/>
                  <a:gd name="connsiteY693" fmla="*/ 3426377 h 5115415"/>
                  <a:gd name="connsiteX694" fmla="*/ 53300 w 5060802"/>
                  <a:gd name="connsiteY694" fmla="*/ 3416911 h 5115415"/>
                  <a:gd name="connsiteX695" fmla="*/ 53340 w 5060802"/>
                  <a:gd name="connsiteY695" fmla="*/ 3416911 h 5115415"/>
                  <a:gd name="connsiteX696" fmla="*/ 53340 w 5060802"/>
                  <a:gd name="connsiteY696" fmla="*/ 3416911 h 5115415"/>
                  <a:gd name="connsiteX697" fmla="*/ 62824 w 5060802"/>
                  <a:gd name="connsiteY697" fmla="*/ 3424575 h 5115415"/>
                  <a:gd name="connsiteX698" fmla="*/ 62824 w 5060802"/>
                  <a:gd name="connsiteY698" fmla="*/ 3424575 h 5115415"/>
                  <a:gd name="connsiteX699" fmla="*/ 55164 w 5060802"/>
                  <a:gd name="connsiteY699" fmla="*/ 3434041 h 5115415"/>
                  <a:gd name="connsiteX700" fmla="*/ 55160 w 5060802"/>
                  <a:gd name="connsiteY700" fmla="*/ 3434041 h 5115415"/>
                  <a:gd name="connsiteX701" fmla="*/ 55160 w 5060802"/>
                  <a:gd name="connsiteY701" fmla="*/ 3434041 h 5115415"/>
                  <a:gd name="connsiteX702" fmla="*/ 54286 w 5060802"/>
                  <a:gd name="connsiteY702" fmla="*/ 3434151 h 5115415"/>
                  <a:gd name="connsiteX703" fmla="*/ 54286 w 5060802"/>
                  <a:gd name="connsiteY703" fmla="*/ 3434151 h 5115415"/>
                  <a:gd name="connsiteX704" fmla="*/ 45621 w 5060802"/>
                  <a:gd name="connsiteY704" fmla="*/ 3426359 h 5115415"/>
                  <a:gd name="connsiteX705" fmla="*/ 4571017 w 5060802"/>
                  <a:gd name="connsiteY705" fmla="*/ 3407336 h 5115415"/>
                  <a:gd name="connsiteX706" fmla="*/ 4571017 w 5060802"/>
                  <a:gd name="connsiteY706" fmla="*/ 3407336 h 5115415"/>
                  <a:gd name="connsiteX707" fmla="*/ 4578062 w 5060802"/>
                  <a:gd name="connsiteY707" fmla="*/ 3397560 h 5115415"/>
                  <a:gd name="connsiteX708" fmla="*/ 4578299 w 5060802"/>
                  <a:gd name="connsiteY708" fmla="*/ 3397524 h 5115415"/>
                  <a:gd name="connsiteX709" fmla="*/ 4578299 w 5060802"/>
                  <a:gd name="connsiteY709" fmla="*/ 3397524 h 5115415"/>
                  <a:gd name="connsiteX710" fmla="*/ 4588111 w 5060802"/>
                  <a:gd name="connsiteY710" fmla="*/ 3404751 h 5115415"/>
                  <a:gd name="connsiteX711" fmla="*/ 4588111 w 5060802"/>
                  <a:gd name="connsiteY711" fmla="*/ 3404805 h 5115415"/>
                  <a:gd name="connsiteX712" fmla="*/ 4588111 w 5060802"/>
                  <a:gd name="connsiteY712" fmla="*/ 3404805 h 5115415"/>
                  <a:gd name="connsiteX713" fmla="*/ 4580829 w 5060802"/>
                  <a:gd name="connsiteY713" fmla="*/ 3414617 h 5115415"/>
                  <a:gd name="connsiteX714" fmla="*/ 4580829 w 5060802"/>
                  <a:gd name="connsiteY714" fmla="*/ 3414617 h 5115415"/>
                  <a:gd name="connsiteX715" fmla="*/ 4579537 w 5060802"/>
                  <a:gd name="connsiteY715" fmla="*/ 3414709 h 5115415"/>
                  <a:gd name="connsiteX716" fmla="*/ 4579537 w 5060802"/>
                  <a:gd name="connsiteY716" fmla="*/ 3414709 h 5115415"/>
                  <a:gd name="connsiteX717" fmla="*/ 4570962 w 5060802"/>
                  <a:gd name="connsiteY717" fmla="*/ 3407317 h 5115415"/>
                  <a:gd name="connsiteX718" fmla="*/ 55233 w 5060802"/>
                  <a:gd name="connsiteY718" fmla="*/ 3330877 h 5115415"/>
                  <a:gd name="connsiteX719" fmla="*/ 47951 w 5060802"/>
                  <a:gd name="connsiteY719" fmla="*/ 3320974 h 5115415"/>
                  <a:gd name="connsiteX720" fmla="*/ 47951 w 5060802"/>
                  <a:gd name="connsiteY720" fmla="*/ 3320974 h 5115415"/>
                  <a:gd name="connsiteX721" fmla="*/ 47951 w 5060802"/>
                  <a:gd name="connsiteY721" fmla="*/ 3320974 h 5115415"/>
                  <a:gd name="connsiteX722" fmla="*/ 47951 w 5060802"/>
                  <a:gd name="connsiteY722" fmla="*/ 3320974 h 5115415"/>
                  <a:gd name="connsiteX723" fmla="*/ 57763 w 5060802"/>
                  <a:gd name="connsiteY723" fmla="*/ 3313693 h 5115415"/>
                  <a:gd name="connsiteX724" fmla="*/ 57763 w 5060802"/>
                  <a:gd name="connsiteY724" fmla="*/ 3313693 h 5115415"/>
                  <a:gd name="connsiteX725" fmla="*/ 65045 w 5060802"/>
                  <a:gd name="connsiteY725" fmla="*/ 3323523 h 5115415"/>
                  <a:gd name="connsiteX726" fmla="*/ 65045 w 5060802"/>
                  <a:gd name="connsiteY726" fmla="*/ 3323523 h 5115415"/>
                  <a:gd name="connsiteX727" fmla="*/ 56507 w 5060802"/>
                  <a:gd name="connsiteY727" fmla="*/ 3330805 h 5115415"/>
                  <a:gd name="connsiteX728" fmla="*/ 56507 w 5060802"/>
                  <a:gd name="connsiteY728" fmla="*/ 3330805 h 5115415"/>
                  <a:gd name="connsiteX729" fmla="*/ 55178 w 5060802"/>
                  <a:gd name="connsiteY729" fmla="*/ 3330896 h 5115415"/>
                  <a:gd name="connsiteX730" fmla="*/ 4569633 w 5060802"/>
                  <a:gd name="connsiteY730" fmla="*/ 3311763 h 5115415"/>
                  <a:gd name="connsiteX731" fmla="*/ 4561096 w 5060802"/>
                  <a:gd name="connsiteY731" fmla="*/ 3303225 h 5115415"/>
                  <a:gd name="connsiteX732" fmla="*/ 4561096 w 5060802"/>
                  <a:gd name="connsiteY732" fmla="*/ 3303061 h 5115415"/>
                  <a:gd name="connsiteX733" fmla="*/ 4561096 w 5060802"/>
                  <a:gd name="connsiteY733" fmla="*/ 3303061 h 5115415"/>
                  <a:gd name="connsiteX734" fmla="*/ 4569797 w 5060802"/>
                  <a:gd name="connsiteY734" fmla="*/ 3294523 h 5115415"/>
                  <a:gd name="connsiteX735" fmla="*/ 4569797 w 5060802"/>
                  <a:gd name="connsiteY735" fmla="*/ 3294523 h 5115415"/>
                  <a:gd name="connsiteX736" fmla="*/ 4578335 w 5060802"/>
                  <a:gd name="connsiteY736" fmla="*/ 3303243 h 5115415"/>
                  <a:gd name="connsiteX737" fmla="*/ 4578335 w 5060802"/>
                  <a:gd name="connsiteY737" fmla="*/ 3303316 h 5115415"/>
                  <a:gd name="connsiteX738" fmla="*/ 4578335 w 5060802"/>
                  <a:gd name="connsiteY738" fmla="*/ 3303316 h 5115415"/>
                  <a:gd name="connsiteX739" fmla="*/ 4569706 w 5060802"/>
                  <a:gd name="connsiteY739" fmla="*/ 3311763 h 5115415"/>
                  <a:gd name="connsiteX740" fmla="*/ 4569706 w 5060802"/>
                  <a:gd name="connsiteY740" fmla="*/ 3311763 h 5115415"/>
                  <a:gd name="connsiteX741" fmla="*/ 82266 w 5060802"/>
                  <a:gd name="connsiteY741" fmla="*/ 3231373 h 5115415"/>
                  <a:gd name="connsiteX742" fmla="*/ 77850 w 5060802"/>
                  <a:gd name="connsiteY742" fmla="*/ 3219977 h 5115415"/>
                  <a:gd name="connsiteX743" fmla="*/ 77879 w 5060802"/>
                  <a:gd name="connsiteY743" fmla="*/ 3219904 h 5115415"/>
                  <a:gd name="connsiteX744" fmla="*/ 77879 w 5060802"/>
                  <a:gd name="connsiteY744" fmla="*/ 3219904 h 5115415"/>
                  <a:gd name="connsiteX745" fmla="*/ 89257 w 5060802"/>
                  <a:gd name="connsiteY745" fmla="*/ 3215608 h 5115415"/>
                  <a:gd name="connsiteX746" fmla="*/ 89257 w 5060802"/>
                  <a:gd name="connsiteY746" fmla="*/ 3215608 h 5115415"/>
                  <a:gd name="connsiteX747" fmla="*/ 93644 w 5060802"/>
                  <a:gd name="connsiteY747" fmla="*/ 3226986 h 5115415"/>
                  <a:gd name="connsiteX748" fmla="*/ 93644 w 5060802"/>
                  <a:gd name="connsiteY748" fmla="*/ 3226986 h 5115415"/>
                  <a:gd name="connsiteX749" fmla="*/ 85725 w 5060802"/>
                  <a:gd name="connsiteY749" fmla="*/ 3232064 h 5115415"/>
                  <a:gd name="connsiteX750" fmla="*/ 85725 w 5060802"/>
                  <a:gd name="connsiteY750" fmla="*/ 3232064 h 5115415"/>
                  <a:gd name="connsiteX751" fmla="*/ 82230 w 5060802"/>
                  <a:gd name="connsiteY751" fmla="*/ 3231391 h 5115415"/>
                  <a:gd name="connsiteX752" fmla="*/ 4573911 w 5060802"/>
                  <a:gd name="connsiteY752" fmla="*/ 3208362 h 5115415"/>
                  <a:gd name="connsiteX753" fmla="*/ 4566156 w 5060802"/>
                  <a:gd name="connsiteY753" fmla="*/ 3198969 h 5115415"/>
                  <a:gd name="connsiteX754" fmla="*/ 4566156 w 5060802"/>
                  <a:gd name="connsiteY754" fmla="*/ 3198969 h 5115415"/>
                  <a:gd name="connsiteX755" fmla="*/ 4566156 w 5060802"/>
                  <a:gd name="connsiteY755" fmla="*/ 3198969 h 5115415"/>
                  <a:gd name="connsiteX756" fmla="*/ 4575550 w 5060802"/>
                  <a:gd name="connsiteY756" fmla="*/ 3191214 h 5115415"/>
                  <a:gd name="connsiteX757" fmla="*/ 4575550 w 5060802"/>
                  <a:gd name="connsiteY757" fmla="*/ 3191214 h 5115415"/>
                  <a:gd name="connsiteX758" fmla="*/ 4583323 w 5060802"/>
                  <a:gd name="connsiteY758" fmla="*/ 3200426 h 5115415"/>
                  <a:gd name="connsiteX759" fmla="*/ 4583305 w 5060802"/>
                  <a:gd name="connsiteY759" fmla="*/ 3200535 h 5115415"/>
                  <a:gd name="connsiteX760" fmla="*/ 4583305 w 5060802"/>
                  <a:gd name="connsiteY760" fmla="*/ 3200535 h 5115415"/>
                  <a:gd name="connsiteX761" fmla="*/ 4574785 w 5060802"/>
                  <a:gd name="connsiteY761" fmla="*/ 3208362 h 5115415"/>
                  <a:gd name="connsiteX762" fmla="*/ 4573911 w 5060802"/>
                  <a:gd name="connsiteY762" fmla="*/ 3208362 h 5115415"/>
                  <a:gd name="connsiteX763" fmla="*/ 133766 w 5060802"/>
                  <a:gd name="connsiteY763" fmla="*/ 3141917 h 5115415"/>
                  <a:gd name="connsiteX764" fmla="*/ 131409 w 5060802"/>
                  <a:gd name="connsiteY764" fmla="*/ 3129993 h 5115415"/>
                  <a:gd name="connsiteX765" fmla="*/ 131436 w 5060802"/>
                  <a:gd name="connsiteY765" fmla="*/ 3129957 h 5115415"/>
                  <a:gd name="connsiteX766" fmla="*/ 131436 w 5060802"/>
                  <a:gd name="connsiteY766" fmla="*/ 3129957 h 5115415"/>
                  <a:gd name="connsiteX767" fmla="*/ 143244 w 5060802"/>
                  <a:gd name="connsiteY767" fmla="*/ 3127553 h 5115415"/>
                  <a:gd name="connsiteX768" fmla="*/ 143324 w 5060802"/>
                  <a:gd name="connsiteY768" fmla="*/ 3127608 h 5115415"/>
                  <a:gd name="connsiteX769" fmla="*/ 143324 w 5060802"/>
                  <a:gd name="connsiteY769" fmla="*/ 3127608 h 5115415"/>
                  <a:gd name="connsiteX770" fmla="*/ 145654 w 5060802"/>
                  <a:gd name="connsiteY770" fmla="*/ 3139586 h 5115415"/>
                  <a:gd name="connsiteX771" fmla="*/ 145654 w 5060802"/>
                  <a:gd name="connsiteY771" fmla="*/ 3139586 h 5115415"/>
                  <a:gd name="connsiteX772" fmla="*/ 138500 w 5060802"/>
                  <a:gd name="connsiteY772" fmla="*/ 3143391 h 5115415"/>
                  <a:gd name="connsiteX773" fmla="*/ 138500 w 5060802"/>
                  <a:gd name="connsiteY773" fmla="*/ 3143391 h 5115415"/>
                  <a:gd name="connsiteX774" fmla="*/ 133766 w 5060802"/>
                  <a:gd name="connsiteY774" fmla="*/ 3141917 h 5115415"/>
                  <a:gd name="connsiteX775" fmla="*/ 4590678 w 5060802"/>
                  <a:gd name="connsiteY775" fmla="*/ 3106345 h 5115415"/>
                  <a:gd name="connsiteX776" fmla="*/ 4585689 w 5060802"/>
                  <a:gd name="connsiteY776" fmla="*/ 3095223 h 5115415"/>
                  <a:gd name="connsiteX777" fmla="*/ 4585689 w 5060802"/>
                  <a:gd name="connsiteY777" fmla="*/ 3095223 h 5115415"/>
                  <a:gd name="connsiteX778" fmla="*/ 4596758 w 5060802"/>
                  <a:gd name="connsiteY778" fmla="*/ 3090198 h 5115415"/>
                  <a:gd name="connsiteX779" fmla="*/ 4596794 w 5060802"/>
                  <a:gd name="connsiteY779" fmla="*/ 3090217 h 5115415"/>
                  <a:gd name="connsiteX780" fmla="*/ 4596794 w 5060802"/>
                  <a:gd name="connsiteY780" fmla="*/ 3090217 h 5115415"/>
                  <a:gd name="connsiteX781" fmla="*/ 4601819 w 5060802"/>
                  <a:gd name="connsiteY781" fmla="*/ 3101284 h 5115415"/>
                  <a:gd name="connsiteX782" fmla="*/ 4601800 w 5060802"/>
                  <a:gd name="connsiteY782" fmla="*/ 3101339 h 5115415"/>
                  <a:gd name="connsiteX783" fmla="*/ 4601800 w 5060802"/>
                  <a:gd name="connsiteY783" fmla="*/ 3101339 h 5115415"/>
                  <a:gd name="connsiteX784" fmla="*/ 4593790 w 5060802"/>
                  <a:gd name="connsiteY784" fmla="*/ 3106928 h 5115415"/>
                  <a:gd name="connsiteX785" fmla="*/ 4593790 w 5060802"/>
                  <a:gd name="connsiteY785" fmla="*/ 3106928 h 5115415"/>
                  <a:gd name="connsiteX786" fmla="*/ 4590678 w 5060802"/>
                  <a:gd name="connsiteY786" fmla="*/ 3106382 h 5115415"/>
                  <a:gd name="connsiteX787" fmla="*/ 192257 w 5060802"/>
                  <a:gd name="connsiteY787" fmla="*/ 3056356 h 5115415"/>
                  <a:gd name="connsiteX788" fmla="*/ 190034 w 5060802"/>
                  <a:gd name="connsiteY788" fmla="*/ 3044596 h 5115415"/>
                  <a:gd name="connsiteX789" fmla="*/ 190200 w 5060802"/>
                  <a:gd name="connsiteY789" fmla="*/ 3044360 h 5115415"/>
                  <a:gd name="connsiteX790" fmla="*/ 190200 w 5060802"/>
                  <a:gd name="connsiteY790" fmla="*/ 3044360 h 5115415"/>
                  <a:gd name="connsiteX791" fmla="*/ 202146 w 5060802"/>
                  <a:gd name="connsiteY791" fmla="*/ 3042284 h 5115415"/>
                  <a:gd name="connsiteX792" fmla="*/ 202178 w 5060802"/>
                  <a:gd name="connsiteY792" fmla="*/ 3042303 h 5115415"/>
                  <a:gd name="connsiteX793" fmla="*/ 202178 w 5060802"/>
                  <a:gd name="connsiteY793" fmla="*/ 3042303 h 5115415"/>
                  <a:gd name="connsiteX794" fmla="*/ 204259 w 5060802"/>
                  <a:gd name="connsiteY794" fmla="*/ 3054245 h 5115415"/>
                  <a:gd name="connsiteX795" fmla="*/ 204235 w 5060802"/>
                  <a:gd name="connsiteY795" fmla="*/ 3054281 h 5115415"/>
                  <a:gd name="connsiteX796" fmla="*/ 204235 w 5060802"/>
                  <a:gd name="connsiteY796" fmla="*/ 3054281 h 5115415"/>
                  <a:gd name="connsiteX797" fmla="*/ 197172 w 5060802"/>
                  <a:gd name="connsiteY797" fmla="*/ 3057922 h 5115415"/>
                  <a:gd name="connsiteX798" fmla="*/ 197172 w 5060802"/>
                  <a:gd name="connsiteY798" fmla="*/ 3057922 h 5115415"/>
                  <a:gd name="connsiteX799" fmla="*/ 192257 w 5060802"/>
                  <a:gd name="connsiteY799" fmla="*/ 3056356 h 5115415"/>
                  <a:gd name="connsiteX800" fmla="*/ 4635132 w 5060802"/>
                  <a:gd name="connsiteY800" fmla="*/ 3013012 h 5115415"/>
                  <a:gd name="connsiteX801" fmla="*/ 4631947 w 5060802"/>
                  <a:gd name="connsiteY801" fmla="*/ 3001234 h 5115415"/>
                  <a:gd name="connsiteX802" fmla="*/ 4631965 w 5060802"/>
                  <a:gd name="connsiteY802" fmla="*/ 3001197 h 5115415"/>
                  <a:gd name="connsiteX803" fmla="*/ 4631965 w 5060802"/>
                  <a:gd name="connsiteY803" fmla="*/ 3001197 h 5115415"/>
                  <a:gd name="connsiteX804" fmla="*/ 4643761 w 5060802"/>
                  <a:gd name="connsiteY804" fmla="*/ 2998012 h 5115415"/>
                  <a:gd name="connsiteX805" fmla="*/ 4643761 w 5060802"/>
                  <a:gd name="connsiteY805" fmla="*/ 2998012 h 5115415"/>
                  <a:gd name="connsiteX806" fmla="*/ 4646856 w 5060802"/>
                  <a:gd name="connsiteY806" fmla="*/ 3009826 h 5115415"/>
                  <a:gd name="connsiteX807" fmla="*/ 4646856 w 5060802"/>
                  <a:gd name="connsiteY807" fmla="*/ 3009826 h 5115415"/>
                  <a:gd name="connsiteX808" fmla="*/ 4639447 w 5060802"/>
                  <a:gd name="connsiteY808" fmla="*/ 3014122 h 5115415"/>
                  <a:gd name="connsiteX809" fmla="*/ 4639447 w 5060802"/>
                  <a:gd name="connsiteY809" fmla="*/ 3014122 h 5115415"/>
                  <a:gd name="connsiteX810" fmla="*/ 4635132 w 5060802"/>
                  <a:gd name="connsiteY810" fmla="*/ 3013066 h 5115415"/>
                  <a:gd name="connsiteX811" fmla="*/ 244995 w 5060802"/>
                  <a:gd name="connsiteY811" fmla="*/ 2967501 h 5115415"/>
                  <a:gd name="connsiteX812" fmla="*/ 240620 w 5060802"/>
                  <a:gd name="connsiteY812" fmla="*/ 2956269 h 5115415"/>
                  <a:gd name="connsiteX813" fmla="*/ 240680 w 5060802"/>
                  <a:gd name="connsiteY813" fmla="*/ 2956142 h 5115415"/>
                  <a:gd name="connsiteX814" fmla="*/ 240680 w 5060802"/>
                  <a:gd name="connsiteY814" fmla="*/ 2956142 h 5115415"/>
                  <a:gd name="connsiteX815" fmla="*/ 252004 w 5060802"/>
                  <a:gd name="connsiteY815" fmla="*/ 2951809 h 5115415"/>
                  <a:gd name="connsiteX816" fmla="*/ 252058 w 5060802"/>
                  <a:gd name="connsiteY816" fmla="*/ 2951827 h 5115415"/>
                  <a:gd name="connsiteX817" fmla="*/ 252058 w 5060802"/>
                  <a:gd name="connsiteY817" fmla="*/ 2951827 h 5115415"/>
                  <a:gd name="connsiteX818" fmla="*/ 256373 w 5060802"/>
                  <a:gd name="connsiteY818" fmla="*/ 2963205 h 5115415"/>
                  <a:gd name="connsiteX819" fmla="*/ 256373 w 5060802"/>
                  <a:gd name="connsiteY819" fmla="*/ 2963205 h 5115415"/>
                  <a:gd name="connsiteX820" fmla="*/ 248526 w 5060802"/>
                  <a:gd name="connsiteY820" fmla="*/ 2968284 h 5115415"/>
                  <a:gd name="connsiteX821" fmla="*/ 248526 w 5060802"/>
                  <a:gd name="connsiteY821" fmla="*/ 2968284 h 5115415"/>
                  <a:gd name="connsiteX822" fmla="*/ 244995 w 5060802"/>
                  <a:gd name="connsiteY822" fmla="*/ 2967647 h 5115415"/>
                  <a:gd name="connsiteX823" fmla="*/ 4694842 w 5060802"/>
                  <a:gd name="connsiteY823" fmla="*/ 2928926 h 5115415"/>
                  <a:gd name="connsiteX824" fmla="*/ 4694842 w 5060802"/>
                  <a:gd name="connsiteY824" fmla="*/ 2916675 h 5115415"/>
                  <a:gd name="connsiteX825" fmla="*/ 4694842 w 5060802"/>
                  <a:gd name="connsiteY825" fmla="*/ 2916675 h 5115415"/>
                  <a:gd name="connsiteX826" fmla="*/ 4707076 w 5060802"/>
                  <a:gd name="connsiteY826" fmla="*/ 2916675 h 5115415"/>
                  <a:gd name="connsiteX827" fmla="*/ 4707076 w 5060802"/>
                  <a:gd name="connsiteY827" fmla="*/ 2916675 h 5115415"/>
                  <a:gd name="connsiteX828" fmla="*/ 4707076 w 5060802"/>
                  <a:gd name="connsiteY828" fmla="*/ 2928835 h 5115415"/>
                  <a:gd name="connsiteX829" fmla="*/ 4707076 w 5060802"/>
                  <a:gd name="connsiteY829" fmla="*/ 2928835 h 5115415"/>
                  <a:gd name="connsiteX830" fmla="*/ 4707076 w 5060802"/>
                  <a:gd name="connsiteY830" fmla="*/ 2928835 h 5115415"/>
                  <a:gd name="connsiteX831" fmla="*/ 4700959 w 5060802"/>
                  <a:gd name="connsiteY831" fmla="*/ 2931420 h 5115415"/>
                  <a:gd name="connsiteX832" fmla="*/ 4700959 w 5060802"/>
                  <a:gd name="connsiteY832" fmla="*/ 2931420 h 5115415"/>
                  <a:gd name="connsiteX833" fmla="*/ 4694842 w 5060802"/>
                  <a:gd name="connsiteY833" fmla="*/ 2928926 h 5115415"/>
                  <a:gd name="connsiteX834" fmla="*/ 276179 w 5060802"/>
                  <a:gd name="connsiteY834" fmla="*/ 2869343 h 5115415"/>
                  <a:gd name="connsiteX835" fmla="*/ 268864 w 5060802"/>
                  <a:gd name="connsiteY835" fmla="*/ 2859841 h 5115415"/>
                  <a:gd name="connsiteX836" fmla="*/ 268897 w 5060802"/>
                  <a:gd name="connsiteY836" fmla="*/ 2859604 h 5115415"/>
                  <a:gd name="connsiteX837" fmla="*/ 268897 w 5060802"/>
                  <a:gd name="connsiteY837" fmla="*/ 2859604 h 5115415"/>
                  <a:gd name="connsiteX838" fmla="*/ 278518 w 5060802"/>
                  <a:gd name="connsiteY838" fmla="*/ 2852304 h 5115415"/>
                  <a:gd name="connsiteX839" fmla="*/ 278618 w 5060802"/>
                  <a:gd name="connsiteY839" fmla="*/ 2852322 h 5115415"/>
                  <a:gd name="connsiteX840" fmla="*/ 278618 w 5060802"/>
                  <a:gd name="connsiteY840" fmla="*/ 2852322 h 5115415"/>
                  <a:gd name="connsiteX841" fmla="*/ 285933 w 5060802"/>
                  <a:gd name="connsiteY841" fmla="*/ 2861825 h 5115415"/>
                  <a:gd name="connsiteX842" fmla="*/ 285900 w 5060802"/>
                  <a:gd name="connsiteY842" fmla="*/ 2862062 h 5115415"/>
                  <a:gd name="connsiteX843" fmla="*/ 285900 w 5060802"/>
                  <a:gd name="connsiteY843" fmla="*/ 2862062 h 5115415"/>
                  <a:gd name="connsiteX844" fmla="*/ 277453 w 5060802"/>
                  <a:gd name="connsiteY844" fmla="*/ 2869471 h 5115415"/>
                  <a:gd name="connsiteX845" fmla="*/ 277453 w 5060802"/>
                  <a:gd name="connsiteY845" fmla="*/ 2869471 h 5115415"/>
                  <a:gd name="connsiteX846" fmla="*/ 276179 w 5060802"/>
                  <a:gd name="connsiteY846" fmla="*/ 2869343 h 5115415"/>
                  <a:gd name="connsiteX847" fmla="*/ 4774031 w 5060802"/>
                  <a:gd name="connsiteY847" fmla="*/ 2862462 h 5115415"/>
                  <a:gd name="connsiteX848" fmla="*/ 4775742 w 5060802"/>
                  <a:gd name="connsiteY848" fmla="*/ 2850393 h 5115415"/>
                  <a:gd name="connsiteX849" fmla="*/ 4775742 w 5060802"/>
                  <a:gd name="connsiteY849" fmla="*/ 2850393 h 5115415"/>
                  <a:gd name="connsiteX850" fmla="*/ 4787757 w 5060802"/>
                  <a:gd name="connsiteY850" fmla="*/ 2852158 h 5115415"/>
                  <a:gd name="connsiteX851" fmla="*/ 4787812 w 5060802"/>
                  <a:gd name="connsiteY851" fmla="*/ 2852213 h 5115415"/>
                  <a:gd name="connsiteX852" fmla="*/ 4787812 w 5060802"/>
                  <a:gd name="connsiteY852" fmla="*/ 2852213 h 5115415"/>
                  <a:gd name="connsiteX853" fmla="*/ 4786083 w 5060802"/>
                  <a:gd name="connsiteY853" fmla="*/ 2864264 h 5115415"/>
                  <a:gd name="connsiteX854" fmla="*/ 4786083 w 5060802"/>
                  <a:gd name="connsiteY854" fmla="*/ 2864264 h 5115415"/>
                  <a:gd name="connsiteX855" fmla="*/ 4780931 w 5060802"/>
                  <a:gd name="connsiteY855" fmla="*/ 2865903 h 5115415"/>
                  <a:gd name="connsiteX856" fmla="*/ 4780931 w 5060802"/>
                  <a:gd name="connsiteY856" fmla="*/ 2865903 h 5115415"/>
                  <a:gd name="connsiteX857" fmla="*/ 4774031 w 5060802"/>
                  <a:gd name="connsiteY857" fmla="*/ 2862462 h 5115415"/>
                  <a:gd name="connsiteX858" fmla="*/ 4856916 w 5060802"/>
                  <a:gd name="connsiteY858" fmla="*/ 2800676 h 5115415"/>
                  <a:gd name="connsiteX859" fmla="*/ 4858627 w 5060802"/>
                  <a:gd name="connsiteY859" fmla="*/ 2788698 h 5115415"/>
                  <a:gd name="connsiteX860" fmla="*/ 4858736 w 5060802"/>
                  <a:gd name="connsiteY860" fmla="*/ 2788625 h 5115415"/>
                  <a:gd name="connsiteX861" fmla="*/ 4858736 w 5060802"/>
                  <a:gd name="connsiteY861" fmla="*/ 2788625 h 5115415"/>
                  <a:gd name="connsiteX862" fmla="*/ 4870696 w 5060802"/>
                  <a:gd name="connsiteY862" fmla="*/ 2790300 h 5115415"/>
                  <a:gd name="connsiteX863" fmla="*/ 4870715 w 5060802"/>
                  <a:gd name="connsiteY863" fmla="*/ 2790337 h 5115415"/>
                  <a:gd name="connsiteX864" fmla="*/ 4870715 w 5060802"/>
                  <a:gd name="connsiteY864" fmla="*/ 2790337 h 5115415"/>
                  <a:gd name="connsiteX865" fmla="*/ 4869004 w 5060802"/>
                  <a:gd name="connsiteY865" fmla="*/ 2802406 h 5115415"/>
                  <a:gd name="connsiteX866" fmla="*/ 4869004 w 5060802"/>
                  <a:gd name="connsiteY866" fmla="*/ 2802406 h 5115415"/>
                  <a:gd name="connsiteX867" fmla="*/ 4863906 w 5060802"/>
                  <a:gd name="connsiteY867" fmla="*/ 2804135 h 5115415"/>
                  <a:gd name="connsiteX868" fmla="*/ 4863906 w 5060802"/>
                  <a:gd name="connsiteY868" fmla="*/ 2804135 h 5115415"/>
                  <a:gd name="connsiteX869" fmla="*/ 4856916 w 5060802"/>
                  <a:gd name="connsiteY869" fmla="*/ 2800676 h 5115415"/>
                  <a:gd name="connsiteX870" fmla="*/ 271792 w 5060802"/>
                  <a:gd name="connsiteY870" fmla="*/ 2758370 h 5115415"/>
                  <a:gd name="connsiteX871" fmla="*/ 279711 w 5060802"/>
                  <a:gd name="connsiteY871" fmla="*/ 2749158 h 5115415"/>
                  <a:gd name="connsiteX872" fmla="*/ 279711 w 5060802"/>
                  <a:gd name="connsiteY872" fmla="*/ 2749158 h 5115415"/>
                  <a:gd name="connsiteX873" fmla="*/ 289007 w 5060802"/>
                  <a:gd name="connsiteY873" fmla="*/ 2756950 h 5115415"/>
                  <a:gd name="connsiteX874" fmla="*/ 289013 w 5060802"/>
                  <a:gd name="connsiteY874" fmla="*/ 2757005 h 5115415"/>
                  <a:gd name="connsiteX875" fmla="*/ 289013 w 5060802"/>
                  <a:gd name="connsiteY875" fmla="*/ 2757005 h 5115415"/>
                  <a:gd name="connsiteX876" fmla="*/ 281094 w 5060802"/>
                  <a:gd name="connsiteY876" fmla="*/ 2766307 h 5115415"/>
                  <a:gd name="connsiteX877" fmla="*/ 280402 w 5060802"/>
                  <a:gd name="connsiteY877" fmla="*/ 2766307 h 5115415"/>
                  <a:gd name="connsiteX878" fmla="*/ 271792 w 5060802"/>
                  <a:gd name="connsiteY878" fmla="*/ 2758370 h 5115415"/>
                  <a:gd name="connsiteX879" fmla="*/ 4936778 w 5060802"/>
                  <a:gd name="connsiteY879" fmla="*/ 2735196 h 5115415"/>
                  <a:gd name="connsiteX880" fmla="*/ 4936305 w 5060802"/>
                  <a:gd name="connsiteY880" fmla="*/ 2722999 h 5115415"/>
                  <a:gd name="connsiteX881" fmla="*/ 4936341 w 5060802"/>
                  <a:gd name="connsiteY881" fmla="*/ 2722962 h 5115415"/>
                  <a:gd name="connsiteX882" fmla="*/ 4936341 w 5060802"/>
                  <a:gd name="connsiteY882" fmla="*/ 2722962 h 5115415"/>
                  <a:gd name="connsiteX883" fmla="*/ 4948465 w 5060802"/>
                  <a:gd name="connsiteY883" fmla="*/ 2722507 h 5115415"/>
                  <a:gd name="connsiteX884" fmla="*/ 4948502 w 5060802"/>
                  <a:gd name="connsiteY884" fmla="*/ 2722544 h 5115415"/>
                  <a:gd name="connsiteX885" fmla="*/ 4948502 w 5060802"/>
                  <a:gd name="connsiteY885" fmla="*/ 2722544 h 5115415"/>
                  <a:gd name="connsiteX886" fmla="*/ 4948939 w 5060802"/>
                  <a:gd name="connsiteY886" fmla="*/ 2734686 h 5115415"/>
                  <a:gd name="connsiteX887" fmla="*/ 4948939 w 5060802"/>
                  <a:gd name="connsiteY887" fmla="*/ 2734686 h 5115415"/>
                  <a:gd name="connsiteX888" fmla="*/ 4942640 w 5060802"/>
                  <a:gd name="connsiteY888" fmla="*/ 2737435 h 5115415"/>
                  <a:gd name="connsiteX889" fmla="*/ 4942640 w 5060802"/>
                  <a:gd name="connsiteY889" fmla="*/ 2737435 h 5115415"/>
                  <a:gd name="connsiteX890" fmla="*/ 4936778 w 5060802"/>
                  <a:gd name="connsiteY890" fmla="*/ 2735196 h 5115415"/>
                  <a:gd name="connsiteX891" fmla="*/ 253788 w 5060802"/>
                  <a:gd name="connsiteY891" fmla="*/ 2658355 h 5115415"/>
                  <a:gd name="connsiteX892" fmla="*/ 253788 w 5060802"/>
                  <a:gd name="connsiteY892" fmla="*/ 2658355 h 5115415"/>
                  <a:gd name="connsiteX893" fmla="*/ 259606 w 5060802"/>
                  <a:gd name="connsiteY893" fmla="*/ 2647797 h 5115415"/>
                  <a:gd name="connsiteX894" fmla="*/ 259831 w 5060802"/>
                  <a:gd name="connsiteY894" fmla="*/ 2647742 h 5115415"/>
                  <a:gd name="connsiteX895" fmla="*/ 259831 w 5060802"/>
                  <a:gd name="connsiteY895" fmla="*/ 2647742 h 5115415"/>
                  <a:gd name="connsiteX896" fmla="*/ 270319 w 5060802"/>
                  <a:gd name="connsiteY896" fmla="*/ 2653731 h 5115415"/>
                  <a:gd name="connsiteX897" fmla="*/ 270335 w 5060802"/>
                  <a:gd name="connsiteY897" fmla="*/ 2653786 h 5115415"/>
                  <a:gd name="connsiteX898" fmla="*/ 270335 w 5060802"/>
                  <a:gd name="connsiteY898" fmla="*/ 2653786 h 5115415"/>
                  <a:gd name="connsiteX899" fmla="*/ 264395 w 5060802"/>
                  <a:gd name="connsiteY899" fmla="*/ 2664363 h 5115415"/>
                  <a:gd name="connsiteX900" fmla="*/ 264310 w 5060802"/>
                  <a:gd name="connsiteY900" fmla="*/ 2664381 h 5115415"/>
                  <a:gd name="connsiteX901" fmla="*/ 264310 w 5060802"/>
                  <a:gd name="connsiteY901" fmla="*/ 2664381 h 5115415"/>
                  <a:gd name="connsiteX902" fmla="*/ 262070 w 5060802"/>
                  <a:gd name="connsiteY902" fmla="*/ 2664636 h 5115415"/>
                  <a:gd name="connsiteX903" fmla="*/ 262070 w 5060802"/>
                  <a:gd name="connsiteY903" fmla="*/ 2664636 h 5115415"/>
                  <a:gd name="connsiteX904" fmla="*/ 253788 w 5060802"/>
                  <a:gd name="connsiteY904" fmla="*/ 2658355 h 5115415"/>
                  <a:gd name="connsiteX905" fmla="*/ 4998818 w 5060802"/>
                  <a:gd name="connsiteY905" fmla="*/ 2652748 h 5115415"/>
                  <a:gd name="connsiteX906" fmla="*/ 4995378 w 5060802"/>
                  <a:gd name="connsiteY906" fmla="*/ 2641025 h 5115415"/>
                  <a:gd name="connsiteX907" fmla="*/ 4995378 w 5060802"/>
                  <a:gd name="connsiteY907" fmla="*/ 2641025 h 5115415"/>
                  <a:gd name="connsiteX908" fmla="*/ 5007102 w 5060802"/>
                  <a:gd name="connsiteY908" fmla="*/ 2637493 h 5115415"/>
                  <a:gd name="connsiteX909" fmla="*/ 5007102 w 5060802"/>
                  <a:gd name="connsiteY909" fmla="*/ 2637493 h 5115415"/>
                  <a:gd name="connsiteX910" fmla="*/ 5010542 w 5060802"/>
                  <a:gd name="connsiteY910" fmla="*/ 2649217 h 5115415"/>
                  <a:gd name="connsiteX911" fmla="*/ 5010542 w 5060802"/>
                  <a:gd name="connsiteY911" fmla="*/ 2649217 h 5115415"/>
                  <a:gd name="connsiteX912" fmla="*/ 5002951 w 5060802"/>
                  <a:gd name="connsiteY912" fmla="*/ 2653695 h 5115415"/>
                  <a:gd name="connsiteX913" fmla="*/ 5002951 w 5060802"/>
                  <a:gd name="connsiteY913" fmla="*/ 2653695 h 5115415"/>
                  <a:gd name="connsiteX914" fmla="*/ 4998818 w 5060802"/>
                  <a:gd name="connsiteY914" fmla="*/ 2652748 h 5115415"/>
                  <a:gd name="connsiteX915" fmla="*/ 212172 w 5060802"/>
                  <a:gd name="connsiteY915" fmla="*/ 2567279 h 5115415"/>
                  <a:gd name="connsiteX916" fmla="*/ 214483 w 5060802"/>
                  <a:gd name="connsiteY916" fmla="*/ 2555446 h 5115415"/>
                  <a:gd name="connsiteX917" fmla="*/ 214575 w 5060802"/>
                  <a:gd name="connsiteY917" fmla="*/ 2555391 h 5115415"/>
                  <a:gd name="connsiteX918" fmla="*/ 214575 w 5060802"/>
                  <a:gd name="connsiteY918" fmla="*/ 2555391 h 5115415"/>
                  <a:gd name="connsiteX919" fmla="*/ 226374 w 5060802"/>
                  <a:gd name="connsiteY919" fmla="*/ 2557576 h 5115415"/>
                  <a:gd name="connsiteX920" fmla="*/ 226463 w 5060802"/>
                  <a:gd name="connsiteY920" fmla="*/ 2557703 h 5115415"/>
                  <a:gd name="connsiteX921" fmla="*/ 226463 w 5060802"/>
                  <a:gd name="connsiteY921" fmla="*/ 2557703 h 5115415"/>
                  <a:gd name="connsiteX922" fmla="*/ 224198 w 5060802"/>
                  <a:gd name="connsiteY922" fmla="*/ 2569591 h 5115415"/>
                  <a:gd name="connsiteX923" fmla="*/ 224060 w 5060802"/>
                  <a:gd name="connsiteY923" fmla="*/ 2569682 h 5115415"/>
                  <a:gd name="connsiteX924" fmla="*/ 224060 w 5060802"/>
                  <a:gd name="connsiteY924" fmla="*/ 2569682 h 5115415"/>
                  <a:gd name="connsiteX925" fmla="*/ 219309 w 5060802"/>
                  <a:gd name="connsiteY925" fmla="*/ 2571157 h 5115415"/>
                  <a:gd name="connsiteX926" fmla="*/ 219309 w 5060802"/>
                  <a:gd name="connsiteY926" fmla="*/ 2571157 h 5115415"/>
                  <a:gd name="connsiteX927" fmla="*/ 212172 w 5060802"/>
                  <a:gd name="connsiteY927" fmla="*/ 2567279 h 5115415"/>
                  <a:gd name="connsiteX928" fmla="*/ 5038449 w 5060802"/>
                  <a:gd name="connsiteY928" fmla="*/ 2557449 h 5115415"/>
                  <a:gd name="connsiteX929" fmla="*/ 5032241 w 5060802"/>
                  <a:gd name="connsiteY929" fmla="*/ 2547072 h 5115415"/>
                  <a:gd name="connsiteX930" fmla="*/ 5032241 w 5060802"/>
                  <a:gd name="connsiteY930" fmla="*/ 2547036 h 5115415"/>
                  <a:gd name="connsiteX931" fmla="*/ 5032241 w 5060802"/>
                  <a:gd name="connsiteY931" fmla="*/ 2547036 h 5115415"/>
                  <a:gd name="connsiteX932" fmla="*/ 5042509 w 5060802"/>
                  <a:gd name="connsiteY932" fmla="*/ 2540792 h 5115415"/>
                  <a:gd name="connsiteX933" fmla="*/ 5042672 w 5060802"/>
                  <a:gd name="connsiteY933" fmla="*/ 2540828 h 5115415"/>
                  <a:gd name="connsiteX934" fmla="*/ 5042672 w 5060802"/>
                  <a:gd name="connsiteY934" fmla="*/ 2540828 h 5115415"/>
                  <a:gd name="connsiteX935" fmla="*/ 5048953 w 5060802"/>
                  <a:gd name="connsiteY935" fmla="*/ 2551223 h 5115415"/>
                  <a:gd name="connsiteX936" fmla="*/ 5048953 w 5060802"/>
                  <a:gd name="connsiteY936" fmla="*/ 2551241 h 5115415"/>
                  <a:gd name="connsiteX937" fmla="*/ 5048953 w 5060802"/>
                  <a:gd name="connsiteY937" fmla="*/ 2551241 h 5115415"/>
                  <a:gd name="connsiteX938" fmla="*/ 5040597 w 5060802"/>
                  <a:gd name="connsiteY938" fmla="*/ 2557703 h 5115415"/>
                  <a:gd name="connsiteX939" fmla="*/ 5040597 w 5060802"/>
                  <a:gd name="connsiteY939" fmla="*/ 2557703 h 5115415"/>
                  <a:gd name="connsiteX940" fmla="*/ 5038449 w 5060802"/>
                  <a:gd name="connsiteY940" fmla="*/ 2557449 h 5115415"/>
                  <a:gd name="connsiteX941" fmla="*/ 150824 w 5060802"/>
                  <a:gd name="connsiteY941" fmla="*/ 2484740 h 5115415"/>
                  <a:gd name="connsiteX942" fmla="*/ 150824 w 5060802"/>
                  <a:gd name="connsiteY942" fmla="*/ 2484740 h 5115415"/>
                  <a:gd name="connsiteX943" fmla="*/ 152280 w 5060802"/>
                  <a:gd name="connsiteY943" fmla="*/ 2472580 h 5115415"/>
                  <a:gd name="connsiteX944" fmla="*/ 152280 w 5060802"/>
                  <a:gd name="connsiteY944" fmla="*/ 2472580 h 5115415"/>
                  <a:gd name="connsiteX945" fmla="*/ 164441 w 5060802"/>
                  <a:gd name="connsiteY945" fmla="*/ 2474146 h 5115415"/>
                  <a:gd name="connsiteX946" fmla="*/ 164441 w 5060802"/>
                  <a:gd name="connsiteY946" fmla="*/ 2474146 h 5115415"/>
                  <a:gd name="connsiteX947" fmla="*/ 162979 w 5060802"/>
                  <a:gd name="connsiteY947" fmla="*/ 2486124 h 5115415"/>
                  <a:gd name="connsiteX948" fmla="*/ 162893 w 5060802"/>
                  <a:gd name="connsiteY948" fmla="*/ 2486197 h 5115415"/>
                  <a:gd name="connsiteX949" fmla="*/ 162893 w 5060802"/>
                  <a:gd name="connsiteY949" fmla="*/ 2486197 h 5115415"/>
                  <a:gd name="connsiteX950" fmla="*/ 157632 w 5060802"/>
                  <a:gd name="connsiteY950" fmla="*/ 2488017 h 5115415"/>
                  <a:gd name="connsiteX951" fmla="*/ 157632 w 5060802"/>
                  <a:gd name="connsiteY951" fmla="*/ 2488017 h 5115415"/>
                  <a:gd name="connsiteX952" fmla="*/ 150824 w 5060802"/>
                  <a:gd name="connsiteY952" fmla="*/ 2484740 h 5115415"/>
                  <a:gd name="connsiteX953" fmla="*/ 5053705 w 5060802"/>
                  <a:gd name="connsiteY953" fmla="*/ 2455450 h 5115415"/>
                  <a:gd name="connsiteX954" fmla="*/ 5045167 w 5060802"/>
                  <a:gd name="connsiteY954" fmla="*/ 2446730 h 5115415"/>
                  <a:gd name="connsiteX955" fmla="*/ 5045167 w 5060802"/>
                  <a:gd name="connsiteY955" fmla="*/ 2446730 h 5115415"/>
                  <a:gd name="connsiteX956" fmla="*/ 5053796 w 5060802"/>
                  <a:gd name="connsiteY956" fmla="*/ 2438210 h 5115415"/>
                  <a:gd name="connsiteX957" fmla="*/ 5053868 w 5060802"/>
                  <a:gd name="connsiteY957" fmla="*/ 2438210 h 5115415"/>
                  <a:gd name="connsiteX958" fmla="*/ 5053868 w 5060802"/>
                  <a:gd name="connsiteY958" fmla="*/ 2438210 h 5115415"/>
                  <a:gd name="connsiteX959" fmla="*/ 5062406 w 5060802"/>
                  <a:gd name="connsiteY959" fmla="*/ 2446748 h 5115415"/>
                  <a:gd name="connsiteX960" fmla="*/ 5062406 w 5060802"/>
                  <a:gd name="connsiteY960" fmla="*/ 2446912 h 5115415"/>
                  <a:gd name="connsiteX961" fmla="*/ 5062406 w 5060802"/>
                  <a:gd name="connsiteY961" fmla="*/ 2446912 h 5115415"/>
                  <a:gd name="connsiteX962" fmla="*/ 5053796 w 5060802"/>
                  <a:gd name="connsiteY962" fmla="*/ 2455450 h 5115415"/>
                  <a:gd name="connsiteX963" fmla="*/ 5053796 w 5060802"/>
                  <a:gd name="connsiteY963" fmla="*/ 2455450 h 5115415"/>
                  <a:gd name="connsiteX964" fmla="*/ 5053796 w 5060802"/>
                  <a:gd name="connsiteY964" fmla="*/ 2455450 h 5115415"/>
                  <a:gd name="connsiteX965" fmla="*/ 78462 w 5060802"/>
                  <a:gd name="connsiteY965" fmla="*/ 2411159 h 5115415"/>
                  <a:gd name="connsiteX966" fmla="*/ 80278 w 5060802"/>
                  <a:gd name="connsiteY966" fmla="*/ 2399089 h 5115415"/>
                  <a:gd name="connsiteX967" fmla="*/ 80282 w 5060802"/>
                  <a:gd name="connsiteY967" fmla="*/ 2399089 h 5115415"/>
                  <a:gd name="connsiteX968" fmla="*/ 80282 w 5060802"/>
                  <a:gd name="connsiteY968" fmla="*/ 2399089 h 5115415"/>
                  <a:gd name="connsiteX969" fmla="*/ 92333 w 5060802"/>
                  <a:gd name="connsiteY969" fmla="*/ 2400819 h 5115415"/>
                  <a:gd name="connsiteX970" fmla="*/ 92333 w 5060802"/>
                  <a:gd name="connsiteY970" fmla="*/ 2400819 h 5115415"/>
                  <a:gd name="connsiteX971" fmla="*/ 90622 w 5060802"/>
                  <a:gd name="connsiteY971" fmla="*/ 2412888 h 5115415"/>
                  <a:gd name="connsiteX972" fmla="*/ 90622 w 5060802"/>
                  <a:gd name="connsiteY972" fmla="*/ 2412888 h 5115415"/>
                  <a:gd name="connsiteX973" fmla="*/ 85452 w 5060802"/>
                  <a:gd name="connsiteY973" fmla="*/ 2414599 h 5115415"/>
                  <a:gd name="connsiteX974" fmla="*/ 85452 w 5060802"/>
                  <a:gd name="connsiteY974" fmla="*/ 2414599 h 5115415"/>
                  <a:gd name="connsiteX975" fmla="*/ 78534 w 5060802"/>
                  <a:gd name="connsiteY975" fmla="*/ 2411159 h 5115415"/>
                  <a:gd name="connsiteX976" fmla="*/ 5034153 w 5060802"/>
                  <a:gd name="connsiteY976" fmla="*/ 2346096 h 5115415"/>
                  <a:gd name="connsiteX977" fmla="*/ 5040525 w 5060802"/>
                  <a:gd name="connsiteY977" fmla="*/ 2335866 h 5115415"/>
                  <a:gd name="connsiteX978" fmla="*/ 5040616 w 5060802"/>
                  <a:gd name="connsiteY978" fmla="*/ 2335847 h 5115415"/>
                  <a:gd name="connsiteX979" fmla="*/ 5040616 w 5060802"/>
                  <a:gd name="connsiteY979" fmla="*/ 2335847 h 5115415"/>
                  <a:gd name="connsiteX980" fmla="*/ 5050919 w 5060802"/>
                  <a:gd name="connsiteY980" fmla="*/ 2342183 h 5115415"/>
                  <a:gd name="connsiteX981" fmla="*/ 5050956 w 5060802"/>
                  <a:gd name="connsiteY981" fmla="*/ 2342310 h 5115415"/>
                  <a:gd name="connsiteX982" fmla="*/ 5050956 w 5060802"/>
                  <a:gd name="connsiteY982" fmla="*/ 2342310 h 5115415"/>
                  <a:gd name="connsiteX983" fmla="*/ 5044493 w 5060802"/>
                  <a:gd name="connsiteY983" fmla="*/ 2352650 h 5115415"/>
                  <a:gd name="connsiteX984" fmla="*/ 5044493 w 5060802"/>
                  <a:gd name="connsiteY984" fmla="*/ 2352650 h 5115415"/>
                  <a:gd name="connsiteX985" fmla="*/ 5042672 w 5060802"/>
                  <a:gd name="connsiteY985" fmla="*/ 2352832 h 5115415"/>
                  <a:gd name="connsiteX986" fmla="*/ 5042672 w 5060802"/>
                  <a:gd name="connsiteY986" fmla="*/ 2352832 h 5115415"/>
                  <a:gd name="connsiteX987" fmla="*/ 5034226 w 5060802"/>
                  <a:gd name="connsiteY987" fmla="*/ 2346096 h 5115415"/>
                  <a:gd name="connsiteX988" fmla="*/ 30475 w 5060802"/>
                  <a:gd name="connsiteY988" fmla="*/ 2316969 h 5115415"/>
                  <a:gd name="connsiteX989" fmla="*/ 35940 w 5060802"/>
                  <a:gd name="connsiteY989" fmla="*/ 2306083 h 5115415"/>
                  <a:gd name="connsiteX990" fmla="*/ 36064 w 5060802"/>
                  <a:gd name="connsiteY990" fmla="*/ 2306047 h 5115415"/>
                  <a:gd name="connsiteX991" fmla="*/ 36064 w 5060802"/>
                  <a:gd name="connsiteY991" fmla="*/ 2306047 h 5115415"/>
                  <a:gd name="connsiteX992" fmla="*/ 46832 w 5060802"/>
                  <a:gd name="connsiteY992" fmla="*/ 2311617 h 5115415"/>
                  <a:gd name="connsiteX993" fmla="*/ 46841 w 5060802"/>
                  <a:gd name="connsiteY993" fmla="*/ 2311654 h 5115415"/>
                  <a:gd name="connsiteX994" fmla="*/ 46841 w 5060802"/>
                  <a:gd name="connsiteY994" fmla="*/ 2311654 h 5115415"/>
                  <a:gd name="connsiteX995" fmla="*/ 41334 w 5060802"/>
                  <a:gd name="connsiteY995" fmla="*/ 2322540 h 5115415"/>
                  <a:gd name="connsiteX996" fmla="*/ 41234 w 5060802"/>
                  <a:gd name="connsiteY996" fmla="*/ 2322577 h 5115415"/>
                  <a:gd name="connsiteX997" fmla="*/ 41234 w 5060802"/>
                  <a:gd name="connsiteY997" fmla="*/ 2322577 h 5115415"/>
                  <a:gd name="connsiteX998" fmla="*/ 38649 w 5060802"/>
                  <a:gd name="connsiteY998" fmla="*/ 2322922 h 5115415"/>
                  <a:gd name="connsiteX999" fmla="*/ 38649 w 5060802"/>
                  <a:gd name="connsiteY999" fmla="*/ 2322922 h 5115415"/>
                  <a:gd name="connsiteX1000" fmla="*/ 30548 w 5060802"/>
                  <a:gd name="connsiteY1000" fmla="*/ 2316897 h 5115415"/>
                  <a:gd name="connsiteX1001" fmla="*/ 5000257 w 5060802"/>
                  <a:gd name="connsiteY1001" fmla="*/ 2250797 h 5115415"/>
                  <a:gd name="connsiteX1002" fmla="*/ 5004134 w 5060802"/>
                  <a:gd name="connsiteY1002" fmla="*/ 2239346 h 5115415"/>
                  <a:gd name="connsiteX1003" fmla="*/ 5004134 w 5060802"/>
                  <a:gd name="connsiteY1003" fmla="*/ 2239346 h 5115415"/>
                  <a:gd name="connsiteX1004" fmla="*/ 5015621 w 5060802"/>
                  <a:gd name="connsiteY1004" fmla="*/ 2243133 h 5115415"/>
                  <a:gd name="connsiteX1005" fmla="*/ 5015676 w 5060802"/>
                  <a:gd name="connsiteY1005" fmla="*/ 2243224 h 5115415"/>
                  <a:gd name="connsiteX1006" fmla="*/ 5015676 w 5060802"/>
                  <a:gd name="connsiteY1006" fmla="*/ 2243224 h 5115415"/>
                  <a:gd name="connsiteX1007" fmla="*/ 5011834 w 5060802"/>
                  <a:gd name="connsiteY1007" fmla="*/ 2254747 h 5115415"/>
                  <a:gd name="connsiteX1008" fmla="*/ 5011798 w 5060802"/>
                  <a:gd name="connsiteY1008" fmla="*/ 2254765 h 5115415"/>
                  <a:gd name="connsiteX1009" fmla="*/ 5011798 w 5060802"/>
                  <a:gd name="connsiteY1009" fmla="*/ 2254765 h 5115415"/>
                  <a:gd name="connsiteX1010" fmla="*/ 5008012 w 5060802"/>
                  <a:gd name="connsiteY1010" fmla="*/ 2255621 h 5115415"/>
                  <a:gd name="connsiteX1011" fmla="*/ 5008012 w 5060802"/>
                  <a:gd name="connsiteY1011" fmla="*/ 2255621 h 5115415"/>
                  <a:gd name="connsiteX1012" fmla="*/ 5000366 w 5060802"/>
                  <a:gd name="connsiteY1012" fmla="*/ 2250724 h 5115415"/>
                  <a:gd name="connsiteX1013" fmla="*/ 13745 w 5060802"/>
                  <a:gd name="connsiteY1013" fmla="*/ 2212641 h 5115415"/>
                  <a:gd name="connsiteX1014" fmla="*/ 13654 w 5060802"/>
                  <a:gd name="connsiteY1014" fmla="*/ 2212641 h 5115415"/>
                  <a:gd name="connsiteX1015" fmla="*/ 22172 w 5060802"/>
                  <a:gd name="connsiteY1015" fmla="*/ 2203866 h 5115415"/>
                  <a:gd name="connsiteX1016" fmla="*/ 22192 w 5060802"/>
                  <a:gd name="connsiteY1016" fmla="*/ 2203866 h 5115415"/>
                  <a:gd name="connsiteX1017" fmla="*/ 22192 w 5060802"/>
                  <a:gd name="connsiteY1017" fmla="*/ 2203866 h 5115415"/>
                  <a:gd name="connsiteX1018" fmla="*/ 30967 w 5060802"/>
                  <a:gd name="connsiteY1018" fmla="*/ 2212294 h 5115415"/>
                  <a:gd name="connsiteX1019" fmla="*/ 30967 w 5060802"/>
                  <a:gd name="connsiteY1019" fmla="*/ 2212294 h 5115415"/>
                  <a:gd name="connsiteX1020" fmla="*/ 22538 w 5060802"/>
                  <a:gd name="connsiteY1020" fmla="*/ 2221087 h 5115415"/>
                  <a:gd name="connsiteX1021" fmla="*/ 22301 w 5060802"/>
                  <a:gd name="connsiteY1021" fmla="*/ 2221087 h 5115415"/>
                  <a:gd name="connsiteX1022" fmla="*/ 13745 w 5060802"/>
                  <a:gd name="connsiteY1022" fmla="*/ 2212641 h 5115415"/>
                  <a:gd name="connsiteX1023" fmla="*/ 4945407 w 5060802"/>
                  <a:gd name="connsiteY1023" fmla="*/ 2165855 h 5115415"/>
                  <a:gd name="connsiteX1024" fmla="*/ 4946335 w 5060802"/>
                  <a:gd name="connsiteY1024" fmla="*/ 2153877 h 5115415"/>
                  <a:gd name="connsiteX1025" fmla="*/ 4946518 w 5060802"/>
                  <a:gd name="connsiteY1025" fmla="*/ 2153713 h 5115415"/>
                  <a:gd name="connsiteX1026" fmla="*/ 4946518 w 5060802"/>
                  <a:gd name="connsiteY1026" fmla="*/ 2153713 h 5115415"/>
                  <a:gd name="connsiteX1027" fmla="*/ 4958587 w 5060802"/>
                  <a:gd name="connsiteY1027" fmla="*/ 2154824 h 5115415"/>
                  <a:gd name="connsiteX1028" fmla="*/ 4958587 w 5060802"/>
                  <a:gd name="connsiteY1028" fmla="*/ 2154824 h 5115415"/>
                  <a:gd name="connsiteX1029" fmla="*/ 4957586 w 5060802"/>
                  <a:gd name="connsiteY1029" fmla="*/ 2166875 h 5115415"/>
                  <a:gd name="connsiteX1030" fmla="*/ 4957458 w 5060802"/>
                  <a:gd name="connsiteY1030" fmla="*/ 2166984 h 5115415"/>
                  <a:gd name="connsiteX1031" fmla="*/ 4957458 w 5060802"/>
                  <a:gd name="connsiteY1031" fmla="*/ 2166984 h 5115415"/>
                  <a:gd name="connsiteX1032" fmla="*/ 4951997 w 5060802"/>
                  <a:gd name="connsiteY1032" fmla="*/ 2168968 h 5115415"/>
                  <a:gd name="connsiteX1033" fmla="*/ 4951997 w 5060802"/>
                  <a:gd name="connsiteY1033" fmla="*/ 2168968 h 5115415"/>
                  <a:gd name="connsiteX1034" fmla="*/ 4945407 w 5060802"/>
                  <a:gd name="connsiteY1034" fmla="*/ 2165855 h 5115415"/>
                  <a:gd name="connsiteX1035" fmla="*/ 30712 w 5060802"/>
                  <a:gd name="connsiteY1035" fmla="*/ 2118215 h 5115415"/>
                  <a:gd name="connsiteX1036" fmla="*/ 24122 w 5060802"/>
                  <a:gd name="connsiteY1036" fmla="*/ 2107911 h 5115415"/>
                  <a:gd name="connsiteX1037" fmla="*/ 24122 w 5060802"/>
                  <a:gd name="connsiteY1037" fmla="*/ 2107911 h 5115415"/>
                  <a:gd name="connsiteX1038" fmla="*/ 24122 w 5060802"/>
                  <a:gd name="connsiteY1038" fmla="*/ 2107911 h 5115415"/>
                  <a:gd name="connsiteX1039" fmla="*/ 34245 w 5060802"/>
                  <a:gd name="connsiteY1039" fmla="*/ 2101321 h 5115415"/>
                  <a:gd name="connsiteX1040" fmla="*/ 34371 w 5060802"/>
                  <a:gd name="connsiteY1040" fmla="*/ 2101357 h 5115415"/>
                  <a:gd name="connsiteX1041" fmla="*/ 34371 w 5060802"/>
                  <a:gd name="connsiteY1041" fmla="*/ 2101357 h 5115415"/>
                  <a:gd name="connsiteX1042" fmla="*/ 40964 w 5060802"/>
                  <a:gd name="connsiteY1042" fmla="*/ 2111352 h 5115415"/>
                  <a:gd name="connsiteX1043" fmla="*/ 40924 w 5060802"/>
                  <a:gd name="connsiteY1043" fmla="*/ 2111534 h 5115415"/>
                  <a:gd name="connsiteX1044" fmla="*/ 40924 w 5060802"/>
                  <a:gd name="connsiteY1044" fmla="*/ 2111534 h 5115415"/>
                  <a:gd name="connsiteX1045" fmla="*/ 32550 w 5060802"/>
                  <a:gd name="connsiteY1045" fmla="*/ 2118342 h 5115415"/>
                  <a:gd name="connsiteX1046" fmla="*/ 32550 w 5060802"/>
                  <a:gd name="connsiteY1046" fmla="*/ 2118342 h 5115415"/>
                  <a:gd name="connsiteX1047" fmla="*/ 30712 w 5060802"/>
                  <a:gd name="connsiteY1047" fmla="*/ 2118215 h 5115415"/>
                  <a:gd name="connsiteX1048" fmla="*/ 4871934 w 5060802"/>
                  <a:gd name="connsiteY1048" fmla="*/ 2096078 h 5115415"/>
                  <a:gd name="connsiteX1049" fmla="*/ 4871934 w 5060802"/>
                  <a:gd name="connsiteY1049" fmla="*/ 2096078 h 5115415"/>
                  <a:gd name="connsiteX1050" fmla="*/ 4870059 w 5060802"/>
                  <a:gd name="connsiteY1050" fmla="*/ 2084209 h 5115415"/>
                  <a:gd name="connsiteX1051" fmla="*/ 4870205 w 5060802"/>
                  <a:gd name="connsiteY1051" fmla="*/ 2084009 h 5115415"/>
                  <a:gd name="connsiteX1052" fmla="*/ 4870205 w 5060802"/>
                  <a:gd name="connsiteY1052" fmla="*/ 2084009 h 5115415"/>
                  <a:gd name="connsiteX1053" fmla="*/ 4882183 w 5060802"/>
                  <a:gd name="connsiteY1053" fmla="*/ 2082279 h 5115415"/>
                  <a:gd name="connsiteX1054" fmla="*/ 4882183 w 5060802"/>
                  <a:gd name="connsiteY1054" fmla="*/ 2082279 h 5115415"/>
                  <a:gd name="connsiteX1055" fmla="*/ 4882183 w 5060802"/>
                  <a:gd name="connsiteY1055" fmla="*/ 2082279 h 5115415"/>
                  <a:gd name="connsiteX1056" fmla="*/ 4883895 w 5060802"/>
                  <a:gd name="connsiteY1056" fmla="*/ 2094349 h 5115415"/>
                  <a:gd name="connsiteX1057" fmla="*/ 4883895 w 5060802"/>
                  <a:gd name="connsiteY1057" fmla="*/ 2094349 h 5115415"/>
                  <a:gd name="connsiteX1058" fmla="*/ 4876922 w 5060802"/>
                  <a:gd name="connsiteY1058" fmla="*/ 2097789 h 5115415"/>
                  <a:gd name="connsiteX1059" fmla="*/ 4876922 w 5060802"/>
                  <a:gd name="connsiteY1059" fmla="*/ 2097789 h 5115415"/>
                  <a:gd name="connsiteX1060" fmla="*/ 4871934 w 5060802"/>
                  <a:gd name="connsiteY1060" fmla="*/ 2096078 h 5115415"/>
                  <a:gd name="connsiteX1061" fmla="*/ 4784044 w 5060802"/>
                  <a:gd name="connsiteY1061" fmla="*/ 2045670 h 5115415"/>
                  <a:gd name="connsiteX1062" fmla="*/ 4779747 w 5060802"/>
                  <a:gd name="connsiteY1062" fmla="*/ 2034293 h 5115415"/>
                  <a:gd name="connsiteX1063" fmla="*/ 4779747 w 5060802"/>
                  <a:gd name="connsiteY1063" fmla="*/ 2034293 h 5115415"/>
                  <a:gd name="connsiteX1064" fmla="*/ 4791198 w 5060802"/>
                  <a:gd name="connsiteY1064" fmla="*/ 2029905 h 5115415"/>
                  <a:gd name="connsiteX1065" fmla="*/ 4791198 w 5060802"/>
                  <a:gd name="connsiteY1065" fmla="*/ 2029905 h 5115415"/>
                  <a:gd name="connsiteX1066" fmla="*/ 4795512 w 5060802"/>
                  <a:gd name="connsiteY1066" fmla="*/ 2041356 h 5115415"/>
                  <a:gd name="connsiteX1067" fmla="*/ 4795512 w 5060802"/>
                  <a:gd name="connsiteY1067" fmla="*/ 2041356 h 5115415"/>
                  <a:gd name="connsiteX1068" fmla="*/ 4787594 w 5060802"/>
                  <a:gd name="connsiteY1068" fmla="*/ 2046435 h 5115415"/>
                  <a:gd name="connsiteX1069" fmla="*/ 4787594 w 5060802"/>
                  <a:gd name="connsiteY1069" fmla="*/ 2046435 h 5115415"/>
                  <a:gd name="connsiteX1070" fmla="*/ 4784099 w 5060802"/>
                  <a:gd name="connsiteY1070" fmla="*/ 2045670 h 5115415"/>
                  <a:gd name="connsiteX1071" fmla="*/ 61295 w 5060802"/>
                  <a:gd name="connsiteY1071" fmla="*/ 2019565 h 5115415"/>
                  <a:gd name="connsiteX1072" fmla="*/ 56884 w 5060802"/>
                  <a:gd name="connsiteY1072" fmla="*/ 2008242 h 5115415"/>
                  <a:gd name="connsiteX1073" fmla="*/ 56908 w 5060802"/>
                  <a:gd name="connsiteY1073" fmla="*/ 2008188 h 5115415"/>
                  <a:gd name="connsiteX1074" fmla="*/ 56908 w 5060802"/>
                  <a:gd name="connsiteY1074" fmla="*/ 2008188 h 5115415"/>
                  <a:gd name="connsiteX1075" fmla="*/ 68285 w 5060802"/>
                  <a:gd name="connsiteY1075" fmla="*/ 2003891 h 5115415"/>
                  <a:gd name="connsiteX1076" fmla="*/ 68285 w 5060802"/>
                  <a:gd name="connsiteY1076" fmla="*/ 2003891 h 5115415"/>
                  <a:gd name="connsiteX1077" fmla="*/ 72702 w 5060802"/>
                  <a:gd name="connsiteY1077" fmla="*/ 2015178 h 5115415"/>
                  <a:gd name="connsiteX1078" fmla="*/ 72673 w 5060802"/>
                  <a:gd name="connsiteY1078" fmla="*/ 2015251 h 5115415"/>
                  <a:gd name="connsiteX1079" fmla="*/ 72673 w 5060802"/>
                  <a:gd name="connsiteY1079" fmla="*/ 2015251 h 5115415"/>
                  <a:gd name="connsiteX1080" fmla="*/ 64827 w 5060802"/>
                  <a:gd name="connsiteY1080" fmla="*/ 2020348 h 5115415"/>
                  <a:gd name="connsiteX1081" fmla="*/ 64827 w 5060802"/>
                  <a:gd name="connsiteY1081" fmla="*/ 2020348 h 5115415"/>
                  <a:gd name="connsiteX1082" fmla="*/ 61295 w 5060802"/>
                  <a:gd name="connsiteY1082" fmla="*/ 2019565 h 5115415"/>
                  <a:gd name="connsiteX1083" fmla="*/ 4689891 w 5060802"/>
                  <a:gd name="connsiteY1083" fmla="*/ 2000687 h 5115415"/>
                  <a:gd name="connsiteX1084" fmla="*/ 4686979 w 5060802"/>
                  <a:gd name="connsiteY1084" fmla="*/ 1988964 h 5115415"/>
                  <a:gd name="connsiteX1085" fmla="*/ 4687033 w 5060802"/>
                  <a:gd name="connsiteY1085" fmla="*/ 1988891 h 5115415"/>
                  <a:gd name="connsiteX1086" fmla="*/ 4687033 w 5060802"/>
                  <a:gd name="connsiteY1086" fmla="*/ 1988891 h 5115415"/>
                  <a:gd name="connsiteX1087" fmla="*/ 4698847 w 5060802"/>
                  <a:gd name="connsiteY1087" fmla="*/ 1985960 h 5115415"/>
                  <a:gd name="connsiteX1088" fmla="*/ 4698847 w 5060802"/>
                  <a:gd name="connsiteY1088" fmla="*/ 1985960 h 5115415"/>
                  <a:gd name="connsiteX1089" fmla="*/ 4698847 w 5060802"/>
                  <a:gd name="connsiteY1089" fmla="*/ 1985960 h 5115415"/>
                  <a:gd name="connsiteX1090" fmla="*/ 4698847 w 5060802"/>
                  <a:gd name="connsiteY1090" fmla="*/ 1985960 h 5115415"/>
                  <a:gd name="connsiteX1091" fmla="*/ 4701779 w 5060802"/>
                  <a:gd name="connsiteY1091" fmla="*/ 1997757 h 5115415"/>
                  <a:gd name="connsiteX1092" fmla="*/ 4701779 w 5060802"/>
                  <a:gd name="connsiteY1092" fmla="*/ 1997757 h 5115415"/>
                  <a:gd name="connsiteX1093" fmla="*/ 4694369 w 5060802"/>
                  <a:gd name="connsiteY1093" fmla="*/ 2001889 h 5115415"/>
                  <a:gd name="connsiteX1094" fmla="*/ 4694369 w 5060802"/>
                  <a:gd name="connsiteY1094" fmla="*/ 2001889 h 5115415"/>
                  <a:gd name="connsiteX1095" fmla="*/ 4689891 w 5060802"/>
                  <a:gd name="connsiteY1095" fmla="*/ 2000687 h 5115415"/>
                  <a:gd name="connsiteX1096" fmla="*/ 4607171 w 5060802"/>
                  <a:gd name="connsiteY1096" fmla="*/ 1935734 h 5115415"/>
                  <a:gd name="connsiteX1097" fmla="*/ 4607171 w 5060802"/>
                  <a:gd name="connsiteY1097" fmla="*/ 1935734 h 5115415"/>
                  <a:gd name="connsiteX1098" fmla="*/ 4607171 w 5060802"/>
                  <a:gd name="connsiteY1098" fmla="*/ 1923574 h 5115415"/>
                  <a:gd name="connsiteX1099" fmla="*/ 4607171 w 5060802"/>
                  <a:gd name="connsiteY1099" fmla="*/ 1923574 h 5115415"/>
                  <a:gd name="connsiteX1100" fmla="*/ 4619422 w 5060802"/>
                  <a:gd name="connsiteY1100" fmla="*/ 1923574 h 5115415"/>
                  <a:gd name="connsiteX1101" fmla="*/ 4619422 w 5060802"/>
                  <a:gd name="connsiteY1101" fmla="*/ 1923574 h 5115415"/>
                  <a:gd name="connsiteX1102" fmla="*/ 4619422 w 5060802"/>
                  <a:gd name="connsiteY1102" fmla="*/ 1935734 h 5115415"/>
                  <a:gd name="connsiteX1103" fmla="*/ 4619422 w 5060802"/>
                  <a:gd name="connsiteY1103" fmla="*/ 1935734 h 5115415"/>
                  <a:gd name="connsiteX1104" fmla="*/ 4613287 w 5060802"/>
                  <a:gd name="connsiteY1104" fmla="*/ 1938228 h 5115415"/>
                  <a:gd name="connsiteX1105" fmla="*/ 4613287 w 5060802"/>
                  <a:gd name="connsiteY1105" fmla="*/ 1938228 h 5115415"/>
                  <a:gd name="connsiteX1106" fmla="*/ 4607225 w 5060802"/>
                  <a:gd name="connsiteY1106" fmla="*/ 1935734 h 5115415"/>
                  <a:gd name="connsiteX1107" fmla="*/ 111211 w 5060802"/>
                  <a:gd name="connsiteY1107" fmla="*/ 1929181 h 5115415"/>
                  <a:gd name="connsiteX1108" fmla="*/ 109212 w 5060802"/>
                  <a:gd name="connsiteY1108" fmla="*/ 1917239 h 5115415"/>
                  <a:gd name="connsiteX1109" fmla="*/ 109245 w 5060802"/>
                  <a:gd name="connsiteY1109" fmla="*/ 1917202 h 5115415"/>
                  <a:gd name="connsiteX1110" fmla="*/ 109245 w 5060802"/>
                  <a:gd name="connsiteY1110" fmla="*/ 1917202 h 5115415"/>
                  <a:gd name="connsiteX1111" fmla="*/ 121296 w 5060802"/>
                  <a:gd name="connsiteY1111" fmla="*/ 1915218 h 5115415"/>
                  <a:gd name="connsiteX1112" fmla="*/ 121296 w 5060802"/>
                  <a:gd name="connsiteY1112" fmla="*/ 1915218 h 5115415"/>
                  <a:gd name="connsiteX1113" fmla="*/ 123281 w 5060802"/>
                  <a:gd name="connsiteY1113" fmla="*/ 1927288 h 5115415"/>
                  <a:gd name="connsiteX1114" fmla="*/ 123190 w 5060802"/>
                  <a:gd name="connsiteY1114" fmla="*/ 1927288 h 5115415"/>
                  <a:gd name="connsiteX1115" fmla="*/ 116217 w 5060802"/>
                  <a:gd name="connsiteY1115" fmla="*/ 1930819 h 5115415"/>
                  <a:gd name="connsiteX1116" fmla="*/ 116217 w 5060802"/>
                  <a:gd name="connsiteY1116" fmla="*/ 1930819 h 5115415"/>
                  <a:gd name="connsiteX1117" fmla="*/ 111266 w 5060802"/>
                  <a:gd name="connsiteY1117" fmla="*/ 1929181 h 5115415"/>
                  <a:gd name="connsiteX1118" fmla="*/ 4542090 w 5060802"/>
                  <a:gd name="connsiteY1118" fmla="*/ 1853050 h 5115415"/>
                  <a:gd name="connsiteX1119" fmla="*/ 4545021 w 5060802"/>
                  <a:gd name="connsiteY1119" fmla="*/ 1841254 h 5115415"/>
                  <a:gd name="connsiteX1120" fmla="*/ 4545021 w 5060802"/>
                  <a:gd name="connsiteY1120" fmla="*/ 1841254 h 5115415"/>
                  <a:gd name="connsiteX1121" fmla="*/ 4556799 w 5060802"/>
                  <a:gd name="connsiteY1121" fmla="*/ 1844057 h 5115415"/>
                  <a:gd name="connsiteX1122" fmla="*/ 4556817 w 5060802"/>
                  <a:gd name="connsiteY1122" fmla="*/ 1844094 h 5115415"/>
                  <a:gd name="connsiteX1123" fmla="*/ 4556817 w 5060802"/>
                  <a:gd name="connsiteY1123" fmla="*/ 1844094 h 5115415"/>
                  <a:gd name="connsiteX1124" fmla="*/ 4553978 w 5060802"/>
                  <a:gd name="connsiteY1124" fmla="*/ 1855981 h 5115415"/>
                  <a:gd name="connsiteX1125" fmla="*/ 4553978 w 5060802"/>
                  <a:gd name="connsiteY1125" fmla="*/ 1855981 h 5115415"/>
                  <a:gd name="connsiteX1126" fmla="*/ 4549500 w 5060802"/>
                  <a:gd name="connsiteY1126" fmla="*/ 1857183 h 5115415"/>
                  <a:gd name="connsiteX1127" fmla="*/ 4549500 w 5060802"/>
                  <a:gd name="connsiteY1127" fmla="*/ 1857183 h 5115415"/>
                  <a:gd name="connsiteX1128" fmla="*/ 4542090 w 5060802"/>
                  <a:gd name="connsiteY1128" fmla="*/ 1853050 h 5115415"/>
                  <a:gd name="connsiteX1129" fmla="*/ 179514 w 5060802"/>
                  <a:gd name="connsiteY1129" fmla="*/ 1851758 h 5115415"/>
                  <a:gd name="connsiteX1130" fmla="*/ 180706 w 5060802"/>
                  <a:gd name="connsiteY1130" fmla="*/ 1839761 h 5115415"/>
                  <a:gd name="connsiteX1131" fmla="*/ 180806 w 5060802"/>
                  <a:gd name="connsiteY1131" fmla="*/ 1839688 h 5115415"/>
                  <a:gd name="connsiteX1132" fmla="*/ 180806 w 5060802"/>
                  <a:gd name="connsiteY1132" fmla="*/ 1839688 h 5115415"/>
                  <a:gd name="connsiteX1133" fmla="*/ 192940 w 5060802"/>
                  <a:gd name="connsiteY1133" fmla="*/ 1840981 h 5115415"/>
                  <a:gd name="connsiteX1134" fmla="*/ 192949 w 5060802"/>
                  <a:gd name="connsiteY1134" fmla="*/ 1840999 h 5115415"/>
                  <a:gd name="connsiteX1135" fmla="*/ 192949 w 5060802"/>
                  <a:gd name="connsiteY1135" fmla="*/ 1840999 h 5115415"/>
                  <a:gd name="connsiteX1136" fmla="*/ 191565 w 5060802"/>
                  <a:gd name="connsiteY1136" fmla="*/ 1853141 h 5115415"/>
                  <a:gd name="connsiteX1137" fmla="*/ 191565 w 5060802"/>
                  <a:gd name="connsiteY1137" fmla="*/ 1853141 h 5115415"/>
                  <a:gd name="connsiteX1138" fmla="*/ 186231 w 5060802"/>
                  <a:gd name="connsiteY1138" fmla="*/ 1854962 h 5115415"/>
                  <a:gd name="connsiteX1139" fmla="*/ 186231 w 5060802"/>
                  <a:gd name="connsiteY1139" fmla="*/ 1854962 h 5115415"/>
                  <a:gd name="connsiteX1140" fmla="*/ 179514 w 5060802"/>
                  <a:gd name="connsiteY1140" fmla="*/ 1851722 h 5115415"/>
                  <a:gd name="connsiteX1141" fmla="*/ 263509 w 5060802"/>
                  <a:gd name="connsiteY1141" fmla="*/ 1791374 h 5115415"/>
                  <a:gd name="connsiteX1142" fmla="*/ 266052 w 5060802"/>
                  <a:gd name="connsiteY1142" fmla="*/ 1779578 h 5115415"/>
                  <a:gd name="connsiteX1143" fmla="*/ 266185 w 5060802"/>
                  <a:gd name="connsiteY1143" fmla="*/ 1779487 h 5115415"/>
                  <a:gd name="connsiteX1144" fmla="*/ 266185 w 5060802"/>
                  <a:gd name="connsiteY1144" fmla="*/ 1779487 h 5115415"/>
                  <a:gd name="connsiteX1145" fmla="*/ 278072 w 5060802"/>
                  <a:gd name="connsiteY1145" fmla="*/ 1782054 h 5115415"/>
                  <a:gd name="connsiteX1146" fmla="*/ 278072 w 5060802"/>
                  <a:gd name="connsiteY1146" fmla="*/ 1782054 h 5115415"/>
                  <a:gd name="connsiteX1147" fmla="*/ 275396 w 5060802"/>
                  <a:gd name="connsiteY1147" fmla="*/ 1793959 h 5115415"/>
                  <a:gd name="connsiteX1148" fmla="*/ 275396 w 5060802"/>
                  <a:gd name="connsiteY1148" fmla="*/ 1793959 h 5115415"/>
                  <a:gd name="connsiteX1149" fmla="*/ 270754 w 5060802"/>
                  <a:gd name="connsiteY1149" fmla="*/ 1795252 h 5115415"/>
                  <a:gd name="connsiteX1150" fmla="*/ 270754 w 5060802"/>
                  <a:gd name="connsiteY1150" fmla="*/ 1795252 h 5115415"/>
                  <a:gd name="connsiteX1151" fmla="*/ 263509 w 5060802"/>
                  <a:gd name="connsiteY1151" fmla="*/ 1791338 h 5115415"/>
                  <a:gd name="connsiteX1152" fmla="*/ 4498309 w 5060802"/>
                  <a:gd name="connsiteY1152" fmla="*/ 1757496 h 5115415"/>
                  <a:gd name="connsiteX1153" fmla="*/ 4503624 w 5060802"/>
                  <a:gd name="connsiteY1153" fmla="*/ 1746628 h 5115415"/>
                  <a:gd name="connsiteX1154" fmla="*/ 4503770 w 5060802"/>
                  <a:gd name="connsiteY1154" fmla="*/ 1746573 h 5115415"/>
                  <a:gd name="connsiteX1155" fmla="*/ 4503770 w 5060802"/>
                  <a:gd name="connsiteY1155" fmla="*/ 1746573 h 5115415"/>
                  <a:gd name="connsiteX1156" fmla="*/ 4514693 w 5060802"/>
                  <a:gd name="connsiteY1156" fmla="*/ 1752035 h 5115415"/>
                  <a:gd name="connsiteX1157" fmla="*/ 4514693 w 5060802"/>
                  <a:gd name="connsiteY1157" fmla="*/ 1752035 h 5115415"/>
                  <a:gd name="connsiteX1158" fmla="*/ 4509195 w 5060802"/>
                  <a:gd name="connsiteY1158" fmla="*/ 1762921 h 5115415"/>
                  <a:gd name="connsiteX1159" fmla="*/ 4509086 w 5060802"/>
                  <a:gd name="connsiteY1159" fmla="*/ 1762957 h 5115415"/>
                  <a:gd name="connsiteX1160" fmla="*/ 4509086 w 5060802"/>
                  <a:gd name="connsiteY1160" fmla="*/ 1762957 h 5115415"/>
                  <a:gd name="connsiteX1161" fmla="*/ 4506501 w 5060802"/>
                  <a:gd name="connsiteY1161" fmla="*/ 1763376 h 5115415"/>
                  <a:gd name="connsiteX1162" fmla="*/ 4506501 w 5060802"/>
                  <a:gd name="connsiteY1162" fmla="*/ 1763376 h 5115415"/>
                  <a:gd name="connsiteX1163" fmla="*/ 4498309 w 5060802"/>
                  <a:gd name="connsiteY1163" fmla="*/ 1757460 h 5115415"/>
                  <a:gd name="connsiteX1164" fmla="*/ 353383 w 5060802"/>
                  <a:gd name="connsiteY1164" fmla="*/ 1740093 h 5115415"/>
                  <a:gd name="connsiteX1165" fmla="*/ 356915 w 5060802"/>
                  <a:gd name="connsiteY1165" fmla="*/ 1728387 h 5115415"/>
                  <a:gd name="connsiteX1166" fmla="*/ 356915 w 5060802"/>
                  <a:gd name="connsiteY1166" fmla="*/ 1728387 h 5115415"/>
                  <a:gd name="connsiteX1167" fmla="*/ 368548 w 5060802"/>
                  <a:gd name="connsiteY1167" fmla="*/ 1731919 h 5115415"/>
                  <a:gd name="connsiteX1168" fmla="*/ 368548 w 5060802"/>
                  <a:gd name="connsiteY1168" fmla="*/ 1731919 h 5115415"/>
                  <a:gd name="connsiteX1169" fmla="*/ 365016 w 5060802"/>
                  <a:gd name="connsiteY1169" fmla="*/ 1743642 h 5115415"/>
                  <a:gd name="connsiteX1170" fmla="*/ 365016 w 5060802"/>
                  <a:gd name="connsiteY1170" fmla="*/ 1743642 h 5115415"/>
                  <a:gd name="connsiteX1171" fmla="*/ 360956 w 5060802"/>
                  <a:gd name="connsiteY1171" fmla="*/ 1744662 h 5115415"/>
                  <a:gd name="connsiteX1172" fmla="*/ 360956 w 5060802"/>
                  <a:gd name="connsiteY1172" fmla="*/ 1744662 h 5115415"/>
                  <a:gd name="connsiteX1173" fmla="*/ 353383 w 5060802"/>
                  <a:gd name="connsiteY1173" fmla="*/ 1740056 h 5115415"/>
                  <a:gd name="connsiteX1174" fmla="*/ 444114 w 5060802"/>
                  <a:gd name="connsiteY1174" fmla="*/ 1690213 h 5115415"/>
                  <a:gd name="connsiteX1175" fmla="*/ 447045 w 5060802"/>
                  <a:gd name="connsiteY1175" fmla="*/ 1678325 h 5115415"/>
                  <a:gd name="connsiteX1176" fmla="*/ 447045 w 5060802"/>
                  <a:gd name="connsiteY1176" fmla="*/ 1678325 h 5115415"/>
                  <a:gd name="connsiteX1177" fmla="*/ 458932 w 5060802"/>
                  <a:gd name="connsiteY1177" fmla="*/ 1681347 h 5115415"/>
                  <a:gd name="connsiteX1178" fmla="*/ 458932 w 5060802"/>
                  <a:gd name="connsiteY1178" fmla="*/ 1681347 h 5115415"/>
                  <a:gd name="connsiteX1179" fmla="*/ 455910 w 5060802"/>
                  <a:gd name="connsiteY1179" fmla="*/ 1693144 h 5115415"/>
                  <a:gd name="connsiteX1180" fmla="*/ 455910 w 5060802"/>
                  <a:gd name="connsiteY1180" fmla="*/ 1693144 h 5115415"/>
                  <a:gd name="connsiteX1181" fmla="*/ 451523 w 5060802"/>
                  <a:gd name="connsiteY1181" fmla="*/ 1694345 h 5115415"/>
                  <a:gd name="connsiteX1182" fmla="*/ 451523 w 5060802"/>
                  <a:gd name="connsiteY1182" fmla="*/ 1694345 h 5115415"/>
                  <a:gd name="connsiteX1183" fmla="*/ 444114 w 5060802"/>
                  <a:gd name="connsiteY1183" fmla="*/ 1690176 h 5115415"/>
                  <a:gd name="connsiteX1184" fmla="*/ 4477993 w 5060802"/>
                  <a:gd name="connsiteY1184" fmla="*/ 1654168 h 5115415"/>
                  <a:gd name="connsiteX1185" fmla="*/ 4477993 w 5060802"/>
                  <a:gd name="connsiteY1185" fmla="*/ 1654168 h 5115415"/>
                  <a:gd name="connsiteX1186" fmla="*/ 4485893 w 5060802"/>
                  <a:gd name="connsiteY1186" fmla="*/ 1644940 h 5115415"/>
                  <a:gd name="connsiteX1187" fmla="*/ 4485912 w 5060802"/>
                  <a:gd name="connsiteY1187" fmla="*/ 1644939 h 5115415"/>
                  <a:gd name="connsiteX1188" fmla="*/ 4485912 w 5060802"/>
                  <a:gd name="connsiteY1188" fmla="*/ 1644939 h 5115415"/>
                  <a:gd name="connsiteX1189" fmla="*/ 4495123 w 5060802"/>
                  <a:gd name="connsiteY1189" fmla="*/ 1652865 h 5115415"/>
                  <a:gd name="connsiteX1190" fmla="*/ 4495123 w 5060802"/>
                  <a:gd name="connsiteY1190" fmla="*/ 1652876 h 5115415"/>
                  <a:gd name="connsiteX1191" fmla="*/ 4495123 w 5060802"/>
                  <a:gd name="connsiteY1191" fmla="*/ 1652876 h 5115415"/>
                  <a:gd name="connsiteX1192" fmla="*/ 4487240 w 5060802"/>
                  <a:gd name="connsiteY1192" fmla="*/ 1662087 h 5115415"/>
                  <a:gd name="connsiteX1193" fmla="*/ 4487204 w 5060802"/>
                  <a:gd name="connsiteY1193" fmla="*/ 1662087 h 5115415"/>
                  <a:gd name="connsiteX1194" fmla="*/ 4487204 w 5060802"/>
                  <a:gd name="connsiteY1194" fmla="*/ 1662087 h 5115415"/>
                  <a:gd name="connsiteX1195" fmla="*/ 4486512 w 5060802"/>
                  <a:gd name="connsiteY1195" fmla="*/ 1662087 h 5115415"/>
                  <a:gd name="connsiteX1196" fmla="*/ 4486512 w 5060802"/>
                  <a:gd name="connsiteY1196" fmla="*/ 1662087 h 5115415"/>
                  <a:gd name="connsiteX1197" fmla="*/ 4477993 w 5060802"/>
                  <a:gd name="connsiteY1197" fmla="*/ 1654168 h 5115415"/>
                  <a:gd name="connsiteX1198" fmla="*/ 524067 w 5060802"/>
                  <a:gd name="connsiteY1198" fmla="*/ 1624950 h 5115415"/>
                  <a:gd name="connsiteX1199" fmla="*/ 523721 w 5060802"/>
                  <a:gd name="connsiteY1199" fmla="*/ 1612717 h 5115415"/>
                  <a:gd name="connsiteX1200" fmla="*/ 523721 w 5060802"/>
                  <a:gd name="connsiteY1200" fmla="*/ 1612717 h 5115415"/>
                  <a:gd name="connsiteX1201" fmla="*/ 535842 w 5060802"/>
                  <a:gd name="connsiteY1201" fmla="*/ 1612351 h 5115415"/>
                  <a:gd name="connsiteX1202" fmla="*/ 535864 w 5060802"/>
                  <a:gd name="connsiteY1202" fmla="*/ 1612371 h 5115415"/>
                  <a:gd name="connsiteX1203" fmla="*/ 535864 w 5060802"/>
                  <a:gd name="connsiteY1203" fmla="*/ 1612371 h 5115415"/>
                  <a:gd name="connsiteX1204" fmla="*/ 536301 w 5060802"/>
                  <a:gd name="connsiteY1204" fmla="*/ 1624531 h 5115415"/>
                  <a:gd name="connsiteX1205" fmla="*/ 536301 w 5060802"/>
                  <a:gd name="connsiteY1205" fmla="*/ 1624531 h 5115415"/>
                  <a:gd name="connsiteX1206" fmla="*/ 529911 w 5060802"/>
                  <a:gd name="connsiteY1206" fmla="*/ 1627280 h 5115415"/>
                  <a:gd name="connsiteX1207" fmla="*/ 529911 w 5060802"/>
                  <a:gd name="connsiteY1207" fmla="*/ 1627280 h 5115415"/>
                  <a:gd name="connsiteX1208" fmla="*/ 524067 w 5060802"/>
                  <a:gd name="connsiteY1208" fmla="*/ 1624950 h 5115415"/>
                  <a:gd name="connsiteX1209" fmla="*/ 4489643 w 5060802"/>
                  <a:gd name="connsiteY1209" fmla="*/ 1558960 h 5115415"/>
                  <a:gd name="connsiteX1210" fmla="*/ 4482562 w 5060802"/>
                  <a:gd name="connsiteY1210" fmla="*/ 1549056 h 5115415"/>
                  <a:gd name="connsiteX1211" fmla="*/ 4482562 w 5060802"/>
                  <a:gd name="connsiteY1211" fmla="*/ 1549056 h 5115415"/>
                  <a:gd name="connsiteX1212" fmla="*/ 4492392 w 5060802"/>
                  <a:gd name="connsiteY1212" fmla="*/ 1541960 h 5115415"/>
                  <a:gd name="connsiteX1213" fmla="*/ 4492483 w 5060802"/>
                  <a:gd name="connsiteY1213" fmla="*/ 1541975 h 5115415"/>
                  <a:gd name="connsiteX1214" fmla="*/ 4492483 w 5060802"/>
                  <a:gd name="connsiteY1214" fmla="*/ 1541975 h 5115415"/>
                  <a:gd name="connsiteX1215" fmla="*/ 4499546 w 5060802"/>
                  <a:gd name="connsiteY1215" fmla="*/ 1551805 h 5115415"/>
                  <a:gd name="connsiteX1216" fmla="*/ 4499546 w 5060802"/>
                  <a:gd name="connsiteY1216" fmla="*/ 1551805 h 5115415"/>
                  <a:gd name="connsiteX1217" fmla="*/ 4491100 w 5060802"/>
                  <a:gd name="connsiteY1217" fmla="*/ 1559087 h 5115415"/>
                  <a:gd name="connsiteX1218" fmla="*/ 4491100 w 5060802"/>
                  <a:gd name="connsiteY1218" fmla="*/ 1559087 h 5115415"/>
                  <a:gd name="connsiteX1219" fmla="*/ 4489643 w 5060802"/>
                  <a:gd name="connsiteY1219" fmla="*/ 1558960 h 5115415"/>
                  <a:gd name="connsiteX1220" fmla="*/ 587655 w 5060802"/>
                  <a:gd name="connsiteY1220" fmla="*/ 1543577 h 5115415"/>
                  <a:gd name="connsiteX1221" fmla="*/ 584589 w 5060802"/>
                  <a:gd name="connsiteY1221" fmla="*/ 1532004 h 5115415"/>
                  <a:gd name="connsiteX1222" fmla="*/ 584724 w 5060802"/>
                  <a:gd name="connsiteY1222" fmla="*/ 1531780 h 5115415"/>
                  <a:gd name="connsiteX1223" fmla="*/ 584724 w 5060802"/>
                  <a:gd name="connsiteY1223" fmla="*/ 1531780 h 5115415"/>
                  <a:gd name="connsiteX1224" fmla="*/ 596417 w 5060802"/>
                  <a:gd name="connsiteY1224" fmla="*/ 1528769 h 5115415"/>
                  <a:gd name="connsiteX1225" fmla="*/ 596520 w 5060802"/>
                  <a:gd name="connsiteY1225" fmla="*/ 1528831 h 5115415"/>
                  <a:gd name="connsiteX1226" fmla="*/ 596520 w 5060802"/>
                  <a:gd name="connsiteY1226" fmla="*/ 1528831 h 5115415"/>
                  <a:gd name="connsiteX1227" fmla="*/ 599451 w 5060802"/>
                  <a:gd name="connsiteY1227" fmla="*/ 1540646 h 5115415"/>
                  <a:gd name="connsiteX1228" fmla="*/ 599451 w 5060802"/>
                  <a:gd name="connsiteY1228" fmla="*/ 1540646 h 5115415"/>
                  <a:gd name="connsiteX1229" fmla="*/ 592042 w 5060802"/>
                  <a:gd name="connsiteY1229" fmla="*/ 1544778 h 5115415"/>
                  <a:gd name="connsiteX1230" fmla="*/ 592042 w 5060802"/>
                  <a:gd name="connsiteY1230" fmla="*/ 1544778 h 5115415"/>
                  <a:gd name="connsiteX1231" fmla="*/ 587655 w 5060802"/>
                  <a:gd name="connsiteY1231" fmla="*/ 1543577 h 5115415"/>
                  <a:gd name="connsiteX1232" fmla="*/ 4516586 w 5060802"/>
                  <a:gd name="connsiteY1232" fmla="*/ 1459273 h 5115415"/>
                  <a:gd name="connsiteX1233" fmla="*/ 4511980 w 5060802"/>
                  <a:gd name="connsiteY1233" fmla="*/ 1448052 h 5115415"/>
                  <a:gd name="connsiteX1234" fmla="*/ 4512016 w 5060802"/>
                  <a:gd name="connsiteY1234" fmla="*/ 1447986 h 5115415"/>
                  <a:gd name="connsiteX1235" fmla="*/ 4512016 w 5060802"/>
                  <a:gd name="connsiteY1235" fmla="*/ 1447986 h 5115415"/>
                  <a:gd name="connsiteX1236" fmla="*/ 4523303 w 5060802"/>
                  <a:gd name="connsiteY1236" fmla="*/ 1443417 h 5115415"/>
                  <a:gd name="connsiteX1237" fmla="*/ 4523303 w 5060802"/>
                  <a:gd name="connsiteY1237" fmla="*/ 1443417 h 5115415"/>
                  <a:gd name="connsiteX1238" fmla="*/ 4527872 w 5060802"/>
                  <a:gd name="connsiteY1238" fmla="*/ 1454703 h 5115415"/>
                  <a:gd name="connsiteX1239" fmla="*/ 4527872 w 5060802"/>
                  <a:gd name="connsiteY1239" fmla="*/ 1454703 h 5115415"/>
                  <a:gd name="connsiteX1240" fmla="*/ 4527872 w 5060802"/>
                  <a:gd name="connsiteY1240" fmla="*/ 1454794 h 5115415"/>
                  <a:gd name="connsiteX1241" fmla="*/ 4527872 w 5060802"/>
                  <a:gd name="connsiteY1241" fmla="*/ 1454794 h 5115415"/>
                  <a:gd name="connsiteX1242" fmla="*/ 4519954 w 5060802"/>
                  <a:gd name="connsiteY1242" fmla="*/ 1459964 h 5115415"/>
                  <a:gd name="connsiteX1243" fmla="*/ 4519954 w 5060802"/>
                  <a:gd name="connsiteY1243" fmla="*/ 1459964 h 5115415"/>
                  <a:gd name="connsiteX1244" fmla="*/ 4516586 w 5060802"/>
                  <a:gd name="connsiteY1244" fmla="*/ 1459273 h 5115415"/>
                  <a:gd name="connsiteX1245" fmla="*/ 633311 w 5060802"/>
                  <a:gd name="connsiteY1245" fmla="*/ 1450917 h 5115415"/>
                  <a:gd name="connsiteX1246" fmla="*/ 628232 w 5060802"/>
                  <a:gd name="connsiteY1246" fmla="*/ 1439885 h 5115415"/>
                  <a:gd name="connsiteX1247" fmla="*/ 628232 w 5060802"/>
                  <a:gd name="connsiteY1247" fmla="*/ 1439885 h 5115415"/>
                  <a:gd name="connsiteX1248" fmla="*/ 639226 w 5060802"/>
                  <a:gd name="connsiteY1248" fmla="*/ 1434708 h 5115415"/>
                  <a:gd name="connsiteX1249" fmla="*/ 639246 w 5060802"/>
                  <a:gd name="connsiteY1249" fmla="*/ 1434715 h 5115415"/>
                  <a:gd name="connsiteX1250" fmla="*/ 639246 w 5060802"/>
                  <a:gd name="connsiteY1250" fmla="*/ 1434715 h 5115415"/>
                  <a:gd name="connsiteX1251" fmla="*/ 644416 w 5060802"/>
                  <a:gd name="connsiteY1251" fmla="*/ 1445747 h 5115415"/>
                  <a:gd name="connsiteX1252" fmla="*/ 644416 w 5060802"/>
                  <a:gd name="connsiteY1252" fmla="*/ 1445747 h 5115415"/>
                  <a:gd name="connsiteX1253" fmla="*/ 636242 w 5060802"/>
                  <a:gd name="connsiteY1253" fmla="*/ 1451354 h 5115415"/>
                  <a:gd name="connsiteX1254" fmla="*/ 636242 w 5060802"/>
                  <a:gd name="connsiteY1254" fmla="*/ 1451354 h 5115415"/>
                  <a:gd name="connsiteX1255" fmla="*/ 633311 w 5060802"/>
                  <a:gd name="connsiteY1255" fmla="*/ 1450917 h 5115415"/>
                  <a:gd name="connsiteX1256" fmla="*/ 4562461 w 5060802"/>
                  <a:gd name="connsiteY1256" fmla="*/ 1366649 h 5115415"/>
                  <a:gd name="connsiteX1257" fmla="*/ 4559002 w 5060802"/>
                  <a:gd name="connsiteY1257" fmla="*/ 1354925 h 5115415"/>
                  <a:gd name="connsiteX1258" fmla="*/ 4559002 w 5060802"/>
                  <a:gd name="connsiteY1258" fmla="*/ 1354925 h 5115415"/>
                  <a:gd name="connsiteX1259" fmla="*/ 4570725 w 5060802"/>
                  <a:gd name="connsiteY1259" fmla="*/ 1351485 h 5115415"/>
                  <a:gd name="connsiteX1260" fmla="*/ 4570725 w 5060802"/>
                  <a:gd name="connsiteY1260" fmla="*/ 1351485 h 5115415"/>
                  <a:gd name="connsiteX1261" fmla="*/ 4574184 w 5060802"/>
                  <a:gd name="connsiteY1261" fmla="*/ 1363208 h 5115415"/>
                  <a:gd name="connsiteX1262" fmla="*/ 4574184 w 5060802"/>
                  <a:gd name="connsiteY1262" fmla="*/ 1363208 h 5115415"/>
                  <a:gd name="connsiteX1263" fmla="*/ 4566593 w 5060802"/>
                  <a:gd name="connsiteY1263" fmla="*/ 1367687 h 5115415"/>
                  <a:gd name="connsiteX1264" fmla="*/ 4566593 w 5060802"/>
                  <a:gd name="connsiteY1264" fmla="*/ 1367687 h 5115415"/>
                  <a:gd name="connsiteX1265" fmla="*/ 4562461 w 5060802"/>
                  <a:gd name="connsiteY1265" fmla="*/ 1366649 h 5115415"/>
                  <a:gd name="connsiteX1266" fmla="*/ 654774 w 5060802"/>
                  <a:gd name="connsiteY1266" fmla="*/ 1350010 h 5115415"/>
                  <a:gd name="connsiteX1267" fmla="*/ 647070 w 5060802"/>
                  <a:gd name="connsiteY1267" fmla="*/ 1340846 h 5115415"/>
                  <a:gd name="connsiteX1268" fmla="*/ 647092 w 5060802"/>
                  <a:gd name="connsiteY1268" fmla="*/ 1340635 h 5115415"/>
                  <a:gd name="connsiteX1269" fmla="*/ 647092 w 5060802"/>
                  <a:gd name="connsiteY1269" fmla="*/ 1340635 h 5115415"/>
                  <a:gd name="connsiteX1270" fmla="*/ 656480 w 5060802"/>
                  <a:gd name="connsiteY1270" fmla="*/ 1332880 h 5115415"/>
                  <a:gd name="connsiteX1271" fmla="*/ 656485 w 5060802"/>
                  <a:gd name="connsiteY1271" fmla="*/ 1332880 h 5115415"/>
                  <a:gd name="connsiteX1272" fmla="*/ 656485 w 5060802"/>
                  <a:gd name="connsiteY1272" fmla="*/ 1332880 h 5115415"/>
                  <a:gd name="connsiteX1273" fmla="*/ 664168 w 5060802"/>
                  <a:gd name="connsiteY1273" fmla="*/ 1342095 h 5115415"/>
                  <a:gd name="connsiteX1274" fmla="*/ 664149 w 5060802"/>
                  <a:gd name="connsiteY1274" fmla="*/ 1342273 h 5115415"/>
                  <a:gd name="connsiteX1275" fmla="*/ 664149 w 5060802"/>
                  <a:gd name="connsiteY1275" fmla="*/ 1342273 h 5115415"/>
                  <a:gd name="connsiteX1276" fmla="*/ 655630 w 5060802"/>
                  <a:gd name="connsiteY1276" fmla="*/ 1350010 h 5115415"/>
                  <a:gd name="connsiteX1277" fmla="*/ 654774 w 5060802"/>
                  <a:gd name="connsiteY1277" fmla="*/ 1350010 h 5115415"/>
                  <a:gd name="connsiteX1278" fmla="*/ 4602401 w 5060802"/>
                  <a:gd name="connsiteY1278" fmla="*/ 1271277 h 5115415"/>
                  <a:gd name="connsiteX1279" fmla="*/ 4596576 w 5060802"/>
                  <a:gd name="connsiteY1279" fmla="*/ 1260756 h 5115415"/>
                  <a:gd name="connsiteX1280" fmla="*/ 4596630 w 5060802"/>
                  <a:gd name="connsiteY1280" fmla="*/ 1260591 h 5115415"/>
                  <a:gd name="connsiteX1281" fmla="*/ 4596630 w 5060802"/>
                  <a:gd name="connsiteY1281" fmla="*/ 1260591 h 5115415"/>
                  <a:gd name="connsiteX1282" fmla="*/ 4607261 w 5060802"/>
                  <a:gd name="connsiteY1282" fmla="*/ 1254802 h 5115415"/>
                  <a:gd name="connsiteX1283" fmla="*/ 4607316 w 5060802"/>
                  <a:gd name="connsiteY1283" fmla="*/ 1254820 h 5115415"/>
                  <a:gd name="connsiteX1284" fmla="*/ 4607316 w 5060802"/>
                  <a:gd name="connsiteY1284" fmla="*/ 1254820 h 5115415"/>
                  <a:gd name="connsiteX1285" fmla="*/ 4613160 w 5060802"/>
                  <a:gd name="connsiteY1285" fmla="*/ 1265506 h 5115415"/>
                  <a:gd name="connsiteX1286" fmla="*/ 4613160 w 5060802"/>
                  <a:gd name="connsiteY1286" fmla="*/ 1265506 h 5115415"/>
                  <a:gd name="connsiteX1287" fmla="*/ 4604968 w 5060802"/>
                  <a:gd name="connsiteY1287" fmla="*/ 1271622 h 5115415"/>
                  <a:gd name="connsiteX1288" fmla="*/ 4604968 w 5060802"/>
                  <a:gd name="connsiteY1288" fmla="*/ 1271622 h 5115415"/>
                  <a:gd name="connsiteX1289" fmla="*/ 4602401 w 5060802"/>
                  <a:gd name="connsiteY1289" fmla="*/ 1271277 h 5115415"/>
                  <a:gd name="connsiteX1290" fmla="*/ 661838 w 5060802"/>
                  <a:gd name="connsiteY1290" fmla="*/ 1246846 h 5115415"/>
                  <a:gd name="connsiteX1291" fmla="*/ 653300 w 5060802"/>
                  <a:gd name="connsiteY1291" fmla="*/ 1238056 h 5115415"/>
                  <a:gd name="connsiteX1292" fmla="*/ 653300 w 5060802"/>
                  <a:gd name="connsiteY1292" fmla="*/ 1238054 h 5115415"/>
                  <a:gd name="connsiteX1293" fmla="*/ 653300 w 5060802"/>
                  <a:gd name="connsiteY1293" fmla="*/ 1238054 h 5115415"/>
                  <a:gd name="connsiteX1294" fmla="*/ 662092 w 5060802"/>
                  <a:gd name="connsiteY1294" fmla="*/ 1229607 h 5115415"/>
                  <a:gd name="connsiteX1295" fmla="*/ 662092 w 5060802"/>
                  <a:gd name="connsiteY1295" fmla="*/ 1229607 h 5115415"/>
                  <a:gd name="connsiteX1296" fmla="*/ 670539 w 5060802"/>
                  <a:gd name="connsiteY1296" fmla="*/ 1238309 h 5115415"/>
                  <a:gd name="connsiteX1297" fmla="*/ 670539 w 5060802"/>
                  <a:gd name="connsiteY1297" fmla="*/ 1238309 h 5115415"/>
                  <a:gd name="connsiteX1298" fmla="*/ 661910 w 5060802"/>
                  <a:gd name="connsiteY1298" fmla="*/ 1246846 h 5115415"/>
                  <a:gd name="connsiteX1299" fmla="*/ 661910 w 5060802"/>
                  <a:gd name="connsiteY1299" fmla="*/ 1246846 h 5115415"/>
                  <a:gd name="connsiteX1300" fmla="*/ 4621607 w 5060802"/>
                  <a:gd name="connsiteY1300" fmla="*/ 1169897 h 5115415"/>
                  <a:gd name="connsiteX1301" fmla="*/ 4613342 w 5060802"/>
                  <a:gd name="connsiteY1301" fmla="*/ 1161028 h 5115415"/>
                  <a:gd name="connsiteX1302" fmla="*/ 4613342 w 5060802"/>
                  <a:gd name="connsiteY1302" fmla="*/ 1160940 h 5115415"/>
                  <a:gd name="connsiteX1303" fmla="*/ 4613342 w 5060802"/>
                  <a:gd name="connsiteY1303" fmla="*/ 1160940 h 5115415"/>
                  <a:gd name="connsiteX1304" fmla="*/ 4622426 w 5060802"/>
                  <a:gd name="connsiteY1304" fmla="*/ 1152746 h 5115415"/>
                  <a:gd name="connsiteX1305" fmla="*/ 4622444 w 5060802"/>
                  <a:gd name="connsiteY1305" fmla="*/ 1152748 h 5115415"/>
                  <a:gd name="connsiteX1306" fmla="*/ 4622444 w 5060802"/>
                  <a:gd name="connsiteY1306" fmla="*/ 1152748 h 5115415"/>
                  <a:gd name="connsiteX1307" fmla="*/ 4630636 w 5060802"/>
                  <a:gd name="connsiteY1307" fmla="*/ 1161723 h 5115415"/>
                  <a:gd name="connsiteX1308" fmla="*/ 4630636 w 5060802"/>
                  <a:gd name="connsiteY1308" fmla="*/ 1161723 h 5115415"/>
                  <a:gd name="connsiteX1309" fmla="*/ 4622007 w 5060802"/>
                  <a:gd name="connsiteY1309" fmla="*/ 1169897 h 5115415"/>
                  <a:gd name="connsiteX1310" fmla="*/ 4621661 w 5060802"/>
                  <a:gd name="connsiteY1310" fmla="*/ 1169897 h 5115415"/>
                  <a:gd name="connsiteX1311" fmla="*/ 651243 w 5060802"/>
                  <a:gd name="connsiteY1311" fmla="*/ 1135308 h 5115415"/>
                  <a:gd name="connsiteX1312" fmla="*/ 651243 w 5060802"/>
                  <a:gd name="connsiteY1312" fmla="*/ 1135308 h 5115415"/>
                  <a:gd name="connsiteX1313" fmla="*/ 659263 w 5060802"/>
                  <a:gd name="connsiteY1313" fmla="*/ 1126214 h 5115415"/>
                  <a:gd name="connsiteX1314" fmla="*/ 659416 w 5060802"/>
                  <a:gd name="connsiteY1314" fmla="*/ 1126206 h 5115415"/>
                  <a:gd name="connsiteX1315" fmla="*/ 659416 w 5060802"/>
                  <a:gd name="connsiteY1315" fmla="*/ 1126206 h 5115415"/>
                  <a:gd name="connsiteX1316" fmla="*/ 668513 w 5060802"/>
                  <a:gd name="connsiteY1316" fmla="*/ 1134185 h 5115415"/>
                  <a:gd name="connsiteX1317" fmla="*/ 668519 w 5060802"/>
                  <a:gd name="connsiteY1317" fmla="*/ 1134289 h 5115415"/>
                  <a:gd name="connsiteX1318" fmla="*/ 668519 w 5060802"/>
                  <a:gd name="connsiteY1318" fmla="*/ 1134289 h 5115415"/>
                  <a:gd name="connsiteX1319" fmla="*/ 660345 w 5060802"/>
                  <a:gd name="connsiteY1319" fmla="*/ 1143391 h 5115415"/>
                  <a:gd name="connsiteX1320" fmla="*/ 660345 w 5060802"/>
                  <a:gd name="connsiteY1320" fmla="*/ 1143391 h 5115415"/>
                  <a:gd name="connsiteX1321" fmla="*/ 659908 w 5060802"/>
                  <a:gd name="connsiteY1321" fmla="*/ 1143391 h 5115415"/>
                  <a:gd name="connsiteX1322" fmla="*/ 659908 w 5060802"/>
                  <a:gd name="connsiteY1322" fmla="*/ 1143391 h 5115415"/>
                  <a:gd name="connsiteX1323" fmla="*/ 651152 w 5060802"/>
                  <a:gd name="connsiteY1323" fmla="*/ 1135236 h 5115415"/>
                  <a:gd name="connsiteX1324" fmla="*/ 4605678 w 5060802"/>
                  <a:gd name="connsiteY1324" fmla="*/ 1060161 h 5115415"/>
                  <a:gd name="connsiteX1325" fmla="*/ 4612359 w 5060802"/>
                  <a:gd name="connsiteY1325" fmla="*/ 1050101 h 5115415"/>
                  <a:gd name="connsiteX1326" fmla="*/ 4612395 w 5060802"/>
                  <a:gd name="connsiteY1326" fmla="*/ 1050094 h 5115415"/>
                  <a:gd name="connsiteX1327" fmla="*/ 4612395 w 5060802"/>
                  <a:gd name="connsiteY1327" fmla="*/ 1050094 h 5115415"/>
                  <a:gd name="connsiteX1328" fmla="*/ 4622571 w 5060802"/>
                  <a:gd name="connsiteY1328" fmla="*/ 1056811 h 5115415"/>
                  <a:gd name="connsiteX1329" fmla="*/ 4622571 w 5060802"/>
                  <a:gd name="connsiteY1329" fmla="*/ 1056811 h 5115415"/>
                  <a:gd name="connsiteX1330" fmla="*/ 4615836 w 5060802"/>
                  <a:gd name="connsiteY1330" fmla="*/ 1066969 h 5115415"/>
                  <a:gd name="connsiteX1331" fmla="*/ 4615836 w 5060802"/>
                  <a:gd name="connsiteY1331" fmla="*/ 1066969 h 5115415"/>
                  <a:gd name="connsiteX1332" fmla="*/ 4614125 w 5060802"/>
                  <a:gd name="connsiteY1332" fmla="*/ 1067152 h 5115415"/>
                  <a:gd name="connsiteX1333" fmla="*/ 4614125 w 5060802"/>
                  <a:gd name="connsiteY1333" fmla="*/ 1067152 h 5115415"/>
                  <a:gd name="connsiteX1334" fmla="*/ 4605587 w 5060802"/>
                  <a:gd name="connsiteY1334" fmla="*/ 1060088 h 5115415"/>
                  <a:gd name="connsiteX1335" fmla="*/ 650533 w 5060802"/>
                  <a:gd name="connsiteY1335" fmla="*/ 1032035 h 5115415"/>
                  <a:gd name="connsiteX1336" fmla="*/ 650533 w 5060802"/>
                  <a:gd name="connsiteY1336" fmla="*/ 1032035 h 5115415"/>
                  <a:gd name="connsiteX1337" fmla="*/ 658524 w 5060802"/>
                  <a:gd name="connsiteY1337" fmla="*/ 1023088 h 5115415"/>
                  <a:gd name="connsiteX1338" fmla="*/ 658725 w 5060802"/>
                  <a:gd name="connsiteY1338" fmla="*/ 1023079 h 5115415"/>
                  <a:gd name="connsiteX1339" fmla="*/ 658725 w 5060802"/>
                  <a:gd name="connsiteY1339" fmla="*/ 1023079 h 5115415"/>
                  <a:gd name="connsiteX1340" fmla="*/ 667823 w 5060802"/>
                  <a:gd name="connsiteY1340" fmla="*/ 1031251 h 5115415"/>
                  <a:gd name="connsiteX1341" fmla="*/ 667827 w 5060802"/>
                  <a:gd name="connsiteY1341" fmla="*/ 1031344 h 5115415"/>
                  <a:gd name="connsiteX1342" fmla="*/ 667827 w 5060802"/>
                  <a:gd name="connsiteY1342" fmla="*/ 1031344 h 5115415"/>
                  <a:gd name="connsiteX1343" fmla="*/ 659562 w 5060802"/>
                  <a:gd name="connsiteY1343" fmla="*/ 1040318 h 5115415"/>
                  <a:gd name="connsiteX1344" fmla="*/ 659125 w 5060802"/>
                  <a:gd name="connsiteY1344" fmla="*/ 1040318 h 5115415"/>
                  <a:gd name="connsiteX1345" fmla="*/ 650533 w 5060802"/>
                  <a:gd name="connsiteY1345" fmla="*/ 1032035 h 5115415"/>
                  <a:gd name="connsiteX1346" fmla="*/ 4574057 w 5060802"/>
                  <a:gd name="connsiteY1346" fmla="*/ 963969 h 5115415"/>
                  <a:gd name="connsiteX1347" fmla="*/ 4578153 w 5060802"/>
                  <a:gd name="connsiteY1347" fmla="*/ 952610 h 5115415"/>
                  <a:gd name="connsiteX1348" fmla="*/ 4578189 w 5060802"/>
                  <a:gd name="connsiteY1348" fmla="*/ 952592 h 5115415"/>
                  <a:gd name="connsiteX1349" fmla="*/ 4578189 w 5060802"/>
                  <a:gd name="connsiteY1349" fmla="*/ 952592 h 5115415"/>
                  <a:gd name="connsiteX1350" fmla="*/ 4589603 w 5060802"/>
                  <a:gd name="connsiteY1350" fmla="*/ 956618 h 5115415"/>
                  <a:gd name="connsiteX1351" fmla="*/ 4589658 w 5060802"/>
                  <a:gd name="connsiteY1351" fmla="*/ 956742 h 5115415"/>
                  <a:gd name="connsiteX1352" fmla="*/ 4589658 w 5060802"/>
                  <a:gd name="connsiteY1352" fmla="*/ 956742 h 5115415"/>
                  <a:gd name="connsiteX1353" fmla="*/ 4585580 w 5060802"/>
                  <a:gd name="connsiteY1353" fmla="*/ 968160 h 5115415"/>
                  <a:gd name="connsiteX1354" fmla="*/ 4585508 w 5060802"/>
                  <a:gd name="connsiteY1354" fmla="*/ 968193 h 5115415"/>
                  <a:gd name="connsiteX1355" fmla="*/ 4585508 w 5060802"/>
                  <a:gd name="connsiteY1355" fmla="*/ 968193 h 5115415"/>
                  <a:gd name="connsiteX1356" fmla="*/ 4581867 w 5060802"/>
                  <a:gd name="connsiteY1356" fmla="*/ 968976 h 5115415"/>
                  <a:gd name="connsiteX1357" fmla="*/ 4581867 w 5060802"/>
                  <a:gd name="connsiteY1357" fmla="*/ 968976 h 5115415"/>
                  <a:gd name="connsiteX1358" fmla="*/ 4574057 w 5060802"/>
                  <a:gd name="connsiteY1358" fmla="*/ 964024 h 5115415"/>
                  <a:gd name="connsiteX1359" fmla="*/ 645800 w 5060802"/>
                  <a:gd name="connsiteY1359" fmla="*/ 928435 h 5115415"/>
                  <a:gd name="connsiteX1360" fmla="*/ 654265 w 5060802"/>
                  <a:gd name="connsiteY1360" fmla="*/ 919751 h 5115415"/>
                  <a:gd name="connsiteX1361" fmla="*/ 654337 w 5060802"/>
                  <a:gd name="connsiteY1361" fmla="*/ 919751 h 5115415"/>
                  <a:gd name="connsiteX1362" fmla="*/ 654337 w 5060802"/>
                  <a:gd name="connsiteY1362" fmla="*/ 919751 h 5115415"/>
                  <a:gd name="connsiteX1363" fmla="*/ 663039 w 5060802"/>
                  <a:gd name="connsiteY1363" fmla="*/ 928160 h 5115415"/>
                  <a:gd name="connsiteX1364" fmla="*/ 663039 w 5060802"/>
                  <a:gd name="connsiteY1364" fmla="*/ 928180 h 5115415"/>
                  <a:gd name="connsiteX1365" fmla="*/ 663039 w 5060802"/>
                  <a:gd name="connsiteY1365" fmla="*/ 928180 h 5115415"/>
                  <a:gd name="connsiteX1366" fmla="*/ 654650 w 5060802"/>
                  <a:gd name="connsiteY1366" fmla="*/ 936970 h 5115415"/>
                  <a:gd name="connsiteX1367" fmla="*/ 654592 w 5060802"/>
                  <a:gd name="connsiteY1367" fmla="*/ 936972 h 5115415"/>
                  <a:gd name="connsiteX1368" fmla="*/ 654428 w 5060802"/>
                  <a:gd name="connsiteY1368" fmla="*/ 936972 h 5115415"/>
                  <a:gd name="connsiteX1369" fmla="*/ 645800 w 5060802"/>
                  <a:gd name="connsiteY1369" fmla="*/ 928435 h 5115415"/>
                  <a:gd name="connsiteX1370" fmla="*/ 4521155 w 5060802"/>
                  <a:gd name="connsiteY1370" fmla="*/ 877790 h 5115415"/>
                  <a:gd name="connsiteX1371" fmla="*/ 4522411 w 5060802"/>
                  <a:gd name="connsiteY1371" fmla="*/ 865884 h 5115415"/>
                  <a:gd name="connsiteX1372" fmla="*/ 4522611 w 5060802"/>
                  <a:gd name="connsiteY1372" fmla="*/ 865721 h 5115415"/>
                  <a:gd name="connsiteX1373" fmla="*/ 4522611 w 5060802"/>
                  <a:gd name="connsiteY1373" fmla="*/ 865721 h 5115415"/>
                  <a:gd name="connsiteX1374" fmla="*/ 4534626 w 5060802"/>
                  <a:gd name="connsiteY1374" fmla="*/ 867113 h 5115415"/>
                  <a:gd name="connsiteX1375" fmla="*/ 4534681 w 5060802"/>
                  <a:gd name="connsiteY1375" fmla="*/ 867177 h 5115415"/>
                  <a:gd name="connsiteX1376" fmla="*/ 4534681 w 5060802"/>
                  <a:gd name="connsiteY1376" fmla="*/ 867177 h 5115415"/>
                  <a:gd name="connsiteX1377" fmla="*/ 4533279 w 5060802"/>
                  <a:gd name="connsiteY1377" fmla="*/ 879197 h 5115415"/>
                  <a:gd name="connsiteX1378" fmla="*/ 4533225 w 5060802"/>
                  <a:gd name="connsiteY1378" fmla="*/ 879246 h 5115415"/>
                  <a:gd name="connsiteX1379" fmla="*/ 4533225 w 5060802"/>
                  <a:gd name="connsiteY1379" fmla="*/ 879246 h 5115415"/>
                  <a:gd name="connsiteX1380" fmla="*/ 4527872 w 5060802"/>
                  <a:gd name="connsiteY1380" fmla="*/ 881067 h 5115415"/>
                  <a:gd name="connsiteX1381" fmla="*/ 4527872 w 5060802"/>
                  <a:gd name="connsiteY1381" fmla="*/ 881067 h 5115415"/>
                  <a:gd name="connsiteX1382" fmla="*/ 4521155 w 5060802"/>
                  <a:gd name="connsiteY1382" fmla="*/ 877790 h 5115415"/>
                  <a:gd name="connsiteX1383" fmla="*/ 658634 w 5060802"/>
                  <a:gd name="connsiteY1383" fmla="*/ 863045 h 5115415"/>
                  <a:gd name="connsiteX1384" fmla="*/ 658634 w 5060802"/>
                  <a:gd name="connsiteY1384" fmla="*/ 863045 h 5115415"/>
                  <a:gd name="connsiteX1385" fmla="*/ 664332 w 5060802"/>
                  <a:gd name="connsiteY1385" fmla="*/ 852286 h 5115415"/>
                  <a:gd name="connsiteX1386" fmla="*/ 664332 w 5060802"/>
                  <a:gd name="connsiteY1386" fmla="*/ 852286 h 5115415"/>
                  <a:gd name="connsiteX1387" fmla="*/ 675078 w 5060802"/>
                  <a:gd name="connsiteY1387" fmla="*/ 858015 h 5115415"/>
                  <a:gd name="connsiteX1388" fmla="*/ 675090 w 5060802"/>
                  <a:gd name="connsiteY1388" fmla="*/ 858057 h 5115415"/>
                  <a:gd name="connsiteX1389" fmla="*/ 675090 w 5060802"/>
                  <a:gd name="connsiteY1389" fmla="*/ 858057 h 5115415"/>
                  <a:gd name="connsiteX1390" fmla="*/ 669361 w 5060802"/>
                  <a:gd name="connsiteY1390" fmla="*/ 868803 h 5115415"/>
                  <a:gd name="connsiteX1391" fmla="*/ 669320 w 5060802"/>
                  <a:gd name="connsiteY1391" fmla="*/ 868815 h 5115415"/>
                  <a:gd name="connsiteX1392" fmla="*/ 669320 w 5060802"/>
                  <a:gd name="connsiteY1392" fmla="*/ 868815 h 5115415"/>
                  <a:gd name="connsiteX1393" fmla="*/ 666917 w 5060802"/>
                  <a:gd name="connsiteY1393" fmla="*/ 869161 h 5115415"/>
                  <a:gd name="connsiteX1394" fmla="*/ 666917 w 5060802"/>
                  <a:gd name="connsiteY1394" fmla="*/ 869161 h 5115415"/>
                  <a:gd name="connsiteX1395" fmla="*/ 658634 w 5060802"/>
                  <a:gd name="connsiteY1395" fmla="*/ 863045 h 5115415"/>
                  <a:gd name="connsiteX1396" fmla="*/ 4449903 w 5060802"/>
                  <a:gd name="connsiteY1396" fmla="*/ 805847 h 5115415"/>
                  <a:gd name="connsiteX1397" fmla="*/ 4449903 w 5060802"/>
                  <a:gd name="connsiteY1397" fmla="*/ 805847 h 5115415"/>
                  <a:gd name="connsiteX1398" fmla="*/ 4448593 w 5060802"/>
                  <a:gd name="connsiteY1398" fmla="*/ 793715 h 5115415"/>
                  <a:gd name="connsiteX1399" fmla="*/ 4448611 w 5060802"/>
                  <a:gd name="connsiteY1399" fmla="*/ 793686 h 5115415"/>
                  <a:gd name="connsiteX1400" fmla="*/ 4448611 w 5060802"/>
                  <a:gd name="connsiteY1400" fmla="*/ 793686 h 5115415"/>
                  <a:gd name="connsiteX1401" fmla="*/ 4460607 w 5060802"/>
                  <a:gd name="connsiteY1401" fmla="*/ 792253 h 5115415"/>
                  <a:gd name="connsiteX1402" fmla="*/ 4460662 w 5060802"/>
                  <a:gd name="connsiteY1402" fmla="*/ 792303 h 5115415"/>
                  <a:gd name="connsiteX1403" fmla="*/ 4460662 w 5060802"/>
                  <a:gd name="connsiteY1403" fmla="*/ 792303 h 5115415"/>
                  <a:gd name="connsiteX1404" fmla="*/ 4462046 w 5060802"/>
                  <a:gd name="connsiteY1404" fmla="*/ 804463 h 5115415"/>
                  <a:gd name="connsiteX1405" fmla="*/ 4462046 w 5060802"/>
                  <a:gd name="connsiteY1405" fmla="*/ 804463 h 5115415"/>
                  <a:gd name="connsiteX1406" fmla="*/ 4455237 w 5060802"/>
                  <a:gd name="connsiteY1406" fmla="*/ 807649 h 5115415"/>
                  <a:gd name="connsiteX1407" fmla="*/ 4455237 w 5060802"/>
                  <a:gd name="connsiteY1407" fmla="*/ 807649 h 5115415"/>
                  <a:gd name="connsiteX1408" fmla="*/ 4449903 w 5060802"/>
                  <a:gd name="connsiteY1408" fmla="*/ 805847 h 5115415"/>
                  <a:gd name="connsiteX1409" fmla="*/ 673379 w 5060802"/>
                  <a:gd name="connsiteY1409" fmla="*/ 767508 h 5115415"/>
                  <a:gd name="connsiteX1410" fmla="*/ 668282 w 5060802"/>
                  <a:gd name="connsiteY1410" fmla="*/ 756385 h 5115415"/>
                  <a:gd name="connsiteX1411" fmla="*/ 668282 w 5060802"/>
                  <a:gd name="connsiteY1411" fmla="*/ 756385 h 5115415"/>
                  <a:gd name="connsiteX1412" fmla="*/ 679372 w 5060802"/>
                  <a:gd name="connsiteY1412" fmla="*/ 751357 h 5115415"/>
                  <a:gd name="connsiteX1413" fmla="*/ 679478 w 5060802"/>
                  <a:gd name="connsiteY1413" fmla="*/ 751397 h 5115415"/>
                  <a:gd name="connsiteX1414" fmla="*/ 679478 w 5060802"/>
                  <a:gd name="connsiteY1414" fmla="*/ 751397 h 5115415"/>
                  <a:gd name="connsiteX1415" fmla="*/ 684566 w 5060802"/>
                  <a:gd name="connsiteY1415" fmla="*/ 762404 h 5115415"/>
                  <a:gd name="connsiteX1416" fmla="*/ 684557 w 5060802"/>
                  <a:gd name="connsiteY1416" fmla="*/ 762429 h 5115415"/>
                  <a:gd name="connsiteX1417" fmla="*/ 684557 w 5060802"/>
                  <a:gd name="connsiteY1417" fmla="*/ 762429 h 5115415"/>
                  <a:gd name="connsiteX1418" fmla="*/ 676456 w 5060802"/>
                  <a:gd name="connsiteY1418" fmla="*/ 768018 h 5115415"/>
                  <a:gd name="connsiteX1419" fmla="*/ 676456 w 5060802"/>
                  <a:gd name="connsiteY1419" fmla="*/ 768018 h 5115415"/>
                  <a:gd name="connsiteX1420" fmla="*/ 673379 w 5060802"/>
                  <a:gd name="connsiteY1420" fmla="*/ 767508 h 5115415"/>
                  <a:gd name="connsiteX1421" fmla="*/ 3859974 w 5060802"/>
                  <a:gd name="connsiteY1421" fmla="*/ 767672 h 5115415"/>
                  <a:gd name="connsiteX1422" fmla="*/ 3852801 w 5060802"/>
                  <a:gd name="connsiteY1422" fmla="*/ 757860 h 5115415"/>
                  <a:gd name="connsiteX1423" fmla="*/ 3852819 w 5060802"/>
                  <a:gd name="connsiteY1423" fmla="*/ 757769 h 5115415"/>
                  <a:gd name="connsiteX1424" fmla="*/ 3852819 w 5060802"/>
                  <a:gd name="connsiteY1424" fmla="*/ 757769 h 5115415"/>
                  <a:gd name="connsiteX1425" fmla="*/ 3862814 w 5060802"/>
                  <a:gd name="connsiteY1425" fmla="*/ 750706 h 5115415"/>
                  <a:gd name="connsiteX1426" fmla="*/ 3862814 w 5060802"/>
                  <a:gd name="connsiteY1426" fmla="*/ 750706 h 5115415"/>
                  <a:gd name="connsiteX1427" fmla="*/ 3869877 w 5060802"/>
                  <a:gd name="connsiteY1427" fmla="*/ 760609 h 5115415"/>
                  <a:gd name="connsiteX1428" fmla="*/ 3869877 w 5060802"/>
                  <a:gd name="connsiteY1428" fmla="*/ 760609 h 5115415"/>
                  <a:gd name="connsiteX1429" fmla="*/ 3861339 w 5060802"/>
                  <a:gd name="connsiteY1429" fmla="*/ 767891 h 5115415"/>
                  <a:gd name="connsiteX1430" fmla="*/ 3861339 w 5060802"/>
                  <a:gd name="connsiteY1430" fmla="*/ 767891 h 5115415"/>
                  <a:gd name="connsiteX1431" fmla="*/ 3859974 w 5060802"/>
                  <a:gd name="connsiteY1431" fmla="*/ 767672 h 5115415"/>
                  <a:gd name="connsiteX1432" fmla="*/ 3757010 w 5060802"/>
                  <a:gd name="connsiteY1432" fmla="*/ 759225 h 5115415"/>
                  <a:gd name="connsiteX1433" fmla="*/ 3750293 w 5060802"/>
                  <a:gd name="connsiteY1433" fmla="*/ 749067 h 5115415"/>
                  <a:gd name="connsiteX1434" fmla="*/ 3750293 w 5060802"/>
                  <a:gd name="connsiteY1434" fmla="*/ 749067 h 5115415"/>
                  <a:gd name="connsiteX1435" fmla="*/ 3760451 w 5060802"/>
                  <a:gd name="connsiteY1435" fmla="*/ 742350 h 5115415"/>
                  <a:gd name="connsiteX1436" fmla="*/ 3760451 w 5060802"/>
                  <a:gd name="connsiteY1436" fmla="*/ 742350 h 5115415"/>
                  <a:gd name="connsiteX1437" fmla="*/ 3767168 w 5060802"/>
                  <a:gd name="connsiteY1437" fmla="*/ 752599 h 5115415"/>
                  <a:gd name="connsiteX1438" fmla="*/ 3767168 w 5060802"/>
                  <a:gd name="connsiteY1438" fmla="*/ 752599 h 5115415"/>
                  <a:gd name="connsiteX1439" fmla="*/ 3758721 w 5060802"/>
                  <a:gd name="connsiteY1439" fmla="*/ 759407 h 5115415"/>
                  <a:gd name="connsiteX1440" fmla="*/ 3758721 w 5060802"/>
                  <a:gd name="connsiteY1440" fmla="*/ 759407 h 5115415"/>
                  <a:gd name="connsiteX1441" fmla="*/ 3757010 w 5060802"/>
                  <a:gd name="connsiteY1441" fmla="*/ 759225 h 5115415"/>
                  <a:gd name="connsiteX1442" fmla="*/ 3955255 w 5060802"/>
                  <a:gd name="connsiteY1442" fmla="*/ 746646 h 5115415"/>
                  <a:gd name="connsiteX1443" fmla="*/ 3961790 w 5060802"/>
                  <a:gd name="connsiteY1443" fmla="*/ 736494 h 5115415"/>
                  <a:gd name="connsiteX1444" fmla="*/ 3961900 w 5060802"/>
                  <a:gd name="connsiteY1444" fmla="*/ 736470 h 5115415"/>
                  <a:gd name="connsiteX1445" fmla="*/ 3961900 w 5060802"/>
                  <a:gd name="connsiteY1445" fmla="*/ 736470 h 5115415"/>
                  <a:gd name="connsiteX1446" fmla="*/ 3972058 w 5060802"/>
                  <a:gd name="connsiteY1446" fmla="*/ 743206 h 5115415"/>
                  <a:gd name="connsiteX1447" fmla="*/ 3972058 w 5060802"/>
                  <a:gd name="connsiteY1447" fmla="*/ 743206 h 5115415"/>
                  <a:gd name="connsiteX1448" fmla="*/ 3965577 w 5060802"/>
                  <a:gd name="connsiteY1448" fmla="*/ 753333 h 5115415"/>
                  <a:gd name="connsiteX1449" fmla="*/ 3965431 w 5060802"/>
                  <a:gd name="connsiteY1449" fmla="*/ 753363 h 5115415"/>
                  <a:gd name="connsiteX1450" fmla="*/ 3965431 w 5060802"/>
                  <a:gd name="connsiteY1450" fmla="*/ 753363 h 5115415"/>
                  <a:gd name="connsiteX1451" fmla="*/ 3963611 w 5060802"/>
                  <a:gd name="connsiteY1451" fmla="*/ 753546 h 5115415"/>
                  <a:gd name="connsiteX1452" fmla="*/ 3963611 w 5060802"/>
                  <a:gd name="connsiteY1452" fmla="*/ 753546 h 5115415"/>
                  <a:gd name="connsiteX1453" fmla="*/ 3955255 w 5060802"/>
                  <a:gd name="connsiteY1453" fmla="*/ 746646 h 5115415"/>
                  <a:gd name="connsiteX1454" fmla="*/ 4364088 w 5060802"/>
                  <a:gd name="connsiteY1454" fmla="*/ 752417 h 5115415"/>
                  <a:gd name="connsiteX1455" fmla="*/ 4359810 w 5060802"/>
                  <a:gd name="connsiteY1455" fmla="*/ 741068 h 5115415"/>
                  <a:gd name="connsiteX1456" fmla="*/ 4359865 w 5060802"/>
                  <a:gd name="connsiteY1456" fmla="*/ 740966 h 5115415"/>
                  <a:gd name="connsiteX1457" fmla="*/ 4359865 w 5060802"/>
                  <a:gd name="connsiteY1457" fmla="*/ 740966 h 5115415"/>
                  <a:gd name="connsiteX1458" fmla="*/ 4371225 w 5060802"/>
                  <a:gd name="connsiteY1458" fmla="*/ 736779 h 5115415"/>
                  <a:gd name="connsiteX1459" fmla="*/ 4371333 w 5060802"/>
                  <a:gd name="connsiteY1459" fmla="*/ 736834 h 5115415"/>
                  <a:gd name="connsiteX1460" fmla="*/ 4371333 w 5060802"/>
                  <a:gd name="connsiteY1460" fmla="*/ 736834 h 5115415"/>
                  <a:gd name="connsiteX1461" fmla="*/ 4375502 w 5060802"/>
                  <a:gd name="connsiteY1461" fmla="*/ 748164 h 5115415"/>
                  <a:gd name="connsiteX1462" fmla="*/ 4375448 w 5060802"/>
                  <a:gd name="connsiteY1462" fmla="*/ 748285 h 5115415"/>
                  <a:gd name="connsiteX1463" fmla="*/ 4375448 w 5060802"/>
                  <a:gd name="connsiteY1463" fmla="*/ 748285 h 5115415"/>
                  <a:gd name="connsiteX1464" fmla="*/ 4367693 w 5060802"/>
                  <a:gd name="connsiteY1464" fmla="*/ 753291 h 5115415"/>
                  <a:gd name="connsiteX1465" fmla="*/ 4367693 w 5060802"/>
                  <a:gd name="connsiteY1465" fmla="*/ 753291 h 5115415"/>
                  <a:gd name="connsiteX1466" fmla="*/ 4364033 w 5060802"/>
                  <a:gd name="connsiteY1466" fmla="*/ 752417 h 5115415"/>
                  <a:gd name="connsiteX1467" fmla="*/ 4056580 w 5060802"/>
                  <a:gd name="connsiteY1467" fmla="*/ 725802 h 5115415"/>
                  <a:gd name="connsiteX1468" fmla="*/ 4062861 w 5060802"/>
                  <a:gd name="connsiteY1468" fmla="*/ 715280 h 5115415"/>
                  <a:gd name="connsiteX1469" fmla="*/ 4062861 w 5060802"/>
                  <a:gd name="connsiteY1469" fmla="*/ 715280 h 5115415"/>
                  <a:gd name="connsiteX1470" fmla="*/ 4073292 w 5060802"/>
                  <a:gd name="connsiteY1470" fmla="*/ 721579 h 5115415"/>
                  <a:gd name="connsiteX1471" fmla="*/ 4073292 w 5060802"/>
                  <a:gd name="connsiteY1471" fmla="*/ 721579 h 5115415"/>
                  <a:gd name="connsiteX1472" fmla="*/ 4067212 w 5060802"/>
                  <a:gd name="connsiteY1472" fmla="*/ 731979 h 5115415"/>
                  <a:gd name="connsiteX1473" fmla="*/ 4067085 w 5060802"/>
                  <a:gd name="connsiteY1473" fmla="*/ 732010 h 5115415"/>
                  <a:gd name="connsiteX1474" fmla="*/ 4067085 w 5060802"/>
                  <a:gd name="connsiteY1474" fmla="*/ 732010 h 5115415"/>
                  <a:gd name="connsiteX1475" fmla="*/ 4064936 w 5060802"/>
                  <a:gd name="connsiteY1475" fmla="*/ 732265 h 5115415"/>
                  <a:gd name="connsiteX1476" fmla="*/ 4064936 w 5060802"/>
                  <a:gd name="connsiteY1476" fmla="*/ 732265 h 5115415"/>
                  <a:gd name="connsiteX1477" fmla="*/ 4056580 w 5060802"/>
                  <a:gd name="connsiteY1477" fmla="*/ 725802 h 5115415"/>
                  <a:gd name="connsiteX1478" fmla="*/ 3657906 w 5060802"/>
                  <a:gd name="connsiteY1478" fmla="*/ 722525 h 5115415"/>
                  <a:gd name="connsiteX1479" fmla="*/ 3654502 w 5060802"/>
                  <a:gd name="connsiteY1479" fmla="*/ 710858 h 5115415"/>
                  <a:gd name="connsiteX1480" fmla="*/ 3654538 w 5060802"/>
                  <a:gd name="connsiteY1480" fmla="*/ 710802 h 5115415"/>
                  <a:gd name="connsiteX1481" fmla="*/ 3654538 w 5060802"/>
                  <a:gd name="connsiteY1481" fmla="*/ 710802 h 5115415"/>
                  <a:gd name="connsiteX1482" fmla="*/ 3666262 w 5060802"/>
                  <a:gd name="connsiteY1482" fmla="*/ 707543 h 5115415"/>
                  <a:gd name="connsiteX1483" fmla="*/ 3666262 w 5060802"/>
                  <a:gd name="connsiteY1483" fmla="*/ 707543 h 5115415"/>
                  <a:gd name="connsiteX1484" fmla="*/ 3669629 w 5060802"/>
                  <a:gd name="connsiteY1484" fmla="*/ 719249 h 5115415"/>
                  <a:gd name="connsiteX1485" fmla="*/ 3669629 w 5060802"/>
                  <a:gd name="connsiteY1485" fmla="*/ 719249 h 5115415"/>
                  <a:gd name="connsiteX1486" fmla="*/ 3662038 w 5060802"/>
                  <a:gd name="connsiteY1486" fmla="*/ 723654 h 5115415"/>
                  <a:gd name="connsiteX1487" fmla="*/ 3662038 w 5060802"/>
                  <a:gd name="connsiteY1487" fmla="*/ 723654 h 5115415"/>
                  <a:gd name="connsiteX1488" fmla="*/ 3657924 w 5060802"/>
                  <a:gd name="connsiteY1488" fmla="*/ 722562 h 5115415"/>
                  <a:gd name="connsiteX1489" fmla="*/ 4267915 w 5060802"/>
                  <a:gd name="connsiteY1489" fmla="*/ 721233 h 5115415"/>
                  <a:gd name="connsiteX1490" fmla="*/ 4261106 w 5060802"/>
                  <a:gd name="connsiteY1490" fmla="*/ 711171 h 5115415"/>
                  <a:gd name="connsiteX1491" fmla="*/ 4261106 w 5060802"/>
                  <a:gd name="connsiteY1491" fmla="*/ 711148 h 5115415"/>
                  <a:gd name="connsiteX1492" fmla="*/ 4261106 w 5060802"/>
                  <a:gd name="connsiteY1492" fmla="*/ 711148 h 5115415"/>
                  <a:gd name="connsiteX1493" fmla="*/ 4271046 w 5060802"/>
                  <a:gd name="connsiteY1493" fmla="*/ 704237 h 5115415"/>
                  <a:gd name="connsiteX1494" fmla="*/ 4271191 w 5060802"/>
                  <a:gd name="connsiteY1494" fmla="*/ 704266 h 5115415"/>
                  <a:gd name="connsiteX1495" fmla="*/ 4271191 w 5060802"/>
                  <a:gd name="connsiteY1495" fmla="*/ 704266 h 5115415"/>
                  <a:gd name="connsiteX1496" fmla="*/ 4271191 w 5060802"/>
                  <a:gd name="connsiteY1496" fmla="*/ 704266 h 5115415"/>
                  <a:gd name="connsiteX1497" fmla="*/ 4271191 w 5060802"/>
                  <a:gd name="connsiteY1497" fmla="*/ 704266 h 5115415"/>
                  <a:gd name="connsiteX1498" fmla="*/ 4278018 w 5060802"/>
                  <a:gd name="connsiteY1498" fmla="*/ 714221 h 5115415"/>
                  <a:gd name="connsiteX1499" fmla="*/ 4278000 w 5060802"/>
                  <a:gd name="connsiteY1499" fmla="*/ 714352 h 5115415"/>
                  <a:gd name="connsiteX1500" fmla="*/ 4278000 w 5060802"/>
                  <a:gd name="connsiteY1500" fmla="*/ 714352 h 5115415"/>
                  <a:gd name="connsiteX1501" fmla="*/ 4269553 w 5060802"/>
                  <a:gd name="connsiteY1501" fmla="*/ 721324 h 5115415"/>
                  <a:gd name="connsiteX1502" fmla="*/ 4269553 w 5060802"/>
                  <a:gd name="connsiteY1502" fmla="*/ 721324 h 5115415"/>
                  <a:gd name="connsiteX1503" fmla="*/ 4267933 w 5060802"/>
                  <a:gd name="connsiteY1503" fmla="*/ 721233 h 5115415"/>
                  <a:gd name="connsiteX1504" fmla="*/ 4158070 w 5060802"/>
                  <a:gd name="connsiteY1504" fmla="*/ 706415 h 5115415"/>
                  <a:gd name="connsiteX1505" fmla="*/ 4166152 w 5060802"/>
                  <a:gd name="connsiteY1505" fmla="*/ 697312 h 5115415"/>
                  <a:gd name="connsiteX1506" fmla="*/ 4166152 w 5060802"/>
                  <a:gd name="connsiteY1506" fmla="*/ 697312 h 5115415"/>
                  <a:gd name="connsiteX1507" fmla="*/ 4175255 w 5060802"/>
                  <a:gd name="connsiteY1507" fmla="*/ 705366 h 5115415"/>
                  <a:gd name="connsiteX1508" fmla="*/ 4175255 w 5060802"/>
                  <a:gd name="connsiteY1508" fmla="*/ 705413 h 5115415"/>
                  <a:gd name="connsiteX1509" fmla="*/ 4175255 w 5060802"/>
                  <a:gd name="connsiteY1509" fmla="*/ 705413 h 5115415"/>
                  <a:gd name="connsiteX1510" fmla="*/ 4167172 w 5060802"/>
                  <a:gd name="connsiteY1510" fmla="*/ 714515 h 5115415"/>
                  <a:gd name="connsiteX1511" fmla="*/ 4167154 w 5060802"/>
                  <a:gd name="connsiteY1511" fmla="*/ 714515 h 5115415"/>
                  <a:gd name="connsiteX1512" fmla="*/ 4166644 w 5060802"/>
                  <a:gd name="connsiteY1512" fmla="*/ 714515 h 5115415"/>
                  <a:gd name="connsiteX1513" fmla="*/ 4158088 w 5060802"/>
                  <a:gd name="connsiteY1513" fmla="*/ 706415 h 5115415"/>
                  <a:gd name="connsiteX1514" fmla="*/ 718872 w 5060802"/>
                  <a:gd name="connsiteY1514" fmla="*/ 674703 h 5115415"/>
                  <a:gd name="connsiteX1515" fmla="*/ 715886 w 5060802"/>
                  <a:gd name="connsiteY1515" fmla="*/ 662906 h 5115415"/>
                  <a:gd name="connsiteX1516" fmla="*/ 715886 w 5060802"/>
                  <a:gd name="connsiteY1516" fmla="*/ 662906 h 5115415"/>
                  <a:gd name="connsiteX1517" fmla="*/ 727648 w 5060802"/>
                  <a:gd name="connsiteY1517" fmla="*/ 659853 h 5115415"/>
                  <a:gd name="connsiteX1518" fmla="*/ 727701 w 5060802"/>
                  <a:gd name="connsiteY1518" fmla="*/ 659884 h 5115415"/>
                  <a:gd name="connsiteX1519" fmla="*/ 727701 w 5060802"/>
                  <a:gd name="connsiteY1519" fmla="*/ 659884 h 5115415"/>
                  <a:gd name="connsiteX1520" fmla="*/ 730705 w 5060802"/>
                  <a:gd name="connsiteY1520" fmla="*/ 671699 h 5115415"/>
                  <a:gd name="connsiteX1521" fmla="*/ 730705 w 5060802"/>
                  <a:gd name="connsiteY1521" fmla="*/ 671699 h 5115415"/>
                  <a:gd name="connsiteX1522" fmla="*/ 723295 w 5060802"/>
                  <a:gd name="connsiteY1522" fmla="*/ 675922 h 5115415"/>
                  <a:gd name="connsiteX1523" fmla="*/ 723295 w 5060802"/>
                  <a:gd name="connsiteY1523" fmla="*/ 675922 h 5115415"/>
                  <a:gd name="connsiteX1524" fmla="*/ 718872 w 5060802"/>
                  <a:gd name="connsiteY1524" fmla="*/ 674703 h 5115415"/>
                  <a:gd name="connsiteX1525" fmla="*/ 3570634 w 5060802"/>
                  <a:gd name="connsiteY1525" fmla="*/ 665309 h 5115415"/>
                  <a:gd name="connsiteX1526" fmla="*/ 3570634 w 5060802"/>
                  <a:gd name="connsiteY1526" fmla="*/ 665309 h 5115415"/>
                  <a:gd name="connsiteX1527" fmla="*/ 3570252 w 5060802"/>
                  <a:gd name="connsiteY1527" fmla="*/ 653138 h 5115415"/>
                  <a:gd name="connsiteX1528" fmla="*/ 3570307 w 5060802"/>
                  <a:gd name="connsiteY1528" fmla="*/ 653076 h 5115415"/>
                  <a:gd name="connsiteX1529" fmla="*/ 3570307 w 5060802"/>
                  <a:gd name="connsiteY1529" fmla="*/ 653076 h 5115415"/>
                  <a:gd name="connsiteX1530" fmla="*/ 3582449 w 5060802"/>
                  <a:gd name="connsiteY1530" fmla="*/ 652730 h 5115415"/>
                  <a:gd name="connsiteX1531" fmla="*/ 3582449 w 5060802"/>
                  <a:gd name="connsiteY1531" fmla="*/ 652730 h 5115415"/>
                  <a:gd name="connsiteX1532" fmla="*/ 3582795 w 5060802"/>
                  <a:gd name="connsiteY1532" fmla="*/ 664963 h 5115415"/>
                  <a:gd name="connsiteX1533" fmla="*/ 3582795 w 5060802"/>
                  <a:gd name="connsiteY1533" fmla="*/ 664963 h 5115415"/>
                  <a:gd name="connsiteX1534" fmla="*/ 3576514 w 5060802"/>
                  <a:gd name="connsiteY1534" fmla="*/ 667639 h 5115415"/>
                  <a:gd name="connsiteX1535" fmla="*/ 3576514 w 5060802"/>
                  <a:gd name="connsiteY1535" fmla="*/ 667639 h 5115415"/>
                  <a:gd name="connsiteX1536" fmla="*/ 3570634 w 5060802"/>
                  <a:gd name="connsiteY1536" fmla="*/ 665309 h 5115415"/>
                  <a:gd name="connsiteX1537" fmla="*/ 3493357 w 5060802"/>
                  <a:gd name="connsiteY1537" fmla="*/ 597170 h 5115415"/>
                  <a:gd name="connsiteX1538" fmla="*/ 3493357 w 5060802"/>
                  <a:gd name="connsiteY1538" fmla="*/ 597170 h 5115415"/>
                  <a:gd name="connsiteX1539" fmla="*/ 3492410 w 5060802"/>
                  <a:gd name="connsiteY1539" fmla="*/ 585010 h 5115415"/>
                  <a:gd name="connsiteX1540" fmla="*/ 3492410 w 5060802"/>
                  <a:gd name="connsiteY1540" fmla="*/ 585010 h 5115415"/>
                  <a:gd name="connsiteX1541" fmla="*/ 3504553 w 5060802"/>
                  <a:gd name="connsiteY1541" fmla="*/ 584061 h 5115415"/>
                  <a:gd name="connsiteX1542" fmla="*/ 3504553 w 5060802"/>
                  <a:gd name="connsiteY1542" fmla="*/ 584063 h 5115415"/>
                  <a:gd name="connsiteX1543" fmla="*/ 3504553 w 5060802"/>
                  <a:gd name="connsiteY1543" fmla="*/ 584063 h 5115415"/>
                  <a:gd name="connsiteX1544" fmla="*/ 3505517 w 5060802"/>
                  <a:gd name="connsiteY1544" fmla="*/ 596224 h 5115415"/>
                  <a:gd name="connsiteX1545" fmla="*/ 3505517 w 5060802"/>
                  <a:gd name="connsiteY1545" fmla="*/ 596224 h 5115415"/>
                  <a:gd name="connsiteX1546" fmla="*/ 3498964 w 5060802"/>
                  <a:gd name="connsiteY1546" fmla="*/ 599227 h 5115415"/>
                  <a:gd name="connsiteX1547" fmla="*/ 3498964 w 5060802"/>
                  <a:gd name="connsiteY1547" fmla="*/ 599227 h 5115415"/>
                  <a:gd name="connsiteX1548" fmla="*/ 3493357 w 5060802"/>
                  <a:gd name="connsiteY1548" fmla="*/ 597170 h 5115415"/>
                  <a:gd name="connsiteX1549" fmla="*/ 771173 w 5060802"/>
                  <a:gd name="connsiteY1549" fmla="*/ 585447 h 5115415"/>
                  <a:gd name="connsiteX1550" fmla="*/ 768990 w 5060802"/>
                  <a:gd name="connsiteY1550" fmla="*/ 573494 h 5115415"/>
                  <a:gd name="connsiteX1551" fmla="*/ 769006 w 5060802"/>
                  <a:gd name="connsiteY1551" fmla="*/ 573468 h 5115415"/>
                  <a:gd name="connsiteX1552" fmla="*/ 769006 w 5060802"/>
                  <a:gd name="connsiteY1552" fmla="*/ 573468 h 5115415"/>
                  <a:gd name="connsiteX1553" fmla="*/ 780836 w 5060802"/>
                  <a:gd name="connsiteY1553" fmla="*/ 571176 h 5115415"/>
                  <a:gd name="connsiteX1554" fmla="*/ 780912 w 5060802"/>
                  <a:gd name="connsiteY1554" fmla="*/ 571229 h 5115415"/>
                  <a:gd name="connsiteX1555" fmla="*/ 780912 w 5060802"/>
                  <a:gd name="connsiteY1555" fmla="*/ 571229 h 5115415"/>
                  <a:gd name="connsiteX1556" fmla="*/ 783242 w 5060802"/>
                  <a:gd name="connsiteY1556" fmla="*/ 583182 h 5115415"/>
                  <a:gd name="connsiteX1557" fmla="*/ 783224 w 5060802"/>
                  <a:gd name="connsiteY1557" fmla="*/ 583208 h 5115415"/>
                  <a:gd name="connsiteX1558" fmla="*/ 783224 w 5060802"/>
                  <a:gd name="connsiteY1558" fmla="*/ 583208 h 5115415"/>
                  <a:gd name="connsiteX1559" fmla="*/ 776070 w 5060802"/>
                  <a:gd name="connsiteY1559" fmla="*/ 586994 h 5115415"/>
                  <a:gd name="connsiteX1560" fmla="*/ 776070 w 5060802"/>
                  <a:gd name="connsiteY1560" fmla="*/ 586994 h 5115415"/>
                  <a:gd name="connsiteX1561" fmla="*/ 771173 w 5060802"/>
                  <a:gd name="connsiteY1561" fmla="*/ 585447 h 5115415"/>
                  <a:gd name="connsiteX1562" fmla="*/ 3418737 w 5060802"/>
                  <a:gd name="connsiteY1562" fmla="*/ 524007 h 5115415"/>
                  <a:gd name="connsiteX1563" fmla="*/ 3419356 w 5060802"/>
                  <a:gd name="connsiteY1563" fmla="*/ 511870 h 5115415"/>
                  <a:gd name="connsiteX1564" fmla="*/ 3419356 w 5060802"/>
                  <a:gd name="connsiteY1564" fmla="*/ 511865 h 5115415"/>
                  <a:gd name="connsiteX1565" fmla="*/ 3419356 w 5060802"/>
                  <a:gd name="connsiteY1565" fmla="*/ 511865 h 5115415"/>
                  <a:gd name="connsiteX1566" fmla="*/ 3431499 w 5060802"/>
                  <a:gd name="connsiteY1566" fmla="*/ 512373 h 5115415"/>
                  <a:gd name="connsiteX1567" fmla="*/ 3431499 w 5060802"/>
                  <a:gd name="connsiteY1567" fmla="*/ 512375 h 5115415"/>
                  <a:gd name="connsiteX1568" fmla="*/ 3431499 w 5060802"/>
                  <a:gd name="connsiteY1568" fmla="*/ 512375 h 5115415"/>
                  <a:gd name="connsiteX1569" fmla="*/ 3430971 w 5060802"/>
                  <a:gd name="connsiteY1569" fmla="*/ 524535 h 5115415"/>
                  <a:gd name="connsiteX1570" fmla="*/ 3430971 w 5060802"/>
                  <a:gd name="connsiteY1570" fmla="*/ 524535 h 5115415"/>
                  <a:gd name="connsiteX1571" fmla="*/ 3425127 w 5060802"/>
                  <a:gd name="connsiteY1571" fmla="*/ 526847 h 5115415"/>
                  <a:gd name="connsiteX1572" fmla="*/ 3425127 w 5060802"/>
                  <a:gd name="connsiteY1572" fmla="*/ 526847 h 5115415"/>
                  <a:gd name="connsiteX1573" fmla="*/ 3418737 w 5060802"/>
                  <a:gd name="connsiteY1573" fmla="*/ 524007 h 5115415"/>
                  <a:gd name="connsiteX1574" fmla="*/ 836126 w 5060802"/>
                  <a:gd name="connsiteY1574" fmla="*/ 505148 h 5115415"/>
                  <a:gd name="connsiteX1575" fmla="*/ 836126 w 5060802"/>
                  <a:gd name="connsiteY1575" fmla="*/ 492914 h 5115415"/>
                  <a:gd name="connsiteX1576" fmla="*/ 836126 w 5060802"/>
                  <a:gd name="connsiteY1576" fmla="*/ 492914 h 5115415"/>
                  <a:gd name="connsiteX1577" fmla="*/ 848359 w 5060802"/>
                  <a:gd name="connsiteY1577" fmla="*/ 492914 h 5115415"/>
                  <a:gd name="connsiteX1578" fmla="*/ 848359 w 5060802"/>
                  <a:gd name="connsiteY1578" fmla="*/ 492914 h 5115415"/>
                  <a:gd name="connsiteX1579" fmla="*/ 848359 w 5060802"/>
                  <a:gd name="connsiteY1579" fmla="*/ 505148 h 5115415"/>
                  <a:gd name="connsiteX1580" fmla="*/ 848359 w 5060802"/>
                  <a:gd name="connsiteY1580" fmla="*/ 505148 h 5115415"/>
                  <a:gd name="connsiteX1581" fmla="*/ 842242 w 5060802"/>
                  <a:gd name="connsiteY1581" fmla="*/ 507733 h 5115415"/>
                  <a:gd name="connsiteX1582" fmla="*/ 842242 w 5060802"/>
                  <a:gd name="connsiteY1582" fmla="*/ 507733 h 5115415"/>
                  <a:gd name="connsiteX1583" fmla="*/ 836126 w 5060802"/>
                  <a:gd name="connsiteY1583" fmla="*/ 505148 h 5115415"/>
                  <a:gd name="connsiteX1584" fmla="*/ 1875720 w 5060802"/>
                  <a:gd name="connsiteY1584" fmla="*/ 452064 h 5115415"/>
                  <a:gd name="connsiteX1585" fmla="*/ 1883821 w 5060802"/>
                  <a:gd name="connsiteY1585" fmla="*/ 442962 h 5115415"/>
                  <a:gd name="connsiteX1586" fmla="*/ 1883821 w 5060802"/>
                  <a:gd name="connsiteY1586" fmla="*/ 442962 h 5115415"/>
                  <a:gd name="connsiteX1587" fmla="*/ 1892923 w 5060802"/>
                  <a:gd name="connsiteY1587" fmla="*/ 450971 h 5115415"/>
                  <a:gd name="connsiteX1588" fmla="*/ 1892923 w 5060802"/>
                  <a:gd name="connsiteY1588" fmla="*/ 450971 h 5115415"/>
                  <a:gd name="connsiteX1589" fmla="*/ 1884823 w 5060802"/>
                  <a:gd name="connsiteY1589" fmla="*/ 460074 h 5115415"/>
                  <a:gd name="connsiteX1590" fmla="*/ 1884313 w 5060802"/>
                  <a:gd name="connsiteY1590" fmla="*/ 460074 h 5115415"/>
                  <a:gd name="connsiteX1591" fmla="*/ 1875720 w 5060802"/>
                  <a:gd name="connsiteY1591" fmla="*/ 452064 h 5115415"/>
                  <a:gd name="connsiteX1592" fmla="*/ 1780002 w 5060802"/>
                  <a:gd name="connsiteY1592" fmla="*/ 455341 h 5115415"/>
                  <a:gd name="connsiteX1593" fmla="*/ 1780002 w 5060802"/>
                  <a:gd name="connsiteY1593" fmla="*/ 455341 h 5115415"/>
                  <a:gd name="connsiteX1594" fmla="*/ 1772484 w 5060802"/>
                  <a:gd name="connsiteY1594" fmla="*/ 445927 h 5115415"/>
                  <a:gd name="connsiteX1595" fmla="*/ 1772502 w 5060802"/>
                  <a:gd name="connsiteY1595" fmla="*/ 445765 h 5115415"/>
                  <a:gd name="connsiteX1596" fmla="*/ 1772502 w 5060802"/>
                  <a:gd name="connsiteY1596" fmla="*/ 445765 h 5115415"/>
                  <a:gd name="connsiteX1597" fmla="*/ 1782150 w 5060802"/>
                  <a:gd name="connsiteY1597" fmla="*/ 438265 h 5115415"/>
                  <a:gd name="connsiteX1598" fmla="*/ 1782150 w 5060802"/>
                  <a:gd name="connsiteY1598" fmla="*/ 438265 h 5115415"/>
                  <a:gd name="connsiteX1599" fmla="*/ 1789650 w 5060802"/>
                  <a:gd name="connsiteY1599" fmla="*/ 447840 h 5115415"/>
                  <a:gd name="connsiteX1600" fmla="*/ 1789650 w 5060802"/>
                  <a:gd name="connsiteY1600" fmla="*/ 447840 h 5115415"/>
                  <a:gd name="connsiteX1601" fmla="*/ 1781131 w 5060802"/>
                  <a:gd name="connsiteY1601" fmla="*/ 455413 h 5115415"/>
                  <a:gd name="connsiteX1602" fmla="*/ 1780002 w 5060802"/>
                  <a:gd name="connsiteY1602" fmla="*/ 455413 h 5115415"/>
                  <a:gd name="connsiteX1603" fmla="*/ 3351454 w 5060802"/>
                  <a:gd name="connsiteY1603" fmla="*/ 444746 h 5115415"/>
                  <a:gd name="connsiteX1604" fmla="*/ 3351454 w 5060802"/>
                  <a:gd name="connsiteY1604" fmla="*/ 444746 h 5115415"/>
                  <a:gd name="connsiteX1605" fmla="*/ 3352637 w 5060802"/>
                  <a:gd name="connsiteY1605" fmla="*/ 432782 h 5115415"/>
                  <a:gd name="connsiteX1606" fmla="*/ 3352747 w 5060802"/>
                  <a:gd name="connsiteY1606" fmla="*/ 432694 h 5115415"/>
                  <a:gd name="connsiteX1607" fmla="*/ 3352747 w 5060802"/>
                  <a:gd name="connsiteY1607" fmla="*/ 432694 h 5115415"/>
                  <a:gd name="connsiteX1608" fmla="*/ 3364853 w 5060802"/>
                  <a:gd name="connsiteY1608" fmla="*/ 433950 h 5115415"/>
                  <a:gd name="connsiteX1609" fmla="*/ 3364889 w 5060802"/>
                  <a:gd name="connsiteY1609" fmla="*/ 433987 h 5115415"/>
                  <a:gd name="connsiteX1610" fmla="*/ 3364889 w 5060802"/>
                  <a:gd name="connsiteY1610" fmla="*/ 433987 h 5115415"/>
                  <a:gd name="connsiteX1611" fmla="*/ 3363524 w 5060802"/>
                  <a:gd name="connsiteY1611" fmla="*/ 446038 h 5115415"/>
                  <a:gd name="connsiteX1612" fmla="*/ 3363524 w 5060802"/>
                  <a:gd name="connsiteY1612" fmla="*/ 446038 h 5115415"/>
                  <a:gd name="connsiteX1613" fmla="*/ 3358171 w 5060802"/>
                  <a:gd name="connsiteY1613" fmla="*/ 448022 h 5115415"/>
                  <a:gd name="connsiteX1614" fmla="*/ 3358171 w 5060802"/>
                  <a:gd name="connsiteY1614" fmla="*/ 448022 h 5115415"/>
                  <a:gd name="connsiteX1615" fmla="*/ 3351454 w 5060802"/>
                  <a:gd name="connsiteY1615" fmla="*/ 444746 h 5115415"/>
                  <a:gd name="connsiteX1616" fmla="*/ 1977446 w 5060802"/>
                  <a:gd name="connsiteY1616" fmla="*/ 434933 h 5115415"/>
                  <a:gd name="connsiteX1617" fmla="*/ 1982871 w 5060802"/>
                  <a:gd name="connsiteY1617" fmla="*/ 424062 h 5115415"/>
                  <a:gd name="connsiteX1618" fmla="*/ 1983035 w 5060802"/>
                  <a:gd name="connsiteY1618" fmla="*/ 424011 h 5115415"/>
                  <a:gd name="connsiteX1619" fmla="*/ 1983035 w 5060802"/>
                  <a:gd name="connsiteY1619" fmla="*/ 424011 h 5115415"/>
                  <a:gd name="connsiteX1620" fmla="*/ 1993957 w 5060802"/>
                  <a:gd name="connsiteY1620" fmla="*/ 429600 h 5115415"/>
                  <a:gd name="connsiteX1621" fmla="*/ 1993957 w 5060802"/>
                  <a:gd name="connsiteY1621" fmla="*/ 429600 h 5115415"/>
                  <a:gd name="connsiteX1622" fmla="*/ 1988351 w 5060802"/>
                  <a:gd name="connsiteY1622" fmla="*/ 440522 h 5115415"/>
                  <a:gd name="connsiteX1623" fmla="*/ 1988351 w 5060802"/>
                  <a:gd name="connsiteY1623" fmla="*/ 440522 h 5115415"/>
                  <a:gd name="connsiteX1624" fmla="*/ 1985674 w 5060802"/>
                  <a:gd name="connsiteY1624" fmla="*/ 440941 h 5115415"/>
                  <a:gd name="connsiteX1625" fmla="*/ 1985674 w 5060802"/>
                  <a:gd name="connsiteY1625" fmla="*/ 440941 h 5115415"/>
                  <a:gd name="connsiteX1626" fmla="*/ 1977446 w 5060802"/>
                  <a:gd name="connsiteY1626" fmla="*/ 434933 h 5115415"/>
                  <a:gd name="connsiteX1627" fmla="*/ 912602 w 5060802"/>
                  <a:gd name="connsiteY1627" fmla="*/ 435625 h 5115415"/>
                  <a:gd name="connsiteX1628" fmla="*/ 913986 w 5060802"/>
                  <a:gd name="connsiteY1628" fmla="*/ 423465 h 5115415"/>
                  <a:gd name="connsiteX1629" fmla="*/ 913986 w 5060802"/>
                  <a:gd name="connsiteY1629" fmla="*/ 423465 h 5115415"/>
                  <a:gd name="connsiteX1630" fmla="*/ 925979 w 5060802"/>
                  <a:gd name="connsiteY1630" fmla="*/ 424865 h 5115415"/>
                  <a:gd name="connsiteX1631" fmla="*/ 926037 w 5060802"/>
                  <a:gd name="connsiteY1631" fmla="*/ 424939 h 5115415"/>
                  <a:gd name="connsiteX1632" fmla="*/ 926037 w 5060802"/>
                  <a:gd name="connsiteY1632" fmla="*/ 424939 h 5115415"/>
                  <a:gd name="connsiteX1633" fmla="*/ 924644 w 5060802"/>
                  <a:gd name="connsiteY1633" fmla="*/ 436960 h 5115415"/>
                  <a:gd name="connsiteX1634" fmla="*/ 924581 w 5060802"/>
                  <a:gd name="connsiteY1634" fmla="*/ 437009 h 5115415"/>
                  <a:gd name="connsiteX1635" fmla="*/ 924581 w 5060802"/>
                  <a:gd name="connsiteY1635" fmla="*/ 437009 h 5115415"/>
                  <a:gd name="connsiteX1636" fmla="*/ 919228 w 5060802"/>
                  <a:gd name="connsiteY1636" fmla="*/ 438829 h 5115415"/>
                  <a:gd name="connsiteX1637" fmla="*/ 919228 w 5060802"/>
                  <a:gd name="connsiteY1637" fmla="*/ 438829 h 5115415"/>
                  <a:gd name="connsiteX1638" fmla="*/ 912639 w 5060802"/>
                  <a:gd name="connsiteY1638" fmla="*/ 435534 h 5115415"/>
                  <a:gd name="connsiteX1639" fmla="*/ 1677093 w 5060802"/>
                  <a:gd name="connsiteY1639" fmla="*/ 436226 h 5115415"/>
                  <a:gd name="connsiteX1640" fmla="*/ 1670976 w 5060802"/>
                  <a:gd name="connsiteY1640" fmla="*/ 425704 h 5115415"/>
                  <a:gd name="connsiteX1641" fmla="*/ 1670976 w 5060802"/>
                  <a:gd name="connsiteY1641" fmla="*/ 425704 h 5115415"/>
                  <a:gd name="connsiteX1642" fmla="*/ 1681535 w 5060802"/>
                  <a:gd name="connsiteY1642" fmla="*/ 419576 h 5115415"/>
                  <a:gd name="connsiteX1643" fmla="*/ 1681571 w 5060802"/>
                  <a:gd name="connsiteY1643" fmla="*/ 419587 h 5115415"/>
                  <a:gd name="connsiteX1644" fmla="*/ 1681571 w 5060802"/>
                  <a:gd name="connsiteY1644" fmla="*/ 419587 h 5115415"/>
                  <a:gd name="connsiteX1645" fmla="*/ 1687688 w 5060802"/>
                  <a:gd name="connsiteY1645" fmla="*/ 430109 h 5115415"/>
                  <a:gd name="connsiteX1646" fmla="*/ 1687688 w 5060802"/>
                  <a:gd name="connsiteY1646" fmla="*/ 430109 h 5115415"/>
                  <a:gd name="connsiteX1647" fmla="*/ 1679332 w 5060802"/>
                  <a:gd name="connsiteY1647" fmla="*/ 436481 h 5115415"/>
                  <a:gd name="connsiteX1648" fmla="*/ 1679332 w 5060802"/>
                  <a:gd name="connsiteY1648" fmla="*/ 436481 h 5115415"/>
                  <a:gd name="connsiteX1649" fmla="*/ 1677075 w 5060802"/>
                  <a:gd name="connsiteY1649" fmla="*/ 436135 h 5115415"/>
                  <a:gd name="connsiteX1650" fmla="*/ 2072564 w 5060802"/>
                  <a:gd name="connsiteY1650" fmla="*/ 394702 h 5115415"/>
                  <a:gd name="connsiteX1651" fmla="*/ 2075586 w 5060802"/>
                  <a:gd name="connsiteY1651" fmla="*/ 383068 h 5115415"/>
                  <a:gd name="connsiteX1652" fmla="*/ 2075749 w 5060802"/>
                  <a:gd name="connsiteY1652" fmla="*/ 382978 h 5115415"/>
                  <a:gd name="connsiteX1653" fmla="*/ 2075749 w 5060802"/>
                  <a:gd name="connsiteY1653" fmla="*/ 382978 h 5115415"/>
                  <a:gd name="connsiteX1654" fmla="*/ 2075749 w 5060802"/>
                  <a:gd name="connsiteY1654" fmla="*/ 382978 h 5115415"/>
                  <a:gd name="connsiteX1655" fmla="*/ 2075749 w 5060802"/>
                  <a:gd name="connsiteY1655" fmla="*/ 382978 h 5115415"/>
                  <a:gd name="connsiteX1656" fmla="*/ 2087473 w 5060802"/>
                  <a:gd name="connsiteY1656" fmla="*/ 386164 h 5115415"/>
                  <a:gd name="connsiteX1657" fmla="*/ 2087473 w 5060802"/>
                  <a:gd name="connsiteY1657" fmla="*/ 386164 h 5115415"/>
                  <a:gd name="connsiteX1658" fmla="*/ 2084305 w 5060802"/>
                  <a:gd name="connsiteY1658" fmla="*/ 397973 h 5115415"/>
                  <a:gd name="connsiteX1659" fmla="*/ 2084287 w 5060802"/>
                  <a:gd name="connsiteY1659" fmla="*/ 397979 h 5115415"/>
                  <a:gd name="connsiteX1660" fmla="*/ 2084287 w 5060802"/>
                  <a:gd name="connsiteY1660" fmla="*/ 397979 h 5115415"/>
                  <a:gd name="connsiteX1661" fmla="*/ 2080064 w 5060802"/>
                  <a:gd name="connsiteY1661" fmla="*/ 399089 h 5115415"/>
                  <a:gd name="connsiteX1662" fmla="*/ 2080064 w 5060802"/>
                  <a:gd name="connsiteY1662" fmla="*/ 399089 h 5115415"/>
                  <a:gd name="connsiteX1663" fmla="*/ 2072600 w 5060802"/>
                  <a:gd name="connsiteY1663" fmla="*/ 394611 h 5115415"/>
                  <a:gd name="connsiteX1664" fmla="*/ 1580592 w 5060802"/>
                  <a:gd name="connsiteY1664" fmla="*/ 395721 h 5115415"/>
                  <a:gd name="connsiteX1665" fmla="*/ 1576496 w 5060802"/>
                  <a:gd name="connsiteY1665" fmla="*/ 384391 h 5115415"/>
                  <a:gd name="connsiteX1666" fmla="*/ 1576550 w 5060802"/>
                  <a:gd name="connsiteY1666" fmla="*/ 384271 h 5115415"/>
                  <a:gd name="connsiteX1667" fmla="*/ 1576550 w 5060802"/>
                  <a:gd name="connsiteY1667" fmla="*/ 384271 h 5115415"/>
                  <a:gd name="connsiteX1668" fmla="*/ 1587874 w 5060802"/>
                  <a:gd name="connsiteY1668" fmla="*/ 380171 h 5115415"/>
                  <a:gd name="connsiteX1669" fmla="*/ 1588001 w 5060802"/>
                  <a:gd name="connsiteY1669" fmla="*/ 380229 h 5115415"/>
                  <a:gd name="connsiteX1670" fmla="*/ 1588001 w 5060802"/>
                  <a:gd name="connsiteY1670" fmla="*/ 380229 h 5115415"/>
                  <a:gd name="connsiteX1671" fmla="*/ 1592133 w 5060802"/>
                  <a:gd name="connsiteY1671" fmla="*/ 391680 h 5115415"/>
                  <a:gd name="connsiteX1672" fmla="*/ 1592133 w 5060802"/>
                  <a:gd name="connsiteY1672" fmla="*/ 391680 h 5115415"/>
                  <a:gd name="connsiteX1673" fmla="*/ 1584305 w 5060802"/>
                  <a:gd name="connsiteY1673" fmla="*/ 396595 h 5115415"/>
                  <a:gd name="connsiteX1674" fmla="*/ 1584305 w 5060802"/>
                  <a:gd name="connsiteY1674" fmla="*/ 396595 h 5115415"/>
                  <a:gd name="connsiteX1675" fmla="*/ 1580592 w 5060802"/>
                  <a:gd name="connsiteY1675" fmla="*/ 395630 h 5115415"/>
                  <a:gd name="connsiteX1676" fmla="*/ 998053 w 5060802"/>
                  <a:gd name="connsiteY1676" fmla="*/ 377299 h 5115415"/>
                  <a:gd name="connsiteX1677" fmla="*/ 1001421 w 5060802"/>
                  <a:gd name="connsiteY1677" fmla="*/ 365575 h 5115415"/>
                  <a:gd name="connsiteX1678" fmla="*/ 1001421 w 5060802"/>
                  <a:gd name="connsiteY1678" fmla="*/ 365575 h 5115415"/>
                  <a:gd name="connsiteX1679" fmla="*/ 1001421 w 5060802"/>
                  <a:gd name="connsiteY1679" fmla="*/ 365575 h 5115415"/>
                  <a:gd name="connsiteX1680" fmla="*/ 1001421 w 5060802"/>
                  <a:gd name="connsiteY1680" fmla="*/ 365575 h 5115415"/>
                  <a:gd name="connsiteX1681" fmla="*/ 1013145 w 5060802"/>
                  <a:gd name="connsiteY1681" fmla="*/ 368943 h 5115415"/>
                  <a:gd name="connsiteX1682" fmla="*/ 1013145 w 5060802"/>
                  <a:gd name="connsiteY1682" fmla="*/ 368943 h 5115415"/>
                  <a:gd name="connsiteX1683" fmla="*/ 1009777 w 5060802"/>
                  <a:gd name="connsiteY1683" fmla="*/ 380666 h 5115415"/>
                  <a:gd name="connsiteX1684" fmla="*/ 1009777 w 5060802"/>
                  <a:gd name="connsiteY1684" fmla="*/ 380666 h 5115415"/>
                  <a:gd name="connsiteX1685" fmla="*/ 1005644 w 5060802"/>
                  <a:gd name="connsiteY1685" fmla="*/ 381704 h 5115415"/>
                  <a:gd name="connsiteX1686" fmla="*/ 1005644 w 5060802"/>
                  <a:gd name="connsiteY1686" fmla="*/ 381704 h 5115415"/>
                  <a:gd name="connsiteX1687" fmla="*/ 998053 w 5060802"/>
                  <a:gd name="connsiteY1687" fmla="*/ 377208 h 5115415"/>
                  <a:gd name="connsiteX1688" fmla="*/ 3287812 w 5060802"/>
                  <a:gd name="connsiteY1688" fmla="*/ 362990 h 5115415"/>
                  <a:gd name="connsiteX1689" fmla="*/ 3289468 w 5060802"/>
                  <a:gd name="connsiteY1689" fmla="*/ 350921 h 5115415"/>
                  <a:gd name="connsiteX1690" fmla="*/ 3289468 w 5060802"/>
                  <a:gd name="connsiteY1690" fmla="*/ 350921 h 5115415"/>
                  <a:gd name="connsiteX1691" fmla="*/ 3301520 w 5060802"/>
                  <a:gd name="connsiteY1691" fmla="*/ 352559 h 5115415"/>
                  <a:gd name="connsiteX1692" fmla="*/ 3301520 w 5060802"/>
                  <a:gd name="connsiteY1692" fmla="*/ 352559 h 5115415"/>
                  <a:gd name="connsiteX1693" fmla="*/ 3300045 w 5060802"/>
                  <a:gd name="connsiteY1693" fmla="*/ 364570 h 5115415"/>
                  <a:gd name="connsiteX1694" fmla="*/ 3299972 w 5060802"/>
                  <a:gd name="connsiteY1694" fmla="*/ 364628 h 5115415"/>
                  <a:gd name="connsiteX1695" fmla="*/ 3299972 w 5060802"/>
                  <a:gd name="connsiteY1695" fmla="*/ 364628 h 5115415"/>
                  <a:gd name="connsiteX1696" fmla="*/ 3294711 w 5060802"/>
                  <a:gd name="connsiteY1696" fmla="*/ 366449 h 5115415"/>
                  <a:gd name="connsiteX1697" fmla="*/ 3294711 w 5060802"/>
                  <a:gd name="connsiteY1697" fmla="*/ 366449 h 5115415"/>
                  <a:gd name="connsiteX1698" fmla="*/ 3287776 w 5060802"/>
                  <a:gd name="connsiteY1698" fmla="*/ 362899 h 5115415"/>
                  <a:gd name="connsiteX1699" fmla="*/ 1486657 w 5060802"/>
                  <a:gd name="connsiteY1699" fmla="*/ 352650 h 5115415"/>
                  <a:gd name="connsiteX1700" fmla="*/ 1482616 w 5060802"/>
                  <a:gd name="connsiteY1700" fmla="*/ 341181 h 5115415"/>
                  <a:gd name="connsiteX1701" fmla="*/ 1482616 w 5060802"/>
                  <a:gd name="connsiteY1701" fmla="*/ 341181 h 5115415"/>
                  <a:gd name="connsiteX1702" fmla="*/ 1494158 w 5060802"/>
                  <a:gd name="connsiteY1702" fmla="*/ 337140 h 5115415"/>
                  <a:gd name="connsiteX1703" fmla="*/ 1494158 w 5060802"/>
                  <a:gd name="connsiteY1703" fmla="*/ 337140 h 5115415"/>
                  <a:gd name="connsiteX1704" fmla="*/ 1498235 w 5060802"/>
                  <a:gd name="connsiteY1704" fmla="*/ 348558 h 5115415"/>
                  <a:gd name="connsiteX1705" fmla="*/ 1498217 w 5060802"/>
                  <a:gd name="connsiteY1705" fmla="*/ 348609 h 5115415"/>
                  <a:gd name="connsiteX1706" fmla="*/ 1498217 w 5060802"/>
                  <a:gd name="connsiteY1706" fmla="*/ 348609 h 5115415"/>
                  <a:gd name="connsiteX1707" fmla="*/ 1490371 w 5060802"/>
                  <a:gd name="connsiteY1707" fmla="*/ 353506 h 5115415"/>
                  <a:gd name="connsiteX1708" fmla="*/ 1490371 w 5060802"/>
                  <a:gd name="connsiteY1708" fmla="*/ 353506 h 5115415"/>
                  <a:gd name="connsiteX1709" fmla="*/ 1486621 w 5060802"/>
                  <a:gd name="connsiteY1709" fmla="*/ 352559 h 5115415"/>
                  <a:gd name="connsiteX1710" fmla="*/ 2156722 w 5060802"/>
                  <a:gd name="connsiteY1710" fmla="*/ 334646 h 5115415"/>
                  <a:gd name="connsiteX1711" fmla="*/ 2157378 w 5060802"/>
                  <a:gd name="connsiteY1711" fmla="*/ 322615 h 5115415"/>
                  <a:gd name="connsiteX1712" fmla="*/ 2157505 w 5060802"/>
                  <a:gd name="connsiteY1712" fmla="*/ 322504 h 5115415"/>
                  <a:gd name="connsiteX1713" fmla="*/ 2157505 w 5060802"/>
                  <a:gd name="connsiteY1713" fmla="*/ 322504 h 5115415"/>
                  <a:gd name="connsiteX1714" fmla="*/ 2169647 w 5060802"/>
                  <a:gd name="connsiteY1714" fmla="*/ 323268 h 5115415"/>
                  <a:gd name="connsiteX1715" fmla="*/ 2169647 w 5060802"/>
                  <a:gd name="connsiteY1715" fmla="*/ 323268 h 5115415"/>
                  <a:gd name="connsiteX1716" fmla="*/ 2168883 w 5060802"/>
                  <a:gd name="connsiteY1716" fmla="*/ 335410 h 5115415"/>
                  <a:gd name="connsiteX1717" fmla="*/ 2168883 w 5060802"/>
                  <a:gd name="connsiteY1717" fmla="*/ 335410 h 5115415"/>
                  <a:gd name="connsiteX1718" fmla="*/ 2163185 w 5060802"/>
                  <a:gd name="connsiteY1718" fmla="*/ 337577 h 5115415"/>
                  <a:gd name="connsiteX1719" fmla="*/ 2163185 w 5060802"/>
                  <a:gd name="connsiteY1719" fmla="*/ 337577 h 5115415"/>
                  <a:gd name="connsiteX1720" fmla="*/ 2156686 w 5060802"/>
                  <a:gd name="connsiteY1720" fmla="*/ 334555 h 5115415"/>
                  <a:gd name="connsiteX1721" fmla="*/ 1090422 w 5060802"/>
                  <a:gd name="connsiteY1721" fmla="*/ 330586 h 5115415"/>
                  <a:gd name="connsiteX1722" fmla="*/ 1094611 w 5060802"/>
                  <a:gd name="connsiteY1722" fmla="*/ 319152 h 5115415"/>
                  <a:gd name="connsiteX1723" fmla="*/ 1094645 w 5060802"/>
                  <a:gd name="connsiteY1723" fmla="*/ 319136 h 5115415"/>
                  <a:gd name="connsiteX1724" fmla="*/ 1094645 w 5060802"/>
                  <a:gd name="connsiteY1724" fmla="*/ 319136 h 5115415"/>
                  <a:gd name="connsiteX1725" fmla="*/ 1094645 w 5060802"/>
                  <a:gd name="connsiteY1725" fmla="*/ 319136 h 5115415"/>
                  <a:gd name="connsiteX1726" fmla="*/ 1094645 w 5060802"/>
                  <a:gd name="connsiteY1726" fmla="*/ 319136 h 5115415"/>
                  <a:gd name="connsiteX1727" fmla="*/ 1105896 w 5060802"/>
                  <a:gd name="connsiteY1727" fmla="*/ 323079 h 5115415"/>
                  <a:gd name="connsiteX1728" fmla="*/ 1106023 w 5060802"/>
                  <a:gd name="connsiteY1728" fmla="*/ 323359 h 5115415"/>
                  <a:gd name="connsiteX1729" fmla="*/ 1106023 w 5060802"/>
                  <a:gd name="connsiteY1729" fmla="*/ 323359 h 5115415"/>
                  <a:gd name="connsiteX1730" fmla="*/ 1101800 w 5060802"/>
                  <a:gd name="connsiteY1730" fmla="*/ 334719 h 5115415"/>
                  <a:gd name="connsiteX1731" fmla="*/ 1101800 w 5060802"/>
                  <a:gd name="connsiteY1731" fmla="*/ 334719 h 5115415"/>
                  <a:gd name="connsiteX1732" fmla="*/ 1098268 w 5060802"/>
                  <a:gd name="connsiteY1732" fmla="*/ 335501 h 5115415"/>
                  <a:gd name="connsiteX1733" fmla="*/ 1098268 w 5060802"/>
                  <a:gd name="connsiteY1733" fmla="*/ 335501 h 5115415"/>
                  <a:gd name="connsiteX1734" fmla="*/ 1090386 w 5060802"/>
                  <a:gd name="connsiteY1734" fmla="*/ 330495 h 5115415"/>
                  <a:gd name="connsiteX1735" fmla="*/ 1392760 w 5060802"/>
                  <a:gd name="connsiteY1735" fmla="*/ 311727 h 5115415"/>
                  <a:gd name="connsiteX1736" fmla="*/ 1387699 w 5060802"/>
                  <a:gd name="connsiteY1736" fmla="*/ 300817 h 5115415"/>
                  <a:gd name="connsiteX1737" fmla="*/ 1387753 w 5060802"/>
                  <a:gd name="connsiteY1737" fmla="*/ 300695 h 5115415"/>
                  <a:gd name="connsiteX1738" fmla="*/ 1387753 w 5060802"/>
                  <a:gd name="connsiteY1738" fmla="*/ 300695 h 5115415"/>
                  <a:gd name="connsiteX1739" fmla="*/ 1398876 w 5060802"/>
                  <a:gd name="connsiteY1739" fmla="*/ 295616 h 5115415"/>
                  <a:gd name="connsiteX1740" fmla="*/ 1398876 w 5060802"/>
                  <a:gd name="connsiteY1740" fmla="*/ 295616 h 5115415"/>
                  <a:gd name="connsiteX1741" fmla="*/ 1403864 w 5060802"/>
                  <a:gd name="connsiteY1741" fmla="*/ 306720 h 5115415"/>
                  <a:gd name="connsiteX1742" fmla="*/ 1403864 w 5060802"/>
                  <a:gd name="connsiteY1742" fmla="*/ 306720 h 5115415"/>
                  <a:gd name="connsiteX1743" fmla="*/ 1395763 w 5060802"/>
                  <a:gd name="connsiteY1743" fmla="*/ 312327 h 5115415"/>
                  <a:gd name="connsiteX1744" fmla="*/ 1395763 w 5060802"/>
                  <a:gd name="connsiteY1744" fmla="*/ 312327 h 5115415"/>
                  <a:gd name="connsiteX1745" fmla="*/ 1392723 w 5060802"/>
                  <a:gd name="connsiteY1745" fmla="*/ 311636 h 5115415"/>
                  <a:gd name="connsiteX1746" fmla="*/ 1185230 w 5060802"/>
                  <a:gd name="connsiteY1746" fmla="*/ 289317 h 5115415"/>
                  <a:gd name="connsiteX1747" fmla="*/ 1190637 w 5060802"/>
                  <a:gd name="connsiteY1747" fmla="*/ 278411 h 5115415"/>
                  <a:gd name="connsiteX1748" fmla="*/ 1190691 w 5060802"/>
                  <a:gd name="connsiteY1748" fmla="*/ 278394 h 5115415"/>
                  <a:gd name="connsiteX1749" fmla="*/ 1190691 w 5060802"/>
                  <a:gd name="connsiteY1749" fmla="*/ 278394 h 5115415"/>
                  <a:gd name="connsiteX1750" fmla="*/ 1201523 w 5060802"/>
                  <a:gd name="connsiteY1750" fmla="*/ 283564 h 5115415"/>
                  <a:gd name="connsiteX1751" fmla="*/ 1201614 w 5060802"/>
                  <a:gd name="connsiteY1751" fmla="*/ 283856 h 5115415"/>
                  <a:gd name="connsiteX1752" fmla="*/ 1201614 w 5060802"/>
                  <a:gd name="connsiteY1752" fmla="*/ 283856 h 5115415"/>
                  <a:gd name="connsiteX1753" fmla="*/ 1196262 w 5060802"/>
                  <a:gd name="connsiteY1753" fmla="*/ 294740 h 5115415"/>
                  <a:gd name="connsiteX1754" fmla="*/ 1196153 w 5060802"/>
                  <a:gd name="connsiteY1754" fmla="*/ 294778 h 5115415"/>
                  <a:gd name="connsiteX1755" fmla="*/ 1196153 w 5060802"/>
                  <a:gd name="connsiteY1755" fmla="*/ 294778 h 5115415"/>
                  <a:gd name="connsiteX1756" fmla="*/ 1193495 w 5060802"/>
                  <a:gd name="connsiteY1756" fmla="*/ 295215 h 5115415"/>
                  <a:gd name="connsiteX1757" fmla="*/ 1193495 w 5060802"/>
                  <a:gd name="connsiteY1757" fmla="*/ 295215 h 5115415"/>
                  <a:gd name="connsiteX1758" fmla="*/ 1185248 w 5060802"/>
                  <a:gd name="connsiteY1758" fmla="*/ 289299 h 5115415"/>
                  <a:gd name="connsiteX1759" fmla="*/ 3222458 w 5060802"/>
                  <a:gd name="connsiteY1759" fmla="*/ 285531 h 5115415"/>
                  <a:gd name="connsiteX1760" fmla="*/ 3222422 w 5060802"/>
                  <a:gd name="connsiteY1760" fmla="*/ 273430 h 5115415"/>
                  <a:gd name="connsiteX1761" fmla="*/ 3222458 w 5060802"/>
                  <a:gd name="connsiteY1761" fmla="*/ 273388 h 5115415"/>
                  <a:gd name="connsiteX1762" fmla="*/ 3222458 w 5060802"/>
                  <a:gd name="connsiteY1762" fmla="*/ 273388 h 5115415"/>
                  <a:gd name="connsiteX1763" fmla="*/ 3234582 w 5060802"/>
                  <a:gd name="connsiteY1763" fmla="*/ 273372 h 5115415"/>
                  <a:gd name="connsiteX1764" fmla="*/ 3234601 w 5060802"/>
                  <a:gd name="connsiteY1764" fmla="*/ 273388 h 5115415"/>
                  <a:gd name="connsiteX1765" fmla="*/ 3234601 w 5060802"/>
                  <a:gd name="connsiteY1765" fmla="*/ 273388 h 5115415"/>
                  <a:gd name="connsiteX1766" fmla="*/ 3234746 w 5060802"/>
                  <a:gd name="connsiteY1766" fmla="*/ 285410 h 5115415"/>
                  <a:gd name="connsiteX1767" fmla="*/ 3234601 w 5060802"/>
                  <a:gd name="connsiteY1767" fmla="*/ 285549 h 5115415"/>
                  <a:gd name="connsiteX1768" fmla="*/ 3234601 w 5060802"/>
                  <a:gd name="connsiteY1768" fmla="*/ 285549 h 5115415"/>
                  <a:gd name="connsiteX1769" fmla="*/ 3228575 w 5060802"/>
                  <a:gd name="connsiteY1769" fmla="*/ 288043 h 5115415"/>
                  <a:gd name="connsiteX1770" fmla="*/ 3228575 w 5060802"/>
                  <a:gd name="connsiteY1770" fmla="*/ 288043 h 5115415"/>
                  <a:gd name="connsiteX1771" fmla="*/ 3222477 w 5060802"/>
                  <a:gd name="connsiteY1771" fmla="*/ 285440 h 5115415"/>
                  <a:gd name="connsiteX1772" fmla="*/ 1294784 w 5060802"/>
                  <a:gd name="connsiteY1772" fmla="*/ 286823 h 5115415"/>
                  <a:gd name="connsiteX1773" fmla="*/ 1287211 w 5060802"/>
                  <a:gd name="connsiteY1773" fmla="*/ 277255 h 5115415"/>
                  <a:gd name="connsiteX1774" fmla="*/ 1287211 w 5060802"/>
                  <a:gd name="connsiteY1774" fmla="*/ 277248 h 5115415"/>
                  <a:gd name="connsiteX1775" fmla="*/ 1287211 w 5060802"/>
                  <a:gd name="connsiteY1775" fmla="*/ 277248 h 5115415"/>
                  <a:gd name="connsiteX1776" fmla="*/ 1296768 w 5060802"/>
                  <a:gd name="connsiteY1776" fmla="*/ 269675 h 5115415"/>
                  <a:gd name="connsiteX1777" fmla="*/ 1296768 w 5060802"/>
                  <a:gd name="connsiteY1777" fmla="*/ 269675 h 5115415"/>
                  <a:gd name="connsiteX1778" fmla="*/ 1304359 w 5060802"/>
                  <a:gd name="connsiteY1778" fmla="*/ 279228 h 5115415"/>
                  <a:gd name="connsiteX1779" fmla="*/ 1304359 w 5060802"/>
                  <a:gd name="connsiteY1779" fmla="*/ 279232 h 5115415"/>
                  <a:gd name="connsiteX1780" fmla="*/ 1304359 w 5060802"/>
                  <a:gd name="connsiteY1780" fmla="*/ 279232 h 5115415"/>
                  <a:gd name="connsiteX1781" fmla="*/ 1295822 w 5060802"/>
                  <a:gd name="connsiteY1781" fmla="*/ 286823 h 5115415"/>
                  <a:gd name="connsiteX1782" fmla="*/ 1294784 w 5060802"/>
                  <a:gd name="connsiteY1782" fmla="*/ 286823 h 5115415"/>
                  <a:gd name="connsiteX1783" fmla="*/ 2230486 w 5060802"/>
                  <a:gd name="connsiteY1783" fmla="*/ 262011 h 5115415"/>
                  <a:gd name="connsiteX1784" fmla="*/ 2229285 w 5060802"/>
                  <a:gd name="connsiteY1784" fmla="*/ 249850 h 5115415"/>
                  <a:gd name="connsiteX1785" fmla="*/ 2229285 w 5060802"/>
                  <a:gd name="connsiteY1785" fmla="*/ 249850 h 5115415"/>
                  <a:gd name="connsiteX1786" fmla="*/ 2241409 w 5060802"/>
                  <a:gd name="connsiteY1786" fmla="*/ 248627 h 5115415"/>
                  <a:gd name="connsiteX1787" fmla="*/ 2241427 w 5060802"/>
                  <a:gd name="connsiteY1787" fmla="*/ 248649 h 5115415"/>
                  <a:gd name="connsiteX1788" fmla="*/ 2241427 w 5060802"/>
                  <a:gd name="connsiteY1788" fmla="*/ 248649 h 5115415"/>
                  <a:gd name="connsiteX1789" fmla="*/ 2242647 w 5060802"/>
                  <a:gd name="connsiteY1789" fmla="*/ 260764 h 5115415"/>
                  <a:gd name="connsiteX1790" fmla="*/ 2242629 w 5060802"/>
                  <a:gd name="connsiteY1790" fmla="*/ 260791 h 5115415"/>
                  <a:gd name="connsiteX1791" fmla="*/ 2242629 w 5060802"/>
                  <a:gd name="connsiteY1791" fmla="*/ 260791 h 5115415"/>
                  <a:gd name="connsiteX1792" fmla="*/ 2235911 w 5060802"/>
                  <a:gd name="connsiteY1792" fmla="*/ 263904 h 5115415"/>
                  <a:gd name="connsiteX1793" fmla="*/ 2235911 w 5060802"/>
                  <a:gd name="connsiteY1793" fmla="*/ 263904 h 5115415"/>
                  <a:gd name="connsiteX1794" fmla="*/ 2230359 w 5060802"/>
                  <a:gd name="connsiteY1794" fmla="*/ 261992 h 5115415"/>
                  <a:gd name="connsiteX1795" fmla="*/ 3146310 w 5060802"/>
                  <a:gd name="connsiteY1795" fmla="*/ 221943 h 5115415"/>
                  <a:gd name="connsiteX1796" fmla="*/ 3146310 w 5060802"/>
                  <a:gd name="connsiteY1796" fmla="*/ 221943 h 5115415"/>
                  <a:gd name="connsiteX1797" fmla="*/ 3142614 w 5060802"/>
                  <a:gd name="connsiteY1797" fmla="*/ 210421 h 5115415"/>
                  <a:gd name="connsiteX1798" fmla="*/ 3142669 w 5060802"/>
                  <a:gd name="connsiteY1798" fmla="*/ 210310 h 5115415"/>
                  <a:gd name="connsiteX1799" fmla="*/ 3142669 w 5060802"/>
                  <a:gd name="connsiteY1799" fmla="*/ 210310 h 5115415"/>
                  <a:gd name="connsiteX1800" fmla="*/ 3154228 w 5060802"/>
                  <a:gd name="connsiteY1800" fmla="*/ 206628 h 5115415"/>
                  <a:gd name="connsiteX1801" fmla="*/ 3154301 w 5060802"/>
                  <a:gd name="connsiteY1801" fmla="*/ 206669 h 5115415"/>
                  <a:gd name="connsiteX1802" fmla="*/ 3154301 w 5060802"/>
                  <a:gd name="connsiteY1802" fmla="*/ 206669 h 5115415"/>
                  <a:gd name="connsiteX1803" fmla="*/ 3158015 w 5060802"/>
                  <a:gd name="connsiteY1803" fmla="*/ 218185 h 5115415"/>
                  <a:gd name="connsiteX1804" fmla="*/ 3157942 w 5060802"/>
                  <a:gd name="connsiteY1804" fmla="*/ 218320 h 5115415"/>
                  <a:gd name="connsiteX1805" fmla="*/ 3157942 w 5060802"/>
                  <a:gd name="connsiteY1805" fmla="*/ 218320 h 5115415"/>
                  <a:gd name="connsiteX1806" fmla="*/ 3150278 w 5060802"/>
                  <a:gd name="connsiteY1806" fmla="*/ 222871 h 5115415"/>
                  <a:gd name="connsiteX1807" fmla="*/ 3150278 w 5060802"/>
                  <a:gd name="connsiteY1807" fmla="*/ 222871 h 5115415"/>
                  <a:gd name="connsiteX1808" fmla="*/ 3146310 w 5060802"/>
                  <a:gd name="connsiteY1808" fmla="*/ 221943 h 5115415"/>
                  <a:gd name="connsiteX1809" fmla="*/ 2292381 w 5060802"/>
                  <a:gd name="connsiteY1809" fmla="*/ 179199 h 5115415"/>
                  <a:gd name="connsiteX1810" fmla="*/ 2291362 w 5060802"/>
                  <a:gd name="connsiteY1810" fmla="*/ 167057 h 5115415"/>
                  <a:gd name="connsiteX1811" fmla="*/ 2291362 w 5060802"/>
                  <a:gd name="connsiteY1811" fmla="*/ 167057 h 5115415"/>
                  <a:gd name="connsiteX1812" fmla="*/ 2303486 w 5060802"/>
                  <a:gd name="connsiteY1812" fmla="*/ 166010 h 5115415"/>
                  <a:gd name="connsiteX1813" fmla="*/ 2303504 w 5060802"/>
                  <a:gd name="connsiteY1813" fmla="*/ 166019 h 5115415"/>
                  <a:gd name="connsiteX1814" fmla="*/ 2303504 w 5060802"/>
                  <a:gd name="connsiteY1814" fmla="*/ 166019 h 5115415"/>
                  <a:gd name="connsiteX1815" fmla="*/ 2304542 w 5060802"/>
                  <a:gd name="connsiteY1815" fmla="*/ 178151 h 5115415"/>
                  <a:gd name="connsiteX1816" fmla="*/ 2304542 w 5060802"/>
                  <a:gd name="connsiteY1816" fmla="*/ 178161 h 5115415"/>
                  <a:gd name="connsiteX1817" fmla="*/ 2304542 w 5060802"/>
                  <a:gd name="connsiteY1817" fmla="*/ 178161 h 5115415"/>
                  <a:gd name="connsiteX1818" fmla="*/ 2297988 w 5060802"/>
                  <a:gd name="connsiteY1818" fmla="*/ 181274 h 5115415"/>
                  <a:gd name="connsiteX1819" fmla="*/ 2297988 w 5060802"/>
                  <a:gd name="connsiteY1819" fmla="*/ 181274 h 5115415"/>
                  <a:gd name="connsiteX1820" fmla="*/ 2292381 w 5060802"/>
                  <a:gd name="connsiteY1820" fmla="*/ 179199 h 5115415"/>
                  <a:gd name="connsiteX1821" fmla="*/ 3057563 w 5060802"/>
                  <a:gd name="connsiteY1821" fmla="*/ 168276 h 5115415"/>
                  <a:gd name="connsiteX1822" fmla="*/ 3057563 w 5060802"/>
                  <a:gd name="connsiteY1822" fmla="*/ 168276 h 5115415"/>
                  <a:gd name="connsiteX1823" fmla="*/ 3054542 w 5060802"/>
                  <a:gd name="connsiteY1823" fmla="*/ 156462 h 5115415"/>
                  <a:gd name="connsiteX1824" fmla="*/ 3054542 w 5060802"/>
                  <a:gd name="connsiteY1824" fmla="*/ 156462 h 5115415"/>
                  <a:gd name="connsiteX1825" fmla="*/ 3066138 w 5060802"/>
                  <a:gd name="connsiteY1825" fmla="*/ 153294 h 5115415"/>
                  <a:gd name="connsiteX1826" fmla="*/ 3066265 w 5060802"/>
                  <a:gd name="connsiteY1826" fmla="*/ 153367 h 5115415"/>
                  <a:gd name="connsiteX1827" fmla="*/ 3066265 w 5060802"/>
                  <a:gd name="connsiteY1827" fmla="*/ 153367 h 5115415"/>
                  <a:gd name="connsiteX1828" fmla="*/ 3069396 w 5060802"/>
                  <a:gd name="connsiteY1828" fmla="*/ 165109 h 5115415"/>
                  <a:gd name="connsiteX1829" fmla="*/ 3069360 w 5060802"/>
                  <a:gd name="connsiteY1829" fmla="*/ 165164 h 5115415"/>
                  <a:gd name="connsiteX1830" fmla="*/ 3069360 w 5060802"/>
                  <a:gd name="connsiteY1830" fmla="*/ 165164 h 5115415"/>
                  <a:gd name="connsiteX1831" fmla="*/ 3061951 w 5060802"/>
                  <a:gd name="connsiteY1831" fmla="*/ 169478 h 5115415"/>
                  <a:gd name="connsiteX1832" fmla="*/ 3061951 w 5060802"/>
                  <a:gd name="connsiteY1832" fmla="*/ 169478 h 5115415"/>
                  <a:gd name="connsiteX1833" fmla="*/ 3057563 w 5060802"/>
                  <a:gd name="connsiteY1833" fmla="*/ 168276 h 5115415"/>
                  <a:gd name="connsiteX1834" fmla="*/ 2965122 w 5060802"/>
                  <a:gd name="connsiteY1834" fmla="*/ 125005 h 5115415"/>
                  <a:gd name="connsiteX1835" fmla="*/ 2960207 w 5060802"/>
                  <a:gd name="connsiteY1835" fmla="*/ 113900 h 5115415"/>
                  <a:gd name="connsiteX1836" fmla="*/ 2960207 w 5060802"/>
                  <a:gd name="connsiteY1836" fmla="*/ 113900 h 5115415"/>
                  <a:gd name="connsiteX1837" fmla="*/ 2971402 w 5060802"/>
                  <a:gd name="connsiteY1837" fmla="*/ 108985 h 5115415"/>
                  <a:gd name="connsiteX1838" fmla="*/ 2971402 w 5060802"/>
                  <a:gd name="connsiteY1838" fmla="*/ 108985 h 5115415"/>
                  <a:gd name="connsiteX1839" fmla="*/ 2976318 w 5060802"/>
                  <a:gd name="connsiteY1839" fmla="*/ 120179 h 5115415"/>
                  <a:gd name="connsiteX1840" fmla="*/ 2976318 w 5060802"/>
                  <a:gd name="connsiteY1840" fmla="*/ 120199 h 5115415"/>
                  <a:gd name="connsiteX1841" fmla="*/ 2976318 w 5060802"/>
                  <a:gd name="connsiteY1841" fmla="*/ 120199 h 5115415"/>
                  <a:gd name="connsiteX1842" fmla="*/ 2968308 w 5060802"/>
                  <a:gd name="connsiteY1842" fmla="*/ 125660 h 5115415"/>
                  <a:gd name="connsiteX1843" fmla="*/ 2968308 w 5060802"/>
                  <a:gd name="connsiteY1843" fmla="*/ 125660 h 5115415"/>
                  <a:gd name="connsiteX1844" fmla="*/ 2965122 w 5060802"/>
                  <a:gd name="connsiteY1844" fmla="*/ 125005 h 5115415"/>
                  <a:gd name="connsiteX1845" fmla="*/ 2370023 w 5060802"/>
                  <a:gd name="connsiteY1845" fmla="*/ 111752 h 5115415"/>
                  <a:gd name="connsiteX1846" fmla="*/ 2373299 w 5060802"/>
                  <a:gd name="connsiteY1846" fmla="*/ 100028 h 5115415"/>
                  <a:gd name="connsiteX1847" fmla="*/ 2373299 w 5060802"/>
                  <a:gd name="connsiteY1847" fmla="*/ 100028 h 5115415"/>
                  <a:gd name="connsiteX1848" fmla="*/ 2384986 w 5060802"/>
                  <a:gd name="connsiteY1848" fmla="*/ 103269 h 5115415"/>
                  <a:gd name="connsiteX1849" fmla="*/ 2385005 w 5060802"/>
                  <a:gd name="connsiteY1849" fmla="*/ 103305 h 5115415"/>
                  <a:gd name="connsiteX1850" fmla="*/ 2385005 w 5060802"/>
                  <a:gd name="connsiteY1850" fmla="*/ 103305 h 5115415"/>
                  <a:gd name="connsiteX1851" fmla="*/ 2381764 w 5060802"/>
                  <a:gd name="connsiteY1851" fmla="*/ 114991 h 5115415"/>
                  <a:gd name="connsiteX1852" fmla="*/ 2381728 w 5060802"/>
                  <a:gd name="connsiteY1852" fmla="*/ 115011 h 5115415"/>
                  <a:gd name="connsiteX1853" fmla="*/ 2381728 w 5060802"/>
                  <a:gd name="connsiteY1853" fmla="*/ 115011 h 5115415"/>
                  <a:gd name="connsiteX1854" fmla="*/ 2377504 w 5060802"/>
                  <a:gd name="connsiteY1854" fmla="*/ 116139 h 5115415"/>
                  <a:gd name="connsiteX1855" fmla="*/ 2377504 w 5060802"/>
                  <a:gd name="connsiteY1855" fmla="*/ 116139 h 5115415"/>
                  <a:gd name="connsiteX1856" fmla="*/ 2370023 w 5060802"/>
                  <a:gd name="connsiteY1856" fmla="*/ 111752 h 5115415"/>
                  <a:gd name="connsiteX1857" fmla="*/ 2868275 w 5060802"/>
                  <a:gd name="connsiteY1857" fmla="*/ 89160 h 5115415"/>
                  <a:gd name="connsiteX1858" fmla="*/ 2863196 w 5060802"/>
                  <a:gd name="connsiteY1858" fmla="*/ 78067 h 5115415"/>
                  <a:gd name="connsiteX1859" fmla="*/ 2863196 w 5060802"/>
                  <a:gd name="connsiteY1859" fmla="*/ 78056 h 5115415"/>
                  <a:gd name="connsiteX1860" fmla="*/ 2863196 w 5060802"/>
                  <a:gd name="connsiteY1860" fmla="*/ 78056 h 5115415"/>
                  <a:gd name="connsiteX1861" fmla="*/ 2874228 w 5060802"/>
                  <a:gd name="connsiteY1861" fmla="*/ 72977 h 5115415"/>
                  <a:gd name="connsiteX1862" fmla="*/ 2874228 w 5060802"/>
                  <a:gd name="connsiteY1862" fmla="*/ 72977 h 5115415"/>
                  <a:gd name="connsiteX1863" fmla="*/ 2879307 w 5060802"/>
                  <a:gd name="connsiteY1863" fmla="*/ 84081 h 5115415"/>
                  <a:gd name="connsiteX1864" fmla="*/ 2879307 w 5060802"/>
                  <a:gd name="connsiteY1864" fmla="*/ 84081 h 5115415"/>
                  <a:gd name="connsiteX1865" fmla="*/ 2871206 w 5060802"/>
                  <a:gd name="connsiteY1865" fmla="*/ 89688 h 5115415"/>
                  <a:gd name="connsiteX1866" fmla="*/ 2871206 w 5060802"/>
                  <a:gd name="connsiteY1866" fmla="*/ 89688 h 5115415"/>
                  <a:gd name="connsiteX1867" fmla="*/ 2868275 w 5060802"/>
                  <a:gd name="connsiteY1867" fmla="*/ 89160 h 5115415"/>
                  <a:gd name="connsiteX1868" fmla="*/ 2464885 w 5060802"/>
                  <a:gd name="connsiteY1868" fmla="*/ 71084 h 5115415"/>
                  <a:gd name="connsiteX1869" fmla="*/ 2470529 w 5060802"/>
                  <a:gd name="connsiteY1869" fmla="*/ 60319 h 5115415"/>
                  <a:gd name="connsiteX1870" fmla="*/ 2470565 w 5060802"/>
                  <a:gd name="connsiteY1870" fmla="*/ 60307 h 5115415"/>
                  <a:gd name="connsiteX1871" fmla="*/ 2470565 w 5060802"/>
                  <a:gd name="connsiteY1871" fmla="*/ 60307 h 5115415"/>
                  <a:gd name="connsiteX1872" fmla="*/ 2481287 w 5060802"/>
                  <a:gd name="connsiteY1872" fmla="*/ 65846 h 5115415"/>
                  <a:gd name="connsiteX1873" fmla="*/ 2481342 w 5060802"/>
                  <a:gd name="connsiteY1873" fmla="*/ 66005 h 5115415"/>
                  <a:gd name="connsiteX1874" fmla="*/ 2481342 w 5060802"/>
                  <a:gd name="connsiteY1874" fmla="*/ 66005 h 5115415"/>
                  <a:gd name="connsiteX1875" fmla="*/ 2475644 w 5060802"/>
                  <a:gd name="connsiteY1875" fmla="*/ 76763 h 5115415"/>
                  <a:gd name="connsiteX1876" fmla="*/ 2475644 w 5060802"/>
                  <a:gd name="connsiteY1876" fmla="*/ 76763 h 5115415"/>
                  <a:gd name="connsiteX1877" fmla="*/ 2473059 w 5060802"/>
                  <a:gd name="connsiteY1877" fmla="*/ 77109 h 5115415"/>
                  <a:gd name="connsiteX1878" fmla="*/ 2473059 w 5060802"/>
                  <a:gd name="connsiteY1878" fmla="*/ 77109 h 5115415"/>
                  <a:gd name="connsiteX1879" fmla="*/ 2464885 w 5060802"/>
                  <a:gd name="connsiteY1879" fmla="*/ 71084 h 5115415"/>
                  <a:gd name="connsiteX1880" fmla="*/ 2771155 w 5060802"/>
                  <a:gd name="connsiteY1880" fmla="*/ 54463 h 5115415"/>
                  <a:gd name="connsiteX1881" fmla="*/ 2765675 w 5060802"/>
                  <a:gd name="connsiteY1881" fmla="*/ 43622 h 5115415"/>
                  <a:gd name="connsiteX1882" fmla="*/ 2765694 w 5060802"/>
                  <a:gd name="connsiteY1882" fmla="*/ 43540 h 5115415"/>
                  <a:gd name="connsiteX1883" fmla="*/ 2765694 w 5060802"/>
                  <a:gd name="connsiteY1883" fmla="*/ 43540 h 5115415"/>
                  <a:gd name="connsiteX1884" fmla="*/ 2776507 w 5060802"/>
                  <a:gd name="connsiteY1884" fmla="*/ 37901 h 5115415"/>
                  <a:gd name="connsiteX1885" fmla="*/ 2776616 w 5060802"/>
                  <a:gd name="connsiteY1885" fmla="*/ 37934 h 5115415"/>
                  <a:gd name="connsiteX1886" fmla="*/ 2776616 w 5060802"/>
                  <a:gd name="connsiteY1886" fmla="*/ 37934 h 5115415"/>
                  <a:gd name="connsiteX1887" fmla="*/ 2782077 w 5060802"/>
                  <a:gd name="connsiteY1887" fmla="*/ 48856 h 5115415"/>
                  <a:gd name="connsiteX1888" fmla="*/ 2782077 w 5060802"/>
                  <a:gd name="connsiteY1888" fmla="*/ 48856 h 5115415"/>
                  <a:gd name="connsiteX1889" fmla="*/ 2773886 w 5060802"/>
                  <a:gd name="connsiteY1889" fmla="*/ 54882 h 5115415"/>
                  <a:gd name="connsiteX1890" fmla="*/ 2773886 w 5060802"/>
                  <a:gd name="connsiteY1890" fmla="*/ 54882 h 5115415"/>
                  <a:gd name="connsiteX1891" fmla="*/ 2771155 w 5060802"/>
                  <a:gd name="connsiteY1891" fmla="*/ 54463 h 5115415"/>
                  <a:gd name="connsiteX1892" fmla="*/ 2564554 w 5060802"/>
                  <a:gd name="connsiteY1892" fmla="*/ 43013 h 5115415"/>
                  <a:gd name="connsiteX1893" fmla="*/ 2570288 w 5060802"/>
                  <a:gd name="connsiteY1893" fmla="*/ 32361 h 5115415"/>
                  <a:gd name="connsiteX1894" fmla="*/ 2570416 w 5060802"/>
                  <a:gd name="connsiteY1894" fmla="*/ 32327 h 5115415"/>
                  <a:gd name="connsiteX1895" fmla="*/ 2570416 w 5060802"/>
                  <a:gd name="connsiteY1895" fmla="*/ 32327 h 5115415"/>
                  <a:gd name="connsiteX1896" fmla="*/ 2581083 w 5060802"/>
                  <a:gd name="connsiteY1896" fmla="*/ 38139 h 5115415"/>
                  <a:gd name="connsiteX1897" fmla="*/ 2581102 w 5060802"/>
                  <a:gd name="connsiteY1897" fmla="*/ 38188 h 5115415"/>
                  <a:gd name="connsiteX1898" fmla="*/ 2581102 w 5060802"/>
                  <a:gd name="connsiteY1898" fmla="*/ 38188 h 5115415"/>
                  <a:gd name="connsiteX1899" fmla="*/ 2575240 w 5060802"/>
                  <a:gd name="connsiteY1899" fmla="*/ 48874 h 5115415"/>
                  <a:gd name="connsiteX1900" fmla="*/ 2575240 w 5060802"/>
                  <a:gd name="connsiteY1900" fmla="*/ 48874 h 5115415"/>
                  <a:gd name="connsiteX1901" fmla="*/ 2572819 w 5060802"/>
                  <a:gd name="connsiteY1901" fmla="*/ 49202 h 5115415"/>
                  <a:gd name="connsiteX1902" fmla="*/ 2572819 w 5060802"/>
                  <a:gd name="connsiteY1902" fmla="*/ 49202 h 5115415"/>
                  <a:gd name="connsiteX1903" fmla="*/ 2564481 w 5060802"/>
                  <a:gd name="connsiteY1903" fmla="*/ 42994 h 5115415"/>
                  <a:gd name="connsiteX1904" fmla="*/ 2672342 w 5060802"/>
                  <a:gd name="connsiteY1904" fmla="*/ 30761 h 5115415"/>
                  <a:gd name="connsiteX1905" fmla="*/ 2664732 w 5060802"/>
                  <a:gd name="connsiteY1905" fmla="*/ 21352 h 5115415"/>
                  <a:gd name="connsiteX1906" fmla="*/ 2664750 w 5060802"/>
                  <a:gd name="connsiteY1906" fmla="*/ 21204 h 5115415"/>
                  <a:gd name="connsiteX1907" fmla="*/ 2664750 w 5060802"/>
                  <a:gd name="connsiteY1907" fmla="*/ 21204 h 5115415"/>
                  <a:gd name="connsiteX1908" fmla="*/ 2674089 w 5060802"/>
                  <a:gd name="connsiteY1908" fmla="*/ 13704 h 5115415"/>
                  <a:gd name="connsiteX1909" fmla="*/ 2674235 w 5060802"/>
                  <a:gd name="connsiteY1909" fmla="*/ 13722 h 5115415"/>
                  <a:gd name="connsiteX1910" fmla="*/ 2674235 w 5060802"/>
                  <a:gd name="connsiteY1910" fmla="*/ 13722 h 5115415"/>
                  <a:gd name="connsiteX1911" fmla="*/ 2681899 w 5060802"/>
                  <a:gd name="connsiteY1911" fmla="*/ 23148 h 5115415"/>
                  <a:gd name="connsiteX1912" fmla="*/ 2681899 w 5060802"/>
                  <a:gd name="connsiteY1912" fmla="*/ 23188 h 5115415"/>
                  <a:gd name="connsiteX1913" fmla="*/ 2681899 w 5060802"/>
                  <a:gd name="connsiteY1913" fmla="*/ 23188 h 5115415"/>
                  <a:gd name="connsiteX1914" fmla="*/ 2673288 w 5060802"/>
                  <a:gd name="connsiteY1914" fmla="*/ 30870 h 5115415"/>
                  <a:gd name="connsiteX1915" fmla="*/ 2673288 w 5060802"/>
                  <a:gd name="connsiteY1915" fmla="*/ 30870 h 5115415"/>
                  <a:gd name="connsiteX1916" fmla="*/ 2672269 w 5060802"/>
                  <a:gd name="connsiteY1916" fmla="*/ 30797 h 5115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</a:cxnLst>
                <a:rect l="l" t="t" r="r" b="b"/>
                <a:pathLst>
                  <a:path w="5060802" h="5115415">
                    <a:moveTo>
                      <a:pt x="2953835" y="5109914"/>
                    </a:moveTo>
                    <a:lnTo>
                      <a:pt x="2953835" y="5109914"/>
                    </a:lnTo>
                    <a:cubicBezTo>
                      <a:pt x="2949102" y="5109368"/>
                      <a:pt x="2945698" y="5105089"/>
                      <a:pt x="2946244" y="5100356"/>
                    </a:cubicBezTo>
                    <a:cubicBezTo>
                      <a:pt x="2946244" y="5100356"/>
                      <a:pt x="2946244" y="5100356"/>
                      <a:pt x="2946244" y="5100356"/>
                    </a:cubicBezTo>
                    <a:lnTo>
                      <a:pt x="2946244" y="5100356"/>
                    </a:lnTo>
                    <a:cubicBezTo>
                      <a:pt x="2946754" y="5095642"/>
                      <a:pt x="2950996" y="5092255"/>
                      <a:pt x="2955692" y="5092765"/>
                    </a:cubicBezTo>
                    <a:cubicBezTo>
                      <a:pt x="2955710" y="5092765"/>
                      <a:pt x="2955710" y="5092765"/>
                      <a:pt x="2955729" y="5092765"/>
                    </a:cubicBezTo>
                    <a:lnTo>
                      <a:pt x="2955729" y="5092765"/>
                    </a:lnTo>
                    <a:cubicBezTo>
                      <a:pt x="2960425" y="5093257"/>
                      <a:pt x="2963811" y="5097480"/>
                      <a:pt x="2963320" y="5102159"/>
                    </a:cubicBezTo>
                    <a:cubicBezTo>
                      <a:pt x="2963302" y="5102195"/>
                      <a:pt x="2963302" y="5102213"/>
                      <a:pt x="2963302" y="5102249"/>
                    </a:cubicBezTo>
                    <a:lnTo>
                      <a:pt x="2963302" y="5102249"/>
                    </a:lnTo>
                    <a:cubicBezTo>
                      <a:pt x="2962846" y="5106600"/>
                      <a:pt x="2959169" y="5109914"/>
                      <a:pt x="2954782" y="5109914"/>
                    </a:cubicBezTo>
                    <a:lnTo>
                      <a:pt x="2953835" y="5109914"/>
                    </a:lnTo>
                    <a:close/>
                    <a:moveTo>
                      <a:pt x="3049135" y="5100356"/>
                    </a:moveTo>
                    <a:cubicBezTo>
                      <a:pt x="3048297" y="5095696"/>
                      <a:pt x="3051392" y="5091218"/>
                      <a:pt x="3056053" y="5090362"/>
                    </a:cubicBezTo>
                    <a:cubicBezTo>
                      <a:pt x="3056071" y="5090362"/>
                      <a:pt x="3056089" y="5090362"/>
                      <a:pt x="3056107" y="5090362"/>
                    </a:cubicBezTo>
                    <a:lnTo>
                      <a:pt x="3056107" y="5090362"/>
                    </a:lnTo>
                    <a:cubicBezTo>
                      <a:pt x="3060713" y="5089452"/>
                      <a:pt x="3065155" y="5092455"/>
                      <a:pt x="3066065" y="5097043"/>
                    </a:cubicBezTo>
                    <a:cubicBezTo>
                      <a:pt x="3066083" y="5097116"/>
                      <a:pt x="3066083" y="5097170"/>
                      <a:pt x="3066101" y="5097243"/>
                    </a:cubicBezTo>
                    <a:lnTo>
                      <a:pt x="3066101" y="5097243"/>
                    </a:lnTo>
                    <a:cubicBezTo>
                      <a:pt x="3066957" y="5101904"/>
                      <a:pt x="3063862" y="5106382"/>
                      <a:pt x="3059202" y="5107238"/>
                    </a:cubicBezTo>
                    <a:lnTo>
                      <a:pt x="3059202" y="5107238"/>
                    </a:lnTo>
                    <a:cubicBezTo>
                      <a:pt x="3058692" y="5107347"/>
                      <a:pt x="3058183" y="5107401"/>
                      <a:pt x="3057655" y="5107420"/>
                    </a:cubicBezTo>
                    <a:lnTo>
                      <a:pt x="3057655" y="5107420"/>
                    </a:lnTo>
                    <a:cubicBezTo>
                      <a:pt x="3053486" y="5107420"/>
                      <a:pt x="3049900" y="5104452"/>
                      <a:pt x="3049135" y="5100356"/>
                    </a:cubicBezTo>
                    <a:close/>
                    <a:moveTo>
                      <a:pt x="2850963" y="5097334"/>
                    </a:moveTo>
                    <a:cubicBezTo>
                      <a:pt x="2846230" y="5096752"/>
                      <a:pt x="2842880" y="5092438"/>
                      <a:pt x="2843462" y="5087704"/>
                    </a:cubicBezTo>
                    <a:cubicBezTo>
                      <a:pt x="2843462" y="5087704"/>
                      <a:pt x="2843462" y="5087686"/>
                      <a:pt x="2843462" y="5087686"/>
                    </a:cubicBezTo>
                    <a:lnTo>
                      <a:pt x="2843462" y="5087686"/>
                    </a:lnTo>
                    <a:cubicBezTo>
                      <a:pt x="2844063" y="5082953"/>
                      <a:pt x="2848378" y="5079603"/>
                      <a:pt x="2853111" y="5080186"/>
                    </a:cubicBezTo>
                    <a:lnTo>
                      <a:pt x="2853111" y="5080186"/>
                    </a:lnTo>
                    <a:cubicBezTo>
                      <a:pt x="2857844" y="5080787"/>
                      <a:pt x="2861193" y="5085101"/>
                      <a:pt x="2860611" y="5089834"/>
                    </a:cubicBezTo>
                    <a:lnTo>
                      <a:pt x="2860611" y="5089834"/>
                    </a:lnTo>
                    <a:cubicBezTo>
                      <a:pt x="2860047" y="5094167"/>
                      <a:pt x="2856351" y="5097425"/>
                      <a:pt x="2851982" y="5097425"/>
                    </a:cubicBezTo>
                    <a:lnTo>
                      <a:pt x="2851982" y="5097425"/>
                    </a:lnTo>
                    <a:cubicBezTo>
                      <a:pt x="2851636" y="5097425"/>
                      <a:pt x="2851254" y="5097334"/>
                      <a:pt x="2850963" y="5097334"/>
                    </a:cubicBezTo>
                    <a:close/>
                    <a:moveTo>
                      <a:pt x="2748345" y="5080695"/>
                    </a:moveTo>
                    <a:cubicBezTo>
                      <a:pt x="2743685" y="5079786"/>
                      <a:pt x="2740626" y="5075307"/>
                      <a:pt x="2741445" y="5070628"/>
                    </a:cubicBezTo>
                    <a:lnTo>
                      <a:pt x="2741445" y="5070628"/>
                    </a:lnTo>
                    <a:cubicBezTo>
                      <a:pt x="2742337" y="5065932"/>
                      <a:pt x="2746834" y="5062856"/>
                      <a:pt x="2751531" y="5063729"/>
                    </a:cubicBezTo>
                    <a:lnTo>
                      <a:pt x="2751531" y="5063729"/>
                    </a:lnTo>
                    <a:cubicBezTo>
                      <a:pt x="2756209" y="5064621"/>
                      <a:pt x="2759286" y="5069136"/>
                      <a:pt x="2758430" y="5073814"/>
                    </a:cubicBezTo>
                    <a:lnTo>
                      <a:pt x="2758430" y="5073814"/>
                    </a:lnTo>
                    <a:cubicBezTo>
                      <a:pt x="2757629" y="5077892"/>
                      <a:pt x="2754061" y="5080859"/>
                      <a:pt x="2749892" y="5080878"/>
                    </a:cubicBezTo>
                    <a:lnTo>
                      <a:pt x="2749892" y="5080878"/>
                    </a:lnTo>
                    <a:cubicBezTo>
                      <a:pt x="2749364" y="5080859"/>
                      <a:pt x="2748855" y="5080805"/>
                      <a:pt x="2748345" y="5080677"/>
                    </a:cubicBezTo>
                    <a:close/>
                    <a:moveTo>
                      <a:pt x="3149150" y="5074160"/>
                    </a:moveTo>
                    <a:cubicBezTo>
                      <a:pt x="3147420" y="5069773"/>
                      <a:pt x="3149568" y="5064821"/>
                      <a:pt x="3153955" y="5063074"/>
                    </a:cubicBezTo>
                    <a:cubicBezTo>
                      <a:pt x="3153992" y="5063074"/>
                      <a:pt x="3154028" y="5063056"/>
                      <a:pt x="3154065" y="5063037"/>
                    </a:cubicBezTo>
                    <a:lnTo>
                      <a:pt x="3154065" y="5063037"/>
                    </a:lnTo>
                    <a:cubicBezTo>
                      <a:pt x="3158470" y="5061308"/>
                      <a:pt x="3163440" y="5063492"/>
                      <a:pt x="3165169" y="5067898"/>
                    </a:cubicBezTo>
                    <a:cubicBezTo>
                      <a:pt x="3165169" y="5067916"/>
                      <a:pt x="3165187" y="5067934"/>
                      <a:pt x="3165187" y="5067953"/>
                    </a:cubicBezTo>
                    <a:lnTo>
                      <a:pt x="3165187" y="5067953"/>
                    </a:lnTo>
                    <a:cubicBezTo>
                      <a:pt x="3166881" y="5072376"/>
                      <a:pt x="3164678" y="5077346"/>
                      <a:pt x="3160272" y="5079076"/>
                    </a:cubicBezTo>
                    <a:lnTo>
                      <a:pt x="3160272" y="5079076"/>
                    </a:lnTo>
                    <a:cubicBezTo>
                      <a:pt x="3159289" y="5079476"/>
                      <a:pt x="3158233" y="5079676"/>
                      <a:pt x="3157159" y="5079676"/>
                    </a:cubicBezTo>
                    <a:lnTo>
                      <a:pt x="3157159" y="5079676"/>
                    </a:lnTo>
                    <a:cubicBezTo>
                      <a:pt x="3153609" y="5079694"/>
                      <a:pt x="3150406" y="5077492"/>
                      <a:pt x="3149150" y="5074160"/>
                    </a:cubicBezTo>
                    <a:close/>
                    <a:moveTo>
                      <a:pt x="2646710" y="5060890"/>
                    </a:moveTo>
                    <a:cubicBezTo>
                      <a:pt x="2642086" y="5060033"/>
                      <a:pt x="2639028" y="5055592"/>
                      <a:pt x="2639865" y="5050968"/>
                    </a:cubicBezTo>
                    <a:cubicBezTo>
                      <a:pt x="2639883" y="5050913"/>
                      <a:pt x="2639883" y="5050858"/>
                      <a:pt x="2639902" y="5050804"/>
                    </a:cubicBezTo>
                    <a:lnTo>
                      <a:pt x="2639902" y="5050804"/>
                    </a:lnTo>
                    <a:cubicBezTo>
                      <a:pt x="2640794" y="5046144"/>
                      <a:pt x="2645308" y="5043085"/>
                      <a:pt x="2649969" y="5043996"/>
                    </a:cubicBezTo>
                    <a:cubicBezTo>
                      <a:pt x="2649969" y="5043996"/>
                      <a:pt x="2649987" y="5043996"/>
                      <a:pt x="2649987" y="5043996"/>
                    </a:cubicBezTo>
                    <a:lnTo>
                      <a:pt x="2649987" y="5043996"/>
                    </a:lnTo>
                    <a:cubicBezTo>
                      <a:pt x="2654629" y="5044924"/>
                      <a:pt x="2657669" y="5049421"/>
                      <a:pt x="2656795" y="5054081"/>
                    </a:cubicBezTo>
                    <a:lnTo>
                      <a:pt x="2656795" y="5054081"/>
                    </a:lnTo>
                    <a:cubicBezTo>
                      <a:pt x="2656031" y="5058141"/>
                      <a:pt x="2652481" y="5061071"/>
                      <a:pt x="2648349" y="5061071"/>
                    </a:cubicBezTo>
                    <a:lnTo>
                      <a:pt x="2648349" y="5061071"/>
                    </a:lnTo>
                    <a:cubicBezTo>
                      <a:pt x="2647821" y="5061053"/>
                      <a:pt x="2647292" y="5060998"/>
                      <a:pt x="2646765" y="5060890"/>
                    </a:cubicBezTo>
                    <a:close/>
                    <a:moveTo>
                      <a:pt x="2546422" y="5038225"/>
                    </a:moveTo>
                    <a:lnTo>
                      <a:pt x="2546422" y="5038225"/>
                    </a:lnTo>
                    <a:cubicBezTo>
                      <a:pt x="2541744" y="5037515"/>
                      <a:pt x="2538522" y="5033127"/>
                      <a:pt x="2539250" y="5028449"/>
                    </a:cubicBezTo>
                    <a:cubicBezTo>
                      <a:pt x="2539250" y="5028413"/>
                      <a:pt x="2539268" y="5028358"/>
                      <a:pt x="2539268" y="5028322"/>
                    </a:cubicBezTo>
                    <a:lnTo>
                      <a:pt x="2539268" y="5028322"/>
                    </a:lnTo>
                    <a:cubicBezTo>
                      <a:pt x="2540033" y="5023661"/>
                      <a:pt x="2544438" y="5020512"/>
                      <a:pt x="2549098" y="5021259"/>
                    </a:cubicBezTo>
                    <a:lnTo>
                      <a:pt x="2549098" y="5021259"/>
                    </a:lnTo>
                    <a:cubicBezTo>
                      <a:pt x="2553795" y="5021932"/>
                      <a:pt x="2557054" y="5026283"/>
                      <a:pt x="2556398" y="5030980"/>
                    </a:cubicBezTo>
                    <a:cubicBezTo>
                      <a:pt x="2556398" y="5031016"/>
                      <a:pt x="2556380" y="5031034"/>
                      <a:pt x="2556380" y="5031071"/>
                    </a:cubicBezTo>
                    <a:lnTo>
                      <a:pt x="2556380" y="5031071"/>
                    </a:lnTo>
                    <a:cubicBezTo>
                      <a:pt x="2555688" y="5035257"/>
                      <a:pt x="2552084" y="5038334"/>
                      <a:pt x="2547842" y="5038352"/>
                    </a:cubicBezTo>
                    <a:lnTo>
                      <a:pt x="2547842" y="5038352"/>
                    </a:lnTo>
                    <a:cubicBezTo>
                      <a:pt x="2547387" y="5038352"/>
                      <a:pt x="2546932" y="5038316"/>
                      <a:pt x="2546477" y="5038225"/>
                    </a:cubicBezTo>
                    <a:close/>
                    <a:moveTo>
                      <a:pt x="3241555" y="5028231"/>
                    </a:moveTo>
                    <a:cubicBezTo>
                      <a:pt x="3238860" y="5024335"/>
                      <a:pt x="3239843" y="5019001"/>
                      <a:pt x="3243739" y="5016307"/>
                    </a:cubicBezTo>
                    <a:cubicBezTo>
                      <a:pt x="3243757" y="5016289"/>
                      <a:pt x="3243776" y="5016289"/>
                      <a:pt x="3243794" y="5016270"/>
                    </a:cubicBezTo>
                    <a:lnTo>
                      <a:pt x="3243794" y="5016270"/>
                    </a:lnTo>
                    <a:cubicBezTo>
                      <a:pt x="3247708" y="5013594"/>
                      <a:pt x="3253060" y="5014596"/>
                      <a:pt x="3255754" y="5018491"/>
                    </a:cubicBezTo>
                    <a:lnTo>
                      <a:pt x="3255754" y="5018491"/>
                    </a:lnTo>
                    <a:cubicBezTo>
                      <a:pt x="3258430" y="5022424"/>
                      <a:pt x="3257447" y="5027758"/>
                      <a:pt x="3253533" y="5030470"/>
                    </a:cubicBezTo>
                    <a:lnTo>
                      <a:pt x="3253533" y="5030470"/>
                    </a:lnTo>
                    <a:cubicBezTo>
                      <a:pt x="3252095" y="5031489"/>
                      <a:pt x="3250384" y="5032035"/>
                      <a:pt x="3248618" y="5032035"/>
                    </a:cubicBezTo>
                    <a:lnTo>
                      <a:pt x="3248618" y="5032035"/>
                    </a:lnTo>
                    <a:cubicBezTo>
                      <a:pt x="3245796" y="5032017"/>
                      <a:pt x="3243157" y="5030597"/>
                      <a:pt x="3241609" y="5028231"/>
                    </a:cubicBezTo>
                    <a:close/>
                    <a:moveTo>
                      <a:pt x="2448374" y="5002563"/>
                    </a:moveTo>
                    <a:lnTo>
                      <a:pt x="2448374" y="5002563"/>
                    </a:lnTo>
                    <a:cubicBezTo>
                      <a:pt x="2444260" y="5000196"/>
                      <a:pt x="2442858" y="4994935"/>
                      <a:pt x="2445225" y="4990821"/>
                    </a:cubicBezTo>
                    <a:cubicBezTo>
                      <a:pt x="2445243" y="4990803"/>
                      <a:pt x="2445243" y="4990784"/>
                      <a:pt x="2445261" y="4990766"/>
                    </a:cubicBezTo>
                    <a:lnTo>
                      <a:pt x="2445261" y="4990766"/>
                    </a:lnTo>
                    <a:cubicBezTo>
                      <a:pt x="2447718" y="4986707"/>
                      <a:pt x="2452980" y="4985359"/>
                      <a:pt x="2457076" y="4987744"/>
                    </a:cubicBezTo>
                    <a:lnTo>
                      <a:pt x="2457076" y="4987744"/>
                    </a:lnTo>
                    <a:cubicBezTo>
                      <a:pt x="2461171" y="4990166"/>
                      <a:pt x="2462555" y="4995427"/>
                      <a:pt x="2460170" y="4999540"/>
                    </a:cubicBezTo>
                    <a:lnTo>
                      <a:pt x="2460170" y="4999540"/>
                    </a:lnTo>
                    <a:cubicBezTo>
                      <a:pt x="2458568" y="5002144"/>
                      <a:pt x="2455728" y="5003746"/>
                      <a:pt x="2452670" y="5003764"/>
                    </a:cubicBezTo>
                    <a:lnTo>
                      <a:pt x="2452670" y="5003764"/>
                    </a:lnTo>
                    <a:cubicBezTo>
                      <a:pt x="2451177" y="5003782"/>
                      <a:pt x="2449703" y="5003364"/>
                      <a:pt x="2448428" y="5002563"/>
                    </a:cubicBezTo>
                    <a:close/>
                    <a:moveTo>
                      <a:pt x="3319615" y="4960856"/>
                    </a:moveTo>
                    <a:cubicBezTo>
                      <a:pt x="3315956" y="4957889"/>
                      <a:pt x="3315391" y="4952537"/>
                      <a:pt x="3318359" y="4948878"/>
                    </a:cubicBezTo>
                    <a:cubicBezTo>
                      <a:pt x="3318395" y="4948824"/>
                      <a:pt x="3318450" y="4948769"/>
                      <a:pt x="3318486" y="4948714"/>
                    </a:cubicBezTo>
                    <a:lnTo>
                      <a:pt x="3318486" y="4948714"/>
                    </a:lnTo>
                    <a:cubicBezTo>
                      <a:pt x="3321563" y="4945091"/>
                      <a:pt x="3326969" y="4944582"/>
                      <a:pt x="3330647" y="4947586"/>
                    </a:cubicBezTo>
                    <a:lnTo>
                      <a:pt x="3330647" y="4947586"/>
                    </a:lnTo>
                    <a:cubicBezTo>
                      <a:pt x="3334287" y="4950662"/>
                      <a:pt x="3334742" y="4956105"/>
                      <a:pt x="3331666" y="4959746"/>
                    </a:cubicBezTo>
                    <a:cubicBezTo>
                      <a:pt x="3331666" y="4959746"/>
                      <a:pt x="3331666" y="4959746"/>
                      <a:pt x="3331666" y="4959746"/>
                    </a:cubicBezTo>
                    <a:lnTo>
                      <a:pt x="3331666" y="4959746"/>
                    </a:lnTo>
                    <a:cubicBezTo>
                      <a:pt x="3329991" y="4961730"/>
                      <a:pt x="3327534" y="4962859"/>
                      <a:pt x="3324949" y="4962841"/>
                    </a:cubicBezTo>
                    <a:lnTo>
                      <a:pt x="3324949" y="4962841"/>
                    </a:lnTo>
                    <a:cubicBezTo>
                      <a:pt x="3323001" y="4962841"/>
                      <a:pt x="3321126" y="4962131"/>
                      <a:pt x="3319670" y="4960856"/>
                    </a:cubicBezTo>
                    <a:close/>
                    <a:moveTo>
                      <a:pt x="2365708" y="4938028"/>
                    </a:moveTo>
                    <a:lnTo>
                      <a:pt x="2365617" y="4938028"/>
                    </a:lnTo>
                    <a:cubicBezTo>
                      <a:pt x="2361994" y="4935025"/>
                      <a:pt x="2361412" y="4929673"/>
                      <a:pt x="2364325" y="4925959"/>
                    </a:cubicBezTo>
                    <a:lnTo>
                      <a:pt x="2364325" y="4925959"/>
                    </a:lnTo>
                    <a:cubicBezTo>
                      <a:pt x="2367328" y="4922282"/>
                      <a:pt x="2372717" y="4921663"/>
                      <a:pt x="2376467" y="4924575"/>
                    </a:cubicBezTo>
                    <a:lnTo>
                      <a:pt x="2376467" y="4924575"/>
                    </a:lnTo>
                    <a:cubicBezTo>
                      <a:pt x="2380181" y="4927561"/>
                      <a:pt x="2380763" y="4932986"/>
                      <a:pt x="2377778" y="4936699"/>
                    </a:cubicBezTo>
                    <a:cubicBezTo>
                      <a:pt x="2377778" y="4936718"/>
                      <a:pt x="2377759" y="4936718"/>
                      <a:pt x="2377759" y="4936736"/>
                    </a:cubicBezTo>
                    <a:lnTo>
                      <a:pt x="2377759" y="4936736"/>
                    </a:lnTo>
                    <a:cubicBezTo>
                      <a:pt x="2376121" y="4938775"/>
                      <a:pt x="2373645" y="4939958"/>
                      <a:pt x="2371042" y="4939921"/>
                    </a:cubicBezTo>
                    <a:lnTo>
                      <a:pt x="2371042" y="4939921"/>
                    </a:lnTo>
                    <a:cubicBezTo>
                      <a:pt x="2369130" y="4939921"/>
                      <a:pt x="2367274" y="4939248"/>
                      <a:pt x="2365799" y="4938028"/>
                    </a:cubicBezTo>
                    <a:close/>
                    <a:moveTo>
                      <a:pt x="2282314" y="4877954"/>
                    </a:moveTo>
                    <a:cubicBezTo>
                      <a:pt x="2278509" y="4875151"/>
                      <a:pt x="2277690" y="4869799"/>
                      <a:pt x="2280475" y="4865994"/>
                    </a:cubicBezTo>
                    <a:cubicBezTo>
                      <a:pt x="2280494" y="4865994"/>
                      <a:pt x="2280494" y="4865976"/>
                      <a:pt x="2280494" y="4865976"/>
                    </a:cubicBezTo>
                    <a:lnTo>
                      <a:pt x="2280494" y="4865976"/>
                    </a:lnTo>
                    <a:cubicBezTo>
                      <a:pt x="2283333" y="4862171"/>
                      <a:pt x="2288722" y="4861352"/>
                      <a:pt x="2292563" y="4864155"/>
                    </a:cubicBezTo>
                    <a:lnTo>
                      <a:pt x="2292563" y="4864155"/>
                    </a:lnTo>
                    <a:cubicBezTo>
                      <a:pt x="2296386" y="4866995"/>
                      <a:pt x="2297187" y="4872384"/>
                      <a:pt x="2294384" y="4876225"/>
                    </a:cubicBezTo>
                    <a:lnTo>
                      <a:pt x="2294384" y="4876225"/>
                    </a:lnTo>
                    <a:cubicBezTo>
                      <a:pt x="2292800" y="4878446"/>
                      <a:pt x="2290233" y="4879775"/>
                      <a:pt x="2287502" y="4879756"/>
                    </a:cubicBezTo>
                    <a:lnTo>
                      <a:pt x="2287502" y="4879756"/>
                    </a:lnTo>
                    <a:cubicBezTo>
                      <a:pt x="2285645" y="4879775"/>
                      <a:pt x="2283843" y="4879156"/>
                      <a:pt x="2282405" y="4877972"/>
                    </a:cubicBezTo>
                    <a:close/>
                    <a:moveTo>
                      <a:pt x="3375484" y="4874313"/>
                    </a:moveTo>
                    <a:cubicBezTo>
                      <a:pt x="3371097" y="4872475"/>
                      <a:pt x="3369021" y="4867432"/>
                      <a:pt x="3370842" y="4863045"/>
                    </a:cubicBezTo>
                    <a:lnTo>
                      <a:pt x="3370842" y="4863045"/>
                    </a:lnTo>
                    <a:cubicBezTo>
                      <a:pt x="3372717" y="4858639"/>
                      <a:pt x="3377814" y="4856600"/>
                      <a:pt x="3382219" y="4858475"/>
                    </a:cubicBezTo>
                    <a:cubicBezTo>
                      <a:pt x="3382219" y="4858475"/>
                      <a:pt x="3382219" y="4858475"/>
                      <a:pt x="3382219" y="4858475"/>
                    </a:cubicBezTo>
                    <a:lnTo>
                      <a:pt x="3382219" y="4858475"/>
                    </a:lnTo>
                    <a:cubicBezTo>
                      <a:pt x="3386570" y="4860369"/>
                      <a:pt x="3388591" y="4865393"/>
                      <a:pt x="3386770" y="4869762"/>
                    </a:cubicBezTo>
                    <a:lnTo>
                      <a:pt x="3386770" y="4869762"/>
                    </a:lnTo>
                    <a:cubicBezTo>
                      <a:pt x="3385369" y="4872948"/>
                      <a:pt x="3382238" y="4874987"/>
                      <a:pt x="3378761" y="4875005"/>
                    </a:cubicBezTo>
                    <a:lnTo>
                      <a:pt x="3378761" y="4875005"/>
                    </a:lnTo>
                    <a:cubicBezTo>
                      <a:pt x="3377650" y="4874969"/>
                      <a:pt x="3376558" y="4874732"/>
                      <a:pt x="3375539" y="4874259"/>
                    </a:cubicBezTo>
                    <a:close/>
                    <a:moveTo>
                      <a:pt x="2197100" y="4820738"/>
                    </a:moveTo>
                    <a:cubicBezTo>
                      <a:pt x="2193058" y="4818262"/>
                      <a:pt x="2191748" y="4813001"/>
                      <a:pt x="2194169" y="4808923"/>
                    </a:cubicBezTo>
                    <a:lnTo>
                      <a:pt x="2194169" y="4808923"/>
                    </a:lnTo>
                    <a:cubicBezTo>
                      <a:pt x="2196608" y="4804846"/>
                      <a:pt x="2201887" y="4803498"/>
                      <a:pt x="2205983" y="4805938"/>
                    </a:cubicBezTo>
                    <a:cubicBezTo>
                      <a:pt x="2206001" y="4805956"/>
                      <a:pt x="2206038" y="4805974"/>
                      <a:pt x="2206056" y="4805992"/>
                    </a:cubicBezTo>
                    <a:lnTo>
                      <a:pt x="2206056" y="4805992"/>
                    </a:lnTo>
                    <a:cubicBezTo>
                      <a:pt x="2210097" y="4808468"/>
                      <a:pt x="2211390" y="4813729"/>
                      <a:pt x="2208987" y="4817807"/>
                    </a:cubicBezTo>
                    <a:lnTo>
                      <a:pt x="2208987" y="4817807"/>
                    </a:lnTo>
                    <a:cubicBezTo>
                      <a:pt x="2207403" y="4820374"/>
                      <a:pt x="2204600" y="4821939"/>
                      <a:pt x="2201578" y="4821939"/>
                    </a:cubicBezTo>
                    <a:lnTo>
                      <a:pt x="2201578" y="4821939"/>
                    </a:lnTo>
                    <a:cubicBezTo>
                      <a:pt x="2200030" y="4821939"/>
                      <a:pt x="2198501" y="4821502"/>
                      <a:pt x="2197191" y="4820683"/>
                    </a:cubicBezTo>
                    <a:close/>
                    <a:moveTo>
                      <a:pt x="3412712" y="4777739"/>
                    </a:moveTo>
                    <a:cubicBezTo>
                      <a:pt x="3408233" y="4776119"/>
                      <a:pt x="3405867" y="4771222"/>
                      <a:pt x="3407378" y="4766708"/>
                    </a:cubicBezTo>
                    <a:lnTo>
                      <a:pt x="3407378" y="4766708"/>
                    </a:lnTo>
                    <a:cubicBezTo>
                      <a:pt x="3408943" y="4762229"/>
                      <a:pt x="3413804" y="4759844"/>
                      <a:pt x="3418301" y="4761374"/>
                    </a:cubicBezTo>
                    <a:lnTo>
                      <a:pt x="3418301" y="4761374"/>
                    </a:lnTo>
                    <a:cubicBezTo>
                      <a:pt x="3422797" y="4762957"/>
                      <a:pt x="3425182" y="4767873"/>
                      <a:pt x="3423634" y="4772387"/>
                    </a:cubicBezTo>
                    <a:lnTo>
                      <a:pt x="3423634" y="4772387"/>
                    </a:lnTo>
                    <a:cubicBezTo>
                      <a:pt x="3422451" y="4775846"/>
                      <a:pt x="3419192" y="4778176"/>
                      <a:pt x="3415533" y="4778176"/>
                    </a:cubicBezTo>
                    <a:lnTo>
                      <a:pt x="3415533" y="4778176"/>
                    </a:lnTo>
                    <a:cubicBezTo>
                      <a:pt x="3414605" y="4778121"/>
                      <a:pt x="3413695" y="4777957"/>
                      <a:pt x="3412803" y="4777685"/>
                    </a:cubicBezTo>
                    <a:close/>
                    <a:moveTo>
                      <a:pt x="2106533" y="4773425"/>
                    </a:moveTo>
                    <a:cubicBezTo>
                      <a:pt x="2102164" y="4771531"/>
                      <a:pt x="2100162" y="4766453"/>
                      <a:pt x="2102055" y="4762084"/>
                    </a:cubicBezTo>
                    <a:cubicBezTo>
                      <a:pt x="2102055" y="4762065"/>
                      <a:pt x="2102055" y="4762065"/>
                      <a:pt x="2102055" y="4762065"/>
                    </a:cubicBezTo>
                    <a:lnTo>
                      <a:pt x="2102055" y="4762065"/>
                    </a:lnTo>
                    <a:cubicBezTo>
                      <a:pt x="2103893" y="4757733"/>
                      <a:pt x="2108918" y="4755712"/>
                      <a:pt x="2113250" y="4757550"/>
                    </a:cubicBezTo>
                    <a:cubicBezTo>
                      <a:pt x="2113287" y="4757569"/>
                      <a:pt x="2113305" y="4757569"/>
                      <a:pt x="2113341" y="4757587"/>
                    </a:cubicBezTo>
                    <a:lnTo>
                      <a:pt x="2113341" y="4757587"/>
                    </a:lnTo>
                    <a:cubicBezTo>
                      <a:pt x="2117711" y="4759462"/>
                      <a:pt x="2119749" y="4764486"/>
                      <a:pt x="2117911" y="4768874"/>
                    </a:cubicBezTo>
                    <a:lnTo>
                      <a:pt x="2117911" y="4768874"/>
                    </a:lnTo>
                    <a:cubicBezTo>
                      <a:pt x="2116527" y="4772023"/>
                      <a:pt x="2113433" y="4774080"/>
                      <a:pt x="2109992" y="4774116"/>
                    </a:cubicBezTo>
                    <a:lnTo>
                      <a:pt x="2109992" y="4774116"/>
                    </a:lnTo>
                    <a:cubicBezTo>
                      <a:pt x="2108863" y="4774062"/>
                      <a:pt x="2107735" y="4773825"/>
                      <a:pt x="2106697" y="4773370"/>
                    </a:cubicBezTo>
                    <a:close/>
                    <a:moveTo>
                      <a:pt x="1503005" y="4750087"/>
                    </a:moveTo>
                    <a:cubicBezTo>
                      <a:pt x="1498308" y="4750105"/>
                      <a:pt x="1494485" y="4746300"/>
                      <a:pt x="1494467" y="4741586"/>
                    </a:cubicBezTo>
                    <a:cubicBezTo>
                      <a:pt x="1494467" y="4741513"/>
                      <a:pt x="1494467" y="4741458"/>
                      <a:pt x="1494467" y="4741385"/>
                    </a:cubicBezTo>
                    <a:lnTo>
                      <a:pt x="1494467" y="4741385"/>
                    </a:lnTo>
                    <a:cubicBezTo>
                      <a:pt x="1494522" y="4736634"/>
                      <a:pt x="1498417" y="4732811"/>
                      <a:pt x="1503169" y="4732847"/>
                    </a:cubicBezTo>
                    <a:lnTo>
                      <a:pt x="1503169" y="4732847"/>
                    </a:lnTo>
                    <a:cubicBezTo>
                      <a:pt x="1507938" y="4732957"/>
                      <a:pt x="1511725" y="4736871"/>
                      <a:pt x="1511688" y="4741640"/>
                    </a:cubicBezTo>
                    <a:lnTo>
                      <a:pt x="1511688" y="4741640"/>
                    </a:lnTo>
                    <a:cubicBezTo>
                      <a:pt x="1511597" y="4746337"/>
                      <a:pt x="1507774" y="4750105"/>
                      <a:pt x="1503078" y="4750160"/>
                    </a:cubicBezTo>
                    <a:lnTo>
                      <a:pt x="1503078" y="4750160"/>
                    </a:lnTo>
                    <a:cubicBezTo>
                      <a:pt x="1503078" y="4750160"/>
                      <a:pt x="1503096" y="4750105"/>
                      <a:pt x="1503096" y="4750032"/>
                    </a:cubicBezTo>
                    <a:close/>
                    <a:moveTo>
                      <a:pt x="1398840" y="4742423"/>
                    </a:moveTo>
                    <a:cubicBezTo>
                      <a:pt x="1394125" y="4741822"/>
                      <a:pt x="1390812" y="4737526"/>
                      <a:pt x="1391412" y="4732811"/>
                    </a:cubicBezTo>
                    <a:cubicBezTo>
                      <a:pt x="1391412" y="4732793"/>
                      <a:pt x="1391412" y="4732774"/>
                      <a:pt x="1391412" y="4732756"/>
                    </a:cubicBezTo>
                    <a:lnTo>
                      <a:pt x="1391412" y="4732756"/>
                    </a:lnTo>
                    <a:cubicBezTo>
                      <a:pt x="1391977" y="4728078"/>
                      <a:pt x="1396218" y="4724765"/>
                      <a:pt x="1400897" y="4725329"/>
                    </a:cubicBezTo>
                    <a:cubicBezTo>
                      <a:pt x="1400952" y="4725329"/>
                      <a:pt x="1401006" y="4725347"/>
                      <a:pt x="1401061" y="4725347"/>
                    </a:cubicBezTo>
                    <a:lnTo>
                      <a:pt x="1401061" y="4725347"/>
                    </a:lnTo>
                    <a:cubicBezTo>
                      <a:pt x="1405794" y="4725948"/>
                      <a:pt x="1409143" y="4730262"/>
                      <a:pt x="1408543" y="4734996"/>
                    </a:cubicBezTo>
                    <a:cubicBezTo>
                      <a:pt x="1408543" y="4734996"/>
                      <a:pt x="1408543" y="4734996"/>
                      <a:pt x="1408543" y="4734996"/>
                    </a:cubicBezTo>
                    <a:lnTo>
                      <a:pt x="1408543" y="4734996"/>
                    </a:lnTo>
                    <a:cubicBezTo>
                      <a:pt x="1407960" y="4739256"/>
                      <a:pt x="1404337" y="4742459"/>
                      <a:pt x="1400023" y="4742495"/>
                    </a:cubicBezTo>
                    <a:lnTo>
                      <a:pt x="1400023" y="4742495"/>
                    </a:lnTo>
                    <a:cubicBezTo>
                      <a:pt x="1399604" y="4742441"/>
                      <a:pt x="1399258" y="4742368"/>
                      <a:pt x="1398931" y="4742368"/>
                    </a:cubicBezTo>
                    <a:close/>
                    <a:moveTo>
                      <a:pt x="1597522" y="4733794"/>
                    </a:moveTo>
                    <a:cubicBezTo>
                      <a:pt x="1596921" y="4729079"/>
                      <a:pt x="1600234" y="4724783"/>
                      <a:pt x="1604931" y="4724146"/>
                    </a:cubicBezTo>
                    <a:lnTo>
                      <a:pt x="1604931" y="4724146"/>
                    </a:lnTo>
                    <a:cubicBezTo>
                      <a:pt x="1609664" y="4723581"/>
                      <a:pt x="1613960" y="4726931"/>
                      <a:pt x="1614579" y="4731646"/>
                    </a:cubicBezTo>
                    <a:lnTo>
                      <a:pt x="1614579" y="4731646"/>
                    </a:lnTo>
                    <a:cubicBezTo>
                      <a:pt x="1615162" y="4736379"/>
                      <a:pt x="1611812" y="4740693"/>
                      <a:pt x="1607079" y="4741294"/>
                    </a:cubicBezTo>
                    <a:lnTo>
                      <a:pt x="1607079" y="4741294"/>
                    </a:lnTo>
                    <a:cubicBezTo>
                      <a:pt x="1606733" y="4741331"/>
                      <a:pt x="1606387" y="4741331"/>
                      <a:pt x="1606041" y="4741294"/>
                    </a:cubicBezTo>
                    <a:lnTo>
                      <a:pt x="1606041" y="4741294"/>
                    </a:lnTo>
                    <a:cubicBezTo>
                      <a:pt x="1601727" y="4741258"/>
                      <a:pt x="1598122" y="4738017"/>
                      <a:pt x="1597613" y="4733739"/>
                    </a:cubicBezTo>
                    <a:close/>
                    <a:moveTo>
                      <a:pt x="2009704" y="4739747"/>
                    </a:moveTo>
                    <a:cubicBezTo>
                      <a:pt x="2005208" y="4738291"/>
                      <a:pt x="2002677" y="4733503"/>
                      <a:pt x="2004006" y="4728970"/>
                    </a:cubicBezTo>
                    <a:lnTo>
                      <a:pt x="2004006" y="4728970"/>
                    </a:lnTo>
                    <a:cubicBezTo>
                      <a:pt x="2005444" y="4724401"/>
                      <a:pt x="2010305" y="4721852"/>
                      <a:pt x="2014892" y="4723272"/>
                    </a:cubicBezTo>
                    <a:cubicBezTo>
                      <a:pt x="2014892" y="4723290"/>
                      <a:pt x="2014911" y="4723290"/>
                      <a:pt x="2014929" y="4723290"/>
                    </a:cubicBezTo>
                    <a:lnTo>
                      <a:pt x="2014929" y="4723290"/>
                    </a:lnTo>
                    <a:cubicBezTo>
                      <a:pt x="2019407" y="4724656"/>
                      <a:pt x="2021938" y="4729388"/>
                      <a:pt x="2020572" y="4733867"/>
                    </a:cubicBezTo>
                    <a:cubicBezTo>
                      <a:pt x="2020554" y="4733939"/>
                      <a:pt x="2020536" y="4733994"/>
                      <a:pt x="2020518" y="4734067"/>
                    </a:cubicBezTo>
                    <a:lnTo>
                      <a:pt x="2020518" y="4734067"/>
                    </a:lnTo>
                    <a:cubicBezTo>
                      <a:pt x="2019425" y="4737672"/>
                      <a:pt x="2016112" y="4740129"/>
                      <a:pt x="2012344" y="4740093"/>
                    </a:cubicBezTo>
                    <a:lnTo>
                      <a:pt x="2012344" y="4740093"/>
                    </a:lnTo>
                    <a:cubicBezTo>
                      <a:pt x="2011488" y="4740074"/>
                      <a:pt x="2010614" y="4739947"/>
                      <a:pt x="2009795" y="4739692"/>
                    </a:cubicBezTo>
                    <a:close/>
                    <a:moveTo>
                      <a:pt x="1699775" y="4719850"/>
                    </a:moveTo>
                    <a:cubicBezTo>
                      <a:pt x="1698702" y="4715207"/>
                      <a:pt x="1701596" y="4710565"/>
                      <a:pt x="1706238" y="4709491"/>
                    </a:cubicBezTo>
                    <a:lnTo>
                      <a:pt x="1706238" y="4709491"/>
                    </a:lnTo>
                    <a:cubicBezTo>
                      <a:pt x="1710898" y="4708453"/>
                      <a:pt x="1715522" y="4711385"/>
                      <a:pt x="1716578" y="4716045"/>
                    </a:cubicBezTo>
                    <a:lnTo>
                      <a:pt x="1716578" y="4716045"/>
                    </a:lnTo>
                    <a:cubicBezTo>
                      <a:pt x="1717616" y="4720705"/>
                      <a:pt x="1714703" y="4725329"/>
                      <a:pt x="1710043" y="4726385"/>
                    </a:cubicBezTo>
                    <a:lnTo>
                      <a:pt x="1710043" y="4726385"/>
                    </a:lnTo>
                    <a:cubicBezTo>
                      <a:pt x="1709442" y="4726494"/>
                      <a:pt x="1708841" y="4726548"/>
                      <a:pt x="1708222" y="4726567"/>
                    </a:cubicBezTo>
                    <a:lnTo>
                      <a:pt x="1708222" y="4726567"/>
                    </a:lnTo>
                    <a:cubicBezTo>
                      <a:pt x="1704199" y="4726548"/>
                      <a:pt x="1700722" y="4723727"/>
                      <a:pt x="1699867" y="4719795"/>
                    </a:cubicBezTo>
                    <a:close/>
                    <a:moveTo>
                      <a:pt x="1296604" y="4718230"/>
                    </a:moveTo>
                    <a:cubicBezTo>
                      <a:pt x="1292199" y="4716646"/>
                      <a:pt x="1289905" y="4711803"/>
                      <a:pt x="1291489" y="4707398"/>
                    </a:cubicBezTo>
                    <a:cubicBezTo>
                      <a:pt x="1291507" y="4707380"/>
                      <a:pt x="1291507" y="4707343"/>
                      <a:pt x="1291525" y="4707307"/>
                    </a:cubicBezTo>
                    <a:lnTo>
                      <a:pt x="1291525" y="4707307"/>
                    </a:lnTo>
                    <a:cubicBezTo>
                      <a:pt x="1293109" y="4702883"/>
                      <a:pt x="1297988" y="4700571"/>
                      <a:pt x="1302430" y="4702173"/>
                    </a:cubicBezTo>
                    <a:cubicBezTo>
                      <a:pt x="1302466" y="4702173"/>
                      <a:pt x="1302502" y="4702191"/>
                      <a:pt x="1302539" y="4702210"/>
                    </a:cubicBezTo>
                    <a:lnTo>
                      <a:pt x="1302539" y="4702210"/>
                    </a:lnTo>
                    <a:cubicBezTo>
                      <a:pt x="1306981" y="4703830"/>
                      <a:pt x="1309274" y="4708727"/>
                      <a:pt x="1307654" y="4713168"/>
                    </a:cubicBezTo>
                    <a:cubicBezTo>
                      <a:pt x="1307654" y="4713187"/>
                      <a:pt x="1307636" y="4713223"/>
                      <a:pt x="1307636" y="4713241"/>
                    </a:cubicBezTo>
                    <a:lnTo>
                      <a:pt x="1307636" y="4713241"/>
                    </a:lnTo>
                    <a:cubicBezTo>
                      <a:pt x="1306398" y="4716663"/>
                      <a:pt x="1303158" y="4718921"/>
                      <a:pt x="1299535" y="4718921"/>
                    </a:cubicBezTo>
                    <a:lnTo>
                      <a:pt x="1299535" y="4718921"/>
                    </a:lnTo>
                    <a:cubicBezTo>
                      <a:pt x="1298516" y="4718903"/>
                      <a:pt x="1297514" y="4718666"/>
                      <a:pt x="1296604" y="4718230"/>
                    </a:cubicBezTo>
                    <a:close/>
                    <a:moveTo>
                      <a:pt x="1910745" y="4713751"/>
                    </a:moveTo>
                    <a:cubicBezTo>
                      <a:pt x="1906085" y="4712841"/>
                      <a:pt x="1903027" y="4708362"/>
                      <a:pt x="1903846" y="4703684"/>
                    </a:cubicBezTo>
                    <a:lnTo>
                      <a:pt x="1903846" y="4703684"/>
                    </a:lnTo>
                    <a:cubicBezTo>
                      <a:pt x="1904774" y="4699024"/>
                      <a:pt x="1909253" y="4695965"/>
                      <a:pt x="1913931" y="4696785"/>
                    </a:cubicBezTo>
                    <a:lnTo>
                      <a:pt x="1913931" y="4696785"/>
                    </a:lnTo>
                    <a:cubicBezTo>
                      <a:pt x="1918610" y="4697695"/>
                      <a:pt x="1921686" y="4702191"/>
                      <a:pt x="1920831" y="4706870"/>
                    </a:cubicBezTo>
                    <a:lnTo>
                      <a:pt x="1920831" y="4706870"/>
                    </a:lnTo>
                    <a:cubicBezTo>
                      <a:pt x="1920048" y="4710911"/>
                      <a:pt x="1916516" y="4713842"/>
                      <a:pt x="1912384" y="4713842"/>
                    </a:cubicBezTo>
                    <a:lnTo>
                      <a:pt x="1912384" y="4713842"/>
                    </a:lnTo>
                    <a:cubicBezTo>
                      <a:pt x="1911820" y="4713860"/>
                      <a:pt x="1911255" y="4713824"/>
                      <a:pt x="1910709" y="4713751"/>
                    </a:cubicBezTo>
                    <a:close/>
                    <a:moveTo>
                      <a:pt x="1801064" y="4703411"/>
                    </a:moveTo>
                    <a:cubicBezTo>
                      <a:pt x="1800755" y="4698678"/>
                      <a:pt x="1804341" y="4694618"/>
                      <a:pt x="1809074" y="4694309"/>
                    </a:cubicBezTo>
                    <a:lnTo>
                      <a:pt x="1809074" y="4694309"/>
                    </a:lnTo>
                    <a:cubicBezTo>
                      <a:pt x="1813807" y="4694054"/>
                      <a:pt x="1817867" y="4697676"/>
                      <a:pt x="1818176" y="4702410"/>
                    </a:cubicBezTo>
                    <a:lnTo>
                      <a:pt x="1818176" y="4702410"/>
                    </a:lnTo>
                    <a:cubicBezTo>
                      <a:pt x="1818486" y="4707143"/>
                      <a:pt x="1814900" y="4711202"/>
                      <a:pt x="1810166" y="4711512"/>
                    </a:cubicBezTo>
                    <a:lnTo>
                      <a:pt x="1809548" y="4711512"/>
                    </a:lnTo>
                    <a:cubicBezTo>
                      <a:pt x="1805015" y="4711493"/>
                      <a:pt x="1801283" y="4707944"/>
                      <a:pt x="1801028" y="4703411"/>
                    </a:cubicBezTo>
                    <a:close/>
                    <a:moveTo>
                      <a:pt x="3447646" y="4679982"/>
                    </a:moveTo>
                    <a:cubicBezTo>
                      <a:pt x="3443259" y="4678234"/>
                      <a:pt x="3441129" y="4673247"/>
                      <a:pt x="3442876" y="4668859"/>
                    </a:cubicBezTo>
                    <a:cubicBezTo>
                      <a:pt x="3442895" y="4668841"/>
                      <a:pt x="3442895" y="4668804"/>
                      <a:pt x="3442913" y="4668787"/>
                    </a:cubicBezTo>
                    <a:lnTo>
                      <a:pt x="3442913" y="4668787"/>
                    </a:lnTo>
                    <a:cubicBezTo>
                      <a:pt x="3444660" y="4664399"/>
                      <a:pt x="3449612" y="4662269"/>
                      <a:pt x="3453999" y="4664017"/>
                    </a:cubicBezTo>
                    <a:cubicBezTo>
                      <a:pt x="3454036" y="4664017"/>
                      <a:pt x="3454072" y="4664035"/>
                      <a:pt x="3454108" y="4664053"/>
                    </a:cubicBezTo>
                    <a:lnTo>
                      <a:pt x="3454108" y="4664053"/>
                    </a:lnTo>
                    <a:cubicBezTo>
                      <a:pt x="3458532" y="4665819"/>
                      <a:pt x="3460680" y="4670825"/>
                      <a:pt x="3458933" y="4675249"/>
                    </a:cubicBezTo>
                    <a:lnTo>
                      <a:pt x="3458933" y="4675249"/>
                    </a:lnTo>
                    <a:cubicBezTo>
                      <a:pt x="3457567" y="4678508"/>
                      <a:pt x="3454363" y="4680601"/>
                      <a:pt x="3450831" y="4680583"/>
                    </a:cubicBezTo>
                    <a:lnTo>
                      <a:pt x="3450831" y="4680583"/>
                    </a:lnTo>
                    <a:cubicBezTo>
                      <a:pt x="3449721" y="4680583"/>
                      <a:pt x="3448629" y="4680383"/>
                      <a:pt x="3447610" y="4679982"/>
                    </a:cubicBezTo>
                    <a:close/>
                    <a:moveTo>
                      <a:pt x="1202561" y="4671080"/>
                    </a:moveTo>
                    <a:cubicBezTo>
                      <a:pt x="1198592" y="4668440"/>
                      <a:pt x="1197482" y="4663107"/>
                      <a:pt x="1200067" y="4659102"/>
                    </a:cubicBezTo>
                    <a:lnTo>
                      <a:pt x="1200067" y="4659102"/>
                    </a:lnTo>
                    <a:cubicBezTo>
                      <a:pt x="1202706" y="4655133"/>
                      <a:pt x="1208040" y="4654023"/>
                      <a:pt x="1212045" y="4656608"/>
                    </a:cubicBezTo>
                    <a:lnTo>
                      <a:pt x="1212045" y="4656608"/>
                    </a:lnTo>
                    <a:cubicBezTo>
                      <a:pt x="1216014" y="4659247"/>
                      <a:pt x="1217124" y="4664563"/>
                      <a:pt x="1214539" y="4668568"/>
                    </a:cubicBezTo>
                    <a:lnTo>
                      <a:pt x="1214539" y="4668568"/>
                    </a:lnTo>
                    <a:cubicBezTo>
                      <a:pt x="1212937" y="4671025"/>
                      <a:pt x="1210188" y="4672482"/>
                      <a:pt x="1207257" y="4672445"/>
                    </a:cubicBezTo>
                    <a:lnTo>
                      <a:pt x="1207257" y="4672445"/>
                    </a:lnTo>
                    <a:cubicBezTo>
                      <a:pt x="1205601" y="4672445"/>
                      <a:pt x="1203962" y="4671972"/>
                      <a:pt x="1202561" y="4671080"/>
                    </a:cubicBezTo>
                    <a:close/>
                    <a:moveTo>
                      <a:pt x="1121752" y="4603724"/>
                    </a:moveTo>
                    <a:lnTo>
                      <a:pt x="1121752" y="4603724"/>
                    </a:lnTo>
                    <a:cubicBezTo>
                      <a:pt x="1118457" y="4600301"/>
                      <a:pt x="1118566" y="4594859"/>
                      <a:pt x="1121988" y="4591582"/>
                    </a:cubicBezTo>
                    <a:cubicBezTo>
                      <a:pt x="1122007" y="4591564"/>
                      <a:pt x="1122007" y="4591564"/>
                      <a:pt x="1122007" y="4591564"/>
                    </a:cubicBezTo>
                    <a:lnTo>
                      <a:pt x="1122007" y="4591564"/>
                    </a:lnTo>
                    <a:cubicBezTo>
                      <a:pt x="1125411" y="4588287"/>
                      <a:pt x="1130854" y="4588378"/>
                      <a:pt x="1134131" y="4591800"/>
                    </a:cubicBezTo>
                    <a:cubicBezTo>
                      <a:pt x="1134131" y="4591800"/>
                      <a:pt x="1134149" y="4591819"/>
                      <a:pt x="1134149" y="4591819"/>
                    </a:cubicBezTo>
                    <a:lnTo>
                      <a:pt x="1134149" y="4591819"/>
                    </a:lnTo>
                    <a:cubicBezTo>
                      <a:pt x="1137407" y="4595295"/>
                      <a:pt x="1137262" y="4600757"/>
                      <a:pt x="1133803" y="4604052"/>
                    </a:cubicBezTo>
                    <a:lnTo>
                      <a:pt x="1133803" y="4604052"/>
                    </a:lnTo>
                    <a:cubicBezTo>
                      <a:pt x="1132183" y="4605563"/>
                      <a:pt x="1130053" y="4606400"/>
                      <a:pt x="1127850" y="4606382"/>
                    </a:cubicBezTo>
                    <a:lnTo>
                      <a:pt x="1127850" y="4606382"/>
                    </a:lnTo>
                    <a:cubicBezTo>
                      <a:pt x="1125575" y="4606345"/>
                      <a:pt x="1123408" y="4605399"/>
                      <a:pt x="1121843" y="4603724"/>
                    </a:cubicBezTo>
                    <a:close/>
                    <a:moveTo>
                      <a:pt x="3495851" y="4589160"/>
                    </a:moveTo>
                    <a:cubicBezTo>
                      <a:pt x="3491882" y="4586558"/>
                      <a:pt x="3490772" y="4581242"/>
                      <a:pt x="3493357" y="4577273"/>
                    </a:cubicBezTo>
                    <a:lnTo>
                      <a:pt x="3493357" y="4577273"/>
                    </a:lnTo>
                    <a:cubicBezTo>
                      <a:pt x="3495924" y="4573304"/>
                      <a:pt x="3501221" y="4572176"/>
                      <a:pt x="3505190" y="4574743"/>
                    </a:cubicBezTo>
                    <a:cubicBezTo>
                      <a:pt x="3505208" y="4574761"/>
                      <a:pt x="3505226" y="4574761"/>
                      <a:pt x="3505244" y="4574779"/>
                    </a:cubicBezTo>
                    <a:lnTo>
                      <a:pt x="3505244" y="4574779"/>
                    </a:lnTo>
                    <a:cubicBezTo>
                      <a:pt x="3509213" y="4577383"/>
                      <a:pt x="3510342" y="4582680"/>
                      <a:pt x="3507757" y="4586667"/>
                    </a:cubicBezTo>
                    <a:lnTo>
                      <a:pt x="3507757" y="4586667"/>
                    </a:lnTo>
                    <a:cubicBezTo>
                      <a:pt x="3506136" y="4589106"/>
                      <a:pt x="3503406" y="4590563"/>
                      <a:pt x="3500475" y="4590544"/>
                    </a:cubicBezTo>
                    <a:lnTo>
                      <a:pt x="3500475" y="4590544"/>
                    </a:lnTo>
                    <a:cubicBezTo>
                      <a:pt x="3498836" y="4590544"/>
                      <a:pt x="3497234" y="4590053"/>
                      <a:pt x="3495851" y="4589160"/>
                    </a:cubicBezTo>
                    <a:close/>
                    <a:moveTo>
                      <a:pt x="1058765" y="4519474"/>
                    </a:moveTo>
                    <a:cubicBezTo>
                      <a:pt x="1056364" y="4515451"/>
                      <a:pt x="1057680" y="4510245"/>
                      <a:pt x="1061703" y="4507842"/>
                    </a:cubicBezTo>
                    <a:cubicBezTo>
                      <a:pt x="1061754" y="4507805"/>
                      <a:pt x="1061807" y="4507787"/>
                      <a:pt x="1061859" y="4507751"/>
                    </a:cubicBezTo>
                    <a:lnTo>
                      <a:pt x="1061859" y="4507751"/>
                    </a:lnTo>
                    <a:cubicBezTo>
                      <a:pt x="1065997" y="4505366"/>
                      <a:pt x="1071284" y="4506786"/>
                      <a:pt x="1073669" y="4510919"/>
                    </a:cubicBezTo>
                    <a:cubicBezTo>
                      <a:pt x="1073670" y="4510936"/>
                      <a:pt x="1073672" y="4510936"/>
                      <a:pt x="1073674" y="4510936"/>
                    </a:cubicBezTo>
                    <a:lnTo>
                      <a:pt x="1073674" y="4510936"/>
                    </a:lnTo>
                    <a:cubicBezTo>
                      <a:pt x="1076010" y="4515051"/>
                      <a:pt x="1074588" y="4520294"/>
                      <a:pt x="1070488" y="4522660"/>
                    </a:cubicBezTo>
                    <a:lnTo>
                      <a:pt x="1070488" y="4522660"/>
                    </a:lnTo>
                    <a:cubicBezTo>
                      <a:pt x="1069169" y="4523389"/>
                      <a:pt x="1067683" y="4523771"/>
                      <a:pt x="1066174" y="4523771"/>
                    </a:cubicBezTo>
                    <a:lnTo>
                      <a:pt x="1066174" y="4523771"/>
                    </a:lnTo>
                    <a:cubicBezTo>
                      <a:pt x="1063112" y="4523771"/>
                      <a:pt x="1060285" y="4522132"/>
                      <a:pt x="1058765" y="4519474"/>
                    </a:cubicBezTo>
                    <a:close/>
                    <a:moveTo>
                      <a:pt x="3562297" y="4510372"/>
                    </a:moveTo>
                    <a:cubicBezTo>
                      <a:pt x="3559220" y="4506750"/>
                      <a:pt x="3559675" y="4501307"/>
                      <a:pt x="3563316" y="4498230"/>
                    </a:cubicBezTo>
                    <a:cubicBezTo>
                      <a:pt x="3563316" y="4498230"/>
                      <a:pt x="3563316" y="4498230"/>
                      <a:pt x="3563316" y="4498230"/>
                    </a:cubicBezTo>
                    <a:lnTo>
                      <a:pt x="3563316" y="4498230"/>
                    </a:lnTo>
                    <a:cubicBezTo>
                      <a:pt x="3566993" y="4495208"/>
                      <a:pt x="3572400" y="4495718"/>
                      <a:pt x="3575476" y="4499340"/>
                    </a:cubicBezTo>
                    <a:lnTo>
                      <a:pt x="3575476" y="4499340"/>
                    </a:lnTo>
                    <a:cubicBezTo>
                      <a:pt x="3578535" y="4502945"/>
                      <a:pt x="3578080" y="4508351"/>
                      <a:pt x="3574475" y="4511392"/>
                    </a:cubicBezTo>
                    <a:cubicBezTo>
                      <a:pt x="3574439" y="4511428"/>
                      <a:pt x="3574384" y="4511465"/>
                      <a:pt x="3574348" y="4511501"/>
                    </a:cubicBezTo>
                    <a:lnTo>
                      <a:pt x="3574348" y="4511501"/>
                    </a:lnTo>
                    <a:cubicBezTo>
                      <a:pt x="3572801" y="4512757"/>
                      <a:pt x="3570871" y="4513449"/>
                      <a:pt x="3568887" y="4513467"/>
                    </a:cubicBezTo>
                    <a:lnTo>
                      <a:pt x="3568887" y="4513467"/>
                    </a:lnTo>
                    <a:cubicBezTo>
                      <a:pt x="3566320" y="4513485"/>
                      <a:pt x="3563899" y="4512338"/>
                      <a:pt x="3562297" y="4510336"/>
                    </a:cubicBezTo>
                    <a:close/>
                    <a:moveTo>
                      <a:pt x="3648440" y="4454285"/>
                    </a:moveTo>
                    <a:cubicBezTo>
                      <a:pt x="3646910" y="4449788"/>
                      <a:pt x="3649314" y="4444910"/>
                      <a:pt x="3653792" y="4443362"/>
                    </a:cubicBezTo>
                    <a:lnTo>
                      <a:pt x="3653792" y="4443362"/>
                    </a:lnTo>
                    <a:cubicBezTo>
                      <a:pt x="3658306" y="4441888"/>
                      <a:pt x="3663185" y="4444327"/>
                      <a:pt x="3664714" y="4448824"/>
                    </a:cubicBezTo>
                    <a:lnTo>
                      <a:pt x="3664714" y="4448824"/>
                    </a:lnTo>
                    <a:cubicBezTo>
                      <a:pt x="3666243" y="4453320"/>
                      <a:pt x="3663822" y="4458199"/>
                      <a:pt x="3659326" y="4459728"/>
                    </a:cubicBezTo>
                    <a:cubicBezTo>
                      <a:pt x="3659308" y="4459728"/>
                      <a:pt x="3659271" y="4459746"/>
                      <a:pt x="3659253" y="4459746"/>
                    </a:cubicBezTo>
                    <a:lnTo>
                      <a:pt x="3659253" y="4459746"/>
                    </a:lnTo>
                    <a:cubicBezTo>
                      <a:pt x="3658361" y="4460019"/>
                      <a:pt x="3657433" y="4460165"/>
                      <a:pt x="3656504" y="4460183"/>
                    </a:cubicBezTo>
                    <a:lnTo>
                      <a:pt x="3656504" y="4460183"/>
                    </a:lnTo>
                    <a:cubicBezTo>
                      <a:pt x="3652808" y="4460165"/>
                      <a:pt x="3649550" y="4457762"/>
                      <a:pt x="3648440" y="4454248"/>
                    </a:cubicBezTo>
                    <a:close/>
                    <a:moveTo>
                      <a:pt x="1018078" y="4422373"/>
                    </a:moveTo>
                    <a:cubicBezTo>
                      <a:pt x="1016767" y="4417858"/>
                      <a:pt x="1019369" y="4413125"/>
                      <a:pt x="1023889" y="4411814"/>
                    </a:cubicBezTo>
                    <a:cubicBezTo>
                      <a:pt x="1023936" y="4411796"/>
                      <a:pt x="1023984" y="4411796"/>
                      <a:pt x="1024031" y="4411778"/>
                    </a:cubicBezTo>
                    <a:lnTo>
                      <a:pt x="1024031" y="4411778"/>
                    </a:lnTo>
                    <a:cubicBezTo>
                      <a:pt x="1028575" y="4410485"/>
                      <a:pt x="1033310" y="4413107"/>
                      <a:pt x="1034609" y="4417658"/>
                    </a:cubicBezTo>
                    <a:cubicBezTo>
                      <a:pt x="1034615" y="4417676"/>
                      <a:pt x="1034620" y="4417694"/>
                      <a:pt x="1034626" y="4417712"/>
                    </a:cubicBezTo>
                    <a:lnTo>
                      <a:pt x="1034626" y="4417712"/>
                    </a:lnTo>
                    <a:cubicBezTo>
                      <a:pt x="1035915" y="4422300"/>
                      <a:pt x="1033266" y="4427069"/>
                      <a:pt x="1028691" y="4428398"/>
                    </a:cubicBezTo>
                    <a:lnTo>
                      <a:pt x="1028691" y="4428398"/>
                    </a:lnTo>
                    <a:cubicBezTo>
                      <a:pt x="1027927" y="4428580"/>
                      <a:pt x="1027146" y="4428653"/>
                      <a:pt x="1026361" y="4428653"/>
                    </a:cubicBezTo>
                    <a:lnTo>
                      <a:pt x="1026361" y="4428653"/>
                    </a:lnTo>
                    <a:cubicBezTo>
                      <a:pt x="1022502" y="4428671"/>
                      <a:pt x="1019110" y="4426086"/>
                      <a:pt x="1018078" y="4422373"/>
                    </a:cubicBezTo>
                    <a:close/>
                    <a:moveTo>
                      <a:pt x="3743648" y="4414181"/>
                    </a:moveTo>
                    <a:cubicBezTo>
                      <a:pt x="3741791" y="4409812"/>
                      <a:pt x="3743812" y="4404769"/>
                      <a:pt x="3748181" y="4402912"/>
                    </a:cubicBezTo>
                    <a:cubicBezTo>
                      <a:pt x="3748199" y="4402894"/>
                      <a:pt x="3748199" y="4402894"/>
                      <a:pt x="3748218" y="4402894"/>
                    </a:cubicBezTo>
                    <a:lnTo>
                      <a:pt x="3748218" y="4402894"/>
                    </a:lnTo>
                    <a:cubicBezTo>
                      <a:pt x="3752623" y="4401092"/>
                      <a:pt x="3757647" y="4403167"/>
                      <a:pt x="3759486" y="4407554"/>
                    </a:cubicBezTo>
                    <a:lnTo>
                      <a:pt x="3759486" y="4407554"/>
                    </a:lnTo>
                    <a:cubicBezTo>
                      <a:pt x="3761270" y="4411942"/>
                      <a:pt x="3759249" y="4416948"/>
                      <a:pt x="3754917" y="4418841"/>
                    </a:cubicBezTo>
                    <a:lnTo>
                      <a:pt x="3754917" y="4418841"/>
                    </a:lnTo>
                    <a:cubicBezTo>
                      <a:pt x="3753843" y="4419242"/>
                      <a:pt x="3752714" y="4419442"/>
                      <a:pt x="3751567" y="4419442"/>
                    </a:cubicBezTo>
                    <a:lnTo>
                      <a:pt x="3751567" y="4419442"/>
                    </a:lnTo>
                    <a:cubicBezTo>
                      <a:pt x="3748090" y="4419478"/>
                      <a:pt x="3744923" y="4417385"/>
                      <a:pt x="3743575" y="4414181"/>
                    </a:cubicBezTo>
                    <a:close/>
                    <a:moveTo>
                      <a:pt x="3838584" y="4373257"/>
                    </a:moveTo>
                    <a:cubicBezTo>
                      <a:pt x="3836672" y="4368907"/>
                      <a:pt x="3838638" y="4363827"/>
                      <a:pt x="3842989" y="4361880"/>
                    </a:cubicBezTo>
                    <a:lnTo>
                      <a:pt x="3842989" y="4361880"/>
                    </a:lnTo>
                    <a:cubicBezTo>
                      <a:pt x="3847267" y="4359932"/>
                      <a:pt x="3852328" y="4361825"/>
                      <a:pt x="3854276" y="4366103"/>
                    </a:cubicBezTo>
                    <a:cubicBezTo>
                      <a:pt x="3854294" y="4366158"/>
                      <a:pt x="3854331" y="4366212"/>
                      <a:pt x="3854349" y="4366267"/>
                    </a:cubicBezTo>
                    <a:lnTo>
                      <a:pt x="3854349" y="4366267"/>
                    </a:lnTo>
                    <a:cubicBezTo>
                      <a:pt x="3856297" y="4370581"/>
                      <a:pt x="3854367" y="4375660"/>
                      <a:pt x="3850052" y="4377608"/>
                    </a:cubicBezTo>
                    <a:cubicBezTo>
                      <a:pt x="3850016" y="4377626"/>
                      <a:pt x="3849998" y="4377626"/>
                      <a:pt x="3849961" y="4377645"/>
                    </a:cubicBezTo>
                    <a:lnTo>
                      <a:pt x="3849961" y="4377645"/>
                    </a:lnTo>
                    <a:cubicBezTo>
                      <a:pt x="3848851" y="4378082"/>
                      <a:pt x="3847686" y="4378318"/>
                      <a:pt x="3846503" y="4378336"/>
                    </a:cubicBezTo>
                    <a:lnTo>
                      <a:pt x="3846503" y="4378336"/>
                    </a:lnTo>
                    <a:cubicBezTo>
                      <a:pt x="3843062" y="4378373"/>
                      <a:pt x="3839931" y="4376388"/>
                      <a:pt x="3838511" y="4373257"/>
                    </a:cubicBezTo>
                    <a:close/>
                    <a:moveTo>
                      <a:pt x="3933246" y="4331205"/>
                    </a:moveTo>
                    <a:cubicBezTo>
                      <a:pt x="3931335" y="4326855"/>
                      <a:pt x="3933301" y="4321775"/>
                      <a:pt x="3937634" y="4319846"/>
                    </a:cubicBezTo>
                    <a:lnTo>
                      <a:pt x="3937634" y="4319846"/>
                    </a:lnTo>
                    <a:cubicBezTo>
                      <a:pt x="3941930" y="4317898"/>
                      <a:pt x="3947009" y="4319809"/>
                      <a:pt x="3948957" y="4324106"/>
                    </a:cubicBezTo>
                    <a:cubicBezTo>
                      <a:pt x="3948975" y="4324160"/>
                      <a:pt x="3948993" y="4324197"/>
                      <a:pt x="3949011" y="4324233"/>
                    </a:cubicBezTo>
                    <a:lnTo>
                      <a:pt x="3949011" y="4324233"/>
                    </a:lnTo>
                    <a:cubicBezTo>
                      <a:pt x="3950868" y="4328584"/>
                      <a:pt x="3948920" y="4333627"/>
                      <a:pt x="3944624" y="4335611"/>
                    </a:cubicBezTo>
                    <a:lnTo>
                      <a:pt x="3944624" y="4335611"/>
                    </a:lnTo>
                    <a:cubicBezTo>
                      <a:pt x="3943532" y="4336084"/>
                      <a:pt x="3942348" y="4336321"/>
                      <a:pt x="3941165" y="4336303"/>
                    </a:cubicBezTo>
                    <a:lnTo>
                      <a:pt x="3941165" y="4336303"/>
                    </a:lnTo>
                    <a:cubicBezTo>
                      <a:pt x="3937706" y="4336357"/>
                      <a:pt x="3934539" y="4334355"/>
                      <a:pt x="3933119" y="4331205"/>
                    </a:cubicBezTo>
                    <a:close/>
                    <a:moveTo>
                      <a:pt x="1002022" y="4318626"/>
                    </a:moveTo>
                    <a:cubicBezTo>
                      <a:pt x="1001745" y="4313875"/>
                      <a:pt x="1005370" y="4309797"/>
                      <a:pt x="1010117" y="4309524"/>
                    </a:cubicBezTo>
                    <a:cubicBezTo>
                      <a:pt x="1010150" y="4309524"/>
                      <a:pt x="1010181" y="4309524"/>
                      <a:pt x="1010214" y="4309524"/>
                    </a:cubicBezTo>
                    <a:lnTo>
                      <a:pt x="1010214" y="4309524"/>
                    </a:lnTo>
                    <a:cubicBezTo>
                      <a:pt x="1014940" y="4309233"/>
                      <a:pt x="1019012" y="4312819"/>
                      <a:pt x="1019310" y="4317534"/>
                    </a:cubicBezTo>
                    <a:cubicBezTo>
                      <a:pt x="1019312" y="4317570"/>
                      <a:pt x="1019314" y="4317589"/>
                      <a:pt x="1019316" y="4317625"/>
                    </a:cubicBezTo>
                    <a:lnTo>
                      <a:pt x="1019316" y="4317625"/>
                    </a:lnTo>
                    <a:cubicBezTo>
                      <a:pt x="1019565" y="4322358"/>
                      <a:pt x="1015954" y="4326418"/>
                      <a:pt x="1011215" y="4326727"/>
                    </a:cubicBezTo>
                    <a:lnTo>
                      <a:pt x="1010705" y="4326727"/>
                    </a:lnTo>
                    <a:cubicBezTo>
                      <a:pt x="1006065" y="4326836"/>
                      <a:pt x="1002167" y="4323268"/>
                      <a:pt x="1001894" y="4318626"/>
                    </a:cubicBezTo>
                    <a:close/>
                    <a:moveTo>
                      <a:pt x="4027927" y="4289499"/>
                    </a:moveTo>
                    <a:cubicBezTo>
                      <a:pt x="4026052" y="4285167"/>
                      <a:pt x="4028054" y="4280142"/>
                      <a:pt x="4032387" y="4278285"/>
                    </a:cubicBezTo>
                    <a:cubicBezTo>
                      <a:pt x="4032423" y="4278267"/>
                      <a:pt x="4032460" y="4278249"/>
                      <a:pt x="4032496" y="4278231"/>
                    </a:cubicBezTo>
                    <a:lnTo>
                      <a:pt x="4032496" y="4278231"/>
                    </a:lnTo>
                    <a:cubicBezTo>
                      <a:pt x="4036847" y="4276319"/>
                      <a:pt x="4041926" y="4278285"/>
                      <a:pt x="4043856" y="4282636"/>
                    </a:cubicBezTo>
                    <a:cubicBezTo>
                      <a:pt x="4043856" y="4282654"/>
                      <a:pt x="4043874" y="4282673"/>
                      <a:pt x="4043874" y="4282691"/>
                    </a:cubicBezTo>
                    <a:lnTo>
                      <a:pt x="4043874" y="4282691"/>
                    </a:lnTo>
                    <a:cubicBezTo>
                      <a:pt x="4045749" y="4287023"/>
                      <a:pt x="4043765" y="4292066"/>
                      <a:pt x="4039432" y="4293941"/>
                    </a:cubicBezTo>
                    <a:cubicBezTo>
                      <a:pt x="4039378" y="4293959"/>
                      <a:pt x="4039341" y="4293978"/>
                      <a:pt x="4039305" y="4293996"/>
                    </a:cubicBezTo>
                    <a:lnTo>
                      <a:pt x="4039305" y="4293996"/>
                    </a:lnTo>
                    <a:cubicBezTo>
                      <a:pt x="4038267" y="4294505"/>
                      <a:pt x="4037120" y="4294760"/>
                      <a:pt x="4035955" y="4294760"/>
                    </a:cubicBezTo>
                    <a:lnTo>
                      <a:pt x="4035955" y="4294760"/>
                    </a:lnTo>
                    <a:cubicBezTo>
                      <a:pt x="4032405" y="4294851"/>
                      <a:pt x="4029165" y="4292776"/>
                      <a:pt x="4027799" y="4289499"/>
                    </a:cubicBezTo>
                    <a:close/>
                    <a:moveTo>
                      <a:pt x="4121588" y="4250050"/>
                    </a:moveTo>
                    <a:cubicBezTo>
                      <a:pt x="4120915" y="4245408"/>
                      <a:pt x="4124155" y="4241094"/>
                      <a:pt x="4128797" y="4240420"/>
                    </a:cubicBezTo>
                    <a:cubicBezTo>
                      <a:pt x="4128870" y="4240420"/>
                      <a:pt x="4128924" y="4240402"/>
                      <a:pt x="4128998" y="4240402"/>
                    </a:cubicBezTo>
                    <a:lnTo>
                      <a:pt x="4128998" y="4240402"/>
                    </a:lnTo>
                    <a:cubicBezTo>
                      <a:pt x="4133694" y="4239765"/>
                      <a:pt x="4138009" y="4243060"/>
                      <a:pt x="4138646" y="4247757"/>
                    </a:cubicBezTo>
                    <a:cubicBezTo>
                      <a:pt x="4138646" y="4247775"/>
                      <a:pt x="4138646" y="4247793"/>
                      <a:pt x="4138646" y="4247811"/>
                    </a:cubicBezTo>
                    <a:lnTo>
                      <a:pt x="4138646" y="4247811"/>
                    </a:lnTo>
                    <a:cubicBezTo>
                      <a:pt x="4139228" y="4252545"/>
                      <a:pt x="4135879" y="4256859"/>
                      <a:pt x="4131145" y="4257460"/>
                    </a:cubicBezTo>
                    <a:lnTo>
                      <a:pt x="4131145" y="4257460"/>
                    </a:lnTo>
                    <a:cubicBezTo>
                      <a:pt x="4130763" y="4257496"/>
                      <a:pt x="4130399" y="4257496"/>
                      <a:pt x="4130017" y="4257460"/>
                    </a:cubicBezTo>
                    <a:lnTo>
                      <a:pt x="4130017" y="4257460"/>
                    </a:lnTo>
                    <a:cubicBezTo>
                      <a:pt x="4125703" y="4257514"/>
                      <a:pt x="4122025" y="4254328"/>
                      <a:pt x="4121461" y="4250050"/>
                    </a:cubicBezTo>
                    <a:close/>
                    <a:moveTo>
                      <a:pt x="990954" y="4216700"/>
                    </a:moveTo>
                    <a:cubicBezTo>
                      <a:pt x="990182" y="4212003"/>
                      <a:pt x="993360" y="4207580"/>
                      <a:pt x="998051" y="4206797"/>
                    </a:cubicBezTo>
                    <a:cubicBezTo>
                      <a:pt x="998071" y="4206797"/>
                      <a:pt x="998090" y="4206797"/>
                      <a:pt x="998108" y="4206797"/>
                    </a:cubicBezTo>
                    <a:lnTo>
                      <a:pt x="998108" y="4206797"/>
                    </a:lnTo>
                    <a:cubicBezTo>
                      <a:pt x="1002790" y="4206032"/>
                      <a:pt x="1007214" y="4209182"/>
                      <a:pt x="1008011" y="4213860"/>
                    </a:cubicBezTo>
                    <a:lnTo>
                      <a:pt x="1008011" y="4213860"/>
                    </a:lnTo>
                    <a:cubicBezTo>
                      <a:pt x="1008799" y="4218539"/>
                      <a:pt x="1005654" y="4222963"/>
                      <a:pt x="1000984" y="4223745"/>
                    </a:cubicBezTo>
                    <a:cubicBezTo>
                      <a:pt x="1000942" y="4223745"/>
                      <a:pt x="1000899" y="4223763"/>
                      <a:pt x="1000857" y="4223763"/>
                    </a:cubicBezTo>
                    <a:lnTo>
                      <a:pt x="1000857" y="4223763"/>
                    </a:lnTo>
                    <a:cubicBezTo>
                      <a:pt x="1000403" y="4223800"/>
                      <a:pt x="999945" y="4223800"/>
                      <a:pt x="999491" y="4223763"/>
                    </a:cubicBezTo>
                    <a:lnTo>
                      <a:pt x="999491" y="4223763"/>
                    </a:lnTo>
                    <a:cubicBezTo>
                      <a:pt x="995317" y="4223763"/>
                      <a:pt x="991733" y="4220796"/>
                      <a:pt x="990954" y="4216700"/>
                    </a:cubicBezTo>
                    <a:close/>
                    <a:moveTo>
                      <a:pt x="4211937" y="4203520"/>
                    </a:moveTo>
                    <a:cubicBezTo>
                      <a:pt x="4208914" y="4199861"/>
                      <a:pt x="4209424" y="4194454"/>
                      <a:pt x="4213083" y="4191414"/>
                    </a:cubicBezTo>
                    <a:cubicBezTo>
                      <a:pt x="4213102" y="4191414"/>
                      <a:pt x="4213119" y="4191396"/>
                      <a:pt x="4213138" y="4191378"/>
                    </a:cubicBezTo>
                    <a:lnTo>
                      <a:pt x="4213138" y="4191378"/>
                    </a:lnTo>
                    <a:cubicBezTo>
                      <a:pt x="4216797" y="4188356"/>
                      <a:pt x="4222204" y="4188866"/>
                      <a:pt x="4225244" y="4192525"/>
                    </a:cubicBezTo>
                    <a:cubicBezTo>
                      <a:pt x="4225244" y="4192543"/>
                      <a:pt x="4225262" y="4192561"/>
                      <a:pt x="4225280" y="4192579"/>
                    </a:cubicBezTo>
                    <a:lnTo>
                      <a:pt x="4225280" y="4192579"/>
                    </a:lnTo>
                    <a:cubicBezTo>
                      <a:pt x="4228265" y="4196275"/>
                      <a:pt x="4227719" y="4201682"/>
                      <a:pt x="4224079" y="4204722"/>
                    </a:cubicBezTo>
                    <a:lnTo>
                      <a:pt x="4224079" y="4204722"/>
                    </a:lnTo>
                    <a:cubicBezTo>
                      <a:pt x="4222532" y="4205960"/>
                      <a:pt x="4220602" y="4206633"/>
                      <a:pt x="4218617" y="4206633"/>
                    </a:cubicBezTo>
                    <a:lnTo>
                      <a:pt x="4218617" y="4206633"/>
                    </a:lnTo>
                    <a:cubicBezTo>
                      <a:pt x="4216032" y="4206670"/>
                      <a:pt x="4213575" y="4205523"/>
                      <a:pt x="4211937" y="4203520"/>
                    </a:cubicBezTo>
                    <a:close/>
                    <a:moveTo>
                      <a:pt x="4295676" y="4142863"/>
                    </a:moveTo>
                    <a:cubicBezTo>
                      <a:pt x="4292746" y="4139168"/>
                      <a:pt x="4293346" y="4133797"/>
                      <a:pt x="4297042" y="4130867"/>
                    </a:cubicBezTo>
                    <a:cubicBezTo>
                      <a:pt x="4297078" y="4130848"/>
                      <a:pt x="4297096" y="4130812"/>
                      <a:pt x="4297133" y="4130794"/>
                    </a:cubicBezTo>
                    <a:lnTo>
                      <a:pt x="4297133" y="4130794"/>
                    </a:lnTo>
                    <a:cubicBezTo>
                      <a:pt x="4300901" y="4127845"/>
                      <a:pt x="4306344" y="4128500"/>
                      <a:pt x="4309293" y="4132268"/>
                    </a:cubicBezTo>
                    <a:lnTo>
                      <a:pt x="4309293" y="4132268"/>
                    </a:lnTo>
                    <a:cubicBezTo>
                      <a:pt x="4312206" y="4135982"/>
                      <a:pt x="4311550" y="4141352"/>
                      <a:pt x="4307837" y="4144247"/>
                    </a:cubicBezTo>
                    <a:cubicBezTo>
                      <a:pt x="4307801" y="4144283"/>
                      <a:pt x="4307764" y="4144302"/>
                      <a:pt x="4307728" y="4144338"/>
                    </a:cubicBezTo>
                    <a:lnTo>
                      <a:pt x="4307728" y="4144338"/>
                    </a:lnTo>
                    <a:cubicBezTo>
                      <a:pt x="4306253" y="4145539"/>
                      <a:pt x="4304396" y="4146177"/>
                      <a:pt x="4302485" y="4146158"/>
                    </a:cubicBezTo>
                    <a:lnTo>
                      <a:pt x="4302485" y="4146158"/>
                    </a:lnTo>
                    <a:cubicBezTo>
                      <a:pt x="4299827" y="4146177"/>
                      <a:pt x="4297314" y="4144957"/>
                      <a:pt x="4295676" y="4142863"/>
                    </a:cubicBezTo>
                    <a:close/>
                    <a:moveTo>
                      <a:pt x="964084" y="4119489"/>
                    </a:moveTo>
                    <a:lnTo>
                      <a:pt x="964084" y="4119489"/>
                    </a:lnTo>
                    <a:cubicBezTo>
                      <a:pt x="962107" y="4115193"/>
                      <a:pt x="963991" y="4110095"/>
                      <a:pt x="968295" y="4108111"/>
                    </a:cubicBezTo>
                    <a:cubicBezTo>
                      <a:pt x="968298" y="4108111"/>
                      <a:pt x="968304" y="4108111"/>
                      <a:pt x="968307" y="4108111"/>
                    </a:cubicBezTo>
                    <a:lnTo>
                      <a:pt x="968307" y="4108111"/>
                    </a:lnTo>
                    <a:cubicBezTo>
                      <a:pt x="972616" y="4106127"/>
                      <a:pt x="977721" y="4108002"/>
                      <a:pt x="979709" y="4112316"/>
                    </a:cubicBezTo>
                    <a:cubicBezTo>
                      <a:pt x="979725" y="4112353"/>
                      <a:pt x="979742" y="4112389"/>
                      <a:pt x="979758" y="4112426"/>
                    </a:cubicBezTo>
                    <a:lnTo>
                      <a:pt x="979758" y="4112426"/>
                    </a:lnTo>
                    <a:cubicBezTo>
                      <a:pt x="981693" y="4116758"/>
                      <a:pt x="979767" y="4121837"/>
                      <a:pt x="975444" y="4123803"/>
                    </a:cubicBezTo>
                    <a:lnTo>
                      <a:pt x="975444" y="4123803"/>
                    </a:lnTo>
                    <a:cubicBezTo>
                      <a:pt x="974329" y="4124295"/>
                      <a:pt x="973128" y="4124550"/>
                      <a:pt x="971912" y="4124568"/>
                    </a:cubicBezTo>
                    <a:lnTo>
                      <a:pt x="971912" y="4124568"/>
                    </a:lnTo>
                    <a:cubicBezTo>
                      <a:pt x="968526" y="4124568"/>
                      <a:pt x="965455" y="4122584"/>
                      <a:pt x="964084" y="4119489"/>
                    </a:cubicBezTo>
                    <a:close/>
                    <a:moveTo>
                      <a:pt x="4371752" y="4073050"/>
                    </a:moveTo>
                    <a:cubicBezTo>
                      <a:pt x="4368221" y="4069864"/>
                      <a:pt x="4367966" y="4064421"/>
                      <a:pt x="4371151" y="4060889"/>
                    </a:cubicBezTo>
                    <a:lnTo>
                      <a:pt x="4371151" y="4060889"/>
                    </a:lnTo>
                    <a:cubicBezTo>
                      <a:pt x="4374337" y="4057376"/>
                      <a:pt x="4379781" y="4057103"/>
                      <a:pt x="4383294" y="4060288"/>
                    </a:cubicBezTo>
                    <a:lnTo>
                      <a:pt x="4383294" y="4060288"/>
                    </a:lnTo>
                    <a:cubicBezTo>
                      <a:pt x="4386826" y="4063420"/>
                      <a:pt x="4387135" y="4068808"/>
                      <a:pt x="4384004" y="4072340"/>
                    </a:cubicBezTo>
                    <a:cubicBezTo>
                      <a:pt x="4383986" y="4072376"/>
                      <a:pt x="4383949" y="4072413"/>
                      <a:pt x="4383913" y="4072449"/>
                    </a:cubicBezTo>
                    <a:lnTo>
                      <a:pt x="4383913" y="4072449"/>
                    </a:lnTo>
                    <a:cubicBezTo>
                      <a:pt x="4382293" y="4074288"/>
                      <a:pt x="4379962" y="4075325"/>
                      <a:pt x="4377523" y="4075289"/>
                    </a:cubicBezTo>
                    <a:lnTo>
                      <a:pt x="4377523" y="4075289"/>
                    </a:lnTo>
                    <a:cubicBezTo>
                      <a:pt x="4375375" y="4075253"/>
                      <a:pt x="4373336" y="4074451"/>
                      <a:pt x="4371752" y="4072995"/>
                    </a:cubicBezTo>
                    <a:close/>
                    <a:moveTo>
                      <a:pt x="913330" y="4031471"/>
                    </a:moveTo>
                    <a:cubicBezTo>
                      <a:pt x="910510" y="4027721"/>
                      <a:pt x="911270" y="4022387"/>
                      <a:pt x="915023" y="4019565"/>
                    </a:cubicBezTo>
                    <a:cubicBezTo>
                      <a:pt x="915065" y="4019529"/>
                      <a:pt x="915109" y="4019511"/>
                      <a:pt x="915151" y="4019474"/>
                    </a:cubicBezTo>
                    <a:lnTo>
                      <a:pt x="915151" y="4019474"/>
                    </a:lnTo>
                    <a:cubicBezTo>
                      <a:pt x="918957" y="4016635"/>
                      <a:pt x="924340" y="4017435"/>
                      <a:pt x="927175" y="4021240"/>
                    </a:cubicBezTo>
                    <a:cubicBezTo>
                      <a:pt x="927189" y="4021258"/>
                      <a:pt x="927206" y="4021276"/>
                      <a:pt x="927220" y="4021295"/>
                    </a:cubicBezTo>
                    <a:lnTo>
                      <a:pt x="927220" y="4021295"/>
                    </a:lnTo>
                    <a:cubicBezTo>
                      <a:pt x="929984" y="4025172"/>
                      <a:pt x="929097" y="4030561"/>
                      <a:pt x="925236" y="4033346"/>
                    </a:cubicBezTo>
                    <a:lnTo>
                      <a:pt x="925236" y="4033346"/>
                    </a:lnTo>
                    <a:cubicBezTo>
                      <a:pt x="923785" y="4034420"/>
                      <a:pt x="922030" y="4034984"/>
                      <a:pt x="920230" y="4034984"/>
                    </a:cubicBezTo>
                    <a:lnTo>
                      <a:pt x="920230" y="4034984"/>
                    </a:lnTo>
                    <a:cubicBezTo>
                      <a:pt x="917503" y="4034966"/>
                      <a:pt x="914941" y="4033674"/>
                      <a:pt x="913330" y="4031471"/>
                    </a:cubicBezTo>
                    <a:close/>
                    <a:moveTo>
                      <a:pt x="4437488" y="3993133"/>
                    </a:moveTo>
                    <a:cubicBezTo>
                      <a:pt x="4433665" y="3990293"/>
                      <a:pt x="4432846" y="3984904"/>
                      <a:pt x="4435667" y="3981063"/>
                    </a:cubicBezTo>
                    <a:lnTo>
                      <a:pt x="4435667" y="3981063"/>
                    </a:lnTo>
                    <a:cubicBezTo>
                      <a:pt x="4438416" y="3977258"/>
                      <a:pt x="4443732" y="3976403"/>
                      <a:pt x="4447537" y="3979170"/>
                    </a:cubicBezTo>
                    <a:cubicBezTo>
                      <a:pt x="4447574" y="3979188"/>
                      <a:pt x="4447610" y="3979225"/>
                      <a:pt x="4447646" y="3979243"/>
                    </a:cubicBezTo>
                    <a:lnTo>
                      <a:pt x="4447646" y="3979243"/>
                    </a:lnTo>
                    <a:cubicBezTo>
                      <a:pt x="4451451" y="3982083"/>
                      <a:pt x="4452270" y="3987471"/>
                      <a:pt x="4449466" y="3991312"/>
                    </a:cubicBezTo>
                    <a:lnTo>
                      <a:pt x="4449466" y="3991312"/>
                    </a:lnTo>
                    <a:cubicBezTo>
                      <a:pt x="4447828" y="3993533"/>
                      <a:pt x="4445243" y="3994844"/>
                      <a:pt x="4442476" y="3994844"/>
                    </a:cubicBezTo>
                    <a:lnTo>
                      <a:pt x="4442476" y="3994844"/>
                    </a:lnTo>
                    <a:cubicBezTo>
                      <a:pt x="4440674" y="3994789"/>
                      <a:pt x="4438945" y="3994189"/>
                      <a:pt x="4437488" y="3993133"/>
                    </a:cubicBezTo>
                    <a:close/>
                    <a:moveTo>
                      <a:pt x="845519" y="3956069"/>
                    </a:moveTo>
                    <a:cubicBezTo>
                      <a:pt x="841977" y="3952919"/>
                      <a:pt x="841651" y="3947513"/>
                      <a:pt x="844793" y="3943963"/>
                    </a:cubicBezTo>
                    <a:cubicBezTo>
                      <a:pt x="844806" y="3943945"/>
                      <a:pt x="844816" y="3943945"/>
                      <a:pt x="844827" y="3943926"/>
                    </a:cubicBezTo>
                    <a:lnTo>
                      <a:pt x="844827" y="3943926"/>
                    </a:lnTo>
                    <a:cubicBezTo>
                      <a:pt x="847984" y="3940376"/>
                      <a:pt x="853414" y="3940067"/>
                      <a:pt x="856959" y="3943216"/>
                    </a:cubicBezTo>
                    <a:cubicBezTo>
                      <a:pt x="856963" y="3943235"/>
                      <a:pt x="856966" y="3943235"/>
                      <a:pt x="856970" y="3943235"/>
                    </a:cubicBezTo>
                    <a:lnTo>
                      <a:pt x="856970" y="3943235"/>
                    </a:lnTo>
                    <a:cubicBezTo>
                      <a:pt x="860518" y="3946366"/>
                      <a:pt x="860849" y="3951791"/>
                      <a:pt x="857712" y="3955341"/>
                    </a:cubicBezTo>
                    <a:cubicBezTo>
                      <a:pt x="857696" y="3955359"/>
                      <a:pt x="857678" y="3955377"/>
                      <a:pt x="857662" y="3955395"/>
                    </a:cubicBezTo>
                    <a:lnTo>
                      <a:pt x="857662" y="3955395"/>
                    </a:lnTo>
                    <a:cubicBezTo>
                      <a:pt x="856019" y="3957234"/>
                      <a:pt x="853669" y="3958308"/>
                      <a:pt x="851199" y="3958308"/>
                    </a:cubicBezTo>
                    <a:lnTo>
                      <a:pt x="851199" y="3958308"/>
                    </a:lnTo>
                    <a:cubicBezTo>
                      <a:pt x="849096" y="3958290"/>
                      <a:pt x="847074" y="3957489"/>
                      <a:pt x="845519" y="3956069"/>
                    </a:cubicBezTo>
                    <a:close/>
                    <a:moveTo>
                      <a:pt x="4496343" y="3907991"/>
                    </a:moveTo>
                    <a:cubicBezTo>
                      <a:pt x="4492374" y="3905443"/>
                      <a:pt x="4491227" y="3900181"/>
                      <a:pt x="4493776" y="3896213"/>
                    </a:cubicBezTo>
                    <a:cubicBezTo>
                      <a:pt x="4493794" y="3896176"/>
                      <a:pt x="4493830" y="3896140"/>
                      <a:pt x="4493849" y="3896104"/>
                    </a:cubicBezTo>
                    <a:lnTo>
                      <a:pt x="4493849" y="3896104"/>
                    </a:lnTo>
                    <a:cubicBezTo>
                      <a:pt x="4496379" y="3892153"/>
                      <a:pt x="4501640" y="3890988"/>
                      <a:pt x="4505590" y="3893519"/>
                    </a:cubicBezTo>
                    <a:cubicBezTo>
                      <a:pt x="4505645" y="3893537"/>
                      <a:pt x="4505681" y="3893573"/>
                      <a:pt x="4505736" y="3893610"/>
                    </a:cubicBezTo>
                    <a:lnTo>
                      <a:pt x="4505736" y="3893610"/>
                    </a:lnTo>
                    <a:cubicBezTo>
                      <a:pt x="4509705" y="3896213"/>
                      <a:pt x="4510815" y="3901528"/>
                      <a:pt x="4508230" y="3905497"/>
                    </a:cubicBezTo>
                    <a:lnTo>
                      <a:pt x="4508230" y="3905497"/>
                    </a:lnTo>
                    <a:cubicBezTo>
                      <a:pt x="4506610" y="3907936"/>
                      <a:pt x="4503879" y="3909393"/>
                      <a:pt x="4500948" y="3909374"/>
                    </a:cubicBezTo>
                    <a:lnTo>
                      <a:pt x="4500948" y="3909374"/>
                    </a:lnTo>
                    <a:cubicBezTo>
                      <a:pt x="4499310" y="3909356"/>
                      <a:pt x="4497708" y="3908883"/>
                      <a:pt x="4496343" y="3907991"/>
                    </a:cubicBezTo>
                    <a:close/>
                    <a:moveTo>
                      <a:pt x="762471" y="3898616"/>
                    </a:moveTo>
                    <a:cubicBezTo>
                      <a:pt x="758280" y="3896377"/>
                      <a:pt x="756660" y="3891188"/>
                      <a:pt x="758830" y="3886965"/>
                    </a:cubicBezTo>
                    <a:lnTo>
                      <a:pt x="758830" y="3886965"/>
                    </a:lnTo>
                    <a:cubicBezTo>
                      <a:pt x="761004" y="3882760"/>
                      <a:pt x="766176" y="3881103"/>
                      <a:pt x="770383" y="3883288"/>
                    </a:cubicBezTo>
                    <a:cubicBezTo>
                      <a:pt x="770410" y="3883288"/>
                      <a:pt x="770437" y="3883306"/>
                      <a:pt x="770463" y="3883324"/>
                    </a:cubicBezTo>
                    <a:lnTo>
                      <a:pt x="770463" y="3883324"/>
                    </a:lnTo>
                    <a:cubicBezTo>
                      <a:pt x="774650" y="3885545"/>
                      <a:pt x="776272" y="3890715"/>
                      <a:pt x="774104" y="3894938"/>
                    </a:cubicBezTo>
                    <a:lnTo>
                      <a:pt x="774104" y="3894938"/>
                    </a:lnTo>
                    <a:cubicBezTo>
                      <a:pt x="772602" y="3897797"/>
                      <a:pt x="769647" y="3899581"/>
                      <a:pt x="766421" y="3899599"/>
                    </a:cubicBezTo>
                    <a:lnTo>
                      <a:pt x="766421" y="3899599"/>
                    </a:lnTo>
                    <a:cubicBezTo>
                      <a:pt x="765043" y="3899599"/>
                      <a:pt x="763687" y="3899271"/>
                      <a:pt x="762471" y="3898616"/>
                    </a:cubicBezTo>
                    <a:close/>
                    <a:moveTo>
                      <a:pt x="667681" y="3864028"/>
                    </a:moveTo>
                    <a:cubicBezTo>
                      <a:pt x="663055" y="3863008"/>
                      <a:pt x="660124" y="3858439"/>
                      <a:pt x="661137" y="3853815"/>
                    </a:cubicBezTo>
                    <a:cubicBezTo>
                      <a:pt x="661140" y="3853815"/>
                      <a:pt x="661142" y="3853797"/>
                      <a:pt x="661146" y="3853779"/>
                    </a:cubicBezTo>
                    <a:lnTo>
                      <a:pt x="661146" y="3853779"/>
                    </a:lnTo>
                    <a:cubicBezTo>
                      <a:pt x="662185" y="3849118"/>
                      <a:pt x="666806" y="3846187"/>
                      <a:pt x="671468" y="3847225"/>
                    </a:cubicBezTo>
                    <a:cubicBezTo>
                      <a:pt x="671473" y="3847225"/>
                      <a:pt x="671480" y="3847225"/>
                      <a:pt x="671486" y="3847225"/>
                    </a:cubicBezTo>
                    <a:lnTo>
                      <a:pt x="671486" y="3847225"/>
                    </a:lnTo>
                    <a:cubicBezTo>
                      <a:pt x="676112" y="3848245"/>
                      <a:pt x="679042" y="3852814"/>
                      <a:pt x="678030" y="3857438"/>
                    </a:cubicBezTo>
                    <a:cubicBezTo>
                      <a:pt x="678027" y="3857438"/>
                      <a:pt x="678025" y="3857456"/>
                      <a:pt x="678021" y="3857474"/>
                    </a:cubicBezTo>
                    <a:lnTo>
                      <a:pt x="678021" y="3857474"/>
                    </a:lnTo>
                    <a:cubicBezTo>
                      <a:pt x="677125" y="3861406"/>
                      <a:pt x="673616" y="3864210"/>
                      <a:pt x="669574" y="3864191"/>
                    </a:cubicBezTo>
                    <a:lnTo>
                      <a:pt x="669574" y="3864191"/>
                    </a:lnTo>
                    <a:cubicBezTo>
                      <a:pt x="668937" y="3864191"/>
                      <a:pt x="668300" y="3864119"/>
                      <a:pt x="667681" y="3863973"/>
                    </a:cubicBezTo>
                    <a:close/>
                    <a:moveTo>
                      <a:pt x="566447" y="3848172"/>
                    </a:moveTo>
                    <a:cubicBezTo>
                      <a:pt x="561743" y="3847680"/>
                      <a:pt x="558317" y="3843493"/>
                      <a:pt x="558783" y="3838778"/>
                    </a:cubicBezTo>
                    <a:lnTo>
                      <a:pt x="558783" y="3838778"/>
                    </a:lnTo>
                    <a:cubicBezTo>
                      <a:pt x="559234" y="3834082"/>
                      <a:pt x="563405" y="3830641"/>
                      <a:pt x="568098" y="3831096"/>
                    </a:cubicBezTo>
                    <a:cubicBezTo>
                      <a:pt x="568155" y="3831096"/>
                      <a:pt x="568211" y="3831114"/>
                      <a:pt x="568267" y="3831114"/>
                    </a:cubicBezTo>
                    <a:lnTo>
                      <a:pt x="568267" y="3831114"/>
                    </a:lnTo>
                    <a:cubicBezTo>
                      <a:pt x="572933" y="3831533"/>
                      <a:pt x="576372" y="3835665"/>
                      <a:pt x="575950" y="3840325"/>
                    </a:cubicBezTo>
                    <a:cubicBezTo>
                      <a:pt x="575944" y="3840380"/>
                      <a:pt x="575939" y="3840453"/>
                      <a:pt x="575931" y="3840508"/>
                    </a:cubicBezTo>
                    <a:lnTo>
                      <a:pt x="575931" y="3840508"/>
                    </a:lnTo>
                    <a:cubicBezTo>
                      <a:pt x="575465" y="3844913"/>
                      <a:pt x="571752" y="3848263"/>
                      <a:pt x="567321" y="3848263"/>
                    </a:cubicBezTo>
                    <a:lnTo>
                      <a:pt x="567321" y="3848263"/>
                    </a:lnTo>
                    <a:cubicBezTo>
                      <a:pt x="567024" y="3848263"/>
                      <a:pt x="566729" y="3848208"/>
                      <a:pt x="566447" y="3848117"/>
                    </a:cubicBezTo>
                    <a:close/>
                    <a:moveTo>
                      <a:pt x="463319" y="3836976"/>
                    </a:moveTo>
                    <a:cubicBezTo>
                      <a:pt x="458586" y="3836412"/>
                      <a:pt x="455195" y="3832134"/>
                      <a:pt x="455728" y="3827401"/>
                    </a:cubicBezTo>
                    <a:lnTo>
                      <a:pt x="455728" y="3827401"/>
                    </a:lnTo>
                    <a:cubicBezTo>
                      <a:pt x="456316" y="3822686"/>
                      <a:pt x="460580" y="3819318"/>
                      <a:pt x="465304" y="3819828"/>
                    </a:cubicBezTo>
                    <a:lnTo>
                      <a:pt x="465304" y="3819828"/>
                    </a:lnTo>
                    <a:cubicBezTo>
                      <a:pt x="470022" y="3820392"/>
                      <a:pt x="473401" y="3824670"/>
                      <a:pt x="472877" y="3829385"/>
                    </a:cubicBezTo>
                    <a:lnTo>
                      <a:pt x="472877" y="3829385"/>
                    </a:lnTo>
                    <a:cubicBezTo>
                      <a:pt x="472389" y="3833736"/>
                      <a:pt x="468728" y="3837012"/>
                      <a:pt x="464357" y="3837049"/>
                    </a:cubicBezTo>
                    <a:lnTo>
                      <a:pt x="464357" y="3837049"/>
                    </a:lnTo>
                    <a:cubicBezTo>
                      <a:pt x="464008" y="3837049"/>
                      <a:pt x="463660" y="3836994"/>
                      <a:pt x="463319" y="3836921"/>
                    </a:cubicBezTo>
                    <a:close/>
                    <a:moveTo>
                      <a:pt x="4549754" y="3819482"/>
                    </a:moveTo>
                    <a:cubicBezTo>
                      <a:pt x="4545567" y="3817243"/>
                      <a:pt x="4543947" y="3812073"/>
                      <a:pt x="4546113" y="3807849"/>
                    </a:cubicBezTo>
                    <a:lnTo>
                      <a:pt x="4546113" y="3807849"/>
                    </a:lnTo>
                    <a:cubicBezTo>
                      <a:pt x="4548316" y="3803626"/>
                      <a:pt x="4553541" y="3801987"/>
                      <a:pt x="4557764" y="3804208"/>
                    </a:cubicBezTo>
                    <a:cubicBezTo>
                      <a:pt x="4557764" y="3804208"/>
                      <a:pt x="4557764" y="3804208"/>
                      <a:pt x="4557764" y="3804208"/>
                    </a:cubicBezTo>
                    <a:lnTo>
                      <a:pt x="4557764" y="3804208"/>
                    </a:lnTo>
                    <a:cubicBezTo>
                      <a:pt x="4561933" y="3806411"/>
                      <a:pt x="4563571" y="3811563"/>
                      <a:pt x="4561405" y="3815750"/>
                    </a:cubicBezTo>
                    <a:lnTo>
                      <a:pt x="4561405" y="3815750"/>
                    </a:lnTo>
                    <a:cubicBezTo>
                      <a:pt x="4559948" y="3818644"/>
                      <a:pt x="4556981" y="3820483"/>
                      <a:pt x="4553741" y="3820501"/>
                    </a:cubicBezTo>
                    <a:lnTo>
                      <a:pt x="4553741" y="3820501"/>
                    </a:lnTo>
                    <a:cubicBezTo>
                      <a:pt x="4552339" y="3820446"/>
                      <a:pt x="4550956" y="3820082"/>
                      <a:pt x="4549718" y="3819427"/>
                    </a:cubicBezTo>
                    <a:close/>
                    <a:moveTo>
                      <a:pt x="360938" y="3814130"/>
                    </a:moveTo>
                    <a:lnTo>
                      <a:pt x="360938" y="3814130"/>
                    </a:lnTo>
                    <a:lnTo>
                      <a:pt x="360938" y="3814130"/>
                    </a:lnTo>
                    <a:cubicBezTo>
                      <a:pt x="356405" y="3812801"/>
                      <a:pt x="353813" y="3808031"/>
                      <a:pt x="355149" y="3803498"/>
                    </a:cubicBezTo>
                    <a:cubicBezTo>
                      <a:pt x="355155" y="3803480"/>
                      <a:pt x="355162" y="3803462"/>
                      <a:pt x="355167" y="3803444"/>
                    </a:cubicBezTo>
                    <a:lnTo>
                      <a:pt x="355167" y="3803444"/>
                    </a:lnTo>
                    <a:cubicBezTo>
                      <a:pt x="356551" y="3798874"/>
                      <a:pt x="361375" y="3796289"/>
                      <a:pt x="365944" y="3797673"/>
                    </a:cubicBezTo>
                    <a:lnTo>
                      <a:pt x="365944" y="3797673"/>
                    </a:lnTo>
                    <a:cubicBezTo>
                      <a:pt x="370466" y="3799093"/>
                      <a:pt x="373000" y="3803899"/>
                      <a:pt x="371624" y="3808432"/>
                    </a:cubicBezTo>
                    <a:lnTo>
                      <a:pt x="371624" y="3808432"/>
                    </a:lnTo>
                    <a:cubicBezTo>
                      <a:pt x="370512" y="3812073"/>
                      <a:pt x="367159" y="3814548"/>
                      <a:pt x="363359" y="3814548"/>
                    </a:cubicBezTo>
                    <a:lnTo>
                      <a:pt x="363359" y="3814548"/>
                    </a:lnTo>
                    <a:cubicBezTo>
                      <a:pt x="362526" y="3814475"/>
                      <a:pt x="361701" y="3814330"/>
                      <a:pt x="360902" y="3814075"/>
                    </a:cubicBezTo>
                    <a:close/>
                    <a:moveTo>
                      <a:pt x="265220" y="3769857"/>
                    </a:moveTo>
                    <a:cubicBezTo>
                      <a:pt x="261178" y="3767326"/>
                      <a:pt x="259948" y="3762011"/>
                      <a:pt x="262471" y="3757969"/>
                    </a:cubicBezTo>
                    <a:lnTo>
                      <a:pt x="262471" y="3757969"/>
                    </a:lnTo>
                    <a:cubicBezTo>
                      <a:pt x="265025" y="3753964"/>
                      <a:pt x="270333" y="3752763"/>
                      <a:pt x="274358" y="3755293"/>
                    </a:cubicBezTo>
                    <a:lnTo>
                      <a:pt x="274358" y="3755293"/>
                    </a:lnTo>
                    <a:cubicBezTo>
                      <a:pt x="278391" y="3757824"/>
                      <a:pt x="279619" y="3763139"/>
                      <a:pt x="277107" y="3767181"/>
                    </a:cubicBezTo>
                    <a:lnTo>
                      <a:pt x="277107" y="3767181"/>
                    </a:lnTo>
                    <a:cubicBezTo>
                      <a:pt x="275514" y="3769656"/>
                      <a:pt x="272771" y="3771149"/>
                      <a:pt x="269826" y="3771149"/>
                    </a:cubicBezTo>
                    <a:lnTo>
                      <a:pt x="269826" y="3771149"/>
                    </a:lnTo>
                    <a:cubicBezTo>
                      <a:pt x="268194" y="3771167"/>
                      <a:pt x="266596" y="3770712"/>
                      <a:pt x="265238" y="3769802"/>
                    </a:cubicBezTo>
                    <a:close/>
                    <a:moveTo>
                      <a:pt x="4584452" y="3722525"/>
                    </a:moveTo>
                    <a:cubicBezTo>
                      <a:pt x="4579773" y="3721597"/>
                      <a:pt x="4576733" y="3717046"/>
                      <a:pt x="4577643" y="3712367"/>
                    </a:cubicBezTo>
                    <a:lnTo>
                      <a:pt x="4577643" y="3712367"/>
                    </a:lnTo>
                    <a:cubicBezTo>
                      <a:pt x="4578572" y="3707725"/>
                      <a:pt x="4583068" y="3704722"/>
                      <a:pt x="4587710" y="3705650"/>
                    </a:cubicBezTo>
                    <a:cubicBezTo>
                      <a:pt x="4587710" y="3705650"/>
                      <a:pt x="4587728" y="3705650"/>
                      <a:pt x="4587728" y="3705650"/>
                    </a:cubicBezTo>
                    <a:lnTo>
                      <a:pt x="4587728" y="3705650"/>
                    </a:lnTo>
                    <a:cubicBezTo>
                      <a:pt x="4592334" y="3706469"/>
                      <a:pt x="4595410" y="3710893"/>
                      <a:pt x="4594573" y="3715499"/>
                    </a:cubicBezTo>
                    <a:cubicBezTo>
                      <a:pt x="4594573" y="3715571"/>
                      <a:pt x="4594555" y="3715644"/>
                      <a:pt x="4594537" y="3715717"/>
                    </a:cubicBezTo>
                    <a:lnTo>
                      <a:pt x="4594537" y="3715717"/>
                    </a:lnTo>
                    <a:cubicBezTo>
                      <a:pt x="4593772" y="3719777"/>
                      <a:pt x="4590223" y="3722726"/>
                      <a:pt x="4586090" y="3722707"/>
                    </a:cubicBezTo>
                    <a:lnTo>
                      <a:pt x="4586090" y="3722707"/>
                    </a:lnTo>
                    <a:cubicBezTo>
                      <a:pt x="4585544" y="3722671"/>
                      <a:pt x="4584998" y="3722598"/>
                      <a:pt x="4584470" y="3722489"/>
                    </a:cubicBezTo>
                    <a:close/>
                    <a:moveTo>
                      <a:pt x="182863" y="3704576"/>
                    </a:moveTo>
                    <a:lnTo>
                      <a:pt x="182863" y="3704576"/>
                    </a:lnTo>
                    <a:cubicBezTo>
                      <a:pt x="179485" y="3701226"/>
                      <a:pt x="179461" y="3695783"/>
                      <a:pt x="182807" y="3692397"/>
                    </a:cubicBezTo>
                    <a:cubicBezTo>
                      <a:pt x="182825" y="3692379"/>
                      <a:pt x="182845" y="3692361"/>
                      <a:pt x="182863" y="3692343"/>
                    </a:cubicBezTo>
                    <a:lnTo>
                      <a:pt x="182863" y="3692343"/>
                    </a:lnTo>
                    <a:cubicBezTo>
                      <a:pt x="186208" y="3688993"/>
                      <a:pt x="191636" y="3688975"/>
                      <a:pt x="194989" y="3692324"/>
                    </a:cubicBezTo>
                    <a:cubicBezTo>
                      <a:pt x="194995" y="3692324"/>
                      <a:pt x="195000" y="3692343"/>
                      <a:pt x="195006" y="3692343"/>
                    </a:cubicBezTo>
                    <a:lnTo>
                      <a:pt x="195006" y="3692343"/>
                    </a:lnTo>
                    <a:cubicBezTo>
                      <a:pt x="198366" y="3695729"/>
                      <a:pt x="198366" y="3701190"/>
                      <a:pt x="195006" y="3704576"/>
                    </a:cubicBezTo>
                    <a:lnTo>
                      <a:pt x="195006" y="3704576"/>
                    </a:lnTo>
                    <a:cubicBezTo>
                      <a:pt x="193391" y="3706214"/>
                      <a:pt x="191185" y="3707106"/>
                      <a:pt x="188889" y="3707088"/>
                    </a:cubicBezTo>
                    <a:lnTo>
                      <a:pt x="188889" y="3707088"/>
                    </a:lnTo>
                    <a:cubicBezTo>
                      <a:pt x="186628" y="3707070"/>
                      <a:pt x="184462" y="3706178"/>
                      <a:pt x="182863" y="3704576"/>
                    </a:cubicBezTo>
                    <a:close/>
                    <a:moveTo>
                      <a:pt x="116527" y="3622984"/>
                    </a:moveTo>
                    <a:cubicBezTo>
                      <a:pt x="113946" y="3619016"/>
                      <a:pt x="115060" y="3613700"/>
                      <a:pt x="119021" y="3611097"/>
                    </a:cubicBezTo>
                    <a:lnTo>
                      <a:pt x="119021" y="3611097"/>
                    </a:lnTo>
                    <a:cubicBezTo>
                      <a:pt x="122955" y="3608512"/>
                      <a:pt x="128236" y="3609604"/>
                      <a:pt x="130819" y="3613536"/>
                    </a:cubicBezTo>
                    <a:cubicBezTo>
                      <a:pt x="130848" y="3613591"/>
                      <a:pt x="130879" y="3613627"/>
                      <a:pt x="130908" y="3613682"/>
                    </a:cubicBezTo>
                    <a:lnTo>
                      <a:pt x="130908" y="3613682"/>
                    </a:lnTo>
                    <a:cubicBezTo>
                      <a:pt x="133504" y="3617650"/>
                      <a:pt x="132399" y="3622966"/>
                      <a:pt x="128438" y="3625551"/>
                    </a:cubicBezTo>
                    <a:cubicBezTo>
                      <a:pt x="128431" y="3625551"/>
                      <a:pt x="128422" y="3625569"/>
                      <a:pt x="128414" y="3625569"/>
                    </a:cubicBezTo>
                    <a:lnTo>
                      <a:pt x="128414" y="3625569"/>
                    </a:lnTo>
                    <a:cubicBezTo>
                      <a:pt x="127033" y="3626461"/>
                      <a:pt x="125420" y="3626953"/>
                      <a:pt x="123772" y="3626953"/>
                    </a:cubicBezTo>
                    <a:lnTo>
                      <a:pt x="123772" y="3626953"/>
                    </a:lnTo>
                    <a:cubicBezTo>
                      <a:pt x="120836" y="3626971"/>
                      <a:pt x="118098" y="3625460"/>
                      <a:pt x="116527" y="3622984"/>
                    </a:cubicBezTo>
                    <a:close/>
                    <a:moveTo>
                      <a:pt x="4590240" y="3611788"/>
                    </a:moveTo>
                    <a:lnTo>
                      <a:pt x="4590240" y="3611788"/>
                    </a:lnTo>
                    <a:cubicBezTo>
                      <a:pt x="4590168" y="3607037"/>
                      <a:pt x="4593936" y="3603105"/>
                      <a:pt x="4598688" y="3602996"/>
                    </a:cubicBezTo>
                    <a:lnTo>
                      <a:pt x="4598688" y="3602996"/>
                    </a:lnTo>
                    <a:cubicBezTo>
                      <a:pt x="4603457" y="3602905"/>
                      <a:pt x="4607425" y="3606673"/>
                      <a:pt x="4607571" y="3611443"/>
                    </a:cubicBezTo>
                    <a:lnTo>
                      <a:pt x="4607571" y="3611443"/>
                    </a:lnTo>
                    <a:cubicBezTo>
                      <a:pt x="4607644" y="3616194"/>
                      <a:pt x="4603876" y="3620126"/>
                      <a:pt x="4599124" y="3620217"/>
                    </a:cubicBezTo>
                    <a:lnTo>
                      <a:pt x="4598960" y="3620217"/>
                    </a:lnTo>
                    <a:cubicBezTo>
                      <a:pt x="4594245" y="3620235"/>
                      <a:pt x="4590386" y="3616503"/>
                      <a:pt x="4590240" y="3611788"/>
                    </a:cubicBezTo>
                    <a:close/>
                    <a:moveTo>
                      <a:pt x="69633" y="3528904"/>
                    </a:moveTo>
                    <a:cubicBezTo>
                      <a:pt x="67994" y="3524481"/>
                      <a:pt x="70259" y="3519547"/>
                      <a:pt x="74692" y="3517909"/>
                    </a:cubicBezTo>
                    <a:cubicBezTo>
                      <a:pt x="74728" y="3517891"/>
                      <a:pt x="74766" y="3517891"/>
                      <a:pt x="74803" y="3517872"/>
                    </a:cubicBezTo>
                    <a:lnTo>
                      <a:pt x="74803" y="3517872"/>
                    </a:lnTo>
                    <a:cubicBezTo>
                      <a:pt x="79252" y="3516252"/>
                      <a:pt x="84172" y="3518546"/>
                      <a:pt x="85796" y="3522988"/>
                    </a:cubicBezTo>
                    <a:cubicBezTo>
                      <a:pt x="85803" y="3523006"/>
                      <a:pt x="85809" y="3523024"/>
                      <a:pt x="85816" y="3523042"/>
                    </a:cubicBezTo>
                    <a:lnTo>
                      <a:pt x="85816" y="3523042"/>
                    </a:lnTo>
                    <a:cubicBezTo>
                      <a:pt x="87427" y="3527521"/>
                      <a:pt x="85115" y="3532454"/>
                      <a:pt x="80646" y="3534074"/>
                    </a:cubicBezTo>
                    <a:lnTo>
                      <a:pt x="80646" y="3534074"/>
                    </a:lnTo>
                    <a:cubicBezTo>
                      <a:pt x="79710" y="3534402"/>
                      <a:pt x="78726" y="3534566"/>
                      <a:pt x="77733" y="3534584"/>
                    </a:cubicBezTo>
                    <a:lnTo>
                      <a:pt x="77733" y="3534584"/>
                    </a:lnTo>
                    <a:cubicBezTo>
                      <a:pt x="74116" y="3534547"/>
                      <a:pt x="70894" y="3532290"/>
                      <a:pt x="69633" y="3528904"/>
                    </a:cubicBezTo>
                    <a:close/>
                    <a:moveTo>
                      <a:pt x="4581867" y="3510117"/>
                    </a:moveTo>
                    <a:lnTo>
                      <a:pt x="4581867" y="3510117"/>
                    </a:lnTo>
                    <a:cubicBezTo>
                      <a:pt x="4581120" y="3505512"/>
                      <a:pt x="4584233" y="3501179"/>
                      <a:pt x="4588839" y="3500414"/>
                    </a:cubicBezTo>
                    <a:cubicBezTo>
                      <a:pt x="4588948" y="3500414"/>
                      <a:pt x="4589039" y="3500396"/>
                      <a:pt x="4589148" y="3500378"/>
                    </a:cubicBezTo>
                    <a:lnTo>
                      <a:pt x="4589148" y="3500378"/>
                    </a:lnTo>
                    <a:cubicBezTo>
                      <a:pt x="4593863" y="3499668"/>
                      <a:pt x="4598269" y="3502927"/>
                      <a:pt x="4598979" y="3507660"/>
                    </a:cubicBezTo>
                    <a:cubicBezTo>
                      <a:pt x="4598979" y="3507660"/>
                      <a:pt x="4598979" y="3507660"/>
                      <a:pt x="4598979" y="3507660"/>
                    </a:cubicBezTo>
                    <a:lnTo>
                      <a:pt x="4598979" y="3507660"/>
                    </a:lnTo>
                    <a:cubicBezTo>
                      <a:pt x="4599616" y="3512375"/>
                      <a:pt x="4596394" y="3516726"/>
                      <a:pt x="4591697" y="3517490"/>
                    </a:cubicBezTo>
                    <a:lnTo>
                      <a:pt x="4591697" y="3517490"/>
                    </a:lnTo>
                    <a:cubicBezTo>
                      <a:pt x="4591260" y="3517490"/>
                      <a:pt x="4590823" y="3517490"/>
                      <a:pt x="4590477" y="3517490"/>
                    </a:cubicBezTo>
                    <a:lnTo>
                      <a:pt x="4590477" y="3517490"/>
                    </a:lnTo>
                    <a:cubicBezTo>
                      <a:pt x="4586145" y="3517563"/>
                      <a:pt x="4582431" y="3514413"/>
                      <a:pt x="4581812" y="3510117"/>
                    </a:cubicBezTo>
                    <a:close/>
                    <a:moveTo>
                      <a:pt x="45676" y="3426377"/>
                    </a:moveTo>
                    <a:cubicBezTo>
                      <a:pt x="45168" y="3421663"/>
                      <a:pt x="48581" y="3417421"/>
                      <a:pt x="53300" y="3416911"/>
                    </a:cubicBezTo>
                    <a:cubicBezTo>
                      <a:pt x="53312" y="3416911"/>
                      <a:pt x="53327" y="3416911"/>
                      <a:pt x="53340" y="3416911"/>
                    </a:cubicBezTo>
                    <a:lnTo>
                      <a:pt x="53340" y="3416911"/>
                    </a:lnTo>
                    <a:cubicBezTo>
                      <a:pt x="58075" y="3416420"/>
                      <a:pt x="62318" y="3419842"/>
                      <a:pt x="62824" y="3424575"/>
                    </a:cubicBezTo>
                    <a:lnTo>
                      <a:pt x="62824" y="3424575"/>
                    </a:lnTo>
                    <a:cubicBezTo>
                      <a:pt x="63323" y="3429308"/>
                      <a:pt x="59893" y="3433550"/>
                      <a:pt x="55164" y="3434041"/>
                    </a:cubicBezTo>
                    <a:cubicBezTo>
                      <a:pt x="55162" y="3434041"/>
                      <a:pt x="55162" y="3434041"/>
                      <a:pt x="55160" y="3434041"/>
                    </a:cubicBezTo>
                    <a:lnTo>
                      <a:pt x="55160" y="3434041"/>
                    </a:lnTo>
                    <a:cubicBezTo>
                      <a:pt x="54887" y="3434041"/>
                      <a:pt x="54559" y="3434151"/>
                      <a:pt x="54286" y="3434151"/>
                    </a:cubicBezTo>
                    <a:lnTo>
                      <a:pt x="54286" y="3434151"/>
                    </a:lnTo>
                    <a:cubicBezTo>
                      <a:pt x="49823" y="3434169"/>
                      <a:pt x="46071" y="3430801"/>
                      <a:pt x="45621" y="3426359"/>
                    </a:cubicBezTo>
                    <a:close/>
                    <a:moveTo>
                      <a:pt x="4571017" y="3407336"/>
                    </a:moveTo>
                    <a:lnTo>
                      <a:pt x="4571017" y="3407336"/>
                    </a:lnTo>
                    <a:cubicBezTo>
                      <a:pt x="4570270" y="3402694"/>
                      <a:pt x="4573420" y="3398306"/>
                      <a:pt x="4578062" y="3397560"/>
                    </a:cubicBezTo>
                    <a:cubicBezTo>
                      <a:pt x="4578135" y="3397542"/>
                      <a:pt x="4578225" y="3397542"/>
                      <a:pt x="4578299" y="3397524"/>
                    </a:cubicBezTo>
                    <a:lnTo>
                      <a:pt x="4578299" y="3397524"/>
                    </a:lnTo>
                    <a:cubicBezTo>
                      <a:pt x="4582995" y="3396814"/>
                      <a:pt x="4587383" y="3400054"/>
                      <a:pt x="4588111" y="3404751"/>
                    </a:cubicBezTo>
                    <a:cubicBezTo>
                      <a:pt x="4588111" y="3404769"/>
                      <a:pt x="4588111" y="3404787"/>
                      <a:pt x="4588111" y="3404805"/>
                    </a:cubicBezTo>
                    <a:lnTo>
                      <a:pt x="4588111" y="3404805"/>
                    </a:lnTo>
                    <a:cubicBezTo>
                      <a:pt x="4588748" y="3409520"/>
                      <a:pt x="4585525" y="3413871"/>
                      <a:pt x="4580829" y="3414617"/>
                    </a:cubicBezTo>
                    <a:lnTo>
                      <a:pt x="4580829" y="3414617"/>
                    </a:lnTo>
                    <a:cubicBezTo>
                      <a:pt x="4580392" y="3414617"/>
                      <a:pt x="4579973" y="3414709"/>
                      <a:pt x="4579537" y="3414709"/>
                    </a:cubicBezTo>
                    <a:lnTo>
                      <a:pt x="4579537" y="3414709"/>
                    </a:lnTo>
                    <a:cubicBezTo>
                      <a:pt x="4575240" y="3414727"/>
                      <a:pt x="4571581" y="3411577"/>
                      <a:pt x="4570962" y="3407317"/>
                    </a:cubicBezTo>
                    <a:close/>
                    <a:moveTo>
                      <a:pt x="55233" y="3330877"/>
                    </a:moveTo>
                    <a:cubicBezTo>
                      <a:pt x="50491" y="3330149"/>
                      <a:pt x="47232" y="3325726"/>
                      <a:pt x="47951" y="3320974"/>
                    </a:cubicBezTo>
                    <a:lnTo>
                      <a:pt x="47951" y="3320974"/>
                    </a:lnTo>
                    <a:lnTo>
                      <a:pt x="47951" y="3320974"/>
                    </a:lnTo>
                    <a:lnTo>
                      <a:pt x="47951" y="3320974"/>
                    </a:lnTo>
                    <a:cubicBezTo>
                      <a:pt x="48681" y="3316278"/>
                      <a:pt x="53052" y="3313037"/>
                      <a:pt x="57763" y="3313693"/>
                    </a:cubicBezTo>
                    <a:lnTo>
                      <a:pt x="57763" y="3313693"/>
                    </a:lnTo>
                    <a:cubicBezTo>
                      <a:pt x="62478" y="3314421"/>
                      <a:pt x="65730" y="3318808"/>
                      <a:pt x="65045" y="3323523"/>
                    </a:cubicBezTo>
                    <a:lnTo>
                      <a:pt x="65045" y="3323523"/>
                    </a:lnTo>
                    <a:cubicBezTo>
                      <a:pt x="64388" y="3327728"/>
                      <a:pt x="60762" y="3330823"/>
                      <a:pt x="56507" y="3330805"/>
                    </a:cubicBezTo>
                    <a:lnTo>
                      <a:pt x="56507" y="3330805"/>
                    </a:lnTo>
                    <a:cubicBezTo>
                      <a:pt x="56069" y="3330877"/>
                      <a:pt x="55622" y="3330914"/>
                      <a:pt x="55178" y="3330896"/>
                    </a:cubicBezTo>
                    <a:close/>
                    <a:moveTo>
                      <a:pt x="4569633" y="3311763"/>
                    </a:moveTo>
                    <a:cubicBezTo>
                      <a:pt x="4564918" y="3311763"/>
                      <a:pt x="4561096" y="3307940"/>
                      <a:pt x="4561096" y="3303225"/>
                    </a:cubicBezTo>
                    <a:cubicBezTo>
                      <a:pt x="4561096" y="3303171"/>
                      <a:pt x="4561096" y="3303116"/>
                      <a:pt x="4561096" y="3303061"/>
                    </a:cubicBezTo>
                    <a:lnTo>
                      <a:pt x="4561096" y="3303061"/>
                    </a:lnTo>
                    <a:cubicBezTo>
                      <a:pt x="4561150" y="3298310"/>
                      <a:pt x="4565046" y="3294487"/>
                      <a:pt x="4569797" y="3294523"/>
                    </a:cubicBezTo>
                    <a:lnTo>
                      <a:pt x="4569797" y="3294523"/>
                    </a:lnTo>
                    <a:cubicBezTo>
                      <a:pt x="4574567" y="3294578"/>
                      <a:pt x="4578389" y="3298474"/>
                      <a:pt x="4578335" y="3303243"/>
                    </a:cubicBezTo>
                    <a:cubicBezTo>
                      <a:pt x="4578335" y="3303261"/>
                      <a:pt x="4578335" y="3303298"/>
                      <a:pt x="4578335" y="3303316"/>
                    </a:cubicBezTo>
                    <a:lnTo>
                      <a:pt x="4578335" y="3303316"/>
                    </a:lnTo>
                    <a:cubicBezTo>
                      <a:pt x="4578244" y="3308013"/>
                      <a:pt x="4574403" y="3311763"/>
                      <a:pt x="4569706" y="3311763"/>
                    </a:cubicBezTo>
                    <a:lnTo>
                      <a:pt x="4569706" y="3311763"/>
                    </a:lnTo>
                    <a:close/>
                    <a:moveTo>
                      <a:pt x="82266" y="3231373"/>
                    </a:moveTo>
                    <a:cubicBezTo>
                      <a:pt x="77897" y="3229443"/>
                      <a:pt x="75920" y="3224346"/>
                      <a:pt x="77850" y="3219977"/>
                    </a:cubicBezTo>
                    <a:cubicBezTo>
                      <a:pt x="77859" y="3219940"/>
                      <a:pt x="77870" y="3219922"/>
                      <a:pt x="77879" y="3219904"/>
                    </a:cubicBezTo>
                    <a:lnTo>
                      <a:pt x="77879" y="3219904"/>
                    </a:lnTo>
                    <a:cubicBezTo>
                      <a:pt x="79840" y="3215571"/>
                      <a:pt x="84928" y="3213660"/>
                      <a:pt x="89257" y="3215608"/>
                    </a:cubicBezTo>
                    <a:lnTo>
                      <a:pt x="89257" y="3215608"/>
                    </a:lnTo>
                    <a:cubicBezTo>
                      <a:pt x="93608" y="3217537"/>
                      <a:pt x="95570" y="3222635"/>
                      <a:pt x="93644" y="3226986"/>
                    </a:cubicBezTo>
                    <a:lnTo>
                      <a:pt x="93644" y="3226986"/>
                    </a:lnTo>
                    <a:cubicBezTo>
                      <a:pt x="92219" y="3230080"/>
                      <a:pt x="89129" y="3232064"/>
                      <a:pt x="85725" y="3232064"/>
                    </a:cubicBezTo>
                    <a:lnTo>
                      <a:pt x="85725" y="3232064"/>
                    </a:lnTo>
                    <a:cubicBezTo>
                      <a:pt x="84529" y="3232046"/>
                      <a:pt x="83346" y="3231828"/>
                      <a:pt x="82230" y="3231391"/>
                    </a:cubicBezTo>
                    <a:close/>
                    <a:moveTo>
                      <a:pt x="4573911" y="3208362"/>
                    </a:moveTo>
                    <a:cubicBezTo>
                      <a:pt x="4569178" y="3207907"/>
                      <a:pt x="4565701" y="3203702"/>
                      <a:pt x="4566156" y="3198969"/>
                    </a:cubicBezTo>
                    <a:cubicBezTo>
                      <a:pt x="4566156" y="3198969"/>
                      <a:pt x="4566156" y="3198969"/>
                      <a:pt x="4566156" y="3198969"/>
                    </a:cubicBezTo>
                    <a:lnTo>
                      <a:pt x="4566156" y="3198969"/>
                    </a:lnTo>
                    <a:cubicBezTo>
                      <a:pt x="4566612" y="3194236"/>
                      <a:pt x="4570817" y="3190777"/>
                      <a:pt x="4575550" y="3191214"/>
                    </a:cubicBezTo>
                    <a:lnTo>
                      <a:pt x="4575550" y="3191214"/>
                    </a:lnTo>
                    <a:cubicBezTo>
                      <a:pt x="4580247" y="3191614"/>
                      <a:pt x="4583723" y="3195747"/>
                      <a:pt x="4583323" y="3200426"/>
                    </a:cubicBezTo>
                    <a:cubicBezTo>
                      <a:pt x="4583305" y="3200462"/>
                      <a:pt x="4583305" y="3200498"/>
                      <a:pt x="4583305" y="3200535"/>
                    </a:cubicBezTo>
                    <a:lnTo>
                      <a:pt x="4583305" y="3200535"/>
                    </a:lnTo>
                    <a:cubicBezTo>
                      <a:pt x="4582923" y="3204958"/>
                      <a:pt x="4579227" y="3208344"/>
                      <a:pt x="4574785" y="3208362"/>
                    </a:cubicBezTo>
                    <a:lnTo>
                      <a:pt x="4573911" y="3208362"/>
                    </a:lnTo>
                    <a:close/>
                    <a:moveTo>
                      <a:pt x="133766" y="3141917"/>
                    </a:moveTo>
                    <a:cubicBezTo>
                      <a:pt x="129823" y="3139277"/>
                      <a:pt x="128769" y="3133943"/>
                      <a:pt x="131409" y="3129993"/>
                    </a:cubicBezTo>
                    <a:cubicBezTo>
                      <a:pt x="131418" y="3129975"/>
                      <a:pt x="131427" y="3129975"/>
                      <a:pt x="131436" y="3129957"/>
                    </a:cubicBezTo>
                    <a:lnTo>
                      <a:pt x="131436" y="3129957"/>
                    </a:lnTo>
                    <a:cubicBezTo>
                      <a:pt x="134034" y="3126024"/>
                      <a:pt x="139319" y="3124950"/>
                      <a:pt x="143244" y="3127553"/>
                    </a:cubicBezTo>
                    <a:cubicBezTo>
                      <a:pt x="143269" y="3127572"/>
                      <a:pt x="143296" y="3127590"/>
                      <a:pt x="143324" y="3127608"/>
                    </a:cubicBezTo>
                    <a:lnTo>
                      <a:pt x="143324" y="3127608"/>
                    </a:lnTo>
                    <a:cubicBezTo>
                      <a:pt x="147274" y="3130266"/>
                      <a:pt x="148319" y="3135636"/>
                      <a:pt x="145654" y="3139586"/>
                    </a:cubicBezTo>
                    <a:lnTo>
                      <a:pt x="145654" y="3139586"/>
                    </a:lnTo>
                    <a:cubicBezTo>
                      <a:pt x="144039" y="3141953"/>
                      <a:pt x="141365" y="3143373"/>
                      <a:pt x="138500" y="3143391"/>
                    </a:cubicBezTo>
                    <a:lnTo>
                      <a:pt x="138500" y="3143391"/>
                    </a:lnTo>
                    <a:cubicBezTo>
                      <a:pt x="136812" y="3143373"/>
                      <a:pt x="135168" y="3142863"/>
                      <a:pt x="133766" y="3141917"/>
                    </a:cubicBezTo>
                    <a:close/>
                    <a:moveTo>
                      <a:pt x="4590678" y="3106345"/>
                    </a:moveTo>
                    <a:cubicBezTo>
                      <a:pt x="4586290" y="3104598"/>
                      <a:pt x="4584069" y="3099664"/>
                      <a:pt x="4585689" y="3095223"/>
                    </a:cubicBezTo>
                    <a:lnTo>
                      <a:pt x="4585689" y="3095223"/>
                    </a:lnTo>
                    <a:cubicBezTo>
                      <a:pt x="4587364" y="3090781"/>
                      <a:pt x="4592316" y="3088523"/>
                      <a:pt x="4596758" y="3090198"/>
                    </a:cubicBezTo>
                    <a:cubicBezTo>
                      <a:pt x="4596776" y="3090198"/>
                      <a:pt x="4596776" y="3090217"/>
                      <a:pt x="4596794" y="3090217"/>
                    </a:cubicBezTo>
                    <a:lnTo>
                      <a:pt x="4596794" y="3090217"/>
                    </a:lnTo>
                    <a:cubicBezTo>
                      <a:pt x="4601236" y="3091891"/>
                      <a:pt x="4603493" y="3096843"/>
                      <a:pt x="4601819" y="3101284"/>
                    </a:cubicBezTo>
                    <a:cubicBezTo>
                      <a:pt x="4601819" y="3101303"/>
                      <a:pt x="4601800" y="3101321"/>
                      <a:pt x="4601800" y="3101339"/>
                    </a:cubicBezTo>
                    <a:lnTo>
                      <a:pt x="4601800" y="3101339"/>
                    </a:lnTo>
                    <a:cubicBezTo>
                      <a:pt x="4600544" y="3104689"/>
                      <a:pt x="4597359" y="3106910"/>
                      <a:pt x="4593790" y="3106928"/>
                    </a:cubicBezTo>
                    <a:lnTo>
                      <a:pt x="4593790" y="3106928"/>
                    </a:lnTo>
                    <a:cubicBezTo>
                      <a:pt x="4592735" y="3106910"/>
                      <a:pt x="4591679" y="3106728"/>
                      <a:pt x="4590678" y="3106382"/>
                    </a:cubicBezTo>
                    <a:close/>
                    <a:moveTo>
                      <a:pt x="192257" y="3056356"/>
                    </a:moveTo>
                    <a:cubicBezTo>
                      <a:pt x="188396" y="3053717"/>
                      <a:pt x="187400" y="3048456"/>
                      <a:pt x="190034" y="3044596"/>
                    </a:cubicBezTo>
                    <a:cubicBezTo>
                      <a:pt x="190089" y="3044523"/>
                      <a:pt x="190143" y="3044433"/>
                      <a:pt x="190200" y="3044360"/>
                    </a:cubicBezTo>
                    <a:lnTo>
                      <a:pt x="190200" y="3044360"/>
                    </a:lnTo>
                    <a:cubicBezTo>
                      <a:pt x="192925" y="3040482"/>
                      <a:pt x="198273" y="3039554"/>
                      <a:pt x="202146" y="3042284"/>
                    </a:cubicBezTo>
                    <a:cubicBezTo>
                      <a:pt x="202156" y="3042284"/>
                      <a:pt x="202167" y="3042303"/>
                      <a:pt x="202178" y="3042303"/>
                    </a:cubicBezTo>
                    <a:lnTo>
                      <a:pt x="202178" y="3042303"/>
                    </a:lnTo>
                    <a:cubicBezTo>
                      <a:pt x="206052" y="3045033"/>
                      <a:pt x="206982" y="3050367"/>
                      <a:pt x="204259" y="3054245"/>
                    </a:cubicBezTo>
                    <a:cubicBezTo>
                      <a:pt x="204250" y="3054263"/>
                      <a:pt x="204243" y="3054263"/>
                      <a:pt x="204235" y="3054281"/>
                    </a:cubicBezTo>
                    <a:lnTo>
                      <a:pt x="204235" y="3054281"/>
                    </a:lnTo>
                    <a:cubicBezTo>
                      <a:pt x="202621" y="3056575"/>
                      <a:pt x="199981" y="3057940"/>
                      <a:pt x="197172" y="3057922"/>
                    </a:cubicBezTo>
                    <a:lnTo>
                      <a:pt x="197172" y="3057922"/>
                    </a:lnTo>
                    <a:cubicBezTo>
                      <a:pt x="195406" y="3057958"/>
                      <a:pt x="193680" y="3057394"/>
                      <a:pt x="192257" y="3056356"/>
                    </a:cubicBezTo>
                    <a:close/>
                    <a:moveTo>
                      <a:pt x="4635132" y="3013012"/>
                    </a:moveTo>
                    <a:cubicBezTo>
                      <a:pt x="4631000" y="3010645"/>
                      <a:pt x="4629580" y="3005366"/>
                      <a:pt x="4631947" y="3001234"/>
                    </a:cubicBezTo>
                    <a:cubicBezTo>
                      <a:pt x="4631947" y="3001215"/>
                      <a:pt x="4631965" y="3001215"/>
                      <a:pt x="4631965" y="3001197"/>
                    </a:cubicBezTo>
                    <a:lnTo>
                      <a:pt x="4631965" y="3001197"/>
                    </a:lnTo>
                    <a:cubicBezTo>
                      <a:pt x="4634368" y="2997083"/>
                      <a:pt x="4639611" y="2995663"/>
                      <a:pt x="4643761" y="2998012"/>
                    </a:cubicBezTo>
                    <a:lnTo>
                      <a:pt x="4643761" y="2998012"/>
                    </a:lnTo>
                    <a:cubicBezTo>
                      <a:pt x="4647857" y="3000433"/>
                      <a:pt x="4649241" y="3005712"/>
                      <a:pt x="4646856" y="3009826"/>
                    </a:cubicBezTo>
                    <a:lnTo>
                      <a:pt x="4646856" y="3009826"/>
                    </a:lnTo>
                    <a:cubicBezTo>
                      <a:pt x="4645327" y="3012484"/>
                      <a:pt x="4642505" y="3014122"/>
                      <a:pt x="4639447" y="3014122"/>
                    </a:cubicBezTo>
                    <a:lnTo>
                      <a:pt x="4639447" y="3014122"/>
                    </a:lnTo>
                    <a:cubicBezTo>
                      <a:pt x="4637936" y="3014141"/>
                      <a:pt x="4636461" y="3013776"/>
                      <a:pt x="4635132" y="3013066"/>
                    </a:cubicBezTo>
                    <a:close/>
                    <a:moveTo>
                      <a:pt x="244995" y="2967501"/>
                    </a:moveTo>
                    <a:cubicBezTo>
                      <a:pt x="240688" y="2965608"/>
                      <a:pt x="238729" y="2960583"/>
                      <a:pt x="240620" y="2956269"/>
                    </a:cubicBezTo>
                    <a:cubicBezTo>
                      <a:pt x="240640" y="2956233"/>
                      <a:pt x="240660" y="2956178"/>
                      <a:pt x="240680" y="2956142"/>
                    </a:cubicBezTo>
                    <a:lnTo>
                      <a:pt x="240680" y="2956142"/>
                    </a:lnTo>
                    <a:cubicBezTo>
                      <a:pt x="242608" y="2951809"/>
                      <a:pt x="247678" y="2949879"/>
                      <a:pt x="252004" y="2951809"/>
                    </a:cubicBezTo>
                    <a:cubicBezTo>
                      <a:pt x="252022" y="2951809"/>
                      <a:pt x="252040" y="2951827"/>
                      <a:pt x="252058" y="2951827"/>
                    </a:cubicBezTo>
                    <a:lnTo>
                      <a:pt x="252058" y="2951827"/>
                    </a:lnTo>
                    <a:cubicBezTo>
                      <a:pt x="256380" y="2953793"/>
                      <a:pt x="258308" y="2958872"/>
                      <a:pt x="256373" y="2963205"/>
                    </a:cubicBezTo>
                    <a:lnTo>
                      <a:pt x="256373" y="2963205"/>
                    </a:lnTo>
                    <a:cubicBezTo>
                      <a:pt x="254976" y="2966281"/>
                      <a:pt x="251911" y="2968266"/>
                      <a:pt x="248526" y="2968284"/>
                    </a:cubicBezTo>
                    <a:lnTo>
                      <a:pt x="248526" y="2968284"/>
                    </a:lnTo>
                    <a:cubicBezTo>
                      <a:pt x="247316" y="2968338"/>
                      <a:pt x="246111" y="2968120"/>
                      <a:pt x="244995" y="2967647"/>
                    </a:cubicBezTo>
                    <a:close/>
                    <a:moveTo>
                      <a:pt x="4694842" y="2928926"/>
                    </a:moveTo>
                    <a:cubicBezTo>
                      <a:pt x="4691530" y="2925522"/>
                      <a:pt x="4691530" y="2920079"/>
                      <a:pt x="4694842" y="2916675"/>
                    </a:cubicBezTo>
                    <a:lnTo>
                      <a:pt x="4694842" y="2916675"/>
                    </a:lnTo>
                    <a:cubicBezTo>
                      <a:pt x="4698229" y="2913325"/>
                      <a:pt x="4703690" y="2913325"/>
                      <a:pt x="4707076" y="2916675"/>
                    </a:cubicBezTo>
                    <a:lnTo>
                      <a:pt x="4707076" y="2916675"/>
                    </a:lnTo>
                    <a:cubicBezTo>
                      <a:pt x="4710426" y="2920024"/>
                      <a:pt x="4710443" y="2925467"/>
                      <a:pt x="4707076" y="2928835"/>
                    </a:cubicBezTo>
                    <a:cubicBezTo>
                      <a:pt x="4707076" y="2928835"/>
                      <a:pt x="4707076" y="2928835"/>
                      <a:pt x="4707076" y="2928835"/>
                    </a:cubicBezTo>
                    <a:lnTo>
                      <a:pt x="4707076" y="2928835"/>
                    </a:lnTo>
                    <a:cubicBezTo>
                      <a:pt x="4705456" y="2930473"/>
                      <a:pt x="4703253" y="2931402"/>
                      <a:pt x="4700959" y="2931420"/>
                    </a:cubicBezTo>
                    <a:lnTo>
                      <a:pt x="4700959" y="2931420"/>
                    </a:lnTo>
                    <a:cubicBezTo>
                      <a:pt x="4698684" y="2931402"/>
                      <a:pt x="4696481" y="2930510"/>
                      <a:pt x="4694842" y="2928926"/>
                    </a:cubicBezTo>
                    <a:close/>
                    <a:moveTo>
                      <a:pt x="276179" y="2869343"/>
                    </a:moveTo>
                    <a:cubicBezTo>
                      <a:pt x="271533" y="2868743"/>
                      <a:pt x="268258" y="2864483"/>
                      <a:pt x="268864" y="2859841"/>
                    </a:cubicBezTo>
                    <a:cubicBezTo>
                      <a:pt x="268873" y="2859750"/>
                      <a:pt x="268884" y="2859677"/>
                      <a:pt x="268897" y="2859604"/>
                    </a:cubicBezTo>
                    <a:lnTo>
                      <a:pt x="268897" y="2859604"/>
                    </a:lnTo>
                    <a:cubicBezTo>
                      <a:pt x="269540" y="2854926"/>
                      <a:pt x="273847" y="2851667"/>
                      <a:pt x="278518" y="2852304"/>
                    </a:cubicBezTo>
                    <a:cubicBezTo>
                      <a:pt x="278551" y="2852304"/>
                      <a:pt x="278585" y="2852322"/>
                      <a:pt x="278618" y="2852322"/>
                    </a:cubicBezTo>
                    <a:lnTo>
                      <a:pt x="278618" y="2852322"/>
                    </a:lnTo>
                    <a:cubicBezTo>
                      <a:pt x="283264" y="2852923"/>
                      <a:pt x="286539" y="2857183"/>
                      <a:pt x="285933" y="2861825"/>
                    </a:cubicBezTo>
                    <a:cubicBezTo>
                      <a:pt x="285924" y="2861916"/>
                      <a:pt x="285913" y="2861989"/>
                      <a:pt x="285900" y="2862062"/>
                    </a:cubicBezTo>
                    <a:lnTo>
                      <a:pt x="285900" y="2862062"/>
                    </a:lnTo>
                    <a:cubicBezTo>
                      <a:pt x="285305" y="2866285"/>
                      <a:pt x="281715" y="2869434"/>
                      <a:pt x="277453" y="2869471"/>
                    </a:cubicBezTo>
                    <a:lnTo>
                      <a:pt x="277453" y="2869471"/>
                    </a:lnTo>
                    <a:cubicBezTo>
                      <a:pt x="277025" y="2869471"/>
                      <a:pt x="276598" y="2869434"/>
                      <a:pt x="276179" y="2869343"/>
                    </a:cubicBezTo>
                    <a:close/>
                    <a:moveTo>
                      <a:pt x="4774031" y="2862462"/>
                    </a:moveTo>
                    <a:cubicBezTo>
                      <a:pt x="4771191" y="2858657"/>
                      <a:pt x="4771956" y="2853269"/>
                      <a:pt x="4775742" y="2850393"/>
                    </a:cubicBezTo>
                    <a:lnTo>
                      <a:pt x="4775742" y="2850393"/>
                    </a:lnTo>
                    <a:cubicBezTo>
                      <a:pt x="4779547" y="2847553"/>
                      <a:pt x="4784936" y="2848354"/>
                      <a:pt x="4787757" y="2852158"/>
                    </a:cubicBezTo>
                    <a:cubicBezTo>
                      <a:pt x="4787776" y="2852177"/>
                      <a:pt x="4787794" y="2852195"/>
                      <a:pt x="4787812" y="2852213"/>
                    </a:cubicBezTo>
                    <a:lnTo>
                      <a:pt x="4787812" y="2852213"/>
                    </a:lnTo>
                    <a:cubicBezTo>
                      <a:pt x="4790652" y="2856018"/>
                      <a:pt x="4789869" y="2861406"/>
                      <a:pt x="4786083" y="2864264"/>
                    </a:cubicBezTo>
                    <a:lnTo>
                      <a:pt x="4786083" y="2864264"/>
                    </a:lnTo>
                    <a:cubicBezTo>
                      <a:pt x="4784572" y="2865338"/>
                      <a:pt x="4782770" y="2865903"/>
                      <a:pt x="4780931" y="2865903"/>
                    </a:cubicBezTo>
                    <a:lnTo>
                      <a:pt x="4780931" y="2865903"/>
                    </a:lnTo>
                    <a:cubicBezTo>
                      <a:pt x="4778200" y="2865957"/>
                      <a:pt x="4775634" y="2864665"/>
                      <a:pt x="4774031" y="2862462"/>
                    </a:cubicBezTo>
                    <a:close/>
                    <a:moveTo>
                      <a:pt x="4856916" y="2800676"/>
                    </a:moveTo>
                    <a:cubicBezTo>
                      <a:pt x="4854076" y="2796890"/>
                      <a:pt x="4854859" y="2791538"/>
                      <a:pt x="4858627" y="2788698"/>
                    </a:cubicBezTo>
                    <a:cubicBezTo>
                      <a:pt x="4858664" y="2788680"/>
                      <a:pt x="4858700" y="2788643"/>
                      <a:pt x="4858736" y="2788625"/>
                    </a:cubicBezTo>
                    <a:lnTo>
                      <a:pt x="4858736" y="2788625"/>
                    </a:lnTo>
                    <a:cubicBezTo>
                      <a:pt x="4862505" y="2785785"/>
                      <a:pt x="4867856" y="2786550"/>
                      <a:pt x="4870696" y="2790300"/>
                    </a:cubicBezTo>
                    <a:cubicBezTo>
                      <a:pt x="4870696" y="2790318"/>
                      <a:pt x="4870715" y="2790318"/>
                      <a:pt x="4870715" y="2790337"/>
                    </a:cubicBezTo>
                    <a:lnTo>
                      <a:pt x="4870715" y="2790337"/>
                    </a:lnTo>
                    <a:cubicBezTo>
                      <a:pt x="4873555" y="2794141"/>
                      <a:pt x="4872790" y="2799530"/>
                      <a:pt x="4869004" y="2802406"/>
                    </a:cubicBezTo>
                    <a:lnTo>
                      <a:pt x="4869004" y="2802406"/>
                    </a:lnTo>
                    <a:cubicBezTo>
                      <a:pt x="4867529" y="2803498"/>
                      <a:pt x="4865745" y="2804099"/>
                      <a:pt x="4863906" y="2804135"/>
                    </a:cubicBezTo>
                    <a:lnTo>
                      <a:pt x="4863906" y="2804135"/>
                    </a:lnTo>
                    <a:cubicBezTo>
                      <a:pt x="4861158" y="2804135"/>
                      <a:pt x="4858573" y="2802861"/>
                      <a:pt x="4856916" y="2800676"/>
                    </a:cubicBezTo>
                    <a:close/>
                    <a:moveTo>
                      <a:pt x="271792" y="2758370"/>
                    </a:moveTo>
                    <a:cubicBezTo>
                      <a:pt x="271437" y="2753636"/>
                      <a:pt x="274981" y="2749522"/>
                      <a:pt x="279711" y="2749158"/>
                    </a:cubicBezTo>
                    <a:lnTo>
                      <a:pt x="279711" y="2749158"/>
                    </a:lnTo>
                    <a:cubicBezTo>
                      <a:pt x="284427" y="2748740"/>
                      <a:pt x="288591" y="2752235"/>
                      <a:pt x="289007" y="2756950"/>
                    </a:cubicBezTo>
                    <a:cubicBezTo>
                      <a:pt x="289009" y="2756968"/>
                      <a:pt x="289011" y="2756986"/>
                      <a:pt x="289013" y="2757005"/>
                    </a:cubicBezTo>
                    <a:lnTo>
                      <a:pt x="289013" y="2757005"/>
                    </a:lnTo>
                    <a:cubicBezTo>
                      <a:pt x="289350" y="2761738"/>
                      <a:pt x="285827" y="2765888"/>
                      <a:pt x="281094" y="2766307"/>
                    </a:cubicBezTo>
                    <a:lnTo>
                      <a:pt x="280402" y="2766307"/>
                    </a:lnTo>
                    <a:cubicBezTo>
                      <a:pt x="275904" y="2766307"/>
                      <a:pt x="272161" y="2762848"/>
                      <a:pt x="271792" y="2758370"/>
                    </a:cubicBezTo>
                    <a:close/>
                    <a:moveTo>
                      <a:pt x="4936778" y="2735196"/>
                    </a:moveTo>
                    <a:cubicBezTo>
                      <a:pt x="4933283" y="2731955"/>
                      <a:pt x="4933064" y="2726494"/>
                      <a:pt x="4936305" y="2722999"/>
                    </a:cubicBezTo>
                    <a:cubicBezTo>
                      <a:pt x="4936323" y="2722981"/>
                      <a:pt x="4936323" y="2722981"/>
                      <a:pt x="4936341" y="2722962"/>
                    </a:cubicBezTo>
                    <a:lnTo>
                      <a:pt x="4936341" y="2722962"/>
                    </a:lnTo>
                    <a:cubicBezTo>
                      <a:pt x="4939564" y="2719485"/>
                      <a:pt x="4944988" y="2719285"/>
                      <a:pt x="4948465" y="2722507"/>
                    </a:cubicBezTo>
                    <a:cubicBezTo>
                      <a:pt x="4948465" y="2722525"/>
                      <a:pt x="4948484" y="2722525"/>
                      <a:pt x="4948502" y="2722544"/>
                    </a:cubicBezTo>
                    <a:lnTo>
                      <a:pt x="4948502" y="2722544"/>
                    </a:lnTo>
                    <a:cubicBezTo>
                      <a:pt x="4951979" y="2725784"/>
                      <a:pt x="4952179" y="2731209"/>
                      <a:pt x="4948939" y="2734686"/>
                    </a:cubicBezTo>
                    <a:lnTo>
                      <a:pt x="4948939" y="2734686"/>
                    </a:lnTo>
                    <a:cubicBezTo>
                      <a:pt x="4947319" y="2736452"/>
                      <a:pt x="4945025" y="2737453"/>
                      <a:pt x="4942640" y="2737435"/>
                    </a:cubicBezTo>
                    <a:lnTo>
                      <a:pt x="4942640" y="2737435"/>
                    </a:lnTo>
                    <a:cubicBezTo>
                      <a:pt x="4940474" y="2737471"/>
                      <a:pt x="4938362" y="2736670"/>
                      <a:pt x="4936778" y="2735196"/>
                    </a:cubicBezTo>
                    <a:close/>
                    <a:moveTo>
                      <a:pt x="253788" y="2658355"/>
                    </a:moveTo>
                    <a:lnTo>
                      <a:pt x="253788" y="2658355"/>
                    </a:lnTo>
                    <a:cubicBezTo>
                      <a:pt x="252480" y="2653840"/>
                      <a:pt x="255086" y="2649107"/>
                      <a:pt x="259606" y="2647797"/>
                    </a:cubicBezTo>
                    <a:cubicBezTo>
                      <a:pt x="259680" y="2647779"/>
                      <a:pt x="259755" y="2647760"/>
                      <a:pt x="259831" y="2647742"/>
                    </a:cubicBezTo>
                    <a:lnTo>
                      <a:pt x="259831" y="2647742"/>
                    </a:lnTo>
                    <a:cubicBezTo>
                      <a:pt x="264379" y="2646504"/>
                      <a:pt x="269076" y="2649180"/>
                      <a:pt x="270319" y="2653731"/>
                    </a:cubicBezTo>
                    <a:cubicBezTo>
                      <a:pt x="270324" y="2653749"/>
                      <a:pt x="270330" y="2653768"/>
                      <a:pt x="270335" y="2653786"/>
                    </a:cubicBezTo>
                    <a:lnTo>
                      <a:pt x="270335" y="2653786"/>
                    </a:lnTo>
                    <a:cubicBezTo>
                      <a:pt x="271615" y="2658337"/>
                      <a:pt x="268955" y="2663070"/>
                      <a:pt x="264395" y="2664363"/>
                    </a:cubicBezTo>
                    <a:cubicBezTo>
                      <a:pt x="264366" y="2664363"/>
                      <a:pt x="264339" y="2664381"/>
                      <a:pt x="264310" y="2664381"/>
                    </a:cubicBezTo>
                    <a:lnTo>
                      <a:pt x="264310" y="2664381"/>
                    </a:lnTo>
                    <a:cubicBezTo>
                      <a:pt x="263574" y="2664545"/>
                      <a:pt x="262824" y="2664636"/>
                      <a:pt x="262070" y="2664636"/>
                    </a:cubicBezTo>
                    <a:lnTo>
                      <a:pt x="262070" y="2664636"/>
                    </a:lnTo>
                    <a:cubicBezTo>
                      <a:pt x="258217" y="2664636"/>
                      <a:pt x="254836" y="2662069"/>
                      <a:pt x="253788" y="2658355"/>
                    </a:cubicBezTo>
                    <a:close/>
                    <a:moveTo>
                      <a:pt x="4998818" y="2652748"/>
                    </a:moveTo>
                    <a:cubicBezTo>
                      <a:pt x="4994668" y="2650436"/>
                      <a:pt x="4993121" y="2645212"/>
                      <a:pt x="4995378" y="2641025"/>
                    </a:cubicBezTo>
                    <a:lnTo>
                      <a:pt x="4995378" y="2641025"/>
                    </a:lnTo>
                    <a:cubicBezTo>
                      <a:pt x="4997653" y="2636819"/>
                      <a:pt x="5002878" y="2635254"/>
                      <a:pt x="5007102" y="2637493"/>
                    </a:cubicBezTo>
                    <a:lnTo>
                      <a:pt x="5007102" y="2637493"/>
                    </a:lnTo>
                    <a:cubicBezTo>
                      <a:pt x="5011234" y="2639823"/>
                      <a:pt x="5012763" y="2645030"/>
                      <a:pt x="5010542" y="2649217"/>
                    </a:cubicBezTo>
                    <a:lnTo>
                      <a:pt x="5010542" y="2649217"/>
                    </a:lnTo>
                    <a:cubicBezTo>
                      <a:pt x="5009013" y="2651984"/>
                      <a:pt x="5006100" y="2653695"/>
                      <a:pt x="5002951" y="2653695"/>
                    </a:cubicBezTo>
                    <a:lnTo>
                      <a:pt x="5002951" y="2653695"/>
                    </a:lnTo>
                    <a:cubicBezTo>
                      <a:pt x="5001513" y="2653713"/>
                      <a:pt x="5000093" y="2653385"/>
                      <a:pt x="4998818" y="2652748"/>
                    </a:cubicBezTo>
                    <a:close/>
                    <a:moveTo>
                      <a:pt x="212172" y="2567279"/>
                    </a:moveTo>
                    <a:cubicBezTo>
                      <a:pt x="209546" y="2563383"/>
                      <a:pt x="210578" y="2558086"/>
                      <a:pt x="214483" y="2555446"/>
                    </a:cubicBezTo>
                    <a:cubicBezTo>
                      <a:pt x="214513" y="2555428"/>
                      <a:pt x="214544" y="2555410"/>
                      <a:pt x="214575" y="2555391"/>
                    </a:cubicBezTo>
                    <a:lnTo>
                      <a:pt x="214575" y="2555391"/>
                    </a:lnTo>
                    <a:cubicBezTo>
                      <a:pt x="218435" y="2552734"/>
                      <a:pt x="223718" y="2553717"/>
                      <a:pt x="226374" y="2557576"/>
                    </a:cubicBezTo>
                    <a:cubicBezTo>
                      <a:pt x="226403" y="2557613"/>
                      <a:pt x="226434" y="2557667"/>
                      <a:pt x="226463" y="2557703"/>
                    </a:cubicBezTo>
                    <a:lnTo>
                      <a:pt x="226463" y="2557703"/>
                    </a:lnTo>
                    <a:cubicBezTo>
                      <a:pt x="229121" y="2561617"/>
                      <a:pt x="228107" y="2566933"/>
                      <a:pt x="224198" y="2569591"/>
                    </a:cubicBezTo>
                    <a:cubicBezTo>
                      <a:pt x="224153" y="2569627"/>
                      <a:pt x="224107" y="2569645"/>
                      <a:pt x="224060" y="2569682"/>
                    </a:cubicBezTo>
                    <a:lnTo>
                      <a:pt x="224060" y="2569682"/>
                    </a:lnTo>
                    <a:cubicBezTo>
                      <a:pt x="222651" y="2570610"/>
                      <a:pt x="221002" y="2571138"/>
                      <a:pt x="219309" y="2571157"/>
                    </a:cubicBezTo>
                    <a:lnTo>
                      <a:pt x="219309" y="2571157"/>
                    </a:lnTo>
                    <a:cubicBezTo>
                      <a:pt x="216430" y="2571138"/>
                      <a:pt x="213751" y="2569682"/>
                      <a:pt x="212172" y="2567279"/>
                    </a:cubicBezTo>
                    <a:close/>
                    <a:moveTo>
                      <a:pt x="5038449" y="2557449"/>
                    </a:moveTo>
                    <a:cubicBezTo>
                      <a:pt x="5033862" y="2556302"/>
                      <a:pt x="5031076" y="2551641"/>
                      <a:pt x="5032241" y="2547072"/>
                    </a:cubicBezTo>
                    <a:cubicBezTo>
                      <a:pt x="5032241" y="2547054"/>
                      <a:pt x="5032241" y="2547054"/>
                      <a:pt x="5032241" y="2547036"/>
                    </a:cubicBezTo>
                    <a:lnTo>
                      <a:pt x="5032241" y="2547036"/>
                    </a:lnTo>
                    <a:cubicBezTo>
                      <a:pt x="5033352" y="2542466"/>
                      <a:pt x="5037958" y="2539681"/>
                      <a:pt x="5042509" y="2540792"/>
                    </a:cubicBezTo>
                    <a:cubicBezTo>
                      <a:pt x="5042564" y="2540792"/>
                      <a:pt x="5042618" y="2540810"/>
                      <a:pt x="5042672" y="2540828"/>
                    </a:cubicBezTo>
                    <a:lnTo>
                      <a:pt x="5042672" y="2540828"/>
                    </a:lnTo>
                    <a:cubicBezTo>
                      <a:pt x="5047279" y="2541957"/>
                      <a:pt x="5050100" y="2546617"/>
                      <a:pt x="5048953" y="2551223"/>
                    </a:cubicBezTo>
                    <a:cubicBezTo>
                      <a:pt x="5048953" y="2551241"/>
                      <a:pt x="5048953" y="2551241"/>
                      <a:pt x="5048953" y="2551241"/>
                    </a:cubicBezTo>
                    <a:lnTo>
                      <a:pt x="5048953" y="2551241"/>
                    </a:lnTo>
                    <a:cubicBezTo>
                      <a:pt x="5047952" y="2555028"/>
                      <a:pt x="5044530" y="2557685"/>
                      <a:pt x="5040597" y="2557703"/>
                    </a:cubicBezTo>
                    <a:lnTo>
                      <a:pt x="5040597" y="2557703"/>
                    </a:lnTo>
                    <a:cubicBezTo>
                      <a:pt x="5039869" y="2557740"/>
                      <a:pt x="5039141" y="2557649"/>
                      <a:pt x="5038449" y="2557449"/>
                    </a:cubicBezTo>
                    <a:close/>
                    <a:moveTo>
                      <a:pt x="150824" y="2484740"/>
                    </a:moveTo>
                    <a:lnTo>
                      <a:pt x="150824" y="2484740"/>
                    </a:lnTo>
                    <a:cubicBezTo>
                      <a:pt x="147913" y="2480972"/>
                      <a:pt x="148559" y="2475566"/>
                      <a:pt x="152280" y="2472580"/>
                    </a:cubicBezTo>
                    <a:lnTo>
                      <a:pt x="152280" y="2472580"/>
                    </a:lnTo>
                    <a:cubicBezTo>
                      <a:pt x="156081" y="2469686"/>
                      <a:pt x="161495" y="2470396"/>
                      <a:pt x="164441" y="2474146"/>
                    </a:cubicBezTo>
                    <a:lnTo>
                      <a:pt x="164441" y="2474146"/>
                    </a:lnTo>
                    <a:cubicBezTo>
                      <a:pt x="167346" y="2477859"/>
                      <a:pt x="166693" y="2483230"/>
                      <a:pt x="162979" y="2486124"/>
                    </a:cubicBezTo>
                    <a:cubicBezTo>
                      <a:pt x="162950" y="2486160"/>
                      <a:pt x="162922" y="2486179"/>
                      <a:pt x="162893" y="2486197"/>
                    </a:cubicBezTo>
                    <a:lnTo>
                      <a:pt x="162893" y="2486197"/>
                    </a:lnTo>
                    <a:cubicBezTo>
                      <a:pt x="161397" y="2487380"/>
                      <a:pt x="159542" y="2488017"/>
                      <a:pt x="157632" y="2488017"/>
                    </a:cubicBezTo>
                    <a:lnTo>
                      <a:pt x="157632" y="2488017"/>
                    </a:lnTo>
                    <a:cubicBezTo>
                      <a:pt x="154980" y="2488035"/>
                      <a:pt x="152470" y="2486816"/>
                      <a:pt x="150824" y="2484740"/>
                    </a:cubicBezTo>
                    <a:close/>
                    <a:moveTo>
                      <a:pt x="5053705" y="2455450"/>
                    </a:moveTo>
                    <a:cubicBezTo>
                      <a:pt x="5048953" y="2455359"/>
                      <a:pt x="5045149" y="2451481"/>
                      <a:pt x="5045167" y="2446730"/>
                    </a:cubicBezTo>
                    <a:lnTo>
                      <a:pt x="5045167" y="2446730"/>
                    </a:lnTo>
                    <a:cubicBezTo>
                      <a:pt x="5045203" y="2441997"/>
                      <a:pt x="5049062" y="2438174"/>
                      <a:pt x="5053796" y="2438210"/>
                    </a:cubicBezTo>
                    <a:cubicBezTo>
                      <a:pt x="5053813" y="2438210"/>
                      <a:pt x="5053850" y="2438210"/>
                      <a:pt x="5053868" y="2438210"/>
                    </a:cubicBezTo>
                    <a:lnTo>
                      <a:pt x="5053868" y="2438210"/>
                    </a:lnTo>
                    <a:cubicBezTo>
                      <a:pt x="5058583" y="2438210"/>
                      <a:pt x="5062406" y="2442033"/>
                      <a:pt x="5062406" y="2446748"/>
                    </a:cubicBezTo>
                    <a:cubicBezTo>
                      <a:pt x="5062406" y="2446803"/>
                      <a:pt x="5062406" y="2446857"/>
                      <a:pt x="5062406" y="2446912"/>
                    </a:cubicBezTo>
                    <a:lnTo>
                      <a:pt x="5062406" y="2446912"/>
                    </a:lnTo>
                    <a:cubicBezTo>
                      <a:pt x="5062388" y="2451645"/>
                      <a:pt x="5058528" y="2455468"/>
                      <a:pt x="5053796" y="2455450"/>
                    </a:cubicBezTo>
                    <a:cubicBezTo>
                      <a:pt x="5053796" y="2455450"/>
                      <a:pt x="5053796" y="2455450"/>
                      <a:pt x="5053796" y="2455450"/>
                    </a:cubicBezTo>
                    <a:lnTo>
                      <a:pt x="5053796" y="2455450"/>
                    </a:lnTo>
                    <a:close/>
                    <a:moveTo>
                      <a:pt x="78462" y="2411159"/>
                    </a:moveTo>
                    <a:cubicBezTo>
                      <a:pt x="75631" y="2407318"/>
                      <a:pt x="76445" y="2401929"/>
                      <a:pt x="80278" y="2399089"/>
                    </a:cubicBezTo>
                    <a:cubicBezTo>
                      <a:pt x="80280" y="2399089"/>
                      <a:pt x="80280" y="2399089"/>
                      <a:pt x="80282" y="2399089"/>
                    </a:cubicBezTo>
                    <a:lnTo>
                      <a:pt x="80282" y="2399089"/>
                    </a:lnTo>
                    <a:cubicBezTo>
                      <a:pt x="84090" y="2396249"/>
                      <a:pt x="89477" y="2397032"/>
                      <a:pt x="92333" y="2400819"/>
                    </a:cubicBezTo>
                    <a:lnTo>
                      <a:pt x="92333" y="2400819"/>
                    </a:lnTo>
                    <a:cubicBezTo>
                      <a:pt x="95168" y="2404623"/>
                      <a:pt x="94405" y="2410012"/>
                      <a:pt x="90622" y="2412888"/>
                    </a:cubicBezTo>
                    <a:lnTo>
                      <a:pt x="90622" y="2412888"/>
                    </a:lnTo>
                    <a:cubicBezTo>
                      <a:pt x="89118" y="2413980"/>
                      <a:pt x="87311" y="2414581"/>
                      <a:pt x="85452" y="2414599"/>
                    </a:cubicBezTo>
                    <a:lnTo>
                      <a:pt x="85452" y="2414599"/>
                    </a:lnTo>
                    <a:cubicBezTo>
                      <a:pt x="82732" y="2414618"/>
                      <a:pt x="80167" y="2413325"/>
                      <a:pt x="78534" y="2411159"/>
                    </a:cubicBezTo>
                    <a:close/>
                    <a:moveTo>
                      <a:pt x="5034153" y="2346096"/>
                    </a:moveTo>
                    <a:cubicBezTo>
                      <a:pt x="5033079" y="2341509"/>
                      <a:pt x="5035937" y="2336940"/>
                      <a:pt x="5040525" y="2335866"/>
                    </a:cubicBezTo>
                    <a:cubicBezTo>
                      <a:pt x="5040561" y="2335866"/>
                      <a:pt x="5040579" y="2335847"/>
                      <a:pt x="5040616" y="2335847"/>
                    </a:cubicBezTo>
                    <a:lnTo>
                      <a:pt x="5040616" y="2335847"/>
                    </a:lnTo>
                    <a:cubicBezTo>
                      <a:pt x="5045203" y="2334755"/>
                      <a:pt x="5049827" y="2337577"/>
                      <a:pt x="5050919" y="2342183"/>
                    </a:cubicBezTo>
                    <a:cubicBezTo>
                      <a:pt x="5050937" y="2342219"/>
                      <a:pt x="5050937" y="2342273"/>
                      <a:pt x="5050956" y="2342310"/>
                    </a:cubicBezTo>
                    <a:lnTo>
                      <a:pt x="5050956" y="2342310"/>
                    </a:lnTo>
                    <a:cubicBezTo>
                      <a:pt x="5052011" y="2346952"/>
                      <a:pt x="5049117" y="2351576"/>
                      <a:pt x="5044493" y="2352650"/>
                    </a:cubicBezTo>
                    <a:lnTo>
                      <a:pt x="5044493" y="2352650"/>
                    </a:lnTo>
                    <a:cubicBezTo>
                      <a:pt x="5043892" y="2352741"/>
                      <a:pt x="5043274" y="2352814"/>
                      <a:pt x="5042672" y="2352832"/>
                    </a:cubicBezTo>
                    <a:lnTo>
                      <a:pt x="5042672" y="2352832"/>
                    </a:lnTo>
                    <a:cubicBezTo>
                      <a:pt x="5038631" y="2352832"/>
                      <a:pt x="5035118" y="2350047"/>
                      <a:pt x="5034226" y="2346096"/>
                    </a:cubicBezTo>
                    <a:close/>
                    <a:moveTo>
                      <a:pt x="30475" y="2316969"/>
                    </a:moveTo>
                    <a:cubicBezTo>
                      <a:pt x="28979" y="2312455"/>
                      <a:pt x="31425" y="2307576"/>
                      <a:pt x="35940" y="2306083"/>
                    </a:cubicBezTo>
                    <a:cubicBezTo>
                      <a:pt x="35980" y="2306065"/>
                      <a:pt x="36022" y="2306065"/>
                      <a:pt x="36064" y="2306047"/>
                    </a:cubicBezTo>
                    <a:lnTo>
                      <a:pt x="36064" y="2306047"/>
                    </a:lnTo>
                    <a:cubicBezTo>
                      <a:pt x="40577" y="2304609"/>
                      <a:pt x="45397" y="2307103"/>
                      <a:pt x="46832" y="2311617"/>
                    </a:cubicBezTo>
                    <a:cubicBezTo>
                      <a:pt x="46833" y="2311636"/>
                      <a:pt x="46837" y="2311636"/>
                      <a:pt x="46841" y="2311654"/>
                    </a:cubicBezTo>
                    <a:lnTo>
                      <a:pt x="46841" y="2311654"/>
                    </a:lnTo>
                    <a:cubicBezTo>
                      <a:pt x="48328" y="2316187"/>
                      <a:pt x="45863" y="2321065"/>
                      <a:pt x="41334" y="2322540"/>
                    </a:cubicBezTo>
                    <a:cubicBezTo>
                      <a:pt x="41301" y="2322558"/>
                      <a:pt x="41268" y="2322558"/>
                      <a:pt x="41234" y="2322577"/>
                    </a:cubicBezTo>
                    <a:lnTo>
                      <a:pt x="41234" y="2322577"/>
                    </a:lnTo>
                    <a:cubicBezTo>
                      <a:pt x="40393" y="2322813"/>
                      <a:pt x="39523" y="2322940"/>
                      <a:pt x="38649" y="2322922"/>
                    </a:cubicBezTo>
                    <a:lnTo>
                      <a:pt x="38649" y="2322922"/>
                    </a:lnTo>
                    <a:cubicBezTo>
                      <a:pt x="34919" y="2322904"/>
                      <a:pt x="31635" y="2320465"/>
                      <a:pt x="30548" y="2316897"/>
                    </a:cubicBezTo>
                    <a:close/>
                    <a:moveTo>
                      <a:pt x="5000257" y="2250797"/>
                    </a:moveTo>
                    <a:cubicBezTo>
                      <a:pt x="4998199" y="2246555"/>
                      <a:pt x="4999929" y="2241458"/>
                      <a:pt x="5004134" y="2239346"/>
                    </a:cubicBezTo>
                    <a:lnTo>
                      <a:pt x="5004134" y="2239346"/>
                    </a:lnTo>
                    <a:cubicBezTo>
                      <a:pt x="5008358" y="2237216"/>
                      <a:pt x="5013491" y="2238909"/>
                      <a:pt x="5015621" y="2243133"/>
                    </a:cubicBezTo>
                    <a:cubicBezTo>
                      <a:pt x="5015639" y="2243151"/>
                      <a:pt x="5015658" y="2243187"/>
                      <a:pt x="5015676" y="2243224"/>
                    </a:cubicBezTo>
                    <a:lnTo>
                      <a:pt x="5015676" y="2243224"/>
                    </a:lnTo>
                    <a:cubicBezTo>
                      <a:pt x="5017788" y="2247465"/>
                      <a:pt x="5016076" y="2252635"/>
                      <a:pt x="5011834" y="2254747"/>
                    </a:cubicBezTo>
                    <a:cubicBezTo>
                      <a:pt x="5011817" y="2254747"/>
                      <a:pt x="5011817" y="2254765"/>
                      <a:pt x="5011798" y="2254765"/>
                    </a:cubicBezTo>
                    <a:lnTo>
                      <a:pt x="5011798" y="2254765"/>
                    </a:lnTo>
                    <a:cubicBezTo>
                      <a:pt x="5010615" y="2255348"/>
                      <a:pt x="5009322" y="2255639"/>
                      <a:pt x="5008012" y="2255621"/>
                    </a:cubicBezTo>
                    <a:lnTo>
                      <a:pt x="5008012" y="2255621"/>
                    </a:lnTo>
                    <a:cubicBezTo>
                      <a:pt x="5004735" y="2255603"/>
                      <a:pt x="5001749" y="2253691"/>
                      <a:pt x="5000366" y="2250724"/>
                    </a:cubicBezTo>
                    <a:close/>
                    <a:moveTo>
                      <a:pt x="13745" y="2212641"/>
                    </a:moveTo>
                    <a:lnTo>
                      <a:pt x="13654" y="2212641"/>
                    </a:lnTo>
                    <a:cubicBezTo>
                      <a:pt x="13583" y="2207871"/>
                      <a:pt x="17397" y="2203939"/>
                      <a:pt x="22172" y="2203866"/>
                    </a:cubicBezTo>
                    <a:cubicBezTo>
                      <a:pt x="22179" y="2203866"/>
                      <a:pt x="22185" y="2203866"/>
                      <a:pt x="22192" y="2203866"/>
                    </a:cubicBezTo>
                    <a:lnTo>
                      <a:pt x="22192" y="2203866"/>
                    </a:lnTo>
                    <a:cubicBezTo>
                      <a:pt x="26929" y="2203811"/>
                      <a:pt x="30837" y="2207561"/>
                      <a:pt x="30967" y="2212294"/>
                    </a:cubicBezTo>
                    <a:lnTo>
                      <a:pt x="30967" y="2212294"/>
                    </a:lnTo>
                    <a:cubicBezTo>
                      <a:pt x="31058" y="2217046"/>
                      <a:pt x="27289" y="2220978"/>
                      <a:pt x="22538" y="2221087"/>
                    </a:cubicBezTo>
                    <a:lnTo>
                      <a:pt x="22301" y="2221087"/>
                    </a:lnTo>
                    <a:cubicBezTo>
                      <a:pt x="17614" y="2221106"/>
                      <a:pt x="13794" y="2217319"/>
                      <a:pt x="13745" y="2212641"/>
                    </a:cubicBezTo>
                    <a:close/>
                    <a:moveTo>
                      <a:pt x="4945407" y="2165855"/>
                    </a:moveTo>
                    <a:cubicBezTo>
                      <a:pt x="4942349" y="2162287"/>
                      <a:pt x="4942768" y="2156917"/>
                      <a:pt x="4946335" y="2153877"/>
                    </a:cubicBezTo>
                    <a:cubicBezTo>
                      <a:pt x="4946390" y="2153822"/>
                      <a:pt x="4946463" y="2153768"/>
                      <a:pt x="4946518" y="2153713"/>
                    </a:cubicBezTo>
                    <a:lnTo>
                      <a:pt x="4946518" y="2153713"/>
                    </a:lnTo>
                    <a:cubicBezTo>
                      <a:pt x="4950158" y="2150709"/>
                      <a:pt x="4955547" y="2151201"/>
                      <a:pt x="4958587" y="2154824"/>
                    </a:cubicBezTo>
                    <a:lnTo>
                      <a:pt x="4958587" y="2154824"/>
                    </a:lnTo>
                    <a:cubicBezTo>
                      <a:pt x="4961645" y="2158428"/>
                      <a:pt x="4961190" y="2163835"/>
                      <a:pt x="4957586" y="2166875"/>
                    </a:cubicBezTo>
                    <a:cubicBezTo>
                      <a:pt x="4957549" y="2166911"/>
                      <a:pt x="4957495" y="2166948"/>
                      <a:pt x="4957458" y="2166984"/>
                    </a:cubicBezTo>
                    <a:lnTo>
                      <a:pt x="4957458" y="2166984"/>
                    </a:lnTo>
                    <a:cubicBezTo>
                      <a:pt x="4955929" y="2168258"/>
                      <a:pt x="4954000" y="2168950"/>
                      <a:pt x="4951997" y="2168968"/>
                    </a:cubicBezTo>
                    <a:lnTo>
                      <a:pt x="4951997" y="2168968"/>
                    </a:lnTo>
                    <a:cubicBezTo>
                      <a:pt x="4949430" y="2169005"/>
                      <a:pt x="4947009" y="2167858"/>
                      <a:pt x="4945407" y="2165855"/>
                    </a:cubicBezTo>
                    <a:close/>
                    <a:moveTo>
                      <a:pt x="30712" y="2118215"/>
                    </a:moveTo>
                    <a:cubicBezTo>
                      <a:pt x="26048" y="2117195"/>
                      <a:pt x="23097" y="2112571"/>
                      <a:pt x="24122" y="2107911"/>
                    </a:cubicBezTo>
                    <a:cubicBezTo>
                      <a:pt x="24122" y="2107911"/>
                      <a:pt x="24122" y="2107911"/>
                      <a:pt x="24122" y="2107911"/>
                    </a:cubicBezTo>
                    <a:lnTo>
                      <a:pt x="24122" y="2107911"/>
                    </a:lnTo>
                    <a:cubicBezTo>
                      <a:pt x="25099" y="2103305"/>
                      <a:pt x="29632" y="2100356"/>
                      <a:pt x="34245" y="2101321"/>
                    </a:cubicBezTo>
                    <a:cubicBezTo>
                      <a:pt x="34287" y="2101339"/>
                      <a:pt x="34329" y="2101339"/>
                      <a:pt x="34371" y="2101357"/>
                    </a:cubicBezTo>
                    <a:lnTo>
                      <a:pt x="34371" y="2101357"/>
                    </a:lnTo>
                    <a:cubicBezTo>
                      <a:pt x="38951" y="2102304"/>
                      <a:pt x="41902" y="2106764"/>
                      <a:pt x="40964" y="2111352"/>
                    </a:cubicBezTo>
                    <a:cubicBezTo>
                      <a:pt x="40952" y="2111406"/>
                      <a:pt x="40939" y="2111479"/>
                      <a:pt x="40924" y="2111534"/>
                    </a:cubicBezTo>
                    <a:lnTo>
                      <a:pt x="40924" y="2111534"/>
                    </a:lnTo>
                    <a:cubicBezTo>
                      <a:pt x="40085" y="2115484"/>
                      <a:pt x="36597" y="2118324"/>
                      <a:pt x="32550" y="2118342"/>
                    </a:cubicBezTo>
                    <a:lnTo>
                      <a:pt x="32550" y="2118342"/>
                    </a:lnTo>
                    <a:cubicBezTo>
                      <a:pt x="31935" y="2118397"/>
                      <a:pt x="31314" y="2118342"/>
                      <a:pt x="30712" y="2118215"/>
                    </a:cubicBezTo>
                    <a:close/>
                    <a:moveTo>
                      <a:pt x="4871934" y="2096078"/>
                    </a:moveTo>
                    <a:lnTo>
                      <a:pt x="4871934" y="2096078"/>
                    </a:lnTo>
                    <a:cubicBezTo>
                      <a:pt x="4868130" y="2093311"/>
                      <a:pt x="4867292" y="2087995"/>
                      <a:pt x="4870059" y="2084209"/>
                    </a:cubicBezTo>
                    <a:cubicBezTo>
                      <a:pt x="4870114" y="2084136"/>
                      <a:pt x="4870150" y="2084082"/>
                      <a:pt x="4870205" y="2084009"/>
                    </a:cubicBezTo>
                    <a:lnTo>
                      <a:pt x="4870205" y="2084009"/>
                    </a:lnTo>
                    <a:cubicBezTo>
                      <a:pt x="4873026" y="2080222"/>
                      <a:pt x="4878397" y="2079439"/>
                      <a:pt x="4882183" y="2082279"/>
                    </a:cubicBezTo>
                    <a:cubicBezTo>
                      <a:pt x="4882183" y="2082279"/>
                      <a:pt x="4882183" y="2082279"/>
                      <a:pt x="4882183" y="2082279"/>
                    </a:cubicBezTo>
                    <a:lnTo>
                      <a:pt x="4882183" y="2082279"/>
                    </a:lnTo>
                    <a:cubicBezTo>
                      <a:pt x="4885970" y="2085156"/>
                      <a:pt x="4886735" y="2090544"/>
                      <a:pt x="4883895" y="2094349"/>
                    </a:cubicBezTo>
                    <a:lnTo>
                      <a:pt x="4883895" y="2094349"/>
                    </a:lnTo>
                    <a:cubicBezTo>
                      <a:pt x="4882238" y="2096515"/>
                      <a:pt x="4879653" y="2097789"/>
                      <a:pt x="4876922" y="2097789"/>
                    </a:cubicBezTo>
                    <a:lnTo>
                      <a:pt x="4876922" y="2097789"/>
                    </a:lnTo>
                    <a:cubicBezTo>
                      <a:pt x="4875120" y="2097753"/>
                      <a:pt x="4873372" y="2097152"/>
                      <a:pt x="4871934" y="2096078"/>
                    </a:cubicBezTo>
                    <a:close/>
                    <a:moveTo>
                      <a:pt x="4784044" y="2045670"/>
                    </a:moveTo>
                    <a:cubicBezTo>
                      <a:pt x="4779766" y="2043668"/>
                      <a:pt x="4777854" y="2038625"/>
                      <a:pt x="4779747" y="2034293"/>
                    </a:cubicBezTo>
                    <a:lnTo>
                      <a:pt x="4779747" y="2034293"/>
                    </a:lnTo>
                    <a:cubicBezTo>
                      <a:pt x="4781714" y="2029942"/>
                      <a:pt x="4786829" y="2027976"/>
                      <a:pt x="4791198" y="2029905"/>
                    </a:cubicBezTo>
                    <a:lnTo>
                      <a:pt x="4791198" y="2029905"/>
                    </a:lnTo>
                    <a:cubicBezTo>
                      <a:pt x="4795549" y="2031890"/>
                      <a:pt x="4797478" y="2037005"/>
                      <a:pt x="4795512" y="2041356"/>
                    </a:cubicBezTo>
                    <a:lnTo>
                      <a:pt x="4795512" y="2041356"/>
                    </a:lnTo>
                    <a:cubicBezTo>
                      <a:pt x="4794092" y="2044451"/>
                      <a:pt x="4790998" y="2046435"/>
                      <a:pt x="4787594" y="2046435"/>
                    </a:cubicBezTo>
                    <a:lnTo>
                      <a:pt x="4787594" y="2046435"/>
                    </a:lnTo>
                    <a:cubicBezTo>
                      <a:pt x="4786392" y="2046417"/>
                      <a:pt x="4785191" y="2046162"/>
                      <a:pt x="4784099" y="2045670"/>
                    </a:cubicBezTo>
                    <a:close/>
                    <a:moveTo>
                      <a:pt x="61295" y="2019565"/>
                    </a:moveTo>
                    <a:cubicBezTo>
                      <a:pt x="56950" y="2017654"/>
                      <a:pt x="54974" y="2012593"/>
                      <a:pt x="56884" y="2008242"/>
                    </a:cubicBezTo>
                    <a:cubicBezTo>
                      <a:pt x="56891" y="2008224"/>
                      <a:pt x="56899" y="2008206"/>
                      <a:pt x="56908" y="2008188"/>
                    </a:cubicBezTo>
                    <a:lnTo>
                      <a:pt x="56908" y="2008188"/>
                    </a:lnTo>
                    <a:cubicBezTo>
                      <a:pt x="58868" y="2003873"/>
                      <a:pt x="63956" y="2001944"/>
                      <a:pt x="68285" y="2003891"/>
                    </a:cubicBezTo>
                    <a:lnTo>
                      <a:pt x="68285" y="2003891"/>
                    </a:lnTo>
                    <a:cubicBezTo>
                      <a:pt x="72623" y="2005785"/>
                      <a:pt x="74600" y="2010845"/>
                      <a:pt x="72702" y="2015178"/>
                    </a:cubicBezTo>
                    <a:cubicBezTo>
                      <a:pt x="72693" y="2015214"/>
                      <a:pt x="72682" y="2015233"/>
                      <a:pt x="72673" y="2015251"/>
                    </a:cubicBezTo>
                    <a:lnTo>
                      <a:pt x="72673" y="2015251"/>
                    </a:lnTo>
                    <a:cubicBezTo>
                      <a:pt x="71282" y="2018346"/>
                      <a:pt x="68214" y="2020330"/>
                      <a:pt x="64827" y="2020348"/>
                    </a:cubicBezTo>
                    <a:lnTo>
                      <a:pt x="64827" y="2020348"/>
                    </a:lnTo>
                    <a:cubicBezTo>
                      <a:pt x="63607" y="2020348"/>
                      <a:pt x="62404" y="2020075"/>
                      <a:pt x="61295" y="2019565"/>
                    </a:cubicBezTo>
                    <a:close/>
                    <a:moveTo>
                      <a:pt x="4689891" y="2000687"/>
                    </a:moveTo>
                    <a:cubicBezTo>
                      <a:pt x="4685850" y="1998248"/>
                      <a:pt x="4684557" y="1993005"/>
                      <a:pt x="4686979" y="1988964"/>
                    </a:cubicBezTo>
                    <a:cubicBezTo>
                      <a:pt x="4686996" y="1988946"/>
                      <a:pt x="4687015" y="1988909"/>
                      <a:pt x="4687033" y="1988891"/>
                    </a:cubicBezTo>
                    <a:lnTo>
                      <a:pt x="4687033" y="1988891"/>
                    </a:lnTo>
                    <a:cubicBezTo>
                      <a:pt x="4689509" y="1984850"/>
                      <a:pt x="4694770" y="1983557"/>
                      <a:pt x="4698847" y="1985960"/>
                    </a:cubicBezTo>
                    <a:lnTo>
                      <a:pt x="4698847" y="1985960"/>
                    </a:lnTo>
                    <a:lnTo>
                      <a:pt x="4698847" y="1985960"/>
                    </a:lnTo>
                    <a:lnTo>
                      <a:pt x="4698847" y="1985960"/>
                    </a:lnTo>
                    <a:cubicBezTo>
                      <a:pt x="4702889" y="1988418"/>
                      <a:pt x="4704200" y="1993679"/>
                      <a:pt x="4701779" y="1997757"/>
                    </a:cubicBezTo>
                    <a:lnTo>
                      <a:pt x="4701779" y="1997757"/>
                    </a:lnTo>
                    <a:cubicBezTo>
                      <a:pt x="4700195" y="2000342"/>
                      <a:pt x="4697391" y="2001907"/>
                      <a:pt x="4694369" y="2001889"/>
                    </a:cubicBezTo>
                    <a:lnTo>
                      <a:pt x="4694369" y="2001889"/>
                    </a:lnTo>
                    <a:cubicBezTo>
                      <a:pt x="4692786" y="2001925"/>
                      <a:pt x="4691238" y="2001507"/>
                      <a:pt x="4689891" y="2000687"/>
                    </a:cubicBezTo>
                    <a:close/>
                    <a:moveTo>
                      <a:pt x="4607171" y="1935734"/>
                    </a:moveTo>
                    <a:lnTo>
                      <a:pt x="4607171" y="1935734"/>
                    </a:lnTo>
                    <a:cubicBezTo>
                      <a:pt x="4603821" y="1932367"/>
                      <a:pt x="4603821" y="1926942"/>
                      <a:pt x="4607171" y="1923574"/>
                    </a:cubicBezTo>
                    <a:lnTo>
                      <a:pt x="4607171" y="1923574"/>
                    </a:lnTo>
                    <a:cubicBezTo>
                      <a:pt x="4610575" y="1920224"/>
                      <a:pt x="4616018" y="1920224"/>
                      <a:pt x="4619422" y="1923574"/>
                    </a:cubicBezTo>
                    <a:lnTo>
                      <a:pt x="4619422" y="1923574"/>
                    </a:lnTo>
                    <a:cubicBezTo>
                      <a:pt x="4622772" y="1926942"/>
                      <a:pt x="4622772" y="1932367"/>
                      <a:pt x="4619422" y="1935734"/>
                    </a:cubicBezTo>
                    <a:lnTo>
                      <a:pt x="4619422" y="1935734"/>
                    </a:lnTo>
                    <a:cubicBezTo>
                      <a:pt x="4617802" y="1937355"/>
                      <a:pt x="4615581" y="1938265"/>
                      <a:pt x="4613287" y="1938228"/>
                    </a:cubicBezTo>
                    <a:lnTo>
                      <a:pt x="4613287" y="1938228"/>
                    </a:lnTo>
                    <a:cubicBezTo>
                      <a:pt x="4611012" y="1938283"/>
                      <a:pt x="4608809" y="1937391"/>
                      <a:pt x="4607225" y="1935734"/>
                    </a:cubicBezTo>
                    <a:close/>
                    <a:moveTo>
                      <a:pt x="111211" y="1929181"/>
                    </a:moveTo>
                    <a:cubicBezTo>
                      <a:pt x="107365" y="1926432"/>
                      <a:pt x="106469" y="1921098"/>
                      <a:pt x="109212" y="1917239"/>
                    </a:cubicBezTo>
                    <a:cubicBezTo>
                      <a:pt x="109223" y="1917239"/>
                      <a:pt x="109234" y="1917221"/>
                      <a:pt x="109245" y="1917202"/>
                    </a:cubicBezTo>
                    <a:lnTo>
                      <a:pt x="109245" y="1917202"/>
                    </a:lnTo>
                    <a:cubicBezTo>
                      <a:pt x="112034" y="1913343"/>
                      <a:pt x="117417" y="1912451"/>
                      <a:pt x="121296" y="1915218"/>
                    </a:cubicBezTo>
                    <a:lnTo>
                      <a:pt x="121296" y="1915218"/>
                    </a:lnTo>
                    <a:cubicBezTo>
                      <a:pt x="125169" y="1918003"/>
                      <a:pt x="126057" y="1923410"/>
                      <a:pt x="123281" y="1927288"/>
                    </a:cubicBezTo>
                    <a:lnTo>
                      <a:pt x="123190" y="1927288"/>
                    </a:lnTo>
                    <a:cubicBezTo>
                      <a:pt x="121580" y="1929527"/>
                      <a:pt x="118979" y="1930856"/>
                      <a:pt x="116217" y="1930819"/>
                    </a:cubicBezTo>
                    <a:lnTo>
                      <a:pt x="116217" y="1930819"/>
                    </a:lnTo>
                    <a:cubicBezTo>
                      <a:pt x="114435" y="1930819"/>
                      <a:pt x="112702" y="1930237"/>
                      <a:pt x="111266" y="1929181"/>
                    </a:cubicBezTo>
                    <a:close/>
                    <a:moveTo>
                      <a:pt x="4542090" y="1853050"/>
                    </a:moveTo>
                    <a:cubicBezTo>
                      <a:pt x="4539687" y="1848973"/>
                      <a:pt x="4540980" y="1843730"/>
                      <a:pt x="4545021" y="1841254"/>
                    </a:cubicBezTo>
                    <a:lnTo>
                      <a:pt x="4545021" y="1841254"/>
                    </a:lnTo>
                    <a:cubicBezTo>
                      <a:pt x="4549044" y="1838778"/>
                      <a:pt x="4554323" y="1840034"/>
                      <a:pt x="4556799" y="1844057"/>
                    </a:cubicBezTo>
                    <a:cubicBezTo>
                      <a:pt x="4556799" y="1844076"/>
                      <a:pt x="4556817" y="1844076"/>
                      <a:pt x="4556817" y="1844094"/>
                    </a:cubicBezTo>
                    <a:lnTo>
                      <a:pt x="4556817" y="1844094"/>
                    </a:lnTo>
                    <a:cubicBezTo>
                      <a:pt x="4559312" y="1848153"/>
                      <a:pt x="4558037" y="1853487"/>
                      <a:pt x="4553978" y="1855981"/>
                    </a:cubicBezTo>
                    <a:lnTo>
                      <a:pt x="4553978" y="1855981"/>
                    </a:lnTo>
                    <a:cubicBezTo>
                      <a:pt x="4552631" y="1856801"/>
                      <a:pt x="4551083" y="1857219"/>
                      <a:pt x="4549500" y="1857183"/>
                    </a:cubicBezTo>
                    <a:lnTo>
                      <a:pt x="4549500" y="1857183"/>
                    </a:lnTo>
                    <a:cubicBezTo>
                      <a:pt x="4546477" y="1857201"/>
                      <a:pt x="4543674" y="1855635"/>
                      <a:pt x="4542090" y="1853050"/>
                    </a:cubicBezTo>
                    <a:close/>
                    <a:moveTo>
                      <a:pt x="179514" y="1851758"/>
                    </a:moveTo>
                    <a:cubicBezTo>
                      <a:pt x="176532" y="1848117"/>
                      <a:pt x="177067" y="1842747"/>
                      <a:pt x="180706" y="1839761"/>
                    </a:cubicBezTo>
                    <a:cubicBezTo>
                      <a:pt x="180741" y="1839743"/>
                      <a:pt x="180774" y="1839707"/>
                      <a:pt x="180806" y="1839688"/>
                    </a:cubicBezTo>
                    <a:lnTo>
                      <a:pt x="180806" y="1839688"/>
                    </a:lnTo>
                    <a:cubicBezTo>
                      <a:pt x="184516" y="1836703"/>
                      <a:pt x="189949" y="1837286"/>
                      <a:pt x="192940" y="1840981"/>
                    </a:cubicBezTo>
                    <a:cubicBezTo>
                      <a:pt x="192943" y="1840999"/>
                      <a:pt x="192945" y="1840999"/>
                      <a:pt x="192949" y="1840999"/>
                    </a:cubicBezTo>
                    <a:lnTo>
                      <a:pt x="192949" y="1840999"/>
                    </a:lnTo>
                    <a:cubicBezTo>
                      <a:pt x="195885" y="1844749"/>
                      <a:pt x="195270" y="1850156"/>
                      <a:pt x="191565" y="1853141"/>
                    </a:cubicBezTo>
                    <a:lnTo>
                      <a:pt x="191565" y="1853141"/>
                    </a:lnTo>
                    <a:cubicBezTo>
                      <a:pt x="190036" y="1854325"/>
                      <a:pt x="188161" y="1854962"/>
                      <a:pt x="186231" y="1854962"/>
                    </a:cubicBezTo>
                    <a:lnTo>
                      <a:pt x="186231" y="1854962"/>
                    </a:lnTo>
                    <a:cubicBezTo>
                      <a:pt x="183610" y="1854980"/>
                      <a:pt x="181129" y="1853779"/>
                      <a:pt x="179514" y="1851722"/>
                    </a:cubicBezTo>
                    <a:close/>
                    <a:moveTo>
                      <a:pt x="263509" y="1791374"/>
                    </a:moveTo>
                    <a:cubicBezTo>
                      <a:pt x="260951" y="1787406"/>
                      <a:pt x="262091" y="1782126"/>
                      <a:pt x="266052" y="1779578"/>
                    </a:cubicBezTo>
                    <a:cubicBezTo>
                      <a:pt x="266095" y="1779541"/>
                      <a:pt x="266141" y="1779523"/>
                      <a:pt x="266185" y="1779487"/>
                    </a:cubicBezTo>
                    <a:lnTo>
                      <a:pt x="266185" y="1779487"/>
                    </a:lnTo>
                    <a:cubicBezTo>
                      <a:pt x="270177" y="1776920"/>
                      <a:pt x="275494" y="1778067"/>
                      <a:pt x="278072" y="1782054"/>
                    </a:cubicBezTo>
                    <a:lnTo>
                      <a:pt x="278072" y="1782054"/>
                    </a:lnTo>
                    <a:cubicBezTo>
                      <a:pt x="280621" y="1786077"/>
                      <a:pt x="279423" y="1791411"/>
                      <a:pt x="275396" y="1793959"/>
                    </a:cubicBezTo>
                    <a:lnTo>
                      <a:pt x="275396" y="1793959"/>
                    </a:lnTo>
                    <a:cubicBezTo>
                      <a:pt x="273992" y="1794797"/>
                      <a:pt x="272389" y="1795252"/>
                      <a:pt x="270754" y="1795252"/>
                    </a:cubicBezTo>
                    <a:lnTo>
                      <a:pt x="270754" y="1795252"/>
                    </a:lnTo>
                    <a:cubicBezTo>
                      <a:pt x="267827" y="1795270"/>
                      <a:pt x="265091" y="1793795"/>
                      <a:pt x="263509" y="1791338"/>
                    </a:cubicBezTo>
                    <a:close/>
                    <a:moveTo>
                      <a:pt x="4498309" y="1757496"/>
                    </a:moveTo>
                    <a:cubicBezTo>
                      <a:pt x="4496779" y="1753036"/>
                      <a:pt x="4499146" y="1748157"/>
                      <a:pt x="4503624" y="1746628"/>
                    </a:cubicBezTo>
                    <a:cubicBezTo>
                      <a:pt x="4503661" y="1746610"/>
                      <a:pt x="4503715" y="1746592"/>
                      <a:pt x="4503770" y="1746573"/>
                    </a:cubicBezTo>
                    <a:lnTo>
                      <a:pt x="4503770" y="1746573"/>
                    </a:lnTo>
                    <a:cubicBezTo>
                      <a:pt x="4508285" y="1745081"/>
                      <a:pt x="4513181" y="1747520"/>
                      <a:pt x="4514693" y="1752035"/>
                    </a:cubicBezTo>
                    <a:lnTo>
                      <a:pt x="4514693" y="1752035"/>
                    </a:lnTo>
                    <a:cubicBezTo>
                      <a:pt x="4516185" y="1756567"/>
                      <a:pt x="4513710" y="1761446"/>
                      <a:pt x="4509195" y="1762921"/>
                    </a:cubicBezTo>
                    <a:cubicBezTo>
                      <a:pt x="4509159" y="1762939"/>
                      <a:pt x="4509122" y="1762939"/>
                      <a:pt x="4509086" y="1762957"/>
                    </a:cubicBezTo>
                    <a:lnTo>
                      <a:pt x="4509086" y="1762957"/>
                    </a:lnTo>
                    <a:cubicBezTo>
                      <a:pt x="4508248" y="1763212"/>
                      <a:pt x="4507374" y="1763358"/>
                      <a:pt x="4506501" y="1763376"/>
                    </a:cubicBezTo>
                    <a:lnTo>
                      <a:pt x="4506501" y="1763376"/>
                    </a:lnTo>
                    <a:cubicBezTo>
                      <a:pt x="4502769" y="1763412"/>
                      <a:pt x="4499455" y="1761009"/>
                      <a:pt x="4498309" y="1757460"/>
                    </a:cubicBezTo>
                    <a:close/>
                    <a:moveTo>
                      <a:pt x="353383" y="1740093"/>
                    </a:moveTo>
                    <a:cubicBezTo>
                      <a:pt x="351128" y="1735887"/>
                      <a:pt x="352708" y="1730645"/>
                      <a:pt x="356915" y="1728387"/>
                    </a:cubicBezTo>
                    <a:lnTo>
                      <a:pt x="356915" y="1728387"/>
                    </a:lnTo>
                    <a:cubicBezTo>
                      <a:pt x="361106" y="1726184"/>
                      <a:pt x="366285" y="1727768"/>
                      <a:pt x="368548" y="1731919"/>
                    </a:cubicBezTo>
                    <a:lnTo>
                      <a:pt x="368548" y="1731919"/>
                    </a:lnTo>
                    <a:cubicBezTo>
                      <a:pt x="370794" y="1736124"/>
                      <a:pt x="369218" y="1741367"/>
                      <a:pt x="365016" y="1743642"/>
                    </a:cubicBezTo>
                    <a:lnTo>
                      <a:pt x="365016" y="1743642"/>
                    </a:lnTo>
                    <a:cubicBezTo>
                      <a:pt x="363769" y="1744316"/>
                      <a:pt x="362373" y="1744662"/>
                      <a:pt x="360956" y="1744662"/>
                    </a:cubicBezTo>
                    <a:lnTo>
                      <a:pt x="360956" y="1744662"/>
                    </a:lnTo>
                    <a:cubicBezTo>
                      <a:pt x="357778" y="1744644"/>
                      <a:pt x="354869" y="1742860"/>
                      <a:pt x="353383" y="1740056"/>
                    </a:cubicBezTo>
                    <a:close/>
                    <a:moveTo>
                      <a:pt x="444114" y="1690213"/>
                    </a:moveTo>
                    <a:cubicBezTo>
                      <a:pt x="441676" y="1686117"/>
                      <a:pt x="442983" y="1680819"/>
                      <a:pt x="447045" y="1678325"/>
                    </a:cubicBezTo>
                    <a:lnTo>
                      <a:pt x="447045" y="1678325"/>
                    </a:lnTo>
                    <a:cubicBezTo>
                      <a:pt x="451162" y="1675886"/>
                      <a:pt x="456480" y="1677233"/>
                      <a:pt x="458932" y="1681347"/>
                    </a:cubicBezTo>
                    <a:lnTo>
                      <a:pt x="458932" y="1681347"/>
                    </a:lnTo>
                    <a:cubicBezTo>
                      <a:pt x="461344" y="1685443"/>
                      <a:pt x="459993" y="1690722"/>
                      <a:pt x="455910" y="1693144"/>
                    </a:cubicBezTo>
                    <a:lnTo>
                      <a:pt x="455910" y="1693144"/>
                    </a:lnTo>
                    <a:cubicBezTo>
                      <a:pt x="454592" y="1693963"/>
                      <a:pt x="453070" y="1694363"/>
                      <a:pt x="451523" y="1694345"/>
                    </a:cubicBezTo>
                    <a:lnTo>
                      <a:pt x="451523" y="1694345"/>
                    </a:lnTo>
                    <a:cubicBezTo>
                      <a:pt x="448492" y="1694363"/>
                      <a:pt x="445677" y="1692780"/>
                      <a:pt x="444114" y="1690176"/>
                    </a:cubicBezTo>
                    <a:close/>
                    <a:moveTo>
                      <a:pt x="4477993" y="1654168"/>
                    </a:moveTo>
                    <a:lnTo>
                      <a:pt x="4477993" y="1654168"/>
                    </a:lnTo>
                    <a:cubicBezTo>
                      <a:pt x="4477629" y="1649437"/>
                      <a:pt x="4481161" y="1645304"/>
                      <a:pt x="4485893" y="1644940"/>
                    </a:cubicBezTo>
                    <a:cubicBezTo>
                      <a:pt x="4485912" y="1644939"/>
                      <a:pt x="4485912" y="1644939"/>
                      <a:pt x="4485912" y="1644939"/>
                    </a:cubicBezTo>
                    <a:lnTo>
                      <a:pt x="4485912" y="1644939"/>
                    </a:lnTo>
                    <a:cubicBezTo>
                      <a:pt x="4490645" y="1644584"/>
                      <a:pt x="4494759" y="1648133"/>
                      <a:pt x="4495123" y="1652865"/>
                    </a:cubicBezTo>
                    <a:cubicBezTo>
                      <a:pt x="4495123" y="1652868"/>
                      <a:pt x="4495123" y="1652872"/>
                      <a:pt x="4495123" y="1652876"/>
                    </a:cubicBezTo>
                    <a:lnTo>
                      <a:pt x="4495123" y="1652876"/>
                    </a:lnTo>
                    <a:cubicBezTo>
                      <a:pt x="4495487" y="1657598"/>
                      <a:pt x="4491955" y="1661719"/>
                      <a:pt x="4487240" y="1662087"/>
                    </a:cubicBezTo>
                    <a:cubicBezTo>
                      <a:pt x="4487222" y="1662087"/>
                      <a:pt x="4487222" y="1662087"/>
                      <a:pt x="4487204" y="1662087"/>
                    </a:cubicBezTo>
                    <a:lnTo>
                      <a:pt x="4487204" y="1662087"/>
                    </a:lnTo>
                    <a:cubicBezTo>
                      <a:pt x="4486968" y="1662123"/>
                      <a:pt x="4486749" y="1662123"/>
                      <a:pt x="4486512" y="1662087"/>
                    </a:cubicBezTo>
                    <a:lnTo>
                      <a:pt x="4486512" y="1662087"/>
                    </a:lnTo>
                    <a:cubicBezTo>
                      <a:pt x="4482052" y="1662051"/>
                      <a:pt x="4478357" y="1658614"/>
                      <a:pt x="4477993" y="1654168"/>
                    </a:cubicBezTo>
                    <a:close/>
                    <a:moveTo>
                      <a:pt x="524067" y="1624950"/>
                    </a:moveTo>
                    <a:cubicBezTo>
                      <a:pt x="520599" y="1621664"/>
                      <a:pt x="520445" y="1616194"/>
                      <a:pt x="523721" y="1612717"/>
                    </a:cubicBezTo>
                    <a:lnTo>
                      <a:pt x="523721" y="1612717"/>
                    </a:lnTo>
                    <a:cubicBezTo>
                      <a:pt x="526967" y="1609269"/>
                      <a:pt x="532394" y="1609105"/>
                      <a:pt x="535842" y="1612351"/>
                    </a:cubicBezTo>
                    <a:cubicBezTo>
                      <a:pt x="535849" y="1612356"/>
                      <a:pt x="535856" y="1612364"/>
                      <a:pt x="535864" y="1612371"/>
                    </a:cubicBezTo>
                    <a:lnTo>
                      <a:pt x="535864" y="1612371"/>
                    </a:lnTo>
                    <a:cubicBezTo>
                      <a:pt x="539301" y="1615628"/>
                      <a:pt x="539494" y="1621036"/>
                      <a:pt x="536301" y="1624531"/>
                    </a:cubicBezTo>
                    <a:lnTo>
                      <a:pt x="536301" y="1624531"/>
                    </a:lnTo>
                    <a:cubicBezTo>
                      <a:pt x="534635" y="1626279"/>
                      <a:pt x="532327" y="1627273"/>
                      <a:pt x="529911" y="1627280"/>
                    </a:cubicBezTo>
                    <a:lnTo>
                      <a:pt x="529911" y="1627280"/>
                    </a:lnTo>
                    <a:cubicBezTo>
                      <a:pt x="527737" y="1627279"/>
                      <a:pt x="525645" y="1626445"/>
                      <a:pt x="524067" y="1624950"/>
                    </a:cubicBezTo>
                    <a:close/>
                    <a:moveTo>
                      <a:pt x="4489643" y="1558960"/>
                    </a:moveTo>
                    <a:cubicBezTo>
                      <a:pt x="4484965" y="1558151"/>
                      <a:pt x="4481816" y="1553738"/>
                      <a:pt x="4482562" y="1549056"/>
                    </a:cubicBezTo>
                    <a:lnTo>
                      <a:pt x="4482562" y="1549056"/>
                    </a:lnTo>
                    <a:cubicBezTo>
                      <a:pt x="4483327" y="1544381"/>
                      <a:pt x="4487714" y="1541205"/>
                      <a:pt x="4492392" y="1541960"/>
                    </a:cubicBezTo>
                    <a:cubicBezTo>
                      <a:pt x="4492429" y="1541966"/>
                      <a:pt x="4492447" y="1541969"/>
                      <a:pt x="4492483" y="1541975"/>
                    </a:cubicBezTo>
                    <a:lnTo>
                      <a:pt x="4492483" y="1541975"/>
                    </a:lnTo>
                    <a:cubicBezTo>
                      <a:pt x="4497144" y="1542747"/>
                      <a:pt x="4500293" y="1547143"/>
                      <a:pt x="4499546" y="1551805"/>
                    </a:cubicBezTo>
                    <a:lnTo>
                      <a:pt x="4499546" y="1551805"/>
                    </a:lnTo>
                    <a:cubicBezTo>
                      <a:pt x="4498909" y="1555978"/>
                      <a:pt x="4495323" y="1559065"/>
                      <a:pt x="4491100" y="1559087"/>
                    </a:cubicBezTo>
                    <a:lnTo>
                      <a:pt x="4491100" y="1559087"/>
                    </a:lnTo>
                    <a:cubicBezTo>
                      <a:pt x="4490608" y="1559091"/>
                      <a:pt x="4490117" y="1559047"/>
                      <a:pt x="4489643" y="1558960"/>
                    </a:cubicBezTo>
                    <a:close/>
                    <a:moveTo>
                      <a:pt x="587655" y="1543577"/>
                    </a:moveTo>
                    <a:cubicBezTo>
                      <a:pt x="583614" y="1541229"/>
                      <a:pt x="582241" y="1536048"/>
                      <a:pt x="584589" y="1532004"/>
                    </a:cubicBezTo>
                    <a:cubicBezTo>
                      <a:pt x="584633" y="1531930"/>
                      <a:pt x="584679" y="1531855"/>
                      <a:pt x="584724" y="1531780"/>
                    </a:cubicBezTo>
                    <a:lnTo>
                      <a:pt x="584724" y="1531780"/>
                    </a:lnTo>
                    <a:cubicBezTo>
                      <a:pt x="587121" y="1527721"/>
                      <a:pt x="592357" y="1526372"/>
                      <a:pt x="596417" y="1528769"/>
                    </a:cubicBezTo>
                    <a:cubicBezTo>
                      <a:pt x="596451" y="1528789"/>
                      <a:pt x="596486" y="1528811"/>
                      <a:pt x="596520" y="1528831"/>
                    </a:cubicBezTo>
                    <a:lnTo>
                      <a:pt x="596520" y="1528831"/>
                    </a:lnTo>
                    <a:cubicBezTo>
                      <a:pt x="600565" y="1531305"/>
                      <a:pt x="601871" y="1536570"/>
                      <a:pt x="599451" y="1540646"/>
                    </a:cubicBezTo>
                    <a:lnTo>
                      <a:pt x="599451" y="1540646"/>
                    </a:lnTo>
                    <a:cubicBezTo>
                      <a:pt x="597873" y="1543224"/>
                      <a:pt x="595064" y="1544791"/>
                      <a:pt x="592042" y="1544778"/>
                    </a:cubicBezTo>
                    <a:lnTo>
                      <a:pt x="592042" y="1544778"/>
                    </a:lnTo>
                    <a:cubicBezTo>
                      <a:pt x="590497" y="1544798"/>
                      <a:pt x="588975" y="1544381"/>
                      <a:pt x="587655" y="1543577"/>
                    </a:cubicBezTo>
                    <a:close/>
                    <a:moveTo>
                      <a:pt x="4516586" y="1459273"/>
                    </a:moveTo>
                    <a:cubicBezTo>
                      <a:pt x="4512217" y="1457443"/>
                      <a:pt x="4510160" y="1452421"/>
                      <a:pt x="4511980" y="1448052"/>
                    </a:cubicBezTo>
                    <a:cubicBezTo>
                      <a:pt x="4511999" y="1448030"/>
                      <a:pt x="4511999" y="1448008"/>
                      <a:pt x="4512016" y="1447986"/>
                    </a:cubicBezTo>
                    <a:lnTo>
                      <a:pt x="4512016" y="1447986"/>
                    </a:lnTo>
                    <a:cubicBezTo>
                      <a:pt x="4513874" y="1443608"/>
                      <a:pt x="4518916" y="1441562"/>
                      <a:pt x="4523303" y="1443417"/>
                    </a:cubicBezTo>
                    <a:lnTo>
                      <a:pt x="4523303" y="1443417"/>
                    </a:lnTo>
                    <a:cubicBezTo>
                      <a:pt x="4527654" y="1445295"/>
                      <a:pt x="4529693" y="1450325"/>
                      <a:pt x="4527872" y="1454703"/>
                    </a:cubicBezTo>
                    <a:lnTo>
                      <a:pt x="4527872" y="1454703"/>
                    </a:lnTo>
                    <a:lnTo>
                      <a:pt x="4527872" y="1454794"/>
                    </a:lnTo>
                    <a:lnTo>
                      <a:pt x="4527872" y="1454794"/>
                    </a:lnTo>
                    <a:cubicBezTo>
                      <a:pt x="4526525" y="1457958"/>
                      <a:pt x="4523394" y="1459999"/>
                      <a:pt x="4519954" y="1459964"/>
                    </a:cubicBezTo>
                    <a:lnTo>
                      <a:pt x="4519954" y="1459964"/>
                    </a:lnTo>
                    <a:cubicBezTo>
                      <a:pt x="4518789" y="1459990"/>
                      <a:pt x="4517642" y="1459753"/>
                      <a:pt x="4516586" y="1459273"/>
                    </a:cubicBezTo>
                    <a:close/>
                    <a:moveTo>
                      <a:pt x="633311" y="1450917"/>
                    </a:moveTo>
                    <a:cubicBezTo>
                      <a:pt x="628879" y="1449255"/>
                      <a:pt x="626612" y="1444332"/>
                      <a:pt x="628232" y="1439885"/>
                    </a:cubicBezTo>
                    <a:lnTo>
                      <a:pt x="628232" y="1439885"/>
                    </a:lnTo>
                    <a:cubicBezTo>
                      <a:pt x="629838" y="1435420"/>
                      <a:pt x="634760" y="1433102"/>
                      <a:pt x="639226" y="1434708"/>
                    </a:cubicBezTo>
                    <a:cubicBezTo>
                      <a:pt x="639233" y="1434710"/>
                      <a:pt x="639239" y="1434713"/>
                      <a:pt x="639246" y="1434715"/>
                    </a:cubicBezTo>
                    <a:lnTo>
                      <a:pt x="639246" y="1434715"/>
                    </a:lnTo>
                    <a:cubicBezTo>
                      <a:pt x="643708" y="1436348"/>
                      <a:pt x="646016" y="1441274"/>
                      <a:pt x="644416" y="1445747"/>
                    </a:cubicBezTo>
                    <a:lnTo>
                      <a:pt x="644416" y="1445747"/>
                    </a:lnTo>
                    <a:cubicBezTo>
                      <a:pt x="643125" y="1449137"/>
                      <a:pt x="639869" y="1451370"/>
                      <a:pt x="636242" y="1451354"/>
                    </a:cubicBezTo>
                    <a:lnTo>
                      <a:pt x="636242" y="1451354"/>
                    </a:lnTo>
                    <a:cubicBezTo>
                      <a:pt x="635248" y="1451359"/>
                      <a:pt x="634260" y="1451212"/>
                      <a:pt x="633311" y="1450917"/>
                    </a:cubicBezTo>
                    <a:close/>
                    <a:moveTo>
                      <a:pt x="4562461" y="1366649"/>
                    </a:moveTo>
                    <a:cubicBezTo>
                      <a:pt x="4558310" y="1364332"/>
                      <a:pt x="4556781" y="1359123"/>
                      <a:pt x="4559002" y="1354925"/>
                    </a:cubicBezTo>
                    <a:lnTo>
                      <a:pt x="4559002" y="1354925"/>
                    </a:lnTo>
                    <a:cubicBezTo>
                      <a:pt x="4561314" y="1350775"/>
                      <a:pt x="4566538" y="1349244"/>
                      <a:pt x="4570725" y="1351485"/>
                    </a:cubicBezTo>
                    <a:lnTo>
                      <a:pt x="4570725" y="1351485"/>
                    </a:lnTo>
                    <a:cubicBezTo>
                      <a:pt x="4574876" y="1353795"/>
                      <a:pt x="4576423" y="1359010"/>
                      <a:pt x="4574184" y="1363208"/>
                    </a:cubicBezTo>
                    <a:lnTo>
                      <a:pt x="4574184" y="1363208"/>
                    </a:lnTo>
                    <a:cubicBezTo>
                      <a:pt x="4572655" y="1365965"/>
                      <a:pt x="4569743" y="1367678"/>
                      <a:pt x="4566593" y="1367687"/>
                    </a:cubicBezTo>
                    <a:lnTo>
                      <a:pt x="4566593" y="1367687"/>
                    </a:lnTo>
                    <a:cubicBezTo>
                      <a:pt x="4565155" y="1367679"/>
                      <a:pt x="4563735" y="1367324"/>
                      <a:pt x="4562461" y="1366649"/>
                    </a:cubicBezTo>
                    <a:close/>
                    <a:moveTo>
                      <a:pt x="654774" y="1350010"/>
                    </a:moveTo>
                    <a:cubicBezTo>
                      <a:pt x="650116" y="1349606"/>
                      <a:pt x="646668" y="1345505"/>
                      <a:pt x="647070" y="1340846"/>
                    </a:cubicBezTo>
                    <a:cubicBezTo>
                      <a:pt x="647077" y="1340775"/>
                      <a:pt x="647085" y="1340706"/>
                      <a:pt x="647092" y="1340635"/>
                    </a:cubicBezTo>
                    <a:lnTo>
                      <a:pt x="647092" y="1340635"/>
                    </a:lnTo>
                    <a:cubicBezTo>
                      <a:pt x="647543" y="1335900"/>
                      <a:pt x="651747" y="1332429"/>
                      <a:pt x="656480" y="1332880"/>
                    </a:cubicBezTo>
                    <a:cubicBezTo>
                      <a:pt x="656482" y="1332880"/>
                      <a:pt x="656484" y="1332880"/>
                      <a:pt x="656485" y="1332880"/>
                    </a:cubicBezTo>
                    <a:lnTo>
                      <a:pt x="656485" y="1332880"/>
                    </a:lnTo>
                    <a:cubicBezTo>
                      <a:pt x="661151" y="1333304"/>
                      <a:pt x="664590" y="1337429"/>
                      <a:pt x="664168" y="1342095"/>
                    </a:cubicBezTo>
                    <a:cubicBezTo>
                      <a:pt x="664162" y="1342155"/>
                      <a:pt x="664157" y="1342213"/>
                      <a:pt x="664149" y="1342273"/>
                    </a:cubicBezTo>
                    <a:lnTo>
                      <a:pt x="664149" y="1342273"/>
                    </a:lnTo>
                    <a:cubicBezTo>
                      <a:pt x="663753" y="1346675"/>
                      <a:pt x="660048" y="1350038"/>
                      <a:pt x="655630" y="1350010"/>
                    </a:cubicBezTo>
                    <a:lnTo>
                      <a:pt x="654774" y="1350010"/>
                    </a:lnTo>
                    <a:close/>
                    <a:moveTo>
                      <a:pt x="4602401" y="1271277"/>
                    </a:moveTo>
                    <a:cubicBezTo>
                      <a:pt x="4597886" y="1269979"/>
                      <a:pt x="4595283" y="1265269"/>
                      <a:pt x="4596576" y="1260756"/>
                    </a:cubicBezTo>
                    <a:cubicBezTo>
                      <a:pt x="4596594" y="1260702"/>
                      <a:pt x="4596612" y="1260645"/>
                      <a:pt x="4596630" y="1260591"/>
                    </a:cubicBezTo>
                    <a:lnTo>
                      <a:pt x="4596630" y="1260591"/>
                    </a:lnTo>
                    <a:cubicBezTo>
                      <a:pt x="4597959" y="1256058"/>
                      <a:pt x="4602729" y="1253465"/>
                      <a:pt x="4607261" y="1254802"/>
                    </a:cubicBezTo>
                    <a:cubicBezTo>
                      <a:pt x="4607280" y="1254807"/>
                      <a:pt x="4607298" y="1254814"/>
                      <a:pt x="4607316" y="1254820"/>
                    </a:cubicBezTo>
                    <a:lnTo>
                      <a:pt x="4607316" y="1254820"/>
                    </a:lnTo>
                    <a:cubicBezTo>
                      <a:pt x="4611867" y="1256173"/>
                      <a:pt x="4614471" y="1260944"/>
                      <a:pt x="4613160" y="1265506"/>
                    </a:cubicBezTo>
                    <a:lnTo>
                      <a:pt x="4613160" y="1265506"/>
                    </a:lnTo>
                    <a:cubicBezTo>
                      <a:pt x="4612122" y="1269161"/>
                      <a:pt x="4608772" y="1271668"/>
                      <a:pt x="4604968" y="1271622"/>
                    </a:cubicBezTo>
                    <a:lnTo>
                      <a:pt x="4604968" y="1271622"/>
                    </a:lnTo>
                    <a:cubicBezTo>
                      <a:pt x="4604094" y="1271641"/>
                      <a:pt x="4603239" y="1271524"/>
                      <a:pt x="4602401" y="1271277"/>
                    </a:cubicBezTo>
                    <a:close/>
                    <a:moveTo>
                      <a:pt x="661838" y="1246846"/>
                    </a:moveTo>
                    <a:cubicBezTo>
                      <a:pt x="657052" y="1246777"/>
                      <a:pt x="653230" y="1242841"/>
                      <a:pt x="653300" y="1238056"/>
                    </a:cubicBezTo>
                    <a:cubicBezTo>
                      <a:pt x="653300" y="1238056"/>
                      <a:pt x="653300" y="1238054"/>
                      <a:pt x="653300" y="1238054"/>
                    </a:cubicBezTo>
                    <a:lnTo>
                      <a:pt x="653300" y="1238054"/>
                    </a:lnTo>
                    <a:cubicBezTo>
                      <a:pt x="653400" y="1233295"/>
                      <a:pt x="657334" y="1229516"/>
                      <a:pt x="662092" y="1229607"/>
                    </a:cubicBezTo>
                    <a:lnTo>
                      <a:pt x="662092" y="1229607"/>
                    </a:lnTo>
                    <a:cubicBezTo>
                      <a:pt x="666824" y="1229687"/>
                      <a:pt x="670599" y="1233577"/>
                      <a:pt x="670539" y="1238309"/>
                    </a:cubicBezTo>
                    <a:lnTo>
                      <a:pt x="670539" y="1238309"/>
                    </a:lnTo>
                    <a:cubicBezTo>
                      <a:pt x="670479" y="1243034"/>
                      <a:pt x="666636" y="1246837"/>
                      <a:pt x="661910" y="1246846"/>
                    </a:cubicBezTo>
                    <a:lnTo>
                      <a:pt x="661910" y="1246846"/>
                    </a:lnTo>
                    <a:close/>
                    <a:moveTo>
                      <a:pt x="4621607" y="1169897"/>
                    </a:moveTo>
                    <a:cubicBezTo>
                      <a:pt x="4616874" y="1169731"/>
                      <a:pt x="4613178" y="1165759"/>
                      <a:pt x="4613342" y="1161028"/>
                    </a:cubicBezTo>
                    <a:cubicBezTo>
                      <a:pt x="4613342" y="1160998"/>
                      <a:pt x="4613342" y="1160969"/>
                      <a:pt x="4613342" y="1160940"/>
                    </a:cubicBezTo>
                    <a:lnTo>
                      <a:pt x="4613342" y="1160940"/>
                    </a:lnTo>
                    <a:cubicBezTo>
                      <a:pt x="4613579" y="1156171"/>
                      <a:pt x="4617656" y="1152503"/>
                      <a:pt x="4622426" y="1152746"/>
                    </a:cubicBezTo>
                    <a:cubicBezTo>
                      <a:pt x="4622426" y="1152748"/>
                      <a:pt x="4622444" y="1152748"/>
                      <a:pt x="4622444" y="1152748"/>
                    </a:cubicBezTo>
                    <a:lnTo>
                      <a:pt x="4622444" y="1152748"/>
                    </a:lnTo>
                    <a:cubicBezTo>
                      <a:pt x="4627177" y="1152974"/>
                      <a:pt x="4630836" y="1156986"/>
                      <a:pt x="4630636" y="1161723"/>
                    </a:cubicBezTo>
                    <a:lnTo>
                      <a:pt x="4630636" y="1161723"/>
                    </a:lnTo>
                    <a:cubicBezTo>
                      <a:pt x="4630417" y="1166323"/>
                      <a:pt x="4626613" y="1169931"/>
                      <a:pt x="4622007" y="1169897"/>
                    </a:cubicBezTo>
                    <a:lnTo>
                      <a:pt x="4621661" y="1169897"/>
                    </a:lnTo>
                    <a:close/>
                    <a:moveTo>
                      <a:pt x="651243" y="1135308"/>
                    </a:moveTo>
                    <a:lnTo>
                      <a:pt x="651243" y="1135308"/>
                    </a:lnTo>
                    <a:cubicBezTo>
                      <a:pt x="650946" y="1130583"/>
                      <a:pt x="654538" y="1126510"/>
                      <a:pt x="659263" y="1126214"/>
                    </a:cubicBezTo>
                    <a:cubicBezTo>
                      <a:pt x="659314" y="1126212"/>
                      <a:pt x="659365" y="1126208"/>
                      <a:pt x="659416" y="1126206"/>
                    </a:cubicBezTo>
                    <a:lnTo>
                      <a:pt x="659416" y="1126206"/>
                    </a:lnTo>
                    <a:cubicBezTo>
                      <a:pt x="664131" y="1125899"/>
                      <a:pt x="668204" y="1129470"/>
                      <a:pt x="668513" y="1134185"/>
                    </a:cubicBezTo>
                    <a:cubicBezTo>
                      <a:pt x="668515" y="1134220"/>
                      <a:pt x="668517" y="1134254"/>
                      <a:pt x="668519" y="1134289"/>
                    </a:cubicBezTo>
                    <a:lnTo>
                      <a:pt x="668519" y="1134289"/>
                    </a:lnTo>
                    <a:cubicBezTo>
                      <a:pt x="668766" y="1139057"/>
                      <a:pt x="665112" y="1143127"/>
                      <a:pt x="660345" y="1143391"/>
                    </a:cubicBezTo>
                    <a:lnTo>
                      <a:pt x="660345" y="1143391"/>
                    </a:lnTo>
                    <a:cubicBezTo>
                      <a:pt x="660163" y="1143391"/>
                      <a:pt x="660090" y="1143391"/>
                      <a:pt x="659908" y="1143391"/>
                    </a:cubicBezTo>
                    <a:lnTo>
                      <a:pt x="659908" y="1143391"/>
                    </a:lnTo>
                    <a:cubicBezTo>
                      <a:pt x="655279" y="1143448"/>
                      <a:pt x="651423" y="1139856"/>
                      <a:pt x="651152" y="1135236"/>
                    </a:cubicBezTo>
                    <a:close/>
                    <a:moveTo>
                      <a:pt x="4605678" y="1060161"/>
                    </a:moveTo>
                    <a:cubicBezTo>
                      <a:pt x="4604749" y="1055539"/>
                      <a:pt x="4607735" y="1051035"/>
                      <a:pt x="4612359" y="1050101"/>
                    </a:cubicBezTo>
                    <a:cubicBezTo>
                      <a:pt x="4612377" y="1050100"/>
                      <a:pt x="4612377" y="1050096"/>
                      <a:pt x="4612395" y="1050094"/>
                    </a:cubicBezTo>
                    <a:lnTo>
                      <a:pt x="4612395" y="1050094"/>
                    </a:lnTo>
                    <a:cubicBezTo>
                      <a:pt x="4617056" y="1049144"/>
                      <a:pt x="4621607" y="1052149"/>
                      <a:pt x="4622571" y="1056811"/>
                    </a:cubicBezTo>
                    <a:lnTo>
                      <a:pt x="4622571" y="1056811"/>
                    </a:lnTo>
                    <a:cubicBezTo>
                      <a:pt x="4623518" y="1061475"/>
                      <a:pt x="4620496" y="1066019"/>
                      <a:pt x="4615836" y="1066969"/>
                    </a:cubicBezTo>
                    <a:lnTo>
                      <a:pt x="4615836" y="1066969"/>
                    </a:lnTo>
                    <a:cubicBezTo>
                      <a:pt x="4615271" y="1067071"/>
                      <a:pt x="4614707" y="1067132"/>
                      <a:pt x="4614125" y="1067152"/>
                    </a:cubicBezTo>
                    <a:lnTo>
                      <a:pt x="4614125" y="1067152"/>
                    </a:lnTo>
                    <a:cubicBezTo>
                      <a:pt x="4609937" y="1067199"/>
                      <a:pt x="4606333" y="1064212"/>
                      <a:pt x="4605587" y="1060088"/>
                    </a:cubicBezTo>
                    <a:close/>
                    <a:moveTo>
                      <a:pt x="650533" y="1032035"/>
                    </a:moveTo>
                    <a:lnTo>
                      <a:pt x="650533" y="1032035"/>
                    </a:lnTo>
                    <a:cubicBezTo>
                      <a:pt x="650269" y="1027357"/>
                      <a:pt x="653848" y="1023352"/>
                      <a:pt x="658524" y="1023088"/>
                    </a:cubicBezTo>
                    <a:cubicBezTo>
                      <a:pt x="658592" y="1023084"/>
                      <a:pt x="658657" y="1023081"/>
                      <a:pt x="658725" y="1023079"/>
                    </a:cubicBezTo>
                    <a:lnTo>
                      <a:pt x="658725" y="1023079"/>
                    </a:lnTo>
                    <a:cubicBezTo>
                      <a:pt x="663494" y="1022824"/>
                      <a:pt x="667567" y="1026481"/>
                      <a:pt x="667823" y="1031251"/>
                    </a:cubicBezTo>
                    <a:cubicBezTo>
                      <a:pt x="667823" y="1031282"/>
                      <a:pt x="667825" y="1031313"/>
                      <a:pt x="667827" y="1031344"/>
                    </a:cubicBezTo>
                    <a:lnTo>
                      <a:pt x="667827" y="1031344"/>
                    </a:lnTo>
                    <a:cubicBezTo>
                      <a:pt x="667981" y="1036089"/>
                      <a:pt x="664304" y="1040082"/>
                      <a:pt x="659562" y="1040318"/>
                    </a:cubicBezTo>
                    <a:lnTo>
                      <a:pt x="659125" y="1040318"/>
                    </a:lnTo>
                    <a:cubicBezTo>
                      <a:pt x="654494" y="1040331"/>
                      <a:pt x="650689" y="1036665"/>
                      <a:pt x="650533" y="1032035"/>
                    </a:cubicBezTo>
                    <a:close/>
                    <a:moveTo>
                      <a:pt x="4574057" y="963969"/>
                    </a:moveTo>
                    <a:cubicBezTo>
                      <a:pt x="4572054" y="959702"/>
                      <a:pt x="4573875" y="954616"/>
                      <a:pt x="4578153" y="952610"/>
                    </a:cubicBezTo>
                    <a:cubicBezTo>
                      <a:pt x="4578171" y="952604"/>
                      <a:pt x="4578171" y="952597"/>
                      <a:pt x="4578189" y="952592"/>
                    </a:cubicBezTo>
                    <a:lnTo>
                      <a:pt x="4578189" y="952592"/>
                    </a:lnTo>
                    <a:cubicBezTo>
                      <a:pt x="4582449" y="950553"/>
                      <a:pt x="4587564" y="952355"/>
                      <a:pt x="4589603" y="956618"/>
                    </a:cubicBezTo>
                    <a:cubicBezTo>
                      <a:pt x="4589621" y="956658"/>
                      <a:pt x="4589640" y="956700"/>
                      <a:pt x="4589658" y="956742"/>
                    </a:cubicBezTo>
                    <a:lnTo>
                      <a:pt x="4589658" y="956742"/>
                    </a:lnTo>
                    <a:cubicBezTo>
                      <a:pt x="4591679" y="961022"/>
                      <a:pt x="4589858" y="966134"/>
                      <a:pt x="4585580" y="968160"/>
                    </a:cubicBezTo>
                    <a:cubicBezTo>
                      <a:pt x="4585562" y="968171"/>
                      <a:pt x="4585525" y="968182"/>
                      <a:pt x="4585508" y="968193"/>
                    </a:cubicBezTo>
                    <a:lnTo>
                      <a:pt x="4585508" y="968193"/>
                    </a:lnTo>
                    <a:cubicBezTo>
                      <a:pt x="4584360" y="968699"/>
                      <a:pt x="4583123" y="968965"/>
                      <a:pt x="4581867" y="968976"/>
                    </a:cubicBezTo>
                    <a:lnTo>
                      <a:pt x="4581867" y="968976"/>
                    </a:lnTo>
                    <a:cubicBezTo>
                      <a:pt x="4578517" y="968996"/>
                      <a:pt x="4575459" y="967060"/>
                      <a:pt x="4574057" y="964024"/>
                    </a:cubicBezTo>
                    <a:close/>
                    <a:moveTo>
                      <a:pt x="645800" y="928435"/>
                    </a:moveTo>
                    <a:cubicBezTo>
                      <a:pt x="645739" y="923700"/>
                      <a:pt x="649530" y="919813"/>
                      <a:pt x="654265" y="919751"/>
                    </a:cubicBezTo>
                    <a:cubicBezTo>
                      <a:pt x="654288" y="919751"/>
                      <a:pt x="654314" y="919751"/>
                      <a:pt x="654337" y="919751"/>
                    </a:cubicBezTo>
                    <a:lnTo>
                      <a:pt x="654337" y="919751"/>
                    </a:lnTo>
                    <a:cubicBezTo>
                      <a:pt x="659061" y="919671"/>
                      <a:pt x="662957" y="923434"/>
                      <a:pt x="663039" y="928160"/>
                    </a:cubicBezTo>
                    <a:cubicBezTo>
                      <a:pt x="663039" y="928167"/>
                      <a:pt x="663039" y="928172"/>
                      <a:pt x="663039" y="928180"/>
                    </a:cubicBezTo>
                    <a:lnTo>
                      <a:pt x="663039" y="928180"/>
                    </a:lnTo>
                    <a:cubicBezTo>
                      <a:pt x="663150" y="932924"/>
                      <a:pt x="659394" y="936859"/>
                      <a:pt x="654650" y="936970"/>
                    </a:cubicBezTo>
                    <a:cubicBezTo>
                      <a:pt x="654630" y="936972"/>
                      <a:pt x="654612" y="936972"/>
                      <a:pt x="654592" y="936972"/>
                    </a:cubicBezTo>
                    <a:lnTo>
                      <a:pt x="654428" y="936972"/>
                    </a:lnTo>
                    <a:cubicBezTo>
                      <a:pt x="649699" y="936972"/>
                      <a:pt x="645849" y="933164"/>
                      <a:pt x="645800" y="928435"/>
                    </a:cubicBezTo>
                    <a:close/>
                    <a:moveTo>
                      <a:pt x="4521155" y="877790"/>
                    </a:moveTo>
                    <a:cubicBezTo>
                      <a:pt x="4518206" y="874158"/>
                      <a:pt x="4518770" y="868826"/>
                      <a:pt x="4522411" y="865884"/>
                    </a:cubicBezTo>
                    <a:cubicBezTo>
                      <a:pt x="4522466" y="865828"/>
                      <a:pt x="4522539" y="865773"/>
                      <a:pt x="4522611" y="865721"/>
                    </a:cubicBezTo>
                    <a:lnTo>
                      <a:pt x="4522611" y="865721"/>
                    </a:lnTo>
                    <a:cubicBezTo>
                      <a:pt x="4526307" y="862786"/>
                      <a:pt x="4531695" y="863410"/>
                      <a:pt x="4534626" y="867113"/>
                    </a:cubicBezTo>
                    <a:cubicBezTo>
                      <a:pt x="4534645" y="867135"/>
                      <a:pt x="4534663" y="867155"/>
                      <a:pt x="4534681" y="867177"/>
                    </a:cubicBezTo>
                    <a:lnTo>
                      <a:pt x="4534681" y="867177"/>
                    </a:lnTo>
                    <a:cubicBezTo>
                      <a:pt x="4537612" y="870882"/>
                      <a:pt x="4536993" y="876263"/>
                      <a:pt x="4533279" y="879197"/>
                    </a:cubicBezTo>
                    <a:cubicBezTo>
                      <a:pt x="4533261" y="879214"/>
                      <a:pt x="4533243" y="879230"/>
                      <a:pt x="4533225" y="879246"/>
                    </a:cubicBezTo>
                    <a:lnTo>
                      <a:pt x="4533225" y="879246"/>
                    </a:lnTo>
                    <a:cubicBezTo>
                      <a:pt x="4531677" y="880421"/>
                      <a:pt x="4529802" y="881060"/>
                      <a:pt x="4527872" y="881067"/>
                    </a:cubicBezTo>
                    <a:lnTo>
                      <a:pt x="4527872" y="881067"/>
                    </a:lnTo>
                    <a:cubicBezTo>
                      <a:pt x="4525251" y="881060"/>
                      <a:pt x="4522775" y="879853"/>
                      <a:pt x="4521155" y="877790"/>
                    </a:cubicBezTo>
                    <a:close/>
                    <a:moveTo>
                      <a:pt x="658634" y="863045"/>
                    </a:moveTo>
                    <a:lnTo>
                      <a:pt x="658634" y="863045"/>
                    </a:lnTo>
                    <a:cubicBezTo>
                      <a:pt x="657248" y="858501"/>
                      <a:pt x="659795" y="853693"/>
                      <a:pt x="664332" y="852286"/>
                    </a:cubicBezTo>
                    <a:lnTo>
                      <a:pt x="664332" y="852286"/>
                    </a:lnTo>
                    <a:cubicBezTo>
                      <a:pt x="668881" y="850900"/>
                      <a:pt x="673692" y="853465"/>
                      <a:pt x="675078" y="858015"/>
                    </a:cubicBezTo>
                    <a:cubicBezTo>
                      <a:pt x="675081" y="858027"/>
                      <a:pt x="675087" y="858042"/>
                      <a:pt x="675090" y="858057"/>
                    </a:cubicBezTo>
                    <a:lnTo>
                      <a:pt x="675090" y="858057"/>
                    </a:lnTo>
                    <a:cubicBezTo>
                      <a:pt x="676476" y="862606"/>
                      <a:pt x="673911" y="867417"/>
                      <a:pt x="669361" y="868803"/>
                    </a:cubicBezTo>
                    <a:cubicBezTo>
                      <a:pt x="669349" y="868806"/>
                      <a:pt x="669334" y="868812"/>
                      <a:pt x="669320" y="868815"/>
                    </a:cubicBezTo>
                    <a:lnTo>
                      <a:pt x="669320" y="868815"/>
                    </a:lnTo>
                    <a:cubicBezTo>
                      <a:pt x="668544" y="869065"/>
                      <a:pt x="667732" y="869181"/>
                      <a:pt x="666917" y="869161"/>
                    </a:cubicBezTo>
                    <a:lnTo>
                      <a:pt x="666917" y="869161"/>
                    </a:lnTo>
                    <a:cubicBezTo>
                      <a:pt x="663112" y="869161"/>
                      <a:pt x="659753" y="866680"/>
                      <a:pt x="658634" y="863045"/>
                    </a:cubicBezTo>
                    <a:close/>
                    <a:moveTo>
                      <a:pt x="4449903" y="805847"/>
                    </a:moveTo>
                    <a:lnTo>
                      <a:pt x="4449903" y="805847"/>
                    </a:lnTo>
                    <a:cubicBezTo>
                      <a:pt x="4446190" y="802859"/>
                      <a:pt x="4445607" y="797429"/>
                      <a:pt x="4448593" y="793715"/>
                    </a:cubicBezTo>
                    <a:cubicBezTo>
                      <a:pt x="4448593" y="793704"/>
                      <a:pt x="4448611" y="793695"/>
                      <a:pt x="4448611" y="793686"/>
                    </a:cubicBezTo>
                    <a:lnTo>
                      <a:pt x="4448611" y="793686"/>
                    </a:lnTo>
                    <a:cubicBezTo>
                      <a:pt x="4451523" y="789980"/>
                      <a:pt x="4456894" y="789339"/>
                      <a:pt x="4460607" y="792253"/>
                    </a:cubicBezTo>
                    <a:cubicBezTo>
                      <a:pt x="4460626" y="792270"/>
                      <a:pt x="4460644" y="792286"/>
                      <a:pt x="4460662" y="792303"/>
                    </a:cubicBezTo>
                    <a:lnTo>
                      <a:pt x="4460662" y="792303"/>
                    </a:lnTo>
                    <a:cubicBezTo>
                      <a:pt x="4464376" y="795297"/>
                      <a:pt x="4464977" y="800713"/>
                      <a:pt x="4462046" y="804463"/>
                    </a:cubicBezTo>
                    <a:lnTo>
                      <a:pt x="4462046" y="804463"/>
                    </a:lnTo>
                    <a:cubicBezTo>
                      <a:pt x="4460353" y="806480"/>
                      <a:pt x="4457858" y="807647"/>
                      <a:pt x="4455237" y="807649"/>
                    </a:cubicBezTo>
                    <a:lnTo>
                      <a:pt x="4455237" y="807649"/>
                    </a:lnTo>
                    <a:cubicBezTo>
                      <a:pt x="4453307" y="807663"/>
                      <a:pt x="4451432" y="807028"/>
                      <a:pt x="4449903" y="805847"/>
                    </a:cubicBezTo>
                    <a:close/>
                    <a:moveTo>
                      <a:pt x="673379" y="767508"/>
                    </a:moveTo>
                    <a:cubicBezTo>
                      <a:pt x="668928" y="765815"/>
                      <a:pt x="666658" y="760864"/>
                      <a:pt x="668282" y="756385"/>
                    </a:cubicBezTo>
                    <a:lnTo>
                      <a:pt x="668282" y="756385"/>
                    </a:lnTo>
                    <a:cubicBezTo>
                      <a:pt x="669957" y="751934"/>
                      <a:pt x="674921" y="749683"/>
                      <a:pt x="679372" y="751357"/>
                    </a:cubicBezTo>
                    <a:cubicBezTo>
                      <a:pt x="679408" y="751370"/>
                      <a:pt x="679443" y="751383"/>
                      <a:pt x="679478" y="751397"/>
                    </a:cubicBezTo>
                    <a:lnTo>
                      <a:pt x="679478" y="751397"/>
                    </a:lnTo>
                    <a:cubicBezTo>
                      <a:pt x="683921" y="753032"/>
                      <a:pt x="686200" y="757960"/>
                      <a:pt x="684566" y="762404"/>
                    </a:cubicBezTo>
                    <a:cubicBezTo>
                      <a:pt x="684562" y="762413"/>
                      <a:pt x="684560" y="762420"/>
                      <a:pt x="684557" y="762429"/>
                    </a:cubicBezTo>
                    <a:lnTo>
                      <a:pt x="684557" y="762429"/>
                    </a:lnTo>
                    <a:cubicBezTo>
                      <a:pt x="683291" y="765804"/>
                      <a:pt x="680060" y="768034"/>
                      <a:pt x="676456" y="768018"/>
                    </a:cubicBezTo>
                    <a:lnTo>
                      <a:pt x="676456" y="768018"/>
                    </a:lnTo>
                    <a:cubicBezTo>
                      <a:pt x="675409" y="768033"/>
                      <a:pt x="674366" y="767860"/>
                      <a:pt x="673379" y="767508"/>
                    </a:cubicBezTo>
                    <a:close/>
                    <a:moveTo>
                      <a:pt x="3859974" y="767672"/>
                    </a:moveTo>
                    <a:cubicBezTo>
                      <a:pt x="3855277" y="766942"/>
                      <a:pt x="3852073" y="762549"/>
                      <a:pt x="3852801" y="757860"/>
                    </a:cubicBezTo>
                    <a:cubicBezTo>
                      <a:pt x="3852801" y="757831"/>
                      <a:pt x="3852819" y="757800"/>
                      <a:pt x="3852819" y="757769"/>
                    </a:cubicBezTo>
                    <a:lnTo>
                      <a:pt x="3852819" y="757769"/>
                    </a:lnTo>
                    <a:cubicBezTo>
                      <a:pt x="3853639" y="753069"/>
                      <a:pt x="3858099" y="749914"/>
                      <a:pt x="3862814" y="750706"/>
                    </a:cubicBezTo>
                    <a:lnTo>
                      <a:pt x="3862814" y="750706"/>
                    </a:lnTo>
                    <a:cubicBezTo>
                      <a:pt x="3867492" y="751512"/>
                      <a:pt x="3870642" y="755930"/>
                      <a:pt x="3869877" y="760609"/>
                    </a:cubicBezTo>
                    <a:lnTo>
                      <a:pt x="3869877" y="760609"/>
                    </a:lnTo>
                    <a:cubicBezTo>
                      <a:pt x="3869185" y="764796"/>
                      <a:pt x="3865581" y="767874"/>
                      <a:pt x="3861339" y="767891"/>
                    </a:cubicBezTo>
                    <a:lnTo>
                      <a:pt x="3861339" y="767891"/>
                    </a:lnTo>
                    <a:cubicBezTo>
                      <a:pt x="3860884" y="767869"/>
                      <a:pt x="3860411" y="767796"/>
                      <a:pt x="3859974" y="767672"/>
                    </a:cubicBezTo>
                    <a:close/>
                    <a:moveTo>
                      <a:pt x="3757010" y="759225"/>
                    </a:moveTo>
                    <a:cubicBezTo>
                      <a:pt x="3752350" y="758266"/>
                      <a:pt x="3749346" y="753726"/>
                      <a:pt x="3750293" y="749067"/>
                    </a:cubicBezTo>
                    <a:lnTo>
                      <a:pt x="3750293" y="749067"/>
                    </a:lnTo>
                    <a:cubicBezTo>
                      <a:pt x="3751258" y="744412"/>
                      <a:pt x="3755791" y="741411"/>
                      <a:pt x="3760451" y="742350"/>
                    </a:cubicBezTo>
                    <a:lnTo>
                      <a:pt x="3760451" y="742350"/>
                    </a:lnTo>
                    <a:cubicBezTo>
                      <a:pt x="3765129" y="743344"/>
                      <a:pt x="3768115" y="747919"/>
                      <a:pt x="3767168" y="752599"/>
                    </a:cubicBezTo>
                    <a:lnTo>
                      <a:pt x="3767168" y="752599"/>
                    </a:lnTo>
                    <a:cubicBezTo>
                      <a:pt x="3766312" y="756573"/>
                      <a:pt x="3762781" y="759406"/>
                      <a:pt x="3758721" y="759407"/>
                    </a:cubicBezTo>
                    <a:lnTo>
                      <a:pt x="3758721" y="759407"/>
                    </a:lnTo>
                    <a:cubicBezTo>
                      <a:pt x="3758139" y="759396"/>
                      <a:pt x="3757574" y="759336"/>
                      <a:pt x="3757010" y="759225"/>
                    </a:cubicBezTo>
                    <a:close/>
                    <a:moveTo>
                      <a:pt x="3955255" y="746646"/>
                    </a:moveTo>
                    <a:cubicBezTo>
                      <a:pt x="3954254" y="742039"/>
                      <a:pt x="3957185" y="737493"/>
                      <a:pt x="3961790" y="736494"/>
                    </a:cubicBezTo>
                    <a:cubicBezTo>
                      <a:pt x="3961827" y="736484"/>
                      <a:pt x="3961864" y="736477"/>
                      <a:pt x="3961900" y="736470"/>
                    </a:cubicBezTo>
                    <a:lnTo>
                      <a:pt x="3961900" y="736470"/>
                    </a:lnTo>
                    <a:cubicBezTo>
                      <a:pt x="3966560" y="735541"/>
                      <a:pt x="3971093" y="738551"/>
                      <a:pt x="3972058" y="743206"/>
                    </a:cubicBezTo>
                    <a:lnTo>
                      <a:pt x="3972058" y="743206"/>
                    </a:lnTo>
                    <a:cubicBezTo>
                      <a:pt x="3973059" y="747791"/>
                      <a:pt x="3970165" y="752326"/>
                      <a:pt x="3965577" y="753333"/>
                    </a:cubicBezTo>
                    <a:cubicBezTo>
                      <a:pt x="3965523" y="753343"/>
                      <a:pt x="3965486" y="753354"/>
                      <a:pt x="3965431" y="753363"/>
                    </a:cubicBezTo>
                    <a:lnTo>
                      <a:pt x="3965431" y="753363"/>
                    </a:lnTo>
                    <a:cubicBezTo>
                      <a:pt x="3964831" y="753469"/>
                      <a:pt x="3964230" y="753529"/>
                      <a:pt x="3963611" y="753546"/>
                    </a:cubicBezTo>
                    <a:lnTo>
                      <a:pt x="3963611" y="753546"/>
                    </a:lnTo>
                    <a:cubicBezTo>
                      <a:pt x="3959533" y="753549"/>
                      <a:pt x="3956020" y="750653"/>
                      <a:pt x="3955255" y="746646"/>
                    </a:cubicBezTo>
                    <a:close/>
                    <a:moveTo>
                      <a:pt x="4364088" y="752417"/>
                    </a:moveTo>
                    <a:cubicBezTo>
                      <a:pt x="4359774" y="750462"/>
                      <a:pt x="4357862" y="745381"/>
                      <a:pt x="4359810" y="741068"/>
                    </a:cubicBezTo>
                    <a:cubicBezTo>
                      <a:pt x="4359829" y="741034"/>
                      <a:pt x="4359847" y="741001"/>
                      <a:pt x="4359865" y="740966"/>
                    </a:cubicBezTo>
                    <a:lnTo>
                      <a:pt x="4359865" y="740966"/>
                    </a:lnTo>
                    <a:cubicBezTo>
                      <a:pt x="4361849" y="736676"/>
                      <a:pt x="4366928" y="734801"/>
                      <a:pt x="4371225" y="736779"/>
                    </a:cubicBezTo>
                    <a:cubicBezTo>
                      <a:pt x="4371261" y="736798"/>
                      <a:pt x="4371297" y="736816"/>
                      <a:pt x="4371333" y="736834"/>
                    </a:cubicBezTo>
                    <a:lnTo>
                      <a:pt x="4371333" y="736834"/>
                    </a:lnTo>
                    <a:cubicBezTo>
                      <a:pt x="4375612" y="738811"/>
                      <a:pt x="4377487" y="743885"/>
                      <a:pt x="4375502" y="748164"/>
                    </a:cubicBezTo>
                    <a:cubicBezTo>
                      <a:pt x="4375484" y="748204"/>
                      <a:pt x="4375466" y="748244"/>
                      <a:pt x="4375448" y="748285"/>
                    </a:cubicBezTo>
                    <a:lnTo>
                      <a:pt x="4375448" y="748285"/>
                    </a:lnTo>
                    <a:cubicBezTo>
                      <a:pt x="4374046" y="751306"/>
                      <a:pt x="4371024" y="753252"/>
                      <a:pt x="4367693" y="753291"/>
                    </a:cubicBezTo>
                    <a:lnTo>
                      <a:pt x="4367693" y="753291"/>
                    </a:lnTo>
                    <a:cubicBezTo>
                      <a:pt x="4366418" y="753305"/>
                      <a:pt x="4365162" y="753005"/>
                      <a:pt x="4364033" y="752417"/>
                    </a:cubicBezTo>
                    <a:close/>
                    <a:moveTo>
                      <a:pt x="4056580" y="725802"/>
                    </a:moveTo>
                    <a:cubicBezTo>
                      <a:pt x="4055488" y="721173"/>
                      <a:pt x="4058274" y="716511"/>
                      <a:pt x="4062861" y="715280"/>
                    </a:cubicBezTo>
                    <a:lnTo>
                      <a:pt x="4062861" y="715280"/>
                    </a:lnTo>
                    <a:cubicBezTo>
                      <a:pt x="4067485" y="714157"/>
                      <a:pt x="4072145" y="716969"/>
                      <a:pt x="4073292" y="721579"/>
                    </a:cubicBezTo>
                    <a:lnTo>
                      <a:pt x="4073292" y="721579"/>
                    </a:lnTo>
                    <a:cubicBezTo>
                      <a:pt x="4074475" y="726130"/>
                      <a:pt x="4071763" y="730786"/>
                      <a:pt x="4067212" y="731979"/>
                    </a:cubicBezTo>
                    <a:cubicBezTo>
                      <a:pt x="4067175" y="731990"/>
                      <a:pt x="4067121" y="731999"/>
                      <a:pt x="4067085" y="732010"/>
                    </a:cubicBezTo>
                    <a:lnTo>
                      <a:pt x="4067085" y="732010"/>
                    </a:lnTo>
                    <a:cubicBezTo>
                      <a:pt x="4066375" y="732172"/>
                      <a:pt x="4065665" y="732257"/>
                      <a:pt x="4064936" y="732265"/>
                    </a:cubicBezTo>
                    <a:lnTo>
                      <a:pt x="4064936" y="732265"/>
                    </a:lnTo>
                    <a:cubicBezTo>
                      <a:pt x="4061004" y="732259"/>
                      <a:pt x="4057582" y="729605"/>
                      <a:pt x="4056580" y="725802"/>
                    </a:cubicBezTo>
                    <a:close/>
                    <a:moveTo>
                      <a:pt x="3657906" y="722525"/>
                    </a:moveTo>
                    <a:cubicBezTo>
                      <a:pt x="3653737" y="720243"/>
                      <a:pt x="3652226" y="715020"/>
                      <a:pt x="3654502" y="710858"/>
                    </a:cubicBezTo>
                    <a:cubicBezTo>
                      <a:pt x="3654520" y="710840"/>
                      <a:pt x="3654520" y="710820"/>
                      <a:pt x="3654538" y="710802"/>
                    </a:cubicBezTo>
                    <a:lnTo>
                      <a:pt x="3654538" y="710802"/>
                    </a:lnTo>
                    <a:cubicBezTo>
                      <a:pt x="3656886" y="706668"/>
                      <a:pt x="3662129" y="705209"/>
                      <a:pt x="3666262" y="707543"/>
                    </a:cubicBezTo>
                    <a:lnTo>
                      <a:pt x="3666262" y="707543"/>
                    </a:lnTo>
                    <a:cubicBezTo>
                      <a:pt x="3670412" y="709852"/>
                      <a:pt x="3671923" y="715085"/>
                      <a:pt x="3669629" y="719249"/>
                    </a:cubicBezTo>
                    <a:lnTo>
                      <a:pt x="3669629" y="719249"/>
                    </a:lnTo>
                    <a:cubicBezTo>
                      <a:pt x="3668082" y="721974"/>
                      <a:pt x="3665169" y="723656"/>
                      <a:pt x="3662038" y="723654"/>
                    </a:cubicBezTo>
                    <a:lnTo>
                      <a:pt x="3662038" y="723654"/>
                    </a:lnTo>
                    <a:cubicBezTo>
                      <a:pt x="3660600" y="723669"/>
                      <a:pt x="3659180" y="723292"/>
                      <a:pt x="3657924" y="722562"/>
                    </a:cubicBezTo>
                    <a:close/>
                    <a:moveTo>
                      <a:pt x="4267915" y="721233"/>
                    </a:moveTo>
                    <a:cubicBezTo>
                      <a:pt x="4263255" y="720335"/>
                      <a:pt x="4260196" y="715832"/>
                      <a:pt x="4261106" y="711171"/>
                    </a:cubicBezTo>
                    <a:cubicBezTo>
                      <a:pt x="4261106" y="711162"/>
                      <a:pt x="4261106" y="711155"/>
                      <a:pt x="4261106" y="711148"/>
                    </a:cubicBezTo>
                    <a:lnTo>
                      <a:pt x="4261106" y="711148"/>
                    </a:lnTo>
                    <a:cubicBezTo>
                      <a:pt x="4261944" y="706497"/>
                      <a:pt x="4266386" y="703404"/>
                      <a:pt x="4271046" y="704237"/>
                    </a:cubicBezTo>
                    <a:cubicBezTo>
                      <a:pt x="4271082" y="704246"/>
                      <a:pt x="4271137" y="704256"/>
                      <a:pt x="4271191" y="704266"/>
                    </a:cubicBezTo>
                    <a:lnTo>
                      <a:pt x="4271191" y="704266"/>
                    </a:lnTo>
                    <a:lnTo>
                      <a:pt x="4271191" y="704266"/>
                    </a:lnTo>
                    <a:lnTo>
                      <a:pt x="4271191" y="704266"/>
                    </a:lnTo>
                    <a:cubicBezTo>
                      <a:pt x="4275833" y="705127"/>
                      <a:pt x="4278892" y="709584"/>
                      <a:pt x="4278018" y="714221"/>
                    </a:cubicBezTo>
                    <a:cubicBezTo>
                      <a:pt x="4278018" y="714264"/>
                      <a:pt x="4278000" y="714308"/>
                      <a:pt x="4278000" y="714352"/>
                    </a:cubicBezTo>
                    <a:lnTo>
                      <a:pt x="4278000" y="714352"/>
                    </a:lnTo>
                    <a:cubicBezTo>
                      <a:pt x="4277199" y="718382"/>
                      <a:pt x="4273667" y="721293"/>
                      <a:pt x="4269553" y="721324"/>
                    </a:cubicBezTo>
                    <a:lnTo>
                      <a:pt x="4269553" y="721324"/>
                    </a:lnTo>
                    <a:cubicBezTo>
                      <a:pt x="4269007" y="721337"/>
                      <a:pt x="4268461" y="721308"/>
                      <a:pt x="4267933" y="721233"/>
                    </a:cubicBezTo>
                    <a:close/>
                    <a:moveTo>
                      <a:pt x="4158070" y="706415"/>
                    </a:moveTo>
                    <a:cubicBezTo>
                      <a:pt x="4157797" y="701671"/>
                      <a:pt x="4161401" y="697596"/>
                      <a:pt x="4166152" y="697312"/>
                    </a:cubicBezTo>
                    <a:lnTo>
                      <a:pt x="4166152" y="697312"/>
                    </a:lnTo>
                    <a:cubicBezTo>
                      <a:pt x="4170886" y="697023"/>
                      <a:pt x="4174963" y="700629"/>
                      <a:pt x="4175255" y="705366"/>
                    </a:cubicBezTo>
                    <a:cubicBezTo>
                      <a:pt x="4175255" y="705382"/>
                      <a:pt x="4175255" y="705397"/>
                      <a:pt x="4175255" y="705413"/>
                    </a:cubicBezTo>
                    <a:lnTo>
                      <a:pt x="4175255" y="705413"/>
                    </a:lnTo>
                    <a:cubicBezTo>
                      <a:pt x="4175528" y="710161"/>
                      <a:pt x="4171905" y="714235"/>
                      <a:pt x="4167172" y="714515"/>
                    </a:cubicBezTo>
                    <a:cubicBezTo>
                      <a:pt x="4167154" y="714515"/>
                      <a:pt x="4167154" y="714515"/>
                      <a:pt x="4167154" y="714515"/>
                    </a:cubicBezTo>
                    <a:lnTo>
                      <a:pt x="4166644" y="714515"/>
                    </a:lnTo>
                    <a:cubicBezTo>
                      <a:pt x="4162093" y="714523"/>
                      <a:pt x="4158325" y="710962"/>
                      <a:pt x="4158088" y="706415"/>
                    </a:cubicBezTo>
                    <a:close/>
                    <a:moveTo>
                      <a:pt x="718872" y="674703"/>
                    </a:moveTo>
                    <a:cubicBezTo>
                      <a:pt x="714819" y="672249"/>
                      <a:pt x="713489" y="666993"/>
                      <a:pt x="715886" y="662906"/>
                    </a:cubicBezTo>
                    <a:lnTo>
                      <a:pt x="715886" y="662906"/>
                    </a:lnTo>
                    <a:cubicBezTo>
                      <a:pt x="718291" y="658816"/>
                      <a:pt x="723558" y="657449"/>
                      <a:pt x="727648" y="659853"/>
                    </a:cubicBezTo>
                    <a:cubicBezTo>
                      <a:pt x="727666" y="659864"/>
                      <a:pt x="727683" y="659873"/>
                      <a:pt x="727701" y="659884"/>
                    </a:cubicBezTo>
                    <a:lnTo>
                      <a:pt x="727701" y="659884"/>
                    </a:lnTo>
                    <a:cubicBezTo>
                      <a:pt x="731771" y="662333"/>
                      <a:pt x="733111" y="667603"/>
                      <a:pt x="730705" y="671699"/>
                    </a:cubicBezTo>
                    <a:lnTo>
                      <a:pt x="730705" y="671699"/>
                    </a:lnTo>
                    <a:cubicBezTo>
                      <a:pt x="729146" y="674309"/>
                      <a:pt x="726335" y="675911"/>
                      <a:pt x="723295" y="675922"/>
                    </a:cubicBezTo>
                    <a:lnTo>
                      <a:pt x="723295" y="675922"/>
                    </a:lnTo>
                    <a:cubicBezTo>
                      <a:pt x="721741" y="675900"/>
                      <a:pt x="720217" y="675480"/>
                      <a:pt x="718872" y="674703"/>
                    </a:cubicBezTo>
                    <a:close/>
                    <a:moveTo>
                      <a:pt x="3570634" y="665309"/>
                    </a:moveTo>
                    <a:lnTo>
                      <a:pt x="3570634" y="665309"/>
                    </a:lnTo>
                    <a:cubicBezTo>
                      <a:pt x="3567175" y="662054"/>
                      <a:pt x="3566993" y="656606"/>
                      <a:pt x="3570252" y="653138"/>
                    </a:cubicBezTo>
                    <a:cubicBezTo>
                      <a:pt x="3570270" y="653118"/>
                      <a:pt x="3570288" y="653096"/>
                      <a:pt x="3570307" y="653076"/>
                    </a:cubicBezTo>
                    <a:lnTo>
                      <a:pt x="3570307" y="653076"/>
                    </a:lnTo>
                    <a:cubicBezTo>
                      <a:pt x="3573565" y="649630"/>
                      <a:pt x="3579008" y="649475"/>
                      <a:pt x="3582449" y="652730"/>
                    </a:cubicBezTo>
                    <a:lnTo>
                      <a:pt x="3582449" y="652730"/>
                    </a:lnTo>
                    <a:cubicBezTo>
                      <a:pt x="3585908" y="656020"/>
                      <a:pt x="3586053" y="661483"/>
                      <a:pt x="3582795" y="664963"/>
                    </a:cubicBezTo>
                    <a:lnTo>
                      <a:pt x="3582795" y="664963"/>
                    </a:lnTo>
                    <a:cubicBezTo>
                      <a:pt x="3581138" y="666656"/>
                      <a:pt x="3578881" y="667619"/>
                      <a:pt x="3576514" y="667639"/>
                    </a:cubicBezTo>
                    <a:lnTo>
                      <a:pt x="3576514" y="667639"/>
                    </a:lnTo>
                    <a:cubicBezTo>
                      <a:pt x="3574330" y="667632"/>
                      <a:pt x="3572236" y="666798"/>
                      <a:pt x="3570634" y="665309"/>
                    </a:cubicBezTo>
                    <a:close/>
                    <a:moveTo>
                      <a:pt x="3493357" y="597170"/>
                    </a:moveTo>
                    <a:lnTo>
                      <a:pt x="3493357" y="597170"/>
                    </a:lnTo>
                    <a:cubicBezTo>
                      <a:pt x="3489734" y="594072"/>
                      <a:pt x="3489316" y="588631"/>
                      <a:pt x="3492410" y="585010"/>
                    </a:cubicBezTo>
                    <a:lnTo>
                      <a:pt x="3492410" y="585010"/>
                    </a:lnTo>
                    <a:cubicBezTo>
                      <a:pt x="3495505" y="581396"/>
                      <a:pt x="3500930" y="580970"/>
                      <a:pt x="3504553" y="584061"/>
                    </a:cubicBezTo>
                    <a:cubicBezTo>
                      <a:pt x="3504553" y="584061"/>
                      <a:pt x="3504553" y="584063"/>
                      <a:pt x="3504553" y="584063"/>
                    </a:cubicBezTo>
                    <a:lnTo>
                      <a:pt x="3504553" y="584063"/>
                    </a:lnTo>
                    <a:cubicBezTo>
                      <a:pt x="3508175" y="587156"/>
                      <a:pt x="3508612" y="592599"/>
                      <a:pt x="3505517" y="596224"/>
                    </a:cubicBezTo>
                    <a:lnTo>
                      <a:pt x="3505517" y="596224"/>
                    </a:lnTo>
                    <a:cubicBezTo>
                      <a:pt x="3503861" y="598119"/>
                      <a:pt x="3501476" y="599213"/>
                      <a:pt x="3498964" y="599227"/>
                    </a:cubicBezTo>
                    <a:lnTo>
                      <a:pt x="3498964" y="599227"/>
                    </a:lnTo>
                    <a:cubicBezTo>
                      <a:pt x="3496907" y="599237"/>
                      <a:pt x="3494923" y="598507"/>
                      <a:pt x="3493357" y="597170"/>
                    </a:cubicBezTo>
                    <a:close/>
                    <a:moveTo>
                      <a:pt x="771173" y="585447"/>
                    </a:moveTo>
                    <a:cubicBezTo>
                      <a:pt x="767270" y="582749"/>
                      <a:pt x="766292" y="577397"/>
                      <a:pt x="768990" y="573494"/>
                    </a:cubicBezTo>
                    <a:cubicBezTo>
                      <a:pt x="768995" y="573485"/>
                      <a:pt x="769001" y="573477"/>
                      <a:pt x="769006" y="573468"/>
                    </a:cubicBezTo>
                    <a:lnTo>
                      <a:pt x="769006" y="573468"/>
                    </a:lnTo>
                    <a:cubicBezTo>
                      <a:pt x="771641" y="569569"/>
                      <a:pt x="776936" y="568542"/>
                      <a:pt x="780836" y="571176"/>
                    </a:cubicBezTo>
                    <a:cubicBezTo>
                      <a:pt x="780861" y="571195"/>
                      <a:pt x="780887" y="571211"/>
                      <a:pt x="780912" y="571229"/>
                    </a:cubicBezTo>
                    <a:lnTo>
                      <a:pt x="780912" y="571229"/>
                    </a:lnTo>
                    <a:cubicBezTo>
                      <a:pt x="784855" y="573887"/>
                      <a:pt x="785898" y="579237"/>
                      <a:pt x="783242" y="583182"/>
                    </a:cubicBezTo>
                    <a:cubicBezTo>
                      <a:pt x="783235" y="583189"/>
                      <a:pt x="783230" y="583199"/>
                      <a:pt x="783224" y="583208"/>
                    </a:cubicBezTo>
                    <a:lnTo>
                      <a:pt x="783224" y="583208"/>
                    </a:lnTo>
                    <a:cubicBezTo>
                      <a:pt x="781593" y="585552"/>
                      <a:pt x="778926" y="586963"/>
                      <a:pt x="776070" y="586994"/>
                    </a:cubicBezTo>
                    <a:lnTo>
                      <a:pt x="776070" y="586994"/>
                    </a:lnTo>
                    <a:cubicBezTo>
                      <a:pt x="774318" y="586987"/>
                      <a:pt x="772611" y="586446"/>
                      <a:pt x="771173" y="585447"/>
                    </a:cubicBezTo>
                    <a:close/>
                    <a:moveTo>
                      <a:pt x="3418737" y="524007"/>
                    </a:moveTo>
                    <a:cubicBezTo>
                      <a:pt x="3415552" y="520486"/>
                      <a:pt x="3415825" y="515052"/>
                      <a:pt x="3419356" y="511870"/>
                    </a:cubicBezTo>
                    <a:cubicBezTo>
                      <a:pt x="3419356" y="511869"/>
                      <a:pt x="3419356" y="511867"/>
                      <a:pt x="3419356" y="511865"/>
                    </a:cubicBezTo>
                    <a:lnTo>
                      <a:pt x="3419356" y="511865"/>
                    </a:lnTo>
                    <a:cubicBezTo>
                      <a:pt x="3422852" y="508652"/>
                      <a:pt x="3428276" y="508879"/>
                      <a:pt x="3431499" y="512373"/>
                    </a:cubicBezTo>
                    <a:cubicBezTo>
                      <a:pt x="3431499" y="512373"/>
                      <a:pt x="3431499" y="512375"/>
                      <a:pt x="3431499" y="512375"/>
                    </a:cubicBezTo>
                    <a:lnTo>
                      <a:pt x="3431499" y="512375"/>
                    </a:lnTo>
                    <a:cubicBezTo>
                      <a:pt x="3434684" y="515890"/>
                      <a:pt x="3434448" y="521308"/>
                      <a:pt x="3430971" y="524535"/>
                    </a:cubicBezTo>
                    <a:lnTo>
                      <a:pt x="3430971" y="524535"/>
                    </a:lnTo>
                    <a:cubicBezTo>
                      <a:pt x="3429387" y="526010"/>
                      <a:pt x="3427293" y="526834"/>
                      <a:pt x="3425127" y="526847"/>
                    </a:cubicBezTo>
                    <a:lnTo>
                      <a:pt x="3425127" y="526847"/>
                    </a:lnTo>
                    <a:cubicBezTo>
                      <a:pt x="3422688" y="526854"/>
                      <a:pt x="3420357" y="525820"/>
                      <a:pt x="3418737" y="524007"/>
                    </a:cubicBezTo>
                    <a:close/>
                    <a:moveTo>
                      <a:pt x="836126" y="505148"/>
                    </a:moveTo>
                    <a:cubicBezTo>
                      <a:pt x="832814" y="501742"/>
                      <a:pt x="832814" y="496320"/>
                      <a:pt x="836126" y="492914"/>
                    </a:cubicBezTo>
                    <a:lnTo>
                      <a:pt x="836126" y="492914"/>
                    </a:lnTo>
                    <a:cubicBezTo>
                      <a:pt x="839508" y="489545"/>
                      <a:pt x="844977" y="489545"/>
                      <a:pt x="848359" y="492914"/>
                    </a:cubicBezTo>
                    <a:lnTo>
                      <a:pt x="848359" y="492914"/>
                    </a:lnTo>
                    <a:cubicBezTo>
                      <a:pt x="851720" y="496300"/>
                      <a:pt x="851720" y="501762"/>
                      <a:pt x="848359" y="505148"/>
                    </a:cubicBezTo>
                    <a:lnTo>
                      <a:pt x="848359" y="505148"/>
                    </a:lnTo>
                    <a:cubicBezTo>
                      <a:pt x="846755" y="506802"/>
                      <a:pt x="844547" y="507736"/>
                      <a:pt x="842242" y="507733"/>
                    </a:cubicBezTo>
                    <a:lnTo>
                      <a:pt x="842242" y="507733"/>
                    </a:lnTo>
                    <a:cubicBezTo>
                      <a:pt x="839945" y="507700"/>
                      <a:pt x="837751" y="506773"/>
                      <a:pt x="836126" y="505148"/>
                    </a:cubicBezTo>
                    <a:close/>
                    <a:moveTo>
                      <a:pt x="1875720" y="452064"/>
                    </a:moveTo>
                    <a:cubicBezTo>
                      <a:pt x="1875465" y="447323"/>
                      <a:pt x="1879088" y="443264"/>
                      <a:pt x="1883821" y="442962"/>
                    </a:cubicBezTo>
                    <a:lnTo>
                      <a:pt x="1883821" y="442962"/>
                    </a:lnTo>
                    <a:cubicBezTo>
                      <a:pt x="1888536" y="442670"/>
                      <a:pt x="1892614" y="446251"/>
                      <a:pt x="1892923" y="450971"/>
                    </a:cubicBezTo>
                    <a:lnTo>
                      <a:pt x="1892923" y="450971"/>
                    </a:lnTo>
                    <a:cubicBezTo>
                      <a:pt x="1893178" y="455716"/>
                      <a:pt x="1889574" y="459781"/>
                      <a:pt x="1884823" y="460074"/>
                    </a:cubicBezTo>
                    <a:lnTo>
                      <a:pt x="1884313" y="460074"/>
                    </a:lnTo>
                    <a:cubicBezTo>
                      <a:pt x="1879780" y="460085"/>
                      <a:pt x="1876030" y="456580"/>
                      <a:pt x="1875720" y="452064"/>
                    </a:cubicBezTo>
                    <a:close/>
                    <a:moveTo>
                      <a:pt x="1780002" y="455341"/>
                    </a:moveTo>
                    <a:lnTo>
                      <a:pt x="1780002" y="455341"/>
                    </a:lnTo>
                    <a:cubicBezTo>
                      <a:pt x="1775324" y="454818"/>
                      <a:pt x="1771956" y="450602"/>
                      <a:pt x="1772484" y="445927"/>
                    </a:cubicBezTo>
                    <a:cubicBezTo>
                      <a:pt x="1772484" y="445872"/>
                      <a:pt x="1772502" y="445820"/>
                      <a:pt x="1772502" y="445765"/>
                    </a:cubicBezTo>
                    <a:lnTo>
                      <a:pt x="1772502" y="445765"/>
                    </a:lnTo>
                    <a:cubicBezTo>
                      <a:pt x="1773121" y="441046"/>
                      <a:pt x="1777417" y="437706"/>
                      <a:pt x="1782150" y="438265"/>
                    </a:cubicBezTo>
                    <a:lnTo>
                      <a:pt x="1782150" y="438265"/>
                    </a:lnTo>
                    <a:cubicBezTo>
                      <a:pt x="1786847" y="438880"/>
                      <a:pt x="1790178" y="443138"/>
                      <a:pt x="1789650" y="447840"/>
                    </a:cubicBezTo>
                    <a:lnTo>
                      <a:pt x="1789650" y="447840"/>
                    </a:lnTo>
                    <a:cubicBezTo>
                      <a:pt x="1789122" y="452147"/>
                      <a:pt x="1785463" y="455391"/>
                      <a:pt x="1781131" y="455413"/>
                    </a:cubicBezTo>
                    <a:lnTo>
                      <a:pt x="1780002" y="455413"/>
                    </a:lnTo>
                    <a:close/>
                    <a:moveTo>
                      <a:pt x="3351454" y="444746"/>
                    </a:moveTo>
                    <a:lnTo>
                      <a:pt x="3351454" y="444746"/>
                    </a:lnTo>
                    <a:cubicBezTo>
                      <a:pt x="3348469" y="441114"/>
                      <a:pt x="3349015" y="435758"/>
                      <a:pt x="3352637" y="432782"/>
                    </a:cubicBezTo>
                    <a:cubicBezTo>
                      <a:pt x="3352674" y="432753"/>
                      <a:pt x="3352710" y="432723"/>
                      <a:pt x="3352747" y="432694"/>
                    </a:cubicBezTo>
                    <a:lnTo>
                      <a:pt x="3352747" y="432694"/>
                    </a:lnTo>
                    <a:cubicBezTo>
                      <a:pt x="3356442" y="429696"/>
                      <a:pt x="3361867" y="430259"/>
                      <a:pt x="3364853" y="433950"/>
                    </a:cubicBezTo>
                    <a:cubicBezTo>
                      <a:pt x="3364871" y="433961"/>
                      <a:pt x="3364871" y="433974"/>
                      <a:pt x="3364889" y="433987"/>
                    </a:cubicBezTo>
                    <a:lnTo>
                      <a:pt x="3364889" y="433987"/>
                    </a:lnTo>
                    <a:cubicBezTo>
                      <a:pt x="3367838" y="437695"/>
                      <a:pt x="3367219" y="443082"/>
                      <a:pt x="3363524" y="446038"/>
                    </a:cubicBezTo>
                    <a:lnTo>
                      <a:pt x="3363524" y="446038"/>
                    </a:lnTo>
                    <a:cubicBezTo>
                      <a:pt x="3362013" y="447291"/>
                      <a:pt x="3360138" y="447990"/>
                      <a:pt x="3358171" y="448022"/>
                    </a:cubicBezTo>
                    <a:lnTo>
                      <a:pt x="3358171" y="448022"/>
                    </a:lnTo>
                    <a:cubicBezTo>
                      <a:pt x="3355532" y="448053"/>
                      <a:pt x="3353056" y="446839"/>
                      <a:pt x="3351454" y="444746"/>
                    </a:cubicBezTo>
                    <a:close/>
                    <a:moveTo>
                      <a:pt x="1977446" y="434933"/>
                    </a:moveTo>
                    <a:cubicBezTo>
                      <a:pt x="1975935" y="430432"/>
                      <a:pt x="1978374" y="425565"/>
                      <a:pt x="1982871" y="424062"/>
                    </a:cubicBezTo>
                    <a:cubicBezTo>
                      <a:pt x="1982926" y="424045"/>
                      <a:pt x="1982980" y="424027"/>
                      <a:pt x="1983035" y="424011"/>
                    </a:cubicBezTo>
                    <a:lnTo>
                      <a:pt x="1983035" y="424011"/>
                    </a:lnTo>
                    <a:cubicBezTo>
                      <a:pt x="1987586" y="422553"/>
                      <a:pt x="1992465" y="425050"/>
                      <a:pt x="1993957" y="429600"/>
                    </a:cubicBezTo>
                    <a:lnTo>
                      <a:pt x="1993957" y="429600"/>
                    </a:lnTo>
                    <a:cubicBezTo>
                      <a:pt x="1995377" y="434160"/>
                      <a:pt x="1992883" y="439013"/>
                      <a:pt x="1988351" y="440522"/>
                    </a:cubicBezTo>
                    <a:lnTo>
                      <a:pt x="1988351" y="440522"/>
                    </a:lnTo>
                    <a:cubicBezTo>
                      <a:pt x="1987477" y="440786"/>
                      <a:pt x="1986585" y="440928"/>
                      <a:pt x="1985674" y="440941"/>
                    </a:cubicBezTo>
                    <a:lnTo>
                      <a:pt x="1985674" y="440941"/>
                    </a:lnTo>
                    <a:cubicBezTo>
                      <a:pt x="1981924" y="440939"/>
                      <a:pt x="1978593" y="438511"/>
                      <a:pt x="1977446" y="434933"/>
                    </a:cubicBezTo>
                    <a:close/>
                    <a:moveTo>
                      <a:pt x="912602" y="435625"/>
                    </a:moveTo>
                    <a:cubicBezTo>
                      <a:pt x="909653" y="431877"/>
                      <a:pt x="910270" y="426454"/>
                      <a:pt x="913986" y="423465"/>
                    </a:cubicBezTo>
                    <a:lnTo>
                      <a:pt x="913986" y="423465"/>
                    </a:lnTo>
                    <a:cubicBezTo>
                      <a:pt x="917685" y="420539"/>
                      <a:pt x="923053" y="421166"/>
                      <a:pt x="925979" y="424865"/>
                    </a:cubicBezTo>
                    <a:cubicBezTo>
                      <a:pt x="925999" y="424890"/>
                      <a:pt x="926017" y="424914"/>
                      <a:pt x="926037" y="424939"/>
                    </a:cubicBezTo>
                    <a:lnTo>
                      <a:pt x="926037" y="424939"/>
                    </a:lnTo>
                    <a:cubicBezTo>
                      <a:pt x="928971" y="428644"/>
                      <a:pt x="928347" y="434025"/>
                      <a:pt x="924644" y="436960"/>
                    </a:cubicBezTo>
                    <a:cubicBezTo>
                      <a:pt x="924622" y="436976"/>
                      <a:pt x="924602" y="436992"/>
                      <a:pt x="924581" y="437009"/>
                    </a:cubicBezTo>
                    <a:lnTo>
                      <a:pt x="924581" y="437009"/>
                    </a:lnTo>
                    <a:cubicBezTo>
                      <a:pt x="923042" y="438183"/>
                      <a:pt x="921164" y="438822"/>
                      <a:pt x="919228" y="438829"/>
                    </a:cubicBezTo>
                    <a:lnTo>
                      <a:pt x="919228" y="438829"/>
                    </a:lnTo>
                    <a:cubicBezTo>
                      <a:pt x="916649" y="438771"/>
                      <a:pt x="914231" y="437562"/>
                      <a:pt x="912639" y="435534"/>
                    </a:cubicBezTo>
                    <a:close/>
                    <a:moveTo>
                      <a:pt x="1677093" y="436226"/>
                    </a:moveTo>
                    <a:cubicBezTo>
                      <a:pt x="1672505" y="434990"/>
                      <a:pt x="1669775" y="430295"/>
                      <a:pt x="1670976" y="425704"/>
                    </a:cubicBezTo>
                    <a:lnTo>
                      <a:pt x="1670976" y="425704"/>
                    </a:lnTo>
                    <a:cubicBezTo>
                      <a:pt x="1672196" y="421098"/>
                      <a:pt x="1676929" y="418355"/>
                      <a:pt x="1681535" y="419576"/>
                    </a:cubicBezTo>
                    <a:cubicBezTo>
                      <a:pt x="1681535" y="419580"/>
                      <a:pt x="1681553" y="419584"/>
                      <a:pt x="1681571" y="419587"/>
                    </a:cubicBezTo>
                    <a:lnTo>
                      <a:pt x="1681571" y="419587"/>
                    </a:lnTo>
                    <a:cubicBezTo>
                      <a:pt x="1686159" y="420823"/>
                      <a:pt x="1688889" y="425518"/>
                      <a:pt x="1687688" y="430109"/>
                    </a:cubicBezTo>
                    <a:lnTo>
                      <a:pt x="1687688" y="430109"/>
                    </a:lnTo>
                    <a:cubicBezTo>
                      <a:pt x="1686668" y="433876"/>
                      <a:pt x="1683228" y="436486"/>
                      <a:pt x="1679332" y="436481"/>
                    </a:cubicBezTo>
                    <a:lnTo>
                      <a:pt x="1679332" y="436481"/>
                    </a:lnTo>
                    <a:cubicBezTo>
                      <a:pt x="1678568" y="436443"/>
                      <a:pt x="1677821" y="436328"/>
                      <a:pt x="1677075" y="436135"/>
                    </a:cubicBezTo>
                    <a:close/>
                    <a:moveTo>
                      <a:pt x="2072564" y="394702"/>
                    </a:moveTo>
                    <a:cubicBezTo>
                      <a:pt x="2070179" y="390651"/>
                      <a:pt x="2071544" y="385443"/>
                      <a:pt x="2075586" y="383068"/>
                    </a:cubicBezTo>
                    <a:cubicBezTo>
                      <a:pt x="2075640" y="383037"/>
                      <a:pt x="2075695" y="383007"/>
                      <a:pt x="2075749" y="382978"/>
                    </a:cubicBezTo>
                    <a:lnTo>
                      <a:pt x="2075749" y="382978"/>
                    </a:lnTo>
                    <a:lnTo>
                      <a:pt x="2075749" y="382978"/>
                    </a:lnTo>
                    <a:lnTo>
                      <a:pt x="2075749" y="382978"/>
                    </a:lnTo>
                    <a:cubicBezTo>
                      <a:pt x="2079864" y="380643"/>
                      <a:pt x="2085107" y="382064"/>
                      <a:pt x="2087473" y="386164"/>
                    </a:cubicBezTo>
                    <a:lnTo>
                      <a:pt x="2087473" y="386164"/>
                    </a:lnTo>
                    <a:cubicBezTo>
                      <a:pt x="2089858" y="390302"/>
                      <a:pt x="2088438" y="395588"/>
                      <a:pt x="2084305" y="397973"/>
                    </a:cubicBezTo>
                    <a:cubicBezTo>
                      <a:pt x="2084287" y="397975"/>
                      <a:pt x="2084287" y="397977"/>
                      <a:pt x="2084287" y="397979"/>
                    </a:cubicBezTo>
                    <a:lnTo>
                      <a:pt x="2084287" y="397979"/>
                    </a:lnTo>
                    <a:cubicBezTo>
                      <a:pt x="2083013" y="398720"/>
                      <a:pt x="2081539" y="399104"/>
                      <a:pt x="2080064" y="399089"/>
                    </a:cubicBezTo>
                    <a:lnTo>
                      <a:pt x="2080064" y="399089"/>
                    </a:lnTo>
                    <a:cubicBezTo>
                      <a:pt x="2076951" y="399064"/>
                      <a:pt x="2074093" y="397349"/>
                      <a:pt x="2072600" y="394611"/>
                    </a:cubicBezTo>
                    <a:close/>
                    <a:moveTo>
                      <a:pt x="1580592" y="395721"/>
                    </a:moveTo>
                    <a:cubicBezTo>
                      <a:pt x="1576332" y="393724"/>
                      <a:pt x="1574493" y="388653"/>
                      <a:pt x="1576496" y="384391"/>
                    </a:cubicBezTo>
                    <a:cubicBezTo>
                      <a:pt x="1576514" y="384351"/>
                      <a:pt x="1576532" y="384311"/>
                      <a:pt x="1576550" y="384271"/>
                    </a:cubicBezTo>
                    <a:lnTo>
                      <a:pt x="1576550" y="384271"/>
                    </a:lnTo>
                    <a:cubicBezTo>
                      <a:pt x="1578553" y="380011"/>
                      <a:pt x="1583614" y="378174"/>
                      <a:pt x="1587874" y="380171"/>
                    </a:cubicBezTo>
                    <a:cubicBezTo>
                      <a:pt x="1587928" y="380191"/>
                      <a:pt x="1587964" y="380209"/>
                      <a:pt x="1588001" y="380229"/>
                    </a:cubicBezTo>
                    <a:lnTo>
                      <a:pt x="1588001" y="380229"/>
                    </a:lnTo>
                    <a:cubicBezTo>
                      <a:pt x="1592297" y="382252"/>
                      <a:pt x="1594154" y="387376"/>
                      <a:pt x="1592133" y="391680"/>
                    </a:cubicBezTo>
                    <a:lnTo>
                      <a:pt x="1592133" y="391680"/>
                    </a:lnTo>
                    <a:cubicBezTo>
                      <a:pt x="1590677" y="394680"/>
                      <a:pt x="1587637" y="396588"/>
                      <a:pt x="1584305" y="396595"/>
                    </a:cubicBezTo>
                    <a:lnTo>
                      <a:pt x="1584305" y="396595"/>
                    </a:lnTo>
                    <a:cubicBezTo>
                      <a:pt x="1583013" y="396575"/>
                      <a:pt x="1581739" y="396244"/>
                      <a:pt x="1580592" y="395630"/>
                    </a:cubicBezTo>
                    <a:close/>
                    <a:moveTo>
                      <a:pt x="998053" y="377299"/>
                    </a:moveTo>
                    <a:cubicBezTo>
                      <a:pt x="995760" y="373130"/>
                      <a:pt x="997263" y="367891"/>
                      <a:pt x="1001421" y="365575"/>
                    </a:cubicBezTo>
                    <a:lnTo>
                      <a:pt x="1001421" y="365575"/>
                    </a:lnTo>
                    <a:lnTo>
                      <a:pt x="1001421" y="365575"/>
                    </a:lnTo>
                    <a:lnTo>
                      <a:pt x="1001421" y="365575"/>
                    </a:lnTo>
                    <a:cubicBezTo>
                      <a:pt x="1005590" y="363281"/>
                      <a:pt x="1010829" y="364785"/>
                      <a:pt x="1013145" y="368943"/>
                    </a:cubicBezTo>
                    <a:lnTo>
                      <a:pt x="1013145" y="368943"/>
                    </a:lnTo>
                    <a:cubicBezTo>
                      <a:pt x="1015429" y="373113"/>
                      <a:pt x="1013926" y="378343"/>
                      <a:pt x="1009777" y="380666"/>
                    </a:cubicBezTo>
                    <a:lnTo>
                      <a:pt x="1009777" y="380666"/>
                    </a:lnTo>
                    <a:cubicBezTo>
                      <a:pt x="1008508" y="381351"/>
                      <a:pt x="1007086" y="381708"/>
                      <a:pt x="1005644" y="381704"/>
                    </a:cubicBezTo>
                    <a:lnTo>
                      <a:pt x="1005644" y="381704"/>
                    </a:lnTo>
                    <a:cubicBezTo>
                      <a:pt x="1002481" y="381713"/>
                      <a:pt x="999566" y="379987"/>
                      <a:pt x="998053" y="377208"/>
                    </a:cubicBezTo>
                    <a:close/>
                    <a:moveTo>
                      <a:pt x="3287812" y="362990"/>
                    </a:moveTo>
                    <a:cubicBezTo>
                      <a:pt x="3284954" y="359194"/>
                      <a:pt x="3285700" y="353806"/>
                      <a:pt x="3289468" y="350921"/>
                    </a:cubicBezTo>
                    <a:lnTo>
                      <a:pt x="3289468" y="350921"/>
                    </a:lnTo>
                    <a:cubicBezTo>
                      <a:pt x="3293255" y="348062"/>
                      <a:pt x="3298644" y="348794"/>
                      <a:pt x="3301520" y="352559"/>
                    </a:cubicBezTo>
                    <a:lnTo>
                      <a:pt x="3301520" y="352559"/>
                    </a:lnTo>
                    <a:cubicBezTo>
                      <a:pt x="3304432" y="356282"/>
                      <a:pt x="3303777" y="361659"/>
                      <a:pt x="3300045" y="364570"/>
                    </a:cubicBezTo>
                    <a:cubicBezTo>
                      <a:pt x="3300027" y="364588"/>
                      <a:pt x="3299990" y="364608"/>
                      <a:pt x="3299972" y="364628"/>
                    </a:cubicBezTo>
                    <a:lnTo>
                      <a:pt x="3299972" y="364628"/>
                    </a:lnTo>
                    <a:cubicBezTo>
                      <a:pt x="3298461" y="365799"/>
                      <a:pt x="3296623" y="366438"/>
                      <a:pt x="3294711" y="366449"/>
                    </a:cubicBezTo>
                    <a:lnTo>
                      <a:pt x="3294711" y="366449"/>
                    </a:lnTo>
                    <a:cubicBezTo>
                      <a:pt x="3291962" y="366416"/>
                      <a:pt x="3289396" y="365102"/>
                      <a:pt x="3287776" y="362899"/>
                    </a:cubicBezTo>
                    <a:close/>
                    <a:moveTo>
                      <a:pt x="1486657" y="352650"/>
                    </a:moveTo>
                    <a:cubicBezTo>
                      <a:pt x="1482416" y="350558"/>
                      <a:pt x="1480632" y="345466"/>
                      <a:pt x="1482616" y="341181"/>
                    </a:cubicBezTo>
                    <a:lnTo>
                      <a:pt x="1482616" y="341181"/>
                    </a:lnTo>
                    <a:cubicBezTo>
                      <a:pt x="1484691" y="336887"/>
                      <a:pt x="1489861" y="335079"/>
                      <a:pt x="1494158" y="337140"/>
                    </a:cubicBezTo>
                    <a:lnTo>
                      <a:pt x="1494158" y="337140"/>
                    </a:lnTo>
                    <a:cubicBezTo>
                      <a:pt x="1498436" y="339164"/>
                      <a:pt x="1500274" y="344276"/>
                      <a:pt x="1498235" y="348558"/>
                    </a:cubicBezTo>
                    <a:cubicBezTo>
                      <a:pt x="1498235" y="348574"/>
                      <a:pt x="1498217" y="348592"/>
                      <a:pt x="1498217" y="348609"/>
                    </a:cubicBezTo>
                    <a:lnTo>
                      <a:pt x="1498217" y="348609"/>
                    </a:lnTo>
                    <a:cubicBezTo>
                      <a:pt x="1496779" y="351623"/>
                      <a:pt x="1493721" y="353531"/>
                      <a:pt x="1490371" y="353506"/>
                    </a:cubicBezTo>
                    <a:lnTo>
                      <a:pt x="1490371" y="353506"/>
                    </a:lnTo>
                    <a:cubicBezTo>
                      <a:pt x="1489060" y="353485"/>
                      <a:pt x="1487786" y="353161"/>
                      <a:pt x="1486621" y="352559"/>
                    </a:cubicBezTo>
                    <a:close/>
                    <a:moveTo>
                      <a:pt x="2156722" y="334646"/>
                    </a:moveTo>
                    <a:cubicBezTo>
                      <a:pt x="2153573" y="331143"/>
                      <a:pt x="2153883" y="325757"/>
                      <a:pt x="2157378" y="322615"/>
                    </a:cubicBezTo>
                    <a:cubicBezTo>
                      <a:pt x="2157414" y="322578"/>
                      <a:pt x="2157469" y="322540"/>
                      <a:pt x="2157505" y="322504"/>
                    </a:cubicBezTo>
                    <a:lnTo>
                      <a:pt x="2157505" y="322504"/>
                    </a:lnTo>
                    <a:cubicBezTo>
                      <a:pt x="2161073" y="319396"/>
                      <a:pt x="2166498" y="319736"/>
                      <a:pt x="2169647" y="323268"/>
                    </a:cubicBezTo>
                    <a:lnTo>
                      <a:pt x="2169647" y="323268"/>
                    </a:lnTo>
                    <a:cubicBezTo>
                      <a:pt x="2172761" y="326840"/>
                      <a:pt x="2172414" y="332257"/>
                      <a:pt x="2168883" y="335410"/>
                    </a:cubicBezTo>
                    <a:lnTo>
                      <a:pt x="2168883" y="335410"/>
                    </a:lnTo>
                    <a:cubicBezTo>
                      <a:pt x="2167317" y="336810"/>
                      <a:pt x="2165278" y="337582"/>
                      <a:pt x="2163185" y="337577"/>
                    </a:cubicBezTo>
                    <a:lnTo>
                      <a:pt x="2163185" y="337577"/>
                    </a:lnTo>
                    <a:cubicBezTo>
                      <a:pt x="2160673" y="337586"/>
                      <a:pt x="2158288" y="336479"/>
                      <a:pt x="2156686" y="334555"/>
                    </a:cubicBezTo>
                    <a:close/>
                    <a:moveTo>
                      <a:pt x="1090422" y="330586"/>
                    </a:moveTo>
                    <a:cubicBezTo>
                      <a:pt x="1088421" y="326272"/>
                      <a:pt x="1090296" y="321153"/>
                      <a:pt x="1094611" y="319152"/>
                    </a:cubicBezTo>
                    <a:cubicBezTo>
                      <a:pt x="1094622" y="319147"/>
                      <a:pt x="1094634" y="319141"/>
                      <a:pt x="1094645" y="319136"/>
                    </a:cubicBezTo>
                    <a:lnTo>
                      <a:pt x="1094645" y="319136"/>
                    </a:lnTo>
                    <a:lnTo>
                      <a:pt x="1094645" y="319136"/>
                    </a:lnTo>
                    <a:lnTo>
                      <a:pt x="1094645" y="319136"/>
                    </a:lnTo>
                    <a:cubicBezTo>
                      <a:pt x="1098833" y="317119"/>
                      <a:pt x="1103875" y="318883"/>
                      <a:pt x="1105896" y="323079"/>
                    </a:cubicBezTo>
                    <a:cubicBezTo>
                      <a:pt x="1105932" y="323172"/>
                      <a:pt x="1105987" y="323264"/>
                      <a:pt x="1106023" y="323359"/>
                    </a:cubicBezTo>
                    <a:lnTo>
                      <a:pt x="1106023" y="323359"/>
                    </a:lnTo>
                    <a:cubicBezTo>
                      <a:pt x="1107989" y="327663"/>
                      <a:pt x="1106096" y="332745"/>
                      <a:pt x="1101800" y="334719"/>
                    </a:cubicBezTo>
                    <a:lnTo>
                      <a:pt x="1101800" y="334719"/>
                    </a:lnTo>
                    <a:cubicBezTo>
                      <a:pt x="1100707" y="335272"/>
                      <a:pt x="1099488" y="335541"/>
                      <a:pt x="1098268" y="335501"/>
                    </a:cubicBezTo>
                    <a:lnTo>
                      <a:pt x="1098268" y="335501"/>
                    </a:lnTo>
                    <a:cubicBezTo>
                      <a:pt x="1094877" y="335560"/>
                      <a:pt x="1091776" y="333590"/>
                      <a:pt x="1090386" y="330495"/>
                    </a:cubicBezTo>
                    <a:close/>
                    <a:moveTo>
                      <a:pt x="1392760" y="311727"/>
                    </a:moveTo>
                    <a:cubicBezTo>
                      <a:pt x="1388354" y="310108"/>
                      <a:pt x="1386097" y="305224"/>
                      <a:pt x="1387699" y="300817"/>
                    </a:cubicBezTo>
                    <a:cubicBezTo>
                      <a:pt x="1387717" y="300777"/>
                      <a:pt x="1387735" y="300735"/>
                      <a:pt x="1387753" y="300695"/>
                    </a:cubicBezTo>
                    <a:lnTo>
                      <a:pt x="1387753" y="300695"/>
                    </a:lnTo>
                    <a:cubicBezTo>
                      <a:pt x="1389428" y="296222"/>
                      <a:pt x="1394398" y="293946"/>
                      <a:pt x="1398876" y="295616"/>
                    </a:cubicBezTo>
                    <a:lnTo>
                      <a:pt x="1398876" y="295616"/>
                    </a:lnTo>
                    <a:cubicBezTo>
                      <a:pt x="1403282" y="297345"/>
                      <a:pt x="1405503" y="302279"/>
                      <a:pt x="1403864" y="306720"/>
                    </a:cubicBezTo>
                    <a:lnTo>
                      <a:pt x="1403864" y="306720"/>
                    </a:lnTo>
                    <a:cubicBezTo>
                      <a:pt x="1402608" y="310099"/>
                      <a:pt x="1399368" y="312335"/>
                      <a:pt x="1395763" y="312327"/>
                    </a:cubicBezTo>
                    <a:lnTo>
                      <a:pt x="1395763" y="312327"/>
                    </a:lnTo>
                    <a:cubicBezTo>
                      <a:pt x="1394707" y="312300"/>
                      <a:pt x="1393688" y="312065"/>
                      <a:pt x="1392723" y="311636"/>
                    </a:cubicBezTo>
                    <a:close/>
                    <a:moveTo>
                      <a:pt x="1185230" y="289317"/>
                    </a:moveTo>
                    <a:cubicBezTo>
                      <a:pt x="1183719" y="284810"/>
                      <a:pt x="1186140" y="279927"/>
                      <a:pt x="1190637" y="278411"/>
                    </a:cubicBezTo>
                    <a:cubicBezTo>
                      <a:pt x="1190655" y="278405"/>
                      <a:pt x="1190673" y="278400"/>
                      <a:pt x="1190691" y="278394"/>
                    </a:cubicBezTo>
                    <a:lnTo>
                      <a:pt x="1190691" y="278394"/>
                    </a:lnTo>
                    <a:cubicBezTo>
                      <a:pt x="1195115" y="276833"/>
                      <a:pt x="1199958" y="279148"/>
                      <a:pt x="1201523" y="283564"/>
                    </a:cubicBezTo>
                    <a:cubicBezTo>
                      <a:pt x="1201559" y="283661"/>
                      <a:pt x="1201578" y="283757"/>
                      <a:pt x="1201614" y="283856"/>
                    </a:cubicBezTo>
                    <a:lnTo>
                      <a:pt x="1201614" y="283856"/>
                    </a:lnTo>
                    <a:cubicBezTo>
                      <a:pt x="1203143" y="288338"/>
                      <a:pt x="1200759" y="293211"/>
                      <a:pt x="1196262" y="294740"/>
                    </a:cubicBezTo>
                    <a:cubicBezTo>
                      <a:pt x="1196226" y="294753"/>
                      <a:pt x="1196189" y="294766"/>
                      <a:pt x="1196153" y="294778"/>
                    </a:cubicBezTo>
                    <a:lnTo>
                      <a:pt x="1196153" y="294778"/>
                    </a:lnTo>
                    <a:cubicBezTo>
                      <a:pt x="1195297" y="295064"/>
                      <a:pt x="1194405" y="295212"/>
                      <a:pt x="1193495" y="295215"/>
                    </a:cubicBezTo>
                    <a:lnTo>
                      <a:pt x="1193495" y="295215"/>
                    </a:lnTo>
                    <a:cubicBezTo>
                      <a:pt x="1189763" y="295228"/>
                      <a:pt x="1186432" y="292843"/>
                      <a:pt x="1185248" y="289299"/>
                    </a:cubicBezTo>
                    <a:close/>
                    <a:moveTo>
                      <a:pt x="3222458" y="285531"/>
                    </a:moveTo>
                    <a:cubicBezTo>
                      <a:pt x="3219109" y="282201"/>
                      <a:pt x="3219090" y="276783"/>
                      <a:pt x="3222422" y="273430"/>
                    </a:cubicBezTo>
                    <a:cubicBezTo>
                      <a:pt x="3222422" y="273416"/>
                      <a:pt x="3222440" y="273403"/>
                      <a:pt x="3222458" y="273388"/>
                    </a:cubicBezTo>
                    <a:lnTo>
                      <a:pt x="3222458" y="273388"/>
                    </a:lnTo>
                    <a:cubicBezTo>
                      <a:pt x="3225808" y="270035"/>
                      <a:pt x="3231233" y="270028"/>
                      <a:pt x="3234582" y="273372"/>
                    </a:cubicBezTo>
                    <a:cubicBezTo>
                      <a:pt x="3234582" y="273377"/>
                      <a:pt x="3234601" y="273383"/>
                      <a:pt x="3234601" y="273388"/>
                    </a:cubicBezTo>
                    <a:lnTo>
                      <a:pt x="3234601" y="273388"/>
                    </a:lnTo>
                    <a:cubicBezTo>
                      <a:pt x="3237950" y="276671"/>
                      <a:pt x="3238023" y="282052"/>
                      <a:pt x="3234746" y="285410"/>
                    </a:cubicBezTo>
                    <a:cubicBezTo>
                      <a:pt x="3234692" y="285458"/>
                      <a:pt x="3234655" y="285503"/>
                      <a:pt x="3234601" y="285549"/>
                    </a:cubicBezTo>
                    <a:lnTo>
                      <a:pt x="3234601" y="285549"/>
                    </a:lnTo>
                    <a:cubicBezTo>
                      <a:pt x="3232999" y="287142"/>
                      <a:pt x="3230832" y="288037"/>
                      <a:pt x="3228575" y="288043"/>
                    </a:cubicBezTo>
                    <a:lnTo>
                      <a:pt x="3228575" y="288043"/>
                    </a:lnTo>
                    <a:cubicBezTo>
                      <a:pt x="3226263" y="288048"/>
                      <a:pt x="3224060" y="287107"/>
                      <a:pt x="3222477" y="285440"/>
                    </a:cubicBezTo>
                    <a:close/>
                    <a:moveTo>
                      <a:pt x="1294784" y="286823"/>
                    </a:moveTo>
                    <a:cubicBezTo>
                      <a:pt x="1290051" y="286271"/>
                      <a:pt x="1286665" y="281988"/>
                      <a:pt x="1287211" y="277255"/>
                    </a:cubicBezTo>
                    <a:cubicBezTo>
                      <a:pt x="1287211" y="277253"/>
                      <a:pt x="1287211" y="277249"/>
                      <a:pt x="1287211" y="277248"/>
                    </a:cubicBezTo>
                    <a:lnTo>
                      <a:pt x="1287211" y="277248"/>
                    </a:lnTo>
                    <a:cubicBezTo>
                      <a:pt x="1287793" y="272534"/>
                      <a:pt x="1292053" y="269161"/>
                      <a:pt x="1296768" y="269675"/>
                    </a:cubicBezTo>
                    <a:lnTo>
                      <a:pt x="1296768" y="269675"/>
                    </a:lnTo>
                    <a:cubicBezTo>
                      <a:pt x="1301501" y="270217"/>
                      <a:pt x="1304905" y="274493"/>
                      <a:pt x="1304359" y="279228"/>
                    </a:cubicBezTo>
                    <a:cubicBezTo>
                      <a:pt x="1304359" y="279230"/>
                      <a:pt x="1304359" y="279230"/>
                      <a:pt x="1304359" y="279232"/>
                    </a:cubicBezTo>
                    <a:lnTo>
                      <a:pt x="1304359" y="279232"/>
                    </a:lnTo>
                    <a:cubicBezTo>
                      <a:pt x="1303868" y="283566"/>
                      <a:pt x="1300191" y="286834"/>
                      <a:pt x="1295822" y="286823"/>
                    </a:cubicBezTo>
                    <a:lnTo>
                      <a:pt x="1294784" y="286823"/>
                    </a:lnTo>
                    <a:close/>
                    <a:moveTo>
                      <a:pt x="2230486" y="262011"/>
                    </a:moveTo>
                    <a:cubicBezTo>
                      <a:pt x="2226827" y="258967"/>
                      <a:pt x="2226299" y="253551"/>
                      <a:pt x="2229285" y="249850"/>
                    </a:cubicBezTo>
                    <a:lnTo>
                      <a:pt x="2229285" y="249850"/>
                    </a:lnTo>
                    <a:cubicBezTo>
                      <a:pt x="2232288" y="246167"/>
                      <a:pt x="2237713" y="245619"/>
                      <a:pt x="2241409" y="248627"/>
                    </a:cubicBezTo>
                    <a:cubicBezTo>
                      <a:pt x="2241409" y="248634"/>
                      <a:pt x="2241427" y="248641"/>
                      <a:pt x="2241427" y="248649"/>
                    </a:cubicBezTo>
                    <a:lnTo>
                      <a:pt x="2241427" y="248649"/>
                    </a:lnTo>
                    <a:cubicBezTo>
                      <a:pt x="2245104" y="251656"/>
                      <a:pt x="2245651" y="257081"/>
                      <a:pt x="2242647" y="260764"/>
                    </a:cubicBezTo>
                    <a:cubicBezTo>
                      <a:pt x="2242647" y="260773"/>
                      <a:pt x="2242629" y="260782"/>
                      <a:pt x="2242629" y="260791"/>
                    </a:cubicBezTo>
                    <a:lnTo>
                      <a:pt x="2242629" y="260791"/>
                    </a:lnTo>
                    <a:cubicBezTo>
                      <a:pt x="2240972" y="262781"/>
                      <a:pt x="2238496" y="263924"/>
                      <a:pt x="2235911" y="263904"/>
                    </a:cubicBezTo>
                    <a:lnTo>
                      <a:pt x="2235911" y="263904"/>
                    </a:lnTo>
                    <a:cubicBezTo>
                      <a:pt x="2233890" y="263931"/>
                      <a:pt x="2231925" y="263256"/>
                      <a:pt x="2230359" y="261992"/>
                    </a:cubicBezTo>
                    <a:close/>
                    <a:moveTo>
                      <a:pt x="3146310" y="221943"/>
                    </a:moveTo>
                    <a:lnTo>
                      <a:pt x="3146310" y="221943"/>
                    </a:lnTo>
                    <a:cubicBezTo>
                      <a:pt x="3142104" y="219784"/>
                      <a:pt x="3140448" y="214625"/>
                      <a:pt x="3142614" y="210421"/>
                    </a:cubicBezTo>
                    <a:cubicBezTo>
                      <a:pt x="3142632" y="210385"/>
                      <a:pt x="3142651" y="210347"/>
                      <a:pt x="3142669" y="210310"/>
                    </a:cubicBezTo>
                    <a:lnTo>
                      <a:pt x="3142669" y="210310"/>
                    </a:lnTo>
                    <a:cubicBezTo>
                      <a:pt x="3144835" y="206103"/>
                      <a:pt x="3150023" y="204454"/>
                      <a:pt x="3154228" y="206628"/>
                    </a:cubicBezTo>
                    <a:cubicBezTo>
                      <a:pt x="3154247" y="206642"/>
                      <a:pt x="3154283" y="206655"/>
                      <a:pt x="3154301" y="206669"/>
                    </a:cubicBezTo>
                    <a:lnTo>
                      <a:pt x="3154301" y="206669"/>
                    </a:lnTo>
                    <a:cubicBezTo>
                      <a:pt x="3158506" y="208825"/>
                      <a:pt x="3160163" y="213982"/>
                      <a:pt x="3158015" y="218185"/>
                    </a:cubicBezTo>
                    <a:cubicBezTo>
                      <a:pt x="3157997" y="218231"/>
                      <a:pt x="3157960" y="218277"/>
                      <a:pt x="3157942" y="218320"/>
                    </a:cubicBezTo>
                    <a:lnTo>
                      <a:pt x="3157942" y="218320"/>
                    </a:lnTo>
                    <a:cubicBezTo>
                      <a:pt x="3156449" y="221153"/>
                      <a:pt x="3153482" y="222909"/>
                      <a:pt x="3150278" y="222871"/>
                    </a:cubicBezTo>
                    <a:lnTo>
                      <a:pt x="3150278" y="222871"/>
                    </a:lnTo>
                    <a:cubicBezTo>
                      <a:pt x="3148895" y="222893"/>
                      <a:pt x="3147529" y="222575"/>
                      <a:pt x="3146310" y="221943"/>
                    </a:cubicBezTo>
                    <a:close/>
                    <a:moveTo>
                      <a:pt x="2292381" y="179199"/>
                    </a:moveTo>
                    <a:cubicBezTo>
                      <a:pt x="2288776" y="176110"/>
                      <a:pt x="2288321" y="170703"/>
                      <a:pt x="2291362" y="167057"/>
                    </a:cubicBezTo>
                    <a:lnTo>
                      <a:pt x="2291362" y="167057"/>
                    </a:lnTo>
                    <a:cubicBezTo>
                      <a:pt x="2294420" y="163418"/>
                      <a:pt x="2299863" y="162950"/>
                      <a:pt x="2303486" y="166010"/>
                    </a:cubicBezTo>
                    <a:cubicBezTo>
                      <a:pt x="2303504" y="166014"/>
                      <a:pt x="2303504" y="166016"/>
                      <a:pt x="2303504" y="166019"/>
                    </a:cubicBezTo>
                    <a:lnTo>
                      <a:pt x="2303504" y="166019"/>
                    </a:lnTo>
                    <a:cubicBezTo>
                      <a:pt x="2307145" y="169081"/>
                      <a:pt x="2307618" y="174511"/>
                      <a:pt x="2304542" y="178151"/>
                    </a:cubicBezTo>
                    <a:cubicBezTo>
                      <a:pt x="2304542" y="178154"/>
                      <a:pt x="2304542" y="178158"/>
                      <a:pt x="2304542" y="178161"/>
                    </a:cubicBezTo>
                    <a:lnTo>
                      <a:pt x="2304542" y="178161"/>
                    </a:lnTo>
                    <a:cubicBezTo>
                      <a:pt x="2302939" y="180128"/>
                      <a:pt x="2300537" y="181271"/>
                      <a:pt x="2297988" y="181274"/>
                    </a:cubicBezTo>
                    <a:lnTo>
                      <a:pt x="2297988" y="181274"/>
                    </a:lnTo>
                    <a:cubicBezTo>
                      <a:pt x="2295931" y="181269"/>
                      <a:pt x="2293947" y="180533"/>
                      <a:pt x="2292381" y="179199"/>
                    </a:cubicBezTo>
                    <a:close/>
                    <a:moveTo>
                      <a:pt x="3057563" y="168276"/>
                    </a:moveTo>
                    <a:lnTo>
                      <a:pt x="3057563" y="168276"/>
                    </a:lnTo>
                    <a:cubicBezTo>
                      <a:pt x="3053486" y="165841"/>
                      <a:pt x="3052120" y="160562"/>
                      <a:pt x="3054542" y="156462"/>
                    </a:cubicBezTo>
                    <a:lnTo>
                      <a:pt x="3054542" y="156462"/>
                    </a:lnTo>
                    <a:cubicBezTo>
                      <a:pt x="3056872" y="152384"/>
                      <a:pt x="3062060" y="150966"/>
                      <a:pt x="3066138" y="153294"/>
                    </a:cubicBezTo>
                    <a:cubicBezTo>
                      <a:pt x="3066174" y="153318"/>
                      <a:pt x="3066229" y="153342"/>
                      <a:pt x="3066265" y="153367"/>
                    </a:cubicBezTo>
                    <a:lnTo>
                      <a:pt x="3066265" y="153367"/>
                    </a:lnTo>
                    <a:cubicBezTo>
                      <a:pt x="3070379" y="155746"/>
                      <a:pt x="3071763" y="161004"/>
                      <a:pt x="3069396" y="165109"/>
                    </a:cubicBezTo>
                    <a:cubicBezTo>
                      <a:pt x="3069378" y="165127"/>
                      <a:pt x="3069378" y="165145"/>
                      <a:pt x="3069360" y="165164"/>
                    </a:cubicBezTo>
                    <a:lnTo>
                      <a:pt x="3069360" y="165164"/>
                    </a:lnTo>
                    <a:cubicBezTo>
                      <a:pt x="3067849" y="167830"/>
                      <a:pt x="3065009" y="169478"/>
                      <a:pt x="3061951" y="169478"/>
                    </a:cubicBezTo>
                    <a:lnTo>
                      <a:pt x="3061951" y="169478"/>
                    </a:lnTo>
                    <a:cubicBezTo>
                      <a:pt x="3060403" y="169476"/>
                      <a:pt x="3058892" y="169061"/>
                      <a:pt x="3057563" y="168276"/>
                    </a:cubicBezTo>
                    <a:close/>
                    <a:moveTo>
                      <a:pt x="2965122" y="125005"/>
                    </a:moveTo>
                    <a:cubicBezTo>
                      <a:pt x="2960698" y="123294"/>
                      <a:pt x="2958495" y="118324"/>
                      <a:pt x="2960207" y="113900"/>
                    </a:cubicBezTo>
                    <a:lnTo>
                      <a:pt x="2960207" y="113900"/>
                    </a:lnTo>
                    <a:cubicBezTo>
                      <a:pt x="2961973" y="109475"/>
                      <a:pt x="2966961" y="107283"/>
                      <a:pt x="2971402" y="108985"/>
                    </a:cubicBezTo>
                    <a:lnTo>
                      <a:pt x="2971402" y="108985"/>
                    </a:lnTo>
                    <a:cubicBezTo>
                      <a:pt x="2975844" y="110716"/>
                      <a:pt x="2978065" y="115728"/>
                      <a:pt x="2976318" y="120179"/>
                    </a:cubicBezTo>
                    <a:cubicBezTo>
                      <a:pt x="2976318" y="120186"/>
                      <a:pt x="2976318" y="120192"/>
                      <a:pt x="2976318" y="120199"/>
                    </a:cubicBezTo>
                    <a:lnTo>
                      <a:pt x="2976318" y="120199"/>
                    </a:lnTo>
                    <a:cubicBezTo>
                      <a:pt x="2974989" y="123467"/>
                      <a:pt x="2971839" y="125618"/>
                      <a:pt x="2968308" y="125660"/>
                    </a:cubicBezTo>
                    <a:lnTo>
                      <a:pt x="2968308" y="125660"/>
                    </a:lnTo>
                    <a:cubicBezTo>
                      <a:pt x="2967215" y="125666"/>
                      <a:pt x="2966123" y="125442"/>
                      <a:pt x="2965122" y="125005"/>
                    </a:cubicBezTo>
                    <a:close/>
                    <a:moveTo>
                      <a:pt x="2370023" y="111752"/>
                    </a:moveTo>
                    <a:cubicBezTo>
                      <a:pt x="2367711" y="107609"/>
                      <a:pt x="2369167" y="102370"/>
                      <a:pt x="2373299" y="100028"/>
                    </a:cubicBezTo>
                    <a:lnTo>
                      <a:pt x="2373299" y="100028"/>
                    </a:lnTo>
                    <a:cubicBezTo>
                      <a:pt x="2377413" y="97696"/>
                      <a:pt x="2382656" y="99147"/>
                      <a:pt x="2384986" y="103269"/>
                    </a:cubicBezTo>
                    <a:cubicBezTo>
                      <a:pt x="2384986" y="103282"/>
                      <a:pt x="2385005" y="103293"/>
                      <a:pt x="2385005" y="103305"/>
                    </a:cubicBezTo>
                    <a:lnTo>
                      <a:pt x="2385005" y="103305"/>
                    </a:lnTo>
                    <a:cubicBezTo>
                      <a:pt x="2387335" y="107427"/>
                      <a:pt x="2385878" y="112659"/>
                      <a:pt x="2381764" y="114991"/>
                    </a:cubicBezTo>
                    <a:cubicBezTo>
                      <a:pt x="2381746" y="114998"/>
                      <a:pt x="2381746" y="115003"/>
                      <a:pt x="2381728" y="115011"/>
                    </a:cubicBezTo>
                    <a:lnTo>
                      <a:pt x="2381728" y="115011"/>
                    </a:lnTo>
                    <a:cubicBezTo>
                      <a:pt x="2380454" y="115770"/>
                      <a:pt x="2378997" y="116161"/>
                      <a:pt x="2377504" y="116139"/>
                    </a:cubicBezTo>
                    <a:lnTo>
                      <a:pt x="2377504" y="116139"/>
                    </a:lnTo>
                    <a:cubicBezTo>
                      <a:pt x="2374391" y="116163"/>
                      <a:pt x="2371515" y="114477"/>
                      <a:pt x="2370023" y="111752"/>
                    </a:cubicBezTo>
                    <a:close/>
                    <a:moveTo>
                      <a:pt x="2868275" y="89160"/>
                    </a:moveTo>
                    <a:cubicBezTo>
                      <a:pt x="2863815" y="87500"/>
                      <a:pt x="2861539" y="82534"/>
                      <a:pt x="2863196" y="78067"/>
                    </a:cubicBezTo>
                    <a:cubicBezTo>
                      <a:pt x="2863196" y="78063"/>
                      <a:pt x="2863196" y="78059"/>
                      <a:pt x="2863196" y="78056"/>
                    </a:cubicBezTo>
                    <a:lnTo>
                      <a:pt x="2863196" y="78056"/>
                    </a:lnTo>
                    <a:cubicBezTo>
                      <a:pt x="2864852" y="73623"/>
                      <a:pt x="2869786" y="71357"/>
                      <a:pt x="2874228" y="72977"/>
                    </a:cubicBezTo>
                    <a:lnTo>
                      <a:pt x="2874228" y="72977"/>
                    </a:lnTo>
                    <a:cubicBezTo>
                      <a:pt x="2878688" y="74653"/>
                      <a:pt x="2880945" y="79612"/>
                      <a:pt x="2879307" y="84081"/>
                    </a:cubicBezTo>
                    <a:lnTo>
                      <a:pt x="2879307" y="84081"/>
                    </a:lnTo>
                    <a:cubicBezTo>
                      <a:pt x="2878051" y="87460"/>
                      <a:pt x="2874810" y="89696"/>
                      <a:pt x="2871206" y="89688"/>
                    </a:cubicBezTo>
                    <a:lnTo>
                      <a:pt x="2871206" y="89688"/>
                    </a:lnTo>
                    <a:cubicBezTo>
                      <a:pt x="2870205" y="89681"/>
                      <a:pt x="2869222" y="89503"/>
                      <a:pt x="2868275" y="89160"/>
                    </a:cubicBezTo>
                    <a:close/>
                    <a:moveTo>
                      <a:pt x="2464885" y="71084"/>
                    </a:moveTo>
                    <a:cubicBezTo>
                      <a:pt x="2463465" y="66554"/>
                      <a:pt x="2465996" y="61736"/>
                      <a:pt x="2470529" y="60319"/>
                    </a:cubicBezTo>
                    <a:cubicBezTo>
                      <a:pt x="2470529" y="60316"/>
                      <a:pt x="2470547" y="60310"/>
                      <a:pt x="2470565" y="60307"/>
                    </a:cubicBezTo>
                    <a:lnTo>
                      <a:pt x="2470565" y="60307"/>
                    </a:lnTo>
                    <a:cubicBezTo>
                      <a:pt x="2475061" y="58874"/>
                      <a:pt x="2479867" y="61355"/>
                      <a:pt x="2481287" y="65846"/>
                    </a:cubicBezTo>
                    <a:cubicBezTo>
                      <a:pt x="2481305" y="65899"/>
                      <a:pt x="2481324" y="65952"/>
                      <a:pt x="2481342" y="66005"/>
                    </a:cubicBezTo>
                    <a:lnTo>
                      <a:pt x="2481342" y="66005"/>
                    </a:lnTo>
                    <a:cubicBezTo>
                      <a:pt x="2482707" y="70547"/>
                      <a:pt x="2480159" y="75340"/>
                      <a:pt x="2475644" y="76763"/>
                    </a:cubicBezTo>
                    <a:lnTo>
                      <a:pt x="2475644" y="76763"/>
                    </a:lnTo>
                    <a:cubicBezTo>
                      <a:pt x="2474807" y="77004"/>
                      <a:pt x="2473933" y="77120"/>
                      <a:pt x="2473059" y="77109"/>
                    </a:cubicBezTo>
                    <a:lnTo>
                      <a:pt x="2473059" y="77109"/>
                    </a:lnTo>
                    <a:cubicBezTo>
                      <a:pt x="2469309" y="77109"/>
                      <a:pt x="2465996" y="74666"/>
                      <a:pt x="2464885" y="71084"/>
                    </a:cubicBezTo>
                    <a:close/>
                    <a:moveTo>
                      <a:pt x="2771155" y="54463"/>
                    </a:moveTo>
                    <a:cubicBezTo>
                      <a:pt x="2766640" y="52985"/>
                      <a:pt x="2764183" y="48132"/>
                      <a:pt x="2765675" y="43622"/>
                    </a:cubicBezTo>
                    <a:cubicBezTo>
                      <a:pt x="2765675" y="43595"/>
                      <a:pt x="2765675" y="43568"/>
                      <a:pt x="2765694" y="43540"/>
                    </a:cubicBezTo>
                    <a:lnTo>
                      <a:pt x="2765694" y="43540"/>
                    </a:lnTo>
                    <a:cubicBezTo>
                      <a:pt x="2767132" y="38995"/>
                      <a:pt x="2771974" y="36470"/>
                      <a:pt x="2776507" y="37901"/>
                    </a:cubicBezTo>
                    <a:cubicBezTo>
                      <a:pt x="2776543" y="37912"/>
                      <a:pt x="2776580" y="37923"/>
                      <a:pt x="2776616" y="37934"/>
                    </a:cubicBezTo>
                    <a:lnTo>
                      <a:pt x="2776616" y="37934"/>
                    </a:lnTo>
                    <a:cubicBezTo>
                      <a:pt x="2781113" y="39463"/>
                      <a:pt x="2783552" y="44334"/>
                      <a:pt x="2782077" y="48856"/>
                    </a:cubicBezTo>
                    <a:lnTo>
                      <a:pt x="2782077" y="48856"/>
                    </a:lnTo>
                    <a:cubicBezTo>
                      <a:pt x="2780967" y="52442"/>
                      <a:pt x="2777636" y="54884"/>
                      <a:pt x="2773886" y="54882"/>
                    </a:cubicBezTo>
                    <a:lnTo>
                      <a:pt x="2773886" y="54882"/>
                    </a:lnTo>
                    <a:cubicBezTo>
                      <a:pt x="2772957" y="54871"/>
                      <a:pt x="2772047" y="54729"/>
                      <a:pt x="2771155" y="54463"/>
                    </a:cubicBezTo>
                    <a:close/>
                    <a:moveTo>
                      <a:pt x="2564554" y="43013"/>
                    </a:moveTo>
                    <a:cubicBezTo>
                      <a:pt x="2563207" y="38485"/>
                      <a:pt x="2565774" y="33717"/>
                      <a:pt x="2570288" y="32361"/>
                    </a:cubicBezTo>
                    <a:cubicBezTo>
                      <a:pt x="2570343" y="32350"/>
                      <a:pt x="2570379" y="32338"/>
                      <a:pt x="2570416" y="32327"/>
                    </a:cubicBezTo>
                    <a:lnTo>
                      <a:pt x="2570416" y="32327"/>
                    </a:lnTo>
                    <a:cubicBezTo>
                      <a:pt x="2574967" y="30985"/>
                      <a:pt x="2579736" y="33586"/>
                      <a:pt x="2581083" y="38139"/>
                    </a:cubicBezTo>
                    <a:cubicBezTo>
                      <a:pt x="2581083" y="38156"/>
                      <a:pt x="2581102" y="38172"/>
                      <a:pt x="2581102" y="38188"/>
                    </a:cubicBezTo>
                    <a:lnTo>
                      <a:pt x="2581102" y="38188"/>
                    </a:lnTo>
                    <a:cubicBezTo>
                      <a:pt x="2582412" y="42754"/>
                      <a:pt x="2579791" y="47520"/>
                      <a:pt x="2575240" y="48874"/>
                    </a:cubicBezTo>
                    <a:lnTo>
                      <a:pt x="2575240" y="48874"/>
                    </a:lnTo>
                    <a:cubicBezTo>
                      <a:pt x="2574439" y="49058"/>
                      <a:pt x="2573638" y="49169"/>
                      <a:pt x="2572819" y="49202"/>
                    </a:cubicBezTo>
                    <a:lnTo>
                      <a:pt x="2572819" y="49202"/>
                    </a:lnTo>
                    <a:cubicBezTo>
                      <a:pt x="2568959" y="49246"/>
                      <a:pt x="2565555" y="46704"/>
                      <a:pt x="2564481" y="42994"/>
                    </a:cubicBezTo>
                    <a:close/>
                    <a:moveTo>
                      <a:pt x="2672342" y="30761"/>
                    </a:moveTo>
                    <a:cubicBezTo>
                      <a:pt x="2667645" y="30264"/>
                      <a:pt x="2664241" y="26052"/>
                      <a:pt x="2664732" y="21352"/>
                    </a:cubicBezTo>
                    <a:cubicBezTo>
                      <a:pt x="2664732" y="21303"/>
                      <a:pt x="2664750" y="21253"/>
                      <a:pt x="2664750" y="21204"/>
                    </a:cubicBezTo>
                    <a:lnTo>
                      <a:pt x="2664750" y="21204"/>
                    </a:lnTo>
                    <a:cubicBezTo>
                      <a:pt x="2665260" y="16556"/>
                      <a:pt x="2669429" y="13198"/>
                      <a:pt x="2674089" y="13704"/>
                    </a:cubicBezTo>
                    <a:cubicBezTo>
                      <a:pt x="2674126" y="13709"/>
                      <a:pt x="2674180" y="13715"/>
                      <a:pt x="2674235" y="13722"/>
                    </a:cubicBezTo>
                    <a:lnTo>
                      <a:pt x="2674235" y="13722"/>
                    </a:lnTo>
                    <a:cubicBezTo>
                      <a:pt x="2678950" y="14207"/>
                      <a:pt x="2682391" y="18428"/>
                      <a:pt x="2681899" y="23148"/>
                    </a:cubicBezTo>
                    <a:cubicBezTo>
                      <a:pt x="2681899" y="23162"/>
                      <a:pt x="2681899" y="23175"/>
                      <a:pt x="2681899" y="23188"/>
                    </a:cubicBezTo>
                    <a:lnTo>
                      <a:pt x="2681899" y="23188"/>
                    </a:lnTo>
                    <a:cubicBezTo>
                      <a:pt x="2681371" y="27553"/>
                      <a:pt x="2677694" y="30847"/>
                      <a:pt x="2673288" y="30870"/>
                    </a:cubicBezTo>
                    <a:lnTo>
                      <a:pt x="2673288" y="30870"/>
                    </a:lnTo>
                    <a:cubicBezTo>
                      <a:pt x="2672943" y="30903"/>
                      <a:pt x="2672596" y="30878"/>
                      <a:pt x="2672269" y="3079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5C1A758B-ED3B-49CE-AA79-5FC38E9AB7CF}"/>
                  </a:ext>
                </a:extLst>
              </p:cNvPr>
              <p:cNvSpPr/>
              <p:nvPr/>
            </p:nvSpPr>
            <p:spPr>
              <a:xfrm>
                <a:off x="13372897" y="5574261"/>
                <a:ext cx="4624015" cy="4707178"/>
              </a:xfrm>
              <a:custGeom>
                <a:avLst/>
                <a:gdLst>
                  <a:gd name="connsiteX0" fmla="*/ 2971780 w 5060802"/>
                  <a:gd name="connsiteY0" fmla="*/ 5133150 h 5151823"/>
                  <a:gd name="connsiteX1" fmla="*/ 2980226 w 5060802"/>
                  <a:gd name="connsiteY1" fmla="*/ 5124358 h 5151823"/>
                  <a:gd name="connsiteX2" fmla="*/ 2980226 w 5060802"/>
                  <a:gd name="connsiteY2" fmla="*/ 5124358 h 5151823"/>
                  <a:gd name="connsiteX3" fmla="*/ 2989019 w 5060802"/>
                  <a:gd name="connsiteY3" fmla="*/ 5132640 h 5151823"/>
                  <a:gd name="connsiteX4" fmla="*/ 2989019 w 5060802"/>
                  <a:gd name="connsiteY4" fmla="*/ 5132714 h 5151823"/>
                  <a:gd name="connsiteX5" fmla="*/ 2989019 w 5060802"/>
                  <a:gd name="connsiteY5" fmla="*/ 5132714 h 5151823"/>
                  <a:gd name="connsiteX6" fmla="*/ 2980663 w 5060802"/>
                  <a:gd name="connsiteY6" fmla="*/ 5141597 h 5151823"/>
                  <a:gd name="connsiteX7" fmla="*/ 2980408 w 5060802"/>
                  <a:gd name="connsiteY7" fmla="*/ 5141597 h 5151823"/>
                  <a:gd name="connsiteX8" fmla="*/ 2971780 w 5060802"/>
                  <a:gd name="connsiteY8" fmla="*/ 5133150 h 5151823"/>
                  <a:gd name="connsiteX9" fmla="*/ 2876480 w 5060802"/>
                  <a:gd name="connsiteY9" fmla="*/ 5138138 h 5151823"/>
                  <a:gd name="connsiteX10" fmla="*/ 2868561 w 5060802"/>
                  <a:gd name="connsiteY10" fmla="*/ 5128836 h 5151823"/>
                  <a:gd name="connsiteX11" fmla="*/ 2868561 w 5060802"/>
                  <a:gd name="connsiteY11" fmla="*/ 5128836 h 5151823"/>
                  <a:gd name="connsiteX12" fmla="*/ 2877645 w 5060802"/>
                  <a:gd name="connsiteY12" fmla="*/ 5120917 h 5151823"/>
                  <a:gd name="connsiteX13" fmla="*/ 2877663 w 5060802"/>
                  <a:gd name="connsiteY13" fmla="*/ 5120917 h 5151823"/>
                  <a:gd name="connsiteX14" fmla="*/ 2877754 w 5060802"/>
                  <a:gd name="connsiteY14" fmla="*/ 5120917 h 5151823"/>
                  <a:gd name="connsiteX15" fmla="*/ 2885673 w 5060802"/>
                  <a:gd name="connsiteY15" fmla="*/ 5130128 h 5151823"/>
                  <a:gd name="connsiteX16" fmla="*/ 2885673 w 5060802"/>
                  <a:gd name="connsiteY16" fmla="*/ 5130128 h 5151823"/>
                  <a:gd name="connsiteX17" fmla="*/ 2877062 w 5060802"/>
                  <a:gd name="connsiteY17" fmla="*/ 5138138 h 5151823"/>
                  <a:gd name="connsiteX18" fmla="*/ 2876443 w 5060802"/>
                  <a:gd name="connsiteY18" fmla="*/ 5138138 h 5151823"/>
                  <a:gd name="connsiteX19" fmla="*/ 2772934 w 5060802"/>
                  <a:gd name="connsiteY19" fmla="*/ 5124704 h 5151823"/>
                  <a:gd name="connsiteX20" fmla="*/ 2772934 w 5060802"/>
                  <a:gd name="connsiteY20" fmla="*/ 5124704 h 5151823"/>
                  <a:gd name="connsiteX21" fmla="*/ 2766107 w 5060802"/>
                  <a:gd name="connsiteY21" fmla="*/ 5114746 h 5151823"/>
                  <a:gd name="connsiteX22" fmla="*/ 2766125 w 5060802"/>
                  <a:gd name="connsiteY22" fmla="*/ 5114637 h 5151823"/>
                  <a:gd name="connsiteX23" fmla="*/ 2766125 w 5060802"/>
                  <a:gd name="connsiteY23" fmla="*/ 5114637 h 5151823"/>
                  <a:gd name="connsiteX24" fmla="*/ 2776156 w 5060802"/>
                  <a:gd name="connsiteY24" fmla="*/ 5107828 h 5151823"/>
                  <a:gd name="connsiteX25" fmla="*/ 2776192 w 5060802"/>
                  <a:gd name="connsiteY25" fmla="*/ 5107828 h 5151823"/>
                  <a:gd name="connsiteX26" fmla="*/ 2776192 w 5060802"/>
                  <a:gd name="connsiteY26" fmla="*/ 5107828 h 5151823"/>
                  <a:gd name="connsiteX27" fmla="*/ 2783001 w 5060802"/>
                  <a:gd name="connsiteY27" fmla="*/ 5117859 h 5151823"/>
                  <a:gd name="connsiteX28" fmla="*/ 2783001 w 5060802"/>
                  <a:gd name="connsiteY28" fmla="*/ 5117895 h 5151823"/>
                  <a:gd name="connsiteX29" fmla="*/ 2783001 w 5060802"/>
                  <a:gd name="connsiteY29" fmla="*/ 5117895 h 5151823"/>
                  <a:gd name="connsiteX30" fmla="*/ 2774554 w 5060802"/>
                  <a:gd name="connsiteY30" fmla="*/ 5124886 h 5151823"/>
                  <a:gd name="connsiteX31" fmla="*/ 2774554 w 5060802"/>
                  <a:gd name="connsiteY31" fmla="*/ 5124886 h 5151823"/>
                  <a:gd name="connsiteX32" fmla="*/ 2772934 w 5060802"/>
                  <a:gd name="connsiteY32" fmla="*/ 5124704 h 5151823"/>
                  <a:gd name="connsiteX33" fmla="*/ 3073706 w 5060802"/>
                  <a:gd name="connsiteY33" fmla="*/ 5117895 h 5151823"/>
                  <a:gd name="connsiteX34" fmla="*/ 3079476 w 5060802"/>
                  <a:gd name="connsiteY34" fmla="*/ 5107136 h 5151823"/>
                  <a:gd name="connsiteX35" fmla="*/ 3079476 w 5060802"/>
                  <a:gd name="connsiteY35" fmla="*/ 5107136 h 5151823"/>
                  <a:gd name="connsiteX36" fmla="*/ 3079476 w 5060802"/>
                  <a:gd name="connsiteY36" fmla="*/ 5107136 h 5151823"/>
                  <a:gd name="connsiteX37" fmla="*/ 3090254 w 5060802"/>
                  <a:gd name="connsiteY37" fmla="*/ 5112907 h 5151823"/>
                  <a:gd name="connsiteX38" fmla="*/ 3090254 w 5060802"/>
                  <a:gd name="connsiteY38" fmla="*/ 5112907 h 5151823"/>
                  <a:gd name="connsiteX39" fmla="*/ 3084483 w 5060802"/>
                  <a:gd name="connsiteY39" fmla="*/ 5123666 h 5151823"/>
                  <a:gd name="connsiteX40" fmla="*/ 3084483 w 5060802"/>
                  <a:gd name="connsiteY40" fmla="*/ 5123666 h 5151823"/>
                  <a:gd name="connsiteX41" fmla="*/ 3084483 w 5060802"/>
                  <a:gd name="connsiteY41" fmla="*/ 5123666 h 5151823"/>
                  <a:gd name="connsiteX42" fmla="*/ 3081989 w 5060802"/>
                  <a:gd name="connsiteY42" fmla="*/ 5124012 h 5151823"/>
                  <a:gd name="connsiteX43" fmla="*/ 3081989 w 5060802"/>
                  <a:gd name="connsiteY43" fmla="*/ 5124012 h 5151823"/>
                  <a:gd name="connsiteX44" fmla="*/ 3073706 w 5060802"/>
                  <a:gd name="connsiteY44" fmla="*/ 5117986 h 5151823"/>
                  <a:gd name="connsiteX45" fmla="*/ 2672027 w 5060802"/>
                  <a:gd name="connsiteY45" fmla="*/ 5096287 h 5151823"/>
                  <a:gd name="connsiteX46" fmla="*/ 2667130 w 5060802"/>
                  <a:gd name="connsiteY46" fmla="*/ 5085073 h 5151823"/>
                  <a:gd name="connsiteX47" fmla="*/ 2667130 w 5060802"/>
                  <a:gd name="connsiteY47" fmla="*/ 5085073 h 5151823"/>
                  <a:gd name="connsiteX48" fmla="*/ 2678308 w 5060802"/>
                  <a:gd name="connsiteY48" fmla="*/ 5080249 h 5151823"/>
                  <a:gd name="connsiteX49" fmla="*/ 2678326 w 5060802"/>
                  <a:gd name="connsiteY49" fmla="*/ 5080249 h 5151823"/>
                  <a:gd name="connsiteX50" fmla="*/ 2678326 w 5060802"/>
                  <a:gd name="connsiteY50" fmla="*/ 5080249 h 5151823"/>
                  <a:gd name="connsiteX51" fmla="*/ 2683241 w 5060802"/>
                  <a:gd name="connsiteY51" fmla="*/ 5091371 h 5151823"/>
                  <a:gd name="connsiteX52" fmla="*/ 2683241 w 5060802"/>
                  <a:gd name="connsiteY52" fmla="*/ 5091371 h 5151823"/>
                  <a:gd name="connsiteX53" fmla="*/ 2675140 w 5060802"/>
                  <a:gd name="connsiteY53" fmla="*/ 5096833 h 5151823"/>
                  <a:gd name="connsiteX54" fmla="*/ 2675140 w 5060802"/>
                  <a:gd name="connsiteY54" fmla="*/ 5096833 h 5151823"/>
                  <a:gd name="connsiteX55" fmla="*/ 2672027 w 5060802"/>
                  <a:gd name="connsiteY55" fmla="*/ 5096287 h 5151823"/>
                  <a:gd name="connsiteX56" fmla="*/ 3169770 w 5060802"/>
                  <a:gd name="connsiteY56" fmla="*/ 5080085 h 5151823"/>
                  <a:gd name="connsiteX57" fmla="*/ 3173302 w 5060802"/>
                  <a:gd name="connsiteY57" fmla="*/ 5068361 h 5151823"/>
                  <a:gd name="connsiteX58" fmla="*/ 3173302 w 5060802"/>
                  <a:gd name="connsiteY58" fmla="*/ 5068361 h 5151823"/>
                  <a:gd name="connsiteX59" fmla="*/ 3184916 w 5060802"/>
                  <a:gd name="connsiteY59" fmla="*/ 5071856 h 5151823"/>
                  <a:gd name="connsiteX60" fmla="*/ 3184934 w 5060802"/>
                  <a:gd name="connsiteY60" fmla="*/ 5071893 h 5151823"/>
                  <a:gd name="connsiteX61" fmla="*/ 3184934 w 5060802"/>
                  <a:gd name="connsiteY61" fmla="*/ 5071893 h 5151823"/>
                  <a:gd name="connsiteX62" fmla="*/ 3181694 w 5060802"/>
                  <a:gd name="connsiteY62" fmla="*/ 5083416 h 5151823"/>
                  <a:gd name="connsiteX63" fmla="*/ 3181493 w 5060802"/>
                  <a:gd name="connsiteY63" fmla="*/ 5083525 h 5151823"/>
                  <a:gd name="connsiteX64" fmla="*/ 3181493 w 5060802"/>
                  <a:gd name="connsiteY64" fmla="*/ 5083525 h 5151823"/>
                  <a:gd name="connsiteX65" fmla="*/ 3177361 w 5060802"/>
                  <a:gd name="connsiteY65" fmla="*/ 5084563 h 5151823"/>
                  <a:gd name="connsiteX66" fmla="*/ 3177361 w 5060802"/>
                  <a:gd name="connsiteY66" fmla="*/ 5084563 h 5151823"/>
                  <a:gd name="connsiteX67" fmla="*/ 3169770 w 5060802"/>
                  <a:gd name="connsiteY67" fmla="*/ 5080085 h 5151823"/>
                  <a:gd name="connsiteX68" fmla="*/ 2576837 w 5060802"/>
                  <a:gd name="connsiteY68" fmla="*/ 5054599 h 5151823"/>
                  <a:gd name="connsiteX69" fmla="*/ 2572595 w 5060802"/>
                  <a:gd name="connsiteY69" fmla="*/ 5043184 h 5151823"/>
                  <a:gd name="connsiteX70" fmla="*/ 2572613 w 5060802"/>
                  <a:gd name="connsiteY70" fmla="*/ 5043148 h 5151823"/>
                  <a:gd name="connsiteX71" fmla="*/ 2572613 w 5060802"/>
                  <a:gd name="connsiteY71" fmla="*/ 5043148 h 5151823"/>
                  <a:gd name="connsiteX72" fmla="*/ 2584064 w 5060802"/>
                  <a:gd name="connsiteY72" fmla="*/ 5038925 h 5151823"/>
                  <a:gd name="connsiteX73" fmla="*/ 2584064 w 5060802"/>
                  <a:gd name="connsiteY73" fmla="*/ 5038925 h 5151823"/>
                  <a:gd name="connsiteX74" fmla="*/ 2588287 w 5060802"/>
                  <a:gd name="connsiteY74" fmla="*/ 5050394 h 5151823"/>
                  <a:gd name="connsiteX75" fmla="*/ 2588287 w 5060802"/>
                  <a:gd name="connsiteY75" fmla="*/ 5050394 h 5151823"/>
                  <a:gd name="connsiteX76" fmla="*/ 2580441 w 5060802"/>
                  <a:gd name="connsiteY76" fmla="*/ 5055382 h 5151823"/>
                  <a:gd name="connsiteX77" fmla="*/ 2580441 w 5060802"/>
                  <a:gd name="connsiteY77" fmla="*/ 5055382 h 5151823"/>
                  <a:gd name="connsiteX78" fmla="*/ 2576837 w 5060802"/>
                  <a:gd name="connsiteY78" fmla="*/ 5054562 h 5151823"/>
                  <a:gd name="connsiteX79" fmla="*/ 3255421 w 5060802"/>
                  <a:gd name="connsiteY79" fmla="*/ 5022468 h 5151823"/>
                  <a:gd name="connsiteX80" fmla="*/ 3256095 w 5060802"/>
                  <a:gd name="connsiteY80" fmla="*/ 5010344 h 5151823"/>
                  <a:gd name="connsiteX81" fmla="*/ 3256113 w 5060802"/>
                  <a:gd name="connsiteY81" fmla="*/ 5010326 h 5151823"/>
                  <a:gd name="connsiteX82" fmla="*/ 3256113 w 5060802"/>
                  <a:gd name="connsiteY82" fmla="*/ 5010326 h 5151823"/>
                  <a:gd name="connsiteX83" fmla="*/ 3268237 w 5060802"/>
                  <a:gd name="connsiteY83" fmla="*/ 5011000 h 5151823"/>
                  <a:gd name="connsiteX84" fmla="*/ 3268255 w 5060802"/>
                  <a:gd name="connsiteY84" fmla="*/ 5011017 h 5151823"/>
                  <a:gd name="connsiteX85" fmla="*/ 3268255 w 5060802"/>
                  <a:gd name="connsiteY85" fmla="*/ 5011017 h 5151823"/>
                  <a:gd name="connsiteX86" fmla="*/ 3267655 w 5060802"/>
                  <a:gd name="connsiteY86" fmla="*/ 5023160 h 5151823"/>
                  <a:gd name="connsiteX87" fmla="*/ 3267655 w 5060802"/>
                  <a:gd name="connsiteY87" fmla="*/ 5023160 h 5151823"/>
                  <a:gd name="connsiteX88" fmla="*/ 3261884 w 5060802"/>
                  <a:gd name="connsiteY88" fmla="*/ 5025399 h 5151823"/>
                  <a:gd name="connsiteX89" fmla="*/ 3261884 w 5060802"/>
                  <a:gd name="connsiteY89" fmla="*/ 5025399 h 5151823"/>
                  <a:gd name="connsiteX90" fmla="*/ 3255421 w 5060802"/>
                  <a:gd name="connsiteY90" fmla="*/ 5022432 h 5151823"/>
                  <a:gd name="connsiteX91" fmla="*/ 2490403 w 5060802"/>
                  <a:gd name="connsiteY91" fmla="*/ 4995817 h 5151823"/>
                  <a:gd name="connsiteX92" fmla="*/ 2489347 w 5060802"/>
                  <a:gd name="connsiteY92" fmla="*/ 4983693 h 5151823"/>
                  <a:gd name="connsiteX93" fmla="*/ 2489365 w 5060802"/>
                  <a:gd name="connsiteY93" fmla="*/ 4983656 h 5151823"/>
                  <a:gd name="connsiteX94" fmla="*/ 2489365 w 5060802"/>
                  <a:gd name="connsiteY94" fmla="*/ 4983656 h 5151823"/>
                  <a:gd name="connsiteX95" fmla="*/ 2501361 w 5060802"/>
                  <a:gd name="connsiteY95" fmla="*/ 4982583 h 5151823"/>
                  <a:gd name="connsiteX96" fmla="*/ 2501435 w 5060802"/>
                  <a:gd name="connsiteY96" fmla="*/ 4982637 h 5151823"/>
                  <a:gd name="connsiteX97" fmla="*/ 2501435 w 5060802"/>
                  <a:gd name="connsiteY97" fmla="*/ 4982637 h 5151823"/>
                  <a:gd name="connsiteX98" fmla="*/ 2502691 w 5060802"/>
                  <a:gd name="connsiteY98" fmla="*/ 4994525 h 5151823"/>
                  <a:gd name="connsiteX99" fmla="*/ 2502545 w 5060802"/>
                  <a:gd name="connsiteY99" fmla="*/ 4994689 h 5151823"/>
                  <a:gd name="connsiteX100" fmla="*/ 2502545 w 5060802"/>
                  <a:gd name="connsiteY100" fmla="*/ 4994689 h 5151823"/>
                  <a:gd name="connsiteX101" fmla="*/ 2495918 w 5060802"/>
                  <a:gd name="connsiteY101" fmla="*/ 4997801 h 5151823"/>
                  <a:gd name="connsiteX102" fmla="*/ 2495918 w 5060802"/>
                  <a:gd name="connsiteY102" fmla="*/ 4997801 h 5151823"/>
                  <a:gd name="connsiteX103" fmla="*/ 2490403 w 5060802"/>
                  <a:gd name="connsiteY103" fmla="*/ 4995817 h 5151823"/>
                  <a:gd name="connsiteX104" fmla="*/ 3324507 w 5060802"/>
                  <a:gd name="connsiteY104" fmla="*/ 4945846 h 5151823"/>
                  <a:gd name="connsiteX105" fmla="*/ 3322067 w 5060802"/>
                  <a:gd name="connsiteY105" fmla="*/ 4933886 h 5151823"/>
                  <a:gd name="connsiteX106" fmla="*/ 3322085 w 5060802"/>
                  <a:gd name="connsiteY106" fmla="*/ 4933868 h 5151823"/>
                  <a:gd name="connsiteX107" fmla="*/ 3322085 w 5060802"/>
                  <a:gd name="connsiteY107" fmla="*/ 4933868 h 5151823"/>
                  <a:gd name="connsiteX108" fmla="*/ 3333846 w 5060802"/>
                  <a:gd name="connsiteY108" fmla="*/ 4931373 h 5151823"/>
                  <a:gd name="connsiteX109" fmla="*/ 3333991 w 5060802"/>
                  <a:gd name="connsiteY109" fmla="*/ 4931465 h 5151823"/>
                  <a:gd name="connsiteX110" fmla="*/ 3333991 w 5060802"/>
                  <a:gd name="connsiteY110" fmla="*/ 4931465 h 5151823"/>
                  <a:gd name="connsiteX111" fmla="*/ 3336485 w 5060802"/>
                  <a:gd name="connsiteY111" fmla="*/ 4943352 h 5151823"/>
                  <a:gd name="connsiteX112" fmla="*/ 3336485 w 5060802"/>
                  <a:gd name="connsiteY112" fmla="*/ 4943352 h 5151823"/>
                  <a:gd name="connsiteX113" fmla="*/ 3329203 w 5060802"/>
                  <a:gd name="connsiteY113" fmla="*/ 4947212 h 5151823"/>
                  <a:gd name="connsiteX114" fmla="*/ 3329203 w 5060802"/>
                  <a:gd name="connsiteY114" fmla="*/ 4947212 h 5151823"/>
                  <a:gd name="connsiteX115" fmla="*/ 3324434 w 5060802"/>
                  <a:gd name="connsiteY115" fmla="*/ 4945846 h 5151823"/>
                  <a:gd name="connsiteX116" fmla="*/ 2416730 w 5060802"/>
                  <a:gd name="connsiteY116" fmla="*/ 4921544 h 5151823"/>
                  <a:gd name="connsiteX117" fmla="*/ 2416966 w 5060802"/>
                  <a:gd name="connsiteY117" fmla="*/ 4909419 h 5151823"/>
                  <a:gd name="connsiteX118" fmla="*/ 2416985 w 5060802"/>
                  <a:gd name="connsiteY118" fmla="*/ 4909401 h 5151823"/>
                  <a:gd name="connsiteX119" fmla="*/ 2416985 w 5060802"/>
                  <a:gd name="connsiteY119" fmla="*/ 4909401 h 5151823"/>
                  <a:gd name="connsiteX120" fmla="*/ 2429109 w 5060802"/>
                  <a:gd name="connsiteY120" fmla="*/ 4909620 h 5151823"/>
                  <a:gd name="connsiteX121" fmla="*/ 2429145 w 5060802"/>
                  <a:gd name="connsiteY121" fmla="*/ 4909656 h 5151823"/>
                  <a:gd name="connsiteX122" fmla="*/ 2429145 w 5060802"/>
                  <a:gd name="connsiteY122" fmla="*/ 4909656 h 5151823"/>
                  <a:gd name="connsiteX123" fmla="*/ 2428890 w 5060802"/>
                  <a:gd name="connsiteY123" fmla="*/ 4921798 h 5151823"/>
                  <a:gd name="connsiteX124" fmla="*/ 2428890 w 5060802"/>
                  <a:gd name="connsiteY124" fmla="*/ 4921798 h 5151823"/>
                  <a:gd name="connsiteX125" fmla="*/ 2422937 w 5060802"/>
                  <a:gd name="connsiteY125" fmla="*/ 4924220 h 5151823"/>
                  <a:gd name="connsiteX126" fmla="*/ 2422937 w 5060802"/>
                  <a:gd name="connsiteY126" fmla="*/ 4924220 h 5151823"/>
                  <a:gd name="connsiteX127" fmla="*/ 2416657 w 5060802"/>
                  <a:gd name="connsiteY127" fmla="*/ 4921544 h 5151823"/>
                  <a:gd name="connsiteX128" fmla="*/ 3371292 w 5060802"/>
                  <a:gd name="connsiteY128" fmla="*/ 4853915 h 5151823"/>
                  <a:gd name="connsiteX129" fmla="*/ 3366122 w 5060802"/>
                  <a:gd name="connsiteY129" fmla="*/ 4842882 h 5151823"/>
                  <a:gd name="connsiteX130" fmla="*/ 3366122 w 5060802"/>
                  <a:gd name="connsiteY130" fmla="*/ 4842882 h 5151823"/>
                  <a:gd name="connsiteX131" fmla="*/ 3377117 w 5060802"/>
                  <a:gd name="connsiteY131" fmla="*/ 4837694 h 5151823"/>
                  <a:gd name="connsiteX132" fmla="*/ 3377154 w 5060802"/>
                  <a:gd name="connsiteY132" fmla="*/ 4837712 h 5151823"/>
                  <a:gd name="connsiteX133" fmla="*/ 3377154 w 5060802"/>
                  <a:gd name="connsiteY133" fmla="*/ 4837712 h 5151823"/>
                  <a:gd name="connsiteX134" fmla="*/ 3382324 w 5060802"/>
                  <a:gd name="connsiteY134" fmla="*/ 4848744 h 5151823"/>
                  <a:gd name="connsiteX135" fmla="*/ 3382324 w 5060802"/>
                  <a:gd name="connsiteY135" fmla="*/ 4848744 h 5151823"/>
                  <a:gd name="connsiteX136" fmla="*/ 3374132 w 5060802"/>
                  <a:gd name="connsiteY136" fmla="*/ 4854424 h 5151823"/>
                  <a:gd name="connsiteX137" fmla="*/ 3374132 w 5060802"/>
                  <a:gd name="connsiteY137" fmla="*/ 4854424 h 5151823"/>
                  <a:gd name="connsiteX138" fmla="*/ 3371219 w 5060802"/>
                  <a:gd name="connsiteY138" fmla="*/ 4853915 h 5151823"/>
                  <a:gd name="connsiteX139" fmla="*/ 2342201 w 5060802"/>
                  <a:gd name="connsiteY139" fmla="*/ 4850892 h 5151823"/>
                  <a:gd name="connsiteX140" fmla="*/ 2341491 w 5060802"/>
                  <a:gd name="connsiteY140" fmla="*/ 4838769 h 5151823"/>
                  <a:gd name="connsiteX141" fmla="*/ 2341509 w 5060802"/>
                  <a:gd name="connsiteY141" fmla="*/ 4838750 h 5151823"/>
                  <a:gd name="connsiteX142" fmla="*/ 2341509 w 5060802"/>
                  <a:gd name="connsiteY142" fmla="*/ 4838750 h 5151823"/>
                  <a:gd name="connsiteX143" fmla="*/ 2353542 w 5060802"/>
                  <a:gd name="connsiteY143" fmla="*/ 4837858 h 5151823"/>
                  <a:gd name="connsiteX144" fmla="*/ 2353670 w 5060802"/>
                  <a:gd name="connsiteY144" fmla="*/ 4837967 h 5151823"/>
                  <a:gd name="connsiteX145" fmla="*/ 2353670 w 5060802"/>
                  <a:gd name="connsiteY145" fmla="*/ 4837967 h 5151823"/>
                  <a:gd name="connsiteX146" fmla="*/ 2354380 w 5060802"/>
                  <a:gd name="connsiteY146" fmla="*/ 4850091 h 5151823"/>
                  <a:gd name="connsiteX147" fmla="*/ 2354362 w 5060802"/>
                  <a:gd name="connsiteY147" fmla="*/ 4850110 h 5151823"/>
                  <a:gd name="connsiteX148" fmla="*/ 2354362 w 5060802"/>
                  <a:gd name="connsiteY148" fmla="*/ 4850110 h 5151823"/>
                  <a:gd name="connsiteX149" fmla="*/ 2347972 w 5060802"/>
                  <a:gd name="connsiteY149" fmla="*/ 4853041 h 5151823"/>
                  <a:gd name="connsiteX150" fmla="*/ 2347972 w 5060802"/>
                  <a:gd name="connsiteY150" fmla="*/ 4853041 h 5151823"/>
                  <a:gd name="connsiteX151" fmla="*/ 2342128 w 5060802"/>
                  <a:gd name="connsiteY151" fmla="*/ 4850892 h 5151823"/>
                  <a:gd name="connsiteX152" fmla="*/ 2260955 w 5060802"/>
                  <a:gd name="connsiteY152" fmla="*/ 4789198 h 5151823"/>
                  <a:gd name="connsiteX153" fmla="*/ 2258370 w 5060802"/>
                  <a:gd name="connsiteY153" fmla="*/ 4777311 h 5151823"/>
                  <a:gd name="connsiteX154" fmla="*/ 2258370 w 5060802"/>
                  <a:gd name="connsiteY154" fmla="*/ 4777311 h 5151823"/>
                  <a:gd name="connsiteX155" fmla="*/ 2270349 w 5060802"/>
                  <a:gd name="connsiteY155" fmla="*/ 4774726 h 5151823"/>
                  <a:gd name="connsiteX156" fmla="*/ 2270349 w 5060802"/>
                  <a:gd name="connsiteY156" fmla="*/ 4774726 h 5151823"/>
                  <a:gd name="connsiteX157" fmla="*/ 2272934 w 5060802"/>
                  <a:gd name="connsiteY157" fmla="*/ 4786613 h 5151823"/>
                  <a:gd name="connsiteX158" fmla="*/ 2272934 w 5060802"/>
                  <a:gd name="connsiteY158" fmla="*/ 4786613 h 5151823"/>
                  <a:gd name="connsiteX159" fmla="*/ 2265652 w 5060802"/>
                  <a:gd name="connsiteY159" fmla="*/ 4790582 h 5151823"/>
                  <a:gd name="connsiteX160" fmla="*/ 2265652 w 5060802"/>
                  <a:gd name="connsiteY160" fmla="*/ 4790582 h 5151823"/>
                  <a:gd name="connsiteX161" fmla="*/ 2260882 w 5060802"/>
                  <a:gd name="connsiteY161" fmla="*/ 4789198 h 5151823"/>
                  <a:gd name="connsiteX162" fmla="*/ 1467774 w 5060802"/>
                  <a:gd name="connsiteY162" fmla="*/ 4784647 h 5151823"/>
                  <a:gd name="connsiteX163" fmla="*/ 1467774 w 5060802"/>
                  <a:gd name="connsiteY163" fmla="*/ 4784647 h 5151823"/>
                  <a:gd name="connsiteX164" fmla="*/ 1459856 w 5060802"/>
                  <a:gd name="connsiteY164" fmla="*/ 4775417 h 5151823"/>
                  <a:gd name="connsiteX165" fmla="*/ 1459856 w 5060802"/>
                  <a:gd name="connsiteY165" fmla="*/ 4775417 h 5151823"/>
                  <a:gd name="connsiteX166" fmla="*/ 1469067 w 5060802"/>
                  <a:gd name="connsiteY166" fmla="*/ 4767498 h 5151823"/>
                  <a:gd name="connsiteX167" fmla="*/ 1469067 w 5060802"/>
                  <a:gd name="connsiteY167" fmla="*/ 4767498 h 5151823"/>
                  <a:gd name="connsiteX168" fmla="*/ 1477077 w 5060802"/>
                  <a:gd name="connsiteY168" fmla="*/ 4776710 h 5151823"/>
                  <a:gd name="connsiteX169" fmla="*/ 1477077 w 5060802"/>
                  <a:gd name="connsiteY169" fmla="*/ 4776710 h 5151823"/>
                  <a:gd name="connsiteX170" fmla="*/ 1468466 w 5060802"/>
                  <a:gd name="connsiteY170" fmla="*/ 4784719 h 5151823"/>
                  <a:gd name="connsiteX171" fmla="*/ 1468466 w 5060802"/>
                  <a:gd name="connsiteY171" fmla="*/ 4784719 h 5151823"/>
                  <a:gd name="connsiteX172" fmla="*/ 1467702 w 5060802"/>
                  <a:gd name="connsiteY172" fmla="*/ 4784647 h 5151823"/>
                  <a:gd name="connsiteX173" fmla="*/ 1563147 w 5060802"/>
                  <a:gd name="connsiteY173" fmla="*/ 4775417 h 5151823"/>
                  <a:gd name="connsiteX174" fmla="*/ 1570374 w 5060802"/>
                  <a:gd name="connsiteY174" fmla="*/ 4765769 h 5151823"/>
                  <a:gd name="connsiteX175" fmla="*/ 1570429 w 5060802"/>
                  <a:gd name="connsiteY175" fmla="*/ 4765769 h 5151823"/>
                  <a:gd name="connsiteX176" fmla="*/ 1570429 w 5060802"/>
                  <a:gd name="connsiteY176" fmla="*/ 4765769 h 5151823"/>
                  <a:gd name="connsiteX177" fmla="*/ 1580168 w 5060802"/>
                  <a:gd name="connsiteY177" fmla="*/ 4773051 h 5151823"/>
                  <a:gd name="connsiteX178" fmla="*/ 1580168 w 5060802"/>
                  <a:gd name="connsiteY178" fmla="*/ 4773051 h 5151823"/>
                  <a:gd name="connsiteX179" fmla="*/ 1572741 w 5060802"/>
                  <a:gd name="connsiteY179" fmla="*/ 4782790 h 5151823"/>
                  <a:gd name="connsiteX180" fmla="*/ 1572741 w 5060802"/>
                  <a:gd name="connsiteY180" fmla="*/ 4782790 h 5151823"/>
                  <a:gd name="connsiteX181" fmla="*/ 1571630 w 5060802"/>
                  <a:gd name="connsiteY181" fmla="*/ 4782881 h 5151823"/>
                  <a:gd name="connsiteX182" fmla="*/ 1571630 w 5060802"/>
                  <a:gd name="connsiteY182" fmla="*/ 4782881 h 5151823"/>
                  <a:gd name="connsiteX183" fmla="*/ 1563074 w 5060802"/>
                  <a:gd name="connsiteY183" fmla="*/ 4775417 h 5151823"/>
                  <a:gd name="connsiteX184" fmla="*/ 1364210 w 5060802"/>
                  <a:gd name="connsiteY184" fmla="*/ 4768263 h 5151823"/>
                  <a:gd name="connsiteX185" fmla="*/ 1358075 w 5060802"/>
                  <a:gd name="connsiteY185" fmla="*/ 4757796 h 5151823"/>
                  <a:gd name="connsiteX186" fmla="*/ 1358093 w 5060802"/>
                  <a:gd name="connsiteY186" fmla="*/ 4757759 h 5151823"/>
                  <a:gd name="connsiteX187" fmla="*/ 1358093 w 5060802"/>
                  <a:gd name="connsiteY187" fmla="*/ 4757759 h 5151823"/>
                  <a:gd name="connsiteX188" fmla="*/ 1368524 w 5060802"/>
                  <a:gd name="connsiteY188" fmla="*/ 4751624 h 5151823"/>
                  <a:gd name="connsiteX189" fmla="*/ 1368615 w 5060802"/>
                  <a:gd name="connsiteY189" fmla="*/ 4751642 h 5151823"/>
                  <a:gd name="connsiteX190" fmla="*/ 1368615 w 5060802"/>
                  <a:gd name="connsiteY190" fmla="*/ 4751642 h 5151823"/>
                  <a:gd name="connsiteX191" fmla="*/ 1374750 w 5060802"/>
                  <a:gd name="connsiteY191" fmla="*/ 4762110 h 5151823"/>
                  <a:gd name="connsiteX192" fmla="*/ 1374732 w 5060802"/>
                  <a:gd name="connsiteY192" fmla="*/ 4762146 h 5151823"/>
                  <a:gd name="connsiteX193" fmla="*/ 1374732 w 5060802"/>
                  <a:gd name="connsiteY193" fmla="*/ 4762146 h 5151823"/>
                  <a:gd name="connsiteX194" fmla="*/ 1366358 w 5060802"/>
                  <a:gd name="connsiteY194" fmla="*/ 4768518 h 5151823"/>
                  <a:gd name="connsiteX195" fmla="*/ 1366358 w 5060802"/>
                  <a:gd name="connsiteY195" fmla="*/ 4768518 h 5151823"/>
                  <a:gd name="connsiteX196" fmla="*/ 1364137 w 5060802"/>
                  <a:gd name="connsiteY196" fmla="*/ 4768263 h 5151823"/>
                  <a:gd name="connsiteX197" fmla="*/ 1664582 w 5060802"/>
                  <a:gd name="connsiteY197" fmla="*/ 4755775 h 5151823"/>
                  <a:gd name="connsiteX198" fmla="*/ 1670534 w 5060802"/>
                  <a:gd name="connsiteY198" fmla="*/ 4745180 h 5151823"/>
                  <a:gd name="connsiteX199" fmla="*/ 1670534 w 5060802"/>
                  <a:gd name="connsiteY199" fmla="*/ 4745180 h 5151823"/>
                  <a:gd name="connsiteX200" fmla="*/ 1670534 w 5060802"/>
                  <a:gd name="connsiteY200" fmla="*/ 4745180 h 5151823"/>
                  <a:gd name="connsiteX201" fmla="*/ 1681166 w 5060802"/>
                  <a:gd name="connsiteY201" fmla="*/ 4750951 h 5151823"/>
                  <a:gd name="connsiteX202" fmla="*/ 1681202 w 5060802"/>
                  <a:gd name="connsiteY202" fmla="*/ 4751042 h 5151823"/>
                  <a:gd name="connsiteX203" fmla="*/ 1681202 w 5060802"/>
                  <a:gd name="connsiteY203" fmla="*/ 4751042 h 5151823"/>
                  <a:gd name="connsiteX204" fmla="*/ 1675304 w 5060802"/>
                  <a:gd name="connsiteY204" fmla="*/ 4761727 h 5151823"/>
                  <a:gd name="connsiteX205" fmla="*/ 1675267 w 5060802"/>
                  <a:gd name="connsiteY205" fmla="*/ 4761727 h 5151823"/>
                  <a:gd name="connsiteX206" fmla="*/ 1675267 w 5060802"/>
                  <a:gd name="connsiteY206" fmla="*/ 4761727 h 5151823"/>
                  <a:gd name="connsiteX207" fmla="*/ 1672846 w 5060802"/>
                  <a:gd name="connsiteY207" fmla="*/ 4762073 h 5151823"/>
                  <a:gd name="connsiteX208" fmla="*/ 1672846 w 5060802"/>
                  <a:gd name="connsiteY208" fmla="*/ 4762073 h 5151823"/>
                  <a:gd name="connsiteX209" fmla="*/ 1664490 w 5060802"/>
                  <a:gd name="connsiteY209" fmla="*/ 4755720 h 5151823"/>
                  <a:gd name="connsiteX210" fmla="*/ 3403878 w 5060802"/>
                  <a:gd name="connsiteY210" fmla="*/ 4755611 h 5151823"/>
                  <a:gd name="connsiteX211" fmla="*/ 3398016 w 5060802"/>
                  <a:gd name="connsiteY211" fmla="*/ 4744925 h 5151823"/>
                  <a:gd name="connsiteX212" fmla="*/ 3398016 w 5060802"/>
                  <a:gd name="connsiteY212" fmla="*/ 4744925 h 5151823"/>
                  <a:gd name="connsiteX213" fmla="*/ 3408702 w 5060802"/>
                  <a:gd name="connsiteY213" fmla="*/ 4738972 h 5151823"/>
                  <a:gd name="connsiteX214" fmla="*/ 3408702 w 5060802"/>
                  <a:gd name="connsiteY214" fmla="*/ 4738972 h 5151823"/>
                  <a:gd name="connsiteX215" fmla="*/ 3414563 w 5060802"/>
                  <a:gd name="connsiteY215" fmla="*/ 4749749 h 5151823"/>
                  <a:gd name="connsiteX216" fmla="*/ 3414563 w 5060802"/>
                  <a:gd name="connsiteY216" fmla="*/ 4749749 h 5151823"/>
                  <a:gd name="connsiteX217" fmla="*/ 3406280 w 5060802"/>
                  <a:gd name="connsiteY217" fmla="*/ 4755957 h 5151823"/>
                  <a:gd name="connsiteX218" fmla="*/ 3406280 w 5060802"/>
                  <a:gd name="connsiteY218" fmla="*/ 4755957 h 5151823"/>
                  <a:gd name="connsiteX219" fmla="*/ 3403786 w 5060802"/>
                  <a:gd name="connsiteY219" fmla="*/ 4755611 h 5151823"/>
                  <a:gd name="connsiteX220" fmla="*/ 2171117 w 5060802"/>
                  <a:gd name="connsiteY220" fmla="*/ 4741466 h 5151823"/>
                  <a:gd name="connsiteX221" fmla="*/ 2171117 w 5060802"/>
                  <a:gd name="connsiteY221" fmla="*/ 4741466 h 5151823"/>
                  <a:gd name="connsiteX222" fmla="*/ 2166457 w 5060802"/>
                  <a:gd name="connsiteY222" fmla="*/ 4730179 h 5151823"/>
                  <a:gd name="connsiteX223" fmla="*/ 2166457 w 5060802"/>
                  <a:gd name="connsiteY223" fmla="*/ 4730179 h 5151823"/>
                  <a:gd name="connsiteX224" fmla="*/ 2177743 w 5060802"/>
                  <a:gd name="connsiteY224" fmla="*/ 4725610 h 5151823"/>
                  <a:gd name="connsiteX225" fmla="*/ 2177743 w 5060802"/>
                  <a:gd name="connsiteY225" fmla="*/ 4725610 h 5151823"/>
                  <a:gd name="connsiteX226" fmla="*/ 2182404 w 5060802"/>
                  <a:gd name="connsiteY226" fmla="*/ 4736915 h 5151823"/>
                  <a:gd name="connsiteX227" fmla="*/ 2182404 w 5060802"/>
                  <a:gd name="connsiteY227" fmla="*/ 4736915 h 5151823"/>
                  <a:gd name="connsiteX228" fmla="*/ 2174467 w 5060802"/>
                  <a:gd name="connsiteY228" fmla="*/ 4742158 h 5151823"/>
                  <a:gd name="connsiteX229" fmla="*/ 2174467 w 5060802"/>
                  <a:gd name="connsiteY229" fmla="*/ 4742158 h 5151823"/>
                  <a:gd name="connsiteX230" fmla="*/ 2171026 w 5060802"/>
                  <a:gd name="connsiteY230" fmla="*/ 4741466 h 5151823"/>
                  <a:gd name="connsiteX231" fmla="*/ 1266362 w 5060802"/>
                  <a:gd name="connsiteY231" fmla="*/ 4729415 h 5151823"/>
                  <a:gd name="connsiteX232" fmla="*/ 1262794 w 5060802"/>
                  <a:gd name="connsiteY232" fmla="*/ 4717855 h 5151823"/>
                  <a:gd name="connsiteX233" fmla="*/ 1262830 w 5060802"/>
                  <a:gd name="connsiteY233" fmla="*/ 4717782 h 5151823"/>
                  <a:gd name="connsiteX234" fmla="*/ 1262830 w 5060802"/>
                  <a:gd name="connsiteY234" fmla="*/ 4717782 h 5151823"/>
                  <a:gd name="connsiteX235" fmla="*/ 1274426 w 5060802"/>
                  <a:gd name="connsiteY235" fmla="*/ 4714214 h 5151823"/>
                  <a:gd name="connsiteX236" fmla="*/ 1274463 w 5060802"/>
                  <a:gd name="connsiteY236" fmla="*/ 4714233 h 5151823"/>
                  <a:gd name="connsiteX237" fmla="*/ 1274463 w 5060802"/>
                  <a:gd name="connsiteY237" fmla="*/ 4714233 h 5151823"/>
                  <a:gd name="connsiteX238" fmla="*/ 1278122 w 5060802"/>
                  <a:gd name="connsiteY238" fmla="*/ 4725847 h 5151823"/>
                  <a:gd name="connsiteX239" fmla="*/ 1278104 w 5060802"/>
                  <a:gd name="connsiteY239" fmla="*/ 4725883 h 5151823"/>
                  <a:gd name="connsiteX240" fmla="*/ 1278104 w 5060802"/>
                  <a:gd name="connsiteY240" fmla="*/ 4725883 h 5151823"/>
                  <a:gd name="connsiteX241" fmla="*/ 1270440 w 5060802"/>
                  <a:gd name="connsiteY241" fmla="*/ 4730453 h 5151823"/>
                  <a:gd name="connsiteX242" fmla="*/ 1270440 w 5060802"/>
                  <a:gd name="connsiteY242" fmla="*/ 4730453 h 5151823"/>
                  <a:gd name="connsiteX243" fmla="*/ 1266344 w 5060802"/>
                  <a:gd name="connsiteY243" fmla="*/ 4729415 h 5151823"/>
                  <a:gd name="connsiteX244" fmla="*/ 1763158 w 5060802"/>
                  <a:gd name="connsiteY244" fmla="*/ 4724591 h 5151823"/>
                  <a:gd name="connsiteX245" fmla="*/ 1768419 w 5060802"/>
                  <a:gd name="connsiteY245" fmla="*/ 4713559 h 5151823"/>
                  <a:gd name="connsiteX246" fmla="*/ 1768419 w 5060802"/>
                  <a:gd name="connsiteY246" fmla="*/ 4713559 h 5151823"/>
                  <a:gd name="connsiteX247" fmla="*/ 1779342 w 5060802"/>
                  <a:gd name="connsiteY247" fmla="*/ 4718802 h 5151823"/>
                  <a:gd name="connsiteX248" fmla="*/ 1779342 w 5060802"/>
                  <a:gd name="connsiteY248" fmla="*/ 4718802 h 5151823"/>
                  <a:gd name="connsiteX249" fmla="*/ 1774281 w 5060802"/>
                  <a:gd name="connsiteY249" fmla="*/ 4729688 h 5151823"/>
                  <a:gd name="connsiteX250" fmla="*/ 1774171 w 5060802"/>
                  <a:gd name="connsiteY250" fmla="*/ 4729724 h 5151823"/>
                  <a:gd name="connsiteX251" fmla="*/ 1774171 w 5060802"/>
                  <a:gd name="connsiteY251" fmla="*/ 4729724 h 5151823"/>
                  <a:gd name="connsiteX252" fmla="*/ 1771241 w 5060802"/>
                  <a:gd name="connsiteY252" fmla="*/ 4730234 h 5151823"/>
                  <a:gd name="connsiteX253" fmla="*/ 1771241 w 5060802"/>
                  <a:gd name="connsiteY253" fmla="*/ 4730234 h 5151823"/>
                  <a:gd name="connsiteX254" fmla="*/ 1763140 w 5060802"/>
                  <a:gd name="connsiteY254" fmla="*/ 4724591 h 5151823"/>
                  <a:gd name="connsiteX255" fmla="*/ 2073942 w 5060802"/>
                  <a:gd name="connsiteY255" fmla="*/ 4711320 h 5151823"/>
                  <a:gd name="connsiteX256" fmla="*/ 2067389 w 5060802"/>
                  <a:gd name="connsiteY256" fmla="*/ 4700980 h 5151823"/>
                  <a:gd name="connsiteX257" fmla="*/ 2067389 w 5060802"/>
                  <a:gd name="connsiteY257" fmla="*/ 4700980 h 5151823"/>
                  <a:gd name="connsiteX258" fmla="*/ 2077510 w 5060802"/>
                  <a:gd name="connsiteY258" fmla="*/ 4694408 h 5151823"/>
                  <a:gd name="connsiteX259" fmla="*/ 2077638 w 5060802"/>
                  <a:gd name="connsiteY259" fmla="*/ 4694426 h 5151823"/>
                  <a:gd name="connsiteX260" fmla="*/ 2077638 w 5060802"/>
                  <a:gd name="connsiteY260" fmla="*/ 4694426 h 5151823"/>
                  <a:gd name="connsiteX261" fmla="*/ 2084209 w 5060802"/>
                  <a:gd name="connsiteY261" fmla="*/ 4704621 h 5151823"/>
                  <a:gd name="connsiteX262" fmla="*/ 2084191 w 5060802"/>
                  <a:gd name="connsiteY262" fmla="*/ 4704676 h 5151823"/>
                  <a:gd name="connsiteX263" fmla="*/ 2084191 w 5060802"/>
                  <a:gd name="connsiteY263" fmla="*/ 4704676 h 5151823"/>
                  <a:gd name="connsiteX264" fmla="*/ 2075744 w 5060802"/>
                  <a:gd name="connsiteY264" fmla="*/ 4711484 h 5151823"/>
                  <a:gd name="connsiteX265" fmla="*/ 2075744 w 5060802"/>
                  <a:gd name="connsiteY265" fmla="*/ 4711484 h 5151823"/>
                  <a:gd name="connsiteX266" fmla="*/ 2073924 w 5060802"/>
                  <a:gd name="connsiteY266" fmla="*/ 4711320 h 5151823"/>
                  <a:gd name="connsiteX267" fmla="*/ 1862153 w 5060802"/>
                  <a:gd name="connsiteY267" fmla="*/ 4695464 h 5151823"/>
                  <a:gd name="connsiteX268" fmla="*/ 1868652 w 5060802"/>
                  <a:gd name="connsiteY268" fmla="*/ 4685324 h 5151823"/>
                  <a:gd name="connsiteX269" fmla="*/ 1868798 w 5060802"/>
                  <a:gd name="connsiteY269" fmla="*/ 4685288 h 5151823"/>
                  <a:gd name="connsiteX270" fmla="*/ 1868798 w 5060802"/>
                  <a:gd name="connsiteY270" fmla="*/ 4685288 h 5151823"/>
                  <a:gd name="connsiteX271" fmla="*/ 1878937 w 5060802"/>
                  <a:gd name="connsiteY271" fmla="*/ 4691896 h 5151823"/>
                  <a:gd name="connsiteX272" fmla="*/ 1878956 w 5060802"/>
                  <a:gd name="connsiteY272" fmla="*/ 4692023 h 5151823"/>
                  <a:gd name="connsiteX273" fmla="*/ 1878956 w 5060802"/>
                  <a:gd name="connsiteY273" fmla="*/ 4692023 h 5151823"/>
                  <a:gd name="connsiteX274" fmla="*/ 1872366 w 5060802"/>
                  <a:gd name="connsiteY274" fmla="*/ 4702181 h 5151823"/>
                  <a:gd name="connsiteX275" fmla="*/ 1872329 w 5060802"/>
                  <a:gd name="connsiteY275" fmla="*/ 4702181 h 5151823"/>
                  <a:gd name="connsiteX276" fmla="*/ 1872329 w 5060802"/>
                  <a:gd name="connsiteY276" fmla="*/ 4702181 h 5151823"/>
                  <a:gd name="connsiteX277" fmla="*/ 1870509 w 5060802"/>
                  <a:gd name="connsiteY277" fmla="*/ 4702345 h 5151823"/>
                  <a:gd name="connsiteX278" fmla="*/ 1870509 w 5060802"/>
                  <a:gd name="connsiteY278" fmla="*/ 4702345 h 5151823"/>
                  <a:gd name="connsiteX279" fmla="*/ 1862135 w 5060802"/>
                  <a:gd name="connsiteY279" fmla="*/ 4695464 h 5151823"/>
                  <a:gd name="connsiteX280" fmla="*/ 1972963 w 5060802"/>
                  <a:gd name="connsiteY280" fmla="*/ 4696574 h 5151823"/>
                  <a:gd name="connsiteX281" fmla="*/ 1964953 w 5060802"/>
                  <a:gd name="connsiteY281" fmla="*/ 4687472 h 5151823"/>
                  <a:gd name="connsiteX282" fmla="*/ 1964953 w 5060802"/>
                  <a:gd name="connsiteY282" fmla="*/ 4687472 h 5151823"/>
                  <a:gd name="connsiteX283" fmla="*/ 1974055 w 5060802"/>
                  <a:gd name="connsiteY283" fmla="*/ 4679371 h 5151823"/>
                  <a:gd name="connsiteX284" fmla="*/ 1974055 w 5060802"/>
                  <a:gd name="connsiteY284" fmla="*/ 4679371 h 5151823"/>
                  <a:gd name="connsiteX285" fmla="*/ 1982065 w 5060802"/>
                  <a:gd name="connsiteY285" fmla="*/ 4688473 h 5151823"/>
                  <a:gd name="connsiteX286" fmla="*/ 1982065 w 5060802"/>
                  <a:gd name="connsiteY286" fmla="*/ 4688473 h 5151823"/>
                  <a:gd name="connsiteX287" fmla="*/ 1973454 w 5060802"/>
                  <a:gd name="connsiteY287" fmla="*/ 4696556 h 5151823"/>
                  <a:gd name="connsiteX288" fmla="*/ 1972945 w 5060802"/>
                  <a:gd name="connsiteY288" fmla="*/ 4696556 h 5151823"/>
                  <a:gd name="connsiteX289" fmla="*/ 1179582 w 5060802"/>
                  <a:gd name="connsiteY289" fmla="*/ 4670160 h 5151823"/>
                  <a:gd name="connsiteX290" fmla="*/ 1179582 w 5060802"/>
                  <a:gd name="connsiteY290" fmla="*/ 4670160 h 5151823"/>
                  <a:gd name="connsiteX291" fmla="*/ 1178635 w 5060802"/>
                  <a:gd name="connsiteY291" fmla="*/ 4658017 h 5151823"/>
                  <a:gd name="connsiteX292" fmla="*/ 1178635 w 5060802"/>
                  <a:gd name="connsiteY292" fmla="*/ 4658017 h 5151823"/>
                  <a:gd name="connsiteX293" fmla="*/ 1178635 w 5060802"/>
                  <a:gd name="connsiteY293" fmla="*/ 4658017 h 5151823"/>
                  <a:gd name="connsiteX294" fmla="*/ 1190796 w 5060802"/>
                  <a:gd name="connsiteY294" fmla="*/ 4657071 h 5151823"/>
                  <a:gd name="connsiteX295" fmla="*/ 1190796 w 5060802"/>
                  <a:gd name="connsiteY295" fmla="*/ 4657071 h 5151823"/>
                  <a:gd name="connsiteX296" fmla="*/ 1191742 w 5060802"/>
                  <a:gd name="connsiteY296" fmla="*/ 4669213 h 5151823"/>
                  <a:gd name="connsiteX297" fmla="*/ 1191742 w 5060802"/>
                  <a:gd name="connsiteY297" fmla="*/ 4669213 h 5151823"/>
                  <a:gd name="connsiteX298" fmla="*/ 1191742 w 5060802"/>
                  <a:gd name="connsiteY298" fmla="*/ 4669213 h 5151823"/>
                  <a:gd name="connsiteX299" fmla="*/ 1185189 w 5060802"/>
                  <a:gd name="connsiteY299" fmla="*/ 4672235 h 5151823"/>
                  <a:gd name="connsiteX300" fmla="*/ 1185189 w 5060802"/>
                  <a:gd name="connsiteY300" fmla="*/ 4672235 h 5151823"/>
                  <a:gd name="connsiteX301" fmla="*/ 1179582 w 5060802"/>
                  <a:gd name="connsiteY301" fmla="*/ 4670160 h 5151823"/>
                  <a:gd name="connsiteX302" fmla="*/ 3434206 w 5060802"/>
                  <a:gd name="connsiteY302" fmla="*/ 4656379 h 5151823"/>
                  <a:gd name="connsiteX303" fmla="*/ 3428999 w 5060802"/>
                  <a:gd name="connsiteY303" fmla="*/ 4645456 h 5151823"/>
                  <a:gd name="connsiteX304" fmla="*/ 3429036 w 5060802"/>
                  <a:gd name="connsiteY304" fmla="*/ 4645348 h 5151823"/>
                  <a:gd name="connsiteX305" fmla="*/ 3429036 w 5060802"/>
                  <a:gd name="connsiteY305" fmla="*/ 4645348 h 5151823"/>
                  <a:gd name="connsiteX306" fmla="*/ 3439922 w 5060802"/>
                  <a:gd name="connsiteY306" fmla="*/ 4640141 h 5151823"/>
                  <a:gd name="connsiteX307" fmla="*/ 3440050 w 5060802"/>
                  <a:gd name="connsiteY307" fmla="*/ 4640178 h 5151823"/>
                  <a:gd name="connsiteX308" fmla="*/ 3440050 w 5060802"/>
                  <a:gd name="connsiteY308" fmla="*/ 4640178 h 5151823"/>
                  <a:gd name="connsiteX309" fmla="*/ 3445238 w 5060802"/>
                  <a:gd name="connsiteY309" fmla="*/ 4651209 h 5151823"/>
                  <a:gd name="connsiteX310" fmla="*/ 3445238 w 5060802"/>
                  <a:gd name="connsiteY310" fmla="*/ 4651209 h 5151823"/>
                  <a:gd name="connsiteX311" fmla="*/ 3437118 w 5060802"/>
                  <a:gd name="connsiteY311" fmla="*/ 4656889 h 5151823"/>
                  <a:gd name="connsiteX312" fmla="*/ 3437118 w 5060802"/>
                  <a:gd name="connsiteY312" fmla="*/ 4656889 h 5151823"/>
                  <a:gd name="connsiteX313" fmla="*/ 3434206 w 5060802"/>
                  <a:gd name="connsiteY313" fmla="*/ 4656434 h 5151823"/>
                  <a:gd name="connsiteX314" fmla="*/ 1108075 w 5060802"/>
                  <a:gd name="connsiteY314" fmla="*/ 4593046 h 5151823"/>
                  <a:gd name="connsiteX315" fmla="*/ 1108075 w 5060802"/>
                  <a:gd name="connsiteY315" fmla="*/ 4593046 h 5151823"/>
                  <a:gd name="connsiteX316" fmla="*/ 1109859 w 5060802"/>
                  <a:gd name="connsiteY316" fmla="*/ 4580995 h 5151823"/>
                  <a:gd name="connsiteX317" fmla="*/ 1109896 w 5060802"/>
                  <a:gd name="connsiteY317" fmla="*/ 4580977 h 5151823"/>
                  <a:gd name="connsiteX318" fmla="*/ 1109896 w 5060802"/>
                  <a:gd name="connsiteY318" fmla="*/ 4580977 h 5151823"/>
                  <a:gd name="connsiteX319" fmla="*/ 1121947 w 5060802"/>
                  <a:gd name="connsiteY319" fmla="*/ 4582870 h 5151823"/>
                  <a:gd name="connsiteX320" fmla="*/ 1121965 w 5060802"/>
                  <a:gd name="connsiteY320" fmla="*/ 4582889 h 5151823"/>
                  <a:gd name="connsiteX321" fmla="*/ 1121965 w 5060802"/>
                  <a:gd name="connsiteY321" fmla="*/ 4582889 h 5151823"/>
                  <a:gd name="connsiteX322" fmla="*/ 1120145 w 5060802"/>
                  <a:gd name="connsiteY322" fmla="*/ 4594958 h 5151823"/>
                  <a:gd name="connsiteX323" fmla="*/ 1120145 w 5060802"/>
                  <a:gd name="connsiteY323" fmla="*/ 4594958 h 5151823"/>
                  <a:gd name="connsiteX324" fmla="*/ 1115047 w 5060802"/>
                  <a:gd name="connsiteY324" fmla="*/ 4596669 h 5151823"/>
                  <a:gd name="connsiteX325" fmla="*/ 1115047 w 5060802"/>
                  <a:gd name="connsiteY325" fmla="*/ 4596669 h 5151823"/>
                  <a:gd name="connsiteX326" fmla="*/ 1108075 w 5060802"/>
                  <a:gd name="connsiteY326" fmla="*/ 4593101 h 5151823"/>
                  <a:gd name="connsiteX327" fmla="*/ 3479171 w 5060802"/>
                  <a:gd name="connsiteY327" fmla="*/ 4563665 h 5151823"/>
                  <a:gd name="connsiteX328" fmla="*/ 3476731 w 5060802"/>
                  <a:gd name="connsiteY328" fmla="*/ 4551741 h 5151823"/>
                  <a:gd name="connsiteX329" fmla="*/ 3476749 w 5060802"/>
                  <a:gd name="connsiteY329" fmla="*/ 4551704 h 5151823"/>
                  <a:gd name="connsiteX330" fmla="*/ 3476749 w 5060802"/>
                  <a:gd name="connsiteY330" fmla="*/ 4551704 h 5151823"/>
                  <a:gd name="connsiteX331" fmla="*/ 3488655 w 5060802"/>
                  <a:gd name="connsiteY331" fmla="*/ 4549283 h 5151823"/>
                  <a:gd name="connsiteX332" fmla="*/ 3488655 w 5060802"/>
                  <a:gd name="connsiteY332" fmla="*/ 4549283 h 5151823"/>
                  <a:gd name="connsiteX333" fmla="*/ 3491095 w 5060802"/>
                  <a:gd name="connsiteY333" fmla="*/ 4561207 h 5151823"/>
                  <a:gd name="connsiteX334" fmla="*/ 3491058 w 5060802"/>
                  <a:gd name="connsiteY334" fmla="*/ 4561261 h 5151823"/>
                  <a:gd name="connsiteX335" fmla="*/ 3491058 w 5060802"/>
                  <a:gd name="connsiteY335" fmla="*/ 4561261 h 5151823"/>
                  <a:gd name="connsiteX336" fmla="*/ 3483904 w 5060802"/>
                  <a:gd name="connsiteY336" fmla="*/ 4565139 h 5151823"/>
                  <a:gd name="connsiteX337" fmla="*/ 3483904 w 5060802"/>
                  <a:gd name="connsiteY337" fmla="*/ 4565139 h 5151823"/>
                  <a:gd name="connsiteX338" fmla="*/ 3479171 w 5060802"/>
                  <a:gd name="connsiteY338" fmla="*/ 4563719 h 5151823"/>
                  <a:gd name="connsiteX339" fmla="*/ 1056175 w 5060802"/>
                  <a:gd name="connsiteY339" fmla="*/ 4501624 h 5151823"/>
                  <a:gd name="connsiteX340" fmla="*/ 1056175 w 5060802"/>
                  <a:gd name="connsiteY340" fmla="*/ 4501624 h 5151823"/>
                  <a:gd name="connsiteX341" fmla="*/ 1060671 w 5060802"/>
                  <a:gd name="connsiteY341" fmla="*/ 4490392 h 5151823"/>
                  <a:gd name="connsiteX342" fmla="*/ 1060744 w 5060802"/>
                  <a:gd name="connsiteY342" fmla="*/ 4490356 h 5151823"/>
                  <a:gd name="connsiteX343" fmla="*/ 1060744 w 5060802"/>
                  <a:gd name="connsiteY343" fmla="*/ 4490356 h 5151823"/>
                  <a:gd name="connsiteX344" fmla="*/ 1072031 w 5060802"/>
                  <a:gd name="connsiteY344" fmla="*/ 4494925 h 5151823"/>
                  <a:gd name="connsiteX345" fmla="*/ 1072031 w 5060802"/>
                  <a:gd name="connsiteY345" fmla="*/ 4494925 h 5151823"/>
                  <a:gd name="connsiteX346" fmla="*/ 1067461 w 5060802"/>
                  <a:gd name="connsiteY346" fmla="*/ 4506193 h 5151823"/>
                  <a:gd name="connsiteX347" fmla="*/ 1067461 w 5060802"/>
                  <a:gd name="connsiteY347" fmla="*/ 4506193 h 5151823"/>
                  <a:gd name="connsiteX348" fmla="*/ 1064112 w 5060802"/>
                  <a:gd name="connsiteY348" fmla="*/ 4506885 h 5151823"/>
                  <a:gd name="connsiteX349" fmla="*/ 1064112 w 5060802"/>
                  <a:gd name="connsiteY349" fmla="*/ 4506885 h 5151823"/>
                  <a:gd name="connsiteX350" fmla="*/ 1056120 w 5060802"/>
                  <a:gd name="connsiteY350" fmla="*/ 4501679 h 5151823"/>
                  <a:gd name="connsiteX351" fmla="*/ 3543068 w 5060802"/>
                  <a:gd name="connsiteY351" fmla="*/ 4482510 h 5151823"/>
                  <a:gd name="connsiteX352" fmla="*/ 3542467 w 5060802"/>
                  <a:gd name="connsiteY352" fmla="*/ 4470277 h 5151823"/>
                  <a:gd name="connsiteX353" fmla="*/ 3542467 w 5060802"/>
                  <a:gd name="connsiteY353" fmla="*/ 4470277 h 5151823"/>
                  <a:gd name="connsiteX354" fmla="*/ 3554573 w 5060802"/>
                  <a:gd name="connsiteY354" fmla="*/ 4469639 h 5151823"/>
                  <a:gd name="connsiteX355" fmla="*/ 3554609 w 5060802"/>
                  <a:gd name="connsiteY355" fmla="*/ 4469676 h 5151823"/>
                  <a:gd name="connsiteX356" fmla="*/ 3554609 w 5060802"/>
                  <a:gd name="connsiteY356" fmla="*/ 4469676 h 5151823"/>
                  <a:gd name="connsiteX357" fmla="*/ 3555228 w 5060802"/>
                  <a:gd name="connsiteY357" fmla="*/ 4481909 h 5151823"/>
                  <a:gd name="connsiteX358" fmla="*/ 3555228 w 5060802"/>
                  <a:gd name="connsiteY358" fmla="*/ 4481909 h 5151823"/>
                  <a:gd name="connsiteX359" fmla="*/ 3548839 w 5060802"/>
                  <a:gd name="connsiteY359" fmla="*/ 4484749 h 5151823"/>
                  <a:gd name="connsiteX360" fmla="*/ 3548839 w 5060802"/>
                  <a:gd name="connsiteY360" fmla="*/ 4484749 h 5151823"/>
                  <a:gd name="connsiteX361" fmla="*/ 3543013 w 5060802"/>
                  <a:gd name="connsiteY361" fmla="*/ 4482655 h 5151823"/>
                  <a:gd name="connsiteX362" fmla="*/ 3622257 w 5060802"/>
                  <a:gd name="connsiteY362" fmla="*/ 4416337 h 5151823"/>
                  <a:gd name="connsiteX363" fmla="*/ 3624023 w 5060802"/>
                  <a:gd name="connsiteY363" fmla="*/ 4404322 h 5151823"/>
                  <a:gd name="connsiteX364" fmla="*/ 3624077 w 5060802"/>
                  <a:gd name="connsiteY364" fmla="*/ 4404267 h 5151823"/>
                  <a:gd name="connsiteX365" fmla="*/ 3624077 w 5060802"/>
                  <a:gd name="connsiteY365" fmla="*/ 4404267 h 5151823"/>
                  <a:gd name="connsiteX366" fmla="*/ 3636147 w 5060802"/>
                  <a:gd name="connsiteY366" fmla="*/ 4406088 h 5151823"/>
                  <a:gd name="connsiteX367" fmla="*/ 3636147 w 5060802"/>
                  <a:gd name="connsiteY367" fmla="*/ 4406088 h 5151823"/>
                  <a:gd name="connsiteX368" fmla="*/ 3634326 w 5060802"/>
                  <a:gd name="connsiteY368" fmla="*/ 4418157 h 5151823"/>
                  <a:gd name="connsiteX369" fmla="*/ 3634326 w 5060802"/>
                  <a:gd name="connsiteY369" fmla="*/ 4418157 h 5151823"/>
                  <a:gd name="connsiteX370" fmla="*/ 3629229 w 5060802"/>
                  <a:gd name="connsiteY370" fmla="*/ 4419796 h 5151823"/>
                  <a:gd name="connsiteX371" fmla="*/ 3629229 w 5060802"/>
                  <a:gd name="connsiteY371" fmla="*/ 4419796 h 5151823"/>
                  <a:gd name="connsiteX372" fmla="*/ 3622202 w 5060802"/>
                  <a:gd name="connsiteY372" fmla="*/ 4416392 h 5151823"/>
                  <a:gd name="connsiteX373" fmla="*/ 1026647 w 5060802"/>
                  <a:gd name="connsiteY373" fmla="*/ 4400736 h 5151823"/>
                  <a:gd name="connsiteX374" fmla="*/ 1033541 w 5060802"/>
                  <a:gd name="connsiteY374" fmla="*/ 4390796 h 5151823"/>
                  <a:gd name="connsiteX375" fmla="*/ 1033729 w 5060802"/>
                  <a:gd name="connsiteY375" fmla="*/ 4390760 h 5151823"/>
                  <a:gd name="connsiteX376" fmla="*/ 1033729 w 5060802"/>
                  <a:gd name="connsiteY376" fmla="*/ 4390760 h 5151823"/>
                  <a:gd name="connsiteX377" fmla="*/ 1043632 w 5060802"/>
                  <a:gd name="connsiteY377" fmla="*/ 4397805 h 5151823"/>
                  <a:gd name="connsiteX378" fmla="*/ 1043632 w 5060802"/>
                  <a:gd name="connsiteY378" fmla="*/ 4397805 h 5151823"/>
                  <a:gd name="connsiteX379" fmla="*/ 1036569 w 5060802"/>
                  <a:gd name="connsiteY379" fmla="*/ 4407726 h 5151823"/>
                  <a:gd name="connsiteX380" fmla="*/ 1036569 w 5060802"/>
                  <a:gd name="connsiteY380" fmla="*/ 4407726 h 5151823"/>
                  <a:gd name="connsiteX381" fmla="*/ 1035094 w 5060802"/>
                  <a:gd name="connsiteY381" fmla="*/ 4407890 h 5151823"/>
                  <a:gd name="connsiteX382" fmla="*/ 1035094 w 5060802"/>
                  <a:gd name="connsiteY382" fmla="*/ 4407890 h 5151823"/>
                  <a:gd name="connsiteX383" fmla="*/ 1026647 w 5060802"/>
                  <a:gd name="connsiteY383" fmla="*/ 4400736 h 5151823"/>
                  <a:gd name="connsiteX384" fmla="*/ 3709728 w 5060802"/>
                  <a:gd name="connsiteY384" fmla="*/ 4361597 h 5151823"/>
                  <a:gd name="connsiteX385" fmla="*/ 3713533 w 5060802"/>
                  <a:gd name="connsiteY385" fmla="*/ 4349964 h 5151823"/>
                  <a:gd name="connsiteX386" fmla="*/ 3713533 w 5060802"/>
                  <a:gd name="connsiteY386" fmla="*/ 4349964 h 5151823"/>
                  <a:gd name="connsiteX387" fmla="*/ 3725075 w 5060802"/>
                  <a:gd name="connsiteY387" fmla="*/ 4353751 h 5151823"/>
                  <a:gd name="connsiteX388" fmla="*/ 3725075 w 5060802"/>
                  <a:gd name="connsiteY388" fmla="*/ 4353751 h 5151823"/>
                  <a:gd name="connsiteX389" fmla="*/ 3721288 w 5060802"/>
                  <a:gd name="connsiteY389" fmla="*/ 4365383 h 5151823"/>
                  <a:gd name="connsiteX390" fmla="*/ 3721288 w 5060802"/>
                  <a:gd name="connsiteY390" fmla="*/ 4365383 h 5151823"/>
                  <a:gd name="connsiteX391" fmla="*/ 3717411 w 5060802"/>
                  <a:gd name="connsiteY391" fmla="*/ 4366330 h 5151823"/>
                  <a:gd name="connsiteX392" fmla="*/ 3717411 w 5060802"/>
                  <a:gd name="connsiteY392" fmla="*/ 4366330 h 5151823"/>
                  <a:gd name="connsiteX393" fmla="*/ 3709728 w 5060802"/>
                  <a:gd name="connsiteY393" fmla="*/ 4361597 h 5151823"/>
                  <a:gd name="connsiteX394" fmla="*/ 3804391 w 5060802"/>
                  <a:gd name="connsiteY394" fmla="*/ 4320054 h 5151823"/>
                  <a:gd name="connsiteX395" fmla="*/ 3809543 w 5060802"/>
                  <a:gd name="connsiteY395" fmla="*/ 4309041 h 5151823"/>
                  <a:gd name="connsiteX396" fmla="*/ 3809561 w 5060802"/>
                  <a:gd name="connsiteY396" fmla="*/ 4309041 h 5151823"/>
                  <a:gd name="connsiteX397" fmla="*/ 3809561 w 5060802"/>
                  <a:gd name="connsiteY397" fmla="*/ 4309041 h 5151823"/>
                  <a:gd name="connsiteX398" fmla="*/ 3820575 w 5060802"/>
                  <a:gd name="connsiteY398" fmla="*/ 4314284 h 5151823"/>
                  <a:gd name="connsiteX399" fmla="*/ 3820575 w 5060802"/>
                  <a:gd name="connsiteY399" fmla="*/ 4314284 h 5151823"/>
                  <a:gd name="connsiteX400" fmla="*/ 3815332 w 5060802"/>
                  <a:gd name="connsiteY400" fmla="*/ 4325206 h 5151823"/>
                  <a:gd name="connsiteX401" fmla="*/ 3815332 w 5060802"/>
                  <a:gd name="connsiteY401" fmla="*/ 4325206 h 5151823"/>
                  <a:gd name="connsiteX402" fmla="*/ 3812492 w 5060802"/>
                  <a:gd name="connsiteY402" fmla="*/ 4325716 h 5151823"/>
                  <a:gd name="connsiteX403" fmla="*/ 3812492 w 5060802"/>
                  <a:gd name="connsiteY403" fmla="*/ 4325716 h 5151823"/>
                  <a:gd name="connsiteX404" fmla="*/ 3804427 w 5060802"/>
                  <a:gd name="connsiteY404" fmla="*/ 4320054 h 5151823"/>
                  <a:gd name="connsiteX405" fmla="*/ 1015852 w 5060802"/>
                  <a:gd name="connsiteY405" fmla="*/ 4297663 h 5151823"/>
                  <a:gd name="connsiteX406" fmla="*/ 1023207 w 5060802"/>
                  <a:gd name="connsiteY406" fmla="*/ 4288015 h 5151823"/>
                  <a:gd name="connsiteX407" fmla="*/ 1023261 w 5060802"/>
                  <a:gd name="connsiteY407" fmla="*/ 4288015 h 5151823"/>
                  <a:gd name="connsiteX408" fmla="*/ 1023261 w 5060802"/>
                  <a:gd name="connsiteY408" fmla="*/ 4288015 h 5151823"/>
                  <a:gd name="connsiteX409" fmla="*/ 1032882 w 5060802"/>
                  <a:gd name="connsiteY409" fmla="*/ 4295096 h 5151823"/>
                  <a:gd name="connsiteX410" fmla="*/ 1032909 w 5060802"/>
                  <a:gd name="connsiteY410" fmla="*/ 4295296 h 5151823"/>
                  <a:gd name="connsiteX411" fmla="*/ 1032909 w 5060802"/>
                  <a:gd name="connsiteY411" fmla="*/ 4295296 h 5151823"/>
                  <a:gd name="connsiteX412" fmla="*/ 1025564 w 5060802"/>
                  <a:gd name="connsiteY412" fmla="*/ 4305018 h 5151823"/>
                  <a:gd name="connsiteX413" fmla="*/ 1025500 w 5060802"/>
                  <a:gd name="connsiteY413" fmla="*/ 4305018 h 5151823"/>
                  <a:gd name="connsiteX414" fmla="*/ 1025500 w 5060802"/>
                  <a:gd name="connsiteY414" fmla="*/ 4305018 h 5151823"/>
                  <a:gd name="connsiteX415" fmla="*/ 1024390 w 5060802"/>
                  <a:gd name="connsiteY415" fmla="*/ 4305018 h 5151823"/>
                  <a:gd name="connsiteX416" fmla="*/ 1024390 w 5060802"/>
                  <a:gd name="connsiteY416" fmla="*/ 4305018 h 5151823"/>
                  <a:gd name="connsiteX417" fmla="*/ 1015852 w 5060802"/>
                  <a:gd name="connsiteY417" fmla="*/ 4297663 h 5151823"/>
                  <a:gd name="connsiteX418" fmla="*/ 3903240 w 5060802"/>
                  <a:gd name="connsiteY418" fmla="*/ 4289689 h 5151823"/>
                  <a:gd name="connsiteX419" fmla="*/ 3909594 w 5060802"/>
                  <a:gd name="connsiteY419" fmla="*/ 4279367 h 5151823"/>
                  <a:gd name="connsiteX420" fmla="*/ 3909630 w 5060802"/>
                  <a:gd name="connsiteY420" fmla="*/ 4279349 h 5151823"/>
                  <a:gd name="connsiteX421" fmla="*/ 3909630 w 5060802"/>
                  <a:gd name="connsiteY421" fmla="*/ 4279349 h 5151823"/>
                  <a:gd name="connsiteX422" fmla="*/ 3919915 w 5060802"/>
                  <a:gd name="connsiteY422" fmla="*/ 4285521 h 5151823"/>
                  <a:gd name="connsiteX423" fmla="*/ 3919970 w 5060802"/>
                  <a:gd name="connsiteY423" fmla="*/ 4285721 h 5151823"/>
                  <a:gd name="connsiteX424" fmla="*/ 3919970 w 5060802"/>
                  <a:gd name="connsiteY424" fmla="*/ 4285721 h 5151823"/>
                  <a:gd name="connsiteX425" fmla="*/ 3913763 w 5060802"/>
                  <a:gd name="connsiteY425" fmla="*/ 4296025 h 5151823"/>
                  <a:gd name="connsiteX426" fmla="*/ 3913580 w 5060802"/>
                  <a:gd name="connsiteY426" fmla="*/ 4296061 h 5151823"/>
                  <a:gd name="connsiteX427" fmla="*/ 3913580 w 5060802"/>
                  <a:gd name="connsiteY427" fmla="*/ 4296061 h 5151823"/>
                  <a:gd name="connsiteX428" fmla="*/ 3911614 w 5060802"/>
                  <a:gd name="connsiteY428" fmla="*/ 4296316 h 5151823"/>
                  <a:gd name="connsiteX429" fmla="*/ 3911614 w 5060802"/>
                  <a:gd name="connsiteY429" fmla="*/ 4296316 h 5151823"/>
                  <a:gd name="connsiteX430" fmla="*/ 3903240 w 5060802"/>
                  <a:gd name="connsiteY430" fmla="*/ 4289689 h 5151823"/>
                  <a:gd name="connsiteX431" fmla="*/ 4004475 w 5060802"/>
                  <a:gd name="connsiteY431" fmla="*/ 4269665 h 5151823"/>
                  <a:gd name="connsiteX432" fmla="*/ 4012157 w 5060802"/>
                  <a:gd name="connsiteY432" fmla="*/ 4260271 h 5151823"/>
                  <a:gd name="connsiteX433" fmla="*/ 4012230 w 5060802"/>
                  <a:gd name="connsiteY433" fmla="*/ 4260271 h 5151823"/>
                  <a:gd name="connsiteX434" fmla="*/ 4012230 w 5060802"/>
                  <a:gd name="connsiteY434" fmla="*/ 4260271 h 5151823"/>
                  <a:gd name="connsiteX435" fmla="*/ 4021623 w 5060802"/>
                  <a:gd name="connsiteY435" fmla="*/ 4268026 h 5151823"/>
                  <a:gd name="connsiteX436" fmla="*/ 4021623 w 5060802"/>
                  <a:gd name="connsiteY436" fmla="*/ 4268026 h 5151823"/>
                  <a:gd name="connsiteX437" fmla="*/ 4013795 w 5060802"/>
                  <a:gd name="connsiteY437" fmla="*/ 4277420 h 5151823"/>
                  <a:gd name="connsiteX438" fmla="*/ 4013013 w 5060802"/>
                  <a:gd name="connsiteY438" fmla="*/ 4277420 h 5151823"/>
                  <a:gd name="connsiteX439" fmla="*/ 4004475 w 5060802"/>
                  <a:gd name="connsiteY439" fmla="*/ 4269665 h 5151823"/>
                  <a:gd name="connsiteX440" fmla="*/ 4105982 w 5060802"/>
                  <a:gd name="connsiteY440" fmla="*/ 4254664 h 5151823"/>
                  <a:gd name="connsiteX441" fmla="*/ 4111243 w 5060802"/>
                  <a:gd name="connsiteY441" fmla="*/ 4243760 h 5151823"/>
                  <a:gd name="connsiteX442" fmla="*/ 4111316 w 5060802"/>
                  <a:gd name="connsiteY442" fmla="*/ 4243742 h 5151823"/>
                  <a:gd name="connsiteX443" fmla="*/ 4111316 w 5060802"/>
                  <a:gd name="connsiteY443" fmla="*/ 4243742 h 5151823"/>
                  <a:gd name="connsiteX444" fmla="*/ 4122239 w 5060802"/>
                  <a:gd name="connsiteY444" fmla="*/ 4249003 h 5151823"/>
                  <a:gd name="connsiteX445" fmla="*/ 4122239 w 5060802"/>
                  <a:gd name="connsiteY445" fmla="*/ 4249003 h 5151823"/>
                  <a:gd name="connsiteX446" fmla="*/ 4116977 w 5060802"/>
                  <a:gd name="connsiteY446" fmla="*/ 4260035 h 5151823"/>
                  <a:gd name="connsiteX447" fmla="*/ 4116977 w 5060802"/>
                  <a:gd name="connsiteY447" fmla="*/ 4260035 h 5151823"/>
                  <a:gd name="connsiteX448" fmla="*/ 4114137 w 5060802"/>
                  <a:gd name="connsiteY448" fmla="*/ 4260453 h 5151823"/>
                  <a:gd name="connsiteX449" fmla="*/ 4114137 w 5060802"/>
                  <a:gd name="connsiteY449" fmla="*/ 4260453 h 5151823"/>
                  <a:gd name="connsiteX450" fmla="*/ 4105982 w 5060802"/>
                  <a:gd name="connsiteY450" fmla="*/ 4254664 h 5151823"/>
                  <a:gd name="connsiteX451" fmla="*/ 4200244 w 5060802"/>
                  <a:gd name="connsiteY451" fmla="*/ 4212357 h 5151823"/>
                  <a:gd name="connsiteX452" fmla="*/ 4204285 w 5060802"/>
                  <a:gd name="connsiteY452" fmla="*/ 4200816 h 5151823"/>
                  <a:gd name="connsiteX453" fmla="*/ 4204285 w 5060802"/>
                  <a:gd name="connsiteY453" fmla="*/ 4200816 h 5151823"/>
                  <a:gd name="connsiteX454" fmla="*/ 4215845 w 5060802"/>
                  <a:gd name="connsiteY454" fmla="*/ 4204784 h 5151823"/>
                  <a:gd name="connsiteX455" fmla="*/ 4215845 w 5060802"/>
                  <a:gd name="connsiteY455" fmla="*/ 4204784 h 5151823"/>
                  <a:gd name="connsiteX456" fmla="*/ 4211877 w 5060802"/>
                  <a:gd name="connsiteY456" fmla="*/ 4216344 h 5151823"/>
                  <a:gd name="connsiteX457" fmla="*/ 4211877 w 5060802"/>
                  <a:gd name="connsiteY457" fmla="*/ 4216344 h 5151823"/>
                  <a:gd name="connsiteX458" fmla="*/ 4208072 w 5060802"/>
                  <a:gd name="connsiteY458" fmla="*/ 4217200 h 5151823"/>
                  <a:gd name="connsiteX459" fmla="*/ 4208072 w 5060802"/>
                  <a:gd name="connsiteY459" fmla="*/ 4217200 h 5151823"/>
                  <a:gd name="connsiteX460" fmla="*/ 4200244 w 5060802"/>
                  <a:gd name="connsiteY460" fmla="*/ 4212357 h 5151823"/>
                  <a:gd name="connsiteX461" fmla="*/ 994262 w 5060802"/>
                  <a:gd name="connsiteY461" fmla="*/ 4198067 h 5151823"/>
                  <a:gd name="connsiteX462" fmla="*/ 994262 w 5060802"/>
                  <a:gd name="connsiteY462" fmla="*/ 4198158 h 5151823"/>
                  <a:gd name="connsiteX463" fmla="*/ 994262 w 5060802"/>
                  <a:gd name="connsiteY463" fmla="*/ 4198158 h 5151823"/>
                  <a:gd name="connsiteX464" fmla="*/ 999941 w 5060802"/>
                  <a:gd name="connsiteY464" fmla="*/ 4187235 h 5151823"/>
                  <a:gd name="connsiteX465" fmla="*/ 999941 w 5060802"/>
                  <a:gd name="connsiteY465" fmla="*/ 4187235 h 5151823"/>
                  <a:gd name="connsiteX466" fmla="*/ 1010718 w 5060802"/>
                  <a:gd name="connsiteY466" fmla="*/ 4192842 h 5151823"/>
                  <a:gd name="connsiteX467" fmla="*/ 1010718 w 5060802"/>
                  <a:gd name="connsiteY467" fmla="*/ 4192842 h 5151823"/>
                  <a:gd name="connsiteX468" fmla="*/ 1005111 w 5060802"/>
                  <a:gd name="connsiteY468" fmla="*/ 4203619 h 5151823"/>
                  <a:gd name="connsiteX469" fmla="*/ 1005111 w 5060802"/>
                  <a:gd name="connsiteY469" fmla="*/ 4203619 h 5151823"/>
                  <a:gd name="connsiteX470" fmla="*/ 1002526 w 5060802"/>
                  <a:gd name="connsiteY470" fmla="*/ 4203965 h 5151823"/>
                  <a:gd name="connsiteX471" fmla="*/ 1002526 w 5060802"/>
                  <a:gd name="connsiteY471" fmla="*/ 4203965 h 5151823"/>
                  <a:gd name="connsiteX472" fmla="*/ 994262 w 5060802"/>
                  <a:gd name="connsiteY472" fmla="*/ 4198067 h 5151823"/>
                  <a:gd name="connsiteX473" fmla="*/ 4288644 w 5060802"/>
                  <a:gd name="connsiteY473" fmla="*/ 4159037 h 5151823"/>
                  <a:gd name="connsiteX474" fmla="*/ 4290010 w 5060802"/>
                  <a:gd name="connsiteY474" fmla="*/ 4146967 h 5151823"/>
                  <a:gd name="connsiteX475" fmla="*/ 4290010 w 5060802"/>
                  <a:gd name="connsiteY475" fmla="*/ 4146967 h 5151823"/>
                  <a:gd name="connsiteX476" fmla="*/ 4301952 w 5060802"/>
                  <a:gd name="connsiteY476" fmla="*/ 4148187 h 5151823"/>
                  <a:gd name="connsiteX477" fmla="*/ 4302079 w 5060802"/>
                  <a:gd name="connsiteY477" fmla="*/ 4148351 h 5151823"/>
                  <a:gd name="connsiteX478" fmla="*/ 4302079 w 5060802"/>
                  <a:gd name="connsiteY478" fmla="*/ 4148351 h 5151823"/>
                  <a:gd name="connsiteX479" fmla="*/ 4300860 w 5060802"/>
                  <a:gd name="connsiteY479" fmla="*/ 4160366 h 5151823"/>
                  <a:gd name="connsiteX480" fmla="*/ 4300786 w 5060802"/>
                  <a:gd name="connsiteY480" fmla="*/ 4160420 h 5151823"/>
                  <a:gd name="connsiteX481" fmla="*/ 4300786 w 5060802"/>
                  <a:gd name="connsiteY481" fmla="*/ 4160420 h 5151823"/>
                  <a:gd name="connsiteX482" fmla="*/ 4295453 w 5060802"/>
                  <a:gd name="connsiteY482" fmla="*/ 4162241 h 5151823"/>
                  <a:gd name="connsiteX483" fmla="*/ 4295453 w 5060802"/>
                  <a:gd name="connsiteY483" fmla="*/ 4162241 h 5151823"/>
                  <a:gd name="connsiteX484" fmla="*/ 4288644 w 5060802"/>
                  <a:gd name="connsiteY484" fmla="*/ 4159037 h 5151823"/>
                  <a:gd name="connsiteX485" fmla="*/ 951099 w 5060802"/>
                  <a:gd name="connsiteY485" fmla="*/ 4106827 h 5151823"/>
                  <a:gd name="connsiteX486" fmla="*/ 953848 w 5060802"/>
                  <a:gd name="connsiteY486" fmla="*/ 4094939 h 5151823"/>
                  <a:gd name="connsiteX487" fmla="*/ 953848 w 5060802"/>
                  <a:gd name="connsiteY487" fmla="*/ 4094939 h 5151823"/>
                  <a:gd name="connsiteX488" fmla="*/ 965735 w 5060802"/>
                  <a:gd name="connsiteY488" fmla="*/ 4097688 h 5151823"/>
                  <a:gd name="connsiteX489" fmla="*/ 965735 w 5060802"/>
                  <a:gd name="connsiteY489" fmla="*/ 4097688 h 5151823"/>
                  <a:gd name="connsiteX490" fmla="*/ 962987 w 5060802"/>
                  <a:gd name="connsiteY490" fmla="*/ 4109576 h 5151823"/>
                  <a:gd name="connsiteX491" fmla="*/ 962987 w 5060802"/>
                  <a:gd name="connsiteY491" fmla="*/ 4109576 h 5151823"/>
                  <a:gd name="connsiteX492" fmla="*/ 958417 w 5060802"/>
                  <a:gd name="connsiteY492" fmla="*/ 4110868 h 5151823"/>
                  <a:gd name="connsiteX493" fmla="*/ 958417 w 5060802"/>
                  <a:gd name="connsiteY493" fmla="*/ 4110868 h 5151823"/>
                  <a:gd name="connsiteX494" fmla="*/ 951099 w 5060802"/>
                  <a:gd name="connsiteY494" fmla="*/ 4106827 h 5151823"/>
                  <a:gd name="connsiteX495" fmla="*/ 4364283 w 5060802"/>
                  <a:gd name="connsiteY495" fmla="*/ 4088732 h 5151823"/>
                  <a:gd name="connsiteX496" fmla="*/ 4363519 w 5060802"/>
                  <a:gd name="connsiteY496" fmla="*/ 4076571 h 5151823"/>
                  <a:gd name="connsiteX497" fmla="*/ 4363519 w 5060802"/>
                  <a:gd name="connsiteY497" fmla="*/ 4076571 h 5151823"/>
                  <a:gd name="connsiteX498" fmla="*/ 4375752 w 5060802"/>
                  <a:gd name="connsiteY498" fmla="*/ 4075807 h 5151823"/>
                  <a:gd name="connsiteX499" fmla="*/ 4375752 w 5060802"/>
                  <a:gd name="connsiteY499" fmla="*/ 4075807 h 5151823"/>
                  <a:gd name="connsiteX500" fmla="*/ 4376444 w 5060802"/>
                  <a:gd name="connsiteY500" fmla="*/ 4087949 h 5151823"/>
                  <a:gd name="connsiteX501" fmla="*/ 4376444 w 5060802"/>
                  <a:gd name="connsiteY501" fmla="*/ 4087949 h 5151823"/>
                  <a:gd name="connsiteX502" fmla="*/ 4369982 w 5060802"/>
                  <a:gd name="connsiteY502" fmla="*/ 4090880 h 5151823"/>
                  <a:gd name="connsiteX503" fmla="*/ 4369982 w 5060802"/>
                  <a:gd name="connsiteY503" fmla="*/ 4090880 h 5151823"/>
                  <a:gd name="connsiteX504" fmla="*/ 4364283 w 5060802"/>
                  <a:gd name="connsiteY504" fmla="*/ 4088732 h 5151823"/>
                  <a:gd name="connsiteX505" fmla="*/ 888895 w 5060802"/>
                  <a:gd name="connsiteY505" fmla="*/ 4026837 h 5151823"/>
                  <a:gd name="connsiteX506" fmla="*/ 888935 w 5060802"/>
                  <a:gd name="connsiteY506" fmla="*/ 4014822 h 5151823"/>
                  <a:gd name="connsiteX507" fmla="*/ 889059 w 5060802"/>
                  <a:gd name="connsiteY507" fmla="*/ 4014695 h 5151823"/>
                  <a:gd name="connsiteX508" fmla="*/ 889059 w 5060802"/>
                  <a:gd name="connsiteY508" fmla="*/ 4014695 h 5151823"/>
                  <a:gd name="connsiteX509" fmla="*/ 901081 w 5060802"/>
                  <a:gd name="connsiteY509" fmla="*/ 4014731 h 5151823"/>
                  <a:gd name="connsiteX510" fmla="*/ 901201 w 5060802"/>
                  <a:gd name="connsiteY510" fmla="*/ 4014859 h 5151823"/>
                  <a:gd name="connsiteX511" fmla="*/ 901201 w 5060802"/>
                  <a:gd name="connsiteY511" fmla="*/ 4014859 h 5151823"/>
                  <a:gd name="connsiteX512" fmla="*/ 901096 w 5060802"/>
                  <a:gd name="connsiteY512" fmla="*/ 4027037 h 5151823"/>
                  <a:gd name="connsiteX513" fmla="*/ 901037 w 5060802"/>
                  <a:gd name="connsiteY513" fmla="*/ 4027092 h 5151823"/>
                  <a:gd name="connsiteX514" fmla="*/ 901037 w 5060802"/>
                  <a:gd name="connsiteY514" fmla="*/ 4027092 h 5151823"/>
                  <a:gd name="connsiteX515" fmla="*/ 895012 w 5060802"/>
                  <a:gd name="connsiteY515" fmla="*/ 4029513 h 5151823"/>
                  <a:gd name="connsiteX516" fmla="*/ 895012 w 5060802"/>
                  <a:gd name="connsiteY516" fmla="*/ 4029513 h 5151823"/>
                  <a:gd name="connsiteX517" fmla="*/ 888895 w 5060802"/>
                  <a:gd name="connsiteY517" fmla="*/ 4026782 h 5151823"/>
                  <a:gd name="connsiteX518" fmla="*/ 4427689 w 5060802"/>
                  <a:gd name="connsiteY518" fmla="*/ 4007195 h 5151823"/>
                  <a:gd name="connsiteX519" fmla="*/ 4425104 w 5060802"/>
                  <a:gd name="connsiteY519" fmla="*/ 3995216 h 5151823"/>
                  <a:gd name="connsiteX520" fmla="*/ 4425104 w 5060802"/>
                  <a:gd name="connsiteY520" fmla="*/ 3995216 h 5151823"/>
                  <a:gd name="connsiteX521" fmla="*/ 4437009 w 5060802"/>
                  <a:gd name="connsiteY521" fmla="*/ 3992722 h 5151823"/>
                  <a:gd name="connsiteX522" fmla="*/ 4437009 w 5060802"/>
                  <a:gd name="connsiteY522" fmla="*/ 3992722 h 5151823"/>
                  <a:gd name="connsiteX523" fmla="*/ 4439668 w 5060802"/>
                  <a:gd name="connsiteY523" fmla="*/ 4004482 h 5151823"/>
                  <a:gd name="connsiteX524" fmla="*/ 4439577 w 5060802"/>
                  <a:gd name="connsiteY524" fmla="*/ 4004610 h 5151823"/>
                  <a:gd name="connsiteX525" fmla="*/ 4439577 w 5060802"/>
                  <a:gd name="connsiteY525" fmla="*/ 4004610 h 5151823"/>
                  <a:gd name="connsiteX526" fmla="*/ 4432294 w 5060802"/>
                  <a:gd name="connsiteY526" fmla="*/ 4008578 h 5151823"/>
                  <a:gd name="connsiteX527" fmla="*/ 4432294 w 5060802"/>
                  <a:gd name="connsiteY527" fmla="*/ 4008578 h 5151823"/>
                  <a:gd name="connsiteX528" fmla="*/ 4427689 w 5060802"/>
                  <a:gd name="connsiteY528" fmla="*/ 4007140 h 5151823"/>
                  <a:gd name="connsiteX529" fmla="*/ 810835 w 5060802"/>
                  <a:gd name="connsiteY529" fmla="*/ 3962248 h 5151823"/>
                  <a:gd name="connsiteX530" fmla="*/ 808232 w 5060802"/>
                  <a:gd name="connsiteY530" fmla="*/ 3950361 h 5151823"/>
                  <a:gd name="connsiteX531" fmla="*/ 808232 w 5060802"/>
                  <a:gd name="connsiteY531" fmla="*/ 3950361 h 5151823"/>
                  <a:gd name="connsiteX532" fmla="*/ 820210 w 5060802"/>
                  <a:gd name="connsiteY532" fmla="*/ 3947867 h 5151823"/>
                  <a:gd name="connsiteX533" fmla="*/ 820210 w 5060802"/>
                  <a:gd name="connsiteY533" fmla="*/ 3947867 h 5151823"/>
                  <a:gd name="connsiteX534" fmla="*/ 822722 w 5060802"/>
                  <a:gd name="connsiteY534" fmla="*/ 3959754 h 5151823"/>
                  <a:gd name="connsiteX535" fmla="*/ 822722 w 5060802"/>
                  <a:gd name="connsiteY535" fmla="*/ 3959754 h 5151823"/>
                  <a:gd name="connsiteX536" fmla="*/ 815441 w 5060802"/>
                  <a:gd name="connsiteY536" fmla="*/ 3963723 h 5151823"/>
                  <a:gd name="connsiteX537" fmla="*/ 815441 w 5060802"/>
                  <a:gd name="connsiteY537" fmla="*/ 3963723 h 5151823"/>
                  <a:gd name="connsiteX538" fmla="*/ 810835 w 5060802"/>
                  <a:gd name="connsiteY538" fmla="*/ 3962248 h 5151823"/>
                  <a:gd name="connsiteX539" fmla="*/ 4478697 w 5060802"/>
                  <a:gd name="connsiteY539" fmla="*/ 3917193 h 5151823"/>
                  <a:gd name="connsiteX540" fmla="*/ 4474492 w 5060802"/>
                  <a:gd name="connsiteY540" fmla="*/ 3905724 h 5151823"/>
                  <a:gd name="connsiteX541" fmla="*/ 4474492 w 5060802"/>
                  <a:gd name="connsiteY541" fmla="*/ 3905724 h 5151823"/>
                  <a:gd name="connsiteX542" fmla="*/ 4485870 w 5060802"/>
                  <a:gd name="connsiteY542" fmla="*/ 3901591 h 5151823"/>
                  <a:gd name="connsiteX543" fmla="*/ 4485870 w 5060802"/>
                  <a:gd name="connsiteY543" fmla="*/ 3901591 h 5151823"/>
                  <a:gd name="connsiteX544" fmla="*/ 4485870 w 5060802"/>
                  <a:gd name="connsiteY544" fmla="*/ 3901591 h 5151823"/>
                  <a:gd name="connsiteX545" fmla="*/ 4490094 w 5060802"/>
                  <a:gd name="connsiteY545" fmla="*/ 3913060 h 5151823"/>
                  <a:gd name="connsiteX546" fmla="*/ 4490094 w 5060802"/>
                  <a:gd name="connsiteY546" fmla="*/ 3913060 h 5151823"/>
                  <a:gd name="connsiteX547" fmla="*/ 4482247 w 5060802"/>
                  <a:gd name="connsiteY547" fmla="*/ 3918048 h 5151823"/>
                  <a:gd name="connsiteX548" fmla="*/ 4482247 w 5060802"/>
                  <a:gd name="connsiteY548" fmla="*/ 3918048 h 5151823"/>
                  <a:gd name="connsiteX549" fmla="*/ 4478697 w 5060802"/>
                  <a:gd name="connsiteY549" fmla="*/ 3917193 h 5151823"/>
                  <a:gd name="connsiteX550" fmla="*/ 720268 w 5060802"/>
                  <a:gd name="connsiteY550" fmla="*/ 3917193 h 5151823"/>
                  <a:gd name="connsiteX551" fmla="*/ 715018 w 5060802"/>
                  <a:gd name="connsiteY551" fmla="*/ 3906288 h 5151823"/>
                  <a:gd name="connsiteX552" fmla="*/ 715026 w 5060802"/>
                  <a:gd name="connsiteY552" fmla="*/ 3906270 h 5151823"/>
                  <a:gd name="connsiteX553" fmla="*/ 715026 w 5060802"/>
                  <a:gd name="connsiteY553" fmla="*/ 3906270 h 5151823"/>
                  <a:gd name="connsiteX554" fmla="*/ 726057 w 5060802"/>
                  <a:gd name="connsiteY554" fmla="*/ 3901009 h 5151823"/>
                  <a:gd name="connsiteX555" fmla="*/ 726057 w 5060802"/>
                  <a:gd name="connsiteY555" fmla="*/ 3901009 h 5151823"/>
                  <a:gd name="connsiteX556" fmla="*/ 731300 w 5060802"/>
                  <a:gd name="connsiteY556" fmla="*/ 3912041 h 5151823"/>
                  <a:gd name="connsiteX557" fmla="*/ 731300 w 5060802"/>
                  <a:gd name="connsiteY557" fmla="*/ 3912041 h 5151823"/>
                  <a:gd name="connsiteX558" fmla="*/ 723108 w 5060802"/>
                  <a:gd name="connsiteY558" fmla="*/ 3917739 h 5151823"/>
                  <a:gd name="connsiteX559" fmla="*/ 723108 w 5060802"/>
                  <a:gd name="connsiteY559" fmla="*/ 3917739 h 5151823"/>
                  <a:gd name="connsiteX560" fmla="*/ 720268 w 5060802"/>
                  <a:gd name="connsiteY560" fmla="*/ 3917265 h 5151823"/>
                  <a:gd name="connsiteX561" fmla="*/ 621710 w 5060802"/>
                  <a:gd name="connsiteY561" fmla="*/ 3894892 h 5151823"/>
                  <a:gd name="connsiteX562" fmla="*/ 613955 w 5060802"/>
                  <a:gd name="connsiteY562" fmla="*/ 3885408 h 5151823"/>
                  <a:gd name="connsiteX563" fmla="*/ 613955 w 5060802"/>
                  <a:gd name="connsiteY563" fmla="*/ 3885408 h 5151823"/>
                  <a:gd name="connsiteX564" fmla="*/ 623379 w 5060802"/>
                  <a:gd name="connsiteY564" fmla="*/ 3877744 h 5151823"/>
                  <a:gd name="connsiteX565" fmla="*/ 623440 w 5060802"/>
                  <a:gd name="connsiteY565" fmla="*/ 3877744 h 5151823"/>
                  <a:gd name="connsiteX566" fmla="*/ 623440 w 5060802"/>
                  <a:gd name="connsiteY566" fmla="*/ 3877744 h 5151823"/>
                  <a:gd name="connsiteX567" fmla="*/ 631118 w 5060802"/>
                  <a:gd name="connsiteY567" fmla="*/ 3886992 h 5151823"/>
                  <a:gd name="connsiteX568" fmla="*/ 631104 w 5060802"/>
                  <a:gd name="connsiteY568" fmla="*/ 3887137 h 5151823"/>
                  <a:gd name="connsiteX569" fmla="*/ 631104 w 5060802"/>
                  <a:gd name="connsiteY569" fmla="*/ 3887137 h 5151823"/>
                  <a:gd name="connsiteX570" fmla="*/ 622566 w 5060802"/>
                  <a:gd name="connsiteY570" fmla="*/ 3894892 h 5151823"/>
                  <a:gd name="connsiteX571" fmla="*/ 621710 w 5060802"/>
                  <a:gd name="connsiteY571" fmla="*/ 3894892 h 5151823"/>
                  <a:gd name="connsiteX572" fmla="*/ 518746 w 5060802"/>
                  <a:gd name="connsiteY572" fmla="*/ 3885572 h 5151823"/>
                  <a:gd name="connsiteX573" fmla="*/ 510737 w 5060802"/>
                  <a:gd name="connsiteY573" fmla="*/ 3876469 h 5151823"/>
                  <a:gd name="connsiteX574" fmla="*/ 510737 w 5060802"/>
                  <a:gd name="connsiteY574" fmla="*/ 3876469 h 5151823"/>
                  <a:gd name="connsiteX575" fmla="*/ 519870 w 5060802"/>
                  <a:gd name="connsiteY575" fmla="*/ 3868459 h 5151823"/>
                  <a:gd name="connsiteX576" fmla="*/ 519948 w 5060802"/>
                  <a:gd name="connsiteY576" fmla="*/ 3868459 h 5151823"/>
                  <a:gd name="connsiteX577" fmla="*/ 519948 w 5060802"/>
                  <a:gd name="connsiteY577" fmla="*/ 3868459 h 5151823"/>
                  <a:gd name="connsiteX578" fmla="*/ 527976 w 5060802"/>
                  <a:gd name="connsiteY578" fmla="*/ 3877671 h 5151823"/>
                  <a:gd name="connsiteX579" fmla="*/ 527976 w 5060802"/>
                  <a:gd name="connsiteY579" fmla="*/ 3877671 h 5151823"/>
                  <a:gd name="connsiteX580" fmla="*/ 519347 w 5060802"/>
                  <a:gd name="connsiteY580" fmla="*/ 3885681 h 5151823"/>
                  <a:gd name="connsiteX581" fmla="*/ 519347 w 5060802"/>
                  <a:gd name="connsiteY581" fmla="*/ 3885681 h 5151823"/>
                  <a:gd name="connsiteX582" fmla="*/ 518746 w 5060802"/>
                  <a:gd name="connsiteY582" fmla="*/ 3885644 h 5151823"/>
                  <a:gd name="connsiteX583" fmla="*/ 414836 w 5060802"/>
                  <a:gd name="connsiteY583" fmla="*/ 3875668 h 5151823"/>
                  <a:gd name="connsiteX584" fmla="*/ 414836 w 5060802"/>
                  <a:gd name="connsiteY584" fmla="*/ 3875668 h 5151823"/>
                  <a:gd name="connsiteX585" fmla="*/ 407769 w 5060802"/>
                  <a:gd name="connsiteY585" fmla="*/ 3865783 h 5151823"/>
                  <a:gd name="connsiteX586" fmla="*/ 407773 w 5060802"/>
                  <a:gd name="connsiteY586" fmla="*/ 3865765 h 5151823"/>
                  <a:gd name="connsiteX587" fmla="*/ 407773 w 5060802"/>
                  <a:gd name="connsiteY587" fmla="*/ 3865765 h 5151823"/>
                  <a:gd name="connsiteX588" fmla="*/ 417618 w 5060802"/>
                  <a:gd name="connsiteY588" fmla="*/ 3858593 h 5151823"/>
                  <a:gd name="connsiteX589" fmla="*/ 417694 w 5060802"/>
                  <a:gd name="connsiteY589" fmla="*/ 3858611 h 5151823"/>
                  <a:gd name="connsiteX590" fmla="*/ 417694 w 5060802"/>
                  <a:gd name="connsiteY590" fmla="*/ 3858702 h 5151823"/>
                  <a:gd name="connsiteX591" fmla="*/ 424767 w 5060802"/>
                  <a:gd name="connsiteY591" fmla="*/ 3868459 h 5151823"/>
                  <a:gd name="connsiteX592" fmla="*/ 424757 w 5060802"/>
                  <a:gd name="connsiteY592" fmla="*/ 3868514 h 5151823"/>
                  <a:gd name="connsiteX593" fmla="*/ 424757 w 5060802"/>
                  <a:gd name="connsiteY593" fmla="*/ 3868514 h 5151823"/>
                  <a:gd name="connsiteX594" fmla="*/ 416220 w 5060802"/>
                  <a:gd name="connsiteY594" fmla="*/ 3875796 h 5151823"/>
                  <a:gd name="connsiteX595" fmla="*/ 416220 w 5060802"/>
                  <a:gd name="connsiteY595" fmla="*/ 3875796 h 5151823"/>
                  <a:gd name="connsiteX596" fmla="*/ 414836 w 5060802"/>
                  <a:gd name="connsiteY596" fmla="*/ 3875741 h 5151823"/>
                  <a:gd name="connsiteX597" fmla="*/ 313438 w 5060802"/>
                  <a:gd name="connsiteY597" fmla="*/ 3848708 h 5151823"/>
                  <a:gd name="connsiteX598" fmla="*/ 313438 w 5060802"/>
                  <a:gd name="connsiteY598" fmla="*/ 3848708 h 5151823"/>
                  <a:gd name="connsiteX599" fmla="*/ 308341 w 5060802"/>
                  <a:gd name="connsiteY599" fmla="*/ 3837585 h 5151823"/>
                  <a:gd name="connsiteX600" fmla="*/ 308341 w 5060802"/>
                  <a:gd name="connsiteY600" fmla="*/ 3837585 h 5151823"/>
                  <a:gd name="connsiteX601" fmla="*/ 319313 w 5060802"/>
                  <a:gd name="connsiteY601" fmla="*/ 3832488 h 5151823"/>
                  <a:gd name="connsiteX602" fmla="*/ 319373 w 5060802"/>
                  <a:gd name="connsiteY602" fmla="*/ 3832506 h 5151823"/>
                  <a:gd name="connsiteX603" fmla="*/ 319373 w 5060802"/>
                  <a:gd name="connsiteY603" fmla="*/ 3832506 h 5151823"/>
                  <a:gd name="connsiteX604" fmla="*/ 324461 w 5060802"/>
                  <a:gd name="connsiteY604" fmla="*/ 3843520 h 5151823"/>
                  <a:gd name="connsiteX605" fmla="*/ 324452 w 5060802"/>
                  <a:gd name="connsiteY605" fmla="*/ 3843538 h 5151823"/>
                  <a:gd name="connsiteX606" fmla="*/ 324452 w 5060802"/>
                  <a:gd name="connsiteY606" fmla="*/ 3843538 h 5151823"/>
                  <a:gd name="connsiteX607" fmla="*/ 316442 w 5060802"/>
                  <a:gd name="connsiteY607" fmla="*/ 3849217 h 5151823"/>
                  <a:gd name="connsiteX608" fmla="*/ 316442 w 5060802"/>
                  <a:gd name="connsiteY608" fmla="*/ 3849217 h 5151823"/>
                  <a:gd name="connsiteX609" fmla="*/ 313438 w 5060802"/>
                  <a:gd name="connsiteY609" fmla="*/ 3848780 h 5151823"/>
                  <a:gd name="connsiteX610" fmla="*/ 4515234 w 5060802"/>
                  <a:gd name="connsiteY610" fmla="*/ 3820528 h 5151823"/>
                  <a:gd name="connsiteX611" fmla="*/ 4508771 w 5060802"/>
                  <a:gd name="connsiteY611" fmla="*/ 3810187 h 5151823"/>
                  <a:gd name="connsiteX612" fmla="*/ 4508771 w 5060802"/>
                  <a:gd name="connsiteY612" fmla="*/ 3810187 h 5151823"/>
                  <a:gd name="connsiteX613" fmla="*/ 4519111 w 5060802"/>
                  <a:gd name="connsiteY613" fmla="*/ 3803725 h 5151823"/>
                  <a:gd name="connsiteX614" fmla="*/ 4519111 w 5060802"/>
                  <a:gd name="connsiteY614" fmla="*/ 3803725 h 5151823"/>
                  <a:gd name="connsiteX615" fmla="*/ 4525574 w 5060802"/>
                  <a:gd name="connsiteY615" fmla="*/ 3813992 h 5151823"/>
                  <a:gd name="connsiteX616" fmla="*/ 4525574 w 5060802"/>
                  <a:gd name="connsiteY616" fmla="*/ 3813992 h 5151823"/>
                  <a:gd name="connsiteX617" fmla="*/ 4525574 w 5060802"/>
                  <a:gd name="connsiteY617" fmla="*/ 3813992 h 5151823"/>
                  <a:gd name="connsiteX618" fmla="*/ 4525574 w 5060802"/>
                  <a:gd name="connsiteY618" fmla="*/ 3813992 h 5151823"/>
                  <a:gd name="connsiteX619" fmla="*/ 4525574 w 5060802"/>
                  <a:gd name="connsiteY619" fmla="*/ 3813992 h 5151823"/>
                  <a:gd name="connsiteX620" fmla="*/ 4517218 w 5060802"/>
                  <a:gd name="connsiteY620" fmla="*/ 3820637 h 5151823"/>
                  <a:gd name="connsiteX621" fmla="*/ 4517218 w 5060802"/>
                  <a:gd name="connsiteY621" fmla="*/ 3820637 h 5151823"/>
                  <a:gd name="connsiteX622" fmla="*/ 4515234 w 5060802"/>
                  <a:gd name="connsiteY622" fmla="*/ 3820600 h 5151823"/>
                  <a:gd name="connsiteX623" fmla="*/ 220214 w 5060802"/>
                  <a:gd name="connsiteY623" fmla="*/ 3799829 h 5151823"/>
                  <a:gd name="connsiteX624" fmla="*/ 220214 w 5060802"/>
                  <a:gd name="connsiteY624" fmla="*/ 3799829 h 5151823"/>
                  <a:gd name="connsiteX625" fmla="*/ 220214 w 5060802"/>
                  <a:gd name="connsiteY625" fmla="*/ 3799829 h 5151823"/>
                  <a:gd name="connsiteX626" fmla="*/ 217975 w 5060802"/>
                  <a:gd name="connsiteY626" fmla="*/ 3787851 h 5151823"/>
                  <a:gd name="connsiteX627" fmla="*/ 217975 w 5060802"/>
                  <a:gd name="connsiteY627" fmla="*/ 3787851 h 5151823"/>
                  <a:gd name="connsiteX628" fmla="*/ 229873 w 5060802"/>
                  <a:gd name="connsiteY628" fmla="*/ 3785648 h 5151823"/>
                  <a:gd name="connsiteX629" fmla="*/ 229953 w 5060802"/>
                  <a:gd name="connsiteY629" fmla="*/ 3785703 h 5151823"/>
                  <a:gd name="connsiteX630" fmla="*/ 229953 w 5060802"/>
                  <a:gd name="connsiteY630" fmla="*/ 3785703 h 5151823"/>
                  <a:gd name="connsiteX631" fmla="*/ 232205 w 5060802"/>
                  <a:gd name="connsiteY631" fmla="*/ 3797626 h 5151823"/>
                  <a:gd name="connsiteX632" fmla="*/ 232174 w 5060802"/>
                  <a:gd name="connsiteY632" fmla="*/ 3797663 h 5151823"/>
                  <a:gd name="connsiteX633" fmla="*/ 232174 w 5060802"/>
                  <a:gd name="connsiteY633" fmla="*/ 3797663 h 5151823"/>
                  <a:gd name="connsiteX634" fmla="*/ 225111 w 5060802"/>
                  <a:gd name="connsiteY634" fmla="*/ 3801304 h 5151823"/>
                  <a:gd name="connsiteX635" fmla="*/ 225111 w 5060802"/>
                  <a:gd name="connsiteY635" fmla="*/ 3801304 h 5151823"/>
                  <a:gd name="connsiteX636" fmla="*/ 220214 w 5060802"/>
                  <a:gd name="connsiteY636" fmla="*/ 3799829 h 5151823"/>
                  <a:gd name="connsiteX637" fmla="*/ 140679 w 5060802"/>
                  <a:gd name="connsiteY637" fmla="*/ 3731162 h 5151823"/>
                  <a:gd name="connsiteX638" fmla="*/ 141050 w 5060802"/>
                  <a:gd name="connsiteY638" fmla="*/ 3718984 h 5151823"/>
                  <a:gd name="connsiteX639" fmla="*/ 141116 w 5060802"/>
                  <a:gd name="connsiteY639" fmla="*/ 3718929 h 5151823"/>
                  <a:gd name="connsiteX640" fmla="*/ 141116 w 5060802"/>
                  <a:gd name="connsiteY640" fmla="*/ 3718929 h 5151823"/>
                  <a:gd name="connsiteX641" fmla="*/ 153258 w 5060802"/>
                  <a:gd name="connsiteY641" fmla="*/ 3719366 h 5151823"/>
                  <a:gd name="connsiteX642" fmla="*/ 153258 w 5060802"/>
                  <a:gd name="connsiteY642" fmla="*/ 3719366 h 5151823"/>
                  <a:gd name="connsiteX643" fmla="*/ 152839 w 5060802"/>
                  <a:gd name="connsiteY643" fmla="*/ 3731599 h 5151823"/>
                  <a:gd name="connsiteX644" fmla="*/ 152839 w 5060802"/>
                  <a:gd name="connsiteY644" fmla="*/ 3731599 h 5151823"/>
                  <a:gd name="connsiteX645" fmla="*/ 146978 w 5060802"/>
                  <a:gd name="connsiteY645" fmla="*/ 3733930 h 5151823"/>
                  <a:gd name="connsiteX646" fmla="*/ 146978 w 5060802"/>
                  <a:gd name="connsiteY646" fmla="*/ 3733930 h 5151823"/>
                  <a:gd name="connsiteX647" fmla="*/ 140679 w 5060802"/>
                  <a:gd name="connsiteY647" fmla="*/ 3731162 h 5151823"/>
                  <a:gd name="connsiteX648" fmla="*/ 4526866 w 5060802"/>
                  <a:gd name="connsiteY648" fmla="*/ 3717982 h 5151823"/>
                  <a:gd name="connsiteX649" fmla="*/ 4518347 w 5060802"/>
                  <a:gd name="connsiteY649" fmla="*/ 3709281 h 5151823"/>
                  <a:gd name="connsiteX650" fmla="*/ 4518347 w 5060802"/>
                  <a:gd name="connsiteY650" fmla="*/ 3709281 h 5151823"/>
                  <a:gd name="connsiteX651" fmla="*/ 4527121 w 5060802"/>
                  <a:gd name="connsiteY651" fmla="*/ 3700761 h 5151823"/>
                  <a:gd name="connsiteX652" fmla="*/ 4527121 w 5060802"/>
                  <a:gd name="connsiteY652" fmla="*/ 3700761 h 5151823"/>
                  <a:gd name="connsiteX653" fmla="*/ 4535659 w 5060802"/>
                  <a:gd name="connsiteY653" fmla="*/ 3709463 h 5151823"/>
                  <a:gd name="connsiteX654" fmla="*/ 4535659 w 5060802"/>
                  <a:gd name="connsiteY654" fmla="*/ 3709463 h 5151823"/>
                  <a:gd name="connsiteX655" fmla="*/ 4527030 w 5060802"/>
                  <a:gd name="connsiteY655" fmla="*/ 3717982 h 5151823"/>
                  <a:gd name="connsiteX656" fmla="*/ 4526866 w 5060802"/>
                  <a:gd name="connsiteY656" fmla="*/ 3717982 h 5151823"/>
                  <a:gd name="connsiteX657" fmla="*/ 77874 w 5060802"/>
                  <a:gd name="connsiteY657" fmla="*/ 3646986 h 5151823"/>
                  <a:gd name="connsiteX658" fmla="*/ 77874 w 5060802"/>
                  <a:gd name="connsiteY658" fmla="*/ 3646986 h 5151823"/>
                  <a:gd name="connsiteX659" fmla="*/ 80878 w 5060802"/>
                  <a:gd name="connsiteY659" fmla="*/ 3635171 h 5151823"/>
                  <a:gd name="connsiteX660" fmla="*/ 80878 w 5060802"/>
                  <a:gd name="connsiteY660" fmla="*/ 3635171 h 5151823"/>
                  <a:gd name="connsiteX661" fmla="*/ 92692 w 5060802"/>
                  <a:gd name="connsiteY661" fmla="*/ 3638193 h 5151823"/>
                  <a:gd name="connsiteX662" fmla="*/ 92692 w 5060802"/>
                  <a:gd name="connsiteY662" fmla="*/ 3638193 h 5151823"/>
                  <a:gd name="connsiteX663" fmla="*/ 89670 w 5060802"/>
                  <a:gd name="connsiteY663" fmla="*/ 3649989 h 5151823"/>
                  <a:gd name="connsiteX664" fmla="*/ 89670 w 5060802"/>
                  <a:gd name="connsiteY664" fmla="*/ 3649989 h 5151823"/>
                  <a:gd name="connsiteX665" fmla="*/ 85283 w 5060802"/>
                  <a:gd name="connsiteY665" fmla="*/ 3651209 h 5151823"/>
                  <a:gd name="connsiteX666" fmla="*/ 85283 w 5060802"/>
                  <a:gd name="connsiteY666" fmla="*/ 3651209 h 5151823"/>
                  <a:gd name="connsiteX667" fmla="*/ 77874 w 5060802"/>
                  <a:gd name="connsiteY667" fmla="*/ 3646913 h 5151823"/>
                  <a:gd name="connsiteX668" fmla="*/ 4508607 w 5060802"/>
                  <a:gd name="connsiteY668" fmla="*/ 3608465 h 5151823"/>
                  <a:gd name="connsiteX669" fmla="*/ 4515179 w 5060802"/>
                  <a:gd name="connsiteY669" fmla="*/ 3598344 h 5151823"/>
                  <a:gd name="connsiteX670" fmla="*/ 4515324 w 5060802"/>
                  <a:gd name="connsiteY670" fmla="*/ 3598307 h 5151823"/>
                  <a:gd name="connsiteX671" fmla="*/ 4515324 w 5060802"/>
                  <a:gd name="connsiteY671" fmla="*/ 3598307 h 5151823"/>
                  <a:gd name="connsiteX672" fmla="*/ 4525464 w 5060802"/>
                  <a:gd name="connsiteY672" fmla="*/ 3604879 h 5151823"/>
                  <a:gd name="connsiteX673" fmla="*/ 4525483 w 5060802"/>
                  <a:gd name="connsiteY673" fmla="*/ 3605007 h 5151823"/>
                  <a:gd name="connsiteX674" fmla="*/ 4525483 w 5060802"/>
                  <a:gd name="connsiteY674" fmla="*/ 3605007 h 5151823"/>
                  <a:gd name="connsiteX675" fmla="*/ 4518765 w 5060802"/>
                  <a:gd name="connsiteY675" fmla="*/ 3615183 h 5151823"/>
                  <a:gd name="connsiteX676" fmla="*/ 4518765 w 5060802"/>
                  <a:gd name="connsiteY676" fmla="*/ 3615183 h 5151823"/>
                  <a:gd name="connsiteX677" fmla="*/ 4517036 w 5060802"/>
                  <a:gd name="connsiteY677" fmla="*/ 3615365 h 5151823"/>
                  <a:gd name="connsiteX678" fmla="*/ 4517036 w 5060802"/>
                  <a:gd name="connsiteY678" fmla="*/ 3615365 h 5151823"/>
                  <a:gd name="connsiteX679" fmla="*/ 4508607 w 5060802"/>
                  <a:gd name="connsiteY679" fmla="*/ 3608393 h 5151823"/>
                  <a:gd name="connsiteX680" fmla="*/ 34639 w 5060802"/>
                  <a:gd name="connsiteY680" fmla="*/ 3551085 h 5151823"/>
                  <a:gd name="connsiteX681" fmla="*/ 39949 w 5060802"/>
                  <a:gd name="connsiteY681" fmla="*/ 3540217 h 5151823"/>
                  <a:gd name="connsiteX682" fmla="*/ 40100 w 5060802"/>
                  <a:gd name="connsiteY682" fmla="*/ 3540163 h 5151823"/>
                  <a:gd name="connsiteX683" fmla="*/ 40100 w 5060802"/>
                  <a:gd name="connsiteY683" fmla="*/ 3540163 h 5151823"/>
                  <a:gd name="connsiteX684" fmla="*/ 51023 w 5060802"/>
                  <a:gd name="connsiteY684" fmla="*/ 3545624 h 5151823"/>
                  <a:gd name="connsiteX685" fmla="*/ 51023 w 5060802"/>
                  <a:gd name="connsiteY685" fmla="*/ 3545624 h 5151823"/>
                  <a:gd name="connsiteX686" fmla="*/ 45516 w 5060802"/>
                  <a:gd name="connsiteY686" fmla="*/ 3556510 h 5151823"/>
                  <a:gd name="connsiteX687" fmla="*/ 45416 w 5060802"/>
                  <a:gd name="connsiteY687" fmla="*/ 3556547 h 5151823"/>
                  <a:gd name="connsiteX688" fmla="*/ 45416 w 5060802"/>
                  <a:gd name="connsiteY688" fmla="*/ 3556547 h 5151823"/>
                  <a:gd name="connsiteX689" fmla="*/ 42831 w 5060802"/>
                  <a:gd name="connsiteY689" fmla="*/ 3556965 h 5151823"/>
                  <a:gd name="connsiteX690" fmla="*/ 42831 w 5060802"/>
                  <a:gd name="connsiteY690" fmla="*/ 3556965 h 5151823"/>
                  <a:gd name="connsiteX691" fmla="*/ 34639 w 5060802"/>
                  <a:gd name="connsiteY691" fmla="*/ 3551085 h 5151823"/>
                  <a:gd name="connsiteX692" fmla="*/ 4487417 w 5060802"/>
                  <a:gd name="connsiteY692" fmla="*/ 3506994 h 5151823"/>
                  <a:gd name="connsiteX693" fmla="*/ 4487417 w 5060802"/>
                  <a:gd name="connsiteY693" fmla="*/ 3506994 h 5151823"/>
                  <a:gd name="connsiteX694" fmla="*/ 4493916 w 5060802"/>
                  <a:gd name="connsiteY694" fmla="*/ 3496855 h 5151823"/>
                  <a:gd name="connsiteX695" fmla="*/ 4494044 w 5060802"/>
                  <a:gd name="connsiteY695" fmla="*/ 3496818 h 5151823"/>
                  <a:gd name="connsiteX696" fmla="*/ 4494044 w 5060802"/>
                  <a:gd name="connsiteY696" fmla="*/ 3496818 h 5151823"/>
                  <a:gd name="connsiteX697" fmla="*/ 4504183 w 5060802"/>
                  <a:gd name="connsiteY697" fmla="*/ 3503317 h 5151823"/>
                  <a:gd name="connsiteX698" fmla="*/ 4504220 w 5060802"/>
                  <a:gd name="connsiteY698" fmla="*/ 3503463 h 5151823"/>
                  <a:gd name="connsiteX699" fmla="*/ 4504220 w 5060802"/>
                  <a:gd name="connsiteY699" fmla="*/ 3503463 h 5151823"/>
                  <a:gd name="connsiteX700" fmla="*/ 4497739 w 5060802"/>
                  <a:gd name="connsiteY700" fmla="*/ 3513584 h 5151823"/>
                  <a:gd name="connsiteX701" fmla="*/ 4497576 w 5060802"/>
                  <a:gd name="connsiteY701" fmla="*/ 3513621 h 5151823"/>
                  <a:gd name="connsiteX702" fmla="*/ 4497576 w 5060802"/>
                  <a:gd name="connsiteY702" fmla="*/ 3513621 h 5151823"/>
                  <a:gd name="connsiteX703" fmla="*/ 4495755 w 5060802"/>
                  <a:gd name="connsiteY703" fmla="*/ 3513876 h 5151823"/>
                  <a:gd name="connsiteX704" fmla="*/ 4495755 w 5060802"/>
                  <a:gd name="connsiteY704" fmla="*/ 3513876 h 5151823"/>
                  <a:gd name="connsiteX705" fmla="*/ 4487417 w 5060802"/>
                  <a:gd name="connsiteY705" fmla="*/ 3506994 h 5151823"/>
                  <a:gd name="connsiteX706" fmla="*/ 13686 w 5060802"/>
                  <a:gd name="connsiteY706" fmla="*/ 3448049 h 5151823"/>
                  <a:gd name="connsiteX707" fmla="*/ 21506 w 5060802"/>
                  <a:gd name="connsiteY707" fmla="*/ 3438746 h 5151823"/>
                  <a:gd name="connsiteX708" fmla="*/ 21532 w 5060802"/>
                  <a:gd name="connsiteY708" fmla="*/ 3438746 h 5151823"/>
                  <a:gd name="connsiteX709" fmla="*/ 21532 w 5060802"/>
                  <a:gd name="connsiteY709" fmla="*/ 3438746 h 5151823"/>
                  <a:gd name="connsiteX710" fmla="*/ 30925 w 5060802"/>
                  <a:gd name="connsiteY710" fmla="*/ 3446574 h 5151823"/>
                  <a:gd name="connsiteX711" fmla="*/ 30925 w 5060802"/>
                  <a:gd name="connsiteY711" fmla="*/ 3446574 h 5151823"/>
                  <a:gd name="connsiteX712" fmla="*/ 22988 w 5060802"/>
                  <a:gd name="connsiteY712" fmla="*/ 3455895 h 5151823"/>
                  <a:gd name="connsiteX713" fmla="*/ 22988 w 5060802"/>
                  <a:gd name="connsiteY713" fmla="*/ 3455895 h 5151823"/>
                  <a:gd name="connsiteX714" fmla="*/ 22296 w 5060802"/>
                  <a:gd name="connsiteY714" fmla="*/ 3455895 h 5151823"/>
                  <a:gd name="connsiteX715" fmla="*/ 22296 w 5060802"/>
                  <a:gd name="connsiteY715" fmla="*/ 3455895 h 5151823"/>
                  <a:gd name="connsiteX716" fmla="*/ 13686 w 5060802"/>
                  <a:gd name="connsiteY716" fmla="*/ 3448049 h 5151823"/>
                  <a:gd name="connsiteX717" fmla="*/ 4472854 w 5060802"/>
                  <a:gd name="connsiteY717" fmla="*/ 3403430 h 5151823"/>
                  <a:gd name="connsiteX718" fmla="*/ 4480955 w 5060802"/>
                  <a:gd name="connsiteY718" fmla="*/ 3394328 h 5151823"/>
                  <a:gd name="connsiteX719" fmla="*/ 4480955 w 5060802"/>
                  <a:gd name="connsiteY719" fmla="*/ 3394328 h 5151823"/>
                  <a:gd name="connsiteX720" fmla="*/ 4490057 w 5060802"/>
                  <a:gd name="connsiteY720" fmla="*/ 3402429 h 5151823"/>
                  <a:gd name="connsiteX721" fmla="*/ 4490057 w 5060802"/>
                  <a:gd name="connsiteY721" fmla="*/ 3402429 h 5151823"/>
                  <a:gd name="connsiteX722" fmla="*/ 4481956 w 5060802"/>
                  <a:gd name="connsiteY722" fmla="*/ 3411531 h 5151823"/>
                  <a:gd name="connsiteX723" fmla="*/ 4481428 w 5060802"/>
                  <a:gd name="connsiteY723" fmla="*/ 3411531 h 5151823"/>
                  <a:gd name="connsiteX724" fmla="*/ 4472854 w 5060802"/>
                  <a:gd name="connsiteY724" fmla="*/ 3403430 h 5151823"/>
                  <a:gd name="connsiteX725" fmla="*/ 24371 w 5060802"/>
                  <a:gd name="connsiteY725" fmla="*/ 3352767 h 5151823"/>
                  <a:gd name="connsiteX726" fmla="*/ 17090 w 5060802"/>
                  <a:gd name="connsiteY726" fmla="*/ 3342937 h 5151823"/>
                  <a:gd name="connsiteX727" fmla="*/ 17090 w 5060802"/>
                  <a:gd name="connsiteY727" fmla="*/ 3342937 h 5151823"/>
                  <a:gd name="connsiteX728" fmla="*/ 26940 w 5060802"/>
                  <a:gd name="connsiteY728" fmla="*/ 3335655 h 5151823"/>
                  <a:gd name="connsiteX729" fmla="*/ 26993 w 5060802"/>
                  <a:gd name="connsiteY729" fmla="*/ 3335655 h 5151823"/>
                  <a:gd name="connsiteX730" fmla="*/ 26993 w 5060802"/>
                  <a:gd name="connsiteY730" fmla="*/ 3335655 h 5151823"/>
                  <a:gd name="connsiteX731" fmla="*/ 34147 w 5060802"/>
                  <a:gd name="connsiteY731" fmla="*/ 3345486 h 5151823"/>
                  <a:gd name="connsiteX732" fmla="*/ 34147 w 5060802"/>
                  <a:gd name="connsiteY732" fmla="*/ 3345486 h 5151823"/>
                  <a:gd name="connsiteX733" fmla="*/ 25628 w 5060802"/>
                  <a:gd name="connsiteY733" fmla="*/ 3352767 h 5151823"/>
                  <a:gd name="connsiteX734" fmla="*/ 25628 w 5060802"/>
                  <a:gd name="connsiteY734" fmla="*/ 3352767 h 5151823"/>
                  <a:gd name="connsiteX735" fmla="*/ 24371 w 5060802"/>
                  <a:gd name="connsiteY735" fmla="*/ 3352767 h 5151823"/>
                  <a:gd name="connsiteX736" fmla="*/ 4483704 w 5060802"/>
                  <a:gd name="connsiteY736" fmla="*/ 3308221 h 5151823"/>
                  <a:gd name="connsiteX737" fmla="*/ 4476112 w 5060802"/>
                  <a:gd name="connsiteY737" fmla="*/ 3298646 h 5151823"/>
                  <a:gd name="connsiteX738" fmla="*/ 4476112 w 5060802"/>
                  <a:gd name="connsiteY738" fmla="*/ 3298646 h 5151823"/>
                  <a:gd name="connsiteX739" fmla="*/ 4485597 w 5060802"/>
                  <a:gd name="connsiteY739" fmla="*/ 3291073 h 5151823"/>
                  <a:gd name="connsiteX740" fmla="*/ 4485597 w 5060802"/>
                  <a:gd name="connsiteY740" fmla="*/ 3291073 h 5151823"/>
                  <a:gd name="connsiteX741" fmla="*/ 4493261 w 5060802"/>
                  <a:gd name="connsiteY741" fmla="*/ 3300630 h 5151823"/>
                  <a:gd name="connsiteX742" fmla="*/ 4493261 w 5060802"/>
                  <a:gd name="connsiteY742" fmla="*/ 3300630 h 5151823"/>
                  <a:gd name="connsiteX743" fmla="*/ 4484741 w 5060802"/>
                  <a:gd name="connsiteY743" fmla="*/ 3308221 h 5151823"/>
                  <a:gd name="connsiteX744" fmla="*/ 4483776 w 5060802"/>
                  <a:gd name="connsiteY744" fmla="*/ 3308221 h 5151823"/>
                  <a:gd name="connsiteX745" fmla="*/ 50476 w 5060802"/>
                  <a:gd name="connsiteY745" fmla="*/ 3252899 h 5151823"/>
                  <a:gd name="connsiteX746" fmla="*/ 45816 w 5060802"/>
                  <a:gd name="connsiteY746" fmla="*/ 3241612 h 5151823"/>
                  <a:gd name="connsiteX747" fmla="*/ 45816 w 5060802"/>
                  <a:gd name="connsiteY747" fmla="*/ 3241612 h 5151823"/>
                  <a:gd name="connsiteX748" fmla="*/ 57037 w 5060802"/>
                  <a:gd name="connsiteY748" fmla="*/ 3237006 h 5151823"/>
                  <a:gd name="connsiteX749" fmla="*/ 57103 w 5060802"/>
                  <a:gd name="connsiteY749" fmla="*/ 3237043 h 5151823"/>
                  <a:gd name="connsiteX750" fmla="*/ 57103 w 5060802"/>
                  <a:gd name="connsiteY750" fmla="*/ 3237043 h 5151823"/>
                  <a:gd name="connsiteX751" fmla="*/ 61763 w 5060802"/>
                  <a:gd name="connsiteY751" fmla="*/ 3248329 h 5151823"/>
                  <a:gd name="connsiteX752" fmla="*/ 61763 w 5060802"/>
                  <a:gd name="connsiteY752" fmla="*/ 3248329 h 5151823"/>
                  <a:gd name="connsiteX753" fmla="*/ 53753 w 5060802"/>
                  <a:gd name="connsiteY753" fmla="*/ 3253590 h 5151823"/>
                  <a:gd name="connsiteX754" fmla="*/ 53753 w 5060802"/>
                  <a:gd name="connsiteY754" fmla="*/ 3253590 h 5151823"/>
                  <a:gd name="connsiteX755" fmla="*/ 50476 w 5060802"/>
                  <a:gd name="connsiteY755" fmla="*/ 3252899 h 5151823"/>
                  <a:gd name="connsiteX756" fmla="*/ 4501435 w 5060802"/>
                  <a:gd name="connsiteY756" fmla="*/ 3206368 h 5151823"/>
                  <a:gd name="connsiteX757" fmla="*/ 4495409 w 5060802"/>
                  <a:gd name="connsiteY757" fmla="*/ 3195791 h 5151823"/>
                  <a:gd name="connsiteX758" fmla="*/ 4495409 w 5060802"/>
                  <a:gd name="connsiteY758" fmla="*/ 3195773 h 5151823"/>
                  <a:gd name="connsiteX759" fmla="*/ 4495409 w 5060802"/>
                  <a:gd name="connsiteY759" fmla="*/ 3195773 h 5151823"/>
                  <a:gd name="connsiteX760" fmla="*/ 4506004 w 5060802"/>
                  <a:gd name="connsiteY760" fmla="*/ 3189748 h 5151823"/>
                  <a:gd name="connsiteX761" fmla="*/ 4506004 w 5060802"/>
                  <a:gd name="connsiteY761" fmla="*/ 3189748 h 5151823"/>
                  <a:gd name="connsiteX762" fmla="*/ 4512048 w 5060802"/>
                  <a:gd name="connsiteY762" fmla="*/ 3200251 h 5151823"/>
                  <a:gd name="connsiteX763" fmla="*/ 4512029 w 5060802"/>
                  <a:gd name="connsiteY763" fmla="*/ 3200342 h 5151823"/>
                  <a:gd name="connsiteX764" fmla="*/ 4512029 w 5060802"/>
                  <a:gd name="connsiteY764" fmla="*/ 3200342 h 5151823"/>
                  <a:gd name="connsiteX765" fmla="*/ 4503674 w 5060802"/>
                  <a:gd name="connsiteY765" fmla="*/ 3206714 h 5151823"/>
                  <a:gd name="connsiteX766" fmla="*/ 4503674 w 5060802"/>
                  <a:gd name="connsiteY766" fmla="*/ 3206714 h 5151823"/>
                  <a:gd name="connsiteX767" fmla="*/ 4501453 w 5060802"/>
                  <a:gd name="connsiteY767" fmla="*/ 3206368 h 5151823"/>
                  <a:gd name="connsiteX768" fmla="*/ 99628 w 5060802"/>
                  <a:gd name="connsiteY768" fmla="*/ 3162259 h 5151823"/>
                  <a:gd name="connsiteX769" fmla="*/ 97795 w 5060802"/>
                  <a:gd name="connsiteY769" fmla="*/ 3150299 h 5151823"/>
                  <a:gd name="connsiteX770" fmla="*/ 97808 w 5060802"/>
                  <a:gd name="connsiteY770" fmla="*/ 3150281 h 5151823"/>
                  <a:gd name="connsiteX771" fmla="*/ 97808 w 5060802"/>
                  <a:gd name="connsiteY771" fmla="*/ 3150281 h 5151823"/>
                  <a:gd name="connsiteX772" fmla="*/ 109877 w 5060802"/>
                  <a:gd name="connsiteY772" fmla="*/ 3148460 h 5151823"/>
                  <a:gd name="connsiteX773" fmla="*/ 109877 w 5060802"/>
                  <a:gd name="connsiteY773" fmla="*/ 3148460 h 5151823"/>
                  <a:gd name="connsiteX774" fmla="*/ 111698 w 5060802"/>
                  <a:gd name="connsiteY774" fmla="*/ 3160530 h 5151823"/>
                  <a:gd name="connsiteX775" fmla="*/ 111698 w 5060802"/>
                  <a:gd name="connsiteY775" fmla="*/ 3160530 h 5151823"/>
                  <a:gd name="connsiteX776" fmla="*/ 104798 w 5060802"/>
                  <a:gd name="connsiteY776" fmla="*/ 3164061 h 5151823"/>
                  <a:gd name="connsiteX777" fmla="*/ 104798 w 5060802"/>
                  <a:gd name="connsiteY777" fmla="*/ 3164061 h 5151823"/>
                  <a:gd name="connsiteX778" fmla="*/ 99665 w 5060802"/>
                  <a:gd name="connsiteY778" fmla="*/ 3162259 h 5151823"/>
                  <a:gd name="connsiteX779" fmla="*/ 4540355 w 5060802"/>
                  <a:gd name="connsiteY779" fmla="*/ 3110905 h 5151823"/>
                  <a:gd name="connsiteX780" fmla="*/ 4537297 w 5060802"/>
                  <a:gd name="connsiteY780" fmla="*/ 3099199 h 5151823"/>
                  <a:gd name="connsiteX781" fmla="*/ 4537352 w 5060802"/>
                  <a:gd name="connsiteY781" fmla="*/ 3099108 h 5151823"/>
                  <a:gd name="connsiteX782" fmla="*/ 4537352 w 5060802"/>
                  <a:gd name="connsiteY782" fmla="*/ 3099108 h 5151823"/>
                  <a:gd name="connsiteX783" fmla="*/ 4549148 w 5060802"/>
                  <a:gd name="connsiteY783" fmla="*/ 3096086 h 5151823"/>
                  <a:gd name="connsiteX784" fmla="*/ 4549148 w 5060802"/>
                  <a:gd name="connsiteY784" fmla="*/ 3096086 h 5151823"/>
                  <a:gd name="connsiteX785" fmla="*/ 4552152 w 5060802"/>
                  <a:gd name="connsiteY785" fmla="*/ 3107974 h 5151823"/>
                  <a:gd name="connsiteX786" fmla="*/ 4552152 w 5060802"/>
                  <a:gd name="connsiteY786" fmla="*/ 3107974 h 5151823"/>
                  <a:gd name="connsiteX787" fmla="*/ 4552152 w 5060802"/>
                  <a:gd name="connsiteY787" fmla="*/ 3107974 h 5151823"/>
                  <a:gd name="connsiteX788" fmla="*/ 4552152 w 5060802"/>
                  <a:gd name="connsiteY788" fmla="*/ 3107974 h 5151823"/>
                  <a:gd name="connsiteX789" fmla="*/ 4544761 w 5060802"/>
                  <a:gd name="connsiteY789" fmla="*/ 3112197 h 5151823"/>
                  <a:gd name="connsiteX790" fmla="*/ 4544761 w 5060802"/>
                  <a:gd name="connsiteY790" fmla="*/ 3112197 h 5151823"/>
                  <a:gd name="connsiteX791" fmla="*/ 4540392 w 5060802"/>
                  <a:gd name="connsiteY791" fmla="*/ 3110905 h 5151823"/>
                  <a:gd name="connsiteX792" fmla="*/ 162615 w 5060802"/>
                  <a:gd name="connsiteY792" fmla="*/ 3079957 h 5151823"/>
                  <a:gd name="connsiteX793" fmla="*/ 161259 w 5060802"/>
                  <a:gd name="connsiteY793" fmla="*/ 3067979 h 5151823"/>
                  <a:gd name="connsiteX794" fmla="*/ 161323 w 5060802"/>
                  <a:gd name="connsiteY794" fmla="*/ 3067906 h 5151823"/>
                  <a:gd name="connsiteX795" fmla="*/ 161323 w 5060802"/>
                  <a:gd name="connsiteY795" fmla="*/ 3067906 h 5151823"/>
                  <a:gd name="connsiteX796" fmla="*/ 173314 w 5060802"/>
                  <a:gd name="connsiteY796" fmla="*/ 3066486 h 5151823"/>
                  <a:gd name="connsiteX797" fmla="*/ 173465 w 5060802"/>
                  <a:gd name="connsiteY797" fmla="*/ 3066614 h 5151823"/>
                  <a:gd name="connsiteX798" fmla="*/ 173465 w 5060802"/>
                  <a:gd name="connsiteY798" fmla="*/ 3066614 h 5151823"/>
                  <a:gd name="connsiteX799" fmla="*/ 174757 w 5060802"/>
                  <a:gd name="connsiteY799" fmla="*/ 3078683 h 5151823"/>
                  <a:gd name="connsiteX800" fmla="*/ 174757 w 5060802"/>
                  <a:gd name="connsiteY800" fmla="*/ 3078683 h 5151823"/>
                  <a:gd name="connsiteX801" fmla="*/ 168040 w 5060802"/>
                  <a:gd name="connsiteY801" fmla="*/ 3081851 h 5151823"/>
                  <a:gd name="connsiteX802" fmla="*/ 168040 w 5060802"/>
                  <a:gd name="connsiteY802" fmla="*/ 3081851 h 5151823"/>
                  <a:gd name="connsiteX803" fmla="*/ 162652 w 5060802"/>
                  <a:gd name="connsiteY803" fmla="*/ 3079976 h 5151823"/>
                  <a:gd name="connsiteX804" fmla="*/ 4599374 w 5060802"/>
                  <a:gd name="connsiteY804" fmla="*/ 3026200 h 5151823"/>
                  <a:gd name="connsiteX805" fmla="*/ 4598609 w 5060802"/>
                  <a:gd name="connsiteY805" fmla="*/ 3013967 h 5151823"/>
                  <a:gd name="connsiteX806" fmla="*/ 4598609 w 5060802"/>
                  <a:gd name="connsiteY806" fmla="*/ 3013967 h 5151823"/>
                  <a:gd name="connsiteX807" fmla="*/ 4610733 w 5060802"/>
                  <a:gd name="connsiteY807" fmla="*/ 3013257 h 5151823"/>
                  <a:gd name="connsiteX808" fmla="*/ 4610752 w 5060802"/>
                  <a:gd name="connsiteY808" fmla="*/ 3013275 h 5151823"/>
                  <a:gd name="connsiteX809" fmla="*/ 4610752 w 5060802"/>
                  <a:gd name="connsiteY809" fmla="*/ 3013275 h 5151823"/>
                  <a:gd name="connsiteX810" fmla="*/ 4611589 w 5060802"/>
                  <a:gd name="connsiteY810" fmla="*/ 3025344 h 5151823"/>
                  <a:gd name="connsiteX811" fmla="*/ 4611534 w 5060802"/>
                  <a:gd name="connsiteY811" fmla="*/ 3025417 h 5151823"/>
                  <a:gd name="connsiteX812" fmla="*/ 4611534 w 5060802"/>
                  <a:gd name="connsiteY812" fmla="*/ 3025417 h 5151823"/>
                  <a:gd name="connsiteX813" fmla="*/ 4605072 w 5060802"/>
                  <a:gd name="connsiteY813" fmla="*/ 3028348 h 5151823"/>
                  <a:gd name="connsiteX814" fmla="*/ 4605072 w 5060802"/>
                  <a:gd name="connsiteY814" fmla="*/ 3028348 h 5151823"/>
                  <a:gd name="connsiteX815" fmla="*/ 4599411 w 5060802"/>
                  <a:gd name="connsiteY815" fmla="*/ 3026309 h 5151823"/>
                  <a:gd name="connsiteX816" fmla="*/ 225784 w 5060802"/>
                  <a:gd name="connsiteY816" fmla="*/ 2997965 h 5151823"/>
                  <a:gd name="connsiteX817" fmla="*/ 223793 w 5060802"/>
                  <a:gd name="connsiteY817" fmla="*/ 2986005 h 5151823"/>
                  <a:gd name="connsiteX818" fmla="*/ 223818 w 5060802"/>
                  <a:gd name="connsiteY818" fmla="*/ 2985968 h 5151823"/>
                  <a:gd name="connsiteX819" fmla="*/ 223818 w 5060802"/>
                  <a:gd name="connsiteY819" fmla="*/ 2985968 h 5151823"/>
                  <a:gd name="connsiteX820" fmla="*/ 235767 w 5060802"/>
                  <a:gd name="connsiteY820" fmla="*/ 2983911 h 5151823"/>
                  <a:gd name="connsiteX821" fmla="*/ 235778 w 5060802"/>
                  <a:gd name="connsiteY821" fmla="*/ 2983911 h 5151823"/>
                  <a:gd name="connsiteX822" fmla="*/ 235778 w 5060802"/>
                  <a:gd name="connsiteY822" fmla="*/ 2983911 h 5151823"/>
                  <a:gd name="connsiteX823" fmla="*/ 237854 w 5060802"/>
                  <a:gd name="connsiteY823" fmla="*/ 2995981 h 5151823"/>
                  <a:gd name="connsiteX824" fmla="*/ 237854 w 5060802"/>
                  <a:gd name="connsiteY824" fmla="*/ 2995981 h 5151823"/>
                  <a:gd name="connsiteX825" fmla="*/ 230790 w 5060802"/>
                  <a:gd name="connsiteY825" fmla="*/ 2999622 h 5151823"/>
                  <a:gd name="connsiteX826" fmla="*/ 230790 w 5060802"/>
                  <a:gd name="connsiteY826" fmla="*/ 2999622 h 5151823"/>
                  <a:gd name="connsiteX827" fmla="*/ 225784 w 5060802"/>
                  <a:gd name="connsiteY827" fmla="*/ 2997965 h 5151823"/>
                  <a:gd name="connsiteX828" fmla="*/ 4676597 w 5060802"/>
                  <a:gd name="connsiteY828" fmla="*/ 2957915 h 5151823"/>
                  <a:gd name="connsiteX829" fmla="*/ 4676105 w 5060802"/>
                  <a:gd name="connsiteY829" fmla="*/ 2945755 h 5151823"/>
                  <a:gd name="connsiteX830" fmla="*/ 4676160 w 5060802"/>
                  <a:gd name="connsiteY830" fmla="*/ 2945682 h 5151823"/>
                  <a:gd name="connsiteX831" fmla="*/ 4676160 w 5060802"/>
                  <a:gd name="connsiteY831" fmla="*/ 2945682 h 5151823"/>
                  <a:gd name="connsiteX832" fmla="*/ 4688393 w 5060802"/>
                  <a:gd name="connsiteY832" fmla="*/ 2945336 h 5151823"/>
                  <a:gd name="connsiteX833" fmla="*/ 4688393 w 5060802"/>
                  <a:gd name="connsiteY833" fmla="*/ 2945336 h 5151823"/>
                  <a:gd name="connsiteX834" fmla="*/ 4688757 w 5060802"/>
                  <a:gd name="connsiteY834" fmla="*/ 2957460 h 5151823"/>
                  <a:gd name="connsiteX835" fmla="*/ 4688739 w 5060802"/>
                  <a:gd name="connsiteY835" fmla="*/ 2957479 h 5151823"/>
                  <a:gd name="connsiteX836" fmla="*/ 4688739 w 5060802"/>
                  <a:gd name="connsiteY836" fmla="*/ 2957479 h 5151823"/>
                  <a:gd name="connsiteX837" fmla="*/ 4682458 w 5060802"/>
                  <a:gd name="connsiteY837" fmla="*/ 2960246 h 5151823"/>
                  <a:gd name="connsiteX838" fmla="*/ 4682458 w 5060802"/>
                  <a:gd name="connsiteY838" fmla="*/ 2960246 h 5151823"/>
                  <a:gd name="connsiteX839" fmla="*/ 4676615 w 5060802"/>
                  <a:gd name="connsiteY839" fmla="*/ 2957897 h 5151823"/>
                  <a:gd name="connsiteX840" fmla="*/ 276611 w 5060802"/>
                  <a:gd name="connsiteY840" fmla="*/ 2908109 h 5151823"/>
                  <a:gd name="connsiteX841" fmla="*/ 271665 w 5060802"/>
                  <a:gd name="connsiteY841" fmla="*/ 2897058 h 5151823"/>
                  <a:gd name="connsiteX842" fmla="*/ 271695 w 5060802"/>
                  <a:gd name="connsiteY842" fmla="*/ 2896986 h 5151823"/>
                  <a:gd name="connsiteX843" fmla="*/ 271695 w 5060802"/>
                  <a:gd name="connsiteY843" fmla="*/ 2896986 h 5151823"/>
                  <a:gd name="connsiteX844" fmla="*/ 282782 w 5060802"/>
                  <a:gd name="connsiteY844" fmla="*/ 2892071 h 5151823"/>
                  <a:gd name="connsiteX845" fmla="*/ 282818 w 5060802"/>
                  <a:gd name="connsiteY845" fmla="*/ 2892089 h 5151823"/>
                  <a:gd name="connsiteX846" fmla="*/ 282818 w 5060802"/>
                  <a:gd name="connsiteY846" fmla="*/ 2892089 h 5151823"/>
                  <a:gd name="connsiteX847" fmla="*/ 287715 w 5060802"/>
                  <a:gd name="connsiteY847" fmla="*/ 2903212 h 5151823"/>
                  <a:gd name="connsiteX848" fmla="*/ 287715 w 5060802"/>
                  <a:gd name="connsiteY848" fmla="*/ 2903212 h 5151823"/>
                  <a:gd name="connsiteX849" fmla="*/ 279705 w 5060802"/>
                  <a:gd name="connsiteY849" fmla="*/ 2908673 h 5151823"/>
                  <a:gd name="connsiteX850" fmla="*/ 279705 w 5060802"/>
                  <a:gd name="connsiteY850" fmla="*/ 2908673 h 5151823"/>
                  <a:gd name="connsiteX851" fmla="*/ 276556 w 5060802"/>
                  <a:gd name="connsiteY851" fmla="*/ 2908090 h 5151823"/>
                  <a:gd name="connsiteX852" fmla="*/ 4762303 w 5060802"/>
                  <a:gd name="connsiteY852" fmla="*/ 2900099 h 5151823"/>
                  <a:gd name="connsiteX853" fmla="*/ 4764888 w 5060802"/>
                  <a:gd name="connsiteY853" fmla="*/ 2888211 h 5151823"/>
                  <a:gd name="connsiteX854" fmla="*/ 4764888 w 5060802"/>
                  <a:gd name="connsiteY854" fmla="*/ 2888211 h 5151823"/>
                  <a:gd name="connsiteX855" fmla="*/ 4776739 w 5060802"/>
                  <a:gd name="connsiteY855" fmla="*/ 2890778 h 5151823"/>
                  <a:gd name="connsiteX856" fmla="*/ 4776793 w 5060802"/>
                  <a:gd name="connsiteY856" fmla="*/ 2890869 h 5151823"/>
                  <a:gd name="connsiteX857" fmla="*/ 4776793 w 5060802"/>
                  <a:gd name="connsiteY857" fmla="*/ 2890869 h 5151823"/>
                  <a:gd name="connsiteX858" fmla="*/ 4774190 w 5060802"/>
                  <a:gd name="connsiteY858" fmla="*/ 2902756 h 5151823"/>
                  <a:gd name="connsiteX859" fmla="*/ 4774190 w 5060802"/>
                  <a:gd name="connsiteY859" fmla="*/ 2902756 h 5151823"/>
                  <a:gd name="connsiteX860" fmla="*/ 4769548 w 5060802"/>
                  <a:gd name="connsiteY860" fmla="*/ 2904067 h 5151823"/>
                  <a:gd name="connsiteX861" fmla="*/ 4769548 w 5060802"/>
                  <a:gd name="connsiteY861" fmla="*/ 2904067 h 5151823"/>
                  <a:gd name="connsiteX862" fmla="*/ 4762303 w 5060802"/>
                  <a:gd name="connsiteY862" fmla="*/ 2900080 h 5151823"/>
                  <a:gd name="connsiteX863" fmla="*/ 4849683 w 5060802"/>
                  <a:gd name="connsiteY863" fmla="*/ 2844703 h 5151823"/>
                  <a:gd name="connsiteX864" fmla="*/ 4851850 w 5060802"/>
                  <a:gd name="connsiteY864" fmla="*/ 2832779 h 5151823"/>
                  <a:gd name="connsiteX865" fmla="*/ 4851923 w 5060802"/>
                  <a:gd name="connsiteY865" fmla="*/ 2832724 h 5151823"/>
                  <a:gd name="connsiteX866" fmla="*/ 4851923 w 5060802"/>
                  <a:gd name="connsiteY866" fmla="*/ 2832724 h 5151823"/>
                  <a:gd name="connsiteX867" fmla="*/ 4863901 w 5060802"/>
                  <a:gd name="connsiteY867" fmla="*/ 2834964 h 5151823"/>
                  <a:gd name="connsiteX868" fmla="*/ 4863901 w 5060802"/>
                  <a:gd name="connsiteY868" fmla="*/ 2834964 h 5151823"/>
                  <a:gd name="connsiteX869" fmla="*/ 4861662 w 5060802"/>
                  <a:gd name="connsiteY869" fmla="*/ 2846942 h 5151823"/>
                  <a:gd name="connsiteX870" fmla="*/ 4861662 w 5060802"/>
                  <a:gd name="connsiteY870" fmla="*/ 2846942 h 5151823"/>
                  <a:gd name="connsiteX871" fmla="*/ 4856819 w 5060802"/>
                  <a:gd name="connsiteY871" fmla="*/ 2848489 h 5151823"/>
                  <a:gd name="connsiteX872" fmla="*/ 4856819 w 5060802"/>
                  <a:gd name="connsiteY872" fmla="*/ 2848489 h 5151823"/>
                  <a:gd name="connsiteX873" fmla="*/ 4849538 w 5060802"/>
                  <a:gd name="connsiteY873" fmla="*/ 2844685 h 5151823"/>
                  <a:gd name="connsiteX874" fmla="*/ 304063 w 5060802"/>
                  <a:gd name="connsiteY874" fmla="*/ 2808676 h 5151823"/>
                  <a:gd name="connsiteX875" fmla="*/ 296646 w 5060802"/>
                  <a:gd name="connsiteY875" fmla="*/ 2798992 h 5151823"/>
                  <a:gd name="connsiteX876" fmla="*/ 296654 w 5060802"/>
                  <a:gd name="connsiteY876" fmla="*/ 2798937 h 5151823"/>
                  <a:gd name="connsiteX877" fmla="*/ 296654 w 5060802"/>
                  <a:gd name="connsiteY877" fmla="*/ 2798937 h 5151823"/>
                  <a:gd name="connsiteX878" fmla="*/ 296654 w 5060802"/>
                  <a:gd name="connsiteY878" fmla="*/ 2799047 h 5151823"/>
                  <a:gd name="connsiteX879" fmla="*/ 296654 w 5060802"/>
                  <a:gd name="connsiteY879" fmla="*/ 2799047 h 5151823"/>
                  <a:gd name="connsiteX880" fmla="*/ 306195 w 5060802"/>
                  <a:gd name="connsiteY880" fmla="*/ 2791601 h 5151823"/>
                  <a:gd name="connsiteX881" fmla="*/ 306302 w 5060802"/>
                  <a:gd name="connsiteY881" fmla="*/ 2791619 h 5151823"/>
                  <a:gd name="connsiteX882" fmla="*/ 306302 w 5060802"/>
                  <a:gd name="connsiteY882" fmla="*/ 2791619 h 5151823"/>
                  <a:gd name="connsiteX883" fmla="*/ 313731 w 5060802"/>
                  <a:gd name="connsiteY883" fmla="*/ 2801140 h 5151823"/>
                  <a:gd name="connsiteX884" fmla="*/ 313711 w 5060802"/>
                  <a:gd name="connsiteY884" fmla="*/ 2801286 h 5151823"/>
                  <a:gd name="connsiteX885" fmla="*/ 313711 w 5060802"/>
                  <a:gd name="connsiteY885" fmla="*/ 2801286 h 5151823"/>
                  <a:gd name="connsiteX886" fmla="*/ 305173 w 5060802"/>
                  <a:gd name="connsiteY886" fmla="*/ 2808768 h 5151823"/>
                  <a:gd name="connsiteX887" fmla="*/ 305173 w 5060802"/>
                  <a:gd name="connsiteY887" fmla="*/ 2808768 h 5151823"/>
                  <a:gd name="connsiteX888" fmla="*/ 303954 w 5060802"/>
                  <a:gd name="connsiteY888" fmla="*/ 2808658 h 5151823"/>
                  <a:gd name="connsiteX889" fmla="*/ 4928800 w 5060802"/>
                  <a:gd name="connsiteY889" fmla="*/ 2778730 h 5151823"/>
                  <a:gd name="connsiteX890" fmla="*/ 4928217 w 5060802"/>
                  <a:gd name="connsiteY890" fmla="*/ 2766570 h 5151823"/>
                  <a:gd name="connsiteX891" fmla="*/ 4928290 w 5060802"/>
                  <a:gd name="connsiteY891" fmla="*/ 2766497 h 5151823"/>
                  <a:gd name="connsiteX892" fmla="*/ 4928290 w 5060802"/>
                  <a:gd name="connsiteY892" fmla="*/ 2766497 h 5151823"/>
                  <a:gd name="connsiteX893" fmla="*/ 4940432 w 5060802"/>
                  <a:gd name="connsiteY893" fmla="*/ 2765987 h 5151823"/>
                  <a:gd name="connsiteX894" fmla="*/ 4940432 w 5060802"/>
                  <a:gd name="connsiteY894" fmla="*/ 2765987 h 5151823"/>
                  <a:gd name="connsiteX895" fmla="*/ 4940960 w 5060802"/>
                  <a:gd name="connsiteY895" fmla="*/ 2778093 h 5151823"/>
                  <a:gd name="connsiteX896" fmla="*/ 4940942 w 5060802"/>
                  <a:gd name="connsiteY896" fmla="*/ 2778130 h 5151823"/>
                  <a:gd name="connsiteX897" fmla="*/ 4940942 w 5060802"/>
                  <a:gd name="connsiteY897" fmla="*/ 2778130 h 5151823"/>
                  <a:gd name="connsiteX898" fmla="*/ 4934570 w 5060802"/>
                  <a:gd name="connsiteY898" fmla="*/ 2780969 h 5151823"/>
                  <a:gd name="connsiteX899" fmla="*/ 4934570 w 5060802"/>
                  <a:gd name="connsiteY899" fmla="*/ 2780969 h 5151823"/>
                  <a:gd name="connsiteX900" fmla="*/ 4928800 w 5060802"/>
                  <a:gd name="connsiteY900" fmla="*/ 2778730 h 5151823"/>
                  <a:gd name="connsiteX901" fmla="*/ 298875 w 5060802"/>
                  <a:gd name="connsiteY901" fmla="*/ 2697685 h 5151823"/>
                  <a:gd name="connsiteX902" fmla="*/ 298875 w 5060802"/>
                  <a:gd name="connsiteY902" fmla="*/ 2697685 h 5151823"/>
                  <a:gd name="connsiteX903" fmla="*/ 298875 w 5060802"/>
                  <a:gd name="connsiteY903" fmla="*/ 2697685 h 5151823"/>
                  <a:gd name="connsiteX904" fmla="*/ 306793 w 5060802"/>
                  <a:gd name="connsiteY904" fmla="*/ 2688455 h 5151823"/>
                  <a:gd name="connsiteX905" fmla="*/ 306793 w 5060802"/>
                  <a:gd name="connsiteY905" fmla="*/ 2688455 h 5151823"/>
                  <a:gd name="connsiteX906" fmla="*/ 316096 w 5060802"/>
                  <a:gd name="connsiteY906" fmla="*/ 2696301 h 5151823"/>
                  <a:gd name="connsiteX907" fmla="*/ 316096 w 5060802"/>
                  <a:gd name="connsiteY907" fmla="*/ 2696301 h 5151823"/>
                  <a:gd name="connsiteX908" fmla="*/ 308177 w 5060802"/>
                  <a:gd name="connsiteY908" fmla="*/ 2705604 h 5151823"/>
                  <a:gd name="connsiteX909" fmla="*/ 307485 w 5060802"/>
                  <a:gd name="connsiteY909" fmla="*/ 2705604 h 5151823"/>
                  <a:gd name="connsiteX910" fmla="*/ 298875 w 5060802"/>
                  <a:gd name="connsiteY910" fmla="*/ 2697685 h 5151823"/>
                  <a:gd name="connsiteX911" fmla="*/ 4990567 w 5060802"/>
                  <a:gd name="connsiteY911" fmla="*/ 2696064 h 5151823"/>
                  <a:gd name="connsiteX912" fmla="*/ 4987217 w 5060802"/>
                  <a:gd name="connsiteY912" fmla="*/ 2684341 h 5151823"/>
                  <a:gd name="connsiteX913" fmla="*/ 4987217 w 5060802"/>
                  <a:gd name="connsiteY913" fmla="*/ 2684341 h 5151823"/>
                  <a:gd name="connsiteX914" fmla="*/ 4998941 w 5060802"/>
                  <a:gd name="connsiteY914" fmla="*/ 2680882 h 5151823"/>
                  <a:gd name="connsiteX915" fmla="*/ 4998941 w 5060802"/>
                  <a:gd name="connsiteY915" fmla="*/ 2680882 h 5151823"/>
                  <a:gd name="connsiteX916" fmla="*/ 5002290 w 5060802"/>
                  <a:gd name="connsiteY916" fmla="*/ 2692606 h 5151823"/>
                  <a:gd name="connsiteX917" fmla="*/ 5002290 w 5060802"/>
                  <a:gd name="connsiteY917" fmla="*/ 2692606 h 5151823"/>
                  <a:gd name="connsiteX918" fmla="*/ 4994790 w 5060802"/>
                  <a:gd name="connsiteY918" fmla="*/ 2697102 h 5151823"/>
                  <a:gd name="connsiteX919" fmla="*/ 4994790 w 5060802"/>
                  <a:gd name="connsiteY919" fmla="*/ 2697102 h 5151823"/>
                  <a:gd name="connsiteX920" fmla="*/ 4990567 w 5060802"/>
                  <a:gd name="connsiteY920" fmla="*/ 2696064 h 5151823"/>
                  <a:gd name="connsiteX921" fmla="*/ 280397 w 5060802"/>
                  <a:gd name="connsiteY921" fmla="*/ 2598016 h 5151823"/>
                  <a:gd name="connsiteX922" fmla="*/ 285939 w 5060802"/>
                  <a:gd name="connsiteY922" fmla="*/ 2587257 h 5151823"/>
                  <a:gd name="connsiteX923" fmla="*/ 286004 w 5060802"/>
                  <a:gd name="connsiteY923" fmla="*/ 2587239 h 5151823"/>
                  <a:gd name="connsiteX924" fmla="*/ 286004 w 5060802"/>
                  <a:gd name="connsiteY924" fmla="*/ 2587239 h 5151823"/>
                  <a:gd name="connsiteX925" fmla="*/ 296719 w 5060802"/>
                  <a:gd name="connsiteY925" fmla="*/ 2592682 h 5151823"/>
                  <a:gd name="connsiteX926" fmla="*/ 296763 w 5060802"/>
                  <a:gd name="connsiteY926" fmla="*/ 2592828 h 5151823"/>
                  <a:gd name="connsiteX927" fmla="*/ 296763 w 5060802"/>
                  <a:gd name="connsiteY927" fmla="*/ 2592828 h 5151823"/>
                  <a:gd name="connsiteX928" fmla="*/ 291298 w 5060802"/>
                  <a:gd name="connsiteY928" fmla="*/ 2603714 h 5151823"/>
                  <a:gd name="connsiteX929" fmla="*/ 291174 w 5060802"/>
                  <a:gd name="connsiteY929" fmla="*/ 2603750 h 5151823"/>
                  <a:gd name="connsiteX930" fmla="*/ 291174 w 5060802"/>
                  <a:gd name="connsiteY930" fmla="*/ 2603750 h 5151823"/>
                  <a:gd name="connsiteX931" fmla="*/ 288589 w 5060802"/>
                  <a:gd name="connsiteY931" fmla="*/ 2604096 h 5151823"/>
                  <a:gd name="connsiteX932" fmla="*/ 288589 w 5060802"/>
                  <a:gd name="connsiteY932" fmla="*/ 2604096 h 5151823"/>
                  <a:gd name="connsiteX933" fmla="*/ 280397 w 5060802"/>
                  <a:gd name="connsiteY933" fmla="*/ 2598016 h 5151823"/>
                  <a:gd name="connsiteX934" fmla="*/ 5031217 w 5060802"/>
                  <a:gd name="connsiteY934" fmla="*/ 2601184 h 5151823"/>
                  <a:gd name="connsiteX935" fmla="*/ 5025173 w 5060802"/>
                  <a:gd name="connsiteY935" fmla="*/ 2590607 h 5151823"/>
                  <a:gd name="connsiteX936" fmla="*/ 5025173 w 5060802"/>
                  <a:gd name="connsiteY936" fmla="*/ 2590607 h 5151823"/>
                  <a:gd name="connsiteX937" fmla="*/ 5035768 w 5060802"/>
                  <a:gd name="connsiteY937" fmla="*/ 2584654 h 5151823"/>
                  <a:gd name="connsiteX938" fmla="*/ 5035768 w 5060802"/>
                  <a:gd name="connsiteY938" fmla="*/ 2584654 h 5151823"/>
                  <a:gd name="connsiteX939" fmla="*/ 5035768 w 5060802"/>
                  <a:gd name="connsiteY939" fmla="*/ 2584654 h 5151823"/>
                  <a:gd name="connsiteX940" fmla="*/ 5041867 w 5060802"/>
                  <a:gd name="connsiteY940" fmla="*/ 2594903 h 5151823"/>
                  <a:gd name="connsiteX941" fmla="*/ 5041794 w 5060802"/>
                  <a:gd name="connsiteY941" fmla="*/ 2595158 h 5151823"/>
                  <a:gd name="connsiteX942" fmla="*/ 5041794 w 5060802"/>
                  <a:gd name="connsiteY942" fmla="*/ 2595158 h 5151823"/>
                  <a:gd name="connsiteX943" fmla="*/ 5033529 w 5060802"/>
                  <a:gd name="connsiteY943" fmla="*/ 2601529 h 5151823"/>
                  <a:gd name="connsiteX944" fmla="*/ 5033529 w 5060802"/>
                  <a:gd name="connsiteY944" fmla="*/ 2601529 h 5151823"/>
                  <a:gd name="connsiteX945" fmla="*/ 5031253 w 5060802"/>
                  <a:gd name="connsiteY945" fmla="*/ 2601184 h 5151823"/>
                  <a:gd name="connsiteX946" fmla="*/ 236707 w 5060802"/>
                  <a:gd name="connsiteY946" fmla="*/ 2506849 h 5151823"/>
                  <a:gd name="connsiteX947" fmla="*/ 239445 w 5060802"/>
                  <a:gd name="connsiteY947" fmla="*/ 2495107 h 5151823"/>
                  <a:gd name="connsiteX948" fmla="*/ 239547 w 5060802"/>
                  <a:gd name="connsiteY948" fmla="*/ 2495052 h 5151823"/>
                  <a:gd name="connsiteX949" fmla="*/ 239547 w 5060802"/>
                  <a:gd name="connsiteY949" fmla="*/ 2495052 h 5151823"/>
                  <a:gd name="connsiteX950" fmla="*/ 251434 w 5060802"/>
                  <a:gd name="connsiteY950" fmla="*/ 2497892 h 5151823"/>
                  <a:gd name="connsiteX951" fmla="*/ 251434 w 5060802"/>
                  <a:gd name="connsiteY951" fmla="*/ 2497892 h 5151823"/>
                  <a:gd name="connsiteX952" fmla="*/ 248594 w 5060802"/>
                  <a:gd name="connsiteY952" fmla="*/ 2509689 h 5151823"/>
                  <a:gd name="connsiteX953" fmla="*/ 248594 w 5060802"/>
                  <a:gd name="connsiteY953" fmla="*/ 2509689 h 5151823"/>
                  <a:gd name="connsiteX954" fmla="*/ 244116 w 5060802"/>
                  <a:gd name="connsiteY954" fmla="*/ 2510981 h 5151823"/>
                  <a:gd name="connsiteX955" fmla="*/ 244116 w 5060802"/>
                  <a:gd name="connsiteY955" fmla="*/ 2510981 h 5151823"/>
                  <a:gd name="connsiteX956" fmla="*/ 236707 w 5060802"/>
                  <a:gd name="connsiteY956" fmla="*/ 2506849 h 5151823"/>
                  <a:gd name="connsiteX957" fmla="*/ 5049112 w 5060802"/>
                  <a:gd name="connsiteY957" fmla="*/ 2499567 h 5151823"/>
                  <a:gd name="connsiteX958" fmla="*/ 5040847 w 5060802"/>
                  <a:gd name="connsiteY958" fmla="*/ 2490847 h 5151823"/>
                  <a:gd name="connsiteX959" fmla="*/ 5040847 w 5060802"/>
                  <a:gd name="connsiteY959" fmla="*/ 2490702 h 5151823"/>
                  <a:gd name="connsiteX960" fmla="*/ 5040847 w 5060802"/>
                  <a:gd name="connsiteY960" fmla="*/ 2490702 h 5151823"/>
                  <a:gd name="connsiteX961" fmla="*/ 5049622 w 5060802"/>
                  <a:gd name="connsiteY961" fmla="*/ 2482419 h 5151823"/>
                  <a:gd name="connsiteX962" fmla="*/ 5049804 w 5060802"/>
                  <a:gd name="connsiteY962" fmla="*/ 2482419 h 5151823"/>
                  <a:gd name="connsiteX963" fmla="*/ 5049804 w 5060802"/>
                  <a:gd name="connsiteY963" fmla="*/ 2482419 h 5151823"/>
                  <a:gd name="connsiteX964" fmla="*/ 5058068 w 5060802"/>
                  <a:gd name="connsiteY964" fmla="*/ 2491284 h 5151823"/>
                  <a:gd name="connsiteX965" fmla="*/ 5058068 w 5060802"/>
                  <a:gd name="connsiteY965" fmla="*/ 2491375 h 5151823"/>
                  <a:gd name="connsiteX966" fmla="*/ 5058068 w 5060802"/>
                  <a:gd name="connsiteY966" fmla="*/ 2491375 h 5151823"/>
                  <a:gd name="connsiteX967" fmla="*/ 5049458 w 5060802"/>
                  <a:gd name="connsiteY967" fmla="*/ 2499567 h 5151823"/>
                  <a:gd name="connsiteX968" fmla="*/ 5049112 w 5060802"/>
                  <a:gd name="connsiteY968" fmla="*/ 2499567 h 5151823"/>
                  <a:gd name="connsiteX969" fmla="*/ 177033 w 5060802"/>
                  <a:gd name="connsiteY969" fmla="*/ 2423892 h 5151823"/>
                  <a:gd name="connsiteX970" fmla="*/ 178191 w 5060802"/>
                  <a:gd name="connsiteY970" fmla="*/ 2411877 h 5151823"/>
                  <a:gd name="connsiteX971" fmla="*/ 178253 w 5060802"/>
                  <a:gd name="connsiteY971" fmla="*/ 2411822 h 5151823"/>
                  <a:gd name="connsiteX972" fmla="*/ 178253 w 5060802"/>
                  <a:gd name="connsiteY972" fmla="*/ 2411822 h 5151823"/>
                  <a:gd name="connsiteX973" fmla="*/ 190349 w 5060802"/>
                  <a:gd name="connsiteY973" fmla="*/ 2412969 h 5151823"/>
                  <a:gd name="connsiteX974" fmla="*/ 190395 w 5060802"/>
                  <a:gd name="connsiteY974" fmla="*/ 2413024 h 5151823"/>
                  <a:gd name="connsiteX975" fmla="*/ 190395 w 5060802"/>
                  <a:gd name="connsiteY975" fmla="*/ 2413024 h 5151823"/>
                  <a:gd name="connsiteX976" fmla="*/ 189139 w 5060802"/>
                  <a:gd name="connsiteY976" fmla="*/ 2425130 h 5151823"/>
                  <a:gd name="connsiteX977" fmla="*/ 189102 w 5060802"/>
                  <a:gd name="connsiteY977" fmla="*/ 2425166 h 5151823"/>
                  <a:gd name="connsiteX978" fmla="*/ 189102 w 5060802"/>
                  <a:gd name="connsiteY978" fmla="*/ 2425166 h 5151823"/>
                  <a:gd name="connsiteX979" fmla="*/ 183769 w 5060802"/>
                  <a:gd name="connsiteY979" fmla="*/ 2426986 h 5151823"/>
                  <a:gd name="connsiteX980" fmla="*/ 183769 w 5060802"/>
                  <a:gd name="connsiteY980" fmla="*/ 2426986 h 5151823"/>
                  <a:gd name="connsiteX981" fmla="*/ 177033 w 5060802"/>
                  <a:gd name="connsiteY981" fmla="*/ 2423892 h 5151823"/>
                  <a:gd name="connsiteX982" fmla="*/ 5033657 w 5060802"/>
                  <a:gd name="connsiteY982" fmla="*/ 2389595 h 5151823"/>
                  <a:gd name="connsiteX983" fmla="*/ 5040374 w 5060802"/>
                  <a:gd name="connsiteY983" fmla="*/ 2379637 h 5151823"/>
                  <a:gd name="connsiteX984" fmla="*/ 5040538 w 5060802"/>
                  <a:gd name="connsiteY984" fmla="*/ 2379601 h 5151823"/>
                  <a:gd name="connsiteX985" fmla="*/ 5040538 w 5060802"/>
                  <a:gd name="connsiteY985" fmla="*/ 2379601 h 5151823"/>
                  <a:gd name="connsiteX986" fmla="*/ 5050568 w 5060802"/>
                  <a:gd name="connsiteY986" fmla="*/ 2386227 h 5151823"/>
                  <a:gd name="connsiteX987" fmla="*/ 5050623 w 5060802"/>
                  <a:gd name="connsiteY987" fmla="*/ 2386482 h 5151823"/>
                  <a:gd name="connsiteX988" fmla="*/ 5050623 w 5060802"/>
                  <a:gd name="connsiteY988" fmla="*/ 2386482 h 5151823"/>
                  <a:gd name="connsiteX989" fmla="*/ 5043742 w 5060802"/>
                  <a:gd name="connsiteY989" fmla="*/ 2396476 h 5151823"/>
                  <a:gd name="connsiteX990" fmla="*/ 5043723 w 5060802"/>
                  <a:gd name="connsiteY990" fmla="*/ 2396476 h 5151823"/>
                  <a:gd name="connsiteX991" fmla="*/ 5043723 w 5060802"/>
                  <a:gd name="connsiteY991" fmla="*/ 2396476 h 5151823"/>
                  <a:gd name="connsiteX992" fmla="*/ 5042176 w 5060802"/>
                  <a:gd name="connsiteY992" fmla="*/ 2396658 h 5151823"/>
                  <a:gd name="connsiteX993" fmla="*/ 5042176 w 5060802"/>
                  <a:gd name="connsiteY993" fmla="*/ 2396658 h 5151823"/>
                  <a:gd name="connsiteX994" fmla="*/ 5033657 w 5060802"/>
                  <a:gd name="connsiteY994" fmla="*/ 2389595 h 5151823"/>
                  <a:gd name="connsiteX995" fmla="*/ 120873 w 5060802"/>
                  <a:gd name="connsiteY995" fmla="*/ 2334982 h 5151823"/>
                  <a:gd name="connsiteX996" fmla="*/ 124967 w 5060802"/>
                  <a:gd name="connsiteY996" fmla="*/ 2323459 h 5151823"/>
                  <a:gd name="connsiteX997" fmla="*/ 125005 w 5060802"/>
                  <a:gd name="connsiteY997" fmla="*/ 2323440 h 5151823"/>
                  <a:gd name="connsiteX998" fmla="*/ 125005 w 5060802"/>
                  <a:gd name="connsiteY998" fmla="*/ 2323440 h 5151823"/>
                  <a:gd name="connsiteX999" fmla="*/ 136456 w 5060802"/>
                  <a:gd name="connsiteY999" fmla="*/ 2327573 h 5151823"/>
                  <a:gd name="connsiteX1000" fmla="*/ 136456 w 5060802"/>
                  <a:gd name="connsiteY1000" fmla="*/ 2327573 h 5151823"/>
                  <a:gd name="connsiteX1001" fmla="*/ 132323 w 5060802"/>
                  <a:gd name="connsiteY1001" fmla="*/ 2339023 h 5151823"/>
                  <a:gd name="connsiteX1002" fmla="*/ 132323 w 5060802"/>
                  <a:gd name="connsiteY1002" fmla="*/ 2339023 h 5151823"/>
                  <a:gd name="connsiteX1003" fmla="*/ 128682 w 5060802"/>
                  <a:gd name="connsiteY1003" fmla="*/ 2339897 h 5151823"/>
                  <a:gd name="connsiteX1004" fmla="*/ 128682 w 5060802"/>
                  <a:gd name="connsiteY1004" fmla="*/ 2339897 h 5151823"/>
                  <a:gd name="connsiteX1005" fmla="*/ 120873 w 5060802"/>
                  <a:gd name="connsiteY1005" fmla="*/ 2334963 h 5151823"/>
                  <a:gd name="connsiteX1006" fmla="*/ 5004420 w 5060802"/>
                  <a:gd name="connsiteY1006" fmla="*/ 2292675 h 5151823"/>
                  <a:gd name="connsiteX1007" fmla="*/ 5008971 w 5060802"/>
                  <a:gd name="connsiteY1007" fmla="*/ 2281297 h 5151823"/>
                  <a:gd name="connsiteX1008" fmla="*/ 5008971 w 5060802"/>
                  <a:gd name="connsiteY1008" fmla="*/ 2281297 h 5151823"/>
                  <a:gd name="connsiteX1009" fmla="*/ 5020276 w 5060802"/>
                  <a:gd name="connsiteY1009" fmla="*/ 2285867 h 5151823"/>
                  <a:gd name="connsiteX1010" fmla="*/ 5020276 w 5060802"/>
                  <a:gd name="connsiteY1010" fmla="*/ 2285867 h 5151823"/>
                  <a:gd name="connsiteX1011" fmla="*/ 5015780 w 5060802"/>
                  <a:gd name="connsiteY1011" fmla="*/ 2297153 h 5151823"/>
                  <a:gd name="connsiteX1012" fmla="*/ 5015780 w 5060802"/>
                  <a:gd name="connsiteY1012" fmla="*/ 2297153 h 5151823"/>
                  <a:gd name="connsiteX1013" fmla="*/ 5012339 w 5060802"/>
                  <a:gd name="connsiteY1013" fmla="*/ 2297845 h 5151823"/>
                  <a:gd name="connsiteX1014" fmla="*/ 5012339 w 5060802"/>
                  <a:gd name="connsiteY1014" fmla="*/ 2297845 h 5151823"/>
                  <a:gd name="connsiteX1015" fmla="*/ 5004420 w 5060802"/>
                  <a:gd name="connsiteY1015" fmla="*/ 2292675 h 5151823"/>
                  <a:gd name="connsiteX1016" fmla="*/ 87686 w 5060802"/>
                  <a:gd name="connsiteY1016" fmla="*/ 2235022 h 5151823"/>
                  <a:gd name="connsiteX1017" fmla="*/ 87686 w 5060802"/>
                  <a:gd name="connsiteY1017" fmla="*/ 2235022 h 5151823"/>
                  <a:gd name="connsiteX1018" fmla="*/ 94313 w 5060802"/>
                  <a:gd name="connsiteY1018" fmla="*/ 2224955 h 5151823"/>
                  <a:gd name="connsiteX1019" fmla="*/ 94422 w 5060802"/>
                  <a:gd name="connsiteY1019" fmla="*/ 2224937 h 5151823"/>
                  <a:gd name="connsiteX1020" fmla="*/ 94422 w 5060802"/>
                  <a:gd name="connsiteY1020" fmla="*/ 2224937 h 5151823"/>
                  <a:gd name="connsiteX1021" fmla="*/ 104565 w 5060802"/>
                  <a:gd name="connsiteY1021" fmla="*/ 2231581 h 5151823"/>
                  <a:gd name="connsiteX1022" fmla="*/ 104580 w 5060802"/>
                  <a:gd name="connsiteY1022" fmla="*/ 2231654 h 5151823"/>
                  <a:gd name="connsiteX1023" fmla="*/ 104580 w 5060802"/>
                  <a:gd name="connsiteY1023" fmla="*/ 2231654 h 5151823"/>
                  <a:gd name="connsiteX1024" fmla="*/ 97862 w 5060802"/>
                  <a:gd name="connsiteY1024" fmla="*/ 2241830 h 5151823"/>
                  <a:gd name="connsiteX1025" fmla="*/ 97862 w 5060802"/>
                  <a:gd name="connsiteY1025" fmla="*/ 2241830 h 5151823"/>
                  <a:gd name="connsiteX1026" fmla="*/ 96133 w 5060802"/>
                  <a:gd name="connsiteY1026" fmla="*/ 2241994 h 5151823"/>
                  <a:gd name="connsiteX1027" fmla="*/ 96133 w 5060802"/>
                  <a:gd name="connsiteY1027" fmla="*/ 2241994 h 5151823"/>
                  <a:gd name="connsiteX1028" fmla="*/ 87686 w 5060802"/>
                  <a:gd name="connsiteY1028" fmla="*/ 2235022 h 5151823"/>
                  <a:gd name="connsiteX1029" fmla="*/ 4954213 w 5060802"/>
                  <a:gd name="connsiteY1029" fmla="*/ 2204784 h 5151823"/>
                  <a:gd name="connsiteX1030" fmla="*/ 4954213 w 5060802"/>
                  <a:gd name="connsiteY1030" fmla="*/ 2204784 h 5151823"/>
                  <a:gd name="connsiteX1031" fmla="*/ 4955906 w 5060802"/>
                  <a:gd name="connsiteY1031" fmla="*/ 2192806 h 5151823"/>
                  <a:gd name="connsiteX1032" fmla="*/ 4956033 w 5060802"/>
                  <a:gd name="connsiteY1032" fmla="*/ 2192715 h 5151823"/>
                  <a:gd name="connsiteX1033" fmla="*/ 4956033 w 5060802"/>
                  <a:gd name="connsiteY1033" fmla="*/ 2192715 h 5151823"/>
                  <a:gd name="connsiteX1034" fmla="*/ 4968084 w 5060802"/>
                  <a:gd name="connsiteY1034" fmla="*/ 2194535 h 5151823"/>
                  <a:gd name="connsiteX1035" fmla="*/ 4968084 w 5060802"/>
                  <a:gd name="connsiteY1035" fmla="*/ 2194535 h 5151823"/>
                  <a:gd name="connsiteX1036" fmla="*/ 4966373 w 5060802"/>
                  <a:gd name="connsiteY1036" fmla="*/ 2206514 h 5151823"/>
                  <a:gd name="connsiteX1037" fmla="*/ 4966264 w 5060802"/>
                  <a:gd name="connsiteY1037" fmla="*/ 2206587 h 5151823"/>
                  <a:gd name="connsiteX1038" fmla="*/ 4966264 w 5060802"/>
                  <a:gd name="connsiteY1038" fmla="*/ 2206587 h 5151823"/>
                  <a:gd name="connsiteX1039" fmla="*/ 4961185 w 5060802"/>
                  <a:gd name="connsiteY1039" fmla="*/ 2208225 h 5151823"/>
                  <a:gd name="connsiteX1040" fmla="*/ 4961185 w 5060802"/>
                  <a:gd name="connsiteY1040" fmla="*/ 2208225 h 5151823"/>
                  <a:gd name="connsiteX1041" fmla="*/ 4954213 w 5060802"/>
                  <a:gd name="connsiteY1041" fmla="*/ 2204784 h 5151823"/>
                  <a:gd name="connsiteX1042" fmla="*/ 87431 w 5060802"/>
                  <a:gd name="connsiteY1042" fmla="*/ 2139121 h 5151823"/>
                  <a:gd name="connsiteX1043" fmla="*/ 79075 w 5060802"/>
                  <a:gd name="connsiteY1043" fmla="*/ 2130256 h 5151823"/>
                  <a:gd name="connsiteX1044" fmla="*/ 79075 w 5060802"/>
                  <a:gd name="connsiteY1044" fmla="*/ 2130256 h 5151823"/>
                  <a:gd name="connsiteX1045" fmla="*/ 88050 w 5060802"/>
                  <a:gd name="connsiteY1045" fmla="*/ 2121882 h 5151823"/>
                  <a:gd name="connsiteX1046" fmla="*/ 88050 w 5060802"/>
                  <a:gd name="connsiteY1046" fmla="*/ 2121882 h 5151823"/>
                  <a:gd name="connsiteX1047" fmla="*/ 96317 w 5060802"/>
                  <a:gd name="connsiteY1047" fmla="*/ 2130820 h 5151823"/>
                  <a:gd name="connsiteX1048" fmla="*/ 96315 w 5060802"/>
                  <a:gd name="connsiteY1048" fmla="*/ 2130857 h 5151823"/>
                  <a:gd name="connsiteX1049" fmla="*/ 96315 w 5060802"/>
                  <a:gd name="connsiteY1049" fmla="*/ 2130857 h 5151823"/>
                  <a:gd name="connsiteX1050" fmla="*/ 87704 w 5060802"/>
                  <a:gd name="connsiteY1050" fmla="*/ 2139121 h 5151823"/>
                  <a:gd name="connsiteX1051" fmla="*/ 87431 w 5060802"/>
                  <a:gd name="connsiteY1051" fmla="*/ 2139121 h 5151823"/>
                  <a:gd name="connsiteX1052" fmla="*/ 4885382 w 5060802"/>
                  <a:gd name="connsiteY1052" fmla="*/ 2130602 h 5151823"/>
                  <a:gd name="connsiteX1053" fmla="*/ 4884435 w 5060802"/>
                  <a:gd name="connsiteY1053" fmla="*/ 2118441 h 5151823"/>
                  <a:gd name="connsiteX1054" fmla="*/ 4884435 w 5060802"/>
                  <a:gd name="connsiteY1054" fmla="*/ 2118441 h 5151823"/>
                  <a:gd name="connsiteX1055" fmla="*/ 4896578 w 5060802"/>
                  <a:gd name="connsiteY1055" fmla="*/ 2117495 h 5151823"/>
                  <a:gd name="connsiteX1056" fmla="*/ 4896578 w 5060802"/>
                  <a:gd name="connsiteY1056" fmla="*/ 2117495 h 5151823"/>
                  <a:gd name="connsiteX1057" fmla="*/ 4896578 w 5060802"/>
                  <a:gd name="connsiteY1057" fmla="*/ 2117495 h 5151823"/>
                  <a:gd name="connsiteX1058" fmla="*/ 4897525 w 5060802"/>
                  <a:gd name="connsiteY1058" fmla="*/ 2129655 h 5151823"/>
                  <a:gd name="connsiteX1059" fmla="*/ 4897525 w 5060802"/>
                  <a:gd name="connsiteY1059" fmla="*/ 2129655 h 5151823"/>
                  <a:gd name="connsiteX1060" fmla="*/ 4890989 w 5060802"/>
                  <a:gd name="connsiteY1060" fmla="*/ 2132659 h 5151823"/>
                  <a:gd name="connsiteX1061" fmla="*/ 4890989 w 5060802"/>
                  <a:gd name="connsiteY1061" fmla="*/ 2132659 h 5151823"/>
                  <a:gd name="connsiteX1062" fmla="*/ 4885291 w 5060802"/>
                  <a:gd name="connsiteY1062" fmla="*/ 2130656 h 5151823"/>
                  <a:gd name="connsiteX1063" fmla="*/ 4801369 w 5060802"/>
                  <a:gd name="connsiteY1063" fmla="*/ 2074168 h 5151823"/>
                  <a:gd name="connsiteX1064" fmla="*/ 4797547 w 5060802"/>
                  <a:gd name="connsiteY1064" fmla="*/ 2062609 h 5151823"/>
                  <a:gd name="connsiteX1065" fmla="*/ 4797583 w 5060802"/>
                  <a:gd name="connsiteY1065" fmla="*/ 2062536 h 5151823"/>
                  <a:gd name="connsiteX1066" fmla="*/ 4797583 w 5060802"/>
                  <a:gd name="connsiteY1066" fmla="*/ 2062536 h 5151823"/>
                  <a:gd name="connsiteX1067" fmla="*/ 4809215 w 5060802"/>
                  <a:gd name="connsiteY1067" fmla="*/ 2058895 h 5151823"/>
                  <a:gd name="connsiteX1068" fmla="*/ 4809215 w 5060802"/>
                  <a:gd name="connsiteY1068" fmla="*/ 2058895 h 5151823"/>
                  <a:gd name="connsiteX1069" fmla="*/ 4812856 w 5060802"/>
                  <a:gd name="connsiteY1069" fmla="*/ 2070527 h 5151823"/>
                  <a:gd name="connsiteX1070" fmla="*/ 4812856 w 5060802"/>
                  <a:gd name="connsiteY1070" fmla="*/ 2070527 h 5151823"/>
                  <a:gd name="connsiteX1071" fmla="*/ 4805192 w 5060802"/>
                  <a:gd name="connsiteY1071" fmla="*/ 2075170 h 5151823"/>
                  <a:gd name="connsiteX1072" fmla="*/ 4805192 w 5060802"/>
                  <a:gd name="connsiteY1072" fmla="*/ 2075170 h 5151823"/>
                  <a:gd name="connsiteX1073" fmla="*/ 4801278 w 5060802"/>
                  <a:gd name="connsiteY1073" fmla="*/ 2074223 h 5151823"/>
                  <a:gd name="connsiteX1074" fmla="*/ 100611 w 5060802"/>
                  <a:gd name="connsiteY1074" fmla="*/ 2036758 h 5151823"/>
                  <a:gd name="connsiteX1075" fmla="*/ 94447 w 5060802"/>
                  <a:gd name="connsiteY1075" fmla="*/ 2026437 h 5151823"/>
                  <a:gd name="connsiteX1076" fmla="*/ 94495 w 5060802"/>
                  <a:gd name="connsiteY1076" fmla="*/ 2026255 h 5151823"/>
                  <a:gd name="connsiteX1077" fmla="*/ 94495 w 5060802"/>
                  <a:gd name="connsiteY1077" fmla="*/ 2026255 h 5151823"/>
                  <a:gd name="connsiteX1078" fmla="*/ 104991 w 5060802"/>
                  <a:gd name="connsiteY1078" fmla="*/ 2020138 h 5151823"/>
                  <a:gd name="connsiteX1079" fmla="*/ 105017 w 5060802"/>
                  <a:gd name="connsiteY1079" fmla="*/ 2020138 h 5151823"/>
                  <a:gd name="connsiteX1080" fmla="*/ 105017 w 5060802"/>
                  <a:gd name="connsiteY1080" fmla="*/ 2020138 h 5151823"/>
                  <a:gd name="connsiteX1081" fmla="*/ 111133 w 5060802"/>
                  <a:gd name="connsiteY1081" fmla="*/ 2030642 h 5151823"/>
                  <a:gd name="connsiteX1082" fmla="*/ 111133 w 5060802"/>
                  <a:gd name="connsiteY1082" fmla="*/ 2030642 h 5151823"/>
                  <a:gd name="connsiteX1083" fmla="*/ 102778 w 5060802"/>
                  <a:gd name="connsiteY1083" fmla="*/ 2037104 h 5151823"/>
                  <a:gd name="connsiteX1084" fmla="*/ 102778 w 5060802"/>
                  <a:gd name="connsiteY1084" fmla="*/ 2037104 h 5151823"/>
                  <a:gd name="connsiteX1085" fmla="*/ 100611 w 5060802"/>
                  <a:gd name="connsiteY1085" fmla="*/ 2036758 h 5151823"/>
                  <a:gd name="connsiteX1086" fmla="*/ 4707198 w 5060802"/>
                  <a:gd name="connsiteY1086" fmla="*/ 2031297 h 5151823"/>
                  <a:gd name="connsiteX1087" fmla="*/ 4703521 w 5060802"/>
                  <a:gd name="connsiteY1087" fmla="*/ 2019737 h 5151823"/>
                  <a:gd name="connsiteX1088" fmla="*/ 4703557 w 5060802"/>
                  <a:gd name="connsiteY1088" fmla="*/ 2019683 h 5151823"/>
                  <a:gd name="connsiteX1089" fmla="*/ 4703557 w 5060802"/>
                  <a:gd name="connsiteY1089" fmla="*/ 2019683 h 5151823"/>
                  <a:gd name="connsiteX1090" fmla="*/ 4714953 w 5060802"/>
                  <a:gd name="connsiteY1090" fmla="*/ 2015933 h 5151823"/>
                  <a:gd name="connsiteX1091" fmla="*/ 4715172 w 5060802"/>
                  <a:gd name="connsiteY1091" fmla="*/ 2016042 h 5151823"/>
                  <a:gd name="connsiteX1092" fmla="*/ 4715172 w 5060802"/>
                  <a:gd name="connsiteY1092" fmla="*/ 2016042 h 5151823"/>
                  <a:gd name="connsiteX1093" fmla="*/ 4718904 w 5060802"/>
                  <a:gd name="connsiteY1093" fmla="*/ 2027420 h 5151823"/>
                  <a:gd name="connsiteX1094" fmla="*/ 4718813 w 5060802"/>
                  <a:gd name="connsiteY1094" fmla="*/ 2027583 h 5151823"/>
                  <a:gd name="connsiteX1095" fmla="*/ 4718813 w 5060802"/>
                  <a:gd name="connsiteY1095" fmla="*/ 2027583 h 5151823"/>
                  <a:gd name="connsiteX1096" fmla="*/ 4711149 w 5060802"/>
                  <a:gd name="connsiteY1096" fmla="*/ 2032226 h 5151823"/>
                  <a:gd name="connsiteX1097" fmla="*/ 4711149 w 5060802"/>
                  <a:gd name="connsiteY1097" fmla="*/ 2032226 h 5151823"/>
                  <a:gd name="connsiteX1098" fmla="*/ 4707198 w 5060802"/>
                  <a:gd name="connsiteY1098" fmla="*/ 2031334 h 5151823"/>
                  <a:gd name="connsiteX1099" fmla="*/ 4619927 w 5060802"/>
                  <a:gd name="connsiteY1099" fmla="*/ 1972625 h 5151823"/>
                  <a:gd name="connsiteX1100" fmla="*/ 4619927 w 5060802"/>
                  <a:gd name="connsiteY1100" fmla="*/ 1972625 h 5151823"/>
                  <a:gd name="connsiteX1101" fmla="*/ 4618871 w 5060802"/>
                  <a:gd name="connsiteY1101" fmla="*/ 1960683 h 5151823"/>
                  <a:gd name="connsiteX1102" fmla="*/ 4618962 w 5060802"/>
                  <a:gd name="connsiteY1102" fmla="*/ 1960573 h 5151823"/>
                  <a:gd name="connsiteX1103" fmla="*/ 4618962 w 5060802"/>
                  <a:gd name="connsiteY1103" fmla="*/ 1960573 h 5151823"/>
                  <a:gd name="connsiteX1104" fmla="*/ 4631013 w 5060802"/>
                  <a:gd name="connsiteY1104" fmla="*/ 1959445 h 5151823"/>
                  <a:gd name="connsiteX1105" fmla="*/ 4631123 w 5060802"/>
                  <a:gd name="connsiteY1105" fmla="*/ 1959536 h 5151823"/>
                  <a:gd name="connsiteX1106" fmla="*/ 4631123 w 5060802"/>
                  <a:gd name="connsiteY1106" fmla="*/ 1959536 h 5151823"/>
                  <a:gd name="connsiteX1107" fmla="*/ 4632087 w 5060802"/>
                  <a:gd name="connsiteY1107" fmla="*/ 1971642 h 5151823"/>
                  <a:gd name="connsiteX1108" fmla="*/ 4632069 w 5060802"/>
                  <a:gd name="connsiteY1108" fmla="*/ 1971678 h 5151823"/>
                  <a:gd name="connsiteX1109" fmla="*/ 4632069 w 5060802"/>
                  <a:gd name="connsiteY1109" fmla="*/ 1971678 h 5151823"/>
                  <a:gd name="connsiteX1110" fmla="*/ 4625515 w 5060802"/>
                  <a:gd name="connsiteY1110" fmla="*/ 1974700 h 5151823"/>
                  <a:gd name="connsiteX1111" fmla="*/ 4625515 w 5060802"/>
                  <a:gd name="connsiteY1111" fmla="*/ 1974700 h 5151823"/>
                  <a:gd name="connsiteX1112" fmla="*/ 4619927 w 5060802"/>
                  <a:gd name="connsiteY1112" fmla="*/ 1972661 h 5151823"/>
                  <a:gd name="connsiteX1113" fmla="*/ 136201 w 5060802"/>
                  <a:gd name="connsiteY1113" fmla="*/ 1939857 h 5151823"/>
                  <a:gd name="connsiteX1114" fmla="*/ 132534 w 5060802"/>
                  <a:gd name="connsiteY1114" fmla="*/ 1928279 h 5151823"/>
                  <a:gd name="connsiteX1115" fmla="*/ 132560 w 5060802"/>
                  <a:gd name="connsiteY1115" fmla="*/ 1928224 h 5151823"/>
                  <a:gd name="connsiteX1116" fmla="*/ 132560 w 5060802"/>
                  <a:gd name="connsiteY1116" fmla="*/ 1928224 h 5151823"/>
                  <a:gd name="connsiteX1117" fmla="*/ 144081 w 5060802"/>
                  <a:gd name="connsiteY1117" fmla="*/ 1924529 h 5151823"/>
                  <a:gd name="connsiteX1118" fmla="*/ 144192 w 5060802"/>
                  <a:gd name="connsiteY1118" fmla="*/ 1924583 h 5151823"/>
                  <a:gd name="connsiteX1119" fmla="*/ 144192 w 5060802"/>
                  <a:gd name="connsiteY1119" fmla="*/ 1924583 h 5151823"/>
                  <a:gd name="connsiteX1120" fmla="*/ 147851 w 5060802"/>
                  <a:gd name="connsiteY1120" fmla="*/ 1936089 h 5151823"/>
                  <a:gd name="connsiteX1121" fmla="*/ 147833 w 5060802"/>
                  <a:gd name="connsiteY1121" fmla="*/ 1936125 h 5151823"/>
                  <a:gd name="connsiteX1122" fmla="*/ 147833 w 5060802"/>
                  <a:gd name="connsiteY1122" fmla="*/ 1936125 h 5151823"/>
                  <a:gd name="connsiteX1123" fmla="*/ 140169 w 5060802"/>
                  <a:gd name="connsiteY1123" fmla="*/ 1940694 h 5151823"/>
                  <a:gd name="connsiteX1124" fmla="*/ 140169 w 5060802"/>
                  <a:gd name="connsiteY1124" fmla="*/ 1940694 h 5151823"/>
                  <a:gd name="connsiteX1125" fmla="*/ 136201 w 5060802"/>
                  <a:gd name="connsiteY1125" fmla="*/ 1939930 h 5151823"/>
                  <a:gd name="connsiteX1126" fmla="*/ 4548238 w 5060802"/>
                  <a:gd name="connsiteY1126" fmla="*/ 1895821 h 5151823"/>
                  <a:gd name="connsiteX1127" fmla="*/ 4550040 w 5060802"/>
                  <a:gd name="connsiteY1127" fmla="*/ 1883860 h 5151823"/>
                  <a:gd name="connsiteX1128" fmla="*/ 4550059 w 5060802"/>
                  <a:gd name="connsiteY1128" fmla="*/ 1883842 h 5151823"/>
                  <a:gd name="connsiteX1129" fmla="*/ 4550059 w 5060802"/>
                  <a:gd name="connsiteY1129" fmla="*/ 1883842 h 5151823"/>
                  <a:gd name="connsiteX1130" fmla="*/ 4562055 w 5060802"/>
                  <a:gd name="connsiteY1130" fmla="*/ 1885571 h 5151823"/>
                  <a:gd name="connsiteX1131" fmla="*/ 4562128 w 5060802"/>
                  <a:gd name="connsiteY1131" fmla="*/ 1885663 h 5151823"/>
                  <a:gd name="connsiteX1132" fmla="*/ 4562128 w 5060802"/>
                  <a:gd name="connsiteY1132" fmla="*/ 1885663 h 5151823"/>
                  <a:gd name="connsiteX1133" fmla="*/ 4560308 w 5060802"/>
                  <a:gd name="connsiteY1133" fmla="*/ 1897732 h 5151823"/>
                  <a:gd name="connsiteX1134" fmla="*/ 4560308 w 5060802"/>
                  <a:gd name="connsiteY1134" fmla="*/ 1897732 h 5151823"/>
                  <a:gd name="connsiteX1135" fmla="*/ 4555210 w 5060802"/>
                  <a:gd name="connsiteY1135" fmla="*/ 1899370 h 5151823"/>
                  <a:gd name="connsiteX1136" fmla="*/ 4555210 w 5060802"/>
                  <a:gd name="connsiteY1136" fmla="*/ 1899370 h 5151823"/>
                  <a:gd name="connsiteX1137" fmla="*/ 4548238 w 5060802"/>
                  <a:gd name="connsiteY1137" fmla="*/ 1895821 h 5151823"/>
                  <a:gd name="connsiteX1138" fmla="*/ 192197 w 5060802"/>
                  <a:gd name="connsiteY1138" fmla="*/ 1853241 h 5151823"/>
                  <a:gd name="connsiteX1139" fmla="*/ 191249 w 5060802"/>
                  <a:gd name="connsiteY1139" fmla="*/ 1841098 h 5151823"/>
                  <a:gd name="connsiteX1140" fmla="*/ 191251 w 5060802"/>
                  <a:gd name="connsiteY1140" fmla="*/ 1841098 h 5151823"/>
                  <a:gd name="connsiteX1141" fmla="*/ 191251 w 5060802"/>
                  <a:gd name="connsiteY1141" fmla="*/ 1841098 h 5151823"/>
                  <a:gd name="connsiteX1142" fmla="*/ 203411 w 5060802"/>
                  <a:gd name="connsiteY1142" fmla="*/ 1840061 h 5151823"/>
                  <a:gd name="connsiteX1143" fmla="*/ 203411 w 5060802"/>
                  <a:gd name="connsiteY1143" fmla="*/ 1840061 h 5151823"/>
                  <a:gd name="connsiteX1144" fmla="*/ 204358 w 5060802"/>
                  <a:gd name="connsiteY1144" fmla="*/ 1852221 h 5151823"/>
                  <a:gd name="connsiteX1145" fmla="*/ 204358 w 5060802"/>
                  <a:gd name="connsiteY1145" fmla="*/ 1852221 h 5151823"/>
                  <a:gd name="connsiteX1146" fmla="*/ 197804 w 5060802"/>
                  <a:gd name="connsiteY1146" fmla="*/ 1855316 h 5151823"/>
                  <a:gd name="connsiteX1147" fmla="*/ 197804 w 5060802"/>
                  <a:gd name="connsiteY1147" fmla="*/ 1855316 h 5151823"/>
                  <a:gd name="connsiteX1148" fmla="*/ 192197 w 5060802"/>
                  <a:gd name="connsiteY1148" fmla="*/ 1853241 h 5151823"/>
                  <a:gd name="connsiteX1149" fmla="*/ 4495846 w 5060802"/>
                  <a:gd name="connsiteY1149" fmla="*/ 1804653 h 5151823"/>
                  <a:gd name="connsiteX1150" fmla="*/ 4495846 w 5060802"/>
                  <a:gd name="connsiteY1150" fmla="*/ 1804653 h 5151823"/>
                  <a:gd name="connsiteX1151" fmla="*/ 4500106 w 5060802"/>
                  <a:gd name="connsiteY1151" fmla="*/ 1793458 h 5151823"/>
                  <a:gd name="connsiteX1152" fmla="*/ 4500325 w 5060802"/>
                  <a:gd name="connsiteY1152" fmla="*/ 1793367 h 5151823"/>
                  <a:gd name="connsiteX1153" fmla="*/ 4500325 w 5060802"/>
                  <a:gd name="connsiteY1153" fmla="*/ 1793367 h 5151823"/>
                  <a:gd name="connsiteX1154" fmla="*/ 4511556 w 5060802"/>
                  <a:gd name="connsiteY1154" fmla="*/ 1797645 h 5151823"/>
                  <a:gd name="connsiteX1155" fmla="*/ 4511611 w 5060802"/>
                  <a:gd name="connsiteY1155" fmla="*/ 1797754 h 5151823"/>
                  <a:gd name="connsiteX1156" fmla="*/ 4511611 w 5060802"/>
                  <a:gd name="connsiteY1156" fmla="*/ 1797754 h 5151823"/>
                  <a:gd name="connsiteX1157" fmla="*/ 4511611 w 5060802"/>
                  <a:gd name="connsiteY1157" fmla="*/ 1797754 h 5151823"/>
                  <a:gd name="connsiteX1158" fmla="*/ 4511611 w 5060802"/>
                  <a:gd name="connsiteY1158" fmla="*/ 1797754 h 5151823"/>
                  <a:gd name="connsiteX1159" fmla="*/ 4507187 w 5060802"/>
                  <a:gd name="connsiteY1159" fmla="*/ 1809022 h 5151823"/>
                  <a:gd name="connsiteX1160" fmla="*/ 4507133 w 5060802"/>
                  <a:gd name="connsiteY1160" fmla="*/ 1809041 h 5151823"/>
                  <a:gd name="connsiteX1161" fmla="*/ 4507133 w 5060802"/>
                  <a:gd name="connsiteY1161" fmla="*/ 1809041 h 5151823"/>
                  <a:gd name="connsiteX1162" fmla="*/ 4503765 w 5060802"/>
                  <a:gd name="connsiteY1162" fmla="*/ 1809732 h 5151823"/>
                  <a:gd name="connsiteX1163" fmla="*/ 4503765 w 5060802"/>
                  <a:gd name="connsiteY1163" fmla="*/ 1809732 h 5151823"/>
                  <a:gd name="connsiteX1164" fmla="*/ 4495846 w 5060802"/>
                  <a:gd name="connsiteY1164" fmla="*/ 1804653 h 5151823"/>
                  <a:gd name="connsiteX1165" fmla="*/ 267072 w 5060802"/>
                  <a:gd name="connsiteY1165" fmla="*/ 1782171 h 5151823"/>
                  <a:gd name="connsiteX1166" fmla="*/ 268725 w 5060802"/>
                  <a:gd name="connsiteY1166" fmla="*/ 1770156 h 5151823"/>
                  <a:gd name="connsiteX1167" fmla="*/ 268801 w 5060802"/>
                  <a:gd name="connsiteY1167" fmla="*/ 1770102 h 5151823"/>
                  <a:gd name="connsiteX1168" fmla="*/ 268801 w 5060802"/>
                  <a:gd name="connsiteY1168" fmla="*/ 1770102 h 5151823"/>
                  <a:gd name="connsiteX1169" fmla="*/ 280836 w 5060802"/>
                  <a:gd name="connsiteY1169" fmla="*/ 1771776 h 5151823"/>
                  <a:gd name="connsiteX1170" fmla="*/ 280870 w 5060802"/>
                  <a:gd name="connsiteY1170" fmla="*/ 1771831 h 5151823"/>
                  <a:gd name="connsiteX1171" fmla="*/ 280870 w 5060802"/>
                  <a:gd name="connsiteY1171" fmla="*/ 1771831 h 5151823"/>
                  <a:gd name="connsiteX1172" fmla="*/ 279141 w 5060802"/>
                  <a:gd name="connsiteY1172" fmla="*/ 1783900 h 5151823"/>
                  <a:gd name="connsiteX1173" fmla="*/ 279141 w 5060802"/>
                  <a:gd name="connsiteY1173" fmla="*/ 1783900 h 5151823"/>
                  <a:gd name="connsiteX1174" fmla="*/ 273971 w 5060802"/>
                  <a:gd name="connsiteY1174" fmla="*/ 1785612 h 5151823"/>
                  <a:gd name="connsiteX1175" fmla="*/ 273971 w 5060802"/>
                  <a:gd name="connsiteY1175" fmla="*/ 1785612 h 5151823"/>
                  <a:gd name="connsiteX1176" fmla="*/ 267072 w 5060802"/>
                  <a:gd name="connsiteY1176" fmla="*/ 1782171 h 5151823"/>
                  <a:gd name="connsiteX1177" fmla="*/ 353488 w 5060802"/>
                  <a:gd name="connsiteY1177" fmla="*/ 1725483 h 5151823"/>
                  <a:gd name="connsiteX1178" fmla="*/ 356946 w 5060802"/>
                  <a:gd name="connsiteY1178" fmla="*/ 1713759 h 5151823"/>
                  <a:gd name="connsiteX1179" fmla="*/ 356946 w 5060802"/>
                  <a:gd name="connsiteY1179" fmla="*/ 1713759 h 5151823"/>
                  <a:gd name="connsiteX1180" fmla="*/ 368652 w 5060802"/>
                  <a:gd name="connsiteY1180" fmla="*/ 1717291 h 5151823"/>
                  <a:gd name="connsiteX1181" fmla="*/ 368652 w 5060802"/>
                  <a:gd name="connsiteY1181" fmla="*/ 1717291 h 5151823"/>
                  <a:gd name="connsiteX1182" fmla="*/ 365120 w 5060802"/>
                  <a:gd name="connsiteY1182" fmla="*/ 1729014 h 5151823"/>
                  <a:gd name="connsiteX1183" fmla="*/ 365120 w 5060802"/>
                  <a:gd name="connsiteY1183" fmla="*/ 1729014 h 5151823"/>
                  <a:gd name="connsiteX1184" fmla="*/ 361079 w 5060802"/>
                  <a:gd name="connsiteY1184" fmla="*/ 1730034 h 5151823"/>
                  <a:gd name="connsiteX1185" fmla="*/ 361079 w 5060802"/>
                  <a:gd name="connsiteY1185" fmla="*/ 1730034 h 5151823"/>
                  <a:gd name="connsiteX1186" fmla="*/ 353488 w 5060802"/>
                  <a:gd name="connsiteY1186" fmla="*/ 1725483 h 5151823"/>
                  <a:gd name="connsiteX1187" fmla="*/ 4465099 w 5060802"/>
                  <a:gd name="connsiteY1187" fmla="*/ 1704111 h 5151823"/>
                  <a:gd name="connsiteX1188" fmla="*/ 4465099 w 5060802"/>
                  <a:gd name="connsiteY1188" fmla="*/ 1704111 h 5151823"/>
                  <a:gd name="connsiteX1189" fmla="*/ 4471980 w 5060802"/>
                  <a:gd name="connsiteY1189" fmla="*/ 1694026 h 5151823"/>
                  <a:gd name="connsiteX1190" fmla="*/ 4471980 w 5060802"/>
                  <a:gd name="connsiteY1190" fmla="*/ 1694026 h 5151823"/>
                  <a:gd name="connsiteX1191" fmla="*/ 4482065 w 5060802"/>
                  <a:gd name="connsiteY1191" fmla="*/ 1700961 h 5151823"/>
                  <a:gd name="connsiteX1192" fmla="*/ 4482065 w 5060802"/>
                  <a:gd name="connsiteY1192" fmla="*/ 1700998 h 5151823"/>
                  <a:gd name="connsiteX1193" fmla="*/ 4482065 w 5060802"/>
                  <a:gd name="connsiteY1193" fmla="*/ 1700998 h 5151823"/>
                  <a:gd name="connsiteX1194" fmla="*/ 4475166 w 5060802"/>
                  <a:gd name="connsiteY1194" fmla="*/ 1711010 h 5151823"/>
                  <a:gd name="connsiteX1195" fmla="*/ 4475166 w 5060802"/>
                  <a:gd name="connsiteY1195" fmla="*/ 1711010 h 5151823"/>
                  <a:gd name="connsiteX1196" fmla="*/ 4473619 w 5060802"/>
                  <a:gd name="connsiteY1196" fmla="*/ 1711174 h 5151823"/>
                  <a:gd name="connsiteX1197" fmla="*/ 4473619 w 5060802"/>
                  <a:gd name="connsiteY1197" fmla="*/ 1711174 h 5151823"/>
                  <a:gd name="connsiteX1198" fmla="*/ 4465099 w 5060802"/>
                  <a:gd name="connsiteY1198" fmla="*/ 1704111 h 5151823"/>
                  <a:gd name="connsiteX1199" fmla="*/ 444564 w 5060802"/>
                  <a:gd name="connsiteY1199" fmla="*/ 1676367 h 5151823"/>
                  <a:gd name="connsiteX1200" fmla="*/ 447932 w 5060802"/>
                  <a:gd name="connsiteY1200" fmla="*/ 1664644 h 5151823"/>
                  <a:gd name="connsiteX1201" fmla="*/ 447932 w 5060802"/>
                  <a:gd name="connsiteY1201" fmla="*/ 1664644 h 5151823"/>
                  <a:gd name="connsiteX1202" fmla="*/ 459637 w 5060802"/>
                  <a:gd name="connsiteY1202" fmla="*/ 1668084 h 5151823"/>
                  <a:gd name="connsiteX1203" fmla="*/ 459637 w 5060802"/>
                  <a:gd name="connsiteY1203" fmla="*/ 1668084 h 5151823"/>
                  <a:gd name="connsiteX1204" fmla="*/ 456347 w 5060802"/>
                  <a:gd name="connsiteY1204" fmla="*/ 1679699 h 5151823"/>
                  <a:gd name="connsiteX1205" fmla="*/ 456287 w 5060802"/>
                  <a:gd name="connsiteY1205" fmla="*/ 1679735 h 5151823"/>
                  <a:gd name="connsiteX1206" fmla="*/ 456287 w 5060802"/>
                  <a:gd name="connsiteY1206" fmla="*/ 1679735 h 5151823"/>
                  <a:gd name="connsiteX1207" fmla="*/ 452064 w 5060802"/>
                  <a:gd name="connsiteY1207" fmla="*/ 1680846 h 5151823"/>
                  <a:gd name="connsiteX1208" fmla="*/ 452064 w 5060802"/>
                  <a:gd name="connsiteY1208" fmla="*/ 1680846 h 5151823"/>
                  <a:gd name="connsiteX1209" fmla="*/ 444564 w 5060802"/>
                  <a:gd name="connsiteY1209" fmla="*/ 1676367 h 5151823"/>
                  <a:gd name="connsiteX1210" fmla="*/ 531853 w 5060802"/>
                  <a:gd name="connsiteY1210" fmla="*/ 1621044 h 5151823"/>
                  <a:gd name="connsiteX1211" fmla="*/ 533000 w 5060802"/>
                  <a:gd name="connsiteY1211" fmla="*/ 1608948 h 5151823"/>
                  <a:gd name="connsiteX1212" fmla="*/ 533055 w 5060802"/>
                  <a:gd name="connsiteY1212" fmla="*/ 1608902 h 5151823"/>
                  <a:gd name="connsiteX1213" fmla="*/ 533055 w 5060802"/>
                  <a:gd name="connsiteY1213" fmla="*/ 1608902 h 5151823"/>
                  <a:gd name="connsiteX1214" fmla="*/ 545197 w 5060802"/>
                  <a:gd name="connsiteY1214" fmla="*/ 1610104 h 5151823"/>
                  <a:gd name="connsiteX1215" fmla="*/ 545197 w 5060802"/>
                  <a:gd name="connsiteY1215" fmla="*/ 1610104 h 5151823"/>
                  <a:gd name="connsiteX1216" fmla="*/ 543996 w 5060802"/>
                  <a:gd name="connsiteY1216" fmla="*/ 1622173 h 5151823"/>
                  <a:gd name="connsiteX1217" fmla="*/ 543996 w 5060802"/>
                  <a:gd name="connsiteY1217" fmla="*/ 1622264 h 5151823"/>
                  <a:gd name="connsiteX1218" fmla="*/ 538535 w 5060802"/>
                  <a:gd name="connsiteY1218" fmla="*/ 1624085 h 5151823"/>
                  <a:gd name="connsiteX1219" fmla="*/ 538535 w 5060802"/>
                  <a:gd name="connsiteY1219" fmla="*/ 1624085 h 5151823"/>
                  <a:gd name="connsiteX1220" fmla="*/ 531853 w 5060802"/>
                  <a:gd name="connsiteY1220" fmla="*/ 1621044 h 5151823"/>
                  <a:gd name="connsiteX1221" fmla="*/ 4466045 w 5060802"/>
                  <a:gd name="connsiteY1221" fmla="*/ 1608302 h 5151823"/>
                  <a:gd name="connsiteX1222" fmla="*/ 4457763 w 5060802"/>
                  <a:gd name="connsiteY1222" fmla="*/ 1599345 h 5151823"/>
                  <a:gd name="connsiteX1223" fmla="*/ 4457763 w 5060802"/>
                  <a:gd name="connsiteY1223" fmla="*/ 1599345 h 5151823"/>
                  <a:gd name="connsiteX1224" fmla="*/ 4466865 w 5060802"/>
                  <a:gd name="connsiteY1224" fmla="*/ 1591062 h 5151823"/>
                  <a:gd name="connsiteX1225" fmla="*/ 4466865 w 5060802"/>
                  <a:gd name="connsiteY1225" fmla="*/ 1591062 h 5151823"/>
                  <a:gd name="connsiteX1226" fmla="*/ 4475057 w 5060802"/>
                  <a:gd name="connsiteY1226" fmla="*/ 1600037 h 5151823"/>
                  <a:gd name="connsiteX1227" fmla="*/ 4475057 w 5060802"/>
                  <a:gd name="connsiteY1227" fmla="*/ 1600037 h 5151823"/>
                  <a:gd name="connsiteX1228" fmla="*/ 4475057 w 5060802"/>
                  <a:gd name="connsiteY1228" fmla="*/ 1600037 h 5151823"/>
                  <a:gd name="connsiteX1229" fmla="*/ 4475057 w 5060802"/>
                  <a:gd name="connsiteY1229" fmla="*/ 1600037 h 5151823"/>
                  <a:gd name="connsiteX1230" fmla="*/ 4466428 w 5060802"/>
                  <a:gd name="connsiteY1230" fmla="*/ 1608210 h 5151823"/>
                  <a:gd name="connsiteX1231" fmla="*/ 4466100 w 5060802"/>
                  <a:gd name="connsiteY1231" fmla="*/ 1608210 h 5151823"/>
                  <a:gd name="connsiteX1232" fmla="*/ 606455 w 5060802"/>
                  <a:gd name="connsiteY1232" fmla="*/ 1549629 h 5151823"/>
                  <a:gd name="connsiteX1233" fmla="*/ 605344 w 5060802"/>
                  <a:gd name="connsiteY1233" fmla="*/ 1537468 h 5151823"/>
                  <a:gd name="connsiteX1234" fmla="*/ 605344 w 5060802"/>
                  <a:gd name="connsiteY1234" fmla="*/ 1537468 h 5151823"/>
                  <a:gd name="connsiteX1235" fmla="*/ 617414 w 5060802"/>
                  <a:gd name="connsiteY1235" fmla="*/ 1536358 h 5151823"/>
                  <a:gd name="connsiteX1236" fmla="*/ 617414 w 5060802"/>
                  <a:gd name="connsiteY1236" fmla="*/ 1536358 h 5151823"/>
                  <a:gd name="connsiteX1237" fmla="*/ 618543 w 5060802"/>
                  <a:gd name="connsiteY1237" fmla="*/ 1548500 h 5151823"/>
                  <a:gd name="connsiteX1238" fmla="*/ 618543 w 5060802"/>
                  <a:gd name="connsiteY1238" fmla="*/ 1548500 h 5151823"/>
                  <a:gd name="connsiteX1239" fmla="*/ 611898 w 5060802"/>
                  <a:gd name="connsiteY1239" fmla="*/ 1551613 h 5151823"/>
                  <a:gd name="connsiteX1240" fmla="*/ 611898 w 5060802"/>
                  <a:gd name="connsiteY1240" fmla="*/ 1551613 h 5151823"/>
                  <a:gd name="connsiteX1241" fmla="*/ 606455 w 5060802"/>
                  <a:gd name="connsiteY1241" fmla="*/ 1549629 h 5151823"/>
                  <a:gd name="connsiteX1242" fmla="*/ 4480336 w 5060802"/>
                  <a:gd name="connsiteY1242" fmla="*/ 1506030 h 5151823"/>
                  <a:gd name="connsiteX1243" fmla="*/ 4474383 w 5060802"/>
                  <a:gd name="connsiteY1243" fmla="*/ 1495495 h 5151823"/>
                  <a:gd name="connsiteX1244" fmla="*/ 4474401 w 5060802"/>
                  <a:gd name="connsiteY1244" fmla="*/ 1495435 h 5151823"/>
                  <a:gd name="connsiteX1245" fmla="*/ 4474401 w 5060802"/>
                  <a:gd name="connsiteY1245" fmla="*/ 1495435 h 5151823"/>
                  <a:gd name="connsiteX1246" fmla="*/ 4484851 w 5060802"/>
                  <a:gd name="connsiteY1246" fmla="*/ 1489373 h 5151823"/>
                  <a:gd name="connsiteX1247" fmla="*/ 4484978 w 5060802"/>
                  <a:gd name="connsiteY1247" fmla="*/ 1489409 h 5151823"/>
                  <a:gd name="connsiteX1248" fmla="*/ 4484978 w 5060802"/>
                  <a:gd name="connsiteY1248" fmla="*/ 1489409 h 5151823"/>
                  <a:gd name="connsiteX1249" fmla="*/ 4490931 w 5060802"/>
                  <a:gd name="connsiteY1249" fmla="*/ 1500077 h 5151823"/>
                  <a:gd name="connsiteX1250" fmla="*/ 4490931 w 5060802"/>
                  <a:gd name="connsiteY1250" fmla="*/ 1500077 h 5151823"/>
                  <a:gd name="connsiteX1251" fmla="*/ 4482666 w 5060802"/>
                  <a:gd name="connsiteY1251" fmla="*/ 1506376 h 5151823"/>
                  <a:gd name="connsiteX1252" fmla="*/ 4482666 w 5060802"/>
                  <a:gd name="connsiteY1252" fmla="*/ 1506376 h 5151823"/>
                  <a:gd name="connsiteX1253" fmla="*/ 4480427 w 5060802"/>
                  <a:gd name="connsiteY1253" fmla="*/ 1506030 h 5151823"/>
                  <a:gd name="connsiteX1254" fmla="*/ 665564 w 5060802"/>
                  <a:gd name="connsiteY1254" fmla="*/ 1465015 h 5151823"/>
                  <a:gd name="connsiteX1255" fmla="*/ 661923 w 5060802"/>
                  <a:gd name="connsiteY1255" fmla="*/ 1453383 h 5151823"/>
                  <a:gd name="connsiteX1256" fmla="*/ 661923 w 5060802"/>
                  <a:gd name="connsiteY1256" fmla="*/ 1453383 h 5151823"/>
                  <a:gd name="connsiteX1257" fmla="*/ 673611 w 5060802"/>
                  <a:gd name="connsiteY1257" fmla="*/ 1449815 h 5151823"/>
                  <a:gd name="connsiteX1258" fmla="*/ 673611 w 5060802"/>
                  <a:gd name="connsiteY1258" fmla="*/ 1449815 h 5151823"/>
                  <a:gd name="connsiteX1259" fmla="*/ 677142 w 5060802"/>
                  <a:gd name="connsiteY1259" fmla="*/ 1461447 h 5151823"/>
                  <a:gd name="connsiteX1260" fmla="*/ 677142 w 5060802"/>
                  <a:gd name="connsiteY1260" fmla="*/ 1461447 h 5151823"/>
                  <a:gd name="connsiteX1261" fmla="*/ 669551 w 5060802"/>
                  <a:gd name="connsiteY1261" fmla="*/ 1466016 h 5151823"/>
                  <a:gd name="connsiteX1262" fmla="*/ 669551 w 5060802"/>
                  <a:gd name="connsiteY1262" fmla="*/ 1466016 h 5151823"/>
                  <a:gd name="connsiteX1263" fmla="*/ 665564 w 5060802"/>
                  <a:gd name="connsiteY1263" fmla="*/ 1465015 h 5151823"/>
                  <a:gd name="connsiteX1264" fmla="*/ 4517728 w 5060802"/>
                  <a:gd name="connsiteY1264" fmla="*/ 1409765 h 5151823"/>
                  <a:gd name="connsiteX1265" fmla="*/ 4514251 w 5060802"/>
                  <a:gd name="connsiteY1265" fmla="*/ 1398123 h 5151823"/>
                  <a:gd name="connsiteX1266" fmla="*/ 4514287 w 5060802"/>
                  <a:gd name="connsiteY1266" fmla="*/ 1398042 h 5151823"/>
                  <a:gd name="connsiteX1267" fmla="*/ 4514287 w 5060802"/>
                  <a:gd name="connsiteY1267" fmla="*/ 1398042 h 5151823"/>
                  <a:gd name="connsiteX1268" fmla="*/ 4526011 w 5060802"/>
                  <a:gd name="connsiteY1268" fmla="*/ 1394601 h 5151823"/>
                  <a:gd name="connsiteX1269" fmla="*/ 4526011 w 5060802"/>
                  <a:gd name="connsiteY1269" fmla="*/ 1394601 h 5151823"/>
                  <a:gd name="connsiteX1270" fmla="*/ 4529360 w 5060802"/>
                  <a:gd name="connsiteY1270" fmla="*/ 1406325 h 5151823"/>
                  <a:gd name="connsiteX1271" fmla="*/ 4529360 w 5060802"/>
                  <a:gd name="connsiteY1271" fmla="*/ 1406325 h 5151823"/>
                  <a:gd name="connsiteX1272" fmla="*/ 4521787 w 5060802"/>
                  <a:gd name="connsiteY1272" fmla="*/ 1410803 h 5151823"/>
                  <a:gd name="connsiteX1273" fmla="*/ 4521787 w 5060802"/>
                  <a:gd name="connsiteY1273" fmla="*/ 1410803 h 5151823"/>
                  <a:gd name="connsiteX1274" fmla="*/ 4517728 w 5060802"/>
                  <a:gd name="connsiteY1274" fmla="*/ 1409765 h 5151823"/>
                  <a:gd name="connsiteX1275" fmla="*/ 703812 w 5060802"/>
                  <a:gd name="connsiteY1275" fmla="*/ 1369206 h 5151823"/>
                  <a:gd name="connsiteX1276" fmla="*/ 697276 w 5060802"/>
                  <a:gd name="connsiteY1276" fmla="*/ 1358957 h 5151823"/>
                  <a:gd name="connsiteX1277" fmla="*/ 697276 w 5060802"/>
                  <a:gd name="connsiteY1277" fmla="*/ 1358957 h 5151823"/>
                  <a:gd name="connsiteX1278" fmla="*/ 707598 w 5060802"/>
                  <a:gd name="connsiteY1278" fmla="*/ 1352400 h 5151823"/>
                  <a:gd name="connsiteX1279" fmla="*/ 707616 w 5060802"/>
                  <a:gd name="connsiteY1279" fmla="*/ 1352403 h 5151823"/>
                  <a:gd name="connsiteX1280" fmla="*/ 707616 w 5060802"/>
                  <a:gd name="connsiteY1280" fmla="*/ 1352403 h 5151823"/>
                  <a:gd name="connsiteX1281" fmla="*/ 714084 w 5060802"/>
                  <a:gd name="connsiteY1281" fmla="*/ 1362630 h 5151823"/>
                  <a:gd name="connsiteX1282" fmla="*/ 714079 w 5060802"/>
                  <a:gd name="connsiteY1282" fmla="*/ 1362652 h 5151823"/>
                  <a:gd name="connsiteX1283" fmla="*/ 714079 w 5060802"/>
                  <a:gd name="connsiteY1283" fmla="*/ 1362652 h 5151823"/>
                  <a:gd name="connsiteX1284" fmla="*/ 705705 w 5060802"/>
                  <a:gd name="connsiteY1284" fmla="*/ 1369461 h 5151823"/>
                  <a:gd name="connsiteX1285" fmla="*/ 705705 w 5060802"/>
                  <a:gd name="connsiteY1285" fmla="*/ 1369461 h 5151823"/>
                  <a:gd name="connsiteX1286" fmla="*/ 703812 w 5060802"/>
                  <a:gd name="connsiteY1286" fmla="*/ 1369206 h 5151823"/>
                  <a:gd name="connsiteX1287" fmla="*/ 4567516 w 5060802"/>
                  <a:gd name="connsiteY1287" fmla="*/ 1319144 h 5151823"/>
                  <a:gd name="connsiteX1288" fmla="*/ 4563384 w 5060802"/>
                  <a:gd name="connsiteY1288" fmla="*/ 1307693 h 5151823"/>
                  <a:gd name="connsiteX1289" fmla="*/ 4563384 w 5060802"/>
                  <a:gd name="connsiteY1289" fmla="*/ 1307693 h 5151823"/>
                  <a:gd name="connsiteX1290" fmla="*/ 4574853 w 5060802"/>
                  <a:gd name="connsiteY1290" fmla="*/ 1303470 h 5151823"/>
                  <a:gd name="connsiteX1291" fmla="*/ 4574853 w 5060802"/>
                  <a:gd name="connsiteY1291" fmla="*/ 1303470 h 5151823"/>
                  <a:gd name="connsiteX1292" fmla="*/ 4578985 w 5060802"/>
                  <a:gd name="connsiteY1292" fmla="*/ 1314921 h 5151823"/>
                  <a:gd name="connsiteX1293" fmla="*/ 4578985 w 5060802"/>
                  <a:gd name="connsiteY1293" fmla="*/ 1314921 h 5151823"/>
                  <a:gd name="connsiteX1294" fmla="*/ 4571139 w 5060802"/>
                  <a:gd name="connsiteY1294" fmla="*/ 1319927 h 5151823"/>
                  <a:gd name="connsiteX1295" fmla="*/ 4571139 w 5060802"/>
                  <a:gd name="connsiteY1295" fmla="*/ 1319927 h 5151823"/>
                  <a:gd name="connsiteX1296" fmla="*/ 4567516 w 5060802"/>
                  <a:gd name="connsiteY1296" fmla="*/ 1319144 h 5151823"/>
                  <a:gd name="connsiteX1297" fmla="*/ 720105 w 5060802"/>
                  <a:gd name="connsiteY1297" fmla="*/ 1267098 h 5151823"/>
                  <a:gd name="connsiteX1298" fmla="*/ 712167 w 5060802"/>
                  <a:gd name="connsiteY1298" fmla="*/ 1257886 h 5151823"/>
                  <a:gd name="connsiteX1299" fmla="*/ 712167 w 5060802"/>
                  <a:gd name="connsiteY1299" fmla="*/ 1257886 h 5151823"/>
                  <a:gd name="connsiteX1300" fmla="*/ 721384 w 5060802"/>
                  <a:gd name="connsiteY1300" fmla="*/ 1249966 h 5151823"/>
                  <a:gd name="connsiteX1301" fmla="*/ 721397 w 5060802"/>
                  <a:gd name="connsiteY1301" fmla="*/ 1249967 h 5151823"/>
                  <a:gd name="connsiteX1302" fmla="*/ 721397 w 5060802"/>
                  <a:gd name="connsiteY1302" fmla="*/ 1249967 h 5151823"/>
                  <a:gd name="connsiteX1303" fmla="*/ 729407 w 5060802"/>
                  <a:gd name="connsiteY1303" fmla="*/ 1259179 h 5151823"/>
                  <a:gd name="connsiteX1304" fmla="*/ 729407 w 5060802"/>
                  <a:gd name="connsiteY1304" fmla="*/ 1259179 h 5151823"/>
                  <a:gd name="connsiteX1305" fmla="*/ 720796 w 5060802"/>
                  <a:gd name="connsiteY1305" fmla="*/ 1267098 h 5151823"/>
                  <a:gd name="connsiteX1306" fmla="*/ 720105 w 5060802"/>
                  <a:gd name="connsiteY1306" fmla="*/ 1267098 h 5151823"/>
                  <a:gd name="connsiteX1307" fmla="*/ 4603470 w 5060802"/>
                  <a:gd name="connsiteY1307" fmla="*/ 1222261 h 5151823"/>
                  <a:gd name="connsiteX1308" fmla="*/ 4597080 w 5060802"/>
                  <a:gd name="connsiteY1308" fmla="*/ 1211921 h 5151823"/>
                  <a:gd name="connsiteX1309" fmla="*/ 4597080 w 5060802"/>
                  <a:gd name="connsiteY1309" fmla="*/ 1211811 h 5151823"/>
                  <a:gd name="connsiteX1310" fmla="*/ 4607511 w 5060802"/>
                  <a:gd name="connsiteY1310" fmla="*/ 1205458 h 5151823"/>
                  <a:gd name="connsiteX1311" fmla="*/ 4607511 w 5060802"/>
                  <a:gd name="connsiteY1311" fmla="*/ 1205458 h 5151823"/>
                  <a:gd name="connsiteX1312" fmla="*/ 4613901 w 5060802"/>
                  <a:gd name="connsiteY1312" fmla="*/ 1215794 h 5151823"/>
                  <a:gd name="connsiteX1313" fmla="*/ 4613883 w 5060802"/>
                  <a:gd name="connsiteY1313" fmla="*/ 1215871 h 5151823"/>
                  <a:gd name="connsiteX1314" fmla="*/ 4613883 w 5060802"/>
                  <a:gd name="connsiteY1314" fmla="*/ 1215871 h 5151823"/>
                  <a:gd name="connsiteX1315" fmla="*/ 4605527 w 5060802"/>
                  <a:gd name="connsiteY1315" fmla="*/ 1222515 h 5151823"/>
                  <a:gd name="connsiteX1316" fmla="*/ 4605527 w 5060802"/>
                  <a:gd name="connsiteY1316" fmla="*/ 1222515 h 5151823"/>
                  <a:gd name="connsiteX1317" fmla="*/ 4603470 w 5060802"/>
                  <a:gd name="connsiteY1317" fmla="*/ 1222261 h 5151823"/>
                  <a:gd name="connsiteX1318" fmla="*/ 712004 w 5060802"/>
                  <a:gd name="connsiteY1318" fmla="*/ 1155869 h 5151823"/>
                  <a:gd name="connsiteX1319" fmla="*/ 719922 w 5060802"/>
                  <a:gd name="connsiteY1319" fmla="*/ 1146658 h 5151823"/>
                  <a:gd name="connsiteX1320" fmla="*/ 719922 w 5060802"/>
                  <a:gd name="connsiteY1320" fmla="*/ 1146658 h 5151823"/>
                  <a:gd name="connsiteX1321" fmla="*/ 729150 w 5060802"/>
                  <a:gd name="connsiteY1321" fmla="*/ 1154564 h 5151823"/>
                  <a:gd name="connsiteX1322" fmla="*/ 729152 w 5060802"/>
                  <a:gd name="connsiteY1322" fmla="*/ 1154577 h 5151823"/>
                  <a:gd name="connsiteX1323" fmla="*/ 729152 w 5060802"/>
                  <a:gd name="connsiteY1323" fmla="*/ 1154577 h 5151823"/>
                  <a:gd name="connsiteX1324" fmla="*/ 721246 w 5060802"/>
                  <a:gd name="connsiteY1324" fmla="*/ 1163805 h 5151823"/>
                  <a:gd name="connsiteX1325" fmla="*/ 721215 w 5060802"/>
                  <a:gd name="connsiteY1325" fmla="*/ 1163807 h 5151823"/>
                  <a:gd name="connsiteX1326" fmla="*/ 720541 w 5060802"/>
                  <a:gd name="connsiteY1326" fmla="*/ 1163807 h 5151823"/>
                  <a:gd name="connsiteX1327" fmla="*/ 712004 w 5060802"/>
                  <a:gd name="connsiteY1327" fmla="*/ 1155869 h 5151823"/>
                  <a:gd name="connsiteX1328" fmla="*/ 4608968 w 5060802"/>
                  <a:gd name="connsiteY1328" fmla="*/ 1111414 h 5151823"/>
                  <a:gd name="connsiteX1329" fmla="*/ 4617505 w 5060802"/>
                  <a:gd name="connsiteY1329" fmla="*/ 1102804 h 5151823"/>
                  <a:gd name="connsiteX1330" fmla="*/ 4617505 w 5060802"/>
                  <a:gd name="connsiteY1330" fmla="*/ 1102804 h 5151823"/>
                  <a:gd name="connsiteX1331" fmla="*/ 4617505 w 5060802"/>
                  <a:gd name="connsiteY1331" fmla="*/ 1102804 h 5151823"/>
                  <a:gd name="connsiteX1332" fmla="*/ 4626207 w 5060802"/>
                  <a:gd name="connsiteY1332" fmla="*/ 1111414 h 5151823"/>
                  <a:gd name="connsiteX1333" fmla="*/ 4626207 w 5060802"/>
                  <a:gd name="connsiteY1333" fmla="*/ 1111414 h 5151823"/>
                  <a:gd name="connsiteX1334" fmla="*/ 4617651 w 5060802"/>
                  <a:gd name="connsiteY1334" fmla="*/ 1120043 h 5151823"/>
                  <a:gd name="connsiteX1335" fmla="*/ 4617597 w 5060802"/>
                  <a:gd name="connsiteY1335" fmla="*/ 1120043 h 5151823"/>
                  <a:gd name="connsiteX1336" fmla="*/ 4617597 w 5060802"/>
                  <a:gd name="connsiteY1336" fmla="*/ 1120043 h 5151823"/>
                  <a:gd name="connsiteX1337" fmla="*/ 4608968 w 5060802"/>
                  <a:gd name="connsiteY1337" fmla="*/ 1111560 h 5151823"/>
                  <a:gd name="connsiteX1338" fmla="*/ 4608968 w 5060802"/>
                  <a:gd name="connsiteY1338" fmla="*/ 1111414 h 5151823"/>
                  <a:gd name="connsiteX1339" fmla="*/ 4608968 w 5060802"/>
                  <a:gd name="connsiteY1339" fmla="*/ 1111414 h 5151823"/>
                  <a:gd name="connsiteX1340" fmla="*/ 4608968 w 5060802"/>
                  <a:gd name="connsiteY1340" fmla="*/ 1111414 h 5151823"/>
                  <a:gd name="connsiteX1341" fmla="*/ 4608968 w 5060802"/>
                  <a:gd name="connsiteY1341" fmla="*/ 1111414 h 5151823"/>
                  <a:gd name="connsiteX1342" fmla="*/ 4608968 w 5060802"/>
                  <a:gd name="connsiteY1342" fmla="*/ 1111414 h 5151823"/>
                  <a:gd name="connsiteX1343" fmla="*/ 700207 w 5060802"/>
                  <a:gd name="connsiteY1343" fmla="*/ 1053779 h 5151823"/>
                  <a:gd name="connsiteX1344" fmla="*/ 700207 w 5060802"/>
                  <a:gd name="connsiteY1344" fmla="*/ 1053779 h 5151823"/>
                  <a:gd name="connsiteX1345" fmla="*/ 707525 w 5060802"/>
                  <a:gd name="connsiteY1345" fmla="*/ 1044144 h 5151823"/>
                  <a:gd name="connsiteX1346" fmla="*/ 707616 w 5060802"/>
                  <a:gd name="connsiteY1346" fmla="*/ 1044131 h 5151823"/>
                  <a:gd name="connsiteX1347" fmla="*/ 707616 w 5060802"/>
                  <a:gd name="connsiteY1347" fmla="*/ 1044131 h 5151823"/>
                  <a:gd name="connsiteX1348" fmla="*/ 717265 w 5060802"/>
                  <a:gd name="connsiteY1348" fmla="*/ 1051413 h 5151823"/>
                  <a:gd name="connsiteX1349" fmla="*/ 717265 w 5060802"/>
                  <a:gd name="connsiteY1349" fmla="*/ 1051413 h 5151823"/>
                  <a:gd name="connsiteX1350" fmla="*/ 709983 w 5060802"/>
                  <a:gd name="connsiteY1350" fmla="*/ 1061152 h 5151823"/>
                  <a:gd name="connsiteX1351" fmla="*/ 709983 w 5060802"/>
                  <a:gd name="connsiteY1351" fmla="*/ 1061152 h 5151823"/>
                  <a:gd name="connsiteX1352" fmla="*/ 708781 w 5060802"/>
                  <a:gd name="connsiteY1352" fmla="*/ 1061152 h 5151823"/>
                  <a:gd name="connsiteX1353" fmla="*/ 708781 w 5060802"/>
                  <a:gd name="connsiteY1353" fmla="*/ 1061152 h 5151823"/>
                  <a:gd name="connsiteX1354" fmla="*/ 700207 w 5060802"/>
                  <a:gd name="connsiteY1354" fmla="*/ 1053779 h 5151823"/>
                  <a:gd name="connsiteX1355" fmla="*/ 4597007 w 5060802"/>
                  <a:gd name="connsiteY1355" fmla="*/ 1011090 h 5151823"/>
                  <a:gd name="connsiteX1356" fmla="*/ 4603306 w 5060802"/>
                  <a:gd name="connsiteY1356" fmla="*/ 1000696 h 5151823"/>
                  <a:gd name="connsiteX1357" fmla="*/ 4603379 w 5060802"/>
                  <a:gd name="connsiteY1357" fmla="*/ 1000677 h 5151823"/>
                  <a:gd name="connsiteX1358" fmla="*/ 4603379 w 5060802"/>
                  <a:gd name="connsiteY1358" fmla="*/ 1000677 h 5151823"/>
                  <a:gd name="connsiteX1359" fmla="*/ 4613683 w 5060802"/>
                  <a:gd name="connsiteY1359" fmla="*/ 1006880 h 5151823"/>
                  <a:gd name="connsiteX1360" fmla="*/ 4613719 w 5060802"/>
                  <a:gd name="connsiteY1360" fmla="*/ 1007049 h 5151823"/>
                  <a:gd name="connsiteX1361" fmla="*/ 4613719 w 5060802"/>
                  <a:gd name="connsiteY1361" fmla="*/ 1007049 h 5151823"/>
                  <a:gd name="connsiteX1362" fmla="*/ 4607421 w 5060802"/>
                  <a:gd name="connsiteY1362" fmla="*/ 1017480 h 5151823"/>
                  <a:gd name="connsiteX1363" fmla="*/ 4607421 w 5060802"/>
                  <a:gd name="connsiteY1363" fmla="*/ 1017480 h 5151823"/>
                  <a:gd name="connsiteX1364" fmla="*/ 4605363 w 5060802"/>
                  <a:gd name="connsiteY1364" fmla="*/ 1017644 h 5151823"/>
                  <a:gd name="connsiteX1365" fmla="*/ 4605363 w 5060802"/>
                  <a:gd name="connsiteY1365" fmla="*/ 1017644 h 5151823"/>
                  <a:gd name="connsiteX1366" fmla="*/ 4597007 w 5060802"/>
                  <a:gd name="connsiteY1366" fmla="*/ 1011090 h 5151823"/>
                  <a:gd name="connsiteX1367" fmla="*/ 682021 w 5060802"/>
                  <a:gd name="connsiteY1367" fmla="*/ 952199 h 5151823"/>
                  <a:gd name="connsiteX1368" fmla="*/ 682021 w 5060802"/>
                  <a:gd name="connsiteY1368" fmla="*/ 952199 h 5151823"/>
                  <a:gd name="connsiteX1369" fmla="*/ 688624 w 5060802"/>
                  <a:gd name="connsiteY1369" fmla="*/ 942243 h 5151823"/>
                  <a:gd name="connsiteX1370" fmla="*/ 688829 w 5060802"/>
                  <a:gd name="connsiteY1370" fmla="*/ 942205 h 5151823"/>
                  <a:gd name="connsiteX1371" fmla="*/ 688829 w 5060802"/>
                  <a:gd name="connsiteY1371" fmla="*/ 942205 h 5151823"/>
                  <a:gd name="connsiteX1372" fmla="*/ 698871 w 5060802"/>
                  <a:gd name="connsiteY1372" fmla="*/ 948955 h 5151823"/>
                  <a:gd name="connsiteX1373" fmla="*/ 698896 w 5060802"/>
                  <a:gd name="connsiteY1373" fmla="*/ 949086 h 5151823"/>
                  <a:gd name="connsiteX1374" fmla="*/ 698896 w 5060802"/>
                  <a:gd name="connsiteY1374" fmla="*/ 949086 h 5151823"/>
                  <a:gd name="connsiteX1375" fmla="*/ 692026 w 5060802"/>
                  <a:gd name="connsiteY1375" fmla="*/ 959079 h 5151823"/>
                  <a:gd name="connsiteX1376" fmla="*/ 692015 w 5060802"/>
                  <a:gd name="connsiteY1376" fmla="*/ 959081 h 5151823"/>
                  <a:gd name="connsiteX1377" fmla="*/ 692015 w 5060802"/>
                  <a:gd name="connsiteY1377" fmla="*/ 959081 h 5151823"/>
                  <a:gd name="connsiteX1378" fmla="*/ 690468 w 5060802"/>
                  <a:gd name="connsiteY1378" fmla="*/ 959263 h 5151823"/>
                  <a:gd name="connsiteX1379" fmla="*/ 690468 w 5060802"/>
                  <a:gd name="connsiteY1379" fmla="*/ 959263 h 5151823"/>
                  <a:gd name="connsiteX1380" fmla="*/ 682021 w 5060802"/>
                  <a:gd name="connsiteY1380" fmla="*/ 952199 h 5151823"/>
                  <a:gd name="connsiteX1381" fmla="*/ 4562365 w 5060802"/>
                  <a:gd name="connsiteY1381" fmla="*/ 915918 h 5151823"/>
                  <a:gd name="connsiteX1382" fmla="*/ 4566242 w 5060802"/>
                  <a:gd name="connsiteY1382" fmla="*/ 904377 h 5151823"/>
                  <a:gd name="connsiteX1383" fmla="*/ 4566242 w 5060802"/>
                  <a:gd name="connsiteY1383" fmla="*/ 904377 h 5151823"/>
                  <a:gd name="connsiteX1384" fmla="*/ 4577856 w 5060802"/>
                  <a:gd name="connsiteY1384" fmla="*/ 908212 h 5151823"/>
                  <a:gd name="connsiteX1385" fmla="*/ 4577875 w 5060802"/>
                  <a:gd name="connsiteY1385" fmla="*/ 908254 h 5151823"/>
                  <a:gd name="connsiteX1386" fmla="*/ 4577875 w 5060802"/>
                  <a:gd name="connsiteY1386" fmla="*/ 908254 h 5151823"/>
                  <a:gd name="connsiteX1387" fmla="*/ 4573997 w 5060802"/>
                  <a:gd name="connsiteY1387" fmla="*/ 919796 h 5151823"/>
                  <a:gd name="connsiteX1388" fmla="*/ 4573997 w 5060802"/>
                  <a:gd name="connsiteY1388" fmla="*/ 919796 h 5151823"/>
                  <a:gd name="connsiteX1389" fmla="*/ 4570120 w 5060802"/>
                  <a:gd name="connsiteY1389" fmla="*/ 920669 h 5151823"/>
                  <a:gd name="connsiteX1390" fmla="*/ 4570120 w 5060802"/>
                  <a:gd name="connsiteY1390" fmla="*/ 920669 h 5151823"/>
                  <a:gd name="connsiteX1391" fmla="*/ 4562365 w 5060802"/>
                  <a:gd name="connsiteY1391" fmla="*/ 915918 h 5151823"/>
                  <a:gd name="connsiteX1392" fmla="*/ 675431 w 5060802"/>
                  <a:gd name="connsiteY1392" fmla="*/ 856809 h 5151823"/>
                  <a:gd name="connsiteX1393" fmla="*/ 666820 w 5060802"/>
                  <a:gd name="connsiteY1393" fmla="*/ 848234 h 5151823"/>
                  <a:gd name="connsiteX1394" fmla="*/ 666820 w 5060802"/>
                  <a:gd name="connsiteY1394" fmla="*/ 848107 h 5151823"/>
                  <a:gd name="connsiteX1395" fmla="*/ 666820 w 5060802"/>
                  <a:gd name="connsiteY1395" fmla="*/ 848107 h 5151823"/>
                  <a:gd name="connsiteX1396" fmla="*/ 669842 w 5060802"/>
                  <a:gd name="connsiteY1396" fmla="*/ 841736 h 5151823"/>
                  <a:gd name="connsiteX1397" fmla="*/ 669842 w 5060802"/>
                  <a:gd name="connsiteY1397" fmla="*/ 841736 h 5151823"/>
                  <a:gd name="connsiteX1398" fmla="*/ 669660 w 5060802"/>
                  <a:gd name="connsiteY1398" fmla="*/ 841317 h 5151823"/>
                  <a:gd name="connsiteX1399" fmla="*/ 669660 w 5060802"/>
                  <a:gd name="connsiteY1399" fmla="*/ 841317 h 5151823"/>
                  <a:gd name="connsiteX1400" fmla="*/ 675431 w 5060802"/>
                  <a:gd name="connsiteY1400" fmla="*/ 830540 h 5151823"/>
                  <a:gd name="connsiteX1401" fmla="*/ 675431 w 5060802"/>
                  <a:gd name="connsiteY1401" fmla="*/ 830540 h 5151823"/>
                  <a:gd name="connsiteX1402" fmla="*/ 686208 w 5060802"/>
                  <a:gd name="connsiteY1402" fmla="*/ 836311 h 5151823"/>
                  <a:gd name="connsiteX1403" fmla="*/ 686208 w 5060802"/>
                  <a:gd name="connsiteY1403" fmla="*/ 836311 h 5151823"/>
                  <a:gd name="connsiteX1404" fmla="*/ 683623 w 5060802"/>
                  <a:gd name="connsiteY1404" fmla="*/ 845267 h 5151823"/>
                  <a:gd name="connsiteX1405" fmla="*/ 683623 w 5060802"/>
                  <a:gd name="connsiteY1405" fmla="*/ 845267 h 5151823"/>
                  <a:gd name="connsiteX1406" fmla="*/ 684060 w 5060802"/>
                  <a:gd name="connsiteY1406" fmla="*/ 848289 h 5151823"/>
                  <a:gd name="connsiteX1407" fmla="*/ 684060 w 5060802"/>
                  <a:gd name="connsiteY1407" fmla="*/ 848289 h 5151823"/>
                  <a:gd name="connsiteX1408" fmla="*/ 675431 w 5060802"/>
                  <a:gd name="connsiteY1408" fmla="*/ 856809 h 5151823"/>
                  <a:gd name="connsiteX1409" fmla="*/ 675431 w 5060802"/>
                  <a:gd name="connsiteY1409" fmla="*/ 856809 h 5151823"/>
                  <a:gd name="connsiteX1410" fmla="*/ 4507570 w 5060802"/>
                  <a:gd name="connsiteY1410" fmla="*/ 830868 h 5151823"/>
                  <a:gd name="connsiteX1411" fmla="*/ 4507570 w 5060802"/>
                  <a:gd name="connsiteY1411" fmla="*/ 830868 h 5151823"/>
                  <a:gd name="connsiteX1412" fmla="*/ 4508826 w 5060802"/>
                  <a:gd name="connsiteY1412" fmla="*/ 818754 h 5151823"/>
                  <a:gd name="connsiteX1413" fmla="*/ 4508862 w 5060802"/>
                  <a:gd name="connsiteY1413" fmla="*/ 818725 h 5151823"/>
                  <a:gd name="connsiteX1414" fmla="*/ 4508862 w 5060802"/>
                  <a:gd name="connsiteY1414" fmla="*/ 818725 h 5151823"/>
                  <a:gd name="connsiteX1415" fmla="*/ 4520895 w 5060802"/>
                  <a:gd name="connsiteY1415" fmla="*/ 819914 h 5151823"/>
                  <a:gd name="connsiteX1416" fmla="*/ 4520913 w 5060802"/>
                  <a:gd name="connsiteY1416" fmla="*/ 819927 h 5151823"/>
                  <a:gd name="connsiteX1417" fmla="*/ 4520913 w 5060802"/>
                  <a:gd name="connsiteY1417" fmla="*/ 819927 h 5151823"/>
                  <a:gd name="connsiteX1418" fmla="*/ 4520913 w 5060802"/>
                  <a:gd name="connsiteY1418" fmla="*/ 819927 h 5151823"/>
                  <a:gd name="connsiteX1419" fmla="*/ 4520913 w 5060802"/>
                  <a:gd name="connsiteY1419" fmla="*/ 819927 h 5151823"/>
                  <a:gd name="connsiteX1420" fmla="*/ 4519803 w 5060802"/>
                  <a:gd name="connsiteY1420" fmla="*/ 831898 h 5151823"/>
                  <a:gd name="connsiteX1421" fmla="*/ 4519712 w 5060802"/>
                  <a:gd name="connsiteY1421" fmla="*/ 831978 h 5151823"/>
                  <a:gd name="connsiteX1422" fmla="*/ 4519712 w 5060802"/>
                  <a:gd name="connsiteY1422" fmla="*/ 831978 h 5151823"/>
                  <a:gd name="connsiteX1423" fmla="*/ 4514251 w 5060802"/>
                  <a:gd name="connsiteY1423" fmla="*/ 833962 h 5151823"/>
                  <a:gd name="connsiteX1424" fmla="*/ 4514251 w 5060802"/>
                  <a:gd name="connsiteY1424" fmla="*/ 833962 h 5151823"/>
                  <a:gd name="connsiteX1425" fmla="*/ 4507570 w 5060802"/>
                  <a:gd name="connsiteY1425" fmla="*/ 830868 h 5151823"/>
                  <a:gd name="connsiteX1426" fmla="*/ 4435535 w 5060802"/>
                  <a:gd name="connsiteY1426" fmla="*/ 759707 h 5151823"/>
                  <a:gd name="connsiteX1427" fmla="*/ 4435535 w 5060802"/>
                  <a:gd name="connsiteY1427" fmla="*/ 759616 h 5151823"/>
                  <a:gd name="connsiteX1428" fmla="*/ 4434024 w 5060802"/>
                  <a:gd name="connsiteY1428" fmla="*/ 747637 h 5151823"/>
                  <a:gd name="connsiteX1429" fmla="*/ 4434079 w 5060802"/>
                  <a:gd name="connsiteY1429" fmla="*/ 747565 h 5151823"/>
                  <a:gd name="connsiteX1430" fmla="*/ 4434079 w 5060802"/>
                  <a:gd name="connsiteY1430" fmla="*/ 747565 h 5151823"/>
                  <a:gd name="connsiteX1431" fmla="*/ 4446167 w 5060802"/>
                  <a:gd name="connsiteY1431" fmla="*/ 746143 h 5151823"/>
                  <a:gd name="connsiteX1432" fmla="*/ 4446221 w 5060802"/>
                  <a:gd name="connsiteY1432" fmla="*/ 746181 h 5151823"/>
                  <a:gd name="connsiteX1433" fmla="*/ 4446221 w 5060802"/>
                  <a:gd name="connsiteY1433" fmla="*/ 746181 h 5151823"/>
                  <a:gd name="connsiteX1434" fmla="*/ 4446221 w 5060802"/>
                  <a:gd name="connsiteY1434" fmla="*/ 746090 h 5151823"/>
                  <a:gd name="connsiteX1435" fmla="*/ 4446221 w 5060802"/>
                  <a:gd name="connsiteY1435" fmla="*/ 746090 h 5151823"/>
                  <a:gd name="connsiteX1436" fmla="*/ 4447604 w 5060802"/>
                  <a:gd name="connsiteY1436" fmla="*/ 758250 h 5151823"/>
                  <a:gd name="connsiteX1437" fmla="*/ 4447604 w 5060802"/>
                  <a:gd name="connsiteY1437" fmla="*/ 758250 h 5151823"/>
                  <a:gd name="connsiteX1438" fmla="*/ 4440796 w 5060802"/>
                  <a:gd name="connsiteY1438" fmla="*/ 761509 h 5151823"/>
                  <a:gd name="connsiteX1439" fmla="*/ 4440796 w 5060802"/>
                  <a:gd name="connsiteY1439" fmla="*/ 761509 h 5151823"/>
                  <a:gd name="connsiteX1440" fmla="*/ 4435535 w 5060802"/>
                  <a:gd name="connsiteY1440" fmla="*/ 759634 h 5151823"/>
                  <a:gd name="connsiteX1441" fmla="*/ 3748595 w 5060802"/>
                  <a:gd name="connsiteY1441" fmla="*/ 747474 h 5151823"/>
                  <a:gd name="connsiteX1442" fmla="*/ 3739893 w 5060802"/>
                  <a:gd name="connsiteY1442" fmla="*/ 739101 h 5151823"/>
                  <a:gd name="connsiteX1443" fmla="*/ 3739893 w 5060802"/>
                  <a:gd name="connsiteY1443" fmla="*/ 738936 h 5151823"/>
                  <a:gd name="connsiteX1444" fmla="*/ 3739893 w 5060802"/>
                  <a:gd name="connsiteY1444" fmla="*/ 738936 h 5151823"/>
                  <a:gd name="connsiteX1445" fmla="*/ 3748504 w 5060802"/>
                  <a:gd name="connsiteY1445" fmla="*/ 730234 h 5151823"/>
                  <a:gd name="connsiteX1446" fmla="*/ 3748504 w 5060802"/>
                  <a:gd name="connsiteY1446" fmla="*/ 730234 h 5151823"/>
                  <a:gd name="connsiteX1447" fmla="*/ 3757114 w 5060802"/>
                  <a:gd name="connsiteY1447" fmla="*/ 738772 h 5151823"/>
                  <a:gd name="connsiteX1448" fmla="*/ 3757114 w 5060802"/>
                  <a:gd name="connsiteY1448" fmla="*/ 738863 h 5151823"/>
                  <a:gd name="connsiteX1449" fmla="*/ 3757114 w 5060802"/>
                  <a:gd name="connsiteY1449" fmla="*/ 738863 h 5151823"/>
                  <a:gd name="connsiteX1450" fmla="*/ 3748722 w 5060802"/>
                  <a:gd name="connsiteY1450" fmla="*/ 747474 h 5151823"/>
                  <a:gd name="connsiteX1451" fmla="*/ 3748595 w 5060802"/>
                  <a:gd name="connsiteY1451" fmla="*/ 747474 h 5151823"/>
                  <a:gd name="connsiteX1452" fmla="*/ 669005 w 5060802"/>
                  <a:gd name="connsiteY1452" fmla="*/ 744980 h 5151823"/>
                  <a:gd name="connsiteX1453" fmla="*/ 661432 w 5060802"/>
                  <a:gd name="connsiteY1453" fmla="*/ 735513 h 5151823"/>
                  <a:gd name="connsiteX1454" fmla="*/ 661432 w 5060802"/>
                  <a:gd name="connsiteY1454" fmla="*/ 735513 h 5151823"/>
                  <a:gd name="connsiteX1455" fmla="*/ 670989 w 5060802"/>
                  <a:gd name="connsiteY1455" fmla="*/ 727831 h 5151823"/>
                  <a:gd name="connsiteX1456" fmla="*/ 670989 w 5060802"/>
                  <a:gd name="connsiteY1456" fmla="*/ 727831 h 5151823"/>
                  <a:gd name="connsiteX1457" fmla="*/ 678580 w 5060802"/>
                  <a:gd name="connsiteY1457" fmla="*/ 737407 h 5151823"/>
                  <a:gd name="connsiteX1458" fmla="*/ 678580 w 5060802"/>
                  <a:gd name="connsiteY1458" fmla="*/ 737407 h 5151823"/>
                  <a:gd name="connsiteX1459" fmla="*/ 669952 w 5060802"/>
                  <a:gd name="connsiteY1459" fmla="*/ 745071 h 5151823"/>
                  <a:gd name="connsiteX1460" fmla="*/ 669952 w 5060802"/>
                  <a:gd name="connsiteY1460" fmla="*/ 745071 h 5151823"/>
                  <a:gd name="connsiteX1461" fmla="*/ 669005 w 5060802"/>
                  <a:gd name="connsiteY1461" fmla="*/ 744980 h 5151823"/>
                  <a:gd name="connsiteX1462" fmla="*/ 3644175 w 5060802"/>
                  <a:gd name="connsiteY1462" fmla="*/ 736460 h 5151823"/>
                  <a:gd name="connsiteX1463" fmla="*/ 3637421 w 5060802"/>
                  <a:gd name="connsiteY1463" fmla="*/ 726357 h 5151823"/>
                  <a:gd name="connsiteX1464" fmla="*/ 3637439 w 5060802"/>
                  <a:gd name="connsiteY1464" fmla="*/ 726284 h 5151823"/>
                  <a:gd name="connsiteX1465" fmla="*/ 3637439 w 5060802"/>
                  <a:gd name="connsiteY1465" fmla="*/ 726284 h 5151823"/>
                  <a:gd name="connsiteX1466" fmla="*/ 3647524 w 5060802"/>
                  <a:gd name="connsiteY1466" fmla="*/ 719475 h 5151823"/>
                  <a:gd name="connsiteX1467" fmla="*/ 3647524 w 5060802"/>
                  <a:gd name="connsiteY1467" fmla="*/ 719475 h 5151823"/>
                  <a:gd name="connsiteX1468" fmla="*/ 3654333 w 5060802"/>
                  <a:gd name="connsiteY1468" fmla="*/ 729651 h 5151823"/>
                  <a:gd name="connsiteX1469" fmla="*/ 3654333 w 5060802"/>
                  <a:gd name="connsiteY1469" fmla="*/ 729651 h 5151823"/>
                  <a:gd name="connsiteX1470" fmla="*/ 3645886 w 5060802"/>
                  <a:gd name="connsiteY1470" fmla="*/ 736624 h 5151823"/>
                  <a:gd name="connsiteX1471" fmla="*/ 3645886 w 5060802"/>
                  <a:gd name="connsiteY1471" fmla="*/ 736624 h 5151823"/>
                  <a:gd name="connsiteX1472" fmla="*/ 3644175 w 5060802"/>
                  <a:gd name="connsiteY1472" fmla="*/ 736460 h 5151823"/>
                  <a:gd name="connsiteX1473" fmla="*/ 3842602 w 5060802"/>
                  <a:gd name="connsiteY1473" fmla="*/ 728614 h 5151823"/>
                  <a:gd name="connsiteX1474" fmla="*/ 3848919 w 5060802"/>
                  <a:gd name="connsiteY1474" fmla="*/ 718197 h 5151823"/>
                  <a:gd name="connsiteX1475" fmla="*/ 3848973 w 5060802"/>
                  <a:gd name="connsiteY1475" fmla="*/ 718183 h 5151823"/>
                  <a:gd name="connsiteX1476" fmla="*/ 3848973 w 5060802"/>
                  <a:gd name="connsiteY1476" fmla="*/ 718183 h 5151823"/>
                  <a:gd name="connsiteX1477" fmla="*/ 3848973 w 5060802"/>
                  <a:gd name="connsiteY1477" fmla="*/ 718274 h 5151823"/>
                  <a:gd name="connsiteX1478" fmla="*/ 3848973 w 5060802"/>
                  <a:gd name="connsiteY1478" fmla="*/ 718274 h 5151823"/>
                  <a:gd name="connsiteX1479" fmla="*/ 3859313 w 5060802"/>
                  <a:gd name="connsiteY1479" fmla="*/ 724572 h 5151823"/>
                  <a:gd name="connsiteX1480" fmla="*/ 3859313 w 5060802"/>
                  <a:gd name="connsiteY1480" fmla="*/ 724572 h 5151823"/>
                  <a:gd name="connsiteX1481" fmla="*/ 3852942 w 5060802"/>
                  <a:gd name="connsiteY1481" fmla="*/ 734980 h 5151823"/>
                  <a:gd name="connsiteX1482" fmla="*/ 3852924 w 5060802"/>
                  <a:gd name="connsiteY1482" fmla="*/ 734985 h 5151823"/>
                  <a:gd name="connsiteX1483" fmla="*/ 3852924 w 5060802"/>
                  <a:gd name="connsiteY1483" fmla="*/ 734985 h 5151823"/>
                  <a:gd name="connsiteX1484" fmla="*/ 3850957 w 5060802"/>
                  <a:gd name="connsiteY1484" fmla="*/ 735258 h 5151823"/>
                  <a:gd name="connsiteX1485" fmla="*/ 3850957 w 5060802"/>
                  <a:gd name="connsiteY1485" fmla="*/ 735258 h 5151823"/>
                  <a:gd name="connsiteX1486" fmla="*/ 3842602 w 5060802"/>
                  <a:gd name="connsiteY1486" fmla="*/ 728614 h 5151823"/>
                  <a:gd name="connsiteX1487" fmla="*/ 3942616 w 5060802"/>
                  <a:gd name="connsiteY1487" fmla="*/ 701653 h 5151823"/>
                  <a:gd name="connsiteX1488" fmla="*/ 3948569 w 5060802"/>
                  <a:gd name="connsiteY1488" fmla="*/ 691058 h 5151823"/>
                  <a:gd name="connsiteX1489" fmla="*/ 3948569 w 5060802"/>
                  <a:gd name="connsiteY1489" fmla="*/ 691058 h 5151823"/>
                  <a:gd name="connsiteX1490" fmla="*/ 3948569 w 5060802"/>
                  <a:gd name="connsiteY1490" fmla="*/ 691058 h 5151823"/>
                  <a:gd name="connsiteX1491" fmla="*/ 3948569 w 5060802"/>
                  <a:gd name="connsiteY1491" fmla="*/ 691058 h 5151823"/>
                  <a:gd name="connsiteX1492" fmla="*/ 3948569 w 5060802"/>
                  <a:gd name="connsiteY1492" fmla="*/ 691058 h 5151823"/>
                  <a:gd name="connsiteX1493" fmla="*/ 3959255 w 5060802"/>
                  <a:gd name="connsiteY1493" fmla="*/ 697066 h 5151823"/>
                  <a:gd name="connsiteX1494" fmla="*/ 3959255 w 5060802"/>
                  <a:gd name="connsiteY1494" fmla="*/ 697084 h 5151823"/>
                  <a:gd name="connsiteX1495" fmla="*/ 3959255 w 5060802"/>
                  <a:gd name="connsiteY1495" fmla="*/ 697084 h 5151823"/>
                  <a:gd name="connsiteX1496" fmla="*/ 3953321 w 5060802"/>
                  <a:gd name="connsiteY1496" fmla="*/ 707655 h 5151823"/>
                  <a:gd name="connsiteX1497" fmla="*/ 3953230 w 5060802"/>
                  <a:gd name="connsiteY1497" fmla="*/ 707679 h 5151823"/>
                  <a:gd name="connsiteX1498" fmla="*/ 3953230 w 5060802"/>
                  <a:gd name="connsiteY1498" fmla="*/ 707679 h 5151823"/>
                  <a:gd name="connsiteX1499" fmla="*/ 3950826 w 5060802"/>
                  <a:gd name="connsiteY1499" fmla="*/ 708025 h 5151823"/>
                  <a:gd name="connsiteX1500" fmla="*/ 3950826 w 5060802"/>
                  <a:gd name="connsiteY1500" fmla="*/ 708025 h 5151823"/>
                  <a:gd name="connsiteX1501" fmla="*/ 3942616 w 5060802"/>
                  <a:gd name="connsiteY1501" fmla="*/ 701617 h 5151823"/>
                  <a:gd name="connsiteX1502" fmla="*/ 4349556 w 5060802"/>
                  <a:gd name="connsiteY1502" fmla="*/ 706223 h 5151823"/>
                  <a:gd name="connsiteX1503" fmla="*/ 4349556 w 5060802"/>
                  <a:gd name="connsiteY1503" fmla="*/ 706223 h 5151823"/>
                  <a:gd name="connsiteX1504" fmla="*/ 4345314 w 5060802"/>
                  <a:gd name="connsiteY1504" fmla="*/ 695003 h 5151823"/>
                  <a:gd name="connsiteX1505" fmla="*/ 4345424 w 5060802"/>
                  <a:gd name="connsiteY1505" fmla="*/ 694754 h 5151823"/>
                  <a:gd name="connsiteX1506" fmla="*/ 4345424 w 5060802"/>
                  <a:gd name="connsiteY1506" fmla="*/ 694754 h 5151823"/>
                  <a:gd name="connsiteX1507" fmla="*/ 4356874 w 5060802"/>
                  <a:gd name="connsiteY1507" fmla="*/ 690712 h 5151823"/>
                  <a:gd name="connsiteX1508" fmla="*/ 4356874 w 5060802"/>
                  <a:gd name="connsiteY1508" fmla="*/ 690712 h 5151823"/>
                  <a:gd name="connsiteX1509" fmla="*/ 4361007 w 5060802"/>
                  <a:gd name="connsiteY1509" fmla="*/ 702163 h 5151823"/>
                  <a:gd name="connsiteX1510" fmla="*/ 4361007 w 5060802"/>
                  <a:gd name="connsiteY1510" fmla="*/ 702163 h 5151823"/>
                  <a:gd name="connsiteX1511" fmla="*/ 4353179 w 5060802"/>
                  <a:gd name="connsiteY1511" fmla="*/ 707078 h 5151823"/>
                  <a:gd name="connsiteX1512" fmla="*/ 4353179 w 5060802"/>
                  <a:gd name="connsiteY1512" fmla="*/ 707078 h 5151823"/>
                  <a:gd name="connsiteX1513" fmla="*/ 4349556 w 5060802"/>
                  <a:gd name="connsiteY1513" fmla="*/ 706223 h 5151823"/>
                  <a:gd name="connsiteX1514" fmla="*/ 3543869 w 5060802"/>
                  <a:gd name="connsiteY1514" fmla="*/ 703983 h 5151823"/>
                  <a:gd name="connsiteX1515" fmla="*/ 3540210 w 5060802"/>
                  <a:gd name="connsiteY1515" fmla="*/ 692447 h 5151823"/>
                  <a:gd name="connsiteX1516" fmla="*/ 3540228 w 5060802"/>
                  <a:gd name="connsiteY1516" fmla="*/ 692424 h 5151823"/>
                  <a:gd name="connsiteX1517" fmla="*/ 3540228 w 5060802"/>
                  <a:gd name="connsiteY1517" fmla="*/ 692424 h 5151823"/>
                  <a:gd name="connsiteX1518" fmla="*/ 3551642 w 5060802"/>
                  <a:gd name="connsiteY1518" fmla="*/ 688714 h 5151823"/>
                  <a:gd name="connsiteX1519" fmla="*/ 3551769 w 5060802"/>
                  <a:gd name="connsiteY1519" fmla="*/ 688783 h 5151823"/>
                  <a:gd name="connsiteX1520" fmla="*/ 3551769 w 5060802"/>
                  <a:gd name="connsiteY1520" fmla="*/ 688783 h 5151823"/>
                  <a:gd name="connsiteX1521" fmla="*/ 3555465 w 5060802"/>
                  <a:gd name="connsiteY1521" fmla="*/ 700224 h 5151823"/>
                  <a:gd name="connsiteX1522" fmla="*/ 3555410 w 5060802"/>
                  <a:gd name="connsiteY1522" fmla="*/ 700324 h 5151823"/>
                  <a:gd name="connsiteX1523" fmla="*/ 3555410 w 5060802"/>
                  <a:gd name="connsiteY1523" fmla="*/ 700324 h 5151823"/>
                  <a:gd name="connsiteX1524" fmla="*/ 3547728 w 5060802"/>
                  <a:gd name="connsiteY1524" fmla="*/ 705057 h 5151823"/>
                  <a:gd name="connsiteX1525" fmla="*/ 3547728 w 5060802"/>
                  <a:gd name="connsiteY1525" fmla="*/ 705057 h 5151823"/>
                  <a:gd name="connsiteX1526" fmla="*/ 3543869 w 5060802"/>
                  <a:gd name="connsiteY1526" fmla="*/ 703983 h 5151823"/>
                  <a:gd name="connsiteX1527" fmla="*/ 4042231 w 5060802"/>
                  <a:gd name="connsiteY1527" fmla="*/ 673382 h 5151823"/>
                  <a:gd name="connsiteX1528" fmla="*/ 4048347 w 5060802"/>
                  <a:gd name="connsiteY1528" fmla="*/ 662878 h 5151823"/>
                  <a:gd name="connsiteX1529" fmla="*/ 4048347 w 5060802"/>
                  <a:gd name="connsiteY1529" fmla="*/ 662878 h 5151823"/>
                  <a:gd name="connsiteX1530" fmla="*/ 4058942 w 5060802"/>
                  <a:gd name="connsiteY1530" fmla="*/ 669046 h 5151823"/>
                  <a:gd name="connsiteX1531" fmla="*/ 4058942 w 5060802"/>
                  <a:gd name="connsiteY1531" fmla="*/ 669068 h 5151823"/>
                  <a:gd name="connsiteX1532" fmla="*/ 4058942 w 5060802"/>
                  <a:gd name="connsiteY1532" fmla="*/ 669068 h 5151823"/>
                  <a:gd name="connsiteX1533" fmla="*/ 4052735 w 5060802"/>
                  <a:gd name="connsiteY1533" fmla="*/ 679590 h 5151823"/>
                  <a:gd name="connsiteX1534" fmla="*/ 4052735 w 5060802"/>
                  <a:gd name="connsiteY1534" fmla="*/ 679590 h 5151823"/>
                  <a:gd name="connsiteX1535" fmla="*/ 4050586 w 5060802"/>
                  <a:gd name="connsiteY1535" fmla="*/ 679844 h 5151823"/>
                  <a:gd name="connsiteX1536" fmla="*/ 4050586 w 5060802"/>
                  <a:gd name="connsiteY1536" fmla="*/ 679844 h 5151823"/>
                  <a:gd name="connsiteX1537" fmla="*/ 4042231 w 5060802"/>
                  <a:gd name="connsiteY1537" fmla="*/ 673382 h 5151823"/>
                  <a:gd name="connsiteX1538" fmla="*/ 4253656 w 5060802"/>
                  <a:gd name="connsiteY1538" fmla="*/ 673910 h 5151823"/>
                  <a:gd name="connsiteX1539" fmla="*/ 4253656 w 5060802"/>
                  <a:gd name="connsiteY1539" fmla="*/ 673910 h 5151823"/>
                  <a:gd name="connsiteX1540" fmla="*/ 4247030 w 5060802"/>
                  <a:gd name="connsiteY1540" fmla="*/ 663643 h 5151823"/>
                  <a:gd name="connsiteX1541" fmla="*/ 4247030 w 5060802"/>
                  <a:gd name="connsiteY1541" fmla="*/ 663643 h 5151823"/>
                  <a:gd name="connsiteX1542" fmla="*/ 4257187 w 5060802"/>
                  <a:gd name="connsiteY1542" fmla="*/ 657016 h 5151823"/>
                  <a:gd name="connsiteX1543" fmla="*/ 4257187 w 5060802"/>
                  <a:gd name="connsiteY1543" fmla="*/ 657016 h 5151823"/>
                  <a:gd name="connsiteX1544" fmla="*/ 4257187 w 5060802"/>
                  <a:gd name="connsiteY1544" fmla="*/ 657016 h 5151823"/>
                  <a:gd name="connsiteX1545" fmla="*/ 4263832 w 5060802"/>
                  <a:gd name="connsiteY1545" fmla="*/ 667249 h 5151823"/>
                  <a:gd name="connsiteX1546" fmla="*/ 4263832 w 5060802"/>
                  <a:gd name="connsiteY1546" fmla="*/ 667265 h 5151823"/>
                  <a:gd name="connsiteX1547" fmla="*/ 4263832 w 5060802"/>
                  <a:gd name="connsiteY1547" fmla="*/ 667265 h 5151823"/>
                  <a:gd name="connsiteX1548" fmla="*/ 4255476 w 5060802"/>
                  <a:gd name="connsiteY1548" fmla="*/ 674074 h 5151823"/>
                  <a:gd name="connsiteX1549" fmla="*/ 4255476 w 5060802"/>
                  <a:gd name="connsiteY1549" fmla="*/ 674074 h 5151823"/>
                  <a:gd name="connsiteX1550" fmla="*/ 4253656 w 5060802"/>
                  <a:gd name="connsiteY1550" fmla="*/ 673910 h 5151823"/>
                  <a:gd name="connsiteX1551" fmla="*/ 4152931 w 5060802"/>
                  <a:gd name="connsiteY1551" fmla="*/ 665026 h 5151823"/>
                  <a:gd name="connsiteX1552" fmla="*/ 4144066 w 5060802"/>
                  <a:gd name="connsiteY1552" fmla="*/ 656670 h 5151823"/>
                  <a:gd name="connsiteX1553" fmla="*/ 4144066 w 5060802"/>
                  <a:gd name="connsiteY1553" fmla="*/ 656670 h 5151823"/>
                  <a:gd name="connsiteX1554" fmla="*/ 4152421 w 5060802"/>
                  <a:gd name="connsiteY1554" fmla="*/ 647787 h 5151823"/>
                  <a:gd name="connsiteX1555" fmla="*/ 4152421 w 5060802"/>
                  <a:gd name="connsiteY1555" fmla="*/ 647787 h 5151823"/>
                  <a:gd name="connsiteX1556" fmla="*/ 4161287 w 5060802"/>
                  <a:gd name="connsiteY1556" fmla="*/ 656142 h 5151823"/>
                  <a:gd name="connsiteX1557" fmla="*/ 4161287 w 5060802"/>
                  <a:gd name="connsiteY1557" fmla="*/ 656142 h 5151823"/>
                  <a:gd name="connsiteX1558" fmla="*/ 4152931 w 5060802"/>
                  <a:gd name="connsiteY1558" fmla="*/ 665026 h 5151823"/>
                  <a:gd name="connsiteX1559" fmla="*/ 3454795 w 5060802"/>
                  <a:gd name="connsiteY1559" fmla="*/ 649862 h 5151823"/>
                  <a:gd name="connsiteX1560" fmla="*/ 3452283 w 5060802"/>
                  <a:gd name="connsiteY1560" fmla="*/ 637902 h 5151823"/>
                  <a:gd name="connsiteX1561" fmla="*/ 3452283 w 5060802"/>
                  <a:gd name="connsiteY1561" fmla="*/ 637902 h 5151823"/>
                  <a:gd name="connsiteX1562" fmla="*/ 3464170 w 5060802"/>
                  <a:gd name="connsiteY1562" fmla="*/ 635389 h 5151823"/>
                  <a:gd name="connsiteX1563" fmla="*/ 3464170 w 5060802"/>
                  <a:gd name="connsiteY1563" fmla="*/ 635389 h 5151823"/>
                  <a:gd name="connsiteX1564" fmla="*/ 3466682 w 5060802"/>
                  <a:gd name="connsiteY1564" fmla="*/ 647368 h 5151823"/>
                  <a:gd name="connsiteX1565" fmla="*/ 3466682 w 5060802"/>
                  <a:gd name="connsiteY1565" fmla="*/ 647368 h 5151823"/>
                  <a:gd name="connsiteX1566" fmla="*/ 3459528 w 5060802"/>
                  <a:gd name="connsiteY1566" fmla="*/ 651245 h 5151823"/>
                  <a:gd name="connsiteX1567" fmla="*/ 3459528 w 5060802"/>
                  <a:gd name="connsiteY1567" fmla="*/ 651245 h 5151823"/>
                  <a:gd name="connsiteX1568" fmla="*/ 3454795 w 5060802"/>
                  <a:gd name="connsiteY1568" fmla="*/ 649862 h 5151823"/>
                  <a:gd name="connsiteX1569" fmla="*/ 691815 w 5060802"/>
                  <a:gd name="connsiteY1569" fmla="*/ 644346 h 5151823"/>
                  <a:gd name="connsiteX1570" fmla="*/ 686630 w 5060802"/>
                  <a:gd name="connsiteY1570" fmla="*/ 633356 h 5151823"/>
                  <a:gd name="connsiteX1571" fmla="*/ 686645 w 5060802"/>
                  <a:gd name="connsiteY1571" fmla="*/ 633314 h 5151823"/>
                  <a:gd name="connsiteX1572" fmla="*/ 686645 w 5060802"/>
                  <a:gd name="connsiteY1572" fmla="*/ 633314 h 5151823"/>
                  <a:gd name="connsiteX1573" fmla="*/ 697670 w 5060802"/>
                  <a:gd name="connsiteY1573" fmla="*/ 628141 h 5151823"/>
                  <a:gd name="connsiteX1574" fmla="*/ 697677 w 5060802"/>
                  <a:gd name="connsiteY1574" fmla="*/ 628144 h 5151823"/>
                  <a:gd name="connsiteX1575" fmla="*/ 697677 w 5060802"/>
                  <a:gd name="connsiteY1575" fmla="*/ 628144 h 5151823"/>
                  <a:gd name="connsiteX1576" fmla="*/ 702850 w 5060802"/>
                  <a:gd name="connsiteY1576" fmla="*/ 639169 h 5151823"/>
                  <a:gd name="connsiteX1577" fmla="*/ 702847 w 5060802"/>
                  <a:gd name="connsiteY1577" fmla="*/ 639176 h 5151823"/>
                  <a:gd name="connsiteX1578" fmla="*/ 702847 w 5060802"/>
                  <a:gd name="connsiteY1578" fmla="*/ 639176 h 5151823"/>
                  <a:gd name="connsiteX1579" fmla="*/ 694746 w 5060802"/>
                  <a:gd name="connsiteY1579" fmla="*/ 644874 h 5151823"/>
                  <a:gd name="connsiteX1580" fmla="*/ 694746 w 5060802"/>
                  <a:gd name="connsiteY1580" fmla="*/ 644874 h 5151823"/>
                  <a:gd name="connsiteX1581" fmla="*/ 691815 w 5060802"/>
                  <a:gd name="connsiteY1581" fmla="*/ 644346 h 5151823"/>
                  <a:gd name="connsiteX1582" fmla="*/ 3372985 w 5060802"/>
                  <a:gd name="connsiteY1582" fmla="*/ 584272 h 5151823"/>
                  <a:gd name="connsiteX1583" fmla="*/ 3372985 w 5060802"/>
                  <a:gd name="connsiteY1583" fmla="*/ 584272 h 5151823"/>
                  <a:gd name="connsiteX1584" fmla="*/ 3372639 w 5060802"/>
                  <a:gd name="connsiteY1584" fmla="*/ 572129 h 5151823"/>
                  <a:gd name="connsiteX1585" fmla="*/ 3372639 w 5060802"/>
                  <a:gd name="connsiteY1585" fmla="*/ 572129 h 5151823"/>
                  <a:gd name="connsiteX1586" fmla="*/ 3384872 w 5060802"/>
                  <a:gd name="connsiteY1586" fmla="*/ 571875 h 5151823"/>
                  <a:gd name="connsiteX1587" fmla="*/ 3384872 w 5060802"/>
                  <a:gd name="connsiteY1587" fmla="*/ 571875 h 5151823"/>
                  <a:gd name="connsiteX1588" fmla="*/ 3385182 w 5060802"/>
                  <a:gd name="connsiteY1588" fmla="*/ 583971 h 5151823"/>
                  <a:gd name="connsiteX1589" fmla="*/ 3385145 w 5060802"/>
                  <a:gd name="connsiteY1589" fmla="*/ 584017 h 5151823"/>
                  <a:gd name="connsiteX1590" fmla="*/ 3385145 w 5060802"/>
                  <a:gd name="connsiteY1590" fmla="*/ 584017 h 5151823"/>
                  <a:gd name="connsiteX1591" fmla="*/ 3378937 w 5060802"/>
                  <a:gd name="connsiteY1591" fmla="*/ 586693 h 5151823"/>
                  <a:gd name="connsiteX1592" fmla="*/ 3378937 w 5060802"/>
                  <a:gd name="connsiteY1592" fmla="*/ 586693 h 5151823"/>
                  <a:gd name="connsiteX1593" fmla="*/ 3372930 w 5060802"/>
                  <a:gd name="connsiteY1593" fmla="*/ 584290 h 5151823"/>
                  <a:gd name="connsiteX1594" fmla="*/ 731737 w 5060802"/>
                  <a:gd name="connsiteY1594" fmla="*/ 549065 h 5151823"/>
                  <a:gd name="connsiteX1595" fmla="*/ 728096 w 5060802"/>
                  <a:gd name="connsiteY1595" fmla="*/ 537341 h 5151823"/>
                  <a:gd name="connsiteX1596" fmla="*/ 728096 w 5060802"/>
                  <a:gd name="connsiteY1596" fmla="*/ 537341 h 5151823"/>
                  <a:gd name="connsiteX1597" fmla="*/ 739820 w 5060802"/>
                  <a:gd name="connsiteY1597" fmla="*/ 533809 h 5151823"/>
                  <a:gd name="connsiteX1598" fmla="*/ 739820 w 5060802"/>
                  <a:gd name="connsiteY1598" fmla="*/ 533809 h 5151823"/>
                  <a:gd name="connsiteX1599" fmla="*/ 743351 w 5060802"/>
                  <a:gd name="connsiteY1599" fmla="*/ 545442 h 5151823"/>
                  <a:gd name="connsiteX1600" fmla="*/ 743351 w 5060802"/>
                  <a:gd name="connsiteY1600" fmla="*/ 545442 h 5151823"/>
                  <a:gd name="connsiteX1601" fmla="*/ 735760 w 5060802"/>
                  <a:gd name="connsiteY1601" fmla="*/ 550011 h 5151823"/>
                  <a:gd name="connsiteX1602" fmla="*/ 735760 w 5060802"/>
                  <a:gd name="connsiteY1602" fmla="*/ 550011 h 5151823"/>
                  <a:gd name="connsiteX1603" fmla="*/ 731737 w 5060802"/>
                  <a:gd name="connsiteY1603" fmla="*/ 549065 h 5151823"/>
                  <a:gd name="connsiteX1604" fmla="*/ 3302807 w 5060802"/>
                  <a:gd name="connsiteY1604" fmla="*/ 506831 h 5151823"/>
                  <a:gd name="connsiteX1605" fmla="*/ 3302807 w 5060802"/>
                  <a:gd name="connsiteY1605" fmla="*/ 506831 h 5151823"/>
                  <a:gd name="connsiteX1606" fmla="*/ 3304136 w 5060802"/>
                  <a:gd name="connsiteY1606" fmla="*/ 494777 h 5151823"/>
                  <a:gd name="connsiteX1607" fmla="*/ 3304264 w 5060802"/>
                  <a:gd name="connsiteY1607" fmla="*/ 494670 h 5151823"/>
                  <a:gd name="connsiteX1608" fmla="*/ 3304264 w 5060802"/>
                  <a:gd name="connsiteY1608" fmla="*/ 494670 h 5151823"/>
                  <a:gd name="connsiteX1609" fmla="*/ 3316333 w 5060802"/>
                  <a:gd name="connsiteY1609" fmla="*/ 496145 h 5151823"/>
                  <a:gd name="connsiteX1610" fmla="*/ 3316333 w 5060802"/>
                  <a:gd name="connsiteY1610" fmla="*/ 496145 h 5151823"/>
                  <a:gd name="connsiteX1611" fmla="*/ 3314913 w 5060802"/>
                  <a:gd name="connsiteY1611" fmla="*/ 508263 h 5151823"/>
                  <a:gd name="connsiteX1612" fmla="*/ 3314877 w 5060802"/>
                  <a:gd name="connsiteY1612" fmla="*/ 508287 h 5151823"/>
                  <a:gd name="connsiteX1613" fmla="*/ 3314877 w 5060802"/>
                  <a:gd name="connsiteY1613" fmla="*/ 508287 h 5151823"/>
                  <a:gd name="connsiteX1614" fmla="*/ 3309525 w 5060802"/>
                  <a:gd name="connsiteY1614" fmla="*/ 510107 h 5151823"/>
                  <a:gd name="connsiteX1615" fmla="*/ 3309525 w 5060802"/>
                  <a:gd name="connsiteY1615" fmla="*/ 510107 h 5151823"/>
                  <a:gd name="connsiteX1616" fmla="*/ 3302807 w 5060802"/>
                  <a:gd name="connsiteY1616" fmla="*/ 506831 h 5151823"/>
                  <a:gd name="connsiteX1617" fmla="*/ 1815877 w 5060802"/>
                  <a:gd name="connsiteY1617" fmla="*/ 484257 h 5151823"/>
                  <a:gd name="connsiteX1618" fmla="*/ 1808123 w 5060802"/>
                  <a:gd name="connsiteY1618" fmla="*/ 474869 h 5151823"/>
                  <a:gd name="connsiteX1619" fmla="*/ 1808123 w 5060802"/>
                  <a:gd name="connsiteY1619" fmla="*/ 474864 h 5151823"/>
                  <a:gd name="connsiteX1620" fmla="*/ 1808123 w 5060802"/>
                  <a:gd name="connsiteY1620" fmla="*/ 474864 h 5151823"/>
                  <a:gd name="connsiteX1621" fmla="*/ 1817516 w 5060802"/>
                  <a:gd name="connsiteY1621" fmla="*/ 467109 h 5151823"/>
                  <a:gd name="connsiteX1622" fmla="*/ 1817516 w 5060802"/>
                  <a:gd name="connsiteY1622" fmla="*/ 467109 h 5151823"/>
                  <a:gd name="connsiteX1623" fmla="*/ 1825362 w 5060802"/>
                  <a:gd name="connsiteY1623" fmla="*/ 476451 h 5151823"/>
                  <a:gd name="connsiteX1624" fmla="*/ 1825362 w 5060802"/>
                  <a:gd name="connsiteY1624" fmla="*/ 476502 h 5151823"/>
                  <a:gd name="connsiteX1625" fmla="*/ 1825362 w 5060802"/>
                  <a:gd name="connsiteY1625" fmla="*/ 476502 h 5151823"/>
                  <a:gd name="connsiteX1626" fmla="*/ 1816733 w 5060802"/>
                  <a:gd name="connsiteY1626" fmla="*/ 484348 h 5151823"/>
                  <a:gd name="connsiteX1627" fmla="*/ 1816733 w 5060802"/>
                  <a:gd name="connsiteY1627" fmla="*/ 484348 h 5151823"/>
                  <a:gd name="connsiteX1628" fmla="*/ 1815877 w 5060802"/>
                  <a:gd name="connsiteY1628" fmla="*/ 484184 h 5151823"/>
                  <a:gd name="connsiteX1629" fmla="*/ 1911341 w 5060802"/>
                  <a:gd name="connsiteY1629" fmla="*/ 475282 h 5151823"/>
                  <a:gd name="connsiteX1630" fmla="*/ 1918568 w 5060802"/>
                  <a:gd name="connsiteY1630" fmla="*/ 465676 h 5151823"/>
                  <a:gd name="connsiteX1631" fmla="*/ 1918750 w 5060802"/>
                  <a:gd name="connsiteY1631" fmla="*/ 465652 h 5151823"/>
                  <a:gd name="connsiteX1632" fmla="*/ 1918750 w 5060802"/>
                  <a:gd name="connsiteY1632" fmla="*/ 465652 h 5151823"/>
                  <a:gd name="connsiteX1633" fmla="*/ 1928380 w 5060802"/>
                  <a:gd name="connsiteY1633" fmla="*/ 472967 h 5151823"/>
                  <a:gd name="connsiteX1634" fmla="*/ 1928398 w 5060802"/>
                  <a:gd name="connsiteY1634" fmla="*/ 473043 h 5151823"/>
                  <a:gd name="connsiteX1635" fmla="*/ 1928398 w 5060802"/>
                  <a:gd name="connsiteY1635" fmla="*/ 473043 h 5151823"/>
                  <a:gd name="connsiteX1636" fmla="*/ 1920989 w 5060802"/>
                  <a:gd name="connsiteY1636" fmla="*/ 482710 h 5151823"/>
                  <a:gd name="connsiteX1637" fmla="*/ 1920989 w 5060802"/>
                  <a:gd name="connsiteY1637" fmla="*/ 482710 h 5151823"/>
                  <a:gd name="connsiteX1638" fmla="*/ 1919861 w 5060802"/>
                  <a:gd name="connsiteY1638" fmla="*/ 482710 h 5151823"/>
                  <a:gd name="connsiteX1639" fmla="*/ 1919861 w 5060802"/>
                  <a:gd name="connsiteY1639" fmla="*/ 482710 h 5151823"/>
                  <a:gd name="connsiteX1640" fmla="*/ 1911341 w 5060802"/>
                  <a:gd name="connsiteY1640" fmla="*/ 475210 h 5151823"/>
                  <a:gd name="connsiteX1641" fmla="*/ 1712732 w 5060802"/>
                  <a:gd name="connsiteY1641" fmla="*/ 465816 h 5151823"/>
                  <a:gd name="connsiteX1642" fmla="*/ 1706597 w 5060802"/>
                  <a:gd name="connsiteY1642" fmla="*/ 455352 h 5151823"/>
                  <a:gd name="connsiteX1643" fmla="*/ 1706615 w 5060802"/>
                  <a:gd name="connsiteY1643" fmla="*/ 455312 h 5151823"/>
                  <a:gd name="connsiteX1644" fmla="*/ 1706615 w 5060802"/>
                  <a:gd name="connsiteY1644" fmla="*/ 455312 h 5151823"/>
                  <a:gd name="connsiteX1645" fmla="*/ 1717137 w 5060802"/>
                  <a:gd name="connsiteY1645" fmla="*/ 449196 h 5151823"/>
                  <a:gd name="connsiteX1646" fmla="*/ 1717137 w 5060802"/>
                  <a:gd name="connsiteY1646" fmla="*/ 449196 h 5151823"/>
                  <a:gd name="connsiteX1647" fmla="*/ 1723309 w 5060802"/>
                  <a:gd name="connsiteY1647" fmla="*/ 459607 h 5151823"/>
                  <a:gd name="connsiteX1648" fmla="*/ 1723254 w 5060802"/>
                  <a:gd name="connsiteY1648" fmla="*/ 459791 h 5151823"/>
                  <a:gd name="connsiteX1649" fmla="*/ 1723254 w 5060802"/>
                  <a:gd name="connsiteY1649" fmla="*/ 459791 h 5151823"/>
                  <a:gd name="connsiteX1650" fmla="*/ 1714989 w 5060802"/>
                  <a:gd name="connsiteY1650" fmla="*/ 466162 h 5151823"/>
                  <a:gd name="connsiteX1651" fmla="*/ 1714989 w 5060802"/>
                  <a:gd name="connsiteY1651" fmla="*/ 466162 h 5151823"/>
                  <a:gd name="connsiteX1652" fmla="*/ 1712732 w 5060802"/>
                  <a:gd name="connsiteY1652" fmla="*/ 465743 h 5151823"/>
                  <a:gd name="connsiteX1653" fmla="*/ 788079 w 5060802"/>
                  <a:gd name="connsiteY1653" fmla="*/ 462630 h 5151823"/>
                  <a:gd name="connsiteX1654" fmla="*/ 786974 w 5060802"/>
                  <a:gd name="connsiteY1654" fmla="*/ 450477 h 5151823"/>
                  <a:gd name="connsiteX1655" fmla="*/ 787042 w 5060802"/>
                  <a:gd name="connsiteY1655" fmla="*/ 450397 h 5151823"/>
                  <a:gd name="connsiteX1656" fmla="*/ 787042 w 5060802"/>
                  <a:gd name="connsiteY1656" fmla="*/ 450397 h 5151823"/>
                  <a:gd name="connsiteX1657" fmla="*/ 799202 w 5060802"/>
                  <a:gd name="connsiteY1657" fmla="*/ 449287 h 5151823"/>
                  <a:gd name="connsiteX1658" fmla="*/ 799202 w 5060802"/>
                  <a:gd name="connsiteY1658" fmla="*/ 449287 h 5151823"/>
                  <a:gd name="connsiteX1659" fmla="*/ 800229 w 5060802"/>
                  <a:gd name="connsiteY1659" fmla="*/ 461420 h 5151823"/>
                  <a:gd name="connsiteX1660" fmla="*/ 800222 w 5060802"/>
                  <a:gd name="connsiteY1660" fmla="*/ 461429 h 5151823"/>
                  <a:gd name="connsiteX1661" fmla="*/ 800222 w 5060802"/>
                  <a:gd name="connsiteY1661" fmla="*/ 461429 h 5151823"/>
                  <a:gd name="connsiteX1662" fmla="*/ 793595 w 5060802"/>
                  <a:gd name="connsiteY1662" fmla="*/ 464542 h 5151823"/>
                  <a:gd name="connsiteX1663" fmla="*/ 793595 w 5060802"/>
                  <a:gd name="connsiteY1663" fmla="*/ 464542 h 5151823"/>
                  <a:gd name="connsiteX1664" fmla="*/ 788079 w 5060802"/>
                  <a:gd name="connsiteY1664" fmla="*/ 462558 h 5151823"/>
                  <a:gd name="connsiteX1665" fmla="*/ 2011884 w 5060802"/>
                  <a:gd name="connsiteY1665" fmla="*/ 452036 h 5151823"/>
                  <a:gd name="connsiteX1666" fmla="*/ 2016871 w 5060802"/>
                  <a:gd name="connsiteY1666" fmla="*/ 440924 h 5151823"/>
                  <a:gd name="connsiteX1667" fmla="*/ 2016890 w 5060802"/>
                  <a:gd name="connsiteY1667" fmla="*/ 440913 h 5151823"/>
                  <a:gd name="connsiteX1668" fmla="*/ 2016890 w 5060802"/>
                  <a:gd name="connsiteY1668" fmla="*/ 440913 h 5151823"/>
                  <a:gd name="connsiteX1669" fmla="*/ 2027994 w 5060802"/>
                  <a:gd name="connsiteY1669" fmla="*/ 445981 h 5151823"/>
                  <a:gd name="connsiteX1670" fmla="*/ 2027994 w 5060802"/>
                  <a:gd name="connsiteY1670" fmla="*/ 445992 h 5151823"/>
                  <a:gd name="connsiteX1671" fmla="*/ 2027994 w 5060802"/>
                  <a:gd name="connsiteY1671" fmla="*/ 445992 h 5151823"/>
                  <a:gd name="connsiteX1672" fmla="*/ 2022934 w 5060802"/>
                  <a:gd name="connsiteY1672" fmla="*/ 457014 h 5151823"/>
                  <a:gd name="connsiteX1673" fmla="*/ 2022915 w 5060802"/>
                  <a:gd name="connsiteY1673" fmla="*/ 457023 h 5151823"/>
                  <a:gd name="connsiteX1674" fmla="*/ 2022915 w 5060802"/>
                  <a:gd name="connsiteY1674" fmla="*/ 457023 h 5151823"/>
                  <a:gd name="connsiteX1675" fmla="*/ 2019893 w 5060802"/>
                  <a:gd name="connsiteY1675" fmla="*/ 457624 h 5151823"/>
                  <a:gd name="connsiteX1676" fmla="*/ 2019893 w 5060802"/>
                  <a:gd name="connsiteY1676" fmla="*/ 457624 h 5151823"/>
                  <a:gd name="connsiteX1677" fmla="*/ 2011884 w 5060802"/>
                  <a:gd name="connsiteY1677" fmla="*/ 451963 h 5151823"/>
                  <a:gd name="connsiteX1678" fmla="*/ 1614520 w 5060802"/>
                  <a:gd name="connsiteY1678" fmla="*/ 427824 h 5151823"/>
                  <a:gd name="connsiteX1679" fmla="*/ 1614520 w 5060802"/>
                  <a:gd name="connsiteY1679" fmla="*/ 427824 h 5151823"/>
                  <a:gd name="connsiteX1680" fmla="*/ 1611152 w 5060802"/>
                  <a:gd name="connsiteY1680" fmla="*/ 416100 h 5151823"/>
                  <a:gd name="connsiteX1681" fmla="*/ 1611152 w 5060802"/>
                  <a:gd name="connsiteY1681" fmla="*/ 416100 h 5151823"/>
                  <a:gd name="connsiteX1682" fmla="*/ 1622875 w 5060802"/>
                  <a:gd name="connsiteY1682" fmla="*/ 412660 h 5151823"/>
                  <a:gd name="connsiteX1683" fmla="*/ 1622875 w 5060802"/>
                  <a:gd name="connsiteY1683" fmla="*/ 412660 h 5151823"/>
                  <a:gd name="connsiteX1684" fmla="*/ 1622875 w 5060802"/>
                  <a:gd name="connsiteY1684" fmla="*/ 412660 h 5151823"/>
                  <a:gd name="connsiteX1685" fmla="*/ 1622875 w 5060802"/>
                  <a:gd name="connsiteY1685" fmla="*/ 412660 h 5151823"/>
                  <a:gd name="connsiteX1686" fmla="*/ 1626280 w 5060802"/>
                  <a:gd name="connsiteY1686" fmla="*/ 424245 h 5151823"/>
                  <a:gd name="connsiteX1687" fmla="*/ 1626243 w 5060802"/>
                  <a:gd name="connsiteY1687" fmla="*/ 424310 h 5151823"/>
                  <a:gd name="connsiteX1688" fmla="*/ 1626243 w 5060802"/>
                  <a:gd name="connsiteY1688" fmla="*/ 424310 h 5151823"/>
                  <a:gd name="connsiteX1689" fmla="*/ 1618743 w 5060802"/>
                  <a:gd name="connsiteY1689" fmla="*/ 428789 h 5151823"/>
                  <a:gd name="connsiteX1690" fmla="*/ 1618743 w 5060802"/>
                  <a:gd name="connsiteY1690" fmla="*/ 428789 h 5151823"/>
                  <a:gd name="connsiteX1691" fmla="*/ 1614520 w 5060802"/>
                  <a:gd name="connsiteY1691" fmla="*/ 427751 h 5151823"/>
                  <a:gd name="connsiteX1692" fmla="*/ 3243807 w 5060802"/>
                  <a:gd name="connsiteY1692" fmla="*/ 420669 h 5151823"/>
                  <a:gd name="connsiteX1693" fmla="*/ 3246719 w 5060802"/>
                  <a:gd name="connsiteY1693" fmla="*/ 408846 h 5151823"/>
                  <a:gd name="connsiteX1694" fmla="*/ 3246829 w 5060802"/>
                  <a:gd name="connsiteY1694" fmla="*/ 408782 h 5151823"/>
                  <a:gd name="connsiteX1695" fmla="*/ 3246829 w 5060802"/>
                  <a:gd name="connsiteY1695" fmla="*/ 408782 h 5151823"/>
                  <a:gd name="connsiteX1696" fmla="*/ 3258625 w 5060802"/>
                  <a:gd name="connsiteY1696" fmla="*/ 411804 h 5151823"/>
                  <a:gd name="connsiteX1697" fmla="*/ 3258625 w 5060802"/>
                  <a:gd name="connsiteY1697" fmla="*/ 411804 h 5151823"/>
                  <a:gd name="connsiteX1698" fmla="*/ 3255603 w 5060802"/>
                  <a:gd name="connsiteY1698" fmla="*/ 423600 h 5151823"/>
                  <a:gd name="connsiteX1699" fmla="*/ 3255603 w 5060802"/>
                  <a:gd name="connsiteY1699" fmla="*/ 423600 h 5151823"/>
                  <a:gd name="connsiteX1700" fmla="*/ 3251216 w 5060802"/>
                  <a:gd name="connsiteY1700" fmla="*/ 424802 h 5151823"/>
                  <a:gd name="connsiteX1701" fmla="*/ 3251216 w 5060802"/>
                  <a:gd name="connsiteY1701" fmla="*/ 424802 h 5151823"/>
                  <a:gd name="connsiteX1702" fmla="*/ 3243789 w 5060802"/>
                  <a:gd name="connsiteY1702" fmla="*/ 420597 h 5151823"/>
                  <a:gd name="connsiteX1703" fmla="*/ 2104944 w 5060802"/>
                  <a:gd name="connsiteY1703" fmla="*/ 407399 h 5151823"/>
                  <a:gd name="connsiteX1704" fmla="*/ 2107456 w 5060802"/>
                  <a:gd name="connsiteY1704" fmla="*/ 395420 h 5151823"/>
                  <a:gd name="connsiteX1705" fmla="*/ 2107456 w 5060802"/>
                  <a:gd name="connsiteY1705" fmla="*/ 395420 h 5151823"/>
                  <a:gd name="connsiteX1706" fmla="*/ 2119435 w 5060802"/>
                  <a:gd name="connsiteY1706" fmla="*/ 397932 h 5151823"/>
                  <a:gd name="connsiteX1707" fmla="*/ 2119435 w 5060802"/>
                  <a:gd name="connsiteY1707" fmla="*/ 397932 h 5151823"/>
                  <a:gd name="connsiteX1708" fmla="*/ 2116923 w 5060802"/>
                  <a:gd name="connsiteY1708" fmla="*/ 409892 h 5151823"/>
                  <a:gd name="connsiteX1709" fmla="*/ 2116923 w 5060802"/>
                  <a:gd name="connsiteY1709" fmla="*/ 409892 h 5151823"/>
                  <a:gd name="connsiteX1710" fmla="*/ 2112190 w 5060802"/>
                  <a:gd name="connsiteY1710" fmla="*/ 411276 h 5151823"/>
                  <a:gd name="connsiteX1711" fmla="*/ 2112190 w 5060802"/>
                  <a:gd name="connsiteY1711" fmla="*/ 411276 h 5151823"/>
                  <a:gd name="connsiteX1712" fmla="*/ 2104926 w 5060802"/>
                  <a:gd name="connsiteY1712" fmla="*/ 407326 h 5151823"/>
                  <a:gd name="connsiteX1713" fmla="*/ 860023 w 5060802"/>
                  <a:gd name="connsiteY1713" fmla="*/ 388502 h 5151823"/>
                  <a:gd name="connsiteX1714" fmla="*/ 861061 w 5060802"/>
                  <a:gd name="connsiteY1714" fmla="*/ 376342 h 5151823"/>
                  <a:gd name="connsiteX1715" fmla="*/ 861061 w 5060802"/>
                  <a:gd name="connsiteY1715" fmla="*/ 376342 h 5151823"/>
                  <a:gd name="connsiteX1716" fmla="*/ 873101 w 5060802"/>
                  <a:gd name="connsiteY1716" fmla="*/ 377258 h 5151823"/>
                  <a:gd name="connsiteX1717" fmla="*/ 873203 w 5060802"/>
                  <a:gd name="connsiteY1717" fmla="*/ 377380 h 5151823"/>
                  <a:gd name="connsiteX1718" fmla="*/ 873203 w 5060802"/>
                  <a:gd name="connsiteY1718" fmla="*/ 377380 h 5151823"/>
                  <a:gd name="connsiteX1719" fmla="*/ 872194 w 5060802"/>
                  <a:gd name="connsiteY1719" fmla="*/ 389515 h 5151823"/>
                  <a:gd name="connsiteX1720" fmla="*/ 872165 w 5060802"/>
                  <a:gd name="connsiteY1720" fmla="*/ 389540 h 5151823"/>
                  <a:gd name="connsiteX1721" fmla="*/ 872165 w 5060802"/>
                  <a:gd name="connsiteY1721" fmla="*/ 389540 h 5151823"/>
                  <a:gd name="connsiteX1722" fmla="*/ 866704 w 5060802"/>
                  <a:gd name="connsiteY1722" fmla="*/ 391506 h 5151823"/>
                  <a:gd name="connsiteX1723" fmla="*/ 866704 w 5060802"/>
                  <a:gd name="connsiteY1723" fmla="*/ 391506 h 5151823"/>
                  <a:gd name="connsiteX1724" fmla="*/ 860023 w 5060802"/>
                  <a:gd name="connsiteY1724" fmla="*/ 388502 h 5151823"/>
                  <a:gd name="connsiteX1725" fmla="*/ 1525610 w 5060802"/>
                  <a:gd name="connsiteY1725" fmla="*/ 374631 h 5151823"/>
                  <a:gd name="connsiteX1726" fmla="*/ 1522478 w 5060802"/>
                  <a:gd name="connsiteY1726" fmla="*/ 362834 h 5151823"/>
                  <a:gd name="connsiteX1727" fmla="*/ 1522497 w 5060802"/>
                  <a:gd name="connsiteY1727" fmla="*/ 362816 h 5151823"/>
                  <a:gd name="connsiteX1728" fmla="*/ 1522497 w 5060802"/>
                  <a:gd name="connsiteY1728" fmla="*/ 362816 h 5151823"/>
                  <a:gd name="connsiteX1729" fmla="*/ 1534275 w 5060802"/>
                  <a:gd name="connsiteY1729" fmla="*/ 359696 h 5151823"/>
                  <a:gd name="connsiteX1730" fmla="*/ 1534311 w 5060802"/>
                  <a:gd name="connsiteY1730" fmla="*/ 359721 h 5151823"/>
                  <a:gd name="connsiteX1731" fmla="*/ 1534311 w 5060802"/>
                  <a:gd name="connsiteY1731" fmla="*/ 359721 h 5151823"/>
                  <a:gd name="connsiteX1732" fmla="*/ 1537406 w 5060802"/>
                  <a:gd name="connsiteY1732" fmla="*/ 371518 h 5151823"/>
                  <a:gd name="connsiteX1733" fmla="*/ 1537406 w 5060802"/>
                  <a:gd name="connsiteY1733" fmla="*/ 371518 h 5151823"/>
                  <a:gd name="connsiteX1734" fmla="*/ 1529906 w 5060802"/>
                  <a:gd name="connsiteY1734" fmla="*/ 375832 h 5151823"/>
                  <a:gd name="connsiteX1735" fmla="*/ 1529906 w 5060802"/>
                  <a:gd name="connsiteY1735" fmla="*/ 375832 h 5151823"/>
                  <a:gd name="connsiteX1736" fmla="*/ 1525573 w 5060802"/>
                  <a:gd name="connsiteY1736" fmla="*/ 374594 h 5151823"/>
                  <a:gd name="connsiteX1737" fmla="*/ 2186281 w 5060802"/>
                  <a:gd name="connsiteY1737" fmla="*/ 343520 h 5151823"/>
                  <a:gd name="connsiteX1738" fmla="*/ 2186299 w 5060802"/>
                  <a:gd name="connsiteY1738" fmla="*/ 331523 h 5151823"/>
                  <a:gd name="connsiteX1739" fmla="*/ 2186445 w 5060802"/>
                  <a:gd name="connsiteY1739" fmla="*/ 331377 h 5151823"/>
                  <a:gd name="connsiteX1740" fmla="*/ 2186445 w 5060802"/>
                  <a:gd name="connsiteY1740" fmla="*/ 331377 h 5151823"/>
                  <a:gd name="connsiteX1741" fmla="*/ 2198569 w 5060802"/>
                  <a:gd name="connsiteY1741" fmla="*/ 331612 h 5151823"/>
                  <a:gd name="connsiteX1742" fmla="*/ 2198587 w 5060802"/>
                  <a:gd name="connsiteY1742" fmla="*/ 331632 h 5151823"/>
                  <a:gd name="connsiteX1743" fmla="*/ 2198587 w 5060802"/>
                  <a:gd name="connsiteY1743" fmla="*/ 331632 h 5151823"/>
                  <a:gd name="connsiteX1744" fmla="*/ 2198551 w 5060802"/>
                  <a:gd name="connsiteY1744" fmla="*/ 343654 h 5151823"/>
                  <a:gd name="connsiteX1745" fmla="*/ 2198423 w 5060802"/>
                  <a:gd name="connsiteY1745" fmla="*/ 343774 h 5151823"/>
                  <a:gd name="connsiteX1746" fmla="*/ 2198423 w 5060802"/>
                  <a:gd name="connsiteY1746" fmla="*/ 343774 h 5151823"/>
                  <a:gd name="connsiteX1747" fmla="*/ 2192398 w 5060802"/>
                  <a:gd name="connsiteY1747" fmla="*/ 346196 h 5151823"/>
                  <a:gd name="connsiteX1748" fmla="*/ 2192398 w 5060802"/>
                  <a:gd name="connsiteY1748" fmla="*/ 346196 h 5151823"/>
                  <a:gd name="connsiteX1749" fmla="*/ 2186281 w 5060802"/>
                  <a:gd name="connsiteY1749" fmla="*/ 343483 h 5151823"/>
                  <a:gd name="connsiteX1750" fmla="*/ 3194801 w 5060802"/>
                  <a:gd name="connsiteY1750" fmla="*/ 329047 h 5151823"/>
                  <a:gd name="connsiteX1751" fmla="*/ 3198260 w 5060802"/>
                  <a:gd name="connsiteY1751" fmla="*/ 317507 h 5151823"/>
                  <a:gd name="connsiteX1752" fmla="*/ 3198442 w 5060802"/>
                  <a:gd name="connsiteY1752" fmla="*/ 317415 h 5151823"/>
                  <a:gd name="connsiteX1753" fmla="*/ 3198442 w 5060802"/>
                  <a:gd name="connsiteY1753" fmla="*/ 317415 h 5151823"/>
                  <a:gd name="connsiteX1754" fmla="*/ 3209983 w 5060802"/>
                  <a:gd name="connsiteY1754" fmla="*/ 321054 h 5151823"/>
                  <a:gd name="connsiteX1755" fmla="*/ 3209983 w 5060802"/>
                  <a:gd name="connsiteY1755" fmla="*/ 321055 h 5151823"/>
                  <a:gd name="connsiteX1756" fmla="*/ 3209983 w 5060802"/>
                  <a:gd name="connsiteY1756" fmla="*/ 321055 h 5151823"/>
                  <a:gd name="connsiteX1757" fmla="*/ 3206342 w 5060802"/>
                  <a:gd name="connsiteY1757" fmla="*/ 332704 h 5151823"/>
                  <a:gd name="connsiteX1758" fmla="*/ 3206342 w 5060802"/>
                  <a:gd name="connsiteY1758" fmla="*/ 332706 h 5151823"/>
                  <a:gd name="connsiteX1759" fmla="*/ 3206342 w 5060802"/>
                  <a:gd name="connsiteY1759" fmla="*/ 332706 h 5151823"/>
                  <a:gd name="connsiteX1760" fmla="*/ 3202465 w 5060802"/>
                  <a:gd name="connsiteY1760" fmla="*/ 333635 h 5151823"/>
                  <a:gd name="connsiteX1761" fmla="*/ 3202465 w 5060802"/>
                  <a:gd name="connsiteY1761" fmla="*/ 333635 h 5151823"/>
                  <a:gd name="connsiteX1762" fmla="*/ 3194765 w 5060802"/>
                  <a:gd name="connsiteY1762" fmla="*/ 329011 h 5151823"/>
                  <a:gd name="connsiteX1763" fmla="*/ 943599 w 5060802"/>
                  <a:gd name="connsiteY1763" fmla="*/ 327718 h 5151823"/>
                  <a:gd name="connsiteX1764" fmla="*/ 946949 w 5060802"/>
                  <a:gd name="connsiteY1764" fmla="*/ 315995 h 5151823"/>
                  <a:gd name="connsiteX1765" fmla="*/ 946949 w 5060802"/>
                  <a:gd name="connsiteY1765" fmla="*/ 315995 h 5151823"/>
                  <a:gd name="connsiteX1766" fmla="*/ 958672 w 5060802"/>
                  <a:gd name="connsiteY1766" fmla="*/ 319362 h 5151823"/>
                  <a:gd name="connsiteX1767" fmla="*/ 958672 w 5060802"/>
                  <a:gd name="connsiteY1767" fmla="*/ 319362 h 5151823"/>
                  <a:gd name="connsiteX1768" fmla="*/ 955401 w 5060802"/>
                  <a:gd name="connsiteY1768" fmla="*/ 331066 h 5151823"/>
                  <a:gd name="connsiteX1769" fmla="*/ 955395 w 5060802"/>
                  <a:gd name="connsiteY1769" fmla="*/ 331068 h 5151823"/>
                  <a:gd name="connsiteX1770" fmla="*/ 955395 w 5060802"/>
                  <a:gd name="connsiteY1770" fmla="*/ 331068 h 5151823"/>
                  <a:gd name="connsiteX1771" fmla="*/ 951190 w 5060802"/>
                  <a:gd name="connsiteY1771" fmla="*/ 332105 h 5151823"/>
                  <a:gd name="connsiteX1772" fmla="*/ 951190 w 5060802"/>
                  <a:gd name="connsiteY1772" fmla="*/ 332105 h 5151823"/>
                  <a:gd name="connsiteX1773" fmla="*/ 943599 w 5060802"/>
                  <a:gd name="connsiteY1773" fmla="*/ 327718 h 5151823"/>
                  <a:gd name="connsiteX1774" fmla="*/ 1436172 w 5060802"/>
                  <a:gd name="connsiteY1774" fmla="*/ 322384 h 5151823"/>
                  <a:gd name="connsiteX1775" fmla="*/ 1433059 w 5060802"/>
                  <a:gd name="connsiteY1775" fmla="*/ 310570 h 5151823"/>
                  <a:gd name="connsiteX1776" fmla="*/ 1433059 w 5060802"/>
                  <a:gd name="connsiteY1776" fmla="*/ 310570 h 5151823"/>
                  <a:gd name="connsiteX1777" fmla="*/ 1444855 w 5060802"/>
                  <a:gd name="connsiteY1777" fmla="*/ 307468 h 5151823"/>
                  <a:gd name="connsiteX1778" fmla="*/ 1444873 w 5060802"/>
                  <a:gd name="connsiteY1778" fmla="*/ 307475 h 5151823"/>
                  <a:gd name="connsiteX1779" fmla="*/ 1444873 w 5060802"/>
                  <a:gd name="connsiteY1779" fmla="*/ 307475 h 5151823"/>
                  <a:gd name="connsiteX1780" fmla="*/ 1447986 w 5060802"/>
                  <a:gd name="connsiteY1780" fmla="*/ 319113 h 5151823"/>
                  <a:gd name="connsiteX1781" fmla="*/ 1447895 w 5060802"/>
                  <a:gd name="connsiteY1781" fmla="*/ 319271 h 5151823"/>
                  <a:gd name="connsiteX1782" fmla="*/ 1447895 w 5060802"/>
                  <a:gd name="connsiteY1782" fmla="*/ 319271 h 5151823"/>
                  <a:gd name="connsiteX1783" fmla="*/ 1440486 w 5060802"/>
                  <a:gd name="connsiteY1783" fmla="*/ 323495 h 5151823"/>
                  <a:gd name="connsiteX1784" fmla="*/ 1440486 w 5060802"/>
                  <a:gd name="connsiteY1784" fmla="*/ 323495 h 5151823"/>
                  <a:gd name="connsiteX1785" fmla="*/ 1436172 w 5060802"/>
                  <a:gd name="connsiteY1785" fmla="*/ 322384 h 5151823"/>
                  <a:gd name="connsiteX1786" fmla="*/ 1037260 w 5060802"/>
                  <a:gd name="connsiteY1786" fmla="*/ 283955 h 5151823"/>
                  <a:gd name="connsiteX1787" fmla="*/ 1042354 w 5060802"/>
                  <a:gd name="connsiteY1787" fmla="*/ 272950 h 5151823"/>
                  <a:gd name="connsiteX1788" fmla="*/ 1042430 w 5060802"/>
                  <a:gd name="connsiteY1788" fmla="*/ 272923 h 5151823"/>
                  <a:gd name="connsiteX1789" fmla="*/ 1042430 w 5060802"/>
                  <a:gd name="connsiteY1789" fmla="*/ 272923 h 5151823"/>
                  <a:gd name="connsiteX1790" fmla="*/ 1053462 w 5060802"/>
                  <a:gd name="connsiteY1790" fmla="*/ 278093 h 5151823"/>
                  <a:gd name="connsiteX1791" fmla="*/ 1053462 w 5060802"/>
                  <a:gd name="connsiteY1791" fmla="*/ 278093 h 5151823"/>
                  <a:gd name="connsiteX1792" fmla="*/ 1048274 w 5060802"/>
                  <a:gd name="connsiteY1792" fmla="*/ 289125 h 5151823"/>
                  <a:gd name="connsiteX1793" fmla="*/ 1048274 w 5060802"/>
                  <a:gd name="connsiteY1793" fmla="*/ 289125 h 5151823"/>
                  <a:gd name="connsiteX1794" fmla="*/ 1045343 w 5060802"/>
                  <a:gd name="connsiteY1794" fmla="*/ 289635 h 5151823"/>
                  <a:gd name="connsiteX1795" fmla="*/ 1045343 w 5060802"/>
                  <a:gd name="connsiteY1795" fmla="*/ 289635 h 5151823"/>
                  <a:gd name="connsiteX1796" fmla="*/ 1037260 w 5060802"/>
                  <a:gd name="connsiteY1796" fmla="*/ 283955 h 5151823"/>
                  <a:gd name="connsiteX1797" fmla="*/ 1344495 w 5060802"/>
                  <a:gd name="connsiteY1797" fmla="*/ 277838 h 5151823"/>
                  <a:gd name="connsiteX1798" fmla="*/ 1339507 w 5060802"/>
                  <a:gd name="connsiteY1798" fmla="*/ 266624 h 5151823"/>
                  <a:gd name="connsiteX1799" fmla="*/ 1339507 w 5060802"/>
                  <a:gd name="connsiteY1799" fmla="*/ 266624 h 5151823"/>
                  <a:gd name="connsiteX1800" fmla="*/ 1350611 w 5060802"/>
                  <a:gd name="connsiteY1800" fmla="*/ 261727 h 5151823"/>
                  <a:gd name="connsiteX1801" fmla="*/ 1350611 w 5060802"/>
                  <a:gd name="connsiteY1801" fmla="*/ 261727 h 5151823"/>
                  <a:gd name="connsiteX1802" fmla="*/ 1355672 w 5060802"/>
                  <a:gd name="connsiteY1802" fmla="*/ 272690 h 5151823"/>
                  <a:gd name="connsiteX1803" fmla="*/ 1355618 w 5060802"/>
                  <a:gd name="connsiteY1803" fmla="*/ 272832 h 5151823"/>
                  <a:gd name="connsiteX1804" fmla="*/ 1355618 w 5060802"/>
                  <a:gd name="connsiteY1804" fmla="*/ 272832 h 5151823"/>
                  <a:gd name="connsiteX1805" fmla="*/ 1347590 w 5060802"/>
                  <a:gd name="connsiteY1805" fmla="*/ 278293 h 5151823"/>
                  <a:gd name="connsiteX1806" fmla="*/ 1347590 w 5060802"/>
                  <a:gd name="connsiteY1806" fmla="*/ 278293 h 5151823"/>
                  <a:gd name="connsiteX1807" fmla="*/ 1344495 w 5060802"/>
                  <a:gd name="connsiteY1807" fmla="*/ 277838 h 5151823"/>
                  <a:gd name="connsiteX1808" fmla="*/ 2254165 w 5060802"/>
                  <a:gd name="connsiteY1808" fmla="*/ 265769 h 5151823"/>
                  <a:gd name="connsiteX1809" fmla="*/ 2251871 w 5060802"/>
                  <a:gd name="connsiteY1809" fmla="*/ 253783 h 5151823"/>
                  <a:gd name="connsiteX1810" fmla="*/ 2251926 w 5060802"/>
                  <a:gd name="connsiteY1810" fmla="*/ 253699 h 5151823"/>
                  <a:gd name="connsiteX1811" fmla="*/ 2251926 w 5060802"/>
                  <a:gd name="connsiteY1811" fmla="*/ 253699 h 5151823"/>
                  <a:gd name="connsiteX1812" fmla="*/ 2263904 w 5060802"/>
                  <a:gd name="connsiteY1812" fmla="*/ 251551 h 5151823"/>
                  <a:gd name="connsiteX1813" fmla="*/ 2263904 w 5060802"/>
                  <a:gd name="connsiteY1813" fmla="*/ 251551 h 5151823"/>
                  <a:gd name="connsiteX1814" fmla="*/ 2266125 w 5060802"/>
                  <a:gd name="connsiteY1814" fmla="*/ 263419 h 5151823"/>
                  <a:gd name="connsiteX1815" fmla="*/ 2266052 w 5060802"/>
                  <a:gd name="connsiteY1815" fmla="*/ 263530 h 5151823"/>
                  <a:gd name="connsiteX1816" fmla="*/ 2266052 w 5060802"/>
                  <a:gd name="connsiteY1816" fmla="*/ 263530 h 5151823"/>
                  <a:gd name="connsiteX1817" fmla="*/ 2258989 w 5060802"/>
                  <a:gd name="connsiteY1817" fmla="*/ 267171 h 5151823"/>
                  <a:gd name="connsiteX1818" fmla="*/ 2258989 w 5060802"/>
                  <a:gd name="connsiteY1818" fmla="*/ 267171 h 5151823"/>
                  <a:gd name="connsiteX1819" fmla="*/ 2254165 w 5060802"/>
                  <a:gd name="connsiteY1819" fmla="*/ 265769 h 5151823"/>
                  <a:gd name="connsiteX1820" fmla="*/ 1136255 w 5060802"/>
                  <a:gd name="connsiteY1820" fmla="*/ 254227 h 5151823"/>
                  <a:gd name="connsiteX1821" fmla="*/ 1142827 w 5060802"/>
                  <a:gd name="connsiteY1821" fmla="*/ 243973 h 5151823"/>
                  <a:gd name="connsiteX1822" fmla="*/ 1142882 w 5060802"/>
                  <a:gd name="connsiteY1822" fmla="*/ 243960 h 5151823"/>
                  <a:gd name="connsiteX1823" fmla="*/ 1142882 w 5060802"/>
                  <a:gd name="connsiteY1823" fmla="*/ 243960 h 5151823"/>
                  <a:gd name="connsiteX1824" fmla="*/ 1153131 w 5060802"/>
                  <a:gd name="connsiteY1824" fmla="*/ 250696 h 5151823"/>
                  <a:gd name="connsiteX1825" fmla="*/ 1153131 w 5060802"/>
                  <a:gd name="connsiteY1825" fmla="*/ 250696 h 5151823"/>
                  <a:gd name="connsiteX1826" fmla="*/ 1146413 w 5060802"/>
                  <a:gd name="connsiteY1826" fmla="*/ 260854 h 5151823"/>
                  <a:gd name="connsiteX1827" fmla="*/ 1146413 w 5060802"/>
                  <a:gd name="connsiteY1827" fmla="*/ 260854 h 5151823"/>
                  <a:gd name="connsiteX1828" fmla="*/ 1144702 w 5060802"/>
                  <a:gd name="connsiteY1828" fmla="*/ 261036 h 5151823"/>
                  <a:gd name="connsiteX1829" fmla="*/ 1144702 w 5060802"/>
                  <a:gd name="connsiteY1829" fmla="*/ 261036 h 5151823"/>
                  <a:gd name="connsiteX1830" fmla="*/ 1136255 w 5060802"/>
                  <a:gd name="connsiteY1830" fmla="*/ 254227 h 5151823"/>
                  <a:gd name="connsiteX1831" fmla="*/ 1246537 w 5060802"/>
                  <a:gd name="connsiteY1831" fmla="*/ 253954 h 5151823"/>
                  <a:gd name="connsiteX1832" fmla="*/ 1238782 w 5060802"/>
                  <a:gd name="connsiteY1832" fmla="*/ 244601 h 5151823"/>
                  <a:gd name="connsiteX1833" fmla="*/ 1238782 w 5060802"/>
                  <a:gd name="connsiteY1833" fmla="*/ 244579 h 5151823"/>
                  <a:gd name="connsiteX1834" fmla="*/ 1238782 w 5060802"/>
                  <a:gd name="connsiteY1834" fmla="*/ 244579 h 5151823"/>
                  <a:gd name="connsiteX1835" fmla="*/ 1248267 w 5060802"/>
                  <a:gd name="connsiteY1835" fmla="*/ 236806 h 5151823"/>
                  <a:gd name="connsiteX1836" fmla="*/ 1248267 w 5060802"/>
                  <a:gd name="connsiteY1836" fmla="*/ 236806 h 5151823"/>
                  <a:gd name="connsiteX1837" fmla="*/ 1255931 w 5060802"/>
                  <a:gd name="connsiteY1837" fmla="*/ 246165 h 5151823"/>
                  <a:gd name="connsiteX1838" fmla="*/ 1255931 w 5060802"/>
                  <a:gd name="connsiteY1838" fmla="*/ 246217 h 5151823"/>
                  <a:gd name="connsiteX1839" fmla="*/ 1255931 w 5060802"/>
                  <a:gd name="connsiteY1839" fmla="*/ 246217 h 5151823"/>
                  <a:gd name="connsiteX1840" fmla="*/ 1247393 w 5060802"/>
                  <a:gd name="connsiteY1840" fmla="*/ 254045 h 5151823"/>
                  <a:gd name="connsiteX1841" fmla="*/ 1247393 w 5060802"/>
                  <a:gd name="connsiteY1841" fmla="*/ 254045 h 5151823"/>
                  <a:gd name="connsiteX1842" fmla="*/ 1246537 w 5060802"/>
                  <a:gd name="connsiteY1842" fmla="*/ 253954 h 5151823"/>
                  <a:gd name="connsiteX1843" fmla="*/ 3137967 w 5060802"/>
                  <a:gd name="connsiteY1843" fmla="*/ 245781 h 5151823"/>
                  <a:gd name="connsiteX1844" fmla="*/ 3138568 w 5060802"/>
                  <a:gd name="connsiteY1844" fmla="*/ 233644 h 5151823"/>
                  <a:gd name="connsiteX1845" fmla="*/ 3138568 w 5060802"/>
                  <a:gd name="connsiteY1845" fmla="*/ 233638 h 5151823"/>
                  <a:gd name="connsiteX1846" fmla="*/ 3138568 w 5060802"/>
                  <a:gd name="connsiteY1846" fmla="*/ 233638 h 5151823"/>
                  <a:gd name="connsiteX1847" fmla="*/ 3150728 w 5060802"/>
                  <a:gd name="connsiteY1847" fmla="*/ 234239 h 5151823"/>
                  <a:gd name="connsiteX1848" fmla="*/ 3150728 w 5060802"/>
                  <a:gd name="connsiteY1848" fmla="*/ 234239 h 5151823"/>
                  <a:gd name="connsiteX1849" fmla="*/ 3150109 w 5060802"/>
                  <a:gd name="connsiteY1849" fmla="*/ 246376 h 5151823"/>
                  <a:gd name="connsiteX1850" fmla="*/ 3150109 w 5060802"/>
                  <a:gd name="connsiteY1850" fmla="*/ 246381 h 5151823"/>
                  <a:gd name="connsiteX1851" fmla="*/ 3150109 w 5060802"/>
                  <a:gd name="connsiteY1851" fmla="*/ 246381 h 5151823"/>
                  <a:gd name="connsiteX1852" fmla="*/ 3144338 w 5060802"/>
                  <a:gd name="connsiteY1852" fmla="*/ 248620 h 5151823"/>
                  <a:gd name="connsiteX1853" fmla="*/ 3144338 w 5060802"/>
                  <a:gd name="connsiteY1853" fmla="*/ 248620 h 5151823"/>
                  <a:gd name="connsiteX1854" fmla="*/ 3137894 w 5060802"/>
                  <a:gd name="connsiteY1854" fmla="*/ 245781 h 5151823"/>
                  <a:gd name="connsiteX1855" fmla="*/ 2313821 w 5060802"/>
                  <a:gd name="connsiteY1855" fmla="*/ 181410 h 5151823"/>
                  <a:gd name="connsiteX1856" fmla="*/ 2312856 w 5060802"/>
                  <a:gd name="connsiteY1856" fmla="*/ 169297 h 5151823"/>
                  <a:gd name="connsiteX1857" fmla="*/ 2312874 w 5060802"/>
                  <a:gd name="connsiteY1857" fmla="*/ 169268 h 5151823"/>
                  <a:gd name="connsiteX1858" fmla="*/ 2312874 w 5060802"/>
                  <a:gd name="connsiteY1858" fmla="*/ 169268 h 5151823"/>
                  <a:gd name="connsiteX1859" fmla="*/ 2324980 w 5060802"/>
                  <a:gd name="connsiteY1859" fmla="*/ 168296 h 5151823"/>
                  <a:gd name="connsiteX1860" fmla="*/ 2325016 w 5060802"/>
                  <a:gd name="connsiteY1860" fmla="*/ 168321 h 5151823"/>
                  <a:gd name="connsiteX1861" fmla="*/ 2325016 w 5060802"/>
                  <a:gd name="connsiteY1861" fmla="*/ 168321 h 5151823"/>
                  <a:gd name="connsiteX1862" fmla="*/ 2325981 w 5060802"/>
                  <a:gd name="connsiteY1862" fmla="*/ 180434 h 5151823"/>
                  <a:gd name="connsiteX1863" fmla="*/ 2325963 w 5060802"/>
                  <a:gd name="connsiteY1863" fmla="*/ 180463 h 5151823"/>
                  <a:gd name="connsiteX1864" fmla="*/ 2325963 w 5060802"/>
                  <a:gd name="connsiteY1864" fmla="*/ 180463 h 5151823"/>
                  <a:gd name="connsiteX1865" fmla="*/ 2319428 w 5060802"/>
                  <a:gd name="connsiteY1865" fmla="*/ 183485 h 5151823"/>
                  <a:gd name="connsiteX1866" fmla="*/ 2319428 w 5060802"/>
                  <a:gd name="connsiteY1866" fmla="*/ 183485 h 5151823"/>
                  <a:gd name="connsiteX1867" fmla="*/ 2313821 w 5060802"/>
                  <a:gd name="connsiteY1867" fmla="*/ 181410 h 5151823"/>
                  <a:gd name="connsiteX1868" fmla="*/ 3062965 w 5060802"/>
                  <a:gd name="connsiteY1868" fmla="*/ 175821 h 5151823"/>
                  <a:gd name="connsiteX1869" fmla="*/ 3062255 w 5060802"/>
                  <a:gd name="connsiteY1869" fmla="*/ 163690 h 5151823"/>
                  <a:gd name="connsiteX1870" fmla="*/ 3062273 w 5060802"/>
                  <a:gd name="connsiteY1870" fmla="*/ 163679 h 5151823"/>
                  <a:gd name="connsiteX1871" fmla="*/ 3062273 w 5060802"/>
                  <a:gd name="connsiteY1871" fmla="*/ 163679 h 5151823"/>
                  <a:gd name="connsiteX1872" fmla="*/ 3074434 w 5060802"/>
                  <a:gd name="connsiteY1872" fmla="*/ 162889 h 5151823"/>
                  <a:gd name="connsiteX1873" fmla="*/ 3074434 w 5060802"/>
                  <a:gd name="connsiteY1873" fmla="*/ 162896 h 5151823"/>
                  <a:gd name="connsiteX1874" fmla="*/ 3074434 w 5060802"/>
                  <a:gd name="connsiteY1874" fmla="*/ 162896 h 5151823"/>
                  <a:gd name="connsiteX1875" fmla="*/ 3075144 w 5060802"/>
                  <a:gd name="connsiteY1875" fmla="*/ 175028 h 5151823"/>
                  <a:gd name="connsiteX1876" fmla="*/ 3075126 w 5060802"/>
                  <a:gd name="connsiteY1876" fmla="*/ 175039 h 5151823"/>
                  <a:gd name="connsiteX1877" fmla="*/ 3075126 w 5060802"/>
                  <a:gd name="connsiteY1877" fmla="*/ 175039 h 5151823"/>
                  <a:gd name="connsiteX1878" fmla="*/ 3068663 w 5060802"/>
                  <a:gd name="connsiteY1878" fmla="*/ 177969 h 5151823"/>
                  <a:gd name="connsiteX1879" fmla="*/ 3068663 w 5060802"/>
                  <a:gd name="connsiteY1879" fmla="*/ 177969 h 5151823"/>
                  <a:gd name="connsiteX1880" fmla="*/ 3063020 w 5060802"/>
                  <a:gd name="connsiteY1880" fmla="*/ 175821 h 5151823"/>
                  <a:gd name="connsiteX1881" fmla="*/ 2979571 w 5060802"/>
                  <a:gd name="connsiteY1881" fmla="*/ 118532 h 5151823"/>
                  <a:gd name="connsiteX1882" fmla="*/ 2976058 w 5060802"/>
                  <a:gd name="connsiteY1882" fmla="*/ 106898 h 5151823"/>
                  <a:gd name="connsiteX1883" fmla="*/ 2976112 w 5060802"/>
                  <a:gd name="connsiteY1883" fmla="*/ 106809 h 5151823"/>
                  <a:gd name="connsiteX1884" fmla="*/ 2976112 w 5060802"/>
                  <a:gd name="connsiteY1884" fmla="*/ 106809 h 5151823"/>
                  <a:gd name="connsiteX1885" fmla="*/ 2987544 w 5060802"/>
                  <a:gd name="connsiteY1885" fmla="*/ 103259 h 5151823"/>
                  <a:gd name="connsiteX1886" fmla="*/ 2987745 w 5060802"/>
                  <a:gd name="connsiteY1886" fmla="*/ 103368 h 5151823"/>
                  <a:gd name="connsiteX1887" fmla="*/ 2987745 w 5060802"/>
                  <a:gd name="connsiteY1887" fmla="*/ 103368 h 5151823"/>
                  <a:gd name="connsiteX1888" fmla="*/ 2991313 w 5060802"/>
                  <a:gd name="connsiteY1888" fmla="*/ 114901 h 5151823"/>
                  <a:gd name="connsiteX1889" fmla="*/ 2991276 w 5060802"/>
                  <a:gd name="connsiteY1889" fmla="*/ 114982 h 5151823"/>
                  <a:gd name="connsiteX1890" fmla="*/ 2991276 w 5060802"/>
                  <a:gd name="connsiteY1890" fmla="*/ 114982 h 5151823"/>
                  <a:gd name="connsiteX1891" fmla="*/ 2983703 w 5060802"/>
                  <a:gd name="connsiteY1891" fmla="*/ 119552 h 5151823"/>
                  <a:gd name="connsiteX1892" fmla="*/ 2983703 w 5060802"/>
                  <a:gd name="connsiteY1892" fmla="*/ 119552 h 5151823"/>
                  <a:gd name="connsiteX1893" fmla="*/ 2979626 w 5060802"/>
                  <a:gd name="connsiteY1893" fmla="*/ 118532 h 5151823"/>
                  <a:gd name="connsiteX1894" fmla="*/ 2388604 w 5060802"/>
                  <a:gd name="connsiteY1894" fmla="*/ 110249 h 5151823"/>
                  <a:gd name="connsiteX1895" fmla="*/ 2390679 w 5060802"/>
                  <a:gd name="connsiteY1895" fmla="*/ 98274 h 5151823"/>
                  <a:gd name="connsiteX1896" fmla="*/ 2390679 w 5060802"/>
                  <a:gd name="connsiteY1896" fmla="*/ 98271 h 5151823"/>
                  <a:gd name="connsiteX1897" fmla="*/ 2390679 w 5060802"/>
                  <a:gd name="connsiteY1897" fmla="*/ 98271 h 5151823"/>
                  <a:gd name="connsiteX1898" fmla="*/ 2402530 w 5060802"/>
                  <a:gd name="connsiteY1898" fmla="*/ 100180 h 5151823"/>
                  <a:gd name="connsiteX1899" fmla="*/ 2402640 w 5060802"/>
                  <a:gd name="connsiteY1899" fmla="*/ 100346 h 5151823"/>
                  <a:gd name="connsiteX1900" fmla="*/ 2402640 w 5060802"/>
                  <a:gd name="connsiteY1900" fmla="*/ 100346 h 5151823"/>
                  <a:gd name="connsiteX1901" fmla="*/ 2400619 w 5060802"/>
                  <a:gd name="connsiteY1901" fmla="*/ 112301 h 5151823"/>
                  <a:gd name="connsiteX1902" fmla="*/ 2400582 w 5060802"/>
                  <a:gd name="connsiteY1902" fmla="*/ 112325 h 5151823"/>
                  <a:gd name="connsiteX1903" fmla="*/ 2400582 w 5060802"/>
                  <a:gd name="connsiteY1903" fmla="*/ 112325 h 5151823"/>
                  <a:gd name="connsiteX1904" fmla="*/ 2395667 w 5060802"/>
                  <a:gd name="connsiteY1904" fmla="*/ 113963 h 5151823"/>
                  <a:gd name="connsiteX1905" fmla="*/ 2395667 w 5060802"/>
                  <a:gd name="connsiteY1905" fmla="*/ 113963 h 5151823"/>
                  <a:gd name="connsiteX1906" fmla="*/ 2388659 w 5060802"/>
                  <a:gd name="connsiteY1906" fmla="*/ 110249 h 5151823"/>
                  <a:gd name="connsiteX1907" fmla="*/ 2886347 w 5060802"/>
                  <a:gd name="connsiteY1907" fmla="*/ 76571 h 5151823"/>
                  <a:gd name="connsiteX1908" fmla="*/ 2886347 w 5060802"/>
                  <a:gd name="connsiteY1908" fmla="*/ 76571 h 5151823"/>
                  <a:gd name="connsiteX1909" fmla="*/ 2881268 w 5060802"/>
                  <a:gd name="connsiteY1909" fmla="*/ 65448 h 5151823"/>
                  <a:gd name="connsiteX1910" fmla="*/ 2881268 w 5060802"/>
                  <a:gd name="connsiteY1910" fmla="*/ 65448 h 5151823"/>
                  <a:gd name="connsiteX1911" fmla="*/ 2892336 w 5060802"/>
                  <a:gd name="connsiteY1911" fmla="*/ 60419 h 5151823"/>
                  <a:gd name="connsiteX1912" fmla="*/ 2892391 w 5060802"/>
                  <a:gd name="connsiteY1912" fmla="*/ 60442 h 5151823"/>
                  <a:gd name="connsiteX1913" fmla="*/ 2892391 w 5060802"/>
                  <a:gd name="connsiteY1913" fmla="*/ 60442 h 5151823"/>
                  <a:gd name="connsiteX1914" fmla="*/ 2897433 w 5060802"/>
                  <a:gd name="connsiteY1914" fmla="*/ 71412 h 5151823"/>
                  <a:gd name="connsiteX1915" fmla="*/ 2897379 w 5060802"/>
                  <a:gd name="connsiteY1915" fmla="*/ 71565 h 5151823"/>
                  <a:gd name="connsiteX1916" fmla="*/ 2897379 w 5060802"/>
                  <a:gd name="connsiteY1916" fmla="*/ 71565 h 5151823"/>
                  <a:gd name="connsiteX1917" fmla="*/ 2889369 w 5060802"/>
                  <a:gd name="connsiteY1917" fmla="*/ 77026 h 5151823"/>
                  <a:gd name="connsiteX1918" fmla="*/ 2889369 w 5060802"/>
                  <a:gd name="connsiteY1918" fmla="*/ 77026 h 5151823"/>
                  <a:gd name="connsiteX1919" fmla="*/ 2886401 w 5060802"/>
                  <a:gd name="connsiteY1919" fmla="*/ 76571 h 5151823"/>
                  <a:gd name="connsiteX1920" fmla="*/ 2478388 w 5060802"/>
                  <a:gd name="connsiteY1920" fmla="*/ 59332 h 5151823"/>
                  <a:gd name="connsiteX1921" fmla="*/ 2483121 w 5060802"/>
                  <a:gd name="connsiteY1921" fmla="*/ 48138 h 5151823"/>
                  <a:gd name="connsiteX1922" fmla="*/ 2483121 w 5060802"/>
                  <a:gd name="connsiteY1922" fmla="*/ 48136 h 5151823"/>
                  <a:gd name="connsiteX1923" fmla="*/ 2483121 w 5060802"/>
                  <a:gd name="connsiteY1923" fmla="*/ 48136 h 5151823"/>
                  <a:gd name="connsiteX1924" fmla="*/ 2494262 w 5060802"/>
                  <a:gd name="connsiteY1924" fmla="*/ 52840 h 5151823"/>
                  <a:gd name="connsiteX1925" fmla="*/ 2494317 w 5060802"/>
                  <a:gd name="connsiteY1925" fmla="*/ 52960 h 5151823"/>
                  <a:gd name="connsiteX1926" fmla="*/ 2494317 w 5060802"/>
                  <a:gd name="connsiteY1926" fmla="*/ 52960 h 5151823"/>
                  <a:gd name="connsiteX1927" fmla="*/ 2489583 w 5060802"/>
                  <a:gd name="connsiteY1927" fmla="*/ 64156 h 5151823"/>
                  <a:gd name="connsiteX1928" fmla="*/ 2489583 w 5060802"/>
                  <a:gd name="connsiteY1928" fmla="*/ 64156 h 5151823"/>
                  <a:gd name="connsiteX1929" fmla="*/ 2486398 w 5060802"/>
                  <a:gd name="connsiteY1929" fmla="*/ 64848 h 5151823"/>
                  <a:gd name="connsiteX1930" fmla="*/ 2486398 w 5060802"/>
                  <a:gd name="connsiteY1930" fmla="*/ 64848 h 5151823"/>
                  <a:gd name="connsiteX1931" fmla="*/ 2478442 w 5060802"/>
                  <a:gd name="connsiteY1931" fmla="*/ 59332 h 5151823"/>
                  <a:gd name="connsiteX1932" fmla="*/ 2788644 w 5060802"/>
                  <a:gd name="connsiteY1932" fmla="*/ 46844 h 5151823"/>
                  <a:gd name="connsiteX1933" fmla="*/ 2782163 w 5060802"/>
                  <a:gd name="connsiteY1933" fmla="*/ 36562 h 5151823"/>
                  <a:gd name="connsiteX1934" fmla="*/ 2782182 w 5060802"/>
                  <a:gd name="connsiteY1934" fmla="*/ 36504 h 5151823"/>
                  <a:gd name="connsiteX1935" fmla="*/ 2782182 w 5060802"/>
                  <a:gd name="connsiteY1935" fmla="*/ 36504 h 5151823"/>
                  <a:gd name="connsiteX1936" fmla="*/ 2792194 w 5060802"/>
                  <a:gd name="connsiteY1936" fmla="*/ 29986 h 5151823"/>
                  <a:gd name="connsiteX1937" fmla="*/ 2792431 w 5060802"/>
                  <a:gd name="connsiteY1937" fmla="*/ 30041 h 5151823"/>
                  <a:gd name="connsiteX1938" fmla="*/ 2792431 w 5060802"/>
                  <a:gd name="connsiteY1938" fmla="*/ 30041 h 5151823"/>
                  <a:gd name="connsiteX1939" fmla="*/ 2798984 w 5060802"/>
                  <a:gd name="connsiteY1939" fmla="*/ 40290 h 5151823"/>
                  <a:gd name="connsiteX1940" fmla="*/ 2798984 w 5060802"/>
                  <a:gd name="connsiteY1940" fmla="*/ 40290 h 5151823"/>
                  <a:gd name="connsiteX1941" fmla="*/ 2790537 w 5060802"/>
                  <a:gd name="connsiteY1941" fmla="*/ 47007 h 5151823"/>
                  <a:gd name="connsiteX1942" fmla="*/ 2790537 w 5060802"/>
                  <a:gd name="connsiteY1942" fmla="*/ 47007 h 5151823"/>
                  <a:gd name="connsiteX1943" fmla="*/ 2788699 w 5060802"/>
                  <a:gd name="connsiteY1943" fmla="*/ 46844 h 5151823"/>
                  <a:gd name="connsiteX1944" fmla="*/ 2577037 w 5060802"/>
                  <a:gd name="connsiteY1944" fmla="*/ 29003 h 5151823"/>
                  <a:gd name="connsiteX1945" fmla="*/ 2583809 w 5060802"/>
                  <a:gd name="connsiteY1945" fmla="*/ 18940 h 5151823"/>
                  <a:gd name="connsiteX1946" fmla="*/ 2583918 w 5060802"/>
                  <a:gd name="connsiteY1946" fmla="*/ 18918 h 5151823"/>
                  <a:gd name="connsiteX1947" fmla="*/ 2583918 w 5060802"/>
                  <a:gd name="connsiteY1947" fmla="*/ 18918 h 5151823"/>
                  <a:gd name="connsiteX1948" fmla="*/ 2594003 w 5060802"/>
                  <a:gd name="connsiteY1948" fmla="*/ 25727 h 5151823"/>
                  <a:gd name="connsiteX1949" fmla="*/ 2594003 w 5060802"/>
                  <a:gd name="connsiteY1949" fmla="*/ 25727 h 5151823"/>
                  <a:gd name="connsiteX1950" fmla="*/ 2587122 w 5060802"/>
                  <a:gd name="connsiteY1950" fmla="*/ 35812 h 5151823"/>
                  <a:gd name="connsiteX1951" fmla="*/ 2587122 w 5060802"/>
                  <a:gd name="connsiteY1951" fmla="*/ 35812 h 5151823"/>
                  <a:gd name="connsiteX1952" fmla="*/ 2585484 w 5060802"/>
                  <a:gd name="connsiteY1952" fmla="*/ 35976 h 5151823"/>
                  <a:gd name="connsiteX1953" fmla="*/ 2585484 w 5060802"/>
                  <a:gd name="connsiteY1953" fmla="*/ 35976 h 5151823"/>
                  <a:gd name="connsiteX1954" fmla="*/ 2577092 w 5060802"/>
                  <a:gd name="connsiteY1954" fmla="*/ 29003 h 5151823"/>
                  <a:gd name="connsiteX1955" fmla="*/ 2687756 w 5060802"/>
                  <a:gd name="connsiteY1955" fmla="*/ 30824 h 5151823"/>
                  <a:gd name="connsiteX1956" fmla="*/ 2679819 w 5060802"/>
                  <a:gd name="connsiteY1956" fmla="*/ 21623 h 5151823"/>
                  <a:gd name="connsiteX1957" fmla="*/ 2679819 w 5060802"/>
                  <a:gd name="connsiteY1957" fmla="*/ 21612 h 5151823"/>
                  <a:gd name="connsiteX1958" fmla="*/ 2679819 w 5060802"/>
                  <a:gd name="connsiteY1958" fmla="*/ 21612 h 5151823"/>
                  <a:gd name="connsiteX1959" fmla="*/ 2689121 w 5060802"/>
                  <a:gd name="connsiteY1959" fmla="*/ 13675 h 5151823"/>
                  <a:gd name="connsiteX1960" fmla="*/ 2689121 w 5060802"/>
                  <a:gd name="connsiteY1960" fmla="*/ 13675 h 5151823"/>
                  <a:gd name="connsiteX1961" fmla="*/ 2697058 w 5060802"/>
                  <a:gd name="connsiteY1961" fmla="*/ 22978 h 5151823"/>
                  <a:gd name="connsiteX1962" fmla="*/ 2697058 w 5060802"/>
                  <a:gd name="connsiteY1962" fmla="*/ 22978 h 5151823"/>
                  <a:gd name="connsiteX1963" fmla="*/ 2688447 w 5060802"/>
                  <a:gd name="connsiteY1963" fmla="*/ 30915 h 5151823"/>
                  <a:gd name="connsiteX1964" fmla="*/ 2688447 w 5060802"/>
                  <a:gd name="connsiteY1964" fmla="*/ 30915 h 5151823"/>
                  <a:gd name="connsiteX1965" fmla="*/ 2687810 w 5060802"/>
                  <a:gd name="connsiteY1965" fmla="*/ 30897 h 515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</a:cxnLst>
                <a:rect l="l" t="t" r="r" b="b"/>
                <a:pathLst>
                  <a:path w="5060802" h="5151823">
                    <a:moveTo>
                      <a:pt x="2971780" y="5133150"/>
                    </a:moveTo>
                    <a:cubicBezTo>
                      <a:pt x="2971707" y="5128399"/>
                      <a:pt x="2975475" y="5124485"/>
                      <a:pt x="2980226" y="5124358"/>
                    </a:cubicBezTo>
                    <a:lnTo>
                      <a:pt x="2980226" y="5124358"/>
                    </a:lnTo>
                    <a:cubicBezTo>
                      <a:pt x="2984941" y="5124212"/>
                      <a:pt x="2988874" y="5127926"/>
                      <a:pt x="2989019" y="5132640"/>
                    </a:cubicBezTo>
                    <a:cubicBezTo>
                      <a:pt x="2989019" y="5132659"/>
                      <a:pt x="2989019" y="5132695"/>
                      <a:pt x="2989019" y="5132714"/>
                    </a:cubicBezTo>
                    <a:lnTo>
                      <a:pt x="2989019" y="5132714"/>
                    </a:lnTo>
                    <a:cubicBezTo>
                      <a:pt x="2989147" y="5137465"/>
                      <a:pt x="2985415" y="5141433"/>
                      <a:pt x="2980663" y="5141597"/>
                    </a:cubicBezTo>
                    <a:lnTo>
                      <a:pt x="2980408" y="5141597"/>
                    </a:lnTo>
                    <a:cubicBezTo>
                      <a:pt x="2975730" y="5141579"/>
                      <a:pt x="2971889" y="5137829"/>
                      <a:pt x="2971780" y="5133150"/>
                    </a:cubicBezTo>
                    <a:close/>
                    <a:moveTo>
                      <a:pt x="2876480" y="5138138"/>
                    </a:moveTo>
                    <a:cubicBezTo>
                      <a:pt x="2871729" y="5137756"/>
                      <a:pt x="2868179" y="5133587"/>
                      <a:pt x="2868561" y="5128836"/>
                    </a:cubicBezTo>
                    <a:lnTo>
                      <a:pt x="2868561" y="5128836"/>
                    </a:lnTo>
                    <a:cubicBezTo>
                      <a:pt x="2868889" y="5124139"/>
                      <a:pt x="2872948" y="5120589"/>
                      <a:pt x="2877645" y="5120917"/>
                    </a:cubicBezTo>
                    <a:cubicBezTo>
                      <a:pt x="2877645" y="5120917"/>
                      <a:pt x="2877663" y="5120917"/>
                      <a:pt x="2877663" y="5120917"/>
                    </a:cubicBezTo>
                    <a:lnTo>
                      <a:pt x="2877754" y="5120917"/>
                    </a:lnTo>
                    <a:cubicBezTo>
                      <a:pt x="2882487" y="5121281"/>
                      <a:pt x="2886037" y="5125396"/>
                      <a:pt x="2885673" y="5130128"/>
                    </a:cubicBezTo>
                    <a:lnTo>
                      <a:pt x="2885673" y="5130128"/>
                    </a:lnTo>
                    <a:cubicBezTo>
                      <a:pt x="2885345" y="5134643"/>
                      <a:pt x="2881577" y="5138138"/>
                      <a:pt x="2877062" y="5138138"/>
                    </a:cubicBezTo>
                    <a:lnTo>
                      <a:pt x="2876443" y="5138138"/>
                    </a:lnTo>
                    <a:close/>
                    <a:moveTo>
                      <a:pt x="2772934" y="5124704"/>
                    </a:moveTo>
                    <a:lnTo>
                      <a:pt x="2772934" y="5124704"/>
                    </a:lnTo>
                    <a:cubicBezTo>
                      <a:pt x="2768292" y="5123848"/>
                      <a:pt x="2765233" y="5119388"/>
                      <a:pt x="2766107" y="5114746"/>
                    </a:cubicBezTo>
                    <a:cubicBezTo>
                      <a:pt x="2766107" y="5114709"/>
                      <a:pt x="2766125" y="5114673"/>
                      <a:pt x="2766125" y="5114637"/>
                    </a:cubicBezTo>
                    <a:lnTo>
                      <a:pt x="2766125" y="5114637"/>
                    </a:lnTo>
                    <a:cubicBezTo>
                      <a:pt x="2767017" y="5109976"/>
                      <a:pt x="2771496" y="5106936"/>
                      <a:pt x="2776156" y="5107828"/>
                    </a:cubicBezTo>
                    <a:cubicBezTo>
                      <a:pt x="2776174" y="5107828"/>
                      <a:pt x="2776174" y="5107828"/>
                      <a:pt x="2776192" y="5107828"/>
                    </a:cubicBezTo>
                    <a:lnTo>
                      <a:pt x="2776192" y="5107828"/>
                    </a:lnTo>
                    <a:cubicBezTo>
                      <a:pt x="2780853" y="5108720"/>
                      <a:pt x="2783893" y="5113198"/>
                      <a:pt x="2783001" y="5117859"/>
                    </a:cubicBezTo>
                    <a:cubicBezTo>
                      <a:pt x="2783001" y="5117877"/>
                      <a:pt x="2783001" y="5117877"/>
                      <a:pt x="2783001" y="5117895"/>
                    </a:cubicBezTo>
                    <a:lnTo>
                      <a:pt x="2783001" y="5117895"/>
                    </a:lnTo>
                    <a:cubicBezTo>
                      <a:pt x="2782236" y="5121955"/>
                      <a:pt x="2778686" y="5124904"/>
                      <a:pt x="2774554" y="5124886"/>
                    </a:cubicBezTo>
                    <a:lnTo>
                      <a:pt x="2774554" y="5124886"/>
                    </a:lnTo>
                    <a:cubicBezTo>
                      <a:pt x="2774008" y="5124904"/>
                      <a:pt x="2773462" y="5124849"/>
                      <a:pt x="2772934" y="5124704"/>
                    </a:cubicBezTo>
                    <a:close/>
                    <a:moveTo>
                      <a:pt x="3073706" y="5117895"/>
                    </a:moveTo>
                    <a:cubicBezTo>
                      <a:pt x="3072322" y="5113326"/>
                      <a:pt x="3074907" y="5108520"/>
                      <a:pt x="3079476" y="5107136"/>
                    </a:cubicBezTo>
                    <a:cubicBezTo>
                      <a:pt x="3079476" y="5107136"/>
                      <a:pt x="3079476" y="5107136"/>
                      <a:pt x="3079476" y="5107136"/>
                    </a:cubicBezTo>
                    <a:lnTo>
                      <a:pt x="3079476" y="5107136"/>
                    </a:lnTo>
                    <a:cubicBezTo>
                      <a:pt x="3084046" y="5105753"/>
                      <a:pt x="3088870" y="5108338"/>
                      <a:pt x="3090254" y="5112907"/>
                    </a:cubicBezTo>
                    <a:lnTo>
                      <a:pt x="3090254" y="5112907"/>
                    </a:lnTo>
                    <a:cubicBezTo>
                      <a:pt x="3091637" y="5117477"/>
                      <a:pt x="3089052" y="5122282"/>
                      <a:pt x="3084483" y="5123666"/>
                    </a:cubicBezTo>
                    <a:cubicBezTo>
                      <a:pt x="3084483" y="5123666"/>
                      <a:pt x="3084483" y="5123666"/>
                      <a:pt x="3084483" y="5123666"/>
                    </a:cubicBezTo>
                    <a:lnTo>
                      <a:pt x="3084483" y="5123666"/>
                    </a:lnTo>
                    <a:cubicBezTo>
                      <a:pt x="3083682" y="5123903"/>
                      <a:pt x="3082826" y="5124030"/>
                      <a:pt x="3081989" y="5124012"/>
                    </a:cubicBezTo>
                    <a:lnTo>
                      <a:pt x="3081989" y="5124012"/>
                    </a:lnTo>
                    <a:cubicBezTo>
                      <a:pt x="3078202" y="5124030"/>
                      <a:pt x="3074852" y="5121591"/>
                      <a:pt x="3073706" y="5117986"/>
                    </a:cubicBezTo>
                    <a:close/>
                    <a:moveTo>
                      <a:pt x="2672027" y="5096287"/>
                    </a:moveTo>
                    <a:cubicBezTo>
                      <a:pt x="2667603" y="5094521"/>
                      <a:pt x="2665419" y="5089515"/>
                      <a:pt x="2667130" y="5085073"/>
                    </a:cubicBezTo>
                    <a:lnTo>
                      <a:pt x="2667130" y="5085073"/>
                    </a:lnTo>
                    <a:cubicBezTo>
                      <a:pt x="2668878" y="5080649"/>
                      <a:pt x="2673884" y="5078483"/>
                      <a:pt x="2678308" y="5080249"/>
                    </a:cubicBezTo>
                    <a:cubicBezTo>
                      <a:pt x="2678308" y="5080249"/>
                      <a:pt x="2678326" y="5080249"/>
                      <a:pt x="2678326" y="5080249"/>
                    </a:cubicBezTo>
                    <a:lnTo>
                      <a:pt x="2678326" y="5080249"/>
                    </a:lnTo>
                    <a:cubicBezTo>
                      <a:pt x="2682731" y="5081978"/>
                      <a:pt x="2684934" y="5086948"/>
                      <a:pt x="2683241" y="5091371"/>
                    </a:cubicBezTo>
                    <a:lnTo>
                      <a:pt x="2683241" y="5091371"/>
                    </a:lnTo>
                    <a:cubicBezTo>
                      <a:pt x="2681912" y="5094666"/>
                      <a:pt x="2678708" y="5096833"/>
                      <a:pt x="2675140" y="5096833"/>
                    </a:cubicBezTo>
                    <a:lnTo>
                      <a:pt x="2675140" y="5096833"/>
                    </a:lnTo>
                    <a:cubicBezTo>
                      <a:pt x="2674084" y="5096815"/>
                      <a:pt x="2673028" y="5096632"/>
                      <a:pt x="2672027" y="5096287"/>
                    </a:cubicBezTo>
                    <a:close/>
                    <a:moveTo>
                      <a:pt x="3169770" y="5080085"/>
                    </a:moveTo>
                    <a:cubicBezTo>
                      <a:pt x="3167531" y="5075880"/>
                      <a:pt x="3169096" y="5070637"/>
                      <a:pt x="3173302" y="5068361"/>
                    </a:cubicBezTo>
                    <a:lnTo>
                      <a:pt x="3173302" y="5068361"/>
                    </a:lnTo>
                    <a:cubicBezTo>
                      <a:pt x="3177470" y="5066122"/>
                      <a:pt x="3182677" y="5067688"/>
                      <a:pt x="3184916" y="5071856"/>
                    </a:cubicBezTo>
                    <a:cubicBezTo>
                      <a:pt x="3184916" y="5071875"/>
                      <a:pt x="3184934" y="5071875"/>
                      <a:pt x="3184934" y="5071893"/>
                    </a:cubicBezTo>
                    <a:lnTo>
                      <a:pt x="3184934" y="5071893"/>
                    </a:lnTo>
                    <a:cubicBezTo>
                      <a:pt x="3187228" y="5075971"/>
                      <a:pt x="3185772" y="5081122"/>
                      <a:pt x="3181694" y="5083416"/>
                    </a:cubicBezTo>
                    <a:cubicBezTo>
                      <a:pt x="3181621" y="5083452"/>
                      <a:pt x="3181566" y="5083489"/>
                      <a:pt x="3181493" y="5083525"/>
                    </a:cubicBezTo>
                    <a:lnTo>
                      <a:pt x="3181493" y="5083525"/>
                    </a:lnTo>
                    <a:cubicBezTo>
                      <a:pt x="3180237" y="5084235"/>
                      <a:pt x="3178799" y="5084600"/>
                      <a:pt x="3177361" y="5084563"/>
                    </a:cubicBezTo>
                    <a:lnTo>
                      <a:pt x="3177361" y="5084563"/>
                    </a:lnTo>
                    <a:cubicBezTo>
                      <a:pt x="3174212" y="5084527"/>
                      <a:pt x="3171317" y="5082834"/>
                      <a:pt x="3169770" y="5080085"/>
                    </a:cubicBezTo>
                    <a:close/>
                    <a:moveTo>
                      <a:pt x="2576837" y="5054599"/>
                    </a:moveTo>
                    <a:cubicBezTo>
                      <a:pt x="2572522" y="5052614"/>
                      <a:pt x="2570611" y="5047499"/>
                      <a:pt x="2572595" y="5043184"/>
                    </a:cubicBezTo>
                    <a:cubicBezTo>
                      <a:pt x="2572595" y="5043167"/>
                      <a:pt x="2572613" y="5043167"/>
                      <a:pt x="2572613" y="5043148"/>
                    </a:cubicBezTo>
                    <a:lnTo>
                      <a:pt x="2572613" y="5043148"/>
                    </a:lnTo>
                    <a:cubicBezTo>
                      <a:pt x="2574616" y="5038834"/>
                      <a:pt x="2579731" y="5036941"/>
                      <a:pt x="2584064" y="5038925"/>
                    </a:cubicBezTo>
                    <a:lnTo>
                      <a:pt x="2584064" y="5038925"/>
                    </a:lnTo>
                    <a:cubicBezTo>
                      <a:pt x="2588378" y="5040927"/>
                      <a:pt x="2590271" y="5046061"/>
                      <a:pt x="2588287" y="5050394"/>
                    </a:cubicBezTo>
                    <a:lnTo>
                      <a:pt x="2588287" y="5050394"/>
                    </a:lnTo>
                    <a:cubicBezTo>
                      <a:pt x="2586831" y="5053415"/>
                      <a:pt x="2583791" y="5055345"/>
                      <a:pt x="2580441" y="5055382"/>
                    </a:cubicBezTo>
                    <a:lnTo>
                      <a:pt x="2580441" y="5055382"/>
                    </a:lnTo>
                    <a:cubicBezTo>
                      <a:pt x="2579203" y="5055363"/>
                      <a:pt x="2577965" y="5055090"/>
                      <a:pt x="2576837" y="5054562"/>
                    </a:cubicBezTo>
                    <a:close/>
                    <a:moveTo>
                      <a:pt x="3255421" y="5022468"/>
                    </a:moveTo>
                    <a:cubicBezTo>
                      <a:pt x="3252254" y="5018937"/>
                      <a:pt x="3252563" y="5013493"/>
                      <a:pt x="3256095" y="5010344"/>
                    </a:cubicBezTo>
                    <a:cubicBezTo>
                      <a:pt x="3256113" y="5010326"/>
                      <a:pt x="3256113" y="5010326"/>
                      <a:pt x="3256113" y="5010326"/>
                    </a:cubicBezTo>
                    <a:lnTo>
                      <a:pt x="3256113" y="5010326"/>
                    </a:lnTo>
                    <a:cubicBezTo>
                      <a:pt x="3259645" y="5007159"/>
                      <a:pt x="3265088" y="5007468"/>
                      <a:pt x="3268237" y="5011000"/>
                    </a:cubicBezTo>
                    <a:cubicBezTo>
                      <a:pt x="3268255" y="5011017"/>
                      <a:pt x="3268255" y="5011017"/>
                      <a:pt x="3268255" y="5011017"/>
                    </a:cubicBezTo>
                    <a:lnTo>
                      <a:pt x="3268255" y="5011017"/>
                    </a:lnTo>
                    <a:cubicBezTo>
                      <a:pt x="3271405" y="5014549"/>
                      <a:pt x="3271132" y="5019956"/>
                      <a:pt x="3267655" y="5023160"/>
                    </a:cubicBezTo>
                    <a:lnTo>
                      <a:pt x="3267655" y="5023160"/>
                    </a:lnTo>
                    <a:cubicBezTo>
                      <a:pt x="3266053" y="5024562"/>
                      <a:pt x="3264014" y="5025345"/>
                      <a:pt x="3261884" y="5025399"/>
                    </a:cubicBezTo>
                    <a:lnTo>
                      <a:pt x="3261884" y="5025399"/>
                    </a:lnTo>
                    <a:cubicBezTo>
                      <a:pt x="3259408" y="5025381"/>
                      <a:pt x="3257060" y="5024288"/>
                      <a:pt x="3255421" y="5022432"/>
                    </a:cubicBezTo>
                    <a:close/>
                    <a:moveTo>
                      <a:pt x="2490403" y="4995817"/>
                    </a:moveTo>
                    <a:cubicBezTo>
                      <a:pt x="2486762" y="4992759"/>
                      <a:pt x="2486289" y="4987334"/>
                      <a:pt x="2489347" y="4983693"/>
                    </a:cubicBezTo>
                    <a:cubicBezTo>
                      <a:pt x="2489347" y="4983675"/>
                      <a:pt x="2489365" y="4983675"/>
                      <a:pt x="2489365" y="4983656"/>
                    </a:cubicBezTo>
                    <a:lnTo>
                      <a:pt x="2489365" y="4983656"/>
                    </a:lnTo>
                    <a:cubicBezTo>
                      <a:pt x="2492387" y="4980052"/>
                      <a:pt x="2497757" y="4979560"/>
                      <a:pt x="2501361" y="4982583"/>
                    </a:cubicBezTo>
                    <a:cubicBezTo>
                      <a:pt x="2501380" y="4982601"/>
                      <a:pt x="2501416" y="4982619"/>
                      <a:pt x="2501435" y="4982637"/>
                    </a:cubicBezTo>
                    <a:lnTo>
                      <a:pt x="2501435" y="4982637"/>
                    </a:lnTo>
                    <a:cubicBezTo>
                      <a:pt x="2505057" y="4985568"/>
                      <a:pt x="2505621" y="4990884"/>
                      <a:pt x="2502691" y="4994525"/>
                    </a:cubicBezTo>
                    <a:cubicBezTo>
                      <a:pt x="2502636" y="4994579"/>
                      <a:pt x="2502600" y="4994634"/>
                      <a:pt x="2502545" y="4994689"/>
                    </a:cubicBezTo>
                    <a:lnTo>
                      <a:pt x="2502545" y="4994689"/>
                    </a:lnTo>
                    <a:cubicBezTo>
                      <a:pt x="2500925" y="4996672"/>
                      <a:pt x="2498485" y="4997820"/>
                      <a:pt x="2495918" y="4997801"/>
                    </a:cubicBezTo>
                    <a:lnTo>
                      <a:pt x="2495918" y="4997801"/>
                    </a:lnTo>
                    <a:cubicBezTo>
                      <a:pt x="2493898" y="4997820"/>
                      <a:pt x="2491950" y="4997110"/>
                      <a:pt x="2490403" y="4995817"/>
                    </a:cubicBezTo>
                    <a:close/>
                    <a:moveTo>
                      <a:pt x="3324507" y="4945846"/>
                    </a:moveTo>
                    <a:cubicBezTo>
                      <a:pt x="3320538" y="4943225"/>
                      <a:pt x="3319446" y="4937855"/>
                      <a:pt x="3322067" y="4933886"/>
                    </a:cubicBezTo>
                    <a:cubicBezTo>
                      <a:pt x="3322085" y="4933886"/>
                      <a:pt x="3322085" y="4933868"/>
                      <a:pt x="3322085" y="4933868"/>
                    </a:cubicBezTo>
                    <a:lnTo>
                      <a:pt x="3322085" y="4933868"/>
                    </a:lnTo>
                    <a:cubicBezTo>
                      <a:pt x="3324634" y="4929936"/>
                      <a:pt x="3329913" y="4928807"/>
                      <a:pt x="3333846" y="4931373"/>
                    </a:cubicBezTo>
                    <a:cubicBezTo>
                      <a:pt x="3333900" y="4931392"/>
                      <a:pt x="3333936" y="4931428"/>
                      <a:pt x="3333991" y="4931465"/>
                    </a:cubicBezTo>
                    <a:lnTo>
                      <a:pt x="3333991" y="4931465"/>
                    </a:lnTo>
                    <a:cubicBezTo>
                      <a:pt x="3337960" y="4934068"/>
                      <a:pt x="3339070" y="4939383"/>
                      <a:pt x="3336485" y="4943352"/>
                    </a:cubicBezTo>
                    <a:lnTo>
                      <a:pt x="3336485" y="4943352"/>
                    </a:lnTo>
                    <a:cubicBezTo>
                      <a:pt x="3334847" y="4945755"/>
                      <a:pt x="3332116" y="4947212"/>
                      <a:pt x="3329203" y="4947212"/>
                    </a:cubicBezTo>
                    <a:lnTo>
                      <a:pt x="3329203" y="4947212"/>
                    </a:lnTo>
                    <a:cubicBezTo>
                      <a:pt x="3327510" y="4947229"/>
                      <a:pt x="3325854" y="4946756"/>
                      <a:pt x="3324434" y="4945846"/>
                    </a:cubicBezTo>
                    <a:close/>
                    <a:moveTo>
                      <a:pt x="2416730" y="4921544"/>
                    </a:moveTo>
                    <a:cubicBezTo>
                      <a:pt x="2413453" y="4918139"/>
                      <a:pt x="2413544" y="4912696"/>
                      <a:pt x="2416966" y="4909419"/>
                    </a:cubicBezTo>
                    <a:cubicBezTo>
                      <a:pt x="2416966" y="4909419"/>
                      <a:pt x="2416985" y="4909401"/>
                      <a:pt x="2416985" y="4909401"/>
                    </a:cubicBezTo>
                    <a:lnTo>
                      <a:pt x="2416985" y="4909401"/>
                    </a:lnTo>
                    <a:cubicBezTo>
                      <a:pt x="2420389" y="4906106"/>
                      <a:pt x="2425814" y="4906215"/>
                      <a:pt x="2429109" y="4909620"/>
                    </a:cubicBezTo>
                    <a:cubicBezTo>
                      <a:pt x="2429127" y="4909638"/>
                      <a:pt x="2429127" y="4909638"/>
                      <a:pt x="2429145" y="4909656"/>
                    </a:cubicBezTo>
                    <a:lnTo>
                      <a:pt x="2429145" y="4909656"/>
                    </a:lnTo>
                    <a:cubicBezTo>
                      <a:pt x="2432422" y="4913079"/>
                      <a:pt x="2432312" y="4918521"/>
                      <a:pt x="2428890" y="4921798"/>
                    </a:cubicBezTo>
                    <a:lnTo>
                      <a:pt x="2428890" y="4921798"/>
                    </a:lnTo>
                    <a:cubicBezTo>
                      <a:pt x="2427306" y="4923364"/>
                      <a:pt x="2425158" y="4924237"/>
                      <a:pt x="2422937" y="4924220"/>
                    </a:cubicBezTo>
                    <a:lnTo>
                      <a:pt x="2422937" y="4924220"/>
                    </a:lnTo>
                    <a:cubicBezTo>
                      <a:pt x="2420553" y="4924256"/>
                      <a:pt x="2418277" y="4923291"/>
                      <a:pt x="2416657" y="4921544"/>
                    </a:cubicBezTo>
                    <a:close/>
                    <a:moveTo>
                      <a:pt x="3371292" y="4853915"/>
                    </a:moveTo>
                    <a:cubicBezTo>
                      <a:pt x="3366832" y="4852294"/>
                      <a:pt x="3364520" y="4847361"/>
                      <a:pt x="3366122" y="4842882"/>
                    </a:cubicBezTo>
                    <a:lnTo>
                      <a:pt x="3366122" y="4842882"/>
                    </a:lnTo>
                    <a:cubicBezTo>
                      <a:pt x="3367724" y="4838422"/>
                      <a:pt x="3372639" y="4836092"/>
                      <a:pt x="3377117" y="4837694"/>
                    </a:cubicBezTo>
                    <a:cubicBezTo>
                      <a:pt x="3377117" y="4837694"/>
                      <a:pt x="3377135" y="4837712"/>
                      <a:pt x="3377154" y="4837712"/>
                    </a:cubicBezTo>
                    <a:lnTo>
                      <a:pt x="3377154" y="4837712"/>
                    </a:lnTo>
                    <a:cubicBezTo>
                      <a:pt x="3381614" y="4839351"/>
                      <a:pt x="3383926" y="4844266"/>
                      <a:pt x="3382324" y="4848744"/>
                    </a:cubicBezTo>
                    <a:lnTo>
                      <a:pt x="3382324" y="4848744"/>
                    </a:lnTo>
                    <a:cubicBezTo>
                      <a:pt x="3381013" y="4852148"/>
                      <a:pt x="3377772" y="4854388"/>
                      <a:pt x="3374132" y="4854424"/>
                    </a:cubicBezTo>
                    <a:lnTo>
                      <a:pt x="3374132" y="4854424"/>
                    </a:lnTo>
                    <a:cubicBezTo>
                      <a:pt x="3373130" y="4854424"/>
                      <a:pt x="3372147" y="4854242"/>
                      <a:pt x="3371219" y="4853915"/>
                    </a:cubicBezTo>
                    <a:close/>
                    <a:moveTo>
                      <a:pt x="2342201" y="4850892"/>
                    </a:moveTo>
                    <a:cubicBezTo>
                      <a:pt x="2338651" y="4847743"/>
                      <a:pt x="2338342" y="4842300"/>
                      <a:pt x="2341491" y="4838769"/>
                    </a:cubicBezTo>
                    <a:cubicBezTo>
                      <a:pt x="2341509" y="4838750"/>
                      <a:pt x="2341509" y="4838750"/>
                      <a:pt x="2341509" y="4838750"/>
                    </a:cubicBezTo>
                    <a:lnTo>
                      <a:pt x="2341509" y="4838750"/>
                    </a:lnTo>
                    <a:cubicBezTo>
                      <a:pt x="2344586" y="4835182"/>
                      <a:pt x="2349974" y="4834781"/>
                      <a:pt x="2353542" y="4837858"/>
                    </a:cubicBezTo>
                    <a:cubicBezTo>
                      <a:pt x="2353597" y="4837895"/>
                      <a:pt x="2353634" y="4837931"/>
                      <a:pt x="2353670" y="4837967"/>
                    </a:cubicBezTo>
                    <a:lnTo>
                      <a:pt x="2353670" y="4837967"/>
                    </a:lnTo>
                    <a:cubicBezTo>
                      <a:pt x="2357220" y="4841117"/>
                      <a:pt x="2357529" y="4846560"/>
                      <a:pt x="2354380" y="4850091"/>
                    </a:cubicBezTo>
                    <a:cubicBezTo>
                      <a:pt x="2354362" y="4850110"/>
                      <a:pt x="2354362" y="4850110"/>
                      <a:pt x="2354362" y="4850110"/>
                    </a:cubicBezTo>
                    <a:lnTo>
                      <a:pt x="2354362" y="4850110"/>
                    </a:lnTo>
                    <a:cubicBezTo>
                      <a:pt x="2352778" y="4851985"/>
                      <a:pt x="2350429" y="4853058"/>
                      <a:pt x="2347972" y="4853041"/>
                    </a:cubicBezTo>
                    <a:lnTo>
                      <a:pt x="2347972" y="4853041"/>
                    </a:lnTo>
                    <a:cubicBezTo>
                      <a:pt x="2345824" y="4853077"/>
                      <a:pt x="2343749" y="4852312"/>
                      <a:pt x="2342128" y="4850892"/>
                    </a:cubicBezTo>
                    <a:close/>
                    <a:moveTo>
                      <a:pt x="2260955" y="4789198"/>
                    </a:moveTo>
                    <a:cubicBezTo>
                      <a:pt x="2257005" y="4786595"/>
                      <a:pt x="2255858" y="4781316"/>
                      <a:pt x="2258370" y="4777311"/>
                    </a:cubicBezTo>
                    <a:lnTo>
                      <a:pt x="2258370" y="4777311"/>
                    </a:lnTo>
                    <a:cubicBezTo>
                      <a:pt x="2260974" y="4773324"/>
                      <a:pt x="2266325" y="4772159"/>
                      <a:pt x="2270349" y="4774726"/>
                    </a:cubicBezTo>
                    <a:lnTo>
                      <a:pt x="2270349" y="4774726"/>
                    </a:lnTo>
                    <a:cubicBezTo>
                      <a:pt x="2274299" y="4777329"/>
                      <a:pt x="2275446" y="4782608"/>
                      <a:pt x="2272934" y="4786613"/>
                    </a:cubicBezTo>
                    <a:lnTo>
                      <a:pt x="2272934" y="4786613"/>
                    </a:lnTo>
                    <a:cubicBezTo>
                      <a:pt x="2271332" y="4789089"/>
                      <a:pt x="2268601" y="4790582"/>
                      <a:pt x="2265652" y="4790582"/>
                    </a:cubicBezTo>
                    <a:lnTo>
                      <a:pt x="2265652" y="4790582"/>
                    </a:lnTo>
                    <a:cubicBezTo>
                      <a:pt x="2263959" y="4790599"/>
                      <a:pt x="2262302" y="4790127"/>
                      <a:pt x="2260882" y="4789198"/>
                    </a:cubicBezTo>
                    <a:close/>
                    <a:moveTo>
                      <a:pt x="1467774" y="4784647"/>
                    </a:moveTo>
                    <a:lnTo>
                      <a:pt x="1467774" y="4784647"/>
                    </a:lnTo>
                    <a:cubicBezTo>
                      <a:pt x="1463041" y="4784283"/>
                      <a:pt x="1459491" y="4780151"/>
                      <a:pt x="1459856" y="4775417"/>
                    </a:cubicBezTo>
                    <a:lnTo>
                      <a:pt x="1459856" y="4775417"/>
                    </a:lnTo>
                    <a:cubicBezTo>
                      <a:pt x="1460220" y="4770684"/>
                      <a:pt x="1464334" y="4767135"/>
                      <a:pt x="1469067" y="4767498"/>
                    </a:cubicBezTo>
                    <a:lnTo>
                      <a:pt x="1469067" y="4767498"/>
                    </a:lnTo>
                    <a:cubicBezTo>
                      <a:pt x="1473800" y="4767862"/>
                      <a:pt x="1477368" y="4771958"/>
                      <a:pt x="1477077" y="4776710"/>
                    </a:cubicBezTo>
                    <a:lnTo>
                      <a:pt x="1477077" y="4776710"/>
                    </a:lnTo>
                    <a:cubicBezTo>
                      <a:pt x="1476713" y="4781206"/>
                      <a:pt x="1472981" y="4784683"/>
                      <a:pt x="1468466" y="4784719"/>
                    </a:cubicBezTo>
                    <a:lnTo>
                      <a:pt x="1468466" y="4784719"/>
                    </a:lnTo>
                    <a:cubicBezTo>
                      <a:pt x="1468138" y="4784719"/>
                      <a:pt x="1467957" y="4784647"/>
                      <a:pt x="1467702" y="4784647"/>
                    </a:cubicBezTo>
                    <a:close/>
                    <a:moveTo>
                      <a:pt x="1563147" y="4775417"/>
                    </a:moveTo>
                    <a:cubicBezTo>
                      <a:pt x="1562473" y="4770757"/>
                      <a:pt x="1565714" y="4766442"/>
                      <a:pt x="1570374" y="4765769"/>
                    </a:cubicBezTo>
                    <a:cubicBezTo>
                      <a:pt x="1570392" y="4765769"/>
                      <a:pt x="1570410" y="4765769"/>
                      <a:pt x="1570429" y="4765769"/>
                    </a:cubicBezTo>
                    <a:lnTo>
                      <a:pt x="1570429" y="4765769"/>
                    </a:lnTo>
                    <a:cubicBezTo>
                      <a:pt x="1575125" y="4765113"/>
                      <a:pt x="1579458" y="4768372"/>
                      <a:pt x="1580168" y="4773051"/>
                    </a:cubicBezTo>
                    <a:lnTo>
                      <a:pt x="1580168" y="4773051"/>
                    </a:lnTo>
                    <a:cubicBezTo>
                      <a:pt x="1580787" y="4777784"/>
                      <a:pt x="1577474" y="4782134"/>
                      <a:pt x="1572741" y="4782790"/>
                    </a:cubicBezTo>
                    <a:lnTo>
                      <a:pt x="1572741" y="4782790"/>
                    </a:lnTo>
                    <a:cubicBezTo>
                      <a:pt x="1572413" y="4782790"/>
                      <a:pt x="1571976" y="4782881"/>
                      <a:pt x="1571630" y="4782881"/>
                    </a:cubicBezTo>
                    <a:lnTo>
                      <a:pt x="1571630" y="4782881"/>
                    </a:lnTo>
                    <a:cubicBezTo>
                      <a:pt x="1567297" y="4782899"/>
                      <a:pt x="1563638" y="4779713"/>
                      <a:pt x="1563074" y="4775417"/>
                    </a:cubicBezTo>
                    <a:close/>
                    <a:moveTo>
                      <a:pt x="1364210" y="4768263"/>
                    </a:moveTo>
                    <a:cubicBezTo>
                      <a:pt x="1359622" y="4767061"/>
                      <a:pt x="1356892" y="4762383"/>
                      <a:pt x="1358075" y="4757796"/>
                    </a:cubicBezTo>
                    <a:cubicBezTo>
                      <a:pt x="1358093" y="4757777"/>
                      <a:pt x="1358093" y="4757777"/>
                      <a:pt x="1358093" y="4757759"/>
                    </a:cubicBezTo>
                    <a:lnTo>
                      <a:pt x="1358093" y="4757759"/>
                    </a:lnTo>
                    <a:cubicBezTo>
                      <a:pt x="1359277" y="4753190"/>
                      <a:pt x="1363937" y="4750441"/>
                      <a:pt x="1368524" y="4751624"/>
                    </a:cubicBezTo>
                    <a:cubicBezTo>
                      <a:pt x="1368543" y="4751624"/>
                      <a:pt x="1368579" y="4751642"/>
                      <a:pt x="1368615" y="4751642"/>
                    </a:cubicBezTo>
                    <a:lnTo>
                      <a:pt x="1368615" y="4751642"/>
                    </a:lnTo>
                    <a:cubicBezTo>
                      <a:pt x="1373203" y="4752844"/>
                      <a:pt x="1375934" y="4757522"/>
                      <a:pt x="1374750" y="4762110"/>
                    </a:cubicBezTo>
                    <a:cubicBezTo>
                      <a:pt x="1374732" y="4762128"/>
                      <a:pt x="1374732" y="4762128"/>
                      <a:pt x="1374732" y="4762146"/>
                    </a:cubicBezTo>
                    <a:lnTo>
                      <a:pt x="1374732" y="4762146"/>
                    </a:lnTo>
                    <a:cubicBezTo>
                      <a:pt x="1373731" y="4765933"/>
                      <a:pt x="1370272" y="4768554"/>
                      <a:pt x="1366358" y="4768518"/>
                    </a:cubicBezTo>
                    <a:lnTo>
                      <a:pt x="1366358" y="4768518"/>
                    </a:lnTo>
                    <a:cubicBezTo>
                      <a:pt x="1365612" y="4768536"/>
                      <a:pt x="1364865" y="4768445"/>
                      <a:pt x="1364137" y="4768263"/>
                    </a:cubicBezTo>
                    <a:close/>
                    <a:moveTo>
                      <a:pt x="1664582" y="4755775"/>
                    </a:moveTo>
                    <a:cubicBezTo>
                      <a:pt x="1663307" y="4751206"/>
                      <a:pt x="1665965" y="4746454"/>
                      <a:pt x="1670534" y="4745180"/>
                    </a:cubicBezTo>
                    <a:cubicBezTo>
                      <a:pt x="1670534" y="4745180"/>
                      <a:pt x="1670534" y="4745180"/>
                      <a:pt x="1670534" y="4745180"/>
                    </a:cubicBezTo>
                    <a:lnTo>
                      <a:pt x="1670534" y="4745180"/>
                    </a:lnTo>
                    <a:cubicBezTo>
                      <a:pt x="1675067" y="4743832"/>
                      <a:pt x="1679818" y="4746418"/>
                      <a:pt x="1681166" y="4750951"/>
                    </a:cubicBezTo>
                    <a:cubicBezTo>
                      <a:pt x="1681184" y="4750969"/>
                      <a:pt x="1681184" y="4751005"/>
                      <a:pt x="1681202" y="4751042"/>
                    </a:cubicBezTo>
                    <a:lnTo>
                      <a:pt x="1681202" y="4751042"/>
                    </a:lnTo>
                    <a:cubicBezTo>
                      <a:pt x="1682513" y="4755629"/>
                      <a:pt x="1679873" y="4760398"/>
                      <a:pt x="1675304" y="4761727"/>
                    </a:cubicBezTo>
                    <a:cubicBezTo>
                      <a:pt x="1675286" y="4761727"/>
                      <a:pt x="1675286" y="4761727"/>
                      <a:pt x="1675267" y="4761727"/>
                    </a:cubicBezTo>
                    <a:lnTo>
                      <a:pt x="1675267" y="4761727"/>
                    </a:lnTo>
                    <a:cubicBezTo>
                      <a:pt x="1674485" y="4761964"/>
                      <a:pt x="1673665" y="4762092"/>
                      <a:pt x="1672846" y="4762073"/>
                    </a:cubicBezTo>
                    <a:lnTo>
                      <a:pt x="1672846" y="4762073"/>
                    </a:lnTo>
                    <a:cubicBezTo>
                      <a:pt x="1668950" y="4762055"/>
                      <a:pt x="1665546" y="4759470"/>
                      <a:pt x="1664490" y="4755720"/>
                    </a:cubicBezTo>
                    <a:close/>
                    <a:moveTo>
                      <a:pt x="3403878" y="4755611"/>
                    </a:moveTo>
                    <a:cubicBezTo>
                      <a:pt x="3399327" y="4754264"/>
                      <a:pt x="3396705" y="4749494"/>
                      <a:pt x="3398016" y="4744925"/>
                    </a:cubicBezTo>
                    <a:lnTo>
                      <a:pt x="3398016" y="4744925"/>
                    </a:lnTo>
                    <a:cubicBezTo>
                      <a:pt x="3399345" y="4740338"/>
                      <a:pt x="3404114" y="4737680"/>
                      <a:pt x="3408702" y="4738972"/>
                    </a:cubicBezTo>
                    <a:lnTo>
                      <a:pt x="3408702" y="4738972"/>
                    </a:lnTo>
                    <a:cubicBezTo>
                      <a:pt x="3413253" y="4740374"/>
                      <a:pt x="3415856" y="4745162"/>
                      <a:pt x="3414563" y="4749749"/>
                    </a:cubicBezTo>
                    <a:lnTo>
                      <a:pt x="3414563" y="4749749"/>
                    </a:lnTo>
                    <a:cubicBezTo>
                      <a:pt x="3413453" y="4753408"/>
                      <a:pt x="3410103" y="4755902"/>
                      <a:pt x="3406280" y="4755957"/>
                    </a:cubicBezTo>
                    <a:lnTo>
                      <a:pt x="3406280" y="4755957"/>
                    </a:lnTo>
                    <a:cubicBezTo>
                      <a:pt x="3405443" y="4755920"/>
                      <a:pt x="3404606" y="4755811"/>
                      <a:pt x="3403786" y="4755611"/>
                    </a:cubicBezTo>
                    <a:close/>
                    <a:moveTo>
                      <a:pt x="2171117" y="4741466"/>
                    </a:moveTo>
                    <a:lnTo>
                      <a:pt x="2171117" y="4741466"/>
                    </a:lnTo>
                    <a:cubicBezTo>
                      <a:pt x="2166711" y="4739628"/>
                      <a:pt x="2164636" y="4734585"/>
                      <a:pt x="2166457" y="4730179"/>
                    </a:cubicBezTo>
                    <a:lnTo>
                      <a:pt x="2166457" y="4730179"/>
                    </a:lnTo>
                    <a:cubicBezTo>
                      <a:pt x="2168313" y="4725792"/>
                      <a:pt x="2173356" y="4723753"/>
                      <a:pt x="2177743" y="4725610"/>
                    </a:cubicBezTo>
                    <a:lnTo>
                      <a:pt x="2177743" y="4725610"/>
                    </a:lnTo>
                    <a:cubicBezTo>
                      <a:pt x="2182130" y="4727467"/>
                      <a:pt x="2184224" y="4732510"/>
                      <a:pt x="2182404" y="4736915"/>
                    </a:cubicBezTo>
                    <a:lnTo>
                      <a:pt x="2182404" y="4736915"/>
                    </a:lnTo>
                    <a:cubicBezTo>
                      <a:pt x="2181038" y="4740101"/>
                      <a:pt x="2177925" y="4742158"/>
                      <a:pt x="2174467" y="4742158"/>
                    </a:cubicBezTo>
                    <a:lnTo>
                      <a:pt x="2174467" y="4742158"/>
                    </a:lnTo>
                    <a:cubicBezTo>
                      <a:pt x="2173283" y="4742158"/>
                      <a:pt x="2172118" y="4741921"/>
                      <a:pt x="2171026" y="4741466"/>
                    </a:cubicBezTo>
                    <a:close/>
                    <a:moveTo>
                      <a:pt x="1266362" y="4729415"/>
                    </a:moveTo>
                    <a:cubicBezTo>
                      <a:pt x="1262175" y="4727212"/>
                      <a:pt x="1260591" y="4722024"/>
                      <a:pt x="1262794" y="4717855"/>
                    </a:cubicBezTo>
                    <a:cubicBezTo>
                      <a:pt x="1262812" y="4717837"/>
                      <a:pt x="1262812" y="4717800"/>
                      <a:pt x="1262830" y="4717782"/>
                    </a:cubicBezTo>
                    <a:lnTo>
                      <a:pt x="1262830" y="4717782"/>
                    </a:lnTo>
                    <a:cubicBezTo>
                      <a:pt x="1265051" y="4713595"/>
                      <a:pt x="1270239" y="4711993"/>
                      <a:pt x="1274426" y="4714214"/>
                    </a:cubicBezTo>
                    <a:cubicBezTo>
                      <a:pt x="1274426" y="4714214"/>
                      <a:pt x="1274444" y="4714233"/>
                      <a:pt x="1274463" y="4714233"/>
                    </a:cubicBezTo>
                    <a:lnTo>
                      <a:pt x="1274463" y="4714233"/>
                    </a:lnTo>
                    <a:cubicBezTo>
                      <a:pt x="1278686" y="4716435"/>
                      <a:pt x="1280325" y="4721624"/>
                      <a:pt x="1278122" y="4725847"/>
                    </a:cubicBezTo>
                    <a:cubicBezTo>
                      <a:pt x="1278122" y="4725865"/>
                      <a:pt x="1278104" y="4725865"/>
                      <a:pt x="1278104" y="4725883"/>
                    </a:cubicBezTo>
                    <a:lnTo>
                      <a:pt x="1278104" y="4725883"/>
                    </a:lnTo>
                    <a:cubicBezTo>
                      <a:pt x="1276593" y="4728705"/>
                      <a:pt x="1273643" y="4730471"/>
                      <a:pt x="1270440" y="4730453"/>
                    </a:cubicBezTo>
                    <a:lnTo>
                      <a:pt x="1270440" y="4730453"/>
                    </a:lnTo>
                    <a:cubicBezTo>
                      <a:pt x="1269001" y="4730453"/>
                      <a:pt x="1267600" y="4730089"/>
                      <a:pt x="1266344" y="4729415"/>
                    </a:cubicBezTo>
                    <a:close/>
                    <a:moveTo>
                      <a:pt x="1763158" y="4724591"/>
                    </a:moveTo>
                    <a:cubicBezTo>
                      <a:pt x="1761574" y="4720094"/>
                      <a:pt x="1763923" y="4715161"/>
                      <a:pt x="1768419" y="4713559"/>
                    </a:cubicBezTo>
                    <a:lnTo>
                      <a:pt x="1768419" y="4713559"/>
                    </a:lnTo>
                    <a:cubicBezTo>
                      <a:pt x="1772879" y="4712030"/>
                      <a:pt x="1777739" y="4714360"/>
                      <a:pt x="1779342" y="4718802"/>
                    </a:cubicBezTo>
                    <a:lnTo>
                      <a:pt x="1779342" y="4718802"/>
                    </a:lnTo>
                    <a:cubicBezTo>
                      <a:pt x="1780944" y="4723207"/>
                      <a:pt x="1778686" y="4728068"/>
                      <a:pt x="1774281" y="4729688"/>
                    </a:cubicBezTo>
                    <a:cubicBezTo>
                      <a:pt x="1774244" y="4729688"/>
                      <a:pt x="1774208" y="4729706"/>
                      <a:pt x="1774171" y="4729724"/>
                    </a:cubicBezTo>
                    <a:lnTo>
                      <a:pt x="1774171" y="4729724"/>
                    </a:lnTo>
                    <a:cubicBezTo>
                      <a:pt x="1773225" y="4730052"/>
                      <a:pt x="1772242" y="4730234"/>
                      <a:pt x="1771241" y="4730234"/>
                    </a:cubicBezTo>
                    <a:lnTo>
                      <a:pt x="1771241" y="4730234"/>
                    </a:lnTo>
                    <a:cubicBezTo>
                      <a:pt x="1767618" y="4730253"/>
                      <a:pt x="1764378" y="4727995"/>
                      <a:pt x="1763140" y="4724591"/>
                    </a:cubicBezTo>
                    <a:close/>
                    <a:moveTo>
                      <a:pt x="2073942" y="4711320"/>
                    </a:moveTo>
                    <a:cubicBezTo>
                      <a:pt x="2069282" y="4710264"/>
                      <a:pt x="2066351" y="4705640"/>
                      <a:pt x="2067389" y="4700980"/>
                    </a:cubicBezTo>
                    <a:lnTo>
                      <a:pt x="2067389" y="4700980"/>
                    </a:lnTo>
                    <a:cubicBezTo>
                      <a:pt x="2068372" y="4696374"/>
                      <a:pt x="2072904" y="4693425"/>
                      <a:pt x="2077510" y="4694408"/>
                    </a:cubicBezTo>
                    <a:cubicBezTo>
                      <a:pt x="2077547" y="4694408"/>
                      <a:pt x="2077601" y="4694426"/>
                      <a:pt x="2077638" y="4694426"/>
                    </a:cubicBezTo>
                    <a:lnTo>
                      <a:pt x="2077638" y="4694426"/>
                    </a:lnTo>
                    <a:cubicBezTo>
                      <a:pt x="2082262" y="4695427"/>
                      <a:pt x="2085211" y="4699997"/>
                      <a:pt x="2084209" y="4704621"/>
                    </a:cubicBezTo>
                    <a:cubicBezTo>
                      <a:pt x="2084191" y="4704639"/>
                      <a:pt x="2084191" y="4704657"/>
                      <a:pt x="2084191" y="4704676"/>
                    </a:cubicBezTo>
                    <a:lnTo>
                      <a:pt x="2084191" y="4704676"/>
                    </a:lnTo>
                    <a:cubicBezTo>
                      <a:pt x="2083335" y="4708644"/>
                      <a:pt x="2079804" y="4711484"/>
                      <a:pt x="2075744" y="4711484"/>
                    </a:cubicBezTo>
                    <a:lnTo>
                      <a:pt x="2075744" y="4711484"/>
                    </a:lnTo>
                    <a:cubicBezTo>
                      <a:pt x="2075126" y="4711484"/>
                      <a:pt x="2074525" y="4711429"/>
                      <a:pt x="2073924" y="4711320"/>
                    </a:cubicBezTo>
                    <a:close/>
                    <a:moveTo>
                      <a:pt x="1862153" y="4695464"/>
                    </a:moveTo>
                    <a:cubicBezTo>
                      <a:pt x="1861152" y="4690876"/>
                      <a:pt x="1864064" y="4686325"/>
                      <a:pt x="1868652" y="4685324"/>
                    </a:cubicBezTo>
                    <a:cubicBezTo>
                      <a:pt x="1868707" y="4685306"/>
                      <a:pt x="1868743" y="4685306"/>
                      <a:pt x="1868798" y="4685288"/>
                    </a:cubicBezTo>
                    <a:lnTo>
                      <a:pt x="1868798" y="4685288"/>
                    </a:lnTo>
                    <a:cubicBezTo>
                      <a:pt x="1873422" y="4684323"/>
                      <a:pt x="1877954" y="4687272"/>
                      <a:pt x="1878937" y="4691896"/>
                    </a:cubicBezTo>
                    <a:cubicBezTo>
                      <a:pt x="1878937" y="4691951"/>
                      <a:pt x="1878956" y="4691987"/>
                      <a:pt x="1878956" y="4692023"/>
                    </a:cubicBezTo>
                    <a:lnTo>
                      <a:pt x="1878956" y="4692023"/>
                    </a:lnTo>
                    <a:cubicBezTo>
                      <a:pt x="1879939" y="4696647"/>
                      <a:pt x="1876990" y="4701198"/>
                      <a:pt x="1872366" y="4702181"/>
                    </a:cubicBezTo>
                    <a:cubicBezTo>
                      <a:pt x="1872347" y="4702181"/>
                      <a:pt x="1872347" y="4702181"/>
                      <a:pt x="1872329" y="4702181"/>
                    </a:cubicBezTo>
                    <a:lnTo>
                      <a:pt x="1872329" y="4702181"/>
                    </a:lnTo>
                    <a:cubicBezTo>
                      <a:pt x="1871729" y="4702291"/>
                      <a:pt x="1871128" y="4702345"/>
                      <a:pt x="1870509" y="4702345"/>
                    </a:cubicBezTo>
                    <a:lnTo>
                      <a:pt x="1870509" y="4702345"/>
                    </a:lnTo>
                    <a:cubicBezTo>
                      <a:pt x="1866431" y="4702345"/>
                      <a:pt x="1862936" y="4699451"/>
                      <a:pt x="1862135" y="4695464"/>
                    </a:cubicBezTo>
                    <a:close/>
                    <a:moveTo>
                      <a:pt x="1972963" y="4696574"/>
                    </a:moveTo>
                    <a:cubicBezTo>
                      <a:pt x="1968230" y="4696265"/>
                      <a:pt x="1964643" y="4692205"/>
                      <a:pt x="1964953" y="4687472"/>
                    </a:cubicBezTo>
                    <a:lnTo>
                      <a:pt x="1964953" y="4687472"/>
                    </a:lnTo>
                    <a:cubicBezTo>
                      <a:pt x="1965262" y="4682739"/>
                      <a:pt x="1969322" y="4679116"/>
                      <a:pt x="1974055" y="4679371"/>
                    </a:cubicBezTo>
                    <a:lnTo>
                      <a:pt x="1974055" y="4679371"/>
                    </a:lnTo>
                    <a:cubicBezTo>
                      <a:pt x="1978788" y="4679681"/>
                      <a:pt x="1982374" y="4683740"/>
                      <a:pt x="1982065" y="4688473"/>
                    </a:cubicBezTo>
                    <a:lnTo>
                      <a:pt x="1982065" y="4688473"/>
                    </a:lnTo>
                    <a:cubicBezTo>
                      <a:pt x="1981792" y="4693024"/>
                      <a:pt x="1978024" y="4696574"/>
                      <a:pt x="1973454" y="4696556"/>
                    </a:cubicBezTo>
                    <a:lnTo>
                      <a:pt x="1972945" y="4696556"/>
                    </a:lnTo>
                    <a:close/>
                    <a:moveTo>
                      <a:pt x="1179582" y="4670160"/>
                    </a:moveTo>
                    <a:lnTo>
                      <a:pt x="1179582" y="4670160"/>
                    </a:lnTo>
                    <a:cubicBezTo>
                      <a:pt x="1175959" y="4667065"/>
                      <a:pt x="1175540" y="4661640"/>
                      <a:pt x="1178635" y="4658017"/>
                    </a:cubicBezTo>
                    <a:cubicBezTo>
                      <a:pt x="1178635" y="4658017"/>
                      <a:pt x="1178635" y="4658017"/>
                      <a:pt x="1178635" y="4658017"/>
                    </a:cubicBezTo>
                    <a:lnTo>
                      <a:pt x="1178635" y="4658017"/>
                    </a:lnTo>
                    <a:cubicBezTo>
                      <a:pt x="1181730" y="4654395"/>
                      <a:pt x="1187173" y="4653976"/>
                      <a:pt x="1190796" y="4657071"/>
                    </a:cubicBezTo>
                    <a:lnTo>
                      <a:pt x="1190796" y="4657071"/>
                    </a:lnTo>
                    <a:cubicBezTo>
                      <a:pt x="1194418" y="4660166"/>
                      <a:pt x="1194837" y="4665591"/>
                      <a:pt x="1191742" y="4669213"/>
                    </a:cubicBezTo>
                    <a:cubicBezTo>
                      <a:pt x="1191742" y="4669213"/>
                      <a:pt x="1191742" y="4669213"/>
                      <a:pt x="1191742" y="4669213"/>
                    </a:cubicBezTo>
                    <a:lnTo>
                      <a:pt x="1191742" y="4669213"/>
                    </a:lnTo>
                    <a:cubicBezTo>
                      <a:pt x="1190104" y="4671125"/>
                      <a:pt x="1187701" y="4672235"/>
                      <a:pt x="1185189" y="4672235"/>
                    </a:cubicBezTo>
                    <a:lnTo>
                      <a:pt x="1185189" y="4672235"/>
                    </a:lnTo>
                    <a:cubicBezTo>
                      <a:pt x="1183132" y="4672235"/>
                      <a:pt x="1181147" y="4671489"/>
                      <a:pt x="1179582" y="4670160"/>
                    </a:cubicBezTo>
                    <a:close/>
                    <a:moveTo>
                      <a:pt x="3434206" y="4656379"/>
                    </a:moveTo>
                    <a:cubicBezTo>
                      <a:pt x="3429746" y="4654795"/>
                      <a:pt x="3427416" y="4649916"/>
                      <a:pt x="3428999" y="4645456"/>
                    </a:cubicBezTo>
                    <a:cubicBezTo>
                      <a:pt x="3429018" y="4645420"/>
                      <a:pt x="3429018" y="4645384"/>
                      <a:pt x="3429036" y="4645348"/>
                    </a:cubicBezTo>
                    <a:lnTo>
                      <a:pt x="3429036" y="4645348"/>
                    </a:lnTo>
                    <a:cubicBezTo>
                      <a:pt x="3430602" y="4640905"/>
                      <a:pt x="3435480" y="4638557"/>
                      <a:pt x="3439922" y="4640141"/>
                    </a:cubicBezTo>
                    <a:cubicBezTo>
                      <a:pt x="3439958" y="4640141"/>
                      <a:pt x="3440013" y="4640159"/>
                      <a:pt x="3440050" y="4640178"/>
                    </a:cubicBezTo>
                    <a:lnTo>
                      <a:pt x="3440050" y="4640178"/>
                    </a:lnTo>
                    <a:cubicBezTo>
                      <a:pt x="3444473" y="4641852"/>
                      <a:pt x="3446767" y="4646731"/>
                      <a:pt x="3445238" y="4651209"/>
                    </a:cubicBezTo>
                    <a:lnTo>
                      <a:pt x="3445238" y="4651209"/>
                    </a:lnTo>
                    <a:cubicBezTo>
                      <a:pt x="3444000" y="4654631"/>
                      <a:pt x="3440760" y="4656907"/>
                      <a:pt x="3437118" y="4656889"/>
                    </a:cubicBezTo>
                    <a:lnTo>
                      <a:pt x="3437118" y="4656889"/>
                    </a:lnTo>
                    <a:cubicBezTo>
                      <a:pt x="3436136" y="4656907"/>
                      <a:pt x="3435134" y="4656761"/>
                      <a:pt x="3434206" y="4656434"/>
                    </a:cubicBezTo>
                    <a:close/>
                    <a:moveTo>
                      <a:pt x="1108075" y="4593046"/>
                    </a:moveTo>
                    <a:lnTo>
                      <a:pt x="1108075" y="4593046"/>
                    </a:lnTo>
                    <a:cubicBezTo>
                      <a:pt x="1105235" y="4589223"/>
                      <a:pt x="1106036" y="4583835"/>
                      <a:pt x="1109859" y="4580995"/>
                    </a:cubicBezTo>
                    <a:cubicBezTo>
                      <a:pt x="1109877" y="4580995"/>
                      <a:pt x="1109877" y="4580977"/>
                      <a:pt x="1109896" y="4580977"/>
                    </a:cubicBezTo>
                    <a:lnTo>
                      <a:pt x="1109896" y="4580977"/>
                    </a:lnTo>
                    <a:cubicBezTo>
                      <a:pt x="1113755" y="4578174"/>
                      <a:pt x="1119143" y="4579011"/>
                      <a:pt x="1121947" y="4582870"/>
                    </a:cubicBezTo>
                    <a:cubicBezTo>
                      <a:pt x="1121947" y="4582870"/>
                      <a:pt x="1121965" y="4582889"/>
                      <a:pt x="1121965" y="4582889"/>
                    </a:cubicBezTo>
                    <a:lnTo>
                      <a:pt x="1121965" y="4582889"/>
                    </a:lnTo>
                    <a:cubicBezTo>
                      <a:pt x="1124768" y="4586730"/>
                      <a:pt x="1123967" y="4592118"/>
                      <a:pt x="1120145" y="4594958"/>
                    </a:cubicBezTo>
                    <a:lnTo>
                      <a:pt x="1120145" y="4594958"/>
                    </a:lnTo>
                    <a:cubicBezTo>
                      <a:pt x="1118688" y="4596086"/>
                      <a:pt x="1116886" y="4596687"/>
                      <a:pt x="1115047" y="4596669"/>
                    </a:cubicBezTo>
                    <a:lnTo>
                      <a:pt x="1115047" y="4596669"/>
                    </a:lnTo>
                    <a:cubicBezTo>
                      <a:pt x="1112280" y="4596669"/>
                      <a:pt x="1109695" y="4595340"/>
                      <a:pt x="1108075" y="4593101"/>
                    </a:cubicBezTo>
                    <a:close/>
                    <a:moveTo>
                      <a:pt x="3479171" y="4563665"/>
                    </a:moveTo>
                    <a:cubicBezTo>
                      <a:pt x="3475202" y="4561043"/>
                      <a:pt x="3474110" y="4555709"/>
                      <a:pt x="3476731" y="4551741"/>
                    </a:cubicBezTo>
                    <a:cubicBezTo>
                      <a:pt x="3476731" y="4551723"/>
                      <a:pt x="3476749" y="4551723"/>
                      <a:pt x="3476749" y="4551704"/>
                    </a:cubicBezTo>
                    <a:lnTo>
                      <a:pt x="3476749" y="4551704"/>
                    </a:lnTo>
                    <a:cubicBezTo>
                      <a:pt x="3479389" y="4547772"/>
                      <a:pt x="3484687" y="4546680"/>
                      <a:pt x="3488655" y="4549283"/>
                    </a:cubicBezTo>
                    <a:lnTo>
                      <a:pt x="3488655" y="4549283"/>
                    </a:lnTo>
                    <a:cubicBezTo>
                      <a:pt x="3492624" y="4551904"/>
                      <a:pt x="3493716" y="4557256"/>
                      <a:pt x="3491095" y="4561207"/>
                    </a:cubicBezTo>
                    <a:cubicBezTo>
                      <a:pt x="3491076" y="4561225"/>
                      <a:pt x="3491076" y="4561243"/>
                      <a:pt x="3491058" y="4561261"/>
                    </a:cubicBezTo>
                    <a:lnTo>
                      <a:pt x="3491058" y="4561261"/>
                    </a:lnTo>
                    <a:cubicBezTo>
                      <a:pt x="3489474" y="4563665"/>
                      <a:pt x="3486780" y="4565121"/>
                      <a:pt x="3483904" y="4565139"/>
                    </a:cubicBezTo>
                    <a:lnTo>
                      <a:pt x="3483904" y="4565139"/>
                    </a:lnTo>
                    <a:cubicBezTo>
                      <a:pt x="3482229" y="4565121"/>
                      <a:pt x="3480572" y="4564629"/>
                      <a:pt x="3479171" y="4563719"/>
                    </a:cubicBezTo>
                    <a:close/>
                    <a:moveTo>
                      <a:pt x="1056175" y="4501624"/>
                    </a:moveTo>
                    <a:lnTo>
                      <a:pt x="1056175" y="4501624"/>
                    </a:lnTo>
                    <a:cubicBezTo>
                      <a:pt x="1054312" y="4497274"/>
                      <a:pt x="1056320" y="4492249"/>
                      <a:pt x="1060671" y="4490392"/>
                    </a:cubicBezTo>
                    <a:cubicBezTo>
                      <a:pt x="1060689" y="4490374"/>
                      <a:pt x="1060726" y="4490374"/>
                      <a:pt x="1060744" y="4490356"/>
                    </a:cubicBezTo>
                    <a:lnTo>
                      <a:pt x="1060744" y="4490356"/>
                    </a:lnTo>
                    <a:cubicBezTo>
                      <a:pt x="1065131" y="4488517"/>
                      <a:pt x="1070155" y="4490556"/>
                      <a:pt x="1072031" y="4494925"/>
                    </a:cubicBezTo>
                    <a:lnTo>
                      <a:pt x="1072031" y="4494925"/>
                    </a:lnTo>
                    <a:cubicBezTo>
                      <a:pt x="1073833" y="4499294"/>
                      <a:pt x="1071812" y="4504319"/>
                      <a:pt x="1067461" y="4506193"/>
                    </a:cubicBezTo>
                    <a:lnTo>
                      <a:pt x="1067461" y="4506193"/>
                    </a:lnTo>
                    <a:cubicBezTo>
                      <a:pt x="1066405" y="4506667"/>
                      <a:pt x="1065259" y="4506903"/>
                      <a:pt x="1064112" y="4506885"/>
                    </a:cubicBezTo>
                    <a:lnTo>
                      <a:pt x="1064112" y="4506885"/>
                    </a:lnTo>
                    <a:cubicBezTo>
                      <a:pt x="1060635" y="4506922"/>
                      <a:pt x="1057485" y="4504865"/>
                      <a:pt x="1056120" y="4501679"/>
                    </a:cubicBezTo>
                    <a:close/>
                    <a:moveTo>
                      <a:pt x="3543068" y="4482510"/>
                    </a:moveTo>
                    <a:cubicBezTo>
                      <a:pt x="3539555" y="4479288"/>
                      <a:pt x="3539281" y="4473826"/>
                      <a:pt x="3542467" y="4470277"/>
                    </a:cubicBezTo>
                    <a:lnTo>
                      <a:pt x="3542467" y="4470277"/>
                    </a:lnTo>
                    <a:cubicBezTo>
                      <a:pt x="3545635" y="4466763"/>
                      <a:pt x="3551059" y="4466472"/>
                      <a:pt x="3554573" y="4469639"/>
                    </a:cubicBezTo>
                    <a:cubicBezTo>
                      <a:pt x="3554591" y="4469657"/>
                      <a:pt x="3554591" y="4469657"/>
                      <a:pt x="3554609" y="4469676"/>
                    </a:cubicBezTo>
                    <a:lnTo>
                      <a:pt x="3554609" y="4469676"/>
                    </a:lnTo>
                    <a:cubicBezTo>
                      <a:pt x="3558141" y="4472898"/>
                      <a:pt x="3558414" y="4478359"/>
                      <a:pt x="3555228" y="4481909"/>
                    </a:cubicBezTo>
                    <a:lnTo>
                      <a:pt x="3555228" y="4481909"/>
                    </a:lnTo>
                    <a:cubicBezTo>
                      <a:pt x="3553590" y="4483711"/>
                      <a:pt x="3551278" y="4484749"/>
                      <a:pt x="3548839" y="4484749"/>
                    </a:cubicBezTo>
                    <a:lnTo>
                      <a:pt x="3548839" y="4484749"/>
                    </a:lnTo>
                    <a:cubicBezTo>
                      <a:pt x="3546709" y="4484785"/>
                      <a:pt x="3544633" y="4484039"/>
                      <a:pt x="3543013" y="4482655"/>
                    </a:cubicBezTo>
                    <a:close/>
                    <a:moveTo>
                      <a:pt x="3622257" y="4416337"/>
                    </a:moveTo>
                    <a:cubicBezTo>
                      <a:pt x="3619417" y="4412532"/>
                      <a:pt x="3620218" y="4407144"/>
                      <a:pt x="3624023" y="4404322"/>
                    </a:cubicBezTo>
                    <a:cubicBezTo>
                      <a:pt x="3624041" y="4404304"/>
                      <a:pt x="3624059" y="4404286"/>
                      <a:pt x="3624077" y="4404267"/>
                    </a:cubicBezTo>
                    <a:lnTo>
                      <a:pt x="3624077" y="4404267"/>
                    </a:lnTo>
                    <a:cubicBezTo>
                      <a:pt x="3627918" y="4401482"/>
                      <a:pt x="3633288" y="4402283"/>
                      <a:pt x="3636147" y="4406088"/>
                    </a:cubicBezTo>
                    <a:lnTo>
                      <a:pt x="3636147" y="4406088"/>
                    </a:lnTo>
                    <a:cubicBezTo>
                      <a:pt x="3638950" y="4409929"/>
                      <a:pt x="3638131" y="4415317"/>
                      <a:pt x="3634326" y="4418157"/>
                    </a:cubicBezTo>
                    <a:lnTo>
                      <a:pt x="3634326" y="4418157"/>
                    </a:lnTo>
                    <a:cubicBezTo>
                      <a:pt x="3632852" y="4419250"/>
                      <a:pt x="3631068" y="4419814"/>
                      <a:pt x="3629229" y="4419796"/>
                    </a:cubicBezTo>
                    <a:lnTo>
                      <a:pt x="3629229" y="4419796"/>
                    </a:lnTo>
                    <a:cubicBezTo>
                      <a:pt x="3626462" y="4419905"/>
                      <a:pt x="3623822" y="4418631"/>
                      <a:pt x="3622202" y="4416392"/>
                    </a:cubicBezTo>
                    <a:close/>
                    <a:moveTo>
                      <a:pt x="1026647" y="4400736"/>
                    </a:moveTo>
                    <a:cubicBezTo>
                      <a:pt x="1025804" y="4396094"/>
                      <a:pt x="1028892" y="4391634"/>
                      <a:pt x="1033541" y="4390796"/>
                    </a:cubicBezTo>
                    <a:cubicBezTo>
                      <a:pt x="1033603" y="4390778"/>
                      <a:pt x="1033667" y="4390778"/>
                      <a:pt x="1033729" y="4390760"/>
                    </a:cubicBezTo>
                    <a:lnTo>
                      <a:pt x="1033729" y="4390760"/>
                    </a:lnTo>
                    <a:cubicBezTo>
                      <a:pt x="1038402" y="4389995"/>
                      <a:pt x="1042816" y="4393145"/>
                      <a:pt x="1043632" y="4397805"/>
                    </a:cubicBezTo>
                    <a:lnTo>
                      <a:pt x="1043632" y="4397805"/>
                    </a:lnTo>
                    <a:cubicBezTo>
                      <a:pt x="1044380" y="4402483"/>
                      <a:pt x="1041236" y="4406907"/>
                      <a:pt x="1036569" y="4407726"/>
                    </a:cubicBezTo>
                    <a:lnTo>
                      <a:pt x="1036569" y="4407726"/>
                    </a:lnTo>
                    <a:cubicBezTo>
                      <a:pt x="1036082" y="4407817"/>
                      <a:pt x="1035589" y="4407872"/>
                      <a:pt x="1035094" y="4407890"/>
                    </a:cubicBezTo>
                    <a:lnTo>
                      <a:pt x="1035094" y="4407890"/>
                    </a:lnTo>
                    <a:cubicBezTo>
                      <a:pt x="1030912" y="4407872"/>
                      <a:pt x="1027346" y="4404850"/>
                      <a:pt x="1026647" y="4400736"/>
                    </a:cubicBezTo>
                    <a:close/>
                    <a:moveTo>
                      <a:pt x="3709728" y="4361597"/>
                    </a:moveTo>
                    <a:cubicBezTo>
                      <a:pt x="3707580" y="4357337"/>
                      <a:pt x="3709291" y="4352130"/>
                      <a:pt x="3713533" y="4349964"/>
                    </a:cubicBezTo>
                    <a:lnTo>
                      <a:pt x="3713533" y="4349964"/>
                    </a:lnTo>
                    <a:cubicBezTo>
                      <a:pt x="3717775" y="4347834"/>
                      <a:pt x="3722927" y="4349527"/>
                      <a:pt x="3725075" y="4353751"/>
                    </a:cubicBezTo>
                    <a:lnTo>
                      <a:pt x="3725075" y="4353751"/>
                    </a:lnTo>
                    <a:cubicBezTo>
                      <a:pt x="3727223" y="4358010"/>
                      <a:pt x="3725530" y="4363199"/>
                      <a:pt x="3721288" y="4365383"/>
                    </a:cubicBezTo>
                    <a:lnTo>
                      <a:pt x="3721288" y="4365383"/>
                    </a:lnTo>
                    <a:cubicBezTo>
                      <a:pt x="3720087" y="4365984"/>
                      <a:pt x="3718758" y="4366293"/>
                      <a:pt x="3717411" y="4366330"/>
                    </a:cubicBezTo>
                    <a:lnTo>
                      <a:pt x="3717411" y="4366330"/>
                    </a:lnTo>
                    <a:cubicBezTo>
                      <a:pt x="3714170" y="4366330"/>
                      <a:pt x="3711185" y="4364491"/>
                      <a:pt x="3709728" y="4361597"/>
                    </a:cubicBezTo>
                    <a:close/>
                    <a:moveTo>
                      <a:pt x="3804391" y="4320054"/>
                    </a:moveTo>
                    <a:cubicBezTo>
                      <a:pt x="3802771" y="4315594"/>
                      <a:pt x="3805083" y="4310661"/>
                      <a:pt x="3809543" y="4309041"/>
                    </a:cubicBezTo>
                    <a:cubicBezTo>
                      <a:pt x="3809543" y="4309041"/>
                      <a:pt x="3809561" y="4309041"/>
                      <a:pt x="3809561" y="4309041"/>
                    </a:cubicBezTo>
                    <a:lnTo>
                      <a:pt x="3809561" y="4309041"/>
                    </a:lnTo>
                    <a:cubicBezTo>
                      <a:pt x="3814057" y="4307457"/>
                      <a:pt x="3818973" y="4309787"/>
                      <a:pt x="3820575" y="4314284"/>
                    </a:cubicBezTo>
                    <a:lnTo>
                      <a:pt x="3820575" y="4314284"/>
                    </a:lnTo>
                    <a:cubicBezTo>
                      <a:pt x="3822122" y="4318744"/>
                      <a:pt x="3819774" y="4323622"/>
                      <a:pt x="3815332" y="4325206"/>
                    </a:cubicBezTo>
                    <a:lnTo>
                      <a:pt x="3815332" y="4325206"/>
                    </a:lnTo>
                    <a:cubicBezTo>
                      <a:pt x="3814422" y="4325534"/>
                      <a:pt x="3813457" y="4325716"/>
                      <a:pt x="3812492" y="4325716"/>
                    </a:cubicBezTo>
                    <a:lnTo>
                      <a:pt x="3812492" y="4325716"/>
                    </a:lnTo>
                    <a:cubicBezTo>
                      <a:pt x="3808869" y="4325771"/>
                      <a:pt x="3805611" y="4323477"/>
                      <a:pt x="3804427" y="4320054"/>
                    </a:cubicBezTo>
                    <a:close/>
                    <a:moveTo>
                      <a:pt x="1015852" y="4297663"/>
                    </a:moveTo>
                    <a:cubicBezTo>
                      <a:pt x="1015220" y="4292966"/>
                      <a:pt x="1018513" y="4288652"/>
                      <a:pt x="1023207" y="4288015"/>
                    </a:cubicBezTo>
                    <a:cubicBezTo>
                      <a:pt x="1023225" y="4288015"/>
                      <a:pt x="1023243" y="4288015"/>
                      <a:pt x="1023261" y="4288015"/>
                    </a:cubicBezTo>
                    <a:lnTo>
                      <a:pt x="1023261" y="4288015"/>
                    </a:lnTo>
                    <a:cubicBezTo>
                      <a:pt x="1027874" y="4287305"/>
                      <a:pt x="1032181" y="4290490"/>
                      <a:pt x="1032882" y="4295096"/>
                    </a:cubicBezTo>
                    <a:cubicBezTo>
                      <a:pt x="1032891" y="4295169"/>
                      <a:pt x="1032900" y="4295223"/>
                      <a:pt x="1032909" y="4295296"/>
                    </a:cubicBezTo>
                    <a:lnTo>
                      <a:pt x="1032909" y="4295296"/>
                    </a:lnTo>
                    <a:cubicBezTo>
                      <a:pt x="1033563" y="4300011"/>
                      <a:pt x="1030275" y="4304362"/>
                      <a:pt x="1025564" y="4305018"/>
                    </a:cubicBezTo>
                    <a:cubicBezTo>
                      <a:pt x="1025542" y="4305018"/>
                      <a:pt x="1025522" y="4305018"/>
                      <a:pt x="1025500" y="4305018"/>
                    </a:cubicBezTo>
                    <a:lnTo>
                      <a:pt x="1025500" y="4305018"/>
                    </a:lnTo>
                    <a:cubicBezTo>
                      <a:pt x="1025154" y="4305018"/>
                      <a:pt x="1024736" y="4305018"/>
                      <a:pt x="1024390" y="4305018"/>
                    </a:cubicBezTo>
                    <a:lnTo>
                      <a:pt x="1024390" y="4305018"/>
                    </a:lnTo>
                    <a:cubicBezTo>
                      <a:pt x="1020126" y="4304981"/>
                      <a:pt x="1016513" y="4301868"/>
                      <a:pt x="1015852" y="4297663"/>
                    </a:cubicBezTo>
                    <a:close/>
                    <a:moveTo>
                      <a:pt x="3903240" y="4289689"/>
                    </a:moveTo>
                    <a:cubicBezTo>
                      <a:pt x="3902148" y="4285084"/>
                      <a:pt x="3904988" y="4280460"/>
                      <a:pt x="3909594" y="4279367"/>
                    </a:cubicBezTo>
                    <a:cubicBezTo>
                      <a:pt x="3909612" y="4279349"/>
                      <a:pt x="3909612" y="4279349"/>
                      <a:pt x="3909630" y="4279349"/>
                    </a:cubicBezTo>
                    <a:lnTo>
                      <a:pt x="3909630" y="4279349"/>
                    </a:lnTo>
                    <a:cubicBezTo>
                      <a:pt x="3914181" y="4278202"/>
                      <a:pt x="3918787" y="4280970"/>
                      <a:pt x="3919915" y="4285521"/>
                    </a:cubicBezTo>
                    <a:cubicBezTo>
                      <a:pt x="3919934" y="4285575"/>
                      <a:pt x="3919952" y="4285648"/>
                      <a:pt x="3919970" y="4285721"/>
                    </a:cubicBezTo>
                    <a:lnTo>
                      <a:pt x="3919970" y="4285721"/>
                    </a:lnTo>
                    <a:cubicBezTo>
                      <a:pt x="3921099" y="4290272"/>
                      <a:pt x="3918314" y="4294896"/>
                      <a:pt x="3913763" y="4296025"/>
                    </a:cubicBezTo>
                    <a:cubicBezTo>
                      <a:pt x="3913708" y="4296025"/>
                      <a:pt x="3913635" y="4296043"/>
                      <a:pt x="3913580" y="4296061"/>
                    </a:cubicBezTo>
                    <a:lnTo>
                      <a:pt x="3913580" y="4296061"/>
                    </a:lnTo>
                    <a:cubicBezTo>
                      <a:pt x="3912943" y="4296225"/>
                      <a:pt x="3912270" y="4296316"/>
                      <a:pt x="3911614" y="4296316"/>
                    </a:cubicBezTo>
                    <a:lnTo>
                      <a:pt x="3911614" y="4296316"/>
                    </a:lnTo>
                    <a:cubicBezTo>
                      <a:pt x="3907628" y="4296298"/>
                      <a:pt x="3904169" y="4293567"/>
                      <a:pt x="3903240" y="4289689"/>
                    </a:cubicBezTo>
                    <a:close/>
                    <a:moveTo>
                      <a:pt x="4004475" y="4269665"/>
                    </a:moveTo>
                    <a:cubicBezTo>
                      <a:pt x="4004002" y="4264950"/>
                      <a:pt x="4007442" y="4260745"/>
                      <a:pt x="4012157" y="4260271"/>
                    </a:cubicBezTo>
                    <a:cubicBezTo>
                      <a:pt x="4012175" y="4260271"/>
                      <a:pt x="4012211" y="4260271"/>
                      <a:pt x="4012230" y="4260271"/>
                    </a:cubicBezTo>
                    <a:lnTo>
                      <a:pt x="4012230" y="4260271"/>
                    </a:lnTo>
                    <a:cubicBezTo>
                      <a:pt x="4016963" y="4259853"/>
                      <a:pt x="4021150" y="4263311"/>
                      <a:pt x="4021623" y="4268026"/>
                    </a:cubicBezTo>
                    <a:lnTo>
                      <a:pt x="4021623" y="4268026"/>
                    </a:lnTo>
                    <a:cubicBezTo>
                      <a:pt x="4022042" y="4272778"/>
                      <a:pt x="4018546" y="4276983"/>
                      <a:pt x="4013795" y="4277420"/>
                    </a:cubicBezTo>
                    <a:lnTo>
                      <a:pt x="4013013" y="4277420"/>
                    </a:lnTo>
                    <a:cubicBezTo>
                      <a:pt x="4008589" y="4277438"/>
                      <a:pt x="4004893" y="4274070"/>
                      <a:pt x="4004475" y="4269665"/>
                    </a:cubicBezTo>
                    <a:close/>
                    <a:moveTo>
                      <a:pt x="4105982" y="4254664"/>
                    </a:moveTo>
                    <a:cubicBezTo>
                      <a:pt x="4104416" y="4250204"/>
                      <a:pt x="4106783" y="4245325"/>
                      <a:pt x="4111243" y="4243760"/>
                    </a:cubicBezTo>
                    <a:cubicBezTo>
                      <a:pt x="4111261" y="4243760"/>
                      <a:pt x="4111297" y="4243742"/>
                      <a:pt x="4111316" y="4243742"/>
                    </a:cubicBezTo>
                    <a:lnTo>
                      <a:pt x="4111316" y="4243742"/>
                    </a:lnTo>
                    <a:cubicBezTo>
                      <a:pt x="4115776" y="4242194"/>
                      <a:pt x="4120655" y="4244543"/>
                      <a:pt x="4122239" y="4249003"/>
                    </a:cubicBezTo>
                    <a:lnTo>
                      <a:pt x="4122239" y="4249003"/>
                    </a:lnTo>
                    <a:cubicBezTo>
                      <a:pt x="4123822" y="4253499"/>
                      <a:pt x="4121474" y="4258433"/>
                      <a:pt x="4116977" y="4260035"/>
                    </a:cubicBezTo>
                    <a:lnTo>
                      <a:pt x="4116977" y="4260035"/>
                    </a:lnTo>
                    <a:cubicBezTo>
                      <a:pt x="4116049" y="4260290"/>
                      <a:pt x="4115102" y="4260435"/>
                      <a:pt x="4114137" y="4260453"/>
                    </a:cubicBezTo>
                    <a:lnTo>
                      <a:pt x="4114137" y="4260453"/>
                    </a:lnTo>
                    <a:cubicBezTo>
                      <a:pt x="4110460" y="4260471"/>
                      <a:pt x="4107184" y="4258142"/>
                      <a:pt x="4105982" y="4254664"/>
                    </a:cubicBezTo>
                    <a:close/>
                    <a:moveTo>
                      <a:pt x="4200244" y="4212357"/>
                    </a:moveTo>
                    <a:cubicBezTo>
                      <a:pt x="4198187" y="4208061"/>
                      <a:pt x="4199989" y="4202891"/>
                      <a:pt x="4204285" y="4200816"/>
                    </a:cubicBezTo>
                    <a:lnTo>
                      <a:pt x="4204285" y="4200816"/>
                    </a:lnTo>
                    <a:cubicBezTo>
                      <a:pt x="4208582" y="4198759"/>
                      <a:pt x="4213715" y="4200525"/>
                      <a:pt x="4215845" y="4204784"/>
                    </a:cubicBezTo>
                    <a:lnTo>
                      <a:pt x="4215845" y="4204784"/>
                    </a:lnTo>
                    <a:cubicBezTo>
                      <a:pt x="4217939" y="4209081"/>
                      <a:pt x="4216155" y="4214251"/>
                      <a:pt x="4211877" y="4216344"/>
                    </a:cubicBezTo>
                    <a:lnTo>
                      <a:pt x="4211877" y="4216344"/>
                    </a:lnTo>
                    <a:cubicBezTo>
                      <a:pt x="4210694" y="4216908"/>
                      <a:pt x="4209383" y="4217200"/>
                      <a:pt x="4208072" y="4217200"/>
                    </a:cubicBezTo>
                    <a:lnTo>
                      <a:pt x="4208072" y="4217200"/>
                    </a:lnTo>
                    <a:cubicBezTo>
                      <a:pt x="4204740" y="4217236"/>
                      <a:pt x="4201700" y="4215361"/>
                      <a:pt x="4200244" y="4212357"/>
                    </a:cubicBezTo>
                    <a:close/>
                    <a:moveTo>
                      <a:pt x="994262" y="4198067"/>
                    </a:moveTo>
                    <a:lnTo>
                      <a:pt x="994262" y="4198158"/>
                    </a:lnTo>
                    <a:lnTo>
                      <a:pt x="994262" y="4198158"/>
                    </a:lnTo>
                    <a:cubicBezTo>
                      <a:pt x="992822" y="4193570"/>
                      <a:pt x="995363" y="4188692"/>
                      <a:pt x="999941" y="4187235"/>
                    </a:cubicBezTo>
                    <a:lnTo>
                      <a:pt x="999941" y="4187235"/>
                    </a:lnTo>
                    <a:cubicBezTo>
                      <a:pt x="1004465" y="4185815"/>
                      <a:pt x="1009282" y="4188328"/>
                      <a:pt x="1010718" y="4192842"/>
                    </a:cubicBezTo>
                    <a:lnTo>
                      <a:pt x="1010718" y="4192842"/>
                    </a:lnTo>
                    <a:cubicBezTo>
                      <a:pt x="1012124" y="4197357"/>
                      <a:pt x="1009621" y="4202181"/>
                      <a:pt x="1005111" y="4203619"/>
                    </a:cubicBezTo>
                    <a:lnTo>
                      <a:pt x="1005111" y="4203619"/>
                    </a:lnTo>
                    <a:cubicBezTo>
                      <a:pt x="1004270" y="4203856"/>
                      <a:pt x="1003400" y="4203984"/>
                      <a:pt x="1002526" y="4203965"/>
                    </a:cubicBezTo>
                    <a:lnTo>
                      <a:pt x="1002526" y="4203965"/>
                    </a:lnTo>
                    <a:cubicBezTo>
                      <a:pt x="998787" y="4203984"/>
                      <a:pt x="995456" y="4201617"/>
                      <a:pt x="994262" y="4198067"/>
                    </a:cubicBezTo>
                    <a:close/>
                    <a:moveTo>
                      <a:pt x="4288644" y="4159037"/>
                    </a:moveTo>
                    <a:cubicBezTo>
                      <a:pt x="4285714" y="4155323"/>
                      <a:pt x="4286314" y="4149935"/>
                      <a:pt x="4290010" y="4146967"/>
                    </a:cubicBezTo>
                    <a:lnTo>
                      <a:pt x="4290010" y="4146967"/>
                    </a:lnTo>
                    <a:cubicBezTo>
                      <a:pt x="4293633" y="4144000"/>
                      <a:pt x="4298984" y="4144546"/>
                      <a:pt x="4301952" y="4148187"/>
                    </a:cubicBezTo>
                    <a:cubicBezTo>
                      <a:pt x="4301988" y="4148242"/>
                      <a:pt x="4302042" y="4148296"/>
                      <a:pt x="4302079" y="4148351"/>
                    </a:cubicBezTo>
                    <a:lnTo>
                      <a:pt x="4302079" y="4148351"/>
                    </a:lnTo>
                    <a:cubicBezTo>
                      <a:pt x="4305065" y="4152010"/>
                      <a:pt x="4304519" y="4157380"/>
                      <a:pt x="4300860" y="4160366"/>
                    </a:cubicBezTo>
                    <a:cubicBezTo>
                      <a:pt x="4300841" y="4160384"/>
                      <a:pt x="4300805" y="4160402"/>
                      <a:pt x="4300786" y="4160420"/>
                    </a:cubicBezTo>
                    <a:lnTo>
                      <a:pt x="4300786" y="4160420"/>
                    </a:lnTo>
                    <a:cubicBezTo>
                      <a:pt x="4299276" y="4161640"/>
                      <a:pt x="4297383" y="4162277"/>
                      <a:pt x="4295453" y="4162241"/>
                    </a:cubicBezTo>
                    <a:lnTo>
                      <a:pt x="4295453" y="4162241"/>
                    </a:lnTo>
                    <a:cubicBezTo>
                      <a:pt x="4292813" y="4162277"/>
                      <a:pt x="4290301" y="4161094"/>
                      <a:pt x="4288644" y="4159037"/>
                    </a:cubicBezTo>
                    <a:close/>
                    <a:moveTo>
                      <a:pt x="951099" y="4106827"/>
                    </a:moveTo>
                    <a:cubicBezTo>
                      <a:pt x="948576" y="4102785"/>
                      <a:pt x="949807" y="4097470"/>
                      <a:pt x="953848" y="4094939"/>
                    </a:cubicBezTo>
                    <a:lnTo>
                      <a:pt x="953848" y="4094939"/>
                    </a:lnTo>
                    <a:cubicBezTo>
                      <a:pt x="957889" y="4092409"/>
                      <a:pt x="963211" y="4093647"/>
                      <a:pt x="965735" y="4097688"/>
                    </a:cubicBezTo>
                    <a:lnTo>
                      <a:pt x="965735" y="4097688"/>
                    </a:lnTo>
                    <a:cubicBezTo>
                      <a:pt x="968259" y="4101730"/>
                      <a:pt x="967028" y="4107045"/>
                      <a:pt x="962987" y="4109576"/>
                    </a:cubicBezTo>
                    <a:lnTo>
                      <a:pt x="962987" y="4109576"/>
                    </a:lnTo>
                    <a:cubicBezTo>
                      <a:pt x="961614" y="4110431"/>
                      <a:pt x="960032" y="4110868"/>
                      <a:pt x="958417" y="4110868"/>
                    </a:cubicBezTo>
                    <a:lnTo>
                      <a:pt x="958417" y="4110868"/>
                    </a:lnTo>
                    <a:cubicBezTo>
                      <a:pt x="955448" y="4110850"/>
                      <a:pt x="952692" y="4109339"/>
                      <a:pt x="951099" y="4106827"/>
                    </a:cubicBezTo>
                    <a:close/>
                    <a:moveTo>
                      <a:pt x="4364283" y="4088732"/>
                    </a:moveTo>
                    <a:cubicBezTo>
                      <a:pt x="4360752" y="4085564"/>
                      <a:pt x="4360406" y="4080158"/>
                      <a:pt x="4363519" y="4076571"/>
                    </a:cubicBezTo>
                    <a:lnTo>
                      <a:pt x="4363519" y="4076571"/>
                    </a:lnTo>
                    <a:cubicBezTo>
                      <a:pt x="4366704" y="4073040"/>
                      <a:pt x="4372148" y="4072694"/>
                      <a:pt x="4375752" y="4075807"/>
                    </a:cubicBezTo>
                    <a:lnTo>
                      <a:pt x="4375752" y="4075807"/>
                    </a:lnTo>
                    <a:cubicBezTo>
                      <a:pt x="4379284" y="4078974"/>
                      <a:pt x="4379593" y="4084399"/>
                      <a:pt x="4376444" y="4087949"/>
                    </a:cubicBezTo>
                    <a:lnTo>
                      <a:pt x="4376444" y="4087949"/>
                    </a:lnTo>
                    <a:cubicBezTo>
                      <a:pt x="4374842" y="4089842"/>
                      <a:pt x="4372457" y="4090916"/>
                      <a:pt x="4369982" y="4090880"/>
                    </a:cubicBezTo>
                    <a:lnTo>
                      <a:pt x="4369982" y="4090880"/>
                    </a:lnTo>
                    <a:cubicBezTo>
                      <a:pt x="4367888" y="4090880"/>
                      <a:pt x="4365849" y="4090115"/>
                      <a:pt x="4364283" y="4088732"/>
                    </a:cubicBezTo>
                    <a:close/>
                    <a:moveTo>
                      <a:pt x="888895" y="4026837"/>
                    </a:moveTo>
                    <a:cubicBezTo>
                      <a:pt x="885586" y="4023506"/>
                      <a:pt x="885606" y="4018117"/>
                      <a:pt x="888935" y="4014822"/>
                    </a:cubicBezTo>
                    <a:cubicBezTo>
                      <a:pt x="888977" y="4014768"/>
                      <a:pt x="889017" y="4014731"/>
                      <a:pt x="889059" y="4014695"/>
                    </a:cubicBezTo>
                    <a:lnTo>
                      <a:pt x="889059" y="4014695"/>
                    </a:lnTo>
                    <a:cubicBezTo>
                      <a:pt x="892390" y="4011382"/>
                      <a:pt x="897773" y="4011400"/>
                      <a:pt x="901081" y="4014731"/>
                    </a:cubicBezTo>
                    <a:cubicBezTo>
                      <a:pt x="901121" y="4014768"/>
                      <a:pt x="901161" y="4014822"/>
                      <a:pt x="901201" y="4014859"/>
                    </a:cubicBezTo>
                    <a:lnTo>
                      <a:pt x="901201" y="4014859"/>
                    </a:lnTo>
                    <a:cubicBezTo>
                      <a:pt x="904534" y="4018245"/>
                      <a:pt x="904487" y="4023706"/>
                      <a:pt x="901096" y="4027037"/>
                    </a:cubicBezTo>
                    <a:cubicBezTo>
                      <a:pt x="901076" y="4027056"/>
                      <a:pt x="901057" y="4027074"/>
                      <a:pt x="901037" y="4027092"/>
                    </a:cubicBezTo>
                    <a:lnTo>
                      <a:pt x="901037" y="4027092"/>
                    </a:lnTo>
                    <a:cubicBezTo>
                      <a:pt x="899395" y="4028621"/>
                      <a:pt x="897249" y="4029477"/>
                      <a:pt x="895012" y="4029513"/>
                    </a:cubicBezTo>
                    <a:lnTo>
                      <a:pt x="895012" y="4029513"/>
                    </a:lnTo>
                    <a:cubicBezTo>
                      <a:pt x="892685" y="4029477"/>
                      <a:pt x="890475" y="4028494"/>
                      <a:pt x="888895" y="4026782"/>
                    </a:cubicBezTo>
                    <a:close/>
                    <a:moveTo>
                      <a:pt x="4427689" y="4007195"/>
                    </a:moveTo>
                    <a:cubicBezTo>
                      <a:pt x="4423684" y="4004591"/>
                      <a:pt x="4422519" y="3999239"/>
                      <a:pt x="4425104" y="3995216"/>
                    </a:cubicBezTo>
                    <a:lnTo>
                      <a:pt x="4425104" y="3995216"/>
                    </a:lnTo>
                    <a:cubicBezTo>
                      <a:pt x="4427707" y="3991248"/>
                      <a:pt x="4433041" y="3990137"/>
                      <a:pt x="4437009" y="3992722"/>
                    </a:cubicBezTo>
                    <a:lnTo>
                      <a:pt x="4437009" y="3992722"/>
                    </a:lnTo>
                    <a:cubicBezTo>
                      <a:pt x="4440997" y="3995234"/>
                      <a:pt x="4442180" y="4000496"/>
                      <a:pt x="4439668" y="4004482"/>
                    </a:cubicBezTo>
                    <a:cubicBezTo>
                      <a:pt x="4439631" y="4004519"/>
                      <a:pt x="4439613" y="4004573"/>
                      <a:pt x="4439577" y="4004610"/>
                    </a:cubicBezTo>
                    <a:lnTo>
                      <a:pt x="4439577" y="4004610"/>
                    </a:lnTo>
                    <a:cubicBezTo>
                      <a:pt x="4438011" y="4007104"/>
                      <a:pt x="4435244" y="4008615"/>
                      <a:pt x="4432294" y="4008578"/>
                    </a:cubicBezTo>
                    <a:lnTo>
                      <a:pt x="4432294" y="4008578"/>
                    </a:lnTo>
                    <a:cubicBezTo>
                      <a:pt x="4430656" y="4008578"/>
                      <a:pt x="4429054" y="4008068"/>
                      <a:pt x="4427689" y="4007140"/>
                    </a:cubicBezTo>
                    <a:close/>
                    <a:moveTo>
                      <a:pt x="810835" y="3962248"/>
                    </a:moveTo>
                    <a:cubicBezTo>
                      <a:pt x="806844" y="3959681"/>
                      <a:pt x="805681" y="3954366"/>
                      <a:pt x="808232" y="3950361"/>
                    </a:cubicBezTo>
                    <a:lnTo>
                      <a:pt x="808232" y="3950361"/>
                    </a:lnTo>
                    <a:cubicBezTo>
                      <a:pt x="810868" y="3946392"/>
                      <a:pt x="816209" y="3945282"/>
                      <a:pt x="820210" y="3947867"/>
                    </a:cubicBezTo>
                    <a:lnTo>
                      <a:pt x="820210" y="3947867"/>
                    </a:lnTo>
                    <a:cubicBezTo>
                      <a:pt x="824177" y="3950470"/>
                      <a:pt x="825300" y="3955768"/>
                      <a:pt x="822722" y="3959754"/>
                    </a:cubicBezTo>
                    <a:lnTo>
                      <a:pt x="822722" y="3959754"/>
                    </a:lnTo>
                    <a:cubicBezTo>
                      <a:pt x="821144" y="3962248"/>
                      <a:pt x="818390" y="3963741"/>
                      <a:pt x="815441" y="3963723"/>
                    </a:cubicBezTo>
                    <a:lnTo>
                      <a:pt x="815441" y="3963723"/>
                    </a:lnTo>
                    <a:cubicBezTo>
                      <a:pt x="813797" y="3963686"/>
                      <a:pt x="812198" y="3963158"/>
                      <a:pt x="810835" y="3962248"/>
                    </a:cubicBezTo>
                    <a:close/>
                    <a:moveTo>
                      <a:pt x="4478697" y="3917193"/>
                    </a:moveTo>
                    <a:cubicBezTo>
                      <a:pt x="4474383" y="3915172"/>
                      <a:pt x="4472508" y="3910056"/>
                      <a:pt x="4474492" y="3905724"/>
                    </a:cubicBezTo>
                    <a:lnTo>
                      <a:pt x="4474492" y="3905724"/>
                    </a:lnTo>
                    <a:cubicBezTo>
                      <a:pt x="4476495" y="3901446"/>
                      <a:pt x="4481574" y="3899589"/>
                      <a:pt x="4485870" y="3901591"/>
                    </a:cubicBezTo>
                    <a:cubicBezTo>
                      <a:pt x="4485870" y="3901591"/>
                      <a:pt x="4485870" y="3901591"/>
                      <a:pt x="4485870" y="3901591"/>
                    </a:cubicBezTo>
                    <a:lnTo>
                      <a:pt x="4485870" y="3901591"/>
                    </a:lnTo>
                    <a:cubicBezTo>
                      <a:pt x="4490185" y="3903594"/>
                      <a:pt x="4492078" y="3908728"/>
                      <a:pt x="4490094" y="3913060"/>
                    </a:cubicBezTo>
                    <a:lnTo>
                      <a:pt x="4490094" y="3913060"/>
                    </a:lnTo>
                    <a:cubicBezTo>
                      <a:pt x="4488655" y="3916100"/>
                      <a:pt x="4485597" y="3918030"/>
                      <a:pt x="4482247" y="3918048"/>
                    </a:cubicBezTo>
                    <a:lnTo>
                      <a:pt x="4482247" y="3918048"/>
                    </a:lnTo>
                    <a:cubicBezTo>
                      <a:pt x="4481010" y="3918030"/>
                      <a:pt x="4479808" y="3917739"/>
                      <a:pt x="4478697" y="3917193"/>
                    </a:cubicBezTo>
                    <a:close/>
                    <a:moveTo>
                      <a:pt x="720268" y="3917193"/>
                    </a:moveTo>
                    <a:cubicBezTo>
                      <a:pt x="715808" y="3915627"/>
                      <a:pt x="713458" y="3910748"/>
                      <a:pt x="715018" y="3906288"/>
                    </a:cubicBezTo>
                    <a:cubicBezTo>
                      <a:pt x="715020" y="3906288"/>
                      <a:pt x="715024" y="3906270"/>
                      <a:pt x="715026" y="3906270"/>
                    </a:cubicBezTo>
                    <a:lnTo>
                      <a:pt x="715026" y="3906270"/>
                    </a:lnTo>
                    <a:cubicBezTo>
                      <a:pt x="716622" y="3901773"/>
                      <a:pt x="721559" y="3899425"/>
                      <a:pt x="726057" y="3901009"/>
                    </a:cubicBezTo>
                    <a:lnTo>
                      <a:pt x="726057" y="3901009"/>
                    </a:lnTo>
                    <a:cubicBezTo>
                      <a:pt x="730512" y="3902647"/>
                      <a:pt x="732840" y="3907544"/>
                      <a:pt x="731300" y="3912041"/>
                    </a:cubicBezTo>
                    <a:lnTo>
                      <a:pt x="731300" y="3912041"/>
                    </a:lnTo>
                    <a:cubicBezTo>
                      <a:pt x="730042" y="3915481"/>
                      <a:pt x="726767" y="3917757"/>
                      <a:pt x="723108" y="3917739"/>
                    </a:cubicBezTo>
                    <a:lnTo>
                      <a:pt x="723108" y="3917739"/>
                    </a:lnTo>
                    <a:cubicBezTo>
                      <a:pt x="722142" y="3917757"/>
                      <a:pt x="721180" y="3917593"/>
                      <a:pt x="720268" y="3917265"/>
                    </a:cubicBezTo>
                    <a:close/>
                    <a:moveTo>
                      <a:pt x="621710" y="3894892"/>
                    </a:moveTo>
                    <a:cubicBezTo>
                      <a:pt x="616986" y="3894346"/>
                      <a:pt x="613549" y="3890141"/>
                      <a:pt x="613955" y="3885408"/>
                    </a:cubicBezTo>
                    <a:lnTo>
                      <a:pt x="613955" y="3885408"/>
                    </a:lnTo>
                    <a:cubicBezTo>
                      <a:pt x="614439" y="3880693"/>
                      <a:pt x="618659" y="3877252"/>
                      <a:pt x="623379" y="3877744"/>
                    </a:cubicBezTo>
                    <a:cubicBezTo>
                      <a:pt x="623399" y="3877744"/>
                      <a:pt x="623419" y="3877744"/>
                      <a:pt x="623440" y="3877744"/>
                    </a:cubicBezTo>
                    <a:lnTo>
                      <a:pt x="623440" y="3877744"/>
                    </a:lnTo>
                    <a:cubicBezTo>
                      <a:pt x="628114" y="3878181"/>
                      <a:pt x="631553" y="3882313"/>
                      <a:pt x="631118" y="3886992"/>
                    </a:cubicBezTo>
                    <a:cubicBezTo>
                      <a:pt x="631115" y="3887046"/>
                      <a:pt x="631109" y="3887082"/>
                      <a:pt x="631104" y="3887137"/>
                    </a:cubicBezTo>
                    <a:lnTo>
                      <a:pt x="631104" y="3887137"/>
                    </a:lnTo>
                    <a:cubicBezTo>
                      <a:pt x="630698" y="3891543"/>
                      <a:pt x="626991" y="3894910"/>
                      <a:pt x="622566" y="3894892"/>
                    </a:cubicBezTo>
                    <a:lnTo>
                      <a:pt x="621710" y="3894892"/>
                    </a:lnTo>
                    <a:close/>
                    <a:moveTo>
                      <a:pt x="518746" y="3885572"/>
                    </a:moveTo>
                    <a:cubicBezTo>
                      <a:pt x="514021" y="3885262"/>
                      <a:pt x="510436" y="3881202"/>
                      <a:pt x="510737" y="3876469"/>
                    </a:cubicBezTo>
                    <a:lnTo>
                      <a:pt x="510737" y="3876469"/>
                    </a:lnTo>
                    <a:cubicBezTo>
                      <a:pt x="511046" y="3871736"/>
                      <a:pt x="515135" y="3868150"/>
                      <a:pt x="519870" y="3868459"/>
                    </a:cubicBezTo>
                    <a:cubicBezTo>
                      <a:pt x="519895" y="3868459"/>
                      <a:pt x="519922" y="3868459"/>
                      <a:pt x="519948" y="3868459"/>
                    </a:cubicBezTo>
                    <a:lnTo>
                      <a:pt x="519948" y="3868459"/>
                    </a:lnTo>
                    <a:cubicBezTo>
                      <a:pt x="524688" y="3868824"/>
                      <a:pt x="528258" y="3872919"/>
                      <a:pt x="527976" y="3877671"/>
                    </a:cubicBezTo>
                    <a:lnTo>
                      <a:pt x="527976" y="3877671"/>
                    </a:lnTo>
                    <a:cubicBezTo>
                      <a:pt x="527608" y="3882167"/>
                      <a:pt x="523864" y="3885644"/>
                      <a:pt x="519347" y="3885681"/>
                    </a:cubicBezTo>
                    <a:lnTo>
                      <a:pt x="519347" y="3885681"/>
                    </a:lnTo>
                    <a:cubicBezTo>
                      <a:pt x="519147" y="3885717"/>
                      <a:pt x="518941" y="3885699"/>
                      <a:pt x="518746" y="3885644"/>
                    </a:cubicBezTo>
                    <a:close/>
                    <a:moveTo>
                      <a:pt x="414836" y="3875668"/>
                    </a:moveTo>
                    <a:lnTo>
                      <a:pt x="414836" y="3875668"/>
                    </a:lnTo>
                    <a:cubicBezTo>
                      <a:pt x="410156" y="3874886"/>
                      <a:pt x="406992" y="3870462"/>
                      <a:pt x="407769" y="3865783"/>
                    </a:cubicBezTo>
                    <a:cubicBezTo>
                      <a:pt x="407771" y="3865783"/>
                      <a:pt x="407771" y="3865765"/>
                      <a:pt x="407773" y="3865765"/>
                    </a:cubicBezTo>
                    <a:lnTo>
                      <a:pt x="407773" y="3865765"/>
                    </a:lnTo>
                    <a:cubicBezTo>
                      <a:pt x="408512" y="3861068"/>
                      <a:pt x="412921" y="3857865"/>
                      <a:pt x="417618" y="3858593"/>
                    </a:cubicBezTo>
                    <a:cubicBezTo>
                      <a:pt x="417643" y="3858611"/>
                      <a:pt x="417669" y="3858611"/>
                      <a:pt x="417694" y="3858611"/>
                    </a:cubicBezTo>
                    <a:lnTo>
                      <a:pt x="417694" y="3858702"/>
                    </a:lnTo>
                    <a:cubicBezTo>
                      <a:pt x="422342" y="3859448"/>
                      <a:pt x="425507" y="3863817"/>
                      <a:pt x="424767" y="3868459"/>
                    </a:cubicBezTo>
                    <a:cubicBezTo>
                      <a:pt x="424765" y="3868478"/>
                      <a:pt x="424761" y="3868496"/>
                      <a:pt x="424757" y="3868514"/>
                    </a:cubicBezTo>
                    <a:lnTo>
                      <a:pt x="424757" y="3868514"/>
                    </a:lnTo>
                    <a:cubicBezTo>
                      <a:pt x="424093" y="3872719"/>
                      <a:pt x="420470" y="3875796"/>
                      <a:pt x="416220" y="3875796"/>
                    </a:cubicBezTo>
                    <a:lnTo>
                      <a:pt x="416220" y="3875796"/>
                    </a:lnTo>
                    <a:cubicBezTo>
                      <a:pt x="415757" y="3875814"/>
                      <a:pt x="415295" y="3875796"/>
                      <a:pt x="414836" y="3875741"/>
                    </a:cubicBezTo>
                    <a:close/>
                    <a:moveTo>
                      <a:pt x="313438" y="3848708"/>
                    </a:moveTo>
                    <a:lnTo>
                      <a:pt x="313438" y="3848708"/>
                    </a:lnTo>
                    <a:cubicBezTo>
                      <a:pt x="308965" y="3847033"/>
                      <a:pt x="306684" y="3842063"/>
                      <a:pt x="308341" y="3837585"/>
                    </a:cubicBezTo>
                    <a:lnTo>
                      <a:pt x="308341" y="3837585"/>
                    </a:lnTo>
                    <a:cubicBezTo>
                      <a:pt x="309963" y="3833143"/>
                      <a:pt x="314874" y="3830868"/>
                      <a:pt x="319313" y="3832488"/>
                    </a:cubicBezTo>
                    <a:cubicBezTo>
                      <a:pt x="319333" y="3832488"/>
                      <a:pt x="319353" y="3832506"/>
                      <a:pt x="319373" y="3832506"/>
                    </a:cubicBezTo>
                    <a:lnTo>
                      <a:pt x="319373" y="3832506"/>
                    </a:lnTo>
                    <a:cubicBezTo>
                      <a:pt x="323816" y="3834144"/>
                      <a:pt x="326095" y="3839059"/>
                      <a:pt x="324461" y="3843520"/>
                    </a:cubicBezTo>
                    <a:cubicBezTo>
                      <a:pt x="324457" y="3843520"/>
                      <a:pt x="324455" y="3843538"/>
                      <a:pt x="324452" y="3843538"/>
                    </a:cubicBezTo>
                    <a:lnTo>
                      <a:pt x="324452" y="3843538"/>
                    </a:lnTo>
                    <a:cubicBezTo>
                      <a:pt x="323246" y="3846924"/>
                      <a:pt x="320043" y="3849199"/>
                      <a:pt x="316442" y="3849217"/>
                    </a:cubicBezTo>
                    <a:lnTo>
                      <a:pt x="316442" y="3849217"/>
                    </a:lnTo>
                    <a:cubicBezTo>
                      <a:pt x="315422" y="3849254"/>
                      <a:pt x="314406" y="3849090"/>
                      <a:pt x="313438" y="3848780"/>
                    </a:cubicBezTo>
                    <a:close/>
                    <a:moveTo>
                      <a:pt x="4515234" y="3820528"/>
                    </a:moveTo>
                    <a:cubicBezTo>
                      <a:pt x="4510609" y="3819453"/>
                      <a:pt x="4507715" y="3814830"/>
                      <a:pt x="4508771" y="3810187"/>
                    </a:cubicBezTo>
                    <a:lnTo>
                      <a:pt x="4508771" y="3810187"/>
                    </a:lnTo>
                    <a:cubicBezTo>
                      <a:pt x="4509845" y="3805545"/>
                      <a:pt x="4514469" y="3802651"/>
                      <a:pt x="4519111" y="3803725"/>
                    </a:cubicBezTo>
                    <a:lnTo>
                      <a:pt x="4519111" y="3803725"/>
                    </a:lnTo>
                    <a:cubicBezTo>
                      <a:pt x="4523735" y="3804781"/>
                      <a:pt x="4526629" y="3809368"/>
                      <a:pt x="4525574" y="3813992"/>
                    </a:cubicBezTo>
                    <a:cubicBezTo>
                      <a:pt x="4525574" y="3813992"/>
                      <a:pt x="4525574" y="3813992"/>
                      <a:pt x="4525574" y="3813992"/>
                    </a:cubicBezTo>
                    <a:lnTo>
                      <a:pt x="4525574" y="3813992"/>
                    </a:lnTo>
                    <a:lnTo>
                      <a:pt x="4525574" y="3813992"/>
                    </a:lnTo>
                    <a:lnTo>
                      <a:pt x="4525574" y="3813992"/>
                    </a:lnTo>
                    <a:cubicBezTo>
                      <a:pt x="4524663" y="3817870"/>
                      <a:pt x="4521204" y="3820618"/>
                      <a:pt x="4517218" y="3820637"/>
                    </a:cubicBezTo>
                    <a:lnTo>
                      <a:pt x="4517218" y="3820637"/>
                    </a:lnTo>
                    <a:cubicBezTo>
                      <a:pt x="4516563" y="3820673"/>
                      <a:pt x="4515889" y="3820655"/>
                      <a:pt x="4515234" y="3820600"/>
                    </a:cubicBezTo>
                    <a:close/>
                    <a:moveTo>
                      <a:pt x="220214" y="3799829"/>
                    </a:moveTo>
                    <a:lnTo>
                      <a:pt x="220214" y="3799829"/>
                    </a:lnTo>
                    <a:lnTo>
                      <a:pt x="220214" y="3799829"/>
                    </a:lnTo>
                    <a:cubicBezTo>
                      <a:pt x="216312" y="3797117"/>
                      <a:pt x="215313" y="3791783"/>
                      <a:pt x="217975" y="3787851"/>
                    </a:cubicBezTo>
                    <a:lnTo>
                      <a:pt x="217975" y="3787851"/>
                    </a:lnTo>
                    <a:cubicBezTo>
                      <a:pt x="220651" y="3783955"/>
                      <a:pt x="225977" y="3782972"/>
                      <a:pt x="229873" y="3785648"/>
                    </a:cubicBezTo>
                    <a:cubicBezTo>
                      <a:pt x="229898" y="3785666"/>
                      <a:pt x="229926" y="3785684"/>
                      <a:pt x="229953" y="3785703"/>
                    </a:cubicBezTo>
                    <a:lnTo>
                      <a:pt x="229953" y="3785703"/>
                    </a:lnTo>
                    <a:cubicBezTo>
                      <a:pt x="233865" y="3788379"/>
                      <a:pt x="234874" y="3793712"/>
                      <a:pt x="232205" y="3797626"/>
                    </a:cubicBezTo>
                    <a:cubicBezTo>
                      <a:pt x="232194" y="3797626"/>
                      <a:pt x="232185" y="3797645"/>
                      <a:pt x="232174" y="3797663"/>
                    </a:cubicBezTo>
                    <a:lnTo>
                      <a:pt x="232174" y="3797663"/>
                    </a:lnTo>
                    <a:cubicBezTo>
                      <a:pt x="230559" y="3799957"/>
                      <a:pt x="227920" y="3801322"/>
                      <a:pt x="225111" y="3801304"/>
                    </a:cubicBezTo>
                    <a:lnTo>
                      <a:pt x="225111" y="3801304"/>
                    </a:lnTo>
                    <a:cubicBezTo>
                      <a:pt x="223365" y="3801340"/>
                      <a:pt x="221652" y="3800812"/>
                      <a:pt x="220214" y="3799829"/>
                    </a:cubicBezTo>
                    <a:close/>
                    <a:moveTo>
                      <a:pt x="140679" y="3731162"/>
                    </a:moveTo>
                    <a:cubicBezTo>
                      <a:pt x="137420" y="3727704"/>
                      <a:pt x="137586" y="3722242"/>
                      <a:pt x="141050" y="3718984"/>
                    </a:cubicBezTo>
                    <a:cubicBezTo>
                      <a:pt x="141072" y="3718965"/>
                      <a:pt x="141094" y="3718947"/>
                      <a:pt x="141116" y="3718929"/>
                    </a:cubicBezTo>
                    <a:lnTo>
                      <a:pt x="141116" y="3718929"/>
                    </a:lnTo>
                    <a:cubicBezTo>
                      <a:pt x="144604" y="3715743"/>
                      <a:pt x="150009" y="3715926"/>
                      <a:pt x="153258" y="3719366"/>
                    </a:cubicBezTo>
                    <a:lnTo>
                      <a:pt x="153258" y="3719366"/>
                    </a:lnTo>
                    <a:cubicBezTo>
                      <a:pt x="156506" y="3722861"/>
                      <a:pt x="156318" y="3728323"/>
                      <a:pt x="152839" y="3731599"/>
                    </a:cubicBezTo>
                    <a:lnTo>
                      <a:pt x="152839" y="3731599"/>
                    </a:lnTo>
                    <a:cubicBezTo>
                      <a:pt x="151250" y="3733092"/>
                      <a:pt x="149155" y="3733911"/>
                      <a:pt x="146978" y="3733930"/>
                    </a:cubicBezTo>
                    <a:lnTo>
                      <a:pt x="146978" y="3733930"/>
                    </a:lnTo>
                    <a:cubicBezTo>
                      <a:pt x="144582" y="3733930"/>
                      <a:pt x="142294" y="3732928"/>
                      <a:pt x="140679" y="3731162"/>
                    </a:cubicBezTo>
                    <a:close/>
                    <a:moveTo>
                      <a:pt x="4526866" y="3717982"/>
                    </a:moveTo>
                    <a:cubicBezTo>
                      <a:pt x="4522115" y="3717910"/>
                      <a:pt x="4518310" y="3714032"/>
                      <a:pt x="4518347" y="3709281"/>
                    </a:cubicBezTo>
                    <a:lnTo>
                      <a:pt x="4518347" y="3709281"/>
                    </a:lnTo>
                    <a:cubicBezTo>
                      <a:pt x="4518438" y="3704511"/>
                      <a:pt x="4522352" y="3700707"/>
                      <a:pt x="4527121" y="3700761"/>
                    </a:cubicBezTo>
                    <a:lnTo>
                      <a:pt x="4527121" y="3700761"/>
                    </a:lnTo>
                    <a:cubicBezTo>
                      <a:pt x="4531872" y="3700834"/>
                      <a:pt x="4535677" y="3704712"/>
                      <a:pt x="4535659" y="3709463"/>
                    </a:cubicBezTo>
                    <a:lnTo>
                      <a:pt x="4535659" y="3709463"/>
                    </a:lnTo>
                    <a:cubicBezTo>
                      <a:pt x="4535568" y="3714178"/>
                      <a:pt x="4531745" y="3717946"/>
                      <a:pt x="4527030" y="3717982"/>
                    </a:cubicBezTo>
                    <a:lnTo>
                      <a:pt x="4526866" y="3717982"/>
                    </a:lnTo>
                    <a:close/>
                    <a:moveTo>
                      <a:pt x="77874" y="3646986"/>
                    </a:moveTo>
                    <a:lnTo>
                      <a:pt x="77874" y="3646986"/>
                    </a:lnTo>
                    <a:cubicBezTo>
                      <a:pt x="75467" y="3642890"/>
                      <a:pt x="76807" y="3637629"/>
                      <a:pt x="80878" y="3635171"/>
                    </a:cubicBezTo>
                    <a:lnTo>
                      <a:pt x="80878" y="3635171"/>
                    </a:lnTo>
                    <a:cubicBezTo>
                      <a:pt x="84979" y="3632786"/>
                      <a:pt x="90244" y="3634134"/>
                      <a:pt x="92692" y="3638193"/>
                    </a:cubicBezTo>
                    <a:lnTo>
                      <a:pt x="92692" y="3638193"/>
                    </a:lnTo>
                    <a:cubicBezTo>
                      <a:pt x="95093" y="3642289"/>
                      <a:pt x="93745" y="3647550"/>
                      <a:pt x="89670" y="3649989"/>
                    </a:cubicBezTo>
                    <a:lnTo>
                      <a:pt x="89670" y="3649989"/>
                    </a:lnTo>
                    <a:cubicBezTo>
                      <a:pt x="88354" y="3650808"/>
                      <a:pt x="86832" y="3651227"/>
                      <a:pt x="85283" y="3651209"/>
                    </a:cubicBezTo>
                    <a:lnTo>
                      <a:pt x="85283" y="3651209"/>
                    </a:lnTo>
                    <a:cubicBezTo>
                      <a:pt x="82227" y="3651191"/>
                      <a:pt x="79405" y="3649552"/>
                      <a:pt x="77874" y="3646913"/>
                    </a:cubicBezTo>
                    <a:close/>
                    <a:moveTo>
                      <a:pt x="4508607" y="3608465"/>
                    </a:moveTo>
                    <a:cubicBezTo>
                      <a:pt x="4507624" y="3603860"/>
                      <a:pt x="4510573" y="3599327"/>
                      <a:pt x="4515179" y="3598344"/>
                    </a:cubicBezTo>
                    <a:cubicBezTo>
                      <a:pt x="4515234" y="3598325"/>
                      <a:pt x="4515270" y="3598325"/>
                      <a:pt x="4515324" y="3598307"/>
                    </a:cubicBezTo>
                    <a:lnTo>
                      <a:pt x="4515324" y="3598307"/>
                    </a:lnTo>
                    <a:cubicBezTo>
                      <a:pt x="4519931" y="3597324"/>
                      <a:pt x="4524463" y="3600273"/>
                      <a:pt x="4525464" y="3604879"/>
                    </a:cubicBezTo>
                    <a:cubicBezTo>
                      <a:pt x="4525464" y="3604915"/>
                      <a:pt x="4525483" y="3604970"/>
                      <a:pt x="4525483" y="3605007"/>
                    </a:cubicBezTo>
                    <a:lnTo>
                      <a:pt x="4525483" y="3605007"/>
                    </a:lnTo>
                    <a:cubicBezTo>
                      <a:pt x="4526429" y="3609667"/>
                      <a:pt x="4523426" y="3614218"/>
                      <a:pt x="4518765" y="3615183"/>
                    </a:cubicBezTo>
                    <a:lnTo>
                      <a:pt x="4518765" y="3615183"/>
                    </a:lnTo>
                    <a:cubicBezTo>
                      <a:pt x="4518201" y="3615292"/>
                      <a:pt x="4517618" y="3615346"/>
                      <a:pt x="4517036" y="3615365"/>
                    </a:cubicBezTo>
                    <a:lnTo>
                      <a:pt x="4517036" y="3615365"/>
                    </a:lnTo>
                    <a:cubicBezTo>
                      <a:pt x="4512922" y="3615365"/>
                      <a:pt x="4509372" y="3612434"/>
                      <a:pt x="4508607" y="3608393"/>
                    </a:cubicBezTo>
                    <a:close/>
                    <a:moveTo>
                      <a:pt x="34639" y="3551085"/>
                    </a:moveTo>
                    <a:cubicBezTo>
                      <a:pt x="33102" y="3546625"/>
                      <a:pt x="35480" y="3541746"/>
                      <a:pt x="39949" y="3540217"/>
                    </a:cubicBezTo>
                    <a:cubicBezTo>
                      <a:pt x="40000" y="3540199"/>
                      <a:pt x="40049" y="3540181"/>
                      <a:pt x="40100" y="3540163"/>
                    </a:cubicBezTo>
                    <a:lnTo>
                      <a:pt x="40100" y="3540163"/>
                    </a:lnTo>
                    <a:cubicBezTo>
                      <a:pt x="44624" y="3538670"/>
                      <a:pt x="49501" y="3541109"/>
                      <a:pt x="51023" y="3545624"/>
                    </a:cubicBezTo>
                    <a:lnTo>
                      <a:pt x="51023" y="3545624"/>
                    </a:lnTo>
                    <a:cubicBezTo>
                      <a:pt x="52510" y="3550157"/>
                      <a:pt x="50045" y="3555036"/>
                      <a:pt x="45516" y="3556510"/>
                    </a:cubicBezTo>
                    <a:cubicBezTo>
                      <a:pt x="45483" y="3556528"/>
                      <a:pt x="45450" y="3556528"/>
                      <a:pt x="45416" y="3556547"/>
                    </a:cubicBezTo>
                    <a:lnTo>
                      <a:pt x="45416" y="3556547"/>
                    </a:lnTo>
                    <a:cubicBezTo>
                      <a:pt x="44578" y="3556802"/>
                      <a:pt x="43708" y="3556947"/>
                      <a:pt x="42831" y="3556965"/>
                    </a:cubicBezTo>
                    <a:lnTo>
                      <a:pt x="42831" y="3556965"/>
                    </a:lnTo>
                    <a:cubicBezTo>
                      <a:pt x="39110" y="3557002"/>
                      <a:pt x="35797" y="3554617"/>
                      <a:pt x="34639" y="3551085"/>
                    </a:cubicBezTo>
                    <a:close/>
                    <a:moveTo>
                      <a:pt x="4487417" y="3506994"/>
                    </a:moveTo>
                    <a:lnTo>
                      <a:pt x="4487417" y="3506994"/>
                    </a:lnTo>
                    <a:cubicBezTo>
                      <a:pt x="4486416" y="3502407"/>
                      <a:pt x="4489311" y="3497856"/>
                      <a:pt x="4493916" y="3496855"/>
                    </a:cubicBezTo>
                    <a:cubicBezTo>
                      <a:pt x="4493953" y="3496836"/>
                      <a:pt x="4494007" y="3496818"/>
                      <a:pt x="4494044" y="3496818"/>
                    </a:cubicBezTo>
                    <a:lnTo>
                      <a:pt x="4494044" y="3496818"/>
                    </a:lnTo>
                    <a:cubicBezTo>
                      <a:pt x="4498631" y="3495817"/>
                      <a:pt x="4503182" y="3498730"/>
                      <a:pt x="4504183" y="3503317"/>
                    </a:cubicBezTo>
                    <a:cubicBezTo>
                      <a:pt x="4504202" y="3503372"/>
                      <a:pt x="4504202" y="3503408"/>
                      <a:pt x="4504220" y="3503463"/>
                    </a:cubicBezTo>
                    <a:lnTo>
                      <a:pt x="4504220" y="3503463"/>
                    </a:lnTo>
                    <a:cubicBezTo>
                      <a:pt x="4505221" y="3508050"/>
                      <a:pt x="4502327" y="3512583"/>
                      <a:pt x="4497739" y="3513584"/>
                    </a:cubicBezTo>
                    <a:cubicBezTo>
                      <a:pt x="4497685" y="3513603"/>
                      <a:pt x="4497630" y="3513603"/>
                      <a:pt x="4497576" y="3513621"/>
                    </a:cubicBezTo>
                    <a:lnTo>
                      <a:pt x="4497576" y="3513621"/>
                    </a:lnTo>
                    <a:cubicBezTo>
                      <a:pt x="4496993" y="3513803"/>
                      <a:pt x="4496374" y="3513876"/>
                      <a:pt x="4495755" y="3513876"/>
                    </a:cubicBezTo>
                    <a:lnTo>
                      <a:pt x="4495755" y="3513876"/>
                    </a:lnTo>
                    <a:cubicBezTo>
                      <a:pt x="4491695" y="3513821"/>
                      <a:pt x="4488237" y="3510963"/>
                      <a:pt x="4487417" y="3506994"/>
                    </a:cubicBezTo>
                    <a:close/>
                    <a:moveTo>
                      <a:pt x="13686" y="3448049"/>
                    </a:moveTo>
                    <a:cubicBezTo>
                      <a:pt x="13278" y="3443316"/>
                      <a:pt x="16778" y="3439165"/>
                      <a:pt x="21506" y="3438746"/>
                    </a:cubicBezTo>
                    <a:cubicBezTo>
                      <a:pt x="21515" y="3438746"/>
                      <a:pt x="21523" y="3438746"/>
                      <a:pt x="21532" y="3438746"/>
                    </a:cubicBezTo>
                    <a:lnTo>
                      <a:pt x="21532" y="3438746"/>
                    </a:lnTo>
                    <a:cubicBezTo>
                      <a:pt x="26283" y="3438328"/>
                      <a:pt x="30483" y="3441823"/>
                      <a:pt x="30925" y="3446574"/>
                    </a:cubicBezTo>
                    <a:lnTo>
                      <a:pt x="30925" y="3446574"/>
                    </a:lnTo>
                    <a:cubicBezTo>
                      <a:pt x="31282" y="3451326"/>
                      <a:pt x="27741" y="3455494"/>
                      <a:pt x="22988" y="3455895"/>
                    </a:cubicBezTo>
                    <a:lnTo>
                      <a:pt x="22988" y="3455895"/>
                    </a:lnTo>
                    <a:cubicBezTo>
                      <a:pt x="22824" y="3455895"/>
                      <a:pt x="22551" y="3455895"/>
                      <a:pt x="22296" y="3455895"/>
                    </a:cubicBezTo>
                    <a:lnTo>
                      <a:pt x="22296" y="3455895"/>
                    </a:lnTo>
                    <a:cubicBezTo>
                      <a:pt x="17840" y="3455877"/>
                      <a:pt x="14124" y="3452491"/>
                      <a:pt x="13686" y="3448049"/>
                    </a:cubicBezTo>
                    <a:close/>
                    <a:moveTo>
                      <a:pt x="4472854" y="3403430"/>
                    </a:moveTo>
                    <a:cubicBezTo>
                      <a:pt x="4472635" y="3398697"/>
                      <a:pt x="4476240" y="3394655"/>
                      <a:pt x="4480955" y="3394328"/>
                    </a:cubicBezTo>
                    <a:lnTo>
                      <a:pt x="4480955" y="3394328"/>
                    </a:lnTo>
                    <a:cubicBezTo>
                      <a:pt x="4485688" y="3394109"/>
                      <a:pt x="4489730" y="3397714"/>
                      <a:pt x="4490057" y="3402429"/>
                    </a:cubicBezTo>
                    <a:lnTo>
                      <a:pt x="4490057" y="3402429"/>
                    </a:lnTo>
                    <a:cubicBezTo>
                      <a:pt x="4490294" y="3407162"/>
                      <a:pt x="4486689" y="3411203"/>
                      <a:pt x="4481956" y="3411531"/>
                    </a:cubicBezTo>
                    <a:lnTo>
                      <a:pt x="4481428" y="3411531"/>
                    </a:lnTo>
                    <a:cubicBezTo>
                      <a:pt x="4476895" y="3411458"/>
                      <a:pt x="4473181" y="3407945"/>
                      <a:pt x="4472854" y="3403430"/>
                    </a:cubicBezTo>
                    <a:close/>
                    <a:moveTo>
                      <a:pt x="24371" y="3352767"/>
                    </a:moveTo>
                    <a:cubicBezTo>
                      <a:pt x="19657" y="3352039"/>
                      <a:pt x="16405" y="3347652"/>
                      <a:pt x="17090" y="3342937"/>
                    </a:cubicBezTo>
                    <a:lnTo>
                      <a:pt x="17090" y="3342937"/>
                    </a:lnTo>
                    <a:cubicBezTo>
                      <a:pt x="17796" y="3338204"/>
                      <a:pt x="22207" y="3334945"/>
                      <a:pt x="26940" y="3335655"/>
                    </a:cubicBezTo>
                    <a:cubicBezTo>
                      <a:pt x="26958" y="3335655"/>
                      <a:pt x="26975" y="3335655"/>
                      <a:pt x="26993" y="3335655"/>
                    </a:cubicBezTo>
                    <a:lnTo>
                      <a:pt x="26993" y="3335655"/>
                    </a:lnTo>
                    <a:cubicBezTo>
                      <a:pt x="31651" y="3336438"/>
                      <a:pt x="34826" y="3340807"/>
                      <a:pt x="34147" y="3345486"/>
                    </a:cubicBezTo>
                    <a:lnTo>
                      <a:pt x="34147" y="3345486"/>
                    </a:lnTo>
                    <a:cubicBezTo>
                      <a:pt x="33470" y="3349673"/>
                      <a:pt x="29866" y="3352749"/>
                      <a:pt x="25628" y="3352767"/>
                    </a:cubicBezTo>
                    <a:lnTo>
                      <a:pt x="25628" y="3352767"/>
                    </a:lnTo>
                    <a:cubicBezTo>
                      <a:pt x="25209" y="3352804"/>
                      <a:pt x="24790" y="3352804"/>
                      <a:pt x="24371" y="3352767"/>
                    </a:cubicBezTo>
                    <a:close/>
                    <a:moveTo>
                      <a:pt x="4483704" y="3308221"/>
                    </a:moveTo>
                    <a:cubicBezTo>
                      <a:pt x="4478971" y="3307675"/>
                      <a:pt x="4475566" y="3303379"/>
                      <a:pt x="4476112" y="3298646"/>
                    </a:cubicBezTo>
                    <a:lnTo>
                      <a:pt x="4476112" y="3298646"/>
                    </a:lnTo>
                    <a:cubicBezTo>
                      <a:pt x="4476659" y="3293949"/>
                      <a:pt x="4480900" y="3290563"/>
                      <a:pt x="4485597" y="3291073"/>
                    </a:cubicBezTo>
                    <a:lnTo>
                      <a:pt x="4485597" y="3291073"/>
                    </a:lnTo>
                    <a:cubicBezTo>
                      <a:pt x="4490349" y="3291619"/>
                      <a:pt x="4493752" y="3295879"/>
                      <a:pt x="4493261" y="3300630"/>
                    </a:cubicBezTo>
                    <a:lnTo>
                      <a:pt x="4493261" y="3300630"/>
                    </a:lnTo>
                    <a:cubicBezTo>
                      <a:pt x="4492770" y="3304963"/>
                      <a:pt x="4489092" y="3308221"/>
                      <a:pt x="4484741" y="3308221"/>
                    </a:cubicBezTo>
                    <a:lnTo>
                      <a:pt x="4483776" y="3308221"/>
                    </a:lnTo>
                    <a:close/>
                    <a:moveTo>
                      <a:pt x="50476" y="3252899"/>
                    </a:moveTo>
                    <a:cubicBezTo>
                      <a:pt x="46078" y="3251060"/>
                      <a:pt x="43994" y="3246017"/>
                      <a:pt x="45816" y="3241612"/>
                    </a:cubicBezTo>
                    <a:lnTo>
                      <a:pt x="45816" y="3241612"/>
                    </a:lnTo>
                    <a:cubicBezTo>
                      <a:pt x="47646" y="3237243"/>
                      <a:pt x="52668" y="3235186"/>
                      <a:pt x="57037" y="3237006"/>
                    </a:cubicBezTo>
                    <a:cubicBezTo>
                      <a:pt x="57059" y="3237024"/>
                      <a:pt x="57081" y="3237024"/>
                      <a:pt x="57103" y="3237043"/>
                    </a:cubicBezTo>
                    <a:lnTo>
                      <a:pt x="57103" y="3237043"/>
                    </a:lnTo>
                    <a:cubicBezTo>
                      <a:pt x="61494" y="3238881"/>
                      <a:pt x="63574" y="3243924"/>
                      <a:pt x="61763" y="3248329"/>
                    </a:cubicBezTo>
                    <a:lnTo>
                      <a:pt x="61763" y="3248329"/>
                    </a:lnTo>
                    <a:cubicBezTo>
                      <a:pt x="60363" y="3251515"/>
                      <a:pt x="57227" y="3253572"/>
                      <a:pt x="53753" y="3253590"/>
                    </a:cubicBezTo>
                    <a:lnTo>
                      <a:pt x="53753" y="3253590"/>
                    </a:lnTo>
                    <a:cubicBezTo>
                      <a:pt x="52623" y="3253608"/>
                      <a:pt x="51500" y="3253372"/>
                      <a:pt x="50476" y="3252899"/>
                    </a:cubicBezTo>
                    <a:close/>
                    <a:moveTo>
                      <a:pt x="4501435" y="3206368"/>
                    </a:moveTo>
                    <a:cubicBezTo>
                      <a:pt x="4496847" y="3205112"/>
                      <a:pt x="4494153" y="3200379"/>
                      <a:pt x="4495409" y="3195791"/>
                    </a:cubicBezTo>
                    <a:cubicBezTo>
                      <a:pt x="4495409" y="3195791"/>
                      <a:pt x="4495409" y="3195773"/>
                      <a:pt x="4495409" y="3195773"/>
                    </a:cubicBezTo>
                    <a:lnTo>
                      <a:pt x="4495409" y="3195773"/>
                    </a:lnTo>
                    <a:cubicBezTo>
                      <a:pt x="4496683" y="3191186"/>
                      <a:pt x="4501417" y="3188491"/>
                      <a:pt x="4506004" y="3189748"/>
                    </a:cubicBezTo>
                    <a:lnTo>
                      <a:pt x="4506004" y="3189748"/>
                    </a:lnTo>
                    <a:cubicBezTo>
                      <a:pt x="4510573" y="3190986"/>
                      <a:pt x="4513286" y="3195682"/>
                      <a:pt x="4512048" y="3200251"/>
                    </a:cubicBezTo>
                    <a:cubicBezTo>
                      <a:pt x="4512048" y="3200288"/>
                      <a:pt x="4512029" y="3200306"/>
                      <a:pt x="4512029" y="3200342"/>
                    </a:cubicBezTo>
                    <a:lnTo>
                      <a:pt x="4512029" y="3200342"/>
                    </a:lnTo>
                    <a:cubicBezTo>
                      <a:pt x="4510974" y="3204093"/>
                      <a:pt x="4507570" y="3206696"/>
                      <a:pt x="4503674" y="3206714"/>
                    </a:cubicBezTo>
                    <a:lnTo>
                      <a:pt x="4503674" y="3206714"/>
                    </a:lnTo>
                    <a:cubicBezTo>
                      <a:pt x="4502927" y="3206678"/>
                      <a:pt x="4502181" y="3206568"/>
                      <a:pt x="4501453" y="3206368"/>
                    </a:cubicBezTo>
                    <a:close/>
                    <a:moveTo>
                      <a:pt x="99628" y="3162259"/>
                    </a:moveTo>
                    <a:cubicBezTo>
                      <a:pt x="95820" y="3159456"/>
                      <a:pt x="94999" y="3154104"/>
                      <a:pt x="97795" y="3150299"/>
                    </a:cubicBezTo>
                    <a:cubicBezTo>
                      <a:pt x="97799" y="3150299"/>
                      <a:pt x="97804" y="3150281"/>
                      <a:pt x="97808" y="3150281"/>
                    </a:cubicBezTo>
                    <a:lnTo>
                      <a:pt x="97808" y="3150281"/>
                    </a:lnTo>
                    <a:cubicBezTo>
                      <a:pt x="100653" y="3146476"/>
                      <a:pt x="106034" y="3145657"/>
                      <a:pt x="109877" y="3148460"/>
                    </a:cubicBezTo>
                    <a:lnTo>
                      <a:pt x="109877" y="3148460"/>
                    </a:lnTo>
                    <a:cubicBezTo>
                      <a:pt x="113695" y="3151300"/>
                      <a:pt x="114508" y="3156689"/>
                      <a:pt x="111698" y="3160530"/>
                    </a:cubicBezTo>
                    <a:lnTo>
                      <a:pt x="111698" y="3160530"/>
                    </a:lnTo>
                    <a:cubicBezTo>
                      <a:pt x="110103" y="3162751"/>
                      <a:pt x="107534" y="3164061"/>
                      <a:pt x="104798" y="3164061"/>
                    </a:cubicBezTo>
                    <a:lnTo>
                      <a:pt x="104798" y="3164061"/>
                    </a:lnTo>
                    <a:cubicBezTo>
                      <a:pt x="102940" y="3164007"/>
                      <a:pt x="101145" y="3163388"/>
                      <a:pt x="99665" y="3162259"/>
                    </a:cubicBezTo>
                    <a:close/>
                    <a:moveTo>
                      <a:pt x="4540355" y="3110905"/>
                    </a:moveTo>
                    <a:cubicBezTo>
                      <a:pt x="4536278" y="3108520"/>
                      <a:pt x="4534913" y="3103277"/>
                      <a:pt x="4537297" y="3099199"/>
                    </a:cubicBezTo>
                    <a:cubicBezTo>
                      <a:pt x="4537315" y="3099163"/>
                      <a:pt x="4537334" y="3099145"/>
                      <a:pt x="4537352" y="3099108"/>
                    </a:cubicBezTo>
                    <a:lnTo>
                      <a:pt x="4537352" y="3099108"/>
                    </a:lnTo>
                    <a:cubicBezTo>
                      <a:pt x="4539792" y="3095030"/>
                      <a:pt x="4545052" y="3093683"/>
                      <a:pt x="4549148" y="3096086"/>
                    </a:cubicBezTo>
                    <a:lnTo>
                      <a:pt x="4549148" y="3096086"/>
                    </a:lnTo>
                    <a:cubicBezTo>
                      <a:pt x="4553263" y="3098544"/>
                      <a:pt x="4554591" y="3103860"/>
                      <a:pt x="4552152" y="3107974"/>
                    </a:cubicBezTo>
                    <a:lnTo>
                      <a:pt x="4552152" y="3107974"/>
                    </a:lnTo>
                    <a:lnTo>
                      <a:pt x="4552152" y="3107974"/>
                    </a:lnTo>
                    <a:lnTo>
                      <a:pt x="4552152" y="3107974"/>
                    </a:lnTo>
                    <a:cubicBezTo>
                      <a:pt x="4550623" y="3110595"/>
                      <a:pt x="4547801" y="3112215"/>
                      <a:pt x="4544761" y="3112197"/>
                    </a:cubicBezTo>
                    <a:lnTo>
                      <a:pt x="4544761" y="3112197"/>
                    </a:lnTo>
                    <a:cubicBezTo>
                      <a:pt x="4543214" y="3112197"/>
                      <a:pt x="4541684" y="3111742"/>
                      <a:pt x="4540392" y="3110905"/>
                    </a:cubicBezTo>
                    <a:close/>
                    <a:moveTo>
                      <a:pt x="162615" y="3079957"/>
                    </a:moveTo>
                    <a:cubicBezTo>
                      <a:pt x="158934" y="3077026"/>
                      <a:pt x="158328" y="3071674"/>
                      <a:pt x="161259" y="3067979"/>
                    </a:cubicBezTo>
                    <a:cubicBezTo>
                      <a:pt x="161281" y="3067961"/>
                      <a:pt x="161301" y="3067924"/>
                      <a:pt x="161323" y="3067906"/>
                    </a:cubicBezTo>
                    <a:lnTo>
                      <a:pt x="161323" y="3067906"/>
                    </a:lnTo>
                    <a:cubicBezTo>
                      <a:pt x="164243" y="3064211"/>
                      <a:pt x="169611" y="3063573"/>
                      <a:pt x="173314" y="3066486"/>
                    </a:cubicBezTo>
                    <a:cubicBezTo>
                      <a:pt x="173365" y="3066541"/>
                      <a:pt x="173416" y="3066577"/>
                      <a:pt x="173465" y="3066614"/>
                    </a:cubicBezTo>
                    <a:lnTo>
                      <a:pt x="173465" y="3066614"/>
                    </a:lnTo>
                    <a:cubicBezTo>
                      <a:pt x="177150" y="3069599"/>
                      <a:pt x="177728" y="3074987"/>
                      <a:pt x="174757" y="3078683"/>
                    </a:cubicBezTo>
                    <a:lnTo>
                      <a:pt x="174757" y="3078683"/>
                    </a:lnTo>
                    <a:cubicBezTo>
                      <a:pt x="173126" y="3080722"/>
                      <a:pt x="170647" y="3081887"/>
                      <a:pt x="168040" y="3081851"/>
                    </a:cubicBezTo>
                    <a:lnTo>
                      <a:pt x="168040" y="3081851"/>
                    </a:lnTo>
                    <a:cubicBezTo>
                      <a:pt x="166083" y="3081851"/>
                      <a:pt x="164186" y="3081195"/>
                      <a:pt x="162652" y="3079976"/>
                    </a:cubicBezTo>
                    <a:close/>
                    <a:moveTo>
                      <a:pt x="4599374" y="3026200"/>
                    </a:moveTo>
                    <a:cubicBezTo>
                      <a:pt x="4595806" y="3023033"/>
                      <a:pt x="4595460" y="3017571"/>
                      <a:pt x="4598609" y="3013967"/>
                    </a:cubicBezTo>
                    <a:lnTo>
                      <a:pt x="4598609" y="3013967"/>
                    </a:lnTo>
                    <a:cubicBezTo>
                      <a:pt x="4601759" y="3010417"/>
                      <a:pt x="4607202" y="3010107"/>
                      <a:pt x="4610733" y="3013257"/>
                    </a:cubicBezTo>
                    <a:cubicBezTo>
                      <a:pt x="4610752" y="3013275"/>
                      <a:pt x="4610752" y="3013275"/>
                      <a:pt x="4610752" y="3013275"/>
                    </a:cubicBezTo>
                    <a:lnTo>
                      <a:pt x="4610752" y="3013275"/>
                    </a:lnTo>
                    <a:cubicBezTo>
                      <a:pt x="4614320" y="3016370"/>
                      <a:pt x="4614702" y="3021776"/>
                      <a:pt x="4611589" y="3025344"/>
                    </a:cubicBezTo>
                    <a:cubicBezTo>
                      <a:pt x="4611571" y="3025363"/>
                      <a:pt x="4611553" y="3025399"/>
                      <a:pt x="4611534" y="3025417"/>
                    </a:cubicBezTo>
                    <a:lnTo>
                      <a:pt x="4611534" y="3025417"/>
                    </a:lnTo>
                    <a:cubicBezTo>
                      <a:pt x="4609896" y="3027274"/>
                      <a:pt x="4607548" y="3028330"/>
                      <a:pt x="4605072" y="3028348"/>
                    </a:cubicBezTo>
                    <a:lnTo>
                      <a:pt x="4605072" y="3028348"/>
                    </a:lnTo>
                    <a:cubicBezTo>
                      <a:pt x="4602997" y="3028348"/>
                      <a:pt x="4601012" y="3027620"/>
                      <a:pt x="4599411" y="3026309"/>
                    </a:cubicBezTo>
                    <a:close/>
                    <a:moveTo>
                      <a:pt x="225784" y="2997965"/>
                    </a:moveTo>
                    <a:cubicBezTo>
                      <a:pt x="221932" y="2995216"/>
                      <a:pt x="221040" y="2989864"/>
                      <a:pt x="223793" y="2986005"/>
                    </a:cubicBezTo>
                    <a:cubicBezTo>
                      <a:pt x="223802" y="2985987"/>
                      <a:pt x="223809" y="2985987"/>
                      <a:pt x="223818" y="2985968"/>
                    </a:cubicBezTo>
                    <a:lnTo>
                      <a:pt x="223818" y="2985968"/>
                    </a:lnTo>
                    <a:cubicBezTo>
                      <a:pt x="226547" y="2982091"/>
                      <a:pt x="231897" y="2981181"/>
                      <a:pt x="235767" y="2983911"/>
                    </a:cubicBezTo>
                    <a:cubicBezTo>
                      <a:pt x="235771" y="2983911"/>
                      <a:pt x="235775" y="2983911"/>
                      <a:pt x="235778" y="2983911"/>
                    </a:cubicBezTo>
                    <a:lnTo>
                      <a:pt x="235778" y="2983911"/>
                    </a:lnTo>
                    <a:cubicBezTo>
                      <a:pt x="239663" y="2986678"/>
                      <a:pt x="240590" y="2992067"/>
                      <a:pt x="237854" y="2995981"/>
                    </a:cubicBezTo>
                    <a:lnTo>
                      <a:pt x="237854" y="2995981"/>
                    </a:lnTo>
                    <a:cubicBezTo>
                      <a:pt x="236206" y="2998238"/>
                      <a:pt x="233587" y="2999585"/>
                      <a:pt x="230790" y="2999622"/>
                    </a:cubicBezTo>
                    <a:lnTo>
                      <a:pt x="230790" y="2999622"/>
                    </a:lnTo>
                    <a:cubicBezTo>
                      <a:pt x="228988" y="2999622"/>
                      <a:pt x="227235" y="2999039"/>
                      <a:pt x="225784" y="2997965"/>
                    </a:cubicBezTo>
                    <a:close/>
                    <a:moveTo>
                      <a:pt x="4676597" y="2957915"/>
                    </a:moveTo>
                    <a:cubicBezTo>
                      <a:pt x="4673102" y="2954693"/>
                      <a:pt x="4672883" y="2949250"/>
                      <a:pt x="4676105" y="2945755"/>
                    </a:cubicBezTo>
                    <a:cubicBezTo>
                      <a:pt x="4676123" y="2945719"/>
                      <a:pt x="4676142" y="2945701"/>
                      <a:pt x="4676160" y="2945682"/>
                    </a:cubicBezTo>
                    <a:lnTo>
                      <a:pt x="4676160" y="2945682"/>
                    </a:lnTo>
                    <a:cubicBezTo>
                      <a:pt x="4679437" y="2942223"/>
                      <a:pt x="4684916" y="2942059"/>
                      <a:pt x="4688393" y="2945336"/>
                    </a:cubicBezTo>
                    <a:lnTo>
                      <a:pt x="4688393" y="2945336"/>
                    </a:lnTo>
                    <a:cubicBezTo>
                      <a:pt x="4691834" y="2948577"/>
                      <a:pt x="4691998" y="2954002"/>
                      <a:pt x="4688757" y="2957460"/>
                    </a:cubicBezTo>
                    <a:cubicBezTo>
                      <a:pt x="4688757" y="2957460"/>
                      <a:pt x="4688739" y="2957479"/>
                      <a:pt x="4688739" y="2957479"/>
                    </a:cubicBezTo>
                    <a:lnTo>
                      <a:pt x="4688739" y="2957479"/>
                    </a:lnTo>
                    <a:cubicBezTo>
                      <a:pt x="4687119" y="2959244"/>
                      <a:pt x="4684843" y="2960246"/>
                      <a:pt x="4682458" y="2960246"/>
                    </a:cubicBezTo>
                    <a:lnTo>
                      <a:pt x="4682458" y="2960246"/>
                    </a:lnTo>
                    <a:cubicBezTo>
                      <a:pt x="4680292" y="2960227"/>
                      <a:pt x="4678199" y="2959390"/>
                      <a:pt x="4676615" y="2957897"/>
                    </a:cubicBezTo>
                    <a:close/>
                    <a:moveTo>
                      <a:pt x="276611" y="2908109"/>
                    </a:moveTo>
                    <a:cubicBezTo>
                      <a:pt x="272196" y="2906434"/>
                      <a:pt x="269981" y="2901482"/>
                      <a:pt x="271665" y="2897058"/>
                    </a:cubicBezTo>
                    <a:cubicBezTo>
                      <a:pt x="271675" y="2897040"/>
                      <a:pt x="271685" y="2897004"/>
                      <a:pt x="271695" y="2896986"/>
                    </a:cubicBezTo>
                    <a:lnTo>
                      <a:pt x="271695" y="2896986"/>
                    </a:lnTo>
                    <a:cubicBezTo>
                      <a:pt x="273401" y="2892562"/>
                      <a:pt x="278364" y="2890378"/>
                      <a:pt x="282782" y="2892071"/>
                    </a:cubicBezTo>
                    <a:cubicBezTo>
                      <a:pt x="282795" y="2892071"/>
                      <a:pt x="282806" y="2892089"/>
                      <a:pt x="282818" y="2892089"/>
                    </a:cubicBezTo>
                    <a:lnTo>
                      <a:pt x="282818" y="2892089"/>
                    </a:lnTo>
                    <a:cubicBezTo>
                      <a:pt x="287227" y="2893818"/>
                      <a:pt x="289414" y="2898788"/>
                      <a:pt x="287715" y="2903212"/>
                    </a:cubicBezTo>
                    <a:lnTo>
                      <a:pt x="287715" y="2903212"/>
                    </a:lnTo>
                    <a:cubicBezTo>
                      <a:pt x="286437" y="2906525"/>
                      <a:pt x="283250" y="2908691"/>
                      <a:pt x="279705" y="2908673"/>
                    </a:cubicBezTo>
                    <a:lnTo>
                      <a:pt x="279705" y="2908673"/>
                    </a:lnTo>
                    <a:cubicBezTo>
                      <a:pt x="278626" y="2908691"/>
                      <a:pt x="277555" y="2908491"/>
                      <a:pt x="276556" y="2908090"/>
                    </a:cubicBezTo>
                    <a:close/>
                    <a:moveTo>
                      <a:pt x="4762303" y="2900099"/>
                    </a:moveTo>
                    <a:cubicBezTo>
                      <a:pt x="4759754" y="2896094"/>
                      <a:pt x="4760901" y="2890796"/>
                      <a:pt x="4764888" y="2888211"/>
                    </a:cubicBezTo>
                    <a:lnTo>
                      <a:pt x="4764888" y="2888211"/>
                    </a:lnTo>
                    <a:cubicBezTo>
                      <a:pt x="4768874" y="2885644"/>
                      <a:pt x="4774172" y="2886791"/>
                      <a:pt x="4776739" y="2890778"/>
                    </a:cubicBezTo>
                    <a:cubicBezTo>
                      <a:pt x="4776757" y="2890815"/>
                      <a:pt x="4776775" y="2890833"/>
                      <a:pt x="4776793" y="2890869"/>
                    </a:cubicBezTo>
                    <a:lnTo>
                      <a:pt x="4776793" y="2890869"/>
                    </a:lnTo>
                    <a:cubicBezTo>
                      <a:pt x="4779324" y="2894874"/>
                      <a:pt x="4778177" y="2900171"/>
                      <a:pt x="4774190" y="2902756"/>
                    </a:cubicBezTo>
                    <a:lnTo>
                      <a:pt x="4774190" y="2902756"/>
                    </a:lnTo>
                    <a:cubicBezTo>
                      <a:pt x="4772788" y="2903594"/>
                      <a:pt x="4771187" y="2904049"/>
                      <a:pt x="4769548" y="2904067"/>
                    </a:cubicBezTo>
                    <a:lnTo>
                      <a:pt x="4769548" y="2904067"/>
                    </a:lnTo>
                    <a:cubicBezTo>
                      <a:pt x="4766599" y="2904067"/>
                      <a:pt x="4763868" y="2902574"/>
                      <a:pt x="4762303" y="2900080"/>
                    </a:cubicBezTo>
                    <a:close/>
                    <a:moveTo>
                      <a:pt x="4849683" y="2844703"/>
                    </a:moveTo>
                    <a:cubicBezTo>
                      <a:pt x="4846990" y="2840807"/>
                      <a:pt x="4847954" y="2835473"/>
                      <a:pt x="4851850" y="2832779"/>
                    </a:cubicBezTo>
                    <a:cubicBezTo>
                      <a:pt x="4851868" y="2832761"/>
                      <a:pt x="4851905" y="2832743"/>
                      <a:pt x="4851923" y="2832724"/>
                    </a:cubicBezTo>
                    <a:lnTo>
                      <a:pt x="4851923" y="2832724"/>
                    </a:lnTo>
                    <a:cubicBezTo>
                      <a:pt x="4855855" y="2830067"/>
                      <a:pt x="4861189" y="2831068"/>
                      <a:pt x="4863901" y="2834964"/>
                    </a:cubicBezTo>
                    <a:lnTo>
                      <a:pt x="4863901" y="2834964"/>
                    </a:lnTo>
                    <a:cubicBezTo>
                      <a:pt x="4866577" y="2838896"/>
                      <a:pt x="4865576" y="2844248"/>
                      <a:pt x="4861662" y="2846942"/>
                    </a:cubicBezTo>
                    <a:lnTo>
                      <a:pt x="4861662" y="2846942"/>
                    </a:lnTo>
                    <a:cubicBezTo>
                      <a:pt x="4860242" y="2847943"/>
                      <a:pt x="4858549" y="2848489"/>
                      <a:pt x="4856819" y="2848489"/>
                    </a:cubicBezTo>
                    <a:lnTo>
                      <a:pt x="4856819" y="2848489"/>
                    </a:lnTo>
                    <a:cubicBezTo>
                      <a:pt x="4853907" y="2848508"/>
                      <a:pt x="4851176" y="2847088"/>
                      <a:pt x="4849538" y="2844685"/>
                    </a:cubicBezTo>
                    <a:close/>
                    <a:moveTo>
                      <a:pt x="304063" y="2808676"/>
                    </a:moveTo>
                    <a:cubicBezTo>
                      <a:pt x="299339" y="2808039"/>
                      <a:pt x="296018" y="2803707"/>
                      <a:pt x="296646" y="2798992"/>
                    </a:cubicBezTo>
                    <a:cubicBezTo>
                      <a:pt x="296650" y="2798973"/>
                      <a:pt x="296652" y="2798955"/>
                      <a:pt x="296654" y="2798937"/>
                    </a:cubicBezTo>
                    <a:lnTo>
                      <a:pt x="296654" y="2798937"/>
                    </a:lnTo>
                    <a:lnTo>
                      <a:pt x="296654" y="2799047"/>
                    </a:lnTo>
                    <a:lnTo>
                      <a:pt x="296654" y="2799047"/>
                    </a:lnTo>
                    <a:cubicBezTo>
                      <a:pt x="297234" y="2794350"/>
                      <a:pt x="301505" y="2791018"/>
                      <a:pt x="306195" y="2791601"/>
                    </a:cubicBezTo>
                    <a:cubicBezTo>
                      <a:pt x="306231" y="2791601"/>
                      <a:pt x="306265" y="2791619"/>
                      <a:pt x="306302" y="2791619"/>
                    </a:cubicBezTo>
                    <a:lnTo>
                      <a:pt x="306302" y="2791619"/>
                    </a:lnTo>
                    <a:cubicBezTo>
                      <a:pt x="310982" y="2792202"/>
                      <a:pt x="314308" y="2796461"/>
                      <a:pt x="313731" y="2801140"/>
                    </a:cubicBezTo>
                    <a:cubicBezTo>
                      <a:pt x="313724" y="2801195"/>
                      <a:pt x="313718" y="2801231"/>
                      <a:pt x="313711" y="2801286"/>
                    </a:cubicBezTo>
                    <a:lnTo>
                      <a:pt x="313711" y="2801286"/>
                    </a:lnTo>
                    <a:cubicBezTo>
                      <a:pt x="313116" y="2805545"/>
                      <a:pt x="309480" y="2808731"/>
                      <a:pt x="305173" y="2808768"/>
                    </a:cubicBezTo>
                    <a:lnTo>
                      <a:pt x="305173" y="2808768"/>
                    </a:lnTo>
                    <a:cubicBezTo>
                      <a:pt x="304736" y="2808749"/>
                      <a:pt x="304299" y="2808658"/>
                      <a:pt x="303954" y="2808658"/>
                    </a:cubicBezTo>
                    <a:close/>
                    <a:moveTo>
                      <a:pt x="4928800" y="2778730"/>
                    </a:moveTo>
                    <a:cubicBezTo>
                      <a:pt x="4925286" y="2775526"/>
                      <a:pt x="4925031" y="2770083"/>
                      <a:pt x="4928217" y="2766570"/>
                    </a:cubicBezTo>
                    <a:cubicBezTo>
                      <a:pt x="4928253" y="2766552"/>
                      <a:pt x="4928272" y="2766515"/>
                      <a:pt x="4928290" y="2766497"/>
                    </a:cubicBezTo>
                    <a:lnTo>
                      <a:pt x="4928290" y="2766497"/>
                    </a:lnTo>
                    <a:cubicBezTo>
                      <a:pt x="4931512" y="2763038"/>
                      <a:pt x="4936918" y="2762820"/>
                      <a:pt x="4940432" y="2765987"/>
                    </a:cubicBezTo>
                    <a:lnTo>
                      <a:pt x="4940432" y="2765987"/>
                    </a:lnTo>
                    <a:cubicBezTo>
                      <a:pt x="4943927" y="2769191"/>
                      <a:pt x="4944164" y="2774616"/>
                      <a:pt x="4940960" y="2778093"/>
                    </a:cubicBezTo>
                    <a:cubicBezTo>
                      <a:pt x="4940960" y="2778111"/>
                      <a:pt x="4940942" y="2778111"/>
                      <a:pt x="4940942" y="2778130"/>
                    </a:cubicBezTo>
                    <a:lnTo>
                      <a:pt x="4940942" y="2778130"/>
                    </a:lnTo>
                    <a:cubicBezTo>
                      <a:pt x="4939322" y="2779932"/>
                      <a:pt x="4937010" y="2780969"/>
                      <a:pt x="4934570" y="2780969"/>
                    </a:cubicBezTo>
                    <a:lnTo>
                      <a:pt x="4934570" y="2780969"/>
                    </a:lnTo>
                    <a:cubicBezTo>
                      <a:pt x="4932441" y="2780969"/>
                      <a:pt x="4930383" y="2780169"/>
                      <a:pt x="4928800" y="2778730"/>
                    </a:cubicBezTo>
                    <a:close/>
                    <a:moveTo>
                      <a:pt x="298875" y="2697685"/>
                    </a:moveTo>
                    <a:lnTo>
                      <a:pt x="298875" y="2697685"/>
                    </a:lnTo>
                    <a:lnTo>
                      <a:pt x="298875" y="2697685"/>
                    </a:lnTo>
                    <a:cubicBezTo>
                      <a:pt x="298520" y="2692952"/>
                      <a:pt x="302060" y="2688819"/>
                      <a:pt x="306793" y="2688455"/>
                    </a:cubicBezTo>
                    <a:lnTo>
                      <a:pt x="306793" y="2688455"/>
                    </a:lnTo>
                    <a:cubicBezTo>
                      <a:pt x="311528" y="2688055"/>
                      <a:pt x="315690" y="2691568"/>
                      <a:pt x="316096" y="2696301"/>
                    </a:cubicBezTo>
                    <a:lnTo>
                      <a:pt x="316096" y="2696301"/>
                    </a:lnTo>
                    <a:cubicBezTo>
                      <a:pt x="316433" y="2701034"/>
                      <a:pt x="312910" y="2705185"/>
                      <a:pt x="308177" y="2705604"/>
                    </a:cubicBezTo>
                    <a:lnTo>
                      <a:pt x="307485" y="2705604"/>
                    </a:lnTo>
                    <a:cubicBezTo>
                      <a:pt x="302978" y="2705640"/>
                      <a:pt x="299209" y="2702181"/>
                      <a:pt x="298875" y="2697685"/>
                    </a:cubicBezTo>
                    <a:close/>
                    <a:moveTo>
                      <a:pt x="4990567" y="2696064"/>
                    </a:moveTo>
                    <a:cubicBezTo>
                      <a:pt x="4986416" y="2693734"/>
                      <a:pt x="4984924" y="2688510"/>
                      <a:pt x="4987217" y="2684341"/>
                    </a:cubicBezTo>
                    <a:lnTo>
                      <a:pt x="4987217" y="2684341"/>
                    </a:lnTo>
                    <a:cubicBezTo>
                      <a:pt x="4989493" y="2680154"/>
                      <a:pt x="4994754" y="2678606"/>
                      <a:pt x="4998941" y="2680882"/>
                    </a:cubicBezTo>
                    <a:lnTo>
                      <a:pt x="4998941" y="2680882"/>
                    </a:lnTo>
                    <a:cubicBezTo>
                      <a:pt x="5003091" y="2683212"/>
                      <a:pt x="5004584" y="2688437"/>
                      <a:pt x="5002290" y="2692606"/>
                    </a:cubicBezTo>
                    <a:lnTo>
                      <a:pt x="5002290" y="2692606"/>
                    </a:lnTo>
                    <a:cubicBezTo>
                      <a:pt x="5000797" y="2695355"/>
                      <a:pt x="4997921" y="2697084"/>
                      <a:pt x="4994790" y="2697102"/>
                    </a:cubicBezTo>
                    <a:lnTo>
                      <a:pt x="4994790" y="2697102"/>
                    </a:lnTo>
                    <a:cubicBezTo>
                      <a:pt x="4993316" y="2697102"/>
                      <a:pt x="4991878" y="2696738"/>
                      <a:pt x="4990567" y="2696064"/>
                    </a:cubicBezTo>
                    <a:close/>
                    <a:moveTo>
                      <a:pt x="280397" y="2598016"/>
                    </a:moveTo>
                    <a:cubicBezTo>
                      <a:pt x="278957" y="2593520"/>
                      <a:pt x="281438" y="2588695"/>
                      <a:pt x="285939" y="2587257"/>
                    </a:cubicBezTo>
                    <a:cubicBezTo>
                      <a:pt x="285960" y="2587257"/>
                      <a:pt x="285982" y="2587239"/>
                      <a:pt x="286004" y="2587239"/>
                    </a:cubicBezTo>
                    <a:lnTo>
                      <a:pt x="286004" y="2587239"/>
                    </a:lnTo>
                    <a:cubicBezTo>
                      <a:pt x="290468" y="2585783"/>
                      <a:pt x="295266" y="2588222"/>
                      <a:pt x="296719" y="2592682"/>
                    </a:cubicBezTo>
                    <a:cubicBezTo>
                      <a:pt x="296734" y="2592737"/>
                      <a:pt x="296748" y="2592773"/>
                      <a:pt x="296763" y="2592828"/>
                    </a:cubicBezTo>
                    <a:lnTo>
                      <a:pt x="296763" y="2592828"/>
                    </a:lnTo>
                    <a:cubicBezTo>
                      <a:pt x="298259" y="2597343"/>
                      <a:pt x="295813" y="2602221"/>
                      <a:pt x="291298" y="2603714"/>
                    </a:cubicBezTo>
                    <a:cubicBezTo>
                      <a:pt x="291258" y="2603732"/>
                      <a:pt x="291216" y="2603732"/>
                      <a:pt x="291174" y="2603750"/>
                    </a:cubicBezTo>
                    <a:lnTo>
                      <a:pt x="291174" y="2603750"/>
                    </a:lnTo>
                    <a:cubicBezTo>
                      <a:pt x="290333" y="2603987"/>
                      <a:pt x="289463" y="2604114"/>
                      <a:pt x="288589" y="2604096"/>
                    </a:cubicBezTo>
                    <a:lnTo>
                      <a:pt x="288589" y="2604096"/>
                    </a:lnTo>
                    <a:cubicBezTo>
                      <a:pt x="284808" y="2604114"/>
                      <a:pt x="281468" y="2601639"/>
                      <a:pt x="280397" y="2598016"/>
                    </a:cubicBezTo>
                    <a:close/>
                    <a:moveTo>
                      <a:pt x="5031217" y="2601184"/>
                    </a:moveTo>
                    <a:cubicBezTo>
                      <a:pt x="5026648" y="2599909"/>
                      <a:pt x="5023935" y="2595194"/>
                      <a:pt x="5025173" y="2590607"/>
                    </a:cubicBezTo>
                    <a:lnTo>
                      <a:pt x="5025173" y="2590607"/>
                    </a:lnTo>
                    <a:cubicBezTo>
                      <a:pt x="5026447" y="2586038"/>
                      <a:pt x="5031199" y="2583380"/>
                      <a:pt x="5035768" y="2584654"/>
                    </a:cubicBezTo>
                    <a:cubicBezTo>
                      <a:pt x="5035768" y="2584654"/>
                      <a:pt x="5035768" y="2584654"/>
                      <a:pt x="5035768" y="2584654"/>
                    </a:cubicBezTo>
                    <a:lnTo>
                      <a:pt x="5035768" y="2584654"/>
                    </a:lnTo>
                    <a:cubicBezTo>
                      <a:pt x="5040283" y="2585801"/>
                      <a:pt x="5043013" y="2590388"/>
                      <a:pt x="5041867" y="2594903"/>
                    </a:cubicBezTo>
                    <a:cubicBezTo>
                      <a:pt x="5041848" y="2594976"/>
                      <a:pt x="5041812" y="2595067"/>
                      <a:pt x="5041794" y="2595158"/>
                    </a:cubicBezTo>
                    <a:lnTo>
                      <a:pt x="5041794" y="2595158"/>
                    </a:lnTo>
                    <a:cubicBezTo>
                      <a:pt x="5040829" y="2598926"/>
                      <a:pt x="5037425" y="2601548"/>
                      <a:pt x="5033529" y="2601529"/>
                    </a:cubicBezTo>
                    <a:lnTo>
                      <a:pt x="5033529" y="2601529"/>
                    </a:lnTo>
                    <a:cubicBezTo>
                      <a:pt x="5032764" y="2601548"/>
                      <a:pt x="5031982" y="2601420"/>
                      <a:pt x="5031253" y="2601184"/>
                    </a:cubicBezTo>
                    <a:close/>
                    <a:moveTo>
                      <a:pt x="236707" y="2506849"/>
                    </a:moveTo>
                    <a:cubicBezTo>
                      <a:pt x="234222" y="2502844"/>
                      <a:pt x="235449" y="2497601"/>
                      <a:pt x="239445" y="2495107"/>
                    </a:cubicBezTo>
                    <a:cubicBezTo>
                      <a:pt x="239477" y="2495089"/>
                      <a:pt x="239512" y="2495070"/>
                      <a:pt x="239547" y="2495052"/>
                    </a:cubicBezTo>
                    <a:lnTo>
                      <a:pt x="239547" y="2495052"/>
                    </a:lnTo>
                    <a:cubicBezTo>
                      <a:pt x="243615" y="2492558"/>
                      <a:pt x="248927" y="2493833"/>
                      <a:pt x="251434" y="2497892"/>
                    </a:cubicBezTo>
                    <a:lnTo>
                      <a:pt x="251434" y="2497892"/>
                    </a:lnTo>
                    <a:cubicBezTo>
                      <a:pt x="253890" y="2501934"/>
                      <a:pt x="252621" y="2507213"/>
                      <a:pt x="248594" y="2509689"/>
                    </a:cubicBezTo>
                    <a:lnTo>
                      <a:pt x="248594" y="2509689"/>
                    </a:lnTo>
                    <a:cubicBezTo>
                      <a:pt x="247245" y="2510508"/>
                      <a:pt x="245698" y="2510963"/>
                      <a:pt x="244116" y="2510981"/>
                    </a:cubicBezTo>
                    <a:lnTo>
                      <a:pt x="244116" y="2510981"/>
                    </a:lnTo>
                    <a:cubicBezTo>
                      <a:pt x="241092" y="2510999"/>
                      <a:pt x="238280" y="2509434"/>
                      <a:pt x="236707" y="2506849"/>
                    </a:cubicBezTo>
                    <a:close/>
                    <a:moveTo>
                      <a:pt x="5049112" y="2499567"/>
                    </a:moveTo>
                    <a:cubicBezTo>
                      <a:pt x="5044415" y="2499440"/>
                      <a:pt x="5040720" y="2495526"/>
                      <a:pt x="5040847" y="2490847"/>
                    </a:cubicBezTo>
                    <a:cubicBezTo>
                      <a:pt x="5040847" y="2490792"/>
                      <a:pt x="5040847" y="2490756"/>
                      <a:pt x="5040847" y="2490702"/>
                    </a:cubicBezTo>
                    <a:lnTo>
                      <a:pt x="5040847" y="2490702"/>
                    </a:lnTo>
                    <a:cubicBezTo>
                      <a:pt x="5040974" y="2485987"/>
                      <a:pt x="5044907" y="2482273"/>
                      <a:pt x="5049622" y="2482419"/>
                    </a:cubicBezTo>
                    <a:cubicBezTo>
                      <a:pt x="5049694" y="2482419"/>
                      <a:pt x="5049749" y="2482419"/>
                      <a:pt x="5049804" y="2482419"/>
                    </a:cubicBezTo>
                    <a:lnTo>
                      <a:pt x="5049804" y="2482419"/>
                    </a:lnTo>
                    <a:cubicBezTo>
                      <a:pt x="5054537" y="2482582"/>
                      <a:pt x="5058232" y="2486551"/>
                      <a:pt x="5058068" y="2491284"/>
                    </a:cubicBezTo>
                    <a:cubicBezTo>
                      <a:pt x="5058068" y="2491320"/>
                      <a:pt x="5058068" y="2491339"/>
                      <a:pt x="5058068" y="2491375"/>
                    </a:cubicBezTo>
                    <a:lnTo>
                      <a:pt x="5058068" y="2491375"/>
                    </a:lnTo>
                    <a:cubicBezTo>
                      <a:pt x="5057814" y="2495963"/>
                      <a:pt x="5054045" y="2499549"/>
                      <a:pt x="5049458" y="2499567"/>
                    </a:cubicBezTo>
                    <a:lnTo>
                      <a:pt x="5049112" y="2499567"/>
                    </a:lnTo>
                    <a:close/>
                    <a:moveTo>
                      <a:pt x="177033" y="2423892"/>
                    </a:moveTo>
                    <a:cubicBezTo>
                      <a:pt x="174033" y="2420251"/>
                      <a:pt x="174552" y="2414880"/>
                      <a:pt x="178191" y="2411877"/>
                    </a:cubicBezTo>
                    <a:cubicBezTo>
                      <a:pt x="178211" y="2411859"/>
                      <a:pt x="178233" y="2411840"/>
                      <a:pt x="178253" y="2411822"/>
                    </a:cubicBezTo>
                    <a:lnTo>
                      <a:pt x="178253" y="2411822"/>
                    </a:lnTo>
                    <a:cubicBezTo>
                      <a:pt x="181910" y="2408800"/>
                      <a:pt x="187326" y="2409310"/>
                      <a:pt x="190349" y="2412969"/>
                    </a:cubicBezTo>
                    <a:cubicBezTo>
                      <a:pt x="190366" y="2412987"/>
                      <a:pt x="190380" y="2413005"/>
                      <a:pt x="190395" y="2413024"/>
                    </a:cubicBezTo>
                    <a:lnTo>
                      <a:pt x="190395" y="2413024"/>
                    </a:lnTo>
                    <a:cubicBezTo>
                      <a:pt x="193393" y="2416719"/>
                      <a:pt x="192831" y="2422144"/>
                      <a:pt x="189139" y="2425130"/>
                    </a:cubicBezTo>
                    <a:cubicBezTo>
                      <a:pt x="189128" y="2425148"/>
                      <a:pt x="189115" y="2425148"/>
                      <a:pt x="189102" y="2425166"/>
                    </a:cubicBezTo>
                    <a:lnTo>
                      <a:pt x="189102" y="2425166"/>
                    </a:lnTo>
                    <a:cubicBezTo>
                      <a:pt x="187593" y="2426386"/>
                      <a:pt x="185705" y="2427023"/>
                      <a:pt x="183769" y="2426986"/>
                    </a:cubicBezTo>
                    <a:lnTo>
                      <a:pt x="183769" y="2426986"/>
                    </a:lnTo>
                    <a:cubicBezTo>
                      <a:pt x="181165" y="2427059"/>
                      <a:pt x="178680" y="2425912"/>
                      <a:pt x="177033" y="2423892"/>
                    </a:cubicBezTo>
                    <a:close/>
                    <a:moveTo>
                      <a:pt x="5033657" y="2389595"/>
                    </a:moveTo>
                    <a:cubicBezTo>
                      <a:pt x="5032764" y="2384989"/>
                      <a:pt x="5035768" y="2380529"/>
                      <a:pt x="5040374" y="2379637"/>
                    </a:cubicBezTo>
                    <a:cubicBezTo>
                      <a:pt x="5040428" y="2379619"/>
                      <a:pt x="5040483" y="2379601"/>
                      <a:pt x="5040538" y="2379601"/>
                    </a:cubicBezTo>
                    <a:lnTo>
                      <a:pt x="5040538" y="2379601"/>
                    </a:lnTo>
                    <a:cubicBezTo>
                      <a:pt x="5045143" y="2378654"/>
                      <a:pt x="5049622" y="2381621"/>
                      <a:pt x="5050568" y="2386227"/>
                    </a:cubicBezTo>
                    <a:cubicBezTo>
                      <a:pt x="5050587" y="2386300"/>
                      <a:pt x="5050605" y="2386391"/>
                      <a:pt x="5050623" y="2386482"/>
                    </a:cubicBezTo>
                    <a:lnTo>
                      <a:pt x="5050623" y="2386482"/>
                    </a:lnTo>
                    <a:cubicBezTo>
                      <a:pt x="5051478" y="2391142"/>
                      <a:pt x="5048402" y="2395602"/>
                      <a:pt x="5043742" y="2396476"/>
                    </a:cubicBezTo>
                    <a:cubicBezTo>
                      <a:pt x="5043742" y="2396476"/>
                      <a:pt x="5043723" y="2396476"/>
                      <a:pt x="5043723" y="2396476"/>
                    </a:cubicBezTo>
                    <a:lnTo>
                      <a:pt x="5043723" y="2396476"/>
                    </a:lnTo>
                    <a:cubicBezTo>
                      <a:pt x="5043214" y="2396585"/>
                      <a:pt x="5042704" y="2396640"/>
                      <a:pt x="5042176" y="2396658"/>
                    </a:cubicBezTo>
                    <a:lnTo>
                      <a:pt x="5042176" y="2396658"/>
                    </a:lnTo>
                    <a:cubicBezTo>
                      <a:pt x="5038007" y="2396658"/>
                      <a:pt x="5034421" y="2393691"/>
                      <a:pt x="5033657" y="2389595"/>
                    </a:cubicBezTo>
                    <a:close/>
                    <a:moveTo>
                      <a:pt x="120873" y="2334982"/>
                    </a:moveTo>
                    <a:cubicBezTo>
                      <a:pt x="118821" y="2330667"/>
                      <a:pt x="120654" y="2325515"/>
                      <a:pt x="124967" y="2323459"/>
                    </a:cubicBezTo>
                    <a:cubicBezTo>
                      <a:pt x="124979" y="2323459"/>
                      <a:pt x="124992" y="2323440"/>
                      <a:pt x="125005" y="2323440"/>
                    </a:cubicBezTo>
                    <a:lnTo>
                      <a:pt x="125005" y="2323440"/>
                    </a:lnTo>
                    <a:cubicBezTo>
                      <a:pt x="129310" y="2321456"/>
                      <a:pt x="134411" y="2323295"/>
                      <a:pt x="136456" y="2327573"/>
                    </a:cubicBezTo>
                    <a:lnTo>
                      <a:pt x="136456" y="2327573"/>
                    </a:lnTo>
                    <a:cubicBezTo>
                      <a:pt x="138474" y="2331869"/>
                      <a:pt x="136625" y="2337002"/>
                      <a:pt x="132323" y="2339023"/>
                    </a:cubicBezTo>
                    <a:lnTo>
                      <a:pt x="132323" y="2339023"/>
                    </a:lnTo>
                    <a:cubicBezTo>
                      <a:pt x="131198" y="2339606"/>
                      <a:pt x="129949" y="2339897"/>
                      <a:pt x="128682" y="2339897"/>
                    </a:cubicBezTo>
                    <a:lnTo>
                      <a:pt x="128682" y="2339897"/>
                    </a:lnTo>
                    <a:cubicBezTo>
                      <a:pt x="125338" y="2339915"/>
                      <a:pt x="122289" y="2337985"/>
                      <a:pt x="120873" y="2334963"/>
                    </a:cubicBezTo>
                    <a:close/>
                    <a:moveTo>
                      <a:pt x="5004420" y="2292675"/>
                    </a:moveTo>
                    <a:cubicBezTo>
                      <a:pt x="5002582" y="2288269"/>
                      <a:pt x="5004602" y="2283209"/>
                      <a:pt x="5008971" y="2281297"/>
                    </a:cubicBezTo>
                    <a:lnTo>
                      <a:pt x="5008971" y="2281297"/>
                    </a:lnTo>
                    <a:cubicBezTo>
                      <a:pt x="5013358" y="2279459"/>
                      <a:pt x="5018401" y="2281497"/>
                      <a:pt x="5020276" y="2285867"/>
                    </a:cubicBezTo>
                    <a:lnTo>
                      <a:pt x="5020276" y="2285867"/>
                    </a:lnTo>
                    <a:cubicBezTo>
                      <a:pt x="5022133" y="2290217"/>
                      <a:pt x="5020131" y="2295260"/>
                      <a:pt x="5015780" y="2297153"/>
                    </a:cubicBezTo>
                    <a:lnTo>
                      <a:pt x="5015780" y="2297153"/>
                    </a:lnTo>
                    <a:cubicBezTo>
                      <a:pt x="5014706" y="2297645"/>
                      <a:pt x="5013522" y="2297881"/>
                      <a:pt x="5012339" y="2297845"/>
                    </a:cubicBezTo>
                    <a:lnTo>
                      <a:pt x="5012339" y="2297845"/>
                    </a:lnTo>
                    <a:cubicBezTo>
                      <a:pt x="5008917" y="2297845"/>
                      <a:pt x="5005804" y="2295806"/>
                      <a:pt x="5004420" y="2292675"/>
                    </a:cubicBezTo>
                    <a:close/>
                    <a:moveTo>
                      <a:pt x="87686" y="2235022"/>
                    </a:moveTo>
                    <a:lnTo>
                      <a:pt x="87686" y="2235022"/>
                    </a:lnTo>
                    <a:cubicBezTo>
                      <a:pt x="86738" y="2230416"/>
                      <a:pt x="89703" y="2225901"/>
                      <a:pt x="94313" y="2224955"/>
                    </a:cubicBezTo>
                    <a:cubicBezTo>
                      <a:pt x="94349" y="2224955"/>
                      <a:pt x="94385" y="2224937"/>
                      <a:pt x="94422" y="2224937"/>
                    </a:cubicBezTo>
                    <a:lnTo>
                      <a:pt x="94422" y="2224937"/>
                    </a:lnTo>
                    <a:cubicBezTo>
                      <a:pt x="99058" y="2223972"/>
                      <a:pt x="103599" y="2226939"/>
                      <a:pt x="104565" y="2231581"/>
                    </a:cubicBezTo>
                    <a:cubicBezTo>
                      <a:pt x="104571" y="2231599"/>
                      <a:pt x="104574" y="2231636"/>
                      <a:pt x="104580" y="2231654"/>
                    </a:cubicBezTo>
                    <a:lnTo>
                      <a:pt x="104580" y="2231654"/>
                    </a:lnTo>
                    <a:cubicBezTo>
                      <a:pt x="105499" y="2236314"/>
                      <a:pt x="102506" y="2240847"/>
                      <a:pt x="97862" y="2241830"/>
                    </a:cubicBezTo>
                    <a:lnTo>
                      <a:pt x="97862" y="2241830"/>
                    </a:lnTo>
                    <a:cubicBezTo>
                      <a:pt x="97291" y="2241921"/>
                      <a:pt x="96712" y="2241976"/>
                      <a:pt x="96133" y="2241994"/>
                    </a:cubicBezTo>
                    <a:lnTo>
                      <a:pt x="96133" y="2241994"/>
                    </a:lnTo>
                    <a:cubicBezTo>
                      <a:pt x="92019" y="2241976"/>
                      <a:pt x="88489" y="2239063"/>
                      <a:pt x="87686" y="2235022"/>
                    </a:cubicBezTo>
                    <a:close/>
                    <a:moveTo>
                      <a:pt x="4954213" y="2204784"/>
                    </a:moveTo>
                    <a:lnTo>
                      <a:pt x="4954213" y="2204784"/>
                    </a:lnTo>
                    <a:cubicBezTo>
                      <a:pt x="4951373" y="2200998"/>
                      <a:pt x="4952138" y="2195646"/>
                      <a:pt x="4955906" y="2192806"/>
                    </a:cubicBezTo>
                    <a:cubicBezTo>
                      <a:pt x="4955961" y="2192770"/>
                      <a:pt x="4955997" y="2192751"/>
                      <a:pt x="4956033" y="2192715"/>
                    </a:cubicBezTo>
                    <a:lnTo>
                      <a:pt x="4956033" y="2192715"/>
                    </a:lnTo>
                    <a:cubicBezTo>
                      <a:pt x="4959874" y="2189893"/>
                      <a:pt x="4965263" y="2190712"/>
                      <a:pt x="4968084" y="2194535"/>
                    </a:cubicBezTo>
                    <a:lnTo>
                      <a:pt x="4968084" y="2194535"/>
                    </a:lnTo>
                    <a:cubicBezTo>
                      <a:pt x="4970924" y="2198322"/>
                      <a:pt x="4970142" y="2203674"/>
                      <a:pt x="4966373" y="2206514"/>
                    </a:cubicBezTo>
                    <a:cubicBezTo>
                      <a:pt x="4966337" y="2206532"/>
                      <a:pt x="4966300" y="2206568"/>
                      <a:pt x="4966264" y="2206587"/>
                    </a:cubicBezTo>
                    <a:lnTo>
                      <a:pt x="4966264" y="2206587"/>
                    </a:lnTo>
                    <a:cubicBezTo>
                      <a:pt x="4964789" y="2207661"/>
                      <a:pt x="4963005" y="2208243"/>
                      <a:pt x="4961185" y="2208225"/>
                    </a:cubicBezTo>
                    <a:lnTo>
                      <a:pt x="4961185" y="2208225"/>
                    </a:lnTo>
                    <a:cubicBezTo>
                      <a:pt x="4958454" y="2208243"/>
                      <a:pt x="4955869" y="2206969"/>
                      <a:pt x="4954213" y="2204784"/>
                    </a:cubicBezTo>
                    <a:close/>
                    <a:moveTo>
                      <a:pt x="87431" y="2139121"/>
                    </a:moveTo>
                    <a:cubicBezTo>
                      <a:pt x="82696" y="2138939"/>
                      <a:pt x="78983" y="2134989"/>
                      <a:pt x="79075" y="2130256"/>
                    </a:cubicBezTo>
                    <a:lnTo>
                      <a:pt x="79075" y="2130256"/>
                    </a:lnTo>
                    <a:cubicBezTo>
                      <a:pt x="79254" y="2125468"/>
                      <a:pt x="83264" y="2121736"/>
                      <a:pt x="88050" y="2121882"/>
                    </a:cubicBezTo>
                    <a:lnTo>
                      <a:pt x="88050" y="2121882"/>
                    </a:lnTo>
                    <a:cubicBezTo>
                      <a:pt x="92802" y="2122064"/>
                      <a:pt x="96503" y="2126069"/>
                      <a:pt x="96317" y="2130820"/>
                    </a:cubicBezTo>
                    <a:cubicBezTo>
                      <a:pt x="96317" y="2130838"/>
                      <a:pt x="96315" y="2130838"/>
                      <a:pt x="96315" y="2130857"/>
                    </a:cubicBezTo>
                    <a:lnTo>
                      <a:pt x="96315" y="2130857"/>
                    </a:lnTo>
                    <a:cubicBezTo>
                      <a:pt x="96148" y="2135481"/>
                      <a:pt x="92336" y="2139140"/>
                      <a:pt x="87704" y="2139121"/>
                    </a:cubicBezTo>
                    <a:lnTo>
                      <a:pt x="87431" y="2139121"/>
                    </a:lnTo>
                    <a:close/>
                    <a:moveTo>
                      <a:pt x="4885382" y="2130602"/>
                    </a:moveTo>
                    <a:cubicBezTo>
                      <a:pt x="4881759" y="2127507"/>
                      <a:pt x="4881341" y="2122064"/>
                      <a:pt x="4884435" y="2118441"/>
                    </a:cubicBezTo>
                    <a:lnTo>
                      <a:pt x="4884435" y="2118441"/>
                    </a:lnTo>
                    <a:cubicBezTo>
                      <a:pt x="4887530" y="2114819"/>
                      <a:pt x="4892955" y="2114400"/>
                      <a:pt x="4896578" y="2117495"/>
                    </a:cubicBezTo>
                    <a:cubicBezTo>
                      <a:pt x="4896578" y="2117495"/>
                      <a:pt x="4896578" y="2117495"/>
                      <a:pt x="4896578" y="2117495"/>
                    </a:cubicBezTo>
                    <a:lnTo>
                      <a:pt x="4896578" y="2117495"/>
                    </a:lnTo>
                    <a:cubicBezTo>
                      <a:pt x="4900200" y="2120589"/>
                      <a:pt x="4900619" y="2126032"/>
                      <a:pt x="4897525" y="2129655"/>
                    </a:cubicBezTo>
                    <a:lnTo>
                      <a:pt x="4897525" y="2129655"/>
                    </a:lnTo>
                    <a:cubicBezTo>
                      <a:pt x="4895886" y="2131548"/>
                      <a:pt x="4893501" y="2132641"/>
                      <a:pt x="4890989" y="2132659"/>
                    </a:cubicBezTo>
                    <a:lnTo>
                      <a:pt x="4890989" y="2132659"/>
                    </a:lnTo>
                    <a:cubicBezTo>
                      <a:pt x="4888914" y="2132695"/>
                      <a:pt x="4886893" y="2131985"/>
                      <a:pt x="4885291" y="2130656"/>
                    </a:cubicBezTo>
                    <a:close/>
                    <a:moveTo>
                      <a:pt x="4801369" y="2074168"/>
                    </a:moveTo>
                    <a:cubicBezTo>
                      <a:pt x="4797128" y="2072038"/>
                      <a:pt x="4795417" y="2066850"/>
                      <a:pt x="4797547" y="2062609"/>
                    </a:cubicBezTo>
                    <a:cubicBezTo>
                      <a:pt x="4797564" y="2062590"/>
                      <a:pt x="4797564" y="2062554"/>
                      <a:pt x="4797583" y="2062536"/>
                    </a:cubicBezTo>
                    <a:lnTo>
                      <a:pt x="4797583" y="2062536"/>
                    </a:lnTo>
                    <a:cubicBezTo>
                      <a:pt x="4799822" y="2058349"/>
                      <a:pt x="4804992" y="2056729"/>
                      <a:pt x="4809215" y="2058895"/>
                    </a:cubicBezTo>
                    <a:lnTo>
                      <a:pt x="4809215" y="2058895"/>
                    </a:lnTo>
                    <a:cubicBezTo>
                      <a:pt x="4813420" y="2061116"/>
                      <a:pt x="4815041" y="2066304"/>
                      <a:pt x="4812856" y="2070527"/>
                    </a:cubicBezTo>
                    <a:lnTo>
                      <a:pt x="4812856" y="2070527"/>
                    </a:lnTo>
                    <a:cubicBezTo>
                      <a:pt x="4811364" y="2073386"/>
                      <a:pt x="4808414" y="2075170"/>
                      <a:pt x="4805192" y="2075170"/>
                    </a:cubicBezTo>
                    <a:lnTo>
                      <a:pt x="4805192" y="2075170"/>
                    </a:lnTo>
                    <a:cubicBezTo>
                      <a:pt x="4803827" y="2075206"/>
                      <a:pt x="4802480" y="2074878"/>
                      <a:pt x="4801278" y="2074223"/>
                    </a:cubicBezTo>
                    <a:close/>
                    <a:moveTo>
                      <a:pt x="100611" y="2036758"/>
                    </a:moveTo>
                    <a:cubicBezTo>
                      <a:pt x="96058" y="2035612"/>
                      <a:pt x="93299" y="2030988"/>
                      <a:pt x="94447" y="2026437"/>
                    </a:cubicBezTo>
                    <a:cubicBezTo>
                      <a:pt x="94462" y="2026382"/>
                      <a:pt x="94478" y="2026309"/>
                      <a:pt x="94495" y="2026255"/>
                    </a:cubicBezTo>
                    <a:lnTo>
                      <a:pt x="94495" y="2026255"/>
                    </a:lnTo>
                    <a:cubicBezTo>
                      <a:pt x="95701" y="2021667"/>
                      <a:pt x="100402" y="2018918"/>
                      <a:pt x="104991" y="2020138"/>
                    </a:cubicBezTo>
                    <a:cubicBezTo>
                      <a:pt x="104998" y="2020138"/>
                      <a:pt x="105008" y="2020138"/>
                      <a:pt x="105017" y="2020138"/>
                    </a:cubicBezTo>
                    <a:lnTo>
                      <a:pt x="105017" y="2020138"/>
                    </a:lnTo>
                    <a:cubicBezTo>
                      <a:pt x="109593" y="2021358"/>
                      <a:pt x="112326" y="2026054"/>
                      <a:pt x="111133" y="2030642"/>
                    </a:cubicBezTo>
                    <a:lnTo>
                      <a:pt x="111133" y="2030642"/>
                    </a:lnTo>
                    <a:cubicBezTo>
                      <a:pt x="110141" y="2034446"/>
                      <a:pt x="106708" y="2037104"/>
                      <a:pt x="102778" y="2037104"/>
                    </a:cubicBezTo>
                    <a:lnTo>
                      <a:pt x="102778" y="2037104"/>
                    </a:lnTo>
                    <a:cubicBezTo>
                      <a:pt x="102044" y="2037086"/>
                      <a:pt x="101316" y="2036959"/>
                      <a:pt x="100611" y="2036758"/>
                    </a:cubicBezTo>
                    <a:close/>
                    <a:moveTo>
                      <a:pt x="4707198" y="2031297"/>
                    </a:moveTo>
                    <a:cubicBezTo>
                      <a:pt x="4702993" y="2029113"/>
                      <a:pt x="4701355" y="2023943"/>
                      <a:pt x="4703521" y="2019737"/>
                    </a:cubicBezTo>
                    <a:cubicBezTo>
                      <a:pt x="4703539" y="2019719"/>
                      <a:pt x="4703539" y="2019701"/>
                      <a:pt x="4703557" y="2019683"/>
                    </a:cubicBezTo>
                    <a:lnTo>
                      <a:pt x="4703557" y="2019683"/>
                    </a:lnTo>
                    <a:cubicBezTo>
                      <a:pt x="4705669" y="2015496"/>
                      <a:pt x="4710767" y="2013821"/>
                      <a:pt x="4714953" y="2015933"/>
                    </a:cubicBezTo>
                    <a:cubicBezTo>
                      <a:pt x="4715026" y="2015969"/>
                      <a:pt x="4715099" y="2016005"/>
                      <a:pt x="4715172" y="2016042"/>
                    </a:cubicBezTo>
                    <a:lnTo>
                      <a:pt x="4715172" y="2016042"/>
                    </a:lnTo>
                    <a:cubicBezTo>
                      <a:pt x="4719340" y="2018154"/>
                      <a:pt x="4721015" y="2023251"/>
                      <a:pt x="4718904" y="2027420"/>
                    </a:cubicBezTo>
                    <a:cubicBezTo>
                      <a:pt x="4718867" y="2027474"/>
                      <a:pt x="4718849" y="2027529"/>
                      <a:pt x="4718813" y="2027583"/>
                    </a:cubicBezTo>
                    <a:lnTo>
                      <a:pt x="4718813" y="2027583"/>
                    </a:lnTo>
                    <a:cubicBezTo>
                      <a:pt x="4717374" y="2030478"/>
                      <a:pt x="4714389" y="2032298"/>
                      <a:pt x="4711149" y="2032226"/>
                    </a:cubicBezTo>
                    <a:lnTo>
                      <a:pt x="4711149" y="2032226"/>
                    </a:lnTo>
                    <a:cubicBezTo>
                      <a:pt x="4709783" y="2032280"/>
                      <a:pt x="4708418" y="2031971"/>
                      <a:pt x="4707198" y="2031334"/>
                    </a:cubicBezTo>
                    <a:close/>
                    <a:moveTo>
                      <a:pt x="4619927" y="1972625"/>
                    </a:moveTo>
                    <a:lnTo>
                      <a:pt x="4619927" y="1972625"/>
                    </a:lnTo>
                    <a:cubicBezTo>
                      <a:pt x="4616340" y="1969621"/>
                      <a:pt x="4615867" y="1964269"/>
                      <a:pt x="4618871" y="1960683"/>
                    </a:cubicBezTo>
                    <a:cubicBezTo>
                      <a:pt x="4618907" y="1960646"/>
                      <a:pt x="4618925" y="1960610"/>
                      <a:pt x="4618962" y="1960573"/>
                    </a:cubicBezTo>
                    <a:lnTo>
                      <a:pt x="4618962" y="1960573"/>
                    </a:lnTo>
                    <a:cubicBezTo>
                      <a:pt x="4621984" y="1956933"/>
                      <a:pt x="4627372" y="1956423"/>
                      <a:pt x="4631013" y="1959445"/>
                    </a:cubicBezTo>
                    <a:cubicBezTo>
                      <a:pt x="4631050" y="1959463"/>
                      <a:pt x="4631086" y="1959499"/>
                      <a:pt x="4631123" y="1959536"/>
                    </a:cubicBezTo>
                    <a:lnTo>
                      <a:pt x="4631123" y="1959536"/>
                    </a:lnTo>
                    <a:cubicBezTo>
                      <a:pt x="4634727" y="1962612"/>
                      <a:pt x="4635164" y="1968037"/>
                      <a:pt x="4632087" y="1971642"/>
                    </a:cubicBezTo>
                    <a:cubicBezTo>
                      <a:pt x="4632087" y="1971660"/>
                      <a:pt x="4632087" y="1971660"/>
                      <a:pt x="4632069" y="1971678"/>
                    </a:cubicBezTo>
                    <a:lnTo>
                      <a:pt x="4632069" y="1971678"/>
                    </a:lnTo>
                    <a:cubicBezTo>
                      <a:pt x="4630430" y="1973589"/>
                      <a:pt x="4628028" y="1974700"/>
                      <a:pt x="4625515" y="1974700"/>
                    </a:cubicBezTo>
                    <a:lnTo>
                      <a:pt x="4625515" y="1974700"/>
                    </a:lnTo>
                    <a:cubicBezTo>
                      <a:pt x="4623477" y="1974700"/>
                      <a:pt x="4621492" y="1973990"/>
                      <a:pt x="4619927" y="1972661"/>
                    </a:cubicBezTo>
                    <a:close/>
                    <a:moveTo>
                      <a:pt x="136201" y="1939857"/>
                    </a:moveTo>
                    <a:cubicBezTo>
                      <a:pt x="131990" y="1937672"/>
                      <a:pt x="130348" y="1932484"/>
                      <a:pt x="132534" y="1928279"/>
                    </a:cubicBezTo>
                    <a:cubicBezTo>
                      <a:pt x="132543" y="1928261"/>
                      <a:pt x="132551" y="1928242"/>
                      <a:pt x="132560" y="1928224"/>
                    </a:cubicBezTo>
                    <a:lnTo>
                      <a:pt x="132560" y="1928224"/>
                    </a:lnTo>
                    <a:cubicBezTo>
                      <a:pt x="134719" y="1924019"/>
                      <a:pt x="139878" y="1922363"/>
                      <a:pt x="144081" y="1924529"/>
                    </a:cubicBezTo>
                    <a:cubicBezTo>
                      <a:pt x="144118" y="1924547"/>
                      <a:pt x="144156" y="1924565"/>
                      <a:pt x="144192" y="1924583"/>
                    </a:cubicBezTo>
                    <a:lnTo>
                      <a:pt x="144192" y="1924583"/>
                    </a:lnTo>
                    <a:cubicBezTo>
                      <a:pt x="148379" y="1926750"/>
                      <a:pt x="150018" y="1931902"/>
                      <a:pt x="147851" y="1936089"/>
                    </a:cubicBezTo>
                    <a:cubicBezTo>
                      <a:pt x="147846" y="1936107"/>
                      <a:pt x="147839" y="1936107"/>
                      <a:pt x="147833" y="1936125"/>
                    </a:cubicBezTo>
                    <a:lnTo>
                      <a:pt x="147833" y="1936125"/>
                    </a:lnTo>
                    <a:cubicBezTo>
                      <a:pt x="146326" y="1938947"/>
                      <a:pt x="143375" y="1940712"/>
                      <a:pt x="140169" y="1940694"/>
                    </a:cubicBezTo>
                    <a:lnTo>
                      <a:pt x="140169" y="1940694"/>
                    </a:lnTo>
                    <a:cubicBezTo>
                      <a:pt x="138808" y="1940731"/>
                      <a:pt x="137455" y="1940458"/>
                      <a:pt x="136201" y="1939930"/>
                    </a:cubicBezTo>
                    <a:close/>
                    <a:moveTo>
                      <a:pt x="4548238" y="1895821"/>
                    </a:moveTo>
                    <a:cubicBezTo>
                      <a:pt x="4545435" y="1892016"/>
                      <a:pt x="4546235" y="1886664"/>
                      <a:pt x="4550040" y="1883860"/>
                    </a:cubicBezTo>
                    <a:cubicBezTo>
                      <a:pt x="4550040" y="1883842"/>
                      <a:pt x="4550059" y="1883842"/>
                      <a:pt x="4550059" y="1883842"/>
                    </a:cubicBezTo>
                    <a:lnTo>
                      <a:pt x="4550059" y="1883842"/>
                    </a:lnTo>
                    <a:cubicBezTo>
                      <a:pt x="4553845" y="1881002"/>
                      <a:pt x="4559215" y="1881785"/>
                      <a:pt x="4562055" y="1885571"/>
                    </a:cubicBezTo>
                    <a:cubicBezTo>
                      <a:pt x="4562091" y="1885608"/>
                      <a:pt x="4562110" y="1885626"/>
                      <a:pt x="4562128" y="1885663"/>
                    </a:cubicBezTo>
                    <a:lnTo>
                      <a:pt x="4562128" y="1885663"/>
                    </a:lnTo>
                    <a:cubicBezTo>
                      <a:pt x="4564931" y="1889504"/>
                      <a:pt x="4564130" y="1894892"/>
                      <a:pt x="4560308" y="1897732"/>
                    </a:cubicBezTo>
                    <a:lnTo>
                      <a:pt x="4560308" y="1897732"/>
                    </a:lnTo>
                    <a:cubicBezTo>
                      <a:pt x="4558815" y="1898806"/>
                      <a:pt x="4557031" y="1899370"/>
                      <a:pt x="4555210" y="1899370"/>
                    </a:cubicBezTo>
                    <a:lnTo>
                      <a:pt x="4555210" y="1899370"/>
                    </a:lnTo>
                    <a:cubicBezTo>
                      <a:pt x="4552443" y="1899370"/>
                      <a:pt x="4549858" y="1898060"/>
                      <a:pt x="4548238" y="1895821"/>
                    </a:cubicBezTo>
                    <a:close/>
                    <a:moveTo>
                      <a:pt x="192197" y="1853241"/>
                    </a:moveTo>
                    <a:cubicBezTo>
                      <a:pt x="188584" y="1850146"/>
                      <a:pt x="188158" y="1844721"/>
                      <a:pt x="191249" y="1841098"/>
                    </a:cubicBezTo>
                    <a:cubicBezTo>
                      <a:pt x="191249" y="1841098"/>
                      <a:pt x="191251" y="1841098"/>
                      <a:pt x="191251" y="1841098"/>
                    </a:cubicBezTo>
                    <a:lnTo>
                      <a:pt x="191251" y="1841098"/>
                    </a:lnTo>
                    <a:cubicBezTo>
                      <a:pt x="194342" y="1837494"/>
                      <a:pt x="199754" y="1837021"/>
                      <a:pt x="203411" y="1840061"/>
                    </a:cubicBezTo>
                    <a:lnTo>
                      <a:pt x="203411" y="1840061"/>
                    </a:lnTo>
                    <a:cubicBezTo>
                      <a:pt x="207028" y="1843156"/>
                      <a:pt x="207452" y="1848599"/>
                      <a:pt x="204358" y="1852221"/>
                    </a:cubicBezTo>
                    <a:lnTo>
                      <a:pt x="204358" y="1852221"/>
                    </a:lnTo>
                    <a:cubicBezTo>
                      <a:pt x="202743" y="1854169"/>
                      <a:pt x="200340" y="1855316"/>
                      <a:pt x="197804" y="1855316"/>
                    </a:cubicBezTo>
                    <a:lnTo>
                      <a:pt x="197804" y="1855316"/>
                    </a:lnTo>
                    <a:cubicBezTo>
                      <a:pt x="195749" y="1855316"/>
                      <a:pt x="193761" y="1854570"/>
                      <a:pt x="192197" y="1853241"/>
                    </a:cubicBezTo>
                    <a:close/>
                    <a:moveTo>
                      <a:pt x="4495846" y="1804653"/>
                    </a:moveTo>
                    <a:lnTo>
                      <a:pt x="4495846" y="1804653"/>
                    </a:lnTo>
                    <a:cubicBezTo>
                      <a:pt x="4493935" y="1800393"/>
                      <a:pt x="4495828" y="1795387"/>
                      <a:pt x="4500106" y="1793458"/>
                    </a:cubicBezTo>
                    <a:cubicBezTo>
                      <a:pt x="4500178" y="1793421"/>
                      <a:pt x="4500251" y="1793403"/>
                      <a:pt x="4500325" y="1793367"/>
                    </a:cubicBezTo>
                    <a:lnTo>
                      <a:pt x="4500325" y="1793367"/>
                    </a:lnTo>
                    <a:cubicBezTo>
                      <a:pt x="4504602" y="1791437"/>
                      <a:pt x="4509645" y="1793367"/>
                      <a:pt x="4511556" y="1797645"/>
                    </a:cubicBezTo>
                    <a:cubicBezTo>
                      <a:pt x="4511574" y="1797681"/>
                      <a:pt x="4511593" y="1797717"/>
                      <a:pt x="4511611" y="1797754"/>
                    </a:cubicBezTo>
                    <a:lnTo>
                      <a:pt x="4511611" y="1797754"/>
                    </a:lnTo>
                    <a:lnTo>
                      <a:pt x="4511611" y="1797754"/>
                    </a:lnTo>
                    <a:lnTo>
                      <a:pt x="4511611" y="1797754"/>
                    </a:lnTo>
                    <a:cubicBezTo>
                      <a:pt x="4513504" y="1802086"/>
                      <a:pt x="4511520" y="1807129"/>
                      <a:pt x="4507187" y="1809022"/>
                    </a:cubicBezTo>
                    <a:cubicBezTo>
                      <a:pt x="4507169" y="1809022"/>
                      <a:pt x="4507151" y="1809041"/>
                      <a:pt x="4507133" y="1809041"/>
                    </a:cubicBezTo>
                    <a:lnTo>
                      <a:pt x="4507133" y="1809041"/>
                    </a:lnTo>
                    <a:cubicBezTo>
                      <a:pt x="4506077" y="1809532"/>
                      <a:pt x="4504930" y="1809769"/>
                      <a:pt x="4503765" y="1809732"/>
                    </a:cubicBezTo>
                    <a:lnTo>
                      <a:pt x="4503765" y="1809732"/>
                    </a:lnTo>
                    <a:cubicBezTo>
                      <a:pt x="4500342" y="1809787"/>
                      <a:pt x="4497230" y="1807785"/>
                      <a:pt x="4495846" y="1804653"/>
                    </a:cubicBezTo>
                    <a:close/>
                    <a:moveTo>
                      <a:pt x="267072" y="1782171"/>
                    </a:moveTo>
                    <a:cubicBezTo>
                      <a:pt x="264212" y="1778403"/>
                      <a:pt x="264951" y="1773014"/>
                      <a:pt x="268725" y="1770156"/>
                    </a:cubicBezTo>
                    <a:cubicBezTo>
                      <a:pt x="268750" y="1770138"/>
                      <a:pt x="268776" y="1770120"/>
                      <a:pt x="268801" y="1770102"/>
                    </a:cubicBezTo>
                    <a:lnTo>
                      <a:pt x="268801" y="1770102"/>
                    </a:lnTo>
                    <a:cubicBezTo>
                      <a:pt x="272589" y="1767243"/>
                      <a:pt x="277978" y="1767990"/>
                      <a:pt x="280836" y="1771776"/>
                    </a:cubicBezTo>
                    <a:cubicBezTo>
                      <a:pt x="280847" y="1771794"/>
                      <a:pt x="280860" y="1771813"/>
                      <a:pt x="280870" y="1771831"/>
                    </a:cubicBezTo>
                    <a:lnTo>
                      <a:pt x="280870" y="1771831"/>
                    </a:lnTo>
                    <a:cubicBezTo>
                      <a:pt x="283701" y="1775654"/>
                      <a:pt x="282929" y="1781024"/>
                      <a:pt x="279141" y="1783900"/>
                    </a:cubicBezTo>
                    <a:lnTo>
                      <a:pt x="279141" y="1783900"/>
                    </a:lnTo>
                    <a:cubicBezTo>
                      <a:pt x="277637" y="1784993"/>
                      <a:pt x="275832" y="1785593"/>
                      <a:pt x="273971" y="1785612"/>
                    </a:cubicBezTo>
                    <a:lnTo>
                      <a:pt x="273971" y="1785612"/>
                    </a:lnTo>
                    <a:cubicBezTo>
                      <a:pt x="271253" y="1785630"/>
                      <a:pt x="268690" y="1784355"/>
                      <a:pt x="267072" y="1782171"/>
                    </a:cubicBezTo>
                    <a:close/>
                    <a:moveTo>
                      <a:pt x="353488" y="1725483"/>
                    </a:moveTo>
                    <a:cubicBezTo>
                      <a:pt x="351261" y="1721277"/>
                      <a:pt x="352798" y="1716071"/>
                      <a:pt x="356946" y="1713759"/>
                    </a:cubicBezTo>
                    <a:lnTo>
                      <a:pt x="356946" y="1713759"/>
                    </a:lnTo>
                    <a:cubicBezTo>
                      <a:pt x="361153" y="1711502"/>
                      <a:pt x="366394" y="1713086"/>
                      <a:pt x="368652" y="1717291"/>
                    </a:cubicBezTo>
                    <a:lnTo>
                      <a:pt x="368652" y="1717291"/>
                    </a:lnTo>
                    <a:cubicBezTo>
                      <a:pt x="370898" y="1721496"/>
                      <a:pt x="369322" y="1726739"/>
                      <a:pt x="365120" y="1729014"/>
                    </a:cubicBezTo>
                    <a:lnTo>
                      <a:pt x="365120" y="1729014"/>
                    </a:lnTo>
                    <a:cubicBezTo>
                      <a:pt x="363879" y="1729688"/>
                      <a:pt x="362490" y="1730034"/>
                      <a:pt x="361079" y="1730034"/>
                    </a:cubicBezTo>
                    <a:lnTo>
                      <a:pt x="361079" y="1730034"/>
                    </a:lnTo>
                    <a:cubicBezTo>
                      <a:pt x="357898" y="1730052"/>
                      <a:pt x="354977" y="1728286"/>
                      <a:pt x="353488" y="1725483"/>
                    </a:cubicBezTo>
                    <a:close/>
                    <a:moveTo>
                      <a:pt x="4465099" y="1704111"/>
                    </a:moveTo>
                    <a:lnTo>
                      <a:pt x="4465099" y="1704111"/>
                    </a:lnTo>
                    <a:cubicBezTo>
                      <a:pt x="4464261" y="1699432"/>
                      <a:pt x="4467320" y="1694954"/>
                      <a:pt x="4471980" y="1694026"/>
                    </a:cubicBezTo>
                    <a:lnTo>
                      <a:pt x="4471980" y="1694026"/>
                    </a:lnTo>
                    <a:cubicBezTo>
                      <a:pt x="4476677" y="1693152"/>
                      <a:pt x="4481191" y="1696265"/>
                      <a:pt x="4482065" y="1700961"/>
                    </a:cubicBezTo>
                    <a:cubicBezTo>
                      <a:pt x="4482065" y="1700961"/>
                      <a:pt x="4482065" y="1700980"/>
                      <a:pt x="4482065" y="1700998"/>
                    </a:cubicBezTo>
                    <a:lnTo>
                      <a:pt x="4482065" y="1700998"/>
                    </a:lnTo>
                    <a:cubicBezTo>
                      <a:pt x="4482903" y="1705658"/>
                      <a:pt x="4479826" y="1710136"/>
                      <a:pt x="4475166" y="1711010"/>
                    </a:cubicBezTo>
                    <a:lnTo>
                      <a:pt x="4475166" y="1711010"/>
                    </a:lnTo>
                    <a:cubicBezTo>
                      <a:pt x="4474656" y="1711101"/>
                      <a:pt x="4474146" y="1711156"/>
                      <a:pt x="4473619" y="1711174"/>
                    </a:cubicBezTo>
                    <a:lnTo>
                      <a:pt x="4473619" y="1711174"/>
                    </a:lnTo>
                    <a:cubicBezTo>
                      <a:pt x="4469450" y="1711174"/>
                      <a:pt x="4465864" y="1708207"/>
                      <a:pt x="4465099" y="1704111"/>
                    </a:cubicBezTo>
                    <a:close/>
                    <a:moveTo>
                      <a:pt x="444564" y="1676367"/>
                    </a:moveTo>
                    <a:cubicBezTo>
                      <a:pt x="442259" y="1672199"/>
                      <a:pt x="443766" y="1666956"/>
                      <a:pt x="447932" y="1664644"/>
                    </a:cubicBezTo>
                    <a:lnTo>
                      <a:pt x="447932" y="1664644"/>
                    </a:lnTo>
                    <a:cubicBezTo>
                      <a:pt x="452117" y="1662387"/>
                      <a:pt x="457341" y="1663916"/>
                      <a:pt x="459637" y="1668084"/>
                    </a:cubicBezTo>
                    <a:lnTo>
                      <a:pt x="459637" y="1668084"/>
                    </a:lnTo>
                    <a:cubicBezTo>
                      <a:pt x="461936" y="1672199"/>
                      <a:pt x="460463" y="1677405"/>
                      <a:pt x="456347" y="1679699"/>
                    </a:cubicBezTo>
                    <a:cubicBezTo>
                      <a:pt x="456327" y="1679717"/>
                      <a:pt x="456307" y="1679717"/>
                      <a:pt x="456287" y="1679735"/>
                    </a:cubicBezTo>
                    <a:lnTo>
                      <a:pt x="456287" y="1679735"/>
                    </a:lnTo>
                    <a:cubicBezTo>
                      <a:pt x="455004" y="1680482"/>
                      <a:pt x="453546" y="1680864"/>
                      <a:pt x="452064" y="1680846"/>
                    </a:cubicBezTo>
                    <a:lnTo>
                      <a:pt x="452064" y="1680846"/>
                    </a:lnTo>
                    <a:cubicBezTo>
                      <a:pt x="448933" y="1680846"/>
                      <a:pt x="446057" y="1679116"/>
                      <a:pt x="444564" y="1676367"/>
                    </a:cubicBezTo>
                    <a:close/>
                    <a:moveTo>
                      <a:pt x="531853" y="1621044"/>
                    </a:moveTo>
                    <a:cubicBezTo>
                      <a:pt x="528830" y="1617387"/>
                      <a:pt x="529343" y="1611971"/>
                      <a:pt x="533000" y="1608948"/>
                    </a:cubicBezTo>
                    <a:cubicBezTo>
                      <a:pt x="533019" y="1608931"/>
                      <a:pt x="533037" y="1608917"/>
                      <a:pt x="533055" y="1608902"/>
                    </a:cubicBezTo>
                    <a:lnTo>
                      <a:pt x="533055" y="1608902"/>
                    </a:lnTo>
                    <a:cubicBezTo>
                      <a:pt x="536740" y="1605882"/>
                      <a:pt x="542175" y="1606419"/>
                      <a:pt x="545197" y="1610104"/>
                    </a:cubicBezTo>
                    <a:lnTo>
                      <a:pt x="545197" y="1610104"/>
                    </a:lnTo>
                    <a:cubicBezTo>
                      <a:pt x="548190" y="1613772"/>
                      <a:pt x="547651" y="1619168"/>
                      <a:pt x="543996" y="1622173"/>
                    </a:cubicBezTo>
                    <a:lnTo>
                      <a:pt x="543996" y="1622264"/>
                    </a:lnTo>
                    <a:cubicBezTo>
                      <a:pt x="542428" y="1623462"/>
                      <a:pt x="540506" y="1624103"/>
                      <a:pt x="538535" y="1624085"/>
                    </a:cubicBezTo>
                    <a:lnTo>
                      <a:pt x="538535" y="1624085"/>
                    </a:lnTo>
                    <a:cubicBezTo>
                      <a:pt x="535966" y="1624121"/>
                      <a:pt x="533514" y="1623005"/>
                      <a:pt x="531853" y="1621044"/>
                    </a:cubicBezTo>
                    <a:close/>
                    <a:moveTo>
                      <a:pt x="4466045" y="1608302"/>
                    </a:moveTo>
                    <a:cubicBezTo>
                      <a:pt x="4461294" y="1608094"/>
                      <a:pt x="4457599" y="1604098"/>
                      <a:pt x="4457763" y="1599345"/>
                    </a:cubicBezTo>
                    <a:lnTo>
                      <a:pt x="4457763" y="1599345"/>
                    </a:lnTo>
                    <a:cubicBezTo>
                      <a:pt x="4457999" y="1594554"/>
                      <a:pt x="4462077" y="1590856"/>
                      <a:pt x="4466865" y="1591062"/>
                    </a:cubicBezTo>
                    <a:lnTo>
                      <a:pt x="4466865" y="1591062"/>
                    </a:lnTo>
                    <a:cubicBezTo>
                      <a:pt x="4471598" y="1591308"/>
                      <a:pt x="4475239" y="1595307"/>
                      <a:pt x="4475057" y="1600037"/>
                    </a:cubicBezTo>
                    <a:lnTo>
                      <a:pt x="4475057" y="1600037"/>
                    </a:lnTo>
                    <a:lnTo>
                      <a:pt x="4475057" y="1600037"/>
                    </a:lnTo>
                    <a:lnTo>
                      <a:pt x="4475057" y="1600037"/>
                    </a:lnTo>
                    <a:cubicBezTo>
                      <a:pt x="4474784" y="1604608"/>
                      <a:pt x="4471015" y="1608181"/>
                      <a:pt x="4466428" y="1608210"/>
                    </a:cubicBezTo>
                    <a:lnTo>
                      <a:pt x="4466100" y="1608210"/>
                    </a:lnTo>
                    <a:close/>
                    <a:moveTo>
                      <a:pt x="606455" y="1549629"/>
                    </a:moveTo>
                    <a:cubicBezTo>
                      <a:pt x="602798" y="1546574"/>
                      <a:pt x="602301" y="1541135"/>
                      <a:pt x="605344" y="1537468"/>
                    </a:cubicBezTo>
                    <a:lnTo>
                      <a:pt x="605344" y="1537468"/>
                    </a:lnTo>
                    <a:cubicBezTo>
                      <a:pt x="608377" y="1533840"/>
                      <a:pt x="613771" y="1533343"/>
                      <a:pt x="617414" y="1536358"/>
                    </a:cubicBezTo>
                    <a:lnTo>
                      <a:pt x="617414" y="1536358"/>
                    </a:lnTo>
                    <a:cubicBezTo>
                      <a:pt x="621075" y="1539402"/>
                      <a:pt x="621581" y="1544834"/>
                      <a:pt x="618543" y="1548500"/>
                    </a:cubicBezTo>
                    <a:lnTo>
                      <a:pt x="618543" y="1548500"/>
                    </a:lnTo>
                    <a:cubicBezTo>
                      <a:pt x="616908" y="1550483"/>
                      <a:pt x="614468" y="1551626"/>
                      <a:pt x="611898" y="1551613"/>
                    </a:cubicBezTo>
                    <a:lnTo>
                      <a:pt x="611898" y="1551613"/>
                    </a:lnTo>
                    <a:cubicBezTo>
                      <a:pt x="609906" y="1551615"/>
                      <a:pt x="607979" y="1550912"/>
                      <a:pt x="606455" y="1549629"/>
                    </a:cubicBezTo>
                    <a:close/>
                    <a:moveTo>
                      <a:pt x="4480336" y="1506030"/>
                    </a:moveTo>
                    <a:cubicBezTo>
                      <a:pt x="4475785" y="1504764"/>
                      <a:pt x="4473127" y="1500048"/>
                      <a:pt x="4474383" y="1495495"/>
                    </a:cubicBezTo>
                    <a:cubicBezTo>
                      <a:pt x="4474383" y="1495475"/>
                      <a:pt x="4474401" y="1495455"/>
                      <a:pt x="4474401" y="1495435"/>
                    </a:cubicBezTo>
                    <a:lnTo>
                      <a:pt x="4474401" y="1495435"/>
                    </a:lnTo>
                    <a:cubicBezTo>
                      <a:pt x="4475603" y="1490876"/>
                      <a:pt x="4480281" y="1488162"/>
                      <a:pt x="4484851" y="1489373"/>
                    </a:cubicBezTo>
                    <a:cubicBezTo>
                      <a:pt x="4484887" y="1489384"/>
                      <a:pt x="4484942" y="1489396"/>
                      <a:pt x="4484978" y="1489409"/>
                    </a:cubicBezTo>
                    <a:lnTo>
                      <a:pt x="4484978" y="1489409"/>
                    </a:lnTo>
                    <a:cubicBezTo>
                      <a:pt x="4489566" y="1490723"/>
                      <a:pt x="4492223" y="1495489"/>
                      <a:pt x="4490931" y="1500077"/>
                    </a:cubicBezTo>
                    <a:lnTo>
                      <a:pt x="4490931" y="1500077"/>
                    </a:lnTo>
                    <a:cubicBezTo>
                      <a:pt x="4489911" y="1503800"/>
                      <a:pt x="4486525" y="1506381"/>
                      <a:pt x="4482666" y="1506376"/>
                    </a:cubicBezTo>
                    <a:lnTo>
                      <a:pt x="4482666" y="1506376"/>
                    </a:lnTo>
                    <a:cubicBezTo>
                      <a:pt x="4481901" y="1506335"/>
                      <a:pt x="4481155" y="1506221"/>
                      <a:pt x="4480427" y="1506030"/>
                    </a:cubicBezTo>
                    <a:close/>
                    <a:moveTo>
                      <a:pt x="665564" y="1465015"/>
                    </a:moveTo>
                    <a:cubicBezTo>
                      <a:pt x="661368" y="1462791"/>
                      <a:pt x="659744" y="1457602"/>
                      <a:pt x="661923" y="1453383"/>
                    </a:cubicBezTo>
                    <a:lnTo>
                      <a:pt x="661923" y="1453383"/>
                    </a:lnTo>
                    <a:cubicBezTo>
                      <a:pt x="664181" y="1449190"/>
                      <a:pt x="669396" y="1447597"/>
                      <a:pt x="673611" y="1449815"/>
                    </a:cubicBezTo>
                    <a:lnTo>
                      <a:pt x="673611" y="1449815"/>
                    </a:lnTo>
                    <a:cubicBezTo>
                      <a:pt x="677783" y="1452065"/>
                      <a:pt x="679360" y="1457258"/>
                      <a:pt x="677142" y="1461447"/>
                    </a:cubicBezTo>
                    <a:lnTo>
                      <a:pt x="677142" y="1461447"/>
                    </a:lnTo>
                    <a:cubicBezTo>
                      <a:pt x="675668" y="1464272"/>
                      <a:pt x="672739" y="1466036"/>
                      <a:pt x="669551" y="1466016"/>
                    </a:cubicBezTo>
                    <a:lnTo>
                      <a:pt x="669551" y="1466016"/>
                    </a:lnTo>
                    <a:cubicBezTo>
                      <a:pt x="668160" y="1466016"/>
                      <a:pt x="666791" y="1465672"/>
                      <a:pt x="665564" y="1465015"/>
                    </a:cubicBezTo>
                    <a:close/>
                    <a:moveTo>
                      <a:pt x="4517728" y="1409765"/>
                    </a:moveTo>
                    <a:cubicBezTo>
                      <a:pt x="4513559" y="1407513"/>
                      <a:pt x="4511993" y="1402301"/>
                      <a:pt x="4514251" y="1398123"/>
                    </a:cubicBezTo>
                    <a:cubicBezTo>
                      <a:pt x="4514251" y="1398096"/>
                      <a:pt x="4514269" y="1398069"/>
                      <a:pt x="4514287" y="1398042"/>
                    </a:cubicBezTo>
                    <a:lnTo>
                      <a:pt x="4514287" y="1398042"/>
                    </a:lnTo>
                    <a:cubicBezTo>
                      <a:pt x="4516599" y="1393891"/>
                      <a:pt x="4521824" y="1392360"/>
                      <a:pt x="4526011" y="1394601"/>
                    </a:cubicBezTo>
                    <a:lnTo>
                      <a:pt x="4526011" y="1394601"/>
                    </a:lnTo>
                    <a:cubicBezTo>
                      <a:pt x="4530161" y="1396922"/>
                      <a:pt x="4531654" y="1402161"/>
                      <a:pt x="4529360" y="1406325"/>
                    </a:cubicBezTo>
                    <a:lnTo>
                      <a:pt x="4529360" y="1406325"/>
                    </a:lnTo>
                    <a:cubicBezTo>
                      <a:pt x="4527849" y="1409095"/>
                      <a:pt x="4524937" y="1410814"/>
                      <a:pt x="4521787" y="1410803"/>
                    </a:cubicBezTo>
                    <a:lnTo>
                      <a:pt x="4521787" y="1410803"/>
                    </a:lnTo>
                    <a:cubicBezTo>
                      <a:pt x="4520367" y="1410797"/>
                      <a:pt x="4518966" y="1410442"/>
                      <a:pt x="4517728" y="1409765"/>
                    </a:cubicBezTo>
                    <a:close/>
                    <a:moveTo>
                      <a:pt x="703812" y="1369206"/>
                    </a:moveTo>
                    <a:cubicBezTo>
                      <a:pt x="699182" y="1368174"/>
                      <a:pt x="696260" y="1363590"/>
                      <a:pt x="697276" y="1358957"/>
                    </a:cubicBezTo>
                    <a:lnTo>
                      <a:pt x="697276" y="1358957"/>
                    </a:lnTo>
                    <a:cubicBezTo>
                      <a:pt x="698316" y="1354297"/>
                      <a:pt x="702938" y="1351360"/>
                      <a:pt x="707598" y="1352400"/>
                    </a:cubicBezTo>
                    <a:cubicBezTo>
                      <a:pt x="707604" y="1352401"/>
                      <a:pt x="707611" y="1352401"/>
                      <a:pt x="707616" y="1352403"/>
                    </a:cubicBezTo>
                    <a:lnTo>
                      <a:pt x="707616" y="1352403"/>
                    </a:lnTo>
                    <a:cubicBezTo>
                      <a:pt x="712226" y="1353441"/>
                      <a:pt x="715122" y="1358019"/>
                      <a:pt x="714084" y="1362630"/>
                    </a:cubicBezTo>
                    <a:cubicBezTo>
                      <a:pt x="714082" y="1362638"/>
                      <a:pt x="714081" y="1362645"/>
                      <a:pt x="714079" y="1362652"/>
                    </a:cubicBezTo>
                    <a:lnTo>
                      <a:pt x="714079" y="1362652"/>
                    </a:lnTo>
                    <a:cubicBezTo>
                      <a:pt x="713245" y="1366614"/>
                      <a:pt x="709753" y="1369453"/>
                      <a:pt x="705705" y="1369461"/>
                    </a:cubicBezTo>
                    <a:lnTo>
                      <a:pt x="705705" y="1369461"/>
                    </a:lnTo>
                    <a:cubicBezTo>
                      <a:pt x="705066" y="1369457"/>
                      <a:pt x="704429" y="1369372"/>
                      <a:pt x="703812" y="1369206"/>
                    </a:cubicBezTo>
                    <a:close/>
                    <a:moveTo>
                      <a:pt x="4567516" y="1319144"/>
                    </a:moveTo>
                    <a:cubicBezTo>
                      <a:pt x="4563220" y="1317121"/>
                      <a:pt x="4561364" y="1311997"/>
                      <a:pt x="4563384" y="1307693"/>
                    </a:cubicBezTo>
                    <a:lnTo>
                      <a:pt x="4563384" y="1307693"/>
                    </a:lnTo>
                    <a:cubicBezTo>
                      <a:pt x="4565386" y="1303370"/>
                      <a:pt x="4570520" y="1301484"/>
                      <a:pt x="4574853" y="1303470"/>
                    </a:cubicBezTo>
                    <a:lnTo>
                      <a:pt x="4574853" y="1303470"/>
                    </a:lnTo>
                    <a:cubicBezTo>
                      <a:pt x="4579131" y="1305514"/>
                      <a:pt x="4580970" y="1310615"/>
                      <a:pt x="4578985" y="1314921"/>
                    </a:cubicBezTo>
                    <a:lnTo>
                      <a:pt x="4578985" y="1314921"/>
                    </a:lnTo>
                    <a:cubicBezTo>
                      <a:pt x="4577584" y="1317984"/>
                      <a:pt x="4574507" y="1319941"/>
                      <a:pt x="4571139" y="1319927"/>
                    </a:cubicBezTo>
                    <a:lnTo>
                      <a:pt x="4571139" y="1319927"/>
                    </a:lnTo>
                    <a:cubicBezTo>
                      <a:pt x="4569883" y="1319921"/>
                      <a:pt x="4568664" y="1319654"/>
                      <a:pt x="4567516" y="1319144"/>
                    </a:cubicBezTo>
                    <a:close/>
                    <a:moveTo>
                      <a:pt x="720105" y="1267098"/>
                    </a:moveTo>
                    <a:cubicBezTo>
                      <a:pt x="715377" y="1266730"/>
                      <a:pt x="711832" y="1262616"/>
                      <a:pt x="712167" y="1257886"/>
                    </a:cubicBezTo>
                    <a:lnTo>
                      <a:pt x="712167" y="1257886"/>
                    </a:lnTo>
                    <a:cubicBezTo>
                      <a:pt x="712526" y="1253155"/>
                      <a:pt x="716651" y="1249609"/>
                      <a:pt x="721384" y="1249966"/>
                    </a:cubicBezTo>
                    <a:cubicBezTo>
                      <a:pt x="721388" y="1249967"/>
                      <a:pt x="721392" y="1249967"/>
                      <a:pt x="721397" y="1249967"/>
                    </a:cubicBezTo>
                    <a:lnTo>
                      <a:pt x="721397" y="1249967"/>
                    </a:lnTo>
                    <a:cubicBezTo>
                      <a:pt x="726143" y="1250317"/>
                      <a:pt x="729720" y="1254429"/>
                      <a:pt x="729407" y="1259179"/>
                    </a:cubicBezTo>
                    <a:lnTo>
                      <a:pt x="729407" y="1259179"/>
                    </a:lnTo>
                    <a:cubicBezTo>
                      <a:pt x="729072" y="1263675"/>
                      <a:pt x="725305" y="1267140"/>
                      <a:pt x="720796" y="1267098"/>
                    </a:cubicBezTo>
                    <a:lnTo>
                      <a:pt x="720105" y="1267098"/>
                    </a:lnTo>
                    <a:close/>
                    <a:moveTo>
                      <a:pt x="4603470" y="1222261"/>
                    </a:moveTo>
                    <a:cubicBezTo>
                      <a:pt x="4598901" y="1221110"/>
                      <a:pt x="4596061" y="1216528"/>
                      <a:pt x="4597080" y="1211921"/>
                    </a:cubicBezTo>
                    <a:lnTo>
                      <a:pt x="4597080" y="1211811"/>
                    </a:lnTo>
                    <a:cubicBezTo>
                      <a:pt x="4598263" y="1207218"/>
                      <a:pt x="4602887" y="1204400"/>
                      <a:pt x="4607511" y="1205458"/>
                    </a:cubicBezTo>
                    <a:lnTo>
                      <a:pt x="4607511" y="1205458"/>
                    </a:lnTo>
                    <a:cubicBezTo>
                      <a:pt x="4612136" y="1206547"/>
                      <a:pt x="4614993" y="1211174"/>
                      <a:pt x="4613901" y="1215794"/>
                    </a:cubicBezTo>
                    <a:cubicBezTo>
                      <a:pt x="4613901" y="1215820"/>
                      <a:pt x="4613883" y="1215845"/>
                      <a:pt x="4613883" y="1215871"/>
                    </a:cubicBezTo>
                    <a:lnTo>
                      <a:pt x="4613883" y="1215871"/>
                    </a:lnTo>
                    <a:cubicBezTo>
                      <a:pt x="4612973" y="1219750"/>
                      <a:pt x="4609514" y="1222495"/>
                      <a:pt x="4605527" y="1222515"/>
                    </a:cubicBezTo>
                    <a:lnTo>
                      <a:pt x="4605527" y="1222515"/>
                    </a:lnTo>
                    <a:cubicBezTo>
                      <a:pt x="4604836" y="1222512"/>
                      <a:pt x="4604143" y="1222426"/>
                      <a:pt x="4603470" y="1222261"/>
                    </a:cubicBezTo>
                    <a:close/>
                    <a:moveTo>
                      <a:pt x="712004" y="1155869"/>
                    </a:moveTo>
                    <a:cubicBezTo>
                      <a:pt x="711649" y="1151140"/>
                      <a:pt x="715193" y="1147017"/>
                      <a:pt x="719922" y="1146658"/>
                    </a:cubicBezTo>
                    <a:lnTo>
                      <a:pt x="719922" y="1146658"/>
                    </a:lnTo>
                    <a:cubicBezTo>
                      <a:pt x="724654" y="1146292"/>
                      <a:pt x="728786" y="1149831"/>
                      <a:pt x="729150" y="1154564"/>
                    </a:cubicBezTo>
                    <a:cubicBezTo>
                      <a:pt x="729152" y="1154568"/>
                      <a:pt x="729152" y="1154573"/>
                      <a:pt x="729152" y="1154577"/>
                    </a:cubicBezTo>
                    <a:lnTo>
                      <a:pt x="729152" y="1154577"/>
                    </a:lnTo>
                    <a:cubicBezTo>
                      <a:pt x="729516" y="1159308"/>
                      <a:pt x="725977" y="1163439"/>
                      <a:pt x="721246" y="1163805"/>
                    </a:cubicBezTo>
                    <a:cubicBezTo>
                      <a:pt x="721235" y="1163805"/>
                      <a:pt x="721226" y="1163807"/>
                      <a:pt x="721215" y="1163807"/>
                    </a:cubicBezTo>
                    <a:lnTo>
                      <a:pt x="720541" y="1163807"/>
                    </a:lnTo>
                    <a:cubicBezTo>
                      <a:pt x="716069" y="1163774"/>
                      <a:pt x="712362" y="1160328"/>
                      <a:pt x="712004" y="1155869"/>
                    </a:cubicBezTo>
                    <a:close/>
                    <a:moveTo>
                      <a:pt x="4608968" y="1111414"/>
                    </a:moveTo>
                    <a:cubicBezTo>
                      <a:pt x="4608949" y="1106680"/>
                      <a:pt x="4612772" y="1102824"/>
                      <a:pt x="4617505" y="1102804"/>
                    </a:cubicBezTo>
                    <a:cubicBezTo>
                      <a:pt x="4617505" y="1102804"/>
                      <a:pt x="4617505" y="1102804"/>
                      <a:pt x="4617505" y="1102804"/>
                    </a:cubicBezTo>
                    <a:lnTo>
                      <a:pt x="4617505" y="1102804"/>
                    </a:lnTo>
                    <a:cubicBezTo>
                      <a:pt x="4622293" y="1102784"/>
                      <a:pt x="4626171" y="1106636"/>
                      <a:pt x="4626207" y="1111414"/>
                    </a:cubicBezTo>
                    <a:lnTo>
                      <a:pt x="4626207" y="1111414"/>
                    </a:lnTo>
                    <a:cubicBezTo>
                      <a:pt x="4626225" y="1116160"/>
                      <a:pt x="4622403" y="1120023"/>
                      <a:pt x="4617651" y="1120043"/>
                    </a:cubicBezTo>
                    <a:cubicBezTo>
                      <a:pt x="4617633" y="1120043"/>
                      <a:pt x="4617615" y="1120043"/>
                      <a:pt x="4617597" y="1120043"/>
                    </a:cubicBezTo>
                    <a:lnTo>
                      <a:pt x="4617597" y="1120043"/>
                    </a:lnTo>
                    <a:cubicBezTo>
                      <a:pt x="4612863" y="1120083"/>
                      <a:pt x="4609004" y="1116286"/>
                      <a:pt x="4608968" y="1111560"/>
                    </a:cubicBezTo>
                    <a:cubicBezTo>
                      <a:pt x="4608968" y="1111513"/>
                      <a:pt x="4608968" y="1111464"/>
                      <a:pt x="4608968" y="1111414"/>
                    </a:cubicBezTo>
                    <a:close/>
                    <a:moveTo>
                      <a:pt x="4608968" y="1111414"/>
                    </a:moveTo>
                    <a:lnTo>
                      <a:pt x="4608968" y="1111414"/>
                    </a:lnTo>
                    <a:lnTo>
                      <a:pt x="4608968" y="1111414"/>
                    </a:lnTo>
                    <a:lnTo>
                      <a:pt x="4608968" y="1111414"/>
                    </a:lnTo>
                    <a:close/>
                    <a:moveTo>
                      <a:pt x="700207" y="1053779"/>
                    </a:moveTo>
                    <a:lnTo>
                      <a:pt x="700207" y="1053779"/>
                    </a:lnTo>
                    <a:cubicBezTo>
                      <a:pt x="699566" y="1049097"/>
                      <a:pt x="702843" y="1044783"/>
                      <a:pt x="707525" y="1044144"/>
                    </a:cubicBezTo>
                    <a:cubicBezTo>
                      <a:pt x="707556" y="1044139"/>
                      <a:pt x="707585" y="1044135"/>
                      <a:pt x="707616" y="1044131"/>
                    </a:cubicBezTo>
                    <a:lnTo>
                      <a:pt x="707616" y="1044131"/>
                    </a:lnTo>
                    <a:cubicBezTo>
                      <a:pt x="712288" y="1043492"/>
                      <a:pt x="716596" y="1046745"/>
                      <a:pt x="717265" y="1051413"/>
                    </a:cubicBezTo>
                    <a:lnTo>
                      <a:pt x="717265" y="1051413"/>
                    </a:lnTo>
                    <a:cubicBezTo>
                      <a:pt x="717916" y="1056106"/>
                      <a:pt x="714669" y="1060450"/>
                      <a:pt x="709983" y="1061152"/>
                    </a:cubicBezTo>
                    <a:lnTo>
                      <a:pt x="709983" y="1061152"/>
                    </a:lnTo>
                    <a:cubicBezTo>
                      <a:pt x="709584" y="1061198"/>
                      <a:pt x="709180" y="1061198"/>
                      <a:pt x="708781" y="1061152"/>
                    </a:cubicBezTo>
                    <a:lnTo>
                      <a:pt x="708781" y="1061152"/>
                    </a:lnTo>
                    <a:cubicBezTo>
                      <a:pt x="704496" y="1061147"/>
                      <a:pt x="700853" y="1058016"/>
                      <a:pt x="700207" y="1053779"/>
                    </a:cubicBezTo>
                    <a:close/>
                    <a:moveTo>
                      <a:pt x="4597007" y="1011090"/>
                    </a:moveTo>
                    <a:cubicBezTo>
                      <a:pt x="4595879" y="1006483"/>
                      <a:pt x="4598701" y="1001828"/>
                      <a:pt x="4603306" y="1000696"/>
                    </a:cubicBezTo>
                    <a:cubicBezTo>
                      <a:pt x="4603324" y="1000690"/>
                      <a:pt x="4603361" y="1000683"/>
                      <a:pt x="4603379" y="1000677"/>
                    </a:cubicBezTo>
                    <a:lnTo>
                      <a:pt x="4603379" y="1000677"/>
                    </a:lnTo>
                    <a:cubicBezTo>
                      <a:pt x="4607930" y="999545"/>
                      <a:pt x="4612554" y="1002323"/>
                      <a:pt x="4613683" y="1006880"/>
                    </a:cubicBezTo>
                    <a:cubicBezTo>
                      <a:pt x="4613701" y="1006936"/>
                      <a:pt x="4613701" y="1006993"/>
                      <a:pt x="4613719" y="1007049"/>
                    </a:cubicBezTo>
                    <a:lnTo>
                      <a:pt x="4613719" y="1007049"/>
                    </a:lnTo>
                    <a:cubicBezTo>
                      <a:pt x="4614848" y="1011666"/>
                      <a:pt x="4612026" y="1016324"/>
                      <a:pt x="4607421" y="1017480"/>
                    </a:cubicBezTo>
                    <a:lnTo>
                      <a:pt x="4607421" y="1017480"/>
                    </a:lnTo>
                    <a:cubicBezTo>
                      <a:pt x="4606747" y="1017615"/>
                      <a:pt x="4606055" y="1017669"/>
                      <a:pt x="4605363" y="1017644"/>
                    </a:cubicBezTo>
                    <a:lnTo>
                      <a:pt x="4605363" y="1017644"/>
                    </a:lnTo>
                    <a:cubicBezTo>
                      <a:pt x="4601394" y="1017668"/>
                      <a:pt x="4597936" y="1014951"/>
                      <a:pt x="4597007" y="1011090"/>
                    </a:cubicBezTo>
                    <a:close/>
                    <a:moveTo>
                      <a:pt x="682021" y="952199"/>
                    </a:moveTo>
                    <a:lnTo>
                      <a:pt x="682021" y="952199"/>
                    </a:lnTo>
                    <a:cubicBezTo>
                      <a:pt x="681094" y="947626"/>
                      <a:pt x="684051" y="943170"/>
                      <a:pt x="688624" y="942243"/>
                    </a:cubicBezTo>
                    <a:cubicBezTo>
                      <a:pt x="688691" y="942231"/>
                      <a:pt x="688760" y="942218"/>
                      <a:pt x="688829" y="942205"/>
                    </a:cubicBezTo>
                    <a:lnTo>
                      <a:pt x="688829" y="942205"/>
                    </a:lnTo>
                    <a:cubicBezTo>
                      <a:pt x="693466" y="941297"/>
                      <a:pt x="697963" y="944319"/>
                      <a:pt x="698871" y="948955"/>
                    </a:cubicBezTo>
                    <a:cubicBezTo>
                      <a:pt x="698880" y="948999"/>
                      <a:pt x="698889" y="949043"/>
                      <a:pt x="698896" y="949086"/>
                    </a:cubicBezTo>
                    <a:lnTo>
                      <a:pt x="698896" y="949086"/>
                    </a:lnTo>
                    <a:cubicBezTo>
                      <a:pt x="699759" y="953743"/>
                      <a:pt x="696683" y="958216"/>
                      <a:pt x="692026" y="959079"/>
                    </a:cubicBezTo>
                    <a:cubicBezTo>
                      <a:pt x="692022" y="959079"/>
                      <a:pt x="692019" y="959081"/>
                      <a:pt x="692015" y="959081"/>
                    </a:cubicBezTo>
                    <a:lnTo>
                      <a:pt x="692015" y="959081"/>
                    </a:lnTo>
                    <a:cubicBezTo>
                      <a:pt x="691506" y="959186"/>
                      <a:pt x="690988" y="959246"/>
                      <a:pt x="690468" y="959263"/>
                    </a:cubicBezTo>
                    <a:lnTo>
                      <a:pt x="690468" y="959263"/>
                    </a:lnTo>
                    <a:cubicBezTo>
                      <a:pt x="686339" y="959195"/>
                      <a:pt x="682818" y="956252"/>
                      <a:pt x="682021" y="952199"/>
                    </a:cubicBezTo>
                    <a:close/>
                    <a:moveTo>
                      <a:pt x="4562365" y="915918"/>
                    </a:moveTo>
                    <a:cubicBezTo>
                      <a:pt x="4560308" y="911656"/>
                      <a:pt x="4562037" y="906536"/>
                      <a:pt x="4566242" y="904377"/>
                    </a:cubicBezTo>
                    <a:lnTo>
                      <a:pt x="4566242" y="904377"/>
                    </a:lnTo>
                    <a:cubicBezTo>
                      <a:pt x="4570502" y="902228"/>
                      <a:pt x="4575709" y="903947"/>
                      <a:pt x="4577856" y="908212"/>
                    </a:cubicBezTo>
                    <a:cubicBezTo>
                      <a:pt x="4577856" y="908227"/>
                      <a:pt x="4577875" y="908240"/>
                      <a:pt x="4577875" y="908254"/>
                    </a:cubicBezTo>
                    <a:lnTo>
                      <a:pt x="4577875" y="908254"/>
                    </a:lnTo>
                    <a:cubicBezTo>
                      <a:pt x="4579950" y="912516"/>
                      <a:pt x="4578221" y="917651"/>
                      <a:pt x="4573997" y="919796"/>
                    </a:cubicBezTo>
                    <a:lnTo>
                      <a:pt x="4573997" y="919796"/>
                    </a:lnTo>
                    <a:cubicBezTo>
                      <a:pt x="4572796" y="920378"/>
                      <a:pt x="4571467" y="920677"/>
                      <a:pt x="4570120" y="920669"/>
                    </a:cubicBezTo>
                    <a:lnTo>
                      <a:pt x="4570120" y="920669"/>
                    </a:lnTo>
                    <a:cubicBezTo>
                      <a:pt x="4566843" y="920679"/>
                      <a:pt x="4563839" y="918840"/>
                      <a:pt x="4562365" y="915918"/>
                    </a:cubicBezTo>
                    <a:close/>
                    <a:moveTo>
                      <a:pt x="675431" y="856809"/>
                    </a:moveTo>
                    <a:cubicBezTo>
                      <a:pt x="670685" y="856820"/>
                      <a:pt x="666830" y="852980"/>
                      <a:pt x="666820" y="848234"/>
                    </a:cubicBezTo>
                    <a:cubicBezTo>
                      <a:pt x="666820" y="848193"/>
                      <a:pt x="666820" y="848149"/>
                      <a:pt x="666820" y="848107"/>
                    </a:cubicBezTo>
                    <a:lnTo>
                      <a:pt x="666820" y="848107"/>
                    </a:lnTo>
                    <a:cubicBezTo>
                      <a:pt x="666899" y="845655"/>
                      <a:pt x="667995" y="843347"/>
                      <a:pt x="669842" y="841736"/>
                    </a:cubicBezTo>
                    <a:lnTo>
                      <a:pt x="669842" y="841736"/>
                    </a:lnTo>
                    <a:cubicBezTo>
                      <a:pt x="669842" y="841572"/>
                      <a:pt x="669842" y="841481"/>
                      <a:pt x="669660" y="841317"/>
                    </a:cubicBezTo>
                    <a:lnTo>
                      <a:pt x="669660" y="841317"/>
                    </a:lnTo>
                    <a:cubicBezTo>
                      <a:pt x="668300" y="836749"/>
                      <a:pt x="670876" y="831940"/>
                      <a:pt x="675431" y="830540"/>
                    </a:cubicBezTo>
                    <a:lnTo>
                      <a:pt x="675431" y="830540"/>
                    </a:lnTo>
                    <a:cubicBezTo>
                      <a:pt x="679995" y="829213"/>
                      <a:pt x="684783" y="831776"/>
                      <a:pt x="686208" y="836311"/>
                    </a:cubicBezTo>
                    <a:lnTo>
                      <a:pt x="686208" y="836311"/>
                    </a:lnTo>
                    <a:cubicBezTo>
                      <a:pt x="687126" y="839546"/>
                      <a:pt x="686122" y="843019"/>
                      <a:pt x="683623" y="845267"/>
                    </a:cubicBezTo>
                    <a:lnTo>
                      <a:pt x="683623" y="845267"/>
                    </a:lnTo>
                    <a:cubicBezTo>
                      <a:pt x="683900" y="846252"/>
                      <a:pt x="684045" y="847268"/>
                      <a:pt x="684060" y="848289"/>
                    </a:cubicBezTo>
                    <a:lnTo>
                      <a:pt x="684060" y="848289"/>
                    </a:lnTo>
                    <a:cubicBezTo>
                      <a:pt x="684029" y="853024"/>
                      <a:pt x="680166" y="856838"/>
                      <a:pt x="675431" y="856809"/>
                    </a:cubicBezTo>
                    <a:cubicBezTo>
                      <a:pt x="675431" y="856809"/>
                      <a:pt x="675431" y="856809"/>
                      <a:pt x="675431" y="856809"/>
                    </a:cubicBezTo>
                    <a:close/>
                    <a:moveTo>
                      <a:pt x="4507570" y="830868"/>
                    </a:moveTo>
                    <a:lnTo>
                      <a:pt x="4507570" y="830868"/>
                    </a:lnTo>
                    <a:cubicBezTo>
                      <a:pt x="4504566" y="827176"/>
                      <a:pt x="4505130" y="821753"/>
                      <a:pt x="4508826" y="818754"/>
                    </a:cubicBezTo>
                    <a:cubicBezTo>
                      <a:pt x="4508844" y="818745"/>
                      <a:pt x="4508844" y="818734"/>
                      <a:pt x="4508862" y="818725"/>
                    </a:cubicBezTo>
                    <a:lnTo>
                      <a:pt x="4508862" y="818725"/>
                    </a:lnTo>
                    <a:cubicBezTo>
                      <a:pt x="4512521" y="815729"/>
                      <a:pt x="4517909" y="816260"/>
                      <a:pt x="4520895" y="819914"/>
                    </a:cubicBezTo>
                    <a:cubicBezTo>
                      <a:pt x="4520913" y="819919"/>
                      <a:pt x="4520913" y="819923"/>
                      <a:pt x="4520913" y="819927"/>
                    </a:cubicBezTo>
                    <a:lnTo>
                      <a:pt x="4520913" y="819927"/>
                    </a:lnTo>
                    <a:lnTo>
                      <a:pt x="4520913" y="819927"/>
                    </a:lnTo>
                    <a:lnTo>
                      <a:pt x="4520913" y="819927"/>
                    </a:lnTo>
                    <a:cubicBezTo>
                      <a:pt x="4523917" y="823538"/>
                      <a:pt x="4523426" y="828898"/>
                      <a:pt x="4519803" y="831898"/>
                    </a:cubicBezTo>
                    <a:cubicBezTo>
                      <a:pt x="4519785" y="831925"/>
                      <a:pt x="4519748" y="831952"/>
                      <a:pt x="4519712" y="831978"/>
                    </a:cubicBezTo>
                    <a:lnTo>
                      <a:pt x="4519712" y="831978"/>
                    </a:lnTo>
                    <a:cubicBezTo>
                      <a:pt x="4518164" y="833247"/>
                      <a:pt x="4516253" y="833948"/>
                      <a:pt x="4514251" y="833962"/>
                    </a:cubicBezTo>
                    <a:lnTo>
                      <a:pt x="4514251" y="833962"/>
                    </a:lnTo>
                    <a:cubicBezTo>
                      <a:pt x="4511684" y="833960"/>
                      <a:pt x="4509226" y="832828"/>
                      <a:pt x="4507570" y="830868"/>
                    </a:cubicBezTo>
                    <a:close/>
                    <a:moveTo>
                      <a:pt x="4435535" y="759707"/>
                    </a:moveTo>
                    <a:lnTo>
                      <a:pt x="4435535" y="759616"/>
                    </a:lnTo>
                    <a:cubicBezTo>
                      <a:pt x="4431803" y="756725"/>
                      <a:pt x="4431129" y="751362"/>
                      <a:pt x="4434024" y="747637"/>
                    </a:cubicBezTo>
                    <a:cubicBezTo>
                      <a:pt x="4434042" y="747612"/>
                      <a:pt x="4434061" y="747588"/>
                      <a:pt x="4434079" y="747565"/>
                    </a:cubicBezTo>
                    <a:lnTo>
                      <a:pt x="4434079" y="747565"/>
                    </a:lnTo>
                    <a:cubicBezTo>
                      <a:pt x="4437028" y="743833"/>
                      <a:pt x="4442434" y="743195"/>
                      <a:pt x="4446167" y="746143"/>
                    </a:cubicBezTo>
                    <a:cubicBezTo>
                      <a:pt x="4446184" y="746156"/>
                      <a:pt x="4446203" y="746168"/>
                      <a:pt x="4446221" y="746181"/>
                    </a:cubicBezTo>
                    <a:lnTo>
                      <a:pt x="4446221" y="746181"/>
                    </a:lnTo>
                    <a:lnTo>
                      <a:pt x="4446221" y="746090"/>
                    </a:lnTo>
                    <a:lnTo>
                      <a:pt x="4446221" y="746090"/>
                    </a:lnTo>
                    <a:cubicBezTo>
                      <a:pt x="4449917" y="749090"/>
                      <a:pt x="4450535" y="754497"/>
                      <a:pt x="4447604" y="758250"/>
                    </a:cubicBezTo>
                    <a:lnTo>
                      <a:pt x="4447604" y="758250"/>
                    </a:lnTo>
                    <a:cubicBezTo>
                      <a:pt x="4445948" y="760320"/>
                      <a:pt x="4443436" y="761520"/>
                      <a:pt x="4440796" y="761509"/>
                    </a:cubicBezTo>
                    <a:lnTo>
                      <a:pt x="4440796" y="761509"/>
                    </a:lnTo>
                    <a:cubicBezTo>
                      <a:pt x="4438885" y="761478"/>
                      <a:pt x="4437028" y="760819"/>
                      <a:pt x="4435535" y="759634"/>
                    </a:cubicBezTo>
                    <a:close/>
                    <a:moveTo>
                      <a:pt x="3748595" y="747474"/>
                    </a:moveTo>
                    <a:cubicBezTo>
                      <a:pt x="3743880" y="747565"/>
                      <a:pt x="3739984" y="743816"/>
                      <a:pt x="3739893" y="739101"/>
                    </a:cubicBezTo>
                    <a:cubicBezTo>
                      <a:pt x="3739893" y="739047"/>
                      <a:pt x="3739893" y="738990"/>
                      <a:pt x="3739893" y="738936"/>
                    </a:cubicBezTo>
                    <a:lnTo>
                      <a:pt x="3739893" y="738936"/>
                    </a:lnTo>
                    <a:cubicBezTo>
                      <a:pt x="3739929" y="734181"/>
                      <a:pt x="3743752" y="730323"/>
                      <a:pt x="3748504" y="730234"/>
                    </a:cubicBezTo>
                    <a:lnTo>
                      <a:pt x="3748504" y="730234"/>
                    </a:lnTo>
                    <a:cubicBezTo>
                      <a:pt x="3753237" y="730214"/>
                      <a:pt x="3757096" y="734037"/>
                      <a:pt x="3757114" y="738772"/>
                    </a:cubicBezTo>
                    <a:cubicBezTo>
                      <a:pt x="3757114" y="738803"/>
                      <a:pt x="3757114" y="738832"/>
                      <a:pt x="3757114" y="738863"/>
                    </a:cubicBezTo>
                    <a:lnTo>
                      <a:pt x="3757114" y="738863"/>
                    </a:lnTo>
                    <a:cubicBezTo>
                      <a:pt x="3757169" y="743558"/>
                      <a:pt x="3753419" y="747412"/>
                      <a:pt x="3748722" y="747474"/>
                    </a:cubicBezTo>
                    <a:cubicBezTo>
                      <a:pt x="3748686" y="747474"/>
                      <a:pt x="3748631" y="747474"/>
                      <a:pt x="3748595" y="747474"/>
                    </a:cubicBezTo>
                    <a:close/>
                    <a:moveTo>
                      <a:pt x="669005" y="744980"/>
                    </a:moveTo>
                    <a:cubicBezTo>
                      <a:pt x="664306" y="744446"/>
                      <a:pt x="660920" y="740215"/>
                      <a:pt x="661432" y="735513"/>
                    </a:cubicBezTo>
                    <a:lnTo>
                      <a:pt x="661432" y="735513"/>
                    </a:lnTo>
                    <a:cubicBezTo>
                      <a:pt x="661965" y="730762"/>
                      <a:pt x="666234" y="727330"/>
                      <a:pt x="670989" y="727831"/>
                    </a:cubicBezTo>
                    <a:lnTo>
                      <a:pt x="670989" y="727831"/>
                    </a:lnTo>
                    <a:cubicBezTo>
                      <a:pt x="675708" y="728419"/>
                      <a:pt x="679083" y="732679"/>
                      <a:pt x="678580" y="737407"/>
                    </a:cubicBezTo>
                    <a:lnTo>
                      <a:pt x="678580" y="737407"/>
                    </a:lnTo>
                    <a:cubicBezTo>
                      <a:pt x="678063" y="741779"/>
                      <a:pt x="674355" y="745072"/>
                      <a:pt x="669952" y="745071"/>
                    </a:cubicBezTo>
                    <a:lnTo>
                      <a:pt x="669952" y="745071"/>
                    </a:lnTo>
                    <a:cubicBezTo>
                      <a:pt x="669633" y="745081"/>
                      <a:pt x="669314" y="745051"/>
                      <a:pt x="669005" y="744980"/>
                    </a:cubicBezTo>
                    <a:close/>
                    <a:moveTo>
                      <a:pt x="3644175" y="736460"/>
                    </a:moveTo>
                    <a:cubicBezTo>
                      <a:pt x="3639514" y="735533"/>
                      <a:pt x="3636492" y="731010"/>
                      <a:pt x="3637421" y="726357"/>
                    </a:cubicBezTo>
                    <a:cubicBezTo>
                      <a:pt x="3637421" y="726331"/>
                      <a:pt x="3637439" y="726307"/>
                      <a:pt x="3637439" y="726284"/>
                    </a:cubicBezTo>
                    <a:lnTo>
                      <a:pt x="3637439" y="726284"/>
                    </a:lnTo>
                    <a:cubicBezTo>
                      <a:pt x="3638367" y="721633"/>
                      <a:pt x="3642864" y="718596"/>
                      <a:pt x="3647524" y="719475"/>
                    </a:cubicBezTo>
                    <a:lnTo>
                      <a:pt x="3647524" y="719475"/>
                    </a:lnTo>
                    <a:cubicBezTo>
                      <a:pt x="3652203" y="720427"/>
                      <a:pt x="3655243" y="724966"/>
                      <a:pt x="3654333" y="729651"/>
                    </a:cubicBezTo>
                    <a:lnTo>
                      <a:pt x="3654333" y="729651"/>
                    </a:lnTo>
                    <a:cubicBezTo>
                      <a:pt x="3653550" y="733693"/>
                      <a:pt x="3650000" y="736613"/>
                      <a:pt x="3645886" y="736624"/>
                    </a:cubicBezTo>
                    <a:lnTo>
                      <a:pt x="3645886" y="736624"/>
                    </a:lnTo>
                    <a:cubicBezTo>
                      <a:pt x="3645322" y="736600"/>
                      <a:pt x="3644739" y="736545"/>
                      <a:pt x="3644175" y="736460"/>
                    </a:cubicBezTo>
                    <a:close/>
                    <a:moveTo>
                      <a:pt x="3842602" y="728614"/>
                    </a:moveTo>
                    <a:cubicBezTo>
                      <a:pt x="3841473" y="723995"/>
                      <a:pt x="3844295" y="719331"/>
                      <a:pt x="3848919" y="718197"/>
                    </a:cubicBezTo>
                    <a:cubicBezTo>
                      <a:pt x="3848937" y="718194"/>
                      <a:pt x="3848955" y="718188"/>
                      <a:pt x="3848973" y="718183"/>
                    </a:cubicBezTo>
                    <a:lnTo>
                      <a:pt x="3848973" y="718183"/>
                    </a:lnTo>
                    <a:lnTo>
                      <a:pt x="3848973" y="718274"/>
                    </a:lnTo>
                    <a:lnTo>
                      <a:pt x="3848973" y="718274"/>
                    </a:lnTo>
                    <a:cubicBezTo>
                      <a:pt x="3853561" y="717176"/>
                      <a:pt x="3858185" y="719989"/>
                      <a:pt x="3859313" y="724572"/>
                    </a:cubicBezTo>
                    <a:lnTo>
                      <a:pt x="3859313" y="724572"/>
                    </a:lnTo>
                    <a:cubicBezTo>
                      <a:pt x="3860424" y="729205"/>
                      <a:pt x="3857584" y="733866"/>
                      <a:pt x="3852942" y="734980"/>
                    </a:cubicBezTo>
                    <a:cubicBezTo>
                      <a:pt x="3852942" y="734982"/>
                      <a:pt x="3852924" y="734984"/>
                      <a:pt x="3852924" y="734985"/>
                    </a:cubicBezTo>
                    <a:lnTo>
                      <a:pt x="3852924" y="734985"/>
                    </a:lnTo>
                    <a:cubicBezTo>
                      <a:pt x="3852286" y="735171"/>
                      <a:pt x="3851631" y="735264"/>
                      <a:pt x="3850957" y="735258"/>
                    </a:cubicBezTo>
                    <a:lnTo>
                      <a:pt x="3850957" y="735258"/>
                    </a:lnTo>
                    <a:cubicBezTo>
                      <a:pt x="3846971" y="735246"/>
                      <a:pt x="3843512" y="732497"/>
                      <a:pt x="3842602" y="728614"/>
                    </a:cubicBezTo>
                    <a:close/>
                    <a:moveTo>
                      <a:pt x="3942616" y="701653"/>
                    </a:moveTo>
                    <a:cubicBezTo>
                      <a:pt x="3941342" y="697084"/>
                      <a:pt x="3944000" y="692342"/>
                      <a:pt x="3948569" y="691058"/>
                    </a:cubicBezTo>
                    <a:cubicBezTo>
                      <a:pt x="3948569" y="691058"/>
                      <a:pt x="3948569" y="691058"/>
                      <a:pt x="3948569" y="691058"/>
                    </a:cubicBezTo>
                    <a:lnTo>
                      <a:pt x="3948569" y="691058"/>
                    </a:lnTo>
                    <a:lnTo>
                      <a:pt x="3948569" y="691058"/>
                    </a:lnTo>
                    <a:lnTo>
                      <a:pt x="3948569" y="691058"/>
                    </a:lnTo>
                    <a:cubicBezTo>
                      <a:pt x="3953175" y="689768"/>
                      <a:pt x="3957962" y="692458"/>
                      <a:pt x="3959255" y="697066"/>
                    </a:cubicBezTo>
                    <a:cubicBezTo>
                      <a:pt x="3959255" y="697071"/>
                      <a:pt x="3959255" y="697079"/>
                      <a:pt x="3959255" y="697084"/>
                    </a:cubicBezTo>
                    <a:lnTo>
                      <a:pt x="3959255" y="697084"/>
                    </a:lnTo>
                    <a:cubicBezTo>
                      <a:pt x="3960530" y="701644"/>
                      <a:pt x="3957872" y="706375"/>
                      <a:pt x="3953321" y="707655"/>
                    </a:cubicBezTo>
                    <a:cubicBezTo>
                      <a:pt x="3953284" y="707662"/>
                      <a:pt x="3953266" y="707672"/>
                      <a:pt x="3953230" y="707679"/>
                    </a:cubicBezTo>
                    <a:lnTo>
                      <a:pt x="3953230" y="707679"/>
                    </a:lnTo>
                    <a:cubicBezTo>
                      <a:pt x="3952447" y="707877"/>
                      <a:pt x="3951646" y="707992"/>
                      <a:pt x="3950826" y="708025"/>
                    </a:cubicBezTo>
                    <a:lnTo>
                      <a:pt x="3950826" y="708025"/>
                    </a:lnTo>
                    <a:cubicBezTo>
                      <a:pt x="3946967" y="707937"/>
                      <a:pt x="3943636" y="705332"/>
                      <a:pt x="3942616" y="701617"/>
                    </a:cubicBezTo>
                    <a:close/>
                    <a:moveTo>
                      <a:pt x="4349556" y="706223"/>
                    </a:moveTo>
                    <a:lnTo>
                      <a:pt x="4349556" y="706223"/>
                    </a:lnTo>
                    <a:cubicBezTo>
                      <a:pt x="4345278" y="704298"/>
                      <a:pt x="4343385" y="699276"/>
                      <a:pt x="4345314" y="695003"/>
                    </a:cubicBezTo>
                    <a:cubicBezTo>
                      <a:pt x="4345351" y="694919"/>
                      <a:pt x="4345387" y="694836"/>
                      <a:pt x="4345424" y="694754"/>
                    </a:cubicBezTo>
                    <a:lnTo>
                      <a:pt x="4345424" y="694754"/>
                    </a:lnTo>
                    <a:cubicBezTo>
                      <a:pt x="4347481" y="690479"/>
                      <a:pt x="4352596" y="688670"/>
                      <a:pt x="4356874" y="690712"/>
                    </a:cubicBezTo>
                    <a:lnTo>
                      <a:pt x="4356874" y="690712"/>
                    </a:lnTo>
                    <a:cubicBezTo>
                      <a:pt x="4361170" y="692735"/>
                      <a:pt x="4363027" y="697859"/>
                      <a:pt x="4361007" y="702163"/>
                    </a:cubicBezTo>
                    <a:lnTo>
                      <a:pt x="4361007" y="702163"/>
                    </a:lnTo>
                    <a:cubicBezTo>
                      <a:pt x="4359568" y="705185"/>
                      <a:pt x="4356528" y="707102"/>
                      <a:pt x="4353179" y="707078"/>
                    </a:cubicBezTo>
                    <a:lnTo>
                      <a:pt x="4353179" y="707078"/>
                    </a:lnTo>
                    <a:cubicBezTo>
                      <a:pt x="4351923" y="707053"/>
                      <a:pt x="4350685" y="706761"/>
                      <a:pt x="4349556" y="706223"/>
                    </a:cubicBezTo>
                    <a:close/>
                    <a:moveTo>
                      <a:pt x="3543869" y="703983"/>
                    </a:moveTo>
                    <a:cubicBezTo>
                      <a:pt x="3539682" y="701806"/>
                      <a:pt x="3538043" y="696642"/>
                      <a:pt x="3540210" y="692447"/>
                    </a:cubicBezTo>
                    <a:cubicBezTo>
                      <a:pt x="3540228" y="692440"/>
                      <a:pt x="3540228" y="692431"/>
                      <a:pt x="3540228" y="692424"/>
                    </a:cubicBezTo>
                    <a:lnTo>
                      <a:pt x="3540228" y="692424"/>
                    </a:lnTo>
                    <a:cubicBezTo>
                      <a:pt x="3542358" y="688249"/>
                      <a:pt x="3547455" y="686587"/>
                      <a:pt x="3551642" y="688714"/>
                    </a:cubicBezTo>
                    <a:cubicBezTo>
                      <a:pt x="3551679" y="688737"/>
                      <a:pt x="3551733" y="688759"/>
                      <a:pt x="3551769" y="688783"/>
                    </a:cubicBezTo>
                    <a:lnTo>
                      <a:pt x="3551769" y="688783"/>
                    </a:lnTo>
                    <a:cubicBezTo>
                      <a:pt x="3555956" y="690922"/>
                      <a:pt x="3557595" y="696044"/>
                      <a:pt x="3555465" y="700224"/>
                    </a:cubicBezTo>
                    <a:cubicBezTo>
                      <a:pt x="3555447" y="700257"/>
                      <a:pt x="3555429" y="700292"/>
                      <a:pt x="3555410" y="700324"/>
                    </a:cubicBezTo>
                    <a:lnTo>
                      <a:pt x="3555410" y="700324"/>
                    </a:lnTo>
                    <a:cubicBezTo>
                      <a:pt x="3553972" y="703250"/>
                      <a:pt x="3550987" y="705090"/>
                      <a:pt x="3547728" y="705057"/>
                    </a:cubicBezTo>
                    <a:lnTo>
                      <a:pt x="3547728" y="705057"/>
                    </a:lnTo>
                    <a:cubicBezTo>
                      <a:pt x="3546381" y="705005"/>
                      <a:pt x="3545052" y="704637"/>
                      <a:pt x="3543869" y="703983"/>
                    </a:cubicBezTo>
                    <a:close/>
                    <a:moveTo>
                      <a:pt x="4042231" y="673382"/>
                    </a:moveTo>
                    <a:cubicBezTo>
                      <a:pt x="4041029" y="668794"/>
                      <a:pt x="4043760" y="664098"/>
                      <a:pt x="4048347" y="662878"/>
                    </a:cubicBezTo>
                    <a:lnTo>
                      <a:pt x="4048347" y="662878"/>
                    </a:lnTo>
                    <a:cubicBezTo>
                      <a:pt x="4052971" y="661657"/>
                      <a:pt x="4057722" y="664418"/>
                      <a:pt x="4058942" y="669046"/>
                    </a:cubicBezTo>
                    <a:cubicBezTo>
                      <a:pt x="4058942" y="669053"/>
                      <a:pt x="4058942" y="669060"/>
                      <a:pt x="4058942" y="669068"/>
                    </a:cubicBezTo>
                    <a:lnTo>
                      <a:pt x="4058942" y="669068"/>
                    </a:lnTo>
                    <a:cubicBezTo>
                      <a:pt x="4060052" y="673677"/>
                      <a:pt x="4057303" y="678335"/>
                      <a:pt x="4052735" y="679590"/>
                    </a:cubicBezTo>
                    <a:lnTo>
                      <a:pt x="4052735" y="679590"/>
                    </a:lnTo>
                    <a:cubicBezTo>
                      <a:pt x="4052025" y="679755"/>
                      <a:pt x="4051315" y="679841"/>
                      <a:pt x="4050586" y="679844"/>
                    </a:cubicBezTo>
                    <a:lnTo>
                      <a:pt x="4050586" y="679844"/>
                    </a:lnTo>
                    <a:cubicBezTo>
                      <a:pt x="4046654" y="679846"/>
                      <a:pt x="4043213" y="677188"/>
                      <a:pt x="4042231" y="673382"/>
                    </a:cubicBezTo>
                    <a:close/>
                    <a:moveTo>
                      <a:pt x="4253656" y="673910"/>
                    </a:moveTo>
                    <a:lnTo>
                      <a:pt x="4253656" y="673910"/>
                    </a:lnTo>
                    <a:cubicBezTo>
                      <a:pt x="4248996" y="672901"/>
                      <a:pt x="4246028" y="668307"/>
                      <a:pt x="4247030" y="663643"/>
                    </a:cubicBezTo>
                    <a:lnTo>
                      <a:pt x="4247030" y="663643"/>
                    </a:lnTo>
                    <a:cubicBezTo>
                      <a:pt x="4248012" y="659008"/>
                      <a:pt x="4252545" y="656042"/>
                      <a:pt x="4257187" y="657016"/>
                    </a:cubicBezTo>
                    <a:cubicBezTo>
                      <a:pt x="4257187" y="657016"/>
                      <a:pt x="4257187" y="657016"/>
                      <a:pt x="4257187" y="657016"/>
                    </a:cubicBezTo>
                    <a:lnTo>
                      <a:pt x="4257187" y="657016"/>
                    </a:lnTo>
                    <a:cubicBezTo>
                      <a:pt x="4261848" y="658007"/>
                      <a:pt x="4264833" y="662589"/>
                      <a:pt x="4263832" y="667249"/>
                    </a:cubicBezTo>
                    <a:cubicBezTo>
                      <a:pt x="4263832" y="667254"/>
                      <a:pt x="4263832" y="667260"/>
                      <a:pt x="4263832" y="667265"/>
                    </a:cubicBezTo>
                    <a:lnTo>
                      <a:pt x="4263832" y="667265"/>
                    </a:lnTo>
                    <a:cubicBezTo>
                      <a:pt x="4263013" y="671225"/>
                      <a:pt x="4259517" y="674065"/>
                      <a:pt x="4255476" y="674074"/>
                    </a:cubicBezTo>
                    <a:lnTo>
                      <a:pt x="4255476" y="674074"/>
                    </a:lnTo>
                    <a:cubicBezTo>
                      <a:pt x="4254876" y="674055"/>
                      <a:pt x="4254256" y="674001"/>
                      <a:pt x="4253656" y="673910"/>
                    </a:cubicBezTo>
                    <a:close/>
                    <a:moveTo>
                      <a:pt x="4152931" y="665026"/>
                    </a:moveTo>
                    <a:cubicBezTo>
                      <a:pt x="4148198" y="665128"/>
                      <a:pt x="4144247" y="661409"/>
                      <a:pt x="4144066" y="656670"/>
                    </a:cubicBezTo>
                    <a:lnTo>
                      <a:pt x="4144066" y="656670"/>
                    </a:lnTo>
                    <a:cubicBezTo>
                      <a:pt x="4143938" y="651915"/>
                      <a:pt x="4147670" y="647945"/>
                      <a:pt x="4152421" y="647787"/>
                    </a:cubicBezTo>
                    <a:lnTo>
                      <a:pt x="4152421" y="647787"/>
                    </a:lnTo>
                    <a:cubicBezTo>
                      <a:pt x="4157173" y="647665"/>
                      <a:pt x="4161123" y="651395"/>
                      <a:pt x="4161287" y="656142"/>
                    </a:cubicBezTo>
                    <a:lnTo>
                      <a:pt x="4161287" y="656142"/>
                    </a:lnTo>
                    <a:cubicBezTo>
                      <a:pt x="4161432" y="660901"/>
                      <a:pt x="4157682" y="664877"/>
                      <a:pt x="4152931" y="665026"/>
                    </a:cubicBezTo>
                    <a:close/>
                    <a:moveTo>
                      <a:pt x="3454795" y="649862"/>
                    </a:moveTo>
                    <a:cubicBezTo>
                      <a:pt x="3450826" y="647239"/>
                      <a:pt x="3449698" y="641903"/>
                      <a:pt x="3452283" y="637902"/>
                    </a:cubicBezTo>
                    <a:lnTo>
                      <a:pt x="3452283" y="637902"/>
                    </a:lnTo>
                    <a:cubicBezTo>
                      <a:pt x="3454886" y="633935"/>
                      <a:pt x="3460184" y="632812"/>
                      <a:pt x="3464170" y="635389"/>
                    </a:cubicBezTo>
                    <a:lnTo>
                      <a:pt x="3464170" y="635389"/>
                    </a:lnTo>
                    <a:cubicBezTo>
                      <a:pt x="3468139" y="638025"/>
                      <a:pt x="3469267" y="643359"/>
                      <a:pt x="3466682" y="647368"/>
                    </a:cubicBezTo>
                    <a:lnTo>
                      <a:pt x="3466682" y="647368"/>
                    </a:lnTo>
                    <a:cubicBezTo>
                      <a:pt x="3465099" y="649776"/>
                      <a:pt x="3462404" y="651233"/>
                      <a:pt x="3459528" y="651245"/>
                    </a:cubicBezTo>
                    <a:lnTo>
                      <a:pt x="3459528" y="651245"/>
                    </a:lnTo>
                    <a:cubicBezTo>
                      <a:pt x="3457853" y="651255"/>
                      <a:pt x="3456197" y="650774"/>
                      <a:pt x="3454795" y="649862"/>
                    </a:cubicBezTo>
                    <a:close/>
                    <a:moveTo>
                      <a:pt x="691815" y="644346"/>
                    </a:moveTo>
                    <a:cubicBezTo>
                      <a:pt x="687348" y="642744"/>
                      <a:pt x="685027" y="637823"/>
                      <a:pt x="686630" y="633356"/>
                    </a:cubicBezTo>
                    <a:cubicBezTo>
                      <a:pt x="686634" y="633341"/>
                      <a:pt x="686639" y="633329"/>
                      <a:pt x="686645" y="633314"/>
                    </a:cubicBezTo>
                    <a:lnTo>
                      <a:pt x="686645" y="633314"/>
                    </a:lnTo>
                    <a:cubicBezTo>
                      <a:pt x="688262" y="628841"/>
                      <a:pt x="693197" y="626526"/>
                      <a:pt x="697670" y="628141"/>
                    </a:cubicBezTo>
                    <a:cubicBezTo>
                      <a:pt x="697671" y="628142"/>
                      <a:pt x="697675" y="628142"/>
                      <a:pt x="697677" y="628144"/>
                    </a:cubicBezTo>
                    <a:lnTo>
                      <a:pt x="697677" y="628144"/>
                    </a:lnTo>
                    <a:cubicBezTo>
                      <a:pt x="702150" y="629761"/>
                      <a:pt x="704465" y="634696"/>
                      <a:pt x="702850" y="639169"/>
                    </a:cubicBezTo>
                    <a:cubicBezTo>
                      <a:pt x="702849" y="639171"/>
                      <a:pt x="702847" y="639174"/>
                      <a:pt x="702847" y="639176"/>
                    </a:cubicBezTo>
                    <a:lnTo>
                      <a:pt x="702847" y="639176"/>
                    </a:lnTo>
                    <a:cubicBezTo>
                      <a:pt x="701618" y="642593"/>
                      <a:pt x="698378" y="644872"/>
                      <a:pt x="694746" y="644874"/>
                    </a:cubicBezTo>
                    <a:lnTo>
                      <a:pt x="694746" y="644874"/>
                    </a:lnTo>
                    <a:cubicBezTo>
                      <a:pt x="693746" y="644867"/>
                      <a:pt x="692754" y="644688"/>
                      <a:pt x="691815" y="644346"/>
                    </a:cubicBezTo>
                    <a:close/>
                    <a:moveTo>
                      <a:pt x="3372985" y="584272"/>
                    </a:moveTo>
                    <a:lnTo>
                      <a:pt x="3372985" y="584272"/>
                    </a:lnTo>
                    <a:cubicBezTo>
                      <a:pt x="3369544" y="581013"/>
                      <a:pt x="3369380" y="575579"/>
                      <a:pt x="3372639" y="572129"/>
                    </a:cubicBezTo>
                    <a:lnTo>
                      <a:pt x="3372639" y="572129"/>
                    </a:lnTo>
                    <a:cubicBezTo>
                      <a:pt x="3375952" y="568698"/>
                      <a:pt x="3381413" y="568585"/>
                      <a:pt x="3384872" y="571875"/>
                    </a:cubicBezTo>
                    <a:lnTo>
                      <a:pt x="3384872" y="571875"/>
                    </a:lnTo>
                    <a:cubicBezTo>
                      <a:pt x="3388295" y="575128"/>
                      <a:pt x="3388440" y="580544"/>
                      <a:pt x="3385182" y="583971"/>
                    </a:cubicBezTo>
                    <a:cubicBezTo>
                      <a:pt x="3385182" y="583986"/>
                      <a:pt x="3385164" y="584002"/>
                      <a:pt x="3385145" y="584017"/>
                    </a:cubicBezTo>
                    <a:lnTo>
                      <a:pt x="3385145" y="584017"/>
                    </a:lnTo>
                    <a:cubicBezTo>
                      <a:pt x="3383543" y="585730"/>
                      <a:pt x="3381286" y="586700"/>
                      <a:pt x="3378937" y="586693"/>
                    </a:cubicBezTo>
                    <a:lnTo>
                      <a:pt x="3378937" y="586693"/>
                    </a:lnTo>
                    <a:cubicBezTo>
                      <a:pt x="3376698" y="586729"/>
                      <a:pt x="3374532" y="585863"/>
                      <a:pt x="3372930" y="584290"/>
                    </a:cubicBezTo>
                    <a:close/>
                    <a:moveTo>
                      <a:pt x="731737" y="549065"/>
                    </a:moveTo>
                    <a:cubicBezTo>
                      <a:pt x="727537" y="546798"/>
                      <a:pt x="725919" y="541588"/>
                      <a:pt x="728096" y="537341"/>
                    </a:cubicBezTo>
                    <a:lnTo>
                      <a:pt x="728096" y="537341"/>
                    </a:lnTo>
                    <a:cubicBezTo>
                      <a:pt x="730388" y="533165"/>
                      <a:pt x="735602" y="531594"/>
                      <a:pt x="739820" y="533809"/>
                    </a:cubicBezTo>
                    <a:lnTo>
                      <a:pt x="739820" y="533809"/>
                    </a:lnTo>
                    <a:cubicBezTo>
                      <a:pt x="743992" y="536059"/>
                      <a:pt x="745569" y="541253"/>
                      <a:pt x="743351" y="545442"/>
                    </a:cubicBezTo>
                    <a:lnTo>
                      <a:pt x="743351" y="545442"/>
                    </a:lnTo>
                    <a:cubicBezTo>
                      <a:pt x="741875" y="548264"/>
                      <a:pt x="738946" y="550028"/>
                      <a:pt x="735760" y="550011"/>
                    </a:cubicBezTo>
                    <a:lnTo>
                      <a:pt x="735760" y="550011"/>
                    </a:lnTo>
                    <a:cubicBezTo>
                      <a:pt x="734366" y="549991"/>
                      <a:pt x="732993" y="549669"/>
                      <a:pt x="731737" y="549065"/>
                    </a:cubicBezTo>
                    <a:close/>
                    <a:moveTo>
                      <a:pt x="3302807" y="506831"/>
                    </a:moveTo>
                    <a:lnTo>
                      <a:pt x="3302807" y="506831"/>
                    </a:lnTo>
                    <a:cubicBezTo>
                      <a:pt x="3299840" y="503137"/>
                      <a:pt x="3300440" y="497741"/>
                      <a:pt x="3304136" y="494777"/>
                    </a:cubicBezTo>
                    <a:cubicBezTo>
                      <a:pt x="3304172" y="494741"/>
                      <a:pt x="3304227" y="494705"/>
                      <a:pt x="3304264" y="494670"/>
                    </a:cubicBezTo>
                    <a:lnTo>
                      <a:pt x="3304264" y="494670"/>
                    </a:lnTo>
                    <a:cubicBezTo>
                      <a:pt x="3308013" y="491763"/>
                      <a:pt x="3313402" y="492420"/>
                      <a:pt x="3316333" y="496145"/>
                    </a:cubicBezTo>
                    <a:lnTo>
                      <a:pt x="3316333" y="496145"/>
                    </a:lnTo>
                    <a:cubicBezTo>
                      <a:pt x="3319282" y="499886"/>
                      <a:pt x="3318645" y="505310"/>
                      <a:pt x="3314913" y="508263"/>
                    </a:cubicBezTo>
                    <a:cubicBezTo>
                      <a:pt x="3314895" y="508272"/>
                      <a:pt x="3314895" y="508280"/>
                      <a:pt x="3314877" y="508287"/>
                    </a:cubicBezTo>
                    <a:lnTo>
                      <a:pt x="3314877" y="508287"/>
                    </a:lnTo>
                    <a:cubicBezTo>
                      <a:pt x="3313347" y="509474"/>
                      <a:pt x="3311454" y="510115"/>
                      <a:pt x="3309525" y="510107"/>
                    </a:cubicBezTo>
                    <a:lnTo>
                      <a:pt x="3309525" y="510107"/>
                    </a:lnTo>
                    <a:cubicBezTo>
                      <a:pt x="3306903" y="510111"/>
                      <a:pt x="3304427" y="508900"/>
                      <a:pt x="3302807" y="506831"/>
                    </a:cubicBezTo>
                    <a:close/>
                    <a:moveTo>
                      <a:pt x="1815877" y="484257"/>
                    </a:moveTo>
                    <a:cubicBezTo>
                      <a:pt x="1811144" y="483806"/>
                      <a:pt x="1807668" y="479602"/>
                      <a:pt x="1808123" y="474869"/>
                    </a:cubicBezTo>
                    <a:cubicBezTo>
                      <a:pt x="1808123" y="474867"/>
                      <a:pt x="1808123" y="474866"/>
                      <a:pt x="1808123" y="474864"/>
                    </a:cubicBezTo>
                    <a:lnTo>
                      <a:pt x="1808123" y="474864"/>
                    </a:lnTo>
                    <a:cubicBezTo>
                      <a:pt x="1808596" y="470138"/>
                      <a:pt x="1812783" y="466675"/>
                      <a:pt x="1817516" y="467109"/>
                    </a:cubicBezTo>
                    <a:lnTo>
                      <a:pt x="1817516" y="467109"/>
                    </a:lnTo>
                    <a:cubicBezTo>
                      <a:pt x="1822267" y="467520"/>
                      <a:pt x="1825781" y="471703"/>
                      <a:pt x="1825362" y="476451"/>
                    </a:cubicBezTo>
                    <a:cubicBezTo>
                      <a:pt x="1825362" y="476468"/>
                      <a:pt x="1825362" y="476486"/>
                      <a:pt x="1825362" y="476502"/>
                    </a:cubicBezTo>
                    <a:lnTo>
                      <a:pt x="1825362" y="476502"/>
                    </a:lnTo>
                    <a:cubicBezTo>
                      <a:pt x="1824925" y="480944"/>
                      <a:pt x="1821193" y="484332"/>
                      <a:pt x="1816733" y="484348"/>
                    </a:cubicBezTo>
                    <a:lnTo>
                      <a:pt x="1816733" y="484348"/>
                    </a:lnTo>
                    <a:cubicBezTo>
                      <a:pt x="1816442" y="484352"/>
                      <a:pt x="1816151" y="484295"/>
                      <a:pt x="1815877" y="484184"/>
                    </a:cubicBezTo>
                    <a:close/>
                    <a:moveTo>
                      <a:pt x="1911341" y="475282"/>
                    </a:moveTo>
                    <a:cubicBezTo>
                      <a:pt x="1910686" y="470633"/>
                      <a:pt x="1913926" y="466333"/>
                      <a:pt x="1918568" y="465676"/>
                    </a:cubicBezTo>
                    <a:cubicBezTo>
                      <a:pt x="1918623" y="465667"/>
                      <a:pt x="1918696" y="465660"/>
                      <a:pt x="1918750" y="465652"/>
                    </a:cubicBezTo>
                    <a:lnTo>
                      <a:pt x="1918750" y="465652"/>
                    </a:lnTo>
                    <a:cubicBezTo>
                      <a:pt x="1923429" y="465012"/>
                      <a:pt x="1927743" y="468287"/>
                      <a:pt x="1928380" y="472967"/>
                    </a:cubicBezTo>
                    <a:cubicBezTo>
                      <a:pt x="1928398" y="472992"/>
                      <a:pt x="1928398" y="473018"/>
                      <a:pt x="1928398" y="473043"/>
                    </a:cubicBezTo>
                    <a:lnTo>
                      <a:pt x="1928398" y="473043"/>
                    </a:lnTo>
                    <a:cubicBezTo>
                      <a:pt x="1928999" y="477753"/>
                      <a:pt x="1925686" y="482069"/>
                      <a:pt x="1920989" y="482710"/>
                    </a:cubicBezTo>
                    <a:lnTo>
                      <a:pt x="1920989" y="482710"/>
                    </a:lnTo>
                    <a:cubicBezTo>
                      <a:pt x="1920607" y="482746"/>
                      <a:pt x="1920243" y="482746"/>
                      <a:pt x="1919861" y="482710"/>
                    </a:cubicBezTo>
                    <a:lnTo>
                      <a:pt x="1919861" y="482710"/>
                    </a:lnTo>
                    <a:cubicBezTo>
                      <a:pt x="1915546" y="482692"/>
                      <a:pt x="1911905" y="479488"/>
                      <a:pt x="1911341" y="475210"/>
                    </a:cubicBezTo>
                    <a:close/>
                    <a:moveTo>
                      <a:pt x="1712732" y="465816"/>
                    </a:moveTo>
                    <a:cubicBezTo>
                      <a:pt x="1708144" y="464618"/>
                      <a:pt x="1705414" y="459934"/>
                      <a:pt x="1706597" y="455352"/>
                    </a:cubicBezTo>
                    <a:cubicBezTo>
                      <a:pt x="1706615" y="455340"/>
                      <a:pt x="1706615" y="455325"/>
                      <a:pt x="1706615" y="455312"/>
                    </a:cubicBezTo>
                    <a:lnTo>
                      <a:pt x="1706615" y="455312"/>
                    </a:lnTo>
                    <a:cubicBezTo>
                      <a:pt x="1707835" y="450727"/>
                      <a:pt x="1712550" y="447992"/>
                      <a:pt x="1717137" y="449196"/>
                    </a:cubicBezTo>
                    <a:lnTo>
                      <a:pt x="1717137" y="449196"/>
                    </a:lnTo>
                    <a:cubicBezTo>
                      <a:pt x="1721707" y="450368"/>
                      <a:pt x="1724474" y="455028"/>
                      <a:pt x="1723309" y="459607"/>
                    </a:cubicBezTo>
                    <a:cubicBezTo>
                      <a:pt x="1723290" y="459669"/>
                      <a:pt x="1723272" y="459729"/>
                      <a:pt x="1723254" y="459791"/>
                    </a:cubicBezTo>
                    <a:lnTo>
                      <a:pt x="1723254" y="459791"/>
                    </a:lnTo>
                    <a:cubicBezTo>
                      <a:pt x="1722234" y="463528"/>
                      <a:pt x="1718867" y="466133"/>
                      <a:pt x="1714989" y="466162"/>
                    </a:cubicBezTo>
                    <a:lnTo>
                      <a:pt x="1714989" y="466162"/>
                    </a:lnTo>
                    <a:cubicBezTo>
                      <a:pt x="1714225" y="466157"/>
                      <a:pt x="1713460" y="466015"/>
                      <a:pt x="1712732" y="465743"/>
                    </a:cubicBezTo>
                    <a:close/>
                    <a:moveTo>
                      <a:pt x="788079" y="462630"/>
                    </a:moveTo>
                    <a:cubicBezTo>
                      <a:pt x="784419" y="459579"/>
                      <a:pt x="783923" y="454138"/>
                      <a:pt x="786974" y="450477"/>
                    </a:cubicBezTo>
                    <a:cubicBezTo>
                      <a:pt x="786996" y="450450"/>
                      <a:pt x="787020" y="450424"/>
                      <a:pt x="787042" y="450397"/>
                    </a:cubicBezTo>
                    <a:lnTo>
                      <a:pt x="787042" y="450397"/>
                    </a:lnTo>
                    <a:cubicBezTo>
                      <a:pt x="790111" y="446767"/>
                      <a:pt x="795527" y="446274"/>
                      <a:pt x="799202" y="449287"/>
                    </a:cubicBezTo>
                    <a:lnTo>
                      <a:pt x="799202" y="449287"/>
                    </a:lnTo>
                    <a:cubicBezTo>
                      <a:pt x="802836" y="452354"/>
                      <a:pt x="803296" y="457786"/>
                      <a:pt x="800229" y="461420"/>
                    </a:cubicBezTo>
                    <a:cubicBezTo>
                      <a:pt x="800227" y="461424"/>
                      <a:pt x="800224" y="461425"/>
                      <a:pt x="800222" y="461429"/>
                    </a:cubicBezTo>
                    <a:lnTo>
                      <a:pt x="800222" y="461429"/>
                    </a:lnTo>
                    <a:cubicBezTo>
                      <a:pt x="798598" y="463415"/>
                      <a:pt x="796160" y="464560"/>
                      <a:pt x="793595" y="464542"/>
                    </a:cubicBezTo>
                    <a:lnTo>
                      <a:pt x="793595" y="464542"/>
                    </a:lnTo>
                    <a:cubicBezTo>
                      <a:pt x="791587" y="464507"/>
                      <a:pt x="789649" y="463810"/>
                      <a:pt x="788079" y="462558"/>
                    </a:cubicBezTo>
                    <a:close/>
                    <a:moveTo>
                      <a:pt x="2011884" y="452036"/>
                    </a:moveTo>
                    <a:cubicBezTo>
                      <a:pt x="2010191" y="447592"/>
                      <a:pt x="2012411" y="442617"/>
                      <a:pt x="2016871" y="440924"/>
                    </a:cubicBezTo>
                    <a:cubicBezTo>
                      <a:pt x="2016871" y="440920"/>
                      <a:pt x="2016890" y="440916"/>
                      <a:pt x="2016890" y="440913"/>
                    </a:cubicBezTo>
                    <a:lnTo>
                      <a:pt x="2016890" y="440913"/>
                    </a:lnTo>
                    <a:cubicBezTo>
                      <a:pt x="2021350" y="439247"/>
                      <a:pt x="2026320" y="441515"/>
                      <a:pt x="2027994" y="445981"/>
                    </a:cubicBezTo>
                    <a:cubicBezTo>
                      <a:pt x="2027994" y="445984"/>
                      <a:pt x="2027994" y="445988"/>
                      <a:pt x="2027994" y="445992"/>
                    </a:cubicBezTo>
                    <a:lnTo>
                      <a:pt x="2027994" y="445992"/>
                    </a:lnTo>
                    <a:cubicBezTo>
                      <a:pt x="2029651" y="450432"/>
                      <a:pt x="2027376" y="455365"/>
                      <a:pt x="2022934" y="457014"/>
                    </a:cubicBezTo>
                    <a:cubicBezTo>
                      <a:pt x="2022934" y="457018"/>
                      <a:pt x="2022915" y="457020"/>
                      <a:pt x="2022915" y="457023"/>
                    </a:cubicBezTo>
                    <a:lnTo>
                      <a:pt x="2022915" y="457023"/>
                    </a:lnTo>
                    <a:cubicBezTo>
                      <a:pt x="2021969" y="457440"/>
                      <a:pt x="2020931" y="457646"/>
                      <a:pt x="2019893" y="457624"/>
                    </a:cubicBezTo>
                    <a:lnTo>
                      <a:pt x="2019893" y="457624"/>
                    </a:lnTo>
                    <a:cubicBezTo>
                      <a:pt x="2016307" y="457591"/>
                      <a:pt x="2013121" y="455334"/>
                      <a:pt x="2011884" y="451963"/>
                    </a:cubicBezTo>
                    <a:close/>
                    <a:moveTo>
                      <a:pt x="1614520" y="427824"/>
                    </a:moveTo>
                    <a:lnTo>
                      <a:pt x="1614520" y="427824"/>
                    </a:lnTo>
                    <a:cubicBezTo>
                      <a:pt x="1610369" y="425501"/>
                      <a:pt x="1608876" y="420271"/>
                      <a:pt x="1611152" y="416100"/>
                    </a:cubicBezTo>
                    <a:lnTo>
                      <a:pt x="1611152" y="416100"/>
                    </a:lnTo>
                    <a:cubicBezTo>
                      <a:pt x="1613464" y="411933"/>
                      <a:pt x="1618688" y="410399"/>
                      <a:pt x="1622875" y="412660"/>
                    </a:cubicBezTo>
                    <a:lnTo>
                      <a:pt x="1622875" y="412660"/>
                    </a:lnTo>
                    <a:lnTo>
                      <a:pt x="1622875" y="412660"/>
                    </a:lnTo>
                    <a:lnTo>
                      <a:pt x="1622875" y="412660"/>
                    </a:lnTo>
                    <a:cubicBezTo>
                      <a:pt x="1627008" y="414919"/>
                      <a:pt x="1628537" y="420105"/>
                      <a:pt x="1626280" y="424245"/>
                    </a:cubicBezTo>
                    <a:cubicBezTo>
                      <a:pt x="1626261" y="424267"/>
                      <a:pt x="1626261" y="424288"/>
                      <a:pt x="1626243" y="424310"/>
                    </a:cubicBezTo>
                    <a:lnTo>
                      <a:pt x="1626243" y="424310"/>
                    </a:lnTo>
                    <a:cubicBezTo>
                      <a:pt x="1624750" y="427061"/>
                      <a:pt x="1621874" y="428778"/>
                      <a:pt x="1618743" y="428789"/>
                    </a:cubicBezTo>
                    <a:lnTo>
                      <a:pt x="1618743" y="428789"/>
                    </a:lnTo>
                    <a:cubicBezTo>
                      <a:pt x="1617268" y="428781"/>
                      <a:pt x="1615830" y="428426"/>
                      <a:pt x="1614520" y="427751"/>
                    </a:cubicBezTo>
                    <a:close/>
                    <a:moveTo>
                      <a:pt x="3243807" y="420669"/>
                    </a:moveTo>
                    <a:cubicBezTo>
                      <a:pt x="3241349" y="416599"/>
                      <a:pt x="3242660" y="411307"/>
                      <a:pt x="3246719" y="408846"/>
                    </a:cubicBezTo>
                    <a:cubicBezTo>
                      <a:pt x="3246756" y="408824"/>
                      <a:pt x="3246792" y="408804"/>
                      <a:pt x="3246829" y="408782"/>
                    </a:cubicBezTo>
                    <a:lnTo>
                      <a:pt x="3246829" y="408782"/>
                    </a:lnTo>
                    <a:cubicBezTo>
                      <a:pt x="3250925" y="406392"/>
                      <a:pt x="3256186" y="407737"/>
                      <a:pt x="3258625" y="411804"/>
                    </a:cubicBezTo>
                    <a:lnTo>
                      <a:pt x="3258625" y="411804"/>
                    </a:lnTo>
                    <a:cubicBezTo>
                      <a:pt x="3261046" y="415898"/>
                      <a:pt x="3259681" y="421170"/>
                      <a:pt x="3255603" y="423600"/>
                    </a:cubicBezTo>
                    <a:lnTo>
                      <a:pt x="3255603" y="423600"/>
                    </a:lnTo>
                    <a:cubicBezTo>
                      <a:pt x="3254274" y="424403"/>
                      <a:pt x="3252763" y="424818"/>
                      <a:pt x="3251216" y="424802"/>
                    </a:cubicBezTo>
                    <a:lnTo>
                      <a:pt x="3251216" y="424802"/>
                    </a:lnTo>
                    <a:cubicBezTo>
                      <a:pt x="3248176" y="424827"/>
                      <a:pt x="3245336" y="423224"/>
                      <a:pt x="3243789" y="420597"/>
                    </a:cubicBezTo>
                    <a:close/>
                    <a:moveTo>
                      <a:pt x="2104944" y="407399"/>
                    </a:moveTo>
                    <a:cubicBezTo>
                      <a:pt x="2102359" y="403390"/>
                      <a:pt x="2103488" y="398056"/>
                      <a:pt x="2107456" y="395420"/>
                    </a:cubicBezTo>
                    <a:lnTo>
                      <a:pt x="2107456" y="395420"/>
                    </a:lnTo>
                    <a:cubicBezTo>
                      <a:pt x="2111461" y="392855"/>
                      <a:pt x="2116795" y="393971"/>
                      <a:pt x="2119435" y="397932"/>
                    </a:cubicBezTo>
                    <a:lnTo>
                      <a:pt x="2119435" y="397932"/>
                    </a:lnTo>
                    <a:cubicBezTo>
                      <a:pt x="2122020" y="401934"/>
                      <a:pt x="2120891" y="407269"/>
                      <a:pt x="2116923" y="409892"/>
                    </a:cubicBezTo>
                    <a:lnTo>
                      <a:pt x="2116923" y="409892"/>
                    </a:lnTo>
                    <a:cubicBezTo>
                      <a:pt x="2115521" y="410805"/>
                      <a:pt x="2113864" y="411285"/>
                      <a:pt x="2112190" y="411276"/>
                    </a:cubicBezTo>
                    <a:lnTo>
                      <a:pt x="2112190" y="411276"/>
                    </a:lnTo>
                    <a:cubicBezTo>
                      <a:pt x="2109259" y="411271"/>
                      <a:pt x="2106528" y="409785"/>
                      <a:pt x="2104926" y="407326"/>
                    </a:cubicBezTo>
                    <a:close/>
                    <a:moveTo>
                      <a:pt x="860023" y="388502"/>
                    </a:moveTo>
                    <a:cubicBezTo>
                      <a:pt x="856981" y="384849"/>
                      <a:pt x="857443" y="379428"/>
                      <a:pt x="861061" y="376342"/>
                    </a:cubicBezTo>
                    <a:lnTo>
                      <a:pt x="861061" y="376342"/>
                    </a:lnTo>
                    <a:cubicBezTo>
                      <a:pt x="864638" y="373271"/>
                      <a:pt x="870028" y="373680"/>
                      <a:pt x="873101" y="377258"/>
                    </a:cubicBezTo>
                    <a:cubicBezTo>
                      <a:pt x="873135" y="377298"/>
                      <a:pt x="873168" y="377338"/>
                      <a:pt x="873203" y="377380"/>
                    </a:cubicBezTo>
                    <a:lnTo>
                      <a:pt x="873203" y="377380"/>
                    </a:lnTo>
                    <a:cubicBezTo>
                      <a:pt x="876276" y="381010"/>
                      <a:pt x="875824" y="386442"/>
                      <a:pt x="872194" y="389515"/>
                    </a:cubicBezTo>
                    <a:cubicBezTo>
                      <a:pt x="872185" y="389524"/>
                      <a:pt x="872174" y="389531"/>
                      <a:pt x="872165" y="389540"/>
                    </a:cubicBezTo>
                    <a:lnTo>
                      <a:pt x="872165" y="389540"/>
                    </a:lnTo>
                    <a:cubicBezTo>
                      <a:pt x="870623" y="390800"/>
                      <a:pt x="868695" y="391493"/>
                      <a:pt x="866704" y="391506"/>
                    </a:cubicBezTo>
                    <a:lnTo>
                      <a:pt x="866704" y="391506"/>
                    </a:lnTo>
                    <a:cubicBezTo>
                      <a:pt x="864150" y="391508"/>
                      <a:pt x="861718" y="390414"/>
                      <a:pt x="860023" y="388502"/>
                    </a:cubicBezTo>
                    <a:close/>
                    <a:moveTo>
                      <a:pt x="1525610" y="374631"/>
                    </a:moveTo>
                    <a:cubicBezTo>
                      <a:pt x="1521495" y="372235"/>
                      <a:pt x="1520094" y="366954"/>
                      <a:pt x="1522478" y="362834"/>
                    </a:cubicBezTo>
                    <a:cubicBezTo>
                      <a:pt x="1522497" y="362829"/>
                      <a:pt x="1522497" y="362822"/>
                      <a:pt x="1522497" y="362816"/>
                    </a:cubicBezTo>
                    <a:lnTo>
                      <a:pt x="1522497" y="362816"/>
                    </a:lnTo>
                    <a:cubicBezTo>
                      <a:pt x="1524881" y="358704"/>
                      <a:pt x="1530161" y="357307"/>
                      <a:pt x="1534275" y="359696"/>
                    </a:cubicBezTo>
                    <a:cubicBezTo>
                      <a:pt x="1534275" y="359705"/>
                      <a:pt x="1534293" y="359712"/>
                      <a:pt x="1534311" y="359721"/>
                    </a:cubicBezTo>
                    <a:lnTo>
                      <a:pt x="1534311" y="359721"/>
                    </a:lnTo>
                    <a:cubicBezTo>
                      <a:pt x="1538389" y="362152"/>
                      <a:pt x="1539754" y="367400"/>
                      <a:pt x="1537406" y="371518"/>
                    </a:cubicBezTo>
                    <a:lnTo>
                      <a:pt x="1537406" y="371518"/>
                    </a:lnTo>
                    <a:cubicBezTo>
                      <a:pt x="1535840" y="374185"/>
                      <a:pt x="1533001" y="375827"/>
                      <a:pt x="1529906" y="375832"/>
                    </a:cubicBezTo>
                    <a:lnTo>
                      <a:pt x="1529906" y="375832"/>
                    </a:lnTo>
                    <a:cubicBezTo>
                      <a:pt x="1528377" y="375799"/>
                      <a:pt x="1526884" y="375373"/>
                      <a:pt x="1525573" y="374594"/>
                    </a:cubicBezTo>
                    <a:close/>
                    <a:moveTo>
                      <a:pt x="2186281" y="343520"/>
                    </a:moveTo>
                    <a:cubicBezTo>
                      <a:pt x="2182968" y="340203"/>
                      <a:pt x="2182986" y="334831"/>
                      <a:pt x="2186299" y="331523"/>
                    </a:cubicBezTo>
                    <a:cubicBezTo>
                      <a:pt x="2186354" y="331474"/>
                      <a:pt x="2186390" y="331425"/>
                      <a:pt x="2186445" y="331377"/>
                    </a:cubicBezTo>
                    <a:lnTo>
                      <a:pt x="2186445" y="331377"/>
                    </a:lnTo>
                    <a:cubicBezTo>
                      <a:pt x="2189849" y="328095"/>
                      <a:pt x="2195292" y="328201"/>
                      <a:pt x="2198569" y="331612"/>
                    </a:cubicBezTo>
                    <a:cubicBezTo>
                      <a:pt x="2198569" y="331619"/>
                      <a:pt x="2198587" y="331625"/>
                      <a:pt x="2198587" y="331632"/>
                    </a:cubicBezTo>
                    <a:lnTo>
                      <a:pt x="2198587" y="331632"/>
                    </a:lnTo>
                    <a:cubicBezTo>
                      <a:pt x="2201900" y="334964"/>
                      <a:pt x="2201882" y="340347"/>
                      <a:pt x="2198551" y="343654"/>
                    </a:cubicBezTo>
                    <a:cubicBezTo>
                      <a:pt x="2198515" y="343694"/>
                      <a:pt x="2198460" y="343734"/>
                      <a:pt x="2198423" y="343774"/>
                    </a:cubicBezTo>
                    <a:lnTo>
                      <a:pt x="2198423" y="343774"/>
                    </a:lnTo>
                    <a:cubicBezTo>
                      <a:pt x="2196803" y="345329"/>
                      <a:pt x="2194637" y="346196"/>
                      <a:pt x="2192398" y="346196"/>
                    </a:cubicBezTo>
                    <a:lnTo>
                      <a:pt x="2192398" y="346196"/>
                    </a:lnTo>
                    <a:cubicBezTo>
                      <a:pt x="2190068" y="346217"/>
                      <a:pt x="2187828" y="345229"/>
                      <a:pt x="2186281" y="343483"/>
                    </a:cubicBezTo>
                    <a:close/>
                    <a:moveTo>
                      <a:pt x="3194801" y="329047"/>
                    </a:moveTo>
                    <a:cubicBezTo>
                      <a:pt x="3192562" y="324904"/>
                      <a:pt x="3194127" y="319737"/>
                      <a:pt x="3198260" y="317507"/>
                    </a:cubicBezTo>
                    <a:cubicBezTo>
                      <a:pt x="3198333" y="317476"/>
                      <a:pt x="3198387" y="317445"/>
                      <a:pt x="3198442" y="317415"/>
                    </a:cubicBezTo>
                    <a:lnTo>
                      <a:pt x="3198442" y="317415"/>
                    </a:lnTo>
                    <a:cubicBezTo>
                      <a:pt x="3202629" y="315232"/>
                      <a:pt x="3207799" y="316861"/>
                      <a:pt x="3209983" y="321054"/>
                    </a:cubicBezTo>
                    <a:cubicBezTo>
                      <a:pt x="3209983" y="321054"/>
                      <a:pt x="3209983" y="321054"/>
                      <a:pt x="3209983" y="321055"/>
                    </a:cubicBezTo>
                    <a:lnTo>
                      <a:pt x="3209983" y="321055"/>
                    </a:lnTo>
                    <a:cubicBezTo>
                      <a:pt x="3212204" y="325277"/>
                      <a:pt x="3210566" y="330491"/>
                      <a:pt x="3206342" y="332704"/>
                    </a:cubicBezTo>
                    <a:cubicBezTo>
                      <a:pt x="3206342" y="332704"/>
                      <a:pt x="3206342" y="332706"/>
                      <a:pt x="3206342" y="332706"/>
                    </a:cubicBezTo>
                    <a:lnTo>
                      <a:pt x="3206342" y="332706"/>
                    </a:lnTo>
                    <a:cubicBezTo>
                      <a:pt x="3205141" y="333298"/>
                      <a:pt x="3203812" y="333615"/>
                      <a:pt x="3202465" y="333635"/>
                    </a:cubicBezTo>
                    <a:lnTo>
                      <a:pt x="3202465" y="333635"/>
                    </a:lnTo>
                    <a:cubicBezTo>
                      <a:pt x="3199224" y="333686"/>
                      <a:pt x="3196239" y="331892"/>
                      <a:pt x="3194765" y="329011"/>
                    </a:cubicBezTo>
                    <a:close/>
                    <a:moveTo>
                      <a:pt x="943599" y="327718"/>
                    </a:moveTo>
                    <a:cubicBezTo>
                      <a:pt x="941302" y="323555"/>
                      <a:pt x="942798" y="318316"/>
                      <a:pt x="946949" y="315995"/>
                    </a:cubicBezTo>
                    <a:lnTo>
                      <a:pt x="946949" y="315995"/>
                    </a:lnTo>
                    <a:cubicBezTo>
                      <a:pt x="951117" y="313701"/>
                      <a:pt x="956357" y="315205"/>
                      <a:pt x="958672" y="319362"/>
                    </a:cubicBezTo>
                    <a:lnTo>
                      <a:pt x="958672" y="319362"/>
                    </a:lnTo>
                    <a:cubicBezTo>
                      <a:pt x="961001" y="323498"/>
                      <a:pt x="959535" y="328738"/>
                      <a:pt x="955401" y="331066"/>
                    </a:cubicBezTo>
                    <a:cubicBezTo>
                      <a:pt x="955399" y="331066"/>
                      <a:pt x="955397" y="331068"/>
                      <a:pt x="955395" y="331068"/>
                    </a:cubicBezTo>
                    <a:lnTo>
                      <a:pt x="955395" y="331068"/>
                    </a:lnTo>
                    <a:cubicBezTo>
                      <a:pt x="954094" y="331736"/>
                      <a:pt x="952654" y="332091"/>
                      <a:pt x="951190" y="332105"/>
                    </a:cubicBezTo>
                    <a:lnTo>
                      <a:pt x="951190" y="332105"/>
                    </a:lnTo>
                    <a:cubicBezTo>
                      <a:pt x="948055" y="332115"/>
                      <a:pt x="945157" y="330440"/>
                      <a:pt x="943599" y="327718"/>
                    </a:cubicBezTo>
                    <a:close/>
                    <a:moveTo>
                      <a:pt x="1436172" y="322384"/>
                    </a:moveTo>
                    <a:cubicBezTo>
                      <a:pt x="1432058" y="319972"/>
                      <a:pt x="1430674" y="314695"/>
                      <a:pt x="1433059" y="310570"/>
                    </a:cubicBezTo>
                    <a:lnTo>
                      <a:pt x="1433059" y="310570"/>
                    </a:lnTo>
                    <a:cubicBezTo>
                      <a:pt x="1435462" y="306454"/>
                      <a:pt x="1440741" y="305065"/>
                      <a:pt x="1444855" y="307468"/>
                    </a:cubicBezTo>
                    <a:cubicBezTo>
                      <a:pt x="1444873" y="307470"/>
                      <a:pt x="1444873" y="307473"/>
                      <a:pt x="1444873" y="307475"/>
                    </a:cubicBezTo>
                    <a:lnTo>
                      <a:pt x="1444873" y="307475"/>
                    </a:lnTo>
                    <a:cubicBezTo>
                      <a:pt x="1448951" y="309829"/>
                      <a:pt x="1450335" y="315039"/>
                      <a:pt x="1447986" y="319113"/>
                    </a:cubicBezTo>
                    <a:cubicBezTo>
                      <a:pt x="1447950" y="319168"/>
                      <a:pt x="1447932" y="319219"/>
                      <a:pt x="1447895" y="319271"/>
                    </a:cubicBezTo>
                    <a:lnTo>
                      <a:pt x="1447895" y="319271"/>
                    </a:lnTo>
                    <a:cubicBezTo>
                      <a:pt x="1446384" y="321929"/>
                      <a:pt x="1443544" y="323548"/>
                      <a:pt x="1440486" y="323495"/>
                    </a:cubicBezTo>
                    <a:lnTo>
                      <a:pt x="1440486" y="323495"/>
                    </a:lnTo>
                    <a:cubicBezTo>
                      <a:pt x="1438975" y="323500"/>
                      <a:pt x="1437482" y="323118"/>
                      <a:pt x="1436172" y="322384"/>
                    </a:cubicBezTo>
                    <a:close/>
                    <a:moveTo>
                      <a:pt x="1037260" y="283955"/>
                    </a:moveTo>
                    <a:cubicBezTo>
                      <a:pt x="1035627" y="279509"/>
                      <a:pt x="1037908" y="274583"/>
                      <a:pt x="1042354" y="272950"/>
                    </a:cubicBezTo>
                    <a:cubicBezTo>
                      <a:pt x="1042379" y="272941"/>
                      <a:pt x="1042405" y="272932"/>
                      <a:pt x="1042430" y="272923"/>
                    </a:cubicBezTo>
                    <a:lnTo>
                      <a:pt x="1042430" y="272923"/>
                    </a:lnTo>
                    <a:cubicBezTo>
                      <a:pt x="1046903" y="271323"/>
                      <a:pt x="1051829" y="273631"/>
                      <a:pt x="1053462" y="278093"/>
                    </a:cubicBezTo>
                    <a:lnTo>
                      <a:pt x="1053462" y="278093"/>
                    </a:lnTo>
                    <a:cubicBezTo>
                      <a:pt x="1055060" y="282571"/>
                      <a:pt x="1052743" y="287499"/>
                      <a:pt x="1048274" y="289125"/>
                    </a:cubicBezTo>
                    <a:lnTo>
                      <a:pt x="1048274" y="289125"/>
                    </a:lnTo>
                    <a:cubicBezTo>
                      <a:pt x="1047335" y="289464"/>
                      <a:pt x="1046342" y="289635"/>
                      <a:pt x="1045343" y="289635"/>
                    </a:cubicBezTo>
                    <a:lnTo>
                      <a:pt x="1045343" y="289635"/>
                    </a:lnTo>
                    <a:cubicBezTo>
                      <a:pt x="1041719" y="289640"/>
                      <a:pt x="1038484" y="287366"/>
                      <a:pt x="1037260" y="283955"/>
                    </a:cubicBezTo>
                    <a:close/>
                    <a:moveTo>
                      <a:pt x="1344495" y="277838"/>
                    </a:moveTo>
                    <a:cubicBezTo>
                      <a:pt x="1340053" y="276094"/>
                      <a:pt x="1337814" y="271097"/>
                      <a:pt x="1339507" y="266624"/>
                    </a:cubicBezTo>
                    <a:lnTo>
                      <a:pt x="1339507" y="266624"/>
                    </a:lnTo>
                    <a:cubicBezTo>
                      <a:pt x="1341236" y="262217"/>
                      <a:pt x="1346188" y="260031"/>
                      <a:pt x="1350611" y="261727"/>
                    </a:cubicBezTo>
                    <a:lnTo>
                      <a:pt x="1350611" y="261727"/>
                    </a:lnTo>
                    <a:cubicBezTo>
                      <a:pt x="1355035" y="263357"/>
                      <a:pt x="1357292" y="268266"/>
                      <a:pt x="1355672" y="272690"/>
                    </a:cubicBezTo>
                    <a:cubicBezTo>
                      <a:pt x="1355654" y="272737"/>
                      <a:pt x="1355636" y="272785"/>
                      <a:pt x="1355618" y="272832"/>
                    </a:cubicBezTo>
                    <a:lnTo>
                      <a:pt x="1355618" y="272832"/>
                    </a:lnTo>
                    <a:cubicBezTo>
                      <a:pt x="1354343" y="276145"/>
                      <a:pt x="1351139" y="278321"/>
                      <a:pt x="1347590" y="278293"/>
                    </a:cubicBezTo>
                    <a:lnTo>
                      <a:pt x="1347590" y="278293"/>
                    </a:lnTo>
                    <a:cubicBezTo>
                      <a:pt x="1346534" y="278310"/>
                      <a:pt x="1345496" y="278155"/>
                      <a:pt x="1344495" y="277838"/>
                    </a:cubicBezTo>
                    <a:close/>
                    <a:moveTo>
                      <a:pt x="2254165" y="265769"/>
                    </a:moveTo>
                    <a:cubicBezTo>
                      <a:pt x="2250215" y="263093"/>
                      <a:pt x="2249195" y="257728"/>
                      <a:pt x="2251871" y="253783"/>
                    </a:cubicBezTo>
                    <a:cubicBezTo>
                      <a:pt x="2251889" y="253756"/>
                      <a:pt x="2251908" y="253727"/>
                      <a:pt x="2251926" y="253699"/>
                    </a:cubicBezTo>
                    <a:lnTo>
                      <a:pt x="2251926" y="253699"/>
                    </a:lnTo>
                    <a:cubicBezTo>
                      <a:pt x="2254657" y="249836"/>
                      <a:pt x="2259991" y="248883"/>
                      <a:pt x="2263904" y="251551"/>
                    </a:cubicBezTo>
                    <a:lnTo>
                      <a:pt x="2263904" y="251551"/>
                    </a:lnTo>
                    <a:cubicBezTo>
                      <a:pt x="2267800" y="254215"/>
                      <a:pt x="2268801" y="259527"/>
                      <a:pt x="2266125" y="263419"/>
                    </a:cubicBezTo>
                    <a:cubicBezTo>
                      <a:pt x="2266107" y="263455"/>
                      <a:pt x="2266071" y="263493"/>
                      <a:pt x="2266052" y="263530"/>
                    </a:cubicBezTo>
                    <a:lnTo>
                      <a:pt x="2266052" y="263530"/>
                    </a:lnTo>
                    <a:cubicBezTo>
                      <a:pt x="2264450" y="265842"/>
                      <a:pt x="2261811" y="267207"/>
                      <a:pt x="2258989" y="267171"/>
                    </a:cubicBezTo>
                    <a:lnTo>
                      <a:pt x="2258989" y="267171"/>
                    </a:lnTo>
                    <a:cubicBezTo>
                      <a:pt x="2257278" y="267227"/>
                      <a:pt x="2255585" y="266736"/>
                      <a:pt x="2254165" y="265769"/>
                    </a:cubicBezTo>
                    <a:close/>
                    <a:moveTo>
                      <a:pt x="1136255" y="254227"/>
                    </a:moveTo>
                    <a:cubicBezTo>
                      <a:pt x="1135236" y="249582"/>
                      <a:pt x="1138185" y="244990"/>
                      <a:pt x="1142827" y="243973"/>
                    </a:cubicBezTo>
                    <a:cubicBezTo>
                      <a:pt x="1142845" y="243969"/>
                      <a:pt x="1142864" y="243964"/>
                      <a:pt x="1142882" y="243960"/>
                    </a:cubicBezTo>
                    <a:lnTo>
                      <a:pt x="1142882" y="243960"/>
                    </a:lnTo>
                    <a:cubicBezTo>
                      <a:pt x="1147560" y="243048"/>
                      <a:pt x="1152111" y="246039"/>
                      <a:pt x="1153131" y="250696"/>
                    </a:cubicBezTo>
                    <a:lnTo>
                      <a:pt x="1153131" y="250696"/>
                    </a:lnTo>
                    <a:cubicBezTo>
                      <a:pt x="1154077" y="255354"/>
                      <a:pt x="1151074" y="259894"/>
                      <a:pt x="1146413" y="260854"/>
                    </a:cubicBezTo>
                    <a:lnTo>
                      <a:pt x="1146413" y="260854"/>
                    </a:lnTo>
                    <a:cubicBezTo>
                      <a:pt x="1145849" y="260999"/>
                      <a:pt x="1145285" y="261061"/>
                      <a:pt x="1144702" y="261036"/>
                    </a:cubicBezTo>
                    <a:lnTo>
                      <a:pt x="1144702" y="261036"/>
                    </a:lnTo>
                    <a:cubicBezTo>
                      <a:pt x="1140624" y="261063"/>
                      <a:pt x="1137093" y="258216"/>
                      <a:pt x="1136255" y="254227"/>
                    </a:cubicBezTo>
                    <a:close/>
                    <a:moveTo>
                      <a:pt x="1246537" y="253954"/>
                    </a:moveTo>
                    <a:cubicBezTo>
                      <a:pt x="1241804" y="253514"/>
                      <a:pt x="1238345" y="249325"/>
                      <a:pt x="1238782" y="244601"/>
                    </a:cubicBezTo>
                    <a:cubicBezTo>
                      <a:pt x="1238782" y="244594"/>
                      <a:pt x="1238782" y="244586"/>
                      <a:pt x="1238782" y="244579"/>
                    </a:cubicBezTo>
                    <a:lnTo>
                      <a:pt x="1238782" y="244579"/>
                    </a:lnTo>
                    <a:cubicBezTo>
                      <a:pt x="1239292" y="239837"/>
                      <a:pt x="1243515" y="236382"/>
                      <a:pt x="1248267" y="236806"/>
                    </a:cubicBezTo>
                    <a:lnTo>
                      <a:pt x="1248267" y="236806"/>
                    </a:lnTo>
                    <a:cubicBezTo>
                      <a:pt x="1252963" y="237272"/>
                      <a:pt x="1256404" y="241462"/>
                      <a:pt x="1255931" y="246165"/>
                    </a:cubicBezTo>
                    <a:cubicBezTo>
                      <a:pt x="1255931" y="246183"/>
                      <a:pt x="1255931" y="246199"/>
                      <a:pt x="1255931" y="246217"/>
                    </a:cubicBezTo>
                    <a:lnTo>
                      <a:pt x="1255931" y="246217"/>
                    </a:lnTo>
                    <a:cubicBezTo>
                      <a:pt x="1255530" y="250637"/>
                      <a:pt x="1251835" y="254025"/>
                      <a:pt x="1247393" y="254045"/>
                    </a:cubicBezTo>
                    <a:lnTo>
                      <a:pt x="1247393" y="254045"/>
                    </a:lnTo>
                    <a:cubicBezTo>
                      <a:pt x="1247102" y="254056"/>
                      <a:pt x="1246810" y="254025"/>
                      <a:pt x="1246537" y="253954"/>
                    </a:cubicBezTo>
                    <a:close/>
                    <a:moveTo>
                      <a:pt x="3137967" y="245781"/>
                    </a:moveTo>
                    <a:cubicBezTo>
                      <a:pt x="3134781" y="242265"/>
                      <a:pt x="3135054" y="236831"/>
                      <a:pt x="3138568" y="233644"/>
                    </a:cubicBezTo>
                    <a:cubicBezTo>
                      <a:pt x="3138568" y="233642"/>
                      <a:pt x="3138568" y="233640"/>
                      <a:pt x="3138568" y="233638"/>
                    </a:cubicBezTo>
                    <a:lnTo>
                      <a:pt x="3138568" y="233638"/>
                    </a:lnTo>
                    <a:cubicBezTo>
                      <a:pt x="3142099" y="230447"/>
                      <a:pt x="3147542" y="230716"/>
                      <a:pt x="3150728" y="234239"/>
                    </a:cubicBezTo>
                    <a:lnTo>
                      <a:pt x="3150728" y="234239"/>
                    </a:lnTo>
                    <a:cubicBezTo>
                      <a:pt x="3153914" y="237760"/>
                      <a:pt x="3153641" y="243194"/>
                      <a:pt x="3150109" y="246376"/>
                    </a:cubicBezTo>
                    <a:cubicBezTo>
                      <a:pt x="3150109" y="246378"/>
                      <a:pt x="3150109" y="246379"/>
                      <a:pt x="3150109" y="246381"/>
                    </a:cubicBezTo>
                    <a:lnTo>
                      <a:pt x="3150109" y="246381"/>
                    </a:lnTo>
                    <a:cubicBezTo>
                      <a:pt x="3148525" y="247812"/>
                      <a:pt x="3146468" y="248609"/>
                      <a:pt x="3144338" y="248620"/>
                    </a:cubicBezTo>
                    <a:lnTo>
                      <a:pt x="3144338" y="248620"/>
                    </a:lnTo>
                    <a:cubicBezTo>
                      <a:pt x="3141881" y="248635"/>
                      <a:pt x="3139532" y="247603"/>
                      <a:pt x="3137894" y="245781"/>
                    </a:cubicBezTo>
                    <a:close/>
                    <a:moveTo>
                      <a:pt x="2313821" y="181410"/>
                    </a:moveTo>
                    <a:cubicBezTo>
                      <a:pt x="2310216" y="178333"/>
                      <a:pt x="2309779" y="172910"/>
                      <a:pt x="2312856" y="169297"/>
                    </a:cubicBezTo>
                    <a:cubicBezTo>
                      <a:pt x="2312856" y="169288"/>
                      <a:pt x="2312874" y="169277"/>
                      <a:pt x="2312874" y="169268"/>
                    </a:cubicBezTo>
                    <a:lnTo>
                      <a:pt x="2312874" y="169268"/>
                    </a:lnTo>
                    <a:cubicBezTo>
                      <a:pt x="2315950" y="165654"/>
                      <a:pt x="2321375" y="165219"/>
                      <a:pt x="2324980" y="168296"/>
                    </a:cubicBezTo>
                    <a:cubicBezTo>
                      <a:pt x="2324998" y="168305"/>
                      <a:pt x="2324998" y="168312"/>
                      <a:pt x="2325016" y="168321"/>
                    </a:cubicBezTo>
                    <a:lnTo>
                      <a:pt x="2325016" y="168321"/>
                    </a:lnTo>
                    <a:cubicBezTo>
                      <a:pt x="2328621" y="171398"/>
                      <a:pt x="2329058" y="176821"/>
                      <a:pt x="2325981" y="180434"/>
                    </a:cubicBezTo>
                    <a:cubicBezTo>
                      <a:pt x="2325981" y="180443"/>
                      <a:pt x="2325963" y="180454"/>
                      <a:pt x="2325963" y="180463"/>
                    </a:cubicBezTo>
                    <a:lnTo>
                      <a:pt x="2325963" y="180463"/>
                    </a:lnTo>
                    <a:cubicBezTo>
                      <a:pt x="2324343" y="182400"/>
                      <a:pt x="2321940" y="183509"/>
                      <a:pt x="2319428" y="183485"/>
                    </a:cubicBezTo>
                    <a:lnTo>
                      <a:pt x="2319428" y="183485"/>
                    </a:lnTo>
                    <a:cubicBezTo>
                      <a:pt x="2317370" y="183480"/>
                      <a:pt x="2315386" y="182744"/>
                      <a:pt x="2313821" y="181410"/>
                    </a:cubicBezTo>
                    <a:close/>
                    <a:moveTo>
                      <a:pt x="3062965" y="175821"/>
                    </a:moveTo>
                    <a:cubicBezTo>
                      <a:pt x="3059415" y="172665"/>
                      <a:pt x="3059106" y="167234"/>
                      <a:pt x="3062255" y="163690"/>
                    </a:cubicBezTo>
                    <a:cubicBezTo>
                      <a:pt x="3062273" y="163686"/>
                      <a:pt x="3062273" y="163683"/>
                      <a:pt x="3062273" y="163679"/>
                    </a:cubicBezTo>
                    <a:lnTo>
                      <a:pt x="3062273" y="163679"/>
                    </a:lnTo>
                    <a:cubicBezTo>
                      <a:pt x="3065404" y="160105"/>
                      <a:pt x="3070848" y="159751"/>
                      <a:pt x="3074434" y="162889"/>
                    </a:cubicBezTo>
                    <a:cubicBezTo>
                      <a:pt x="3074434" y="162891"/>
                      <a:pt x="3074434" y="162894"/>
                      <a:pt x="3074434" y="162896"/>
                    </a:cubicBezTo>
                    <a:lnTo>
                      <a:pt x="3074434" y="162896"/>
                    </a:lnTo>
                    <a:cubicBezTo>
                      <a:pt x="3077984" y="166053"/>
                      <a:pt x="3078293" y="171483"/>
                      <a:pt x="3075144" y="175028"/>
                    </a:cubicBezTo>
                    <a:cubicBezTo>
                      <a:pt x="3075126" y="175031"/>
                      <a:pt x="3075126" y="175035"/>
                      <a:pt x="3075126" y="175039"/>
                    </a:cubicBezTo>
                    <a:lnTo>
                      <a:pt x="3075126" y="175039"/>
                    </a:lnTo>
                    <a:cubicBezTo>
                      <a:pt x="3073524" y="176934"/>
                      <a:pt x="3071139" y="178009"/>
                      <a:pt x="3068663" y="177969"/>
                    </a:cubicBezTo>
                    <a:lnTo>
                      <a:pt x="3068663" y="177969"/>
                    </a:lnTo>
                    <a:cubicBezTo>
                      <a:pt x="3066588" y="177968"/>
                      <a:pt x="3064567" y="177203"/>
                      <a:pt x="3063020" y="175821"/>
                    </a:cubicBezTo>
                    <a:close/>
                    <a:moveTo>
                      <a:pt x="2979571" y="118532"/>
                    </a:moveTo>
                    <a:cubicBezTo>
                      <a:pt x="2975384" y="116288"/>
                      <a:pt x="2973818" y="111079"/>
                      <a:pt x="2976058" y="106898"/>
                    </a:cubicBezTo>
                    <a:cubicBezTo>
                      <a:pt x="2976076" y="106869"/>
                      <a:pt x="2976094" y="106838"/>
                      <a:pt x="2976112" y="106809"/>
                    </a:cubicBezTo>
                    <a:lnTo>
                      <a:pt x="2976112" y="106809"/>
                    </a:lnTo>
                    <a:cubicBezTo>
                      <a:pt x="2978297" y="102671"/>
                      <a:pt x="2983412" y="101083"/>
                      <a:pt x="2987544" y="103259"/>
                    </a:cubicBezTo>
                    <a:cubicBezTo>
                      <a:pt x="2987618" y="103295"/>
                      <a:pt x="2987672" y="103332"/>
                      <a:pt x="2987745" y="103368"/>
                    </a:cubicBezTo>
                    <a:lnTo>
                      <a:pt x="2987745" y="103368"/>
                    </a:lnTo>
                    <a:cubicBezTo>
                      <a:pt x="2991914" y="105565"/>
                      <a:pt x="2993516" y="110730"/>
                      <a:pt x="2991313" y="114901"/>
                    </a:cubicBezTo>
                    <a:cubicBezTo>
                      <a:pt x="2991313" y="114928"/>
                      <a:pt x="2991295" y="114955"/>
                      <a:pt x="2991276" y="114982"/>
                    </a:cubicBezTo>
                    <a:lnTo>
                      <a:pt x="2991276" y="114982"/>
                    </a:lnTo>
                    <a:cubicBezTo>
                      <a:pt x="2989784" y="117777"/>
                      <a:pt x="2986871" y="119528"/>
                      <a:pt x="2983703" y="119552"/>
                    </a:cubicBezTo>
                    <a:lnTo>
                      <a:pt x="2983703" y="119552"/>
                    </a:lnTo>
                    <a:cubicBezTo>
                      <a:pt x="2982284" y="119546"/>
                      <a:pt x="2980882" y="119197"/>
                      <a:pt x="2979626" y="118532"/>
                    </a:cubicBezTo>
                    <a:close/>
                    <a:moveTo>
                      <a:pt x="2388604" y="110249"/>
                    </a:moveTo>
                    <a:cubicBezTo>
                      <a:pt x="2385873" y="106372"/>
                      <a:pt x="2386802" y="101011"/>
                      <a:pt x="2390679" y="98274"/>
                    </a:cubicBezTo>
                    <a:cubicBezTo>
                      <a:pt x="2390679" y="98274"/>
                      <a:pt x="2390679" y="98273"/>
                      <a:pt x="2390679" y="98271"/>
                    </a:cubicBezTo>
                    <a:lnTo>
                      <a:pt x="2390679" y="98271"/>
                    </a:lnTo>
                    <a:cubicBezTo>
                      <a:pt x="2394484" y="95527"/>
                      <a:pt x="2399782" y="96383"/>
                      <a:pt x="2402530" y="100180"/>
                    </a:cubicBezTo>
                    <a:cubicBezTo>
                      <a:pt x="2402567" y="100235"/>
                      <a:pt x="2402603" y="100292"/>
                      <a:pt x="2402640" y="100346"/>
                    </a:cubicBezTo>
                    <a:lnTo>
                      <a:pt x="2402640" y="100346"/>
                    </a:lnTo>
                    <a:cubicBezTo>
                      <a:pt x="2405388" y="104207"/>
                      <a:pt x="2404478" y="109559"/>
                      <a:pt x="2400619" y="112301"/>
                    </a:cubicBezTo>
                    <a:cubicBezTo>
                      <a:pt x="2400601" y="112310"/>
                      <a:pt x="2400601" y="112317"/>
                      <a:pt x="2400582" y="112325"/>
                    </a:cubicBezTo>
                    <a:lnTo>
                      <a:pt x="2400582" y="112325"/>
                    </a:lnTo>
                    <a:cubicBezTo>
                      <a:pt x="2399162" y="113393"/>
                      <a:pt x="2397433" y="113970"/>
                      <a:pt x="2395667" y="113963"/>
                    </a:cubicBezTo>
                    <a:lnTo>
                      <a:pt x="2395667" y="113963"/>
                    </a:lnTo>
                    <a:cubicBezTo>
                      <a:pt x="2392864" y="113961"/>
                      <a:pt x="2390242" y="112570"/>
                      <a:pt x="2388659" y="110249"/>
                    </a:cubicBezTo>
                    <a:close/>
                    <a:moveTo>
                      <a:pt x="2886347" y="76571"/>
                    </a:moveTo>
                    <a:lnTo>
                      <a:pt x="2886347" y="76571"/>
                    </a:lnTo>
                    <a:cubicBezTo>
                      <a:pt x="2881905" y="74871"/>
                      <a:pt x="2879648" y="69921"/>
                      <a:pt x="2881268" y="65448"/>
                    </a:cubicBezTo>
                    <a:lnTo>
                      <a:pt x="2881268" y="65448"/>
                    </a:lnTo>
                    <a:cubicBezTo>
                      <a:pt x="2882943" y="61005"/>
                      <a:pt x="2887894" y="58753"/>
                      <a:pt x="2892336" y="60419"/>
                    </a:cubicBezTo>
                    <a:cubicBezTo>
                      <a:pt x="2892354" y="60426"/>
                      <a:pt x="2892372" y="60435"/>
                      <a:pt x="2892391" y="60442"/>
                    </a:cubicBezTo>
                    <a:lnTo>
                      <a:pt x="2892391" y="60442"/>
                    </a:lnTo>
                    <a:cubicBezTo>
                      <a:pt x="2896814" y="62077"/>
                      <a:pt x="2899071" y="66989"/>
                      <a:pt x="2897433" y="71412"/>
                    </a:cubicBezTo>
                    <a:cubicBezTo>
                      <a:pt x="2897415" y="71463"/>
                      <a:pt x="2897397" y="71514"/>
                      <a:pt x="2897379" y="71565"/>
                    </a:cubicBezTo>
                    <a:lnTo>
                      <a:pt x="2897379" y="71565"/>
                    </a:lnTo>
                    <a:cubicBezTo>
                      <a:pt x="2896104" y="74875"/>
                      <a:pt x="2892918" y="77050"/>
                      <a:pt x="2889369" y="77026"/>
                    </a:cubicBezTo>
                    <a:lnTo>
                      <a:pt x="2889369" y="77026"/>
                    </a:lnTo>
                    <a:cubicBezTo>
                      <a:pt x="2888367" y="77028"/>
                      <a:pt x="2887366" y="76875"/>
                      <a:pt x="2886401" y="76571"/>
                    </a:cubicBezTo>
                    <a:close/>
                    <a:moveTo>
                      <a:pt x="2478388" y="59332"/>
                    </a:moveTo>
                    <a:cubicBezTo>
                      <a:pt x="2476604" y="54935"/>
                      <a:pt x="2478715" y="49924"/>
                      <a:pt x="2483121" y="48138"/>
                    </a:cubicBezTo>
                    <a:cubicBezTo>
                      <a:pt x="2483121" y="48138"/>
                      <a:pt x="2483121" y="48136"/>
                      <a:pt x="2483121" y="48136"/>
                    </a:cubicBezTo>
                    <a:lnTo>
                      <a:pt x="2483121" y="48136"/>
                    </a:lnTo>
                    <a:cubicBezTo>
                      <a:pt x="2487490" y="46358"/>
                      <a:pt x="2492496" y="48464"/>
                      <a:pt x="2494262" y="52840"/>
                    </a:cubicBezTo>
                    <a:cubicBezTo>
                      <a:pt x="2494280" y="52880"/>
                      <a:pt x="2494298" y="52920"/>
                      <a:pt x="2494317" y="52960"/>
                    </a:cubicBezTo>
                    <a:lnTo>
                      <a:pt x="2494317" y="52960"/>
                    </a:lnTo>
                    <a:cubicBezTo>
                      <a:pt x="2496082" y="57358"/>
                      <a:pt x="2493971" y="62357"/>
                      <a:pt x="2489583" y="64156"/>
                    </a:cubicBezTo>
                    <a:lnTo>
                      <a:pt x="2489583" y="64156"/>
                    </a:lnTo>
                    <a:cubicBezTo>
                      <a:pt x="2488582" y="64593"/>
                      <a:pt x="2487490" y="64828"/>
                      <a:pt x="2486398" y="64848"/>
                    </a:cubicBezTo>
                    <a:lnTo>
                      <a:pt x="2486398" y="64848"/>
                    </a:lnTo>
                    <a:cubicBezTo>
                      <a:pt x="2482866" y="64820"/>
                      <a:pt x="2479699" y="62632"/>
                      <a:pt x="2478442" y="59332"/>
                    </a:cubicBezTo>
                    <a:close/>
                    <a:moveTo>
                      <a:pt x="2788644" y="46844"/>
                    </a:moveTo>
                    <a:cubicBezTo>
                      <a:pt x="2784020" y="45793"/>
                      <a:pt x="2781126" y="41189"/>
                      <a:pt x="2782163" y="36562"/>
                    </a:cubicBezTo>
                    <a:cubicBezTo>
                      <a:pt x="2782182" y="36542"/>
                      <a:pt x="2782182" y="36524"/>
                      <a:pt x="2782182" y="36504"/>
                    </a:cubicBezTo>
                    <a:lnTo>
                      <a:pt x="2782182" y="36504"/>
                    </a:lnTo>
                    <a:cubicBezTo>
                      <a:pt x="2783146" y="31940"/>
                      <a:pt x="2787625" y="29022"/>
                      <a:pt x="2792194" y="29986"/>
                    </a:cubicBezTo>
                    <a:cubicBezTo>
                      <a:pt x="2792267" y="30005"/>
                      <a:pt x="2792358" y="30023"/>
                      <a:pt x="2792431" y="30041"/>
                    </a:cubicBezTo>
                    <a:lnTo>
                      <a:pt x="2792431" y="30041"/>
                    </a:lnTo>
                    <a:cubicBezTo>
                      <a:pt x="2797055" y="31075"/>
                      <a:pt x="2799985" y="35653"/>
                      <a:pt x="2798984" y="40290"/>
                    </a:cubicBezTo>
                    <a:lnTo>
                      <a:pt x="2798984" y="40290"/>
                    </a:lnTo>
                    <a:cubicBezTo>
                      <a:pt x="2798074" y="44228"/>
                      <a:pt x="2794579" y="47017"/>
                      <a:pt x="2790537" y="47007"/>
                    </a:cubicBezTo>
                    <a:lnTo>
                      <a:pt x="2790537" y="47007"/>
                    </a:lnTo>
                    <a:cubicBezTo>
                      <a:pt x="2789918" y="46987"/>
                      <a:pt x="2789299" y="46933"/>
                      <a:pt x="2788699" y="46844"/>
                    </a:cubicBezTo>
                    <a:close/>
                    <a:moveTo>
                      <a:pt x="2577037" y="29003"/>
                    </a:moveTo>
                    <a:cubicBezTo>
                      <a:pt x="2576127" y="24356"/>
                      <a:pt x="2579149" y="19850"/>
                      <a:pt x="2583809" y="18940"/>
                    </a:cubicBezTo>
                    <a:cubicBezTo>
                      <a:pt x="2583845" y="18933"/>
                      <a:pt x="2583882" y="18925"/>
                      <a:pt x="2583918" y="18918"/>
                    </a:cubicBezTo>
                    <a:lnTo>
                      <a:pt x="2583918" y="18918"/>
                    </a:lnTo>
                    <a:cubicBezTo>
                      <a:pt x="2588578" y="18048"/>
                      <a:pt x="2593075" y="21081"/>
                      <a:pt x="2594003" y="25727"/>
                    </a:cubicBezTo>
                    <a:lnTo>
                      <a:pt x="2594003" y="25727"/>
                    </a:lnTo>
                    <a:cubicBezTo>
                      <a:pt x="2594877" y="30411"/>
                      <a:pt x="2591801" y="34920"/>
                      <a:pt x="2587122" y="35812"/>
                    </a:cubicBezTo>
                    <a:lnTo>
                      <a:pt x="2587122" y="35812"/>
                    </a:lnTo>
                    <a:cubicBezTo>
                      <a:pt x="2586576" y="35910"/>
                      <a:pt x="2586030" y="35965"/>
                      <a:pt x="2585484" y="35976"/>
                    </a:cubicBezTo>
                    <a:lnTo>
                      <a:pt x="2585484" y="35976"/>
                    </a:lnTo>
                    <a:cubicBezTo>
                      <a:pt x="2581388" y="35939"/>
                      <a:pt x="2577874" y="33025"/>
                      <a:pt x="2577092" y="29003"/>
                    </a:cubicBezTo>
                    <a:close/>
                    <a:moveTo>
                      <a:pt x="2687756" y="30824"/>
                    </a:moveTo>
                    <a:cubicBezTo>
                      <a:pt x="2683023" y="30474"/>
                      <a:pt x="2679473" y="26356"/>
                      <a:pt x="2679819" y="21623"/>
                    </a:cubicBezTo>
                    <a:cubicBezTo>
                      <a:pt x="2679819" y="21620"/>
                      <a:pt x="2679819" y="21616"/>
                      <a:pt x="2679819" y="21612"/>
                    </a:cubicBezTo>
                    <a:lnTo>
                      <a:pt x="2679819" y="21612"/>
                    </a:lnTo>
                    <a:cubicBezTo>
                      <a:pt x="2680237" y="16872"/>
                      <a:pt x="2684370" y="13339"/>
                      <a:pt x="2689121" y="13675"/>
                    </a:cubicBezTo>
                    <a:lnTo>
                      <a:pt x="2689121" y="13675"/>
                    </a:lnTo>
                    <a:cubicBezTo>
                      <a:pt x="2693872" y="14061"/>
                      <a:pt x="2697422" y="18221"/>
                      <a:pt x="2697058" y="22978"/>
                    </a:cubicBezTo>
                    <a:lnTo>
                      <a:pt x="2697058" y="22978"/>
                    </a:lnTo>
                    <a:cubicBezTo>
                      <a:pt x="2696658" y="27443"/>
                      <a:pt x="2692926" y="30877"/>
                      <a:pt x="2688447" y="30915"/>
                    </a:cubicBezTo>
                    <a:lnTo>
                      <a:pt x="2688447" y="30915"/>
                    </a:lnTo>
                    <a:cubicBezTo>
                      <a:pt x="2688229" y="30946"/>
                      <a:pt x="2688029" y="30940"/>
                      <a:pt x="2687810" y="3089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0E4C8F95-2526-4CCB-8969-E51E05A72A61}"/>
                  </a:ext>
                </a:extLst>
              </p:cNvPr>
              <p:cNvSpPr/>
              <p:nvPr/>
            </p:nvSpPr>
            <p:spPr>
              <a:xfrm>
                <a:off x="13382424" y="5572885"/>
                <a:ext cx="4657281" cy="4740446"/>
              </a:xfrm>
              <a:custGeom>
                <a:avLst/>
                <a:gdLst>
                  <a:gd name="connsiteX0" fmla="*/ 2915348 w 5097211"/>
                  <a:gd name="connsiteY0" fmla="*/ 5188415 h 5188232"/>
                  <a:gd name="connsiteX1" fmla="*/ 2915348 w 5097211"/>
                  <a:gd name="connsiteY1" fmla="*/ 5188415 h 5188232"/>
                  <a:gd name="connsiteX2" fmla="*/ 2907156 w 5097211"/>
                  <a:gd name="connsiteY2" fmla="*/ 5179331 h 5188232"/>
                  <a:gd name="connsiteX3" fmla="*/ 2907156 w 5097211"/>
                  <a:gd name="connsiteY3" fmla="*/ 5179313 h 5188232"/>
                  <a:gd name="connsiteX4" fmla="*/ 2907156 w 5097211"/>
                  <a:gd name="connsiteY4" fmla="*/ 5179313 h 5188232"/>
                  <a:gd name="connsiteX5" fmla="*/ 2916258 w 5097211"/>
                  <a:gd name="connsiteY5" fmla="*/ 5171139 h 5188232"/>
                  <a:gd name="connsiteX6" fmla="*/ 2916258 w 5097211"/>
                  <a:gd name="connsiteY6" fmla="*/ 5171139 h 5188232"/>
                  <a:gd name="connsiteX7" fmla="*/ 2916258 w 5097211"/>
                  <a:gd name="connsiteY7" fmla="*/ 5171139 h 5188232"/>
                  <a:gd name="connsiteX8" fmla="*/ 2924359 w 5097211"/>
                  <a:gd name="connsiteY8" fmla="*/ 5180241 h 5188232"/>
                  <a:gd name="connsiteX9" fmla="*/ 2924359 w 5097211"/>
                  <a:gd name="connsiteY9" fmla="*/ 5180241 h 5188232"/>
                  <a:gd name="connsiteX10" fmla="*/ 2915749 w 5097211"/>
                  <a:gd name="connsiteY10" fmla="*/ 5188324 h 5188232"/>
                  <a:gd name="connsiteX11" fmla="*/ 2915312 w 5097211"/>
                  <a:gd name="connsiteY11" fmla="*/ 5188324 h 5188232"/>
                  <a:gd name="connsiteX12" fmla="*/ 3010284 w 5097211"/>
                  <a:gd name="connsiteY12" fmla="*/ 5175763 h 5188232"/>
                  <a:gd name="connsiteX13" fmla="*/ 3017402 w 5097211"/>
                  <a:gd name="connsiteY13" fmla="*/ 5165842 h 5188232"/>
                  <a:gd name="connsiteX14" fmla="*/ 3017438 w 5097211"/>
                  <a:gd name="connsiteY14" fmla="*/ 5165842 h 5188232"/>
                  <a:gd name="connsiteX15" fmla="*/ 3017438 w 5097211"/>
                  <a:gd name="connsiteY15" fmla="*/ 5165842 h 5188232"/>
                  <a:gd name="connsiteX16" fmla="*/ 3027359 w 5097211"/>
                  <a:gd name="connsiteY16" fmla="*/ 5172996 h 5188232"/>
                  <a:gd name="connsiteX17" fmla="*/ 3027359 w 5097211"/>
                  <a:gd name="connsiteY17" fmla="*/ 5172996 h 5188232"/>
                  <a:gd name="connsiteX18" fmla="*/ 3020205 w 5097211"/>
                  <a:gd name="connsiteY18" fmla="*/ 5182899 h 5188232"/>
                  <a:gd name="connsiteX19" fmla="*/ 3020205 w 5097211"/>
                  <a:gd name="connsiteY19" fmla="*/ 5182899 h 5188232"/>
                  <a:gd name="connsiteX20" fmla="*/ 3018821 w 5097211"/>
                  <a:gd name="connsiteY20" fmla="*/ 5182899 h 5188232"/>
                  <a:gd name="connsiteX21" fmla="*/ 3018821 w 5097211"/>
                  <a:gd name="connsiteY21" fmla="*/ 5182899 h 5188232"/>
                  <a:gd name="connsiteX22" fmla="*/ 3010284 w 5097211"/>
                  <a:gd name="connsiteY22" fmla="*/ 5175763 h 5188232"/>
                  <a:gd name="connsiteX23" fmla="*/ 2811693 w 5097211"/>
                  <a:gd name="connsiteY23" fmla="*/ 5171267 h 5188232"/>
                  <a:gd name="connsiteX24" fmla="*/ 2811693 w 5097211"/>
                  <a:gd name="connsiteY24" fmla="*/ 5171267 h 5188232"/>
                  <a:gd name="connsiteX25" fmla="*/ 2805722 w 5097211"/>
                  <a:gd name="connsiteY25" fmla="*/ 5160708 h 5188232"/>
                  <a:gd name="connsiteX26" fmla="*/ 2805740 w 5097211"/>
                  <a:gd name="connsiteY26" fmla="*/ 5160672 h 5188232"/>
                  <a:gd name="connsiteX27" fmla="*/ 2805740 w 5097211"/>
                  <a:gd name="connsiteY27" fmla="*/ 5160672 h 5188232"/>
                  <a:gd name="connsiteX28" fmla="*/ 2816426 w 5097211"/>
                  <a:gd name="connsiteY28" fmla="*/ 5154737 h 5188232"/>
                  <a:gd name="connsiteX29" fmla="*/ 2816426 w 5097211"/>
                  <a:gd name="connsiteY29" fmla="*/ 5154737 h 5188232"/>
                  <a:gd name="connsiteX30" fmla="*/ 2822360 w 5097211"/>
                  <a:gd name="connsiteY30" fmla="*/ 5165314 h 5188232"/>
                  <a:gd name="connsiteX31" fmla="*/ 2822360 w 5097211"/>
                  <a:gd name="connsiteY31" fmla="*/ 5165332 h 5188232"/>
                  <a:gd name="connsiteX32" fmla="*/ 2822360 w 5097211"/>
                  <a:gd name="connsiteY32" fmla="*/ 5165332 h 5188232"/>
                  <a:gd name="connsiteX33" fmla="*/ 2814096 w 5097211"/>
                  <a:gd name="connsiteY33" fmla="*/ 5171613 h 5188232"/>
                  <a:gd name="connsiteX34" fmla="*/ 2814096 w 5097211"/>
                  <a:gd name="connsiteY34" fmla="*/ 5171613 h 5188232"/>
                  <a:gd name="connsiteX35" fmla="*/ 2811693 w 5097211"/>
                  <a:gd name="connsiteY35" fmla="*/ 5171267 h 5188232"/>
                  <a:gd name="connsiteX36" fmla="*/ 3110244 w 5097211"/>
                  <a:gd name="connsiteY36" fmla="*/ 5150423 h 5188232"/>
                  <a:gd name="connsiteX37" fmla="*/ 3115159 w 5097211"/>
                  <a:gd name="connsiteY37" fmla="*/ 5139227 h 5188232"/>
                  <a:gd name="connsiteX38" fmla="*/ 3115159 w 5097211"/>
                  <a:gd name="connsiteY38" fmla="*/ 5139227 h 5188232"/>
                  <a:gd name="connsiteX39" fmla="*/ 3126373 w 5097211"/>
                  <a:gd name="connsiteY39" fmla="*/ 5144124 h 5188232"/>
                  <a:gd name="connsiteX40" fmla="*/ 3126373 w 5097211"/>
                  <a:gd name="connsiteY40" fmla="*/ 5144142 h 5188232"/>
                  <a:gd name="connsiteX41" fmla="*/ 3126373 w 5097211"/>
                  <a:gd name="connsiteY41" fmla="*/ 5144142 h 5188232"/>
                  <a:gd name="connsiteX42" fmla="*/ 3121457 w 5097211"/>
                  <a:gd name="connsiteY42" fmla="*/ 5155247 h 5188232"/>
                  <a:gd name="connsiteX43" fmla="*/ 3121457 w 5097211"/>
                  <a:gd name="connsiteY43" fmla="*/ 5155247 h 5188232"/>
                  <a:gd name="connsiteX44" fmla="*/ 3118345 w 5097211"/>
                  <a:gd name="connsiteY44" fmla="*/ 5155848 h 5188232"/>
                  <a:gd name="connsiteX45" fmla="*/ 3118345 w 5097211"/>
                  <a:gd name="connsiteY45" fmla="*/ 5155848 h 5188232"/>
                  <a:gd name="connsiteX46" fmla="*/ 3110316 w 5097211"/>
                  <a:gd name="connsiteY46" fmla="*/ 5150441 h 5188232"/>
                  <a:gd name="connsiteX47" fmla="*/ 2714263 w 5097211"/>
                  <a:gd name="connsiteY47" fmla="*/ 5131727 h 5188232"/>
                  <a:gd name="connsiteX48" fmla="*/ 2714263 w 5097211"/>
                  <a:gd name="connsiteY48" fmla="*/ 5131727 h 5188232"/>
                  <a:gd name="connsiteX49" fmla="*/ 2710822 w 5097211"/>
                  <a:gd name="connsiteY49" fmla="*/ 5120021 h 5188232"/>
                  <a:gd name="connsiteX50" fmla="*/ 2710822 w 5097211"/>
                  <a:gd name="connsiteY50" fmla="*/ 5120021 h 5188232"/>
                  <a:gd name="connsiteX51" fmla="*/ 2722528 w 5097211"/>
                  <a:gd name="connsiteY51" fmla="*/ 5116563 h 5188232"/>
                  <a:gd name="connsiteX52" fmla="*/ 2722528 w 5097211"/>
                  <a:gd name="connsiteY52" fmla="*/ 5116563 h 5188232"/>
                  <a:gd name="connsiteX53" fmla="*/ 2725968 w 5097211"/>
                  <a:gd name="connsiteY53" fmla="*/ 5128286 h 5188232"/>
                  <a:gd name="connsiteX54" fmla="*/ 2725968 w 5097211"/>
                  <a:gd name="connsiteY54" fmla="*/ 5128286 h 5188232"/>
                  <a:gd name="connsiteX55" fmla="*/ 2718395 w 5097211"/>
                  <a:gd name="connsiteY55" fmla="*/ 5132765 h 5188232"/>
                  <a:gd name="connsiteX56" fmla="*/ 2718395 w 5097211"/>
                  <a:gd name="connsiteY56" fmla="*/ 5132765 h 5188232"/>
                  <a:gd name="connsiteX57" fmla="*/ 2714336 w 5097211"/>
                  <a:gd name="connsiteY57" fmla="*/ 5131727 h 5188232"/>
                  <a:gd name="connsiteX58" fmla="*/ 3202703 w 5097211"/>
                  <a:gd name="connsiteY58" fmla="*/ 5104420 h 5188232"/>
                  <a:gd name="connsiteX59" fmla="*/ 3204979 w 5097211"/>
                  <a:gd name="connsiteY59" fmla="*/ 5092478 h 5188232"/>
                  <a:gd name="connsiteX60" fmla="*/ 3205033 w 5097211"/>
                  <a:gd name="connsiteY60" fmla="*/ 5092442 h 5188232"/>
                  <a:gd name="connsiteX61" fmla="*/ 3205033 w 5097211"/>
                  <a:gd name="connsiteY61" fmla="*/ 5092442 h 5188232"/>
                  <a:gd name="connsiteX62" fmla="*/ 3216957 w 5097211"/>
                  <a:gd name="connsiteY62" fmla="*/ 5094790 h 5188232"/>
                  <a:gd name="connsiteX63" fmla="*/ 3216994 w 5097211"/>
                  <a:gd name="connsiteY63" fmla="*/ 5094845 h 5188232"/>
                  <a:gd name="connsiteX64" fmla="*/ 3216994 w 5097211"/>
                  <a:gd name="connsiteY64" fmla="*/ 5094845 h 5188232"/>
                  <a:gd name="connsiteX65" fmla="*/ 3214591 w 5097211"/>
                  <a:gd name="connsiteY65" fmla="*/ 5106824 h 5188232"/>
                  <a:gd name="connsiteX66" fmla="*/ 3214591 w 5097211"/>
                  <a:gd name="connsiteY66" fmla="*/ 5106824 h 5188232"/>
                  <a:gd name="connsiteX67" fmla="*/ 3209840 w 5097211"/>
                  <a:gd name="connsiteY67" fmla="*/ 5108207 h 5188232"/>
                  <a:gd name="connsiteX68" fmla="*/ 3209840 w 5097211"/>
                  <a:gd name="connsiteY68" fmla="*/ 5108207 h 5188232"/>
                  <a:gd name="connsiteX69" fmla="*/ 3202776 w 5097211"/>
                  <a:gd name="connsiteY69" fmla="*/ 5104420 h 5188232"/>
                  <a:gd name="connsiteX70" fmla="*/ 2628193 w 5097211"/>
                  <a:gd name="connsiteY70" fmla="*/ 5071507 h 5188232"/>
                  <a:gd name="connsiteX71" fmla="*/ 2627356 w 5097211"/>
                  <a:gd name="connsiteY71" fmla="*/ 5059328 h 5188232"/>
                  <a:gd name="connsiteX72" fmla="*/ 2627410 w 5097211"/>
                  <a:gd name="connsiteY72" fmla="*/ 5059274 h 5188232"/>
                  <a:gd name="connsiteX73" fmla="*/ 2627410 w 5097211"/>
                  <a:gd name="connsiteY73" fmla="*/ 5059274 h 5188232"/>
                  <a:gd name="connsiteX74" fmla="*/ 2639552 w 5097211"/>
                  <a:gd name="connsiteY74" fmla="*/ 5058491 h 5188232"/>
                  <a:gd name="connsiteX75" fmla="*/ 2639552 w 5097211"/>
                  <a:gd name="connsiteY75" fmla="*/ 5058491 h 5188232"/>
                  <a:gd name="connsiteX76" fmla="*/ 2640335 w 5097211"/>
                  <a:gd name="connsiteY76" fmla="*/ 5070724 h 5188232"/>
                  <a:gd name="connsiteX77" fmla="*/ 2640335 w 5097211"/>
                  <a:gd name="connsiteY77" fmla="*/ 5070724 h 5188232"/>
                  <a:gd name="connsiteX78" fmla="*/ 2633873 w 5097211"/>
                  <a:gd name="connsiteY78" fmla="*/ 5073564 h 5188232"/>
                  <a:gd name="connsiteX79" fmla="*/ 2633873 w 5097211"/>
                  <a:gd name="connsiteY79" fmla="*/ 5073564 h 5188232"/>
                  <a:gd name="connsiteX80" fmla="*/ 2628266 w 5097211"/>
                  <a:gd name="connsiteY80" fmla="*/ 5071507 h 5188232"/>
                  <a:gd name="connsiteX81" fmla="*/ 3282912 w 5097211"/>
                  <a:gd name="connsiteY81" fmla="*/ 5039395 h 5188232"/>
                  <a:gd name="connsiteX82" fmla="*/ 3282639 w 5097211"/>
                  <a:gd name="connsiteY82" fmla="*/ 5027252 h 5188232"/>
                  <a:gd name="connsiteX83" fmla="*/ 3282639 w 5097211"/>
                  <a:gd name="connsiteY83" fmla="*/ 5027252 h 5188232"/>
                  <a:gd name="connsiteX84" fmla="*/ 3294781 w 5097211"/>
                  <a:gd name="connsiteY84" fmla="*/ 5026888 h 5188232"/>
                  <a:gd name="connsiteX85" fmla="*/ 3294799 w 5097211"/>
                  <a:gd name="connsiteY85" fmla="*/ 5026906 h 5188232"/>
                  <a:gd name="connsiteX86" fmla="*/ 3294799 w 5097211"/>
                  <a:gd name="connsiteY86" fmla="*/ 5026906 h 5188232"/>
                  <a:gd name="connsiteX87" fmla="*/ 3295145 w 5097211"/>
                  <a:gd name="connsiteY87" fmla="*/ 5039140 h 5188232"/>
                  <a:gd name="connsiteX88" fmla="*/ 3295145 w 5097211"/>
                  <a:gd name="connsiteY88" fmla="*/ 5039140 h 5188232"/>
                  <a:gd name="connsiteX89" fmla="*/ 3288919 w 5097211"/>
                  <a:gd name="connsiteY89" fmla="*/ 5041816 h 5188232"/>
                  <a:gd name="connsiteX90" fmla="*/ 3288919 w 5097211"/>
                  <a:gd name="connsiteY90" fmla="*/ 5041816 h 5188232"/>
                  <a:gd name="connsiteX91" fmla="*/ 3282912 w 5097211"/>
                  <a:gd name="connsiteY91" fmla="*/ 5039395 h 5188232"/>
                  <a:gd name="connsiteX92" fmla="*/ 2557178 w 5097211"/>
                  <a:gd name="connsiteY92" fmla="*/ 4994503 h 5188232"/>
                  <a:gd name="connsiteX93" fmla="*/ 2558543 w 5097211"/>
                  <a:gd name="connsiteY93" fmla="*/ 4982379 h 5188232"/>
                  <a:gd name="connsiteX94" fmla="*/ 2558562 w 5097211"/>
                  <a:gd name="connsiteY94" fmla="*/ 4982361 h 5188232"/>
                  <a:gd name="connsiteX95" fmla="*/ 2558562 w 5097211"/>
                  <a:gd name="connsiteY95" fmla="*/ 4982361 h 5188232"/>
                  <a:gd name="connsiteX96" fmla="*/ 2570576 w 5097211"/>
                  <a:gd name="connsiteY96" fmla="*/ 4983762 h 5188232"/>
                  <a:gd name="connsiteX97" fmla="*/ 2570631 w 5097211"/>
                  <a:gd name="connsiteY97" fmla="*/ 4983817 h 5188232"/>
                  <a:gd name="connsiteX98" fmla="*/ 2570631 w 5097211"/>
                  <a:gd name="connsiteY98" fmla="*/ 4983817 h 5188232"/>
                  <a:gd name="connsiteX99" fmla="*/ 2569302 w 5097211"/>
                  <a:gd name="connsiteY99" fmla="*/ 4995850 h 5188232"/>
                  <a:gd name="connsiteX100" fmla="*/ 2569247 w 5097211"/>
                  <a:gd name="connsiteY100" fmla="*/ 4995886 h 5188232"/>
                  <a:gd name="connsiteX101" fmla="*/ 2569247 w 5097211"/>
                  <a:gd name="connsiteY101" fmla="*/ 4995886 h 5188232"/>
                  <a:gd name="connsiteX102" fmla="*/ 2563895 w 5097211"/>
                  <a:gd name="connsiteY102" fmla="*/ 4997707 h 5188232"/>
                  <a:gd name="connsiteX103" fmla="*/ 2563895 w 5097211"/>
                  <a:gd name="connsiteY103" fmla="*/ 4997707 h 5188232"/>
                  <a:gd name="connsiteX104" fmla="*/ 2557178 w 5097211"/>
                  <a:gd name="connsiteY104" fmla="*/ 4994557 h 5188232"/>
                  <a:gd name="connsiteX105" fmla="*/ 3346736 w 5097211"/>
                  <a:gd name="connsiteY105" fmla="*/ 4958312 h 5188232"/>
                  <a:gd name="connsiteX106" fmla="*/ 3343605 w 5097211"/>
                  <a:gd name="connsiteY106" fmla="*/ 4946735 h 5188232"/>
                  <a:gd name="connsiteX107" fmla="*/ 3343732 w 5097211"/>
                  <a:gd name="connsiteY107" fmla="*/ 4946516 h 5188232"/>
                  <a:gd name="connsiteX108" fmla="*/ 3343732 w 5097211"/>
                  <a:gd name="connsiteY108" fmla="*/ 4946516 h 5188232"/>
                  <a:gd name="connsiteX109" fmla="*/ 3355456 w 5097211"/>
                  <a:gd name="connsiteY109" fmla="*/ 4943549 h 5188232"/>
                  <a:gd name="connsiteX110" fmla="*/ 3355529 w 5097211"/>
                  <a:gd name="connsiteY110" fmla="*/ 4943585 h 5188232"/>
                  <a:gd name="connsiteX111" fmla="*/ 3355529 w 5097211"/>
                  <a:gd name="connsiteY111" fmla="*/ 4943585 h 5188232"/>
                  <a:gd name="connsiteX112" fmla="*/ 3358551 w 5097211"/>
                  <a:gd name="connsiteY112" fmla="*/ 4955309 h 5188232"/>
                  <a:gd name="connsiteX113" fmla="*/ 3358551 w 5097211"/>
                  <a:gd name="connsiteY113" fmla="*/ 4955309 h 5188232"/>
                  <a:gd name="connsiteX114" fmla="*/ 3358551 w 5097211"/>
                  <a:gd name="connsiteY114" fmla="*/ 4955309 h 5188232"/>
                  <a:gd name="connsiteX115" fmla="*/ 3358551 w 5097211"/>
                  <a:gd name="connsiteY115" fmla="*/ 4955309 h 5188232"/>
                  <a:gd name="connsiteX116" fmla="*/ 3351141 w 5097211"/>
                  <a:gd name="connsiteY116" fmla="*/ 4959441 h 5188232"/>
                  <a:gd name="connsiteX117" fmla="*/ 3351141 w 5097211"/>
                  <a:gd name="connsiteY117" fmla="*/ 4959441 h 5188232"/>
                  <a:gd name="connsiteX118" fmla="*/ 3346736 w 5097211"/>
                  <a:gd name="connsiteY118" fmla="*/ 4958367 h 5188232"/>
                  <a:gd name="connsiteX119" fmla="*/ 2492953 w 5097211"/>
                  <a:gd name="connsiteY119" fmla="*/ 4913439 h 5188232"/>
                  <a:gd name="connsiteX120" fmla="*/ 2494337 w 5097211"/>
                  <a:gd name="connsiteY120" fmla="*/ 4901278 h 5188232"/>
                  <a:gd name="connsiteX121" fmla="*/ 2494337 w 5097211"/>
                  <a:gd name="connsiteY121" fmla="*/ 4901278 h 5188232"/>
                  <a:gd name="connsiteX122" fmla="*/ 2506479 w 5097211"/>
                  <a:gd name="connsiteY122" fmla="*/ 4902753 h 5188232"/>
                  <a:gd name="connsiteX123" fmla="*/ 2506479 w 5097211"/>
                  <a:gd name="connsiteY123" fmla="*/ 4902753 h 5188232"/>
                  <a:gd name="connsiteX124" fmla="*/ 2505095 w 5097211"/>
                  <a:gd name="connsiteY124" fmla="*/ 4914750 h 5188232"/>
                  <a:gd name="connsiteX125" fmla="*/ 2505022 w 5097211"/>
                  <a:gd name="connsiteY125" fmla="*/ 4914804 h 5188232"/>
                  <a:gd name="connsiteX126" fmla="*/ 2505022 w 5097211"/>
                  <a:gd name="connsiteY126" fmla="*/ 4914804 h 5188232"/>
                  <a:gd name="connsiteX127" fmla="*/ 2499671 w 5097211"/>
                  <a:gd name="connsiteY127" fmla="*/ 4916625 h 5188232"/>
                  <a:gd name="connsiteX128" fmla="*/ 2499671 w 5097211"/>
                  <a:gd name="connsiteY128" fmla="*/ 4916625 h 5188232"/>
                  <a:gd name="connsiteX129" fmla="*/ 2492989 w 5097211"/>
                  <a:gd name="connsiteY129" fmla="*/ 4913494 h 5188232"/>
                  <a:gd name="connsiteX130" fmla="*/ 3390900 w 5097211"/>
                  <a:gd name="connsiteY130" fmla="*/ 4865179 h 5188232"/>
                  <a:gd name="connsiteX131" fmla="*/ 3385384 w 5097211"/>
                  <a:gd name="connsiteY131" fmla="*/ 4854439 h 5188232"/>
                  <a:gd name="connsiteX132" fmla="*/ 3385438 w 5097211"/>
                  <a:gd name="connsiteY132" fmla="*/ 4854256 h 5188232"/>
                  <a:gd name="connsiteX133" fmla="*/ 3385438 w 5097211"/>
                  <a:gd name="connsiteY133" fmla="*/ 4854256 h 5188232"/>
                  <a:gd name="connsiteX134" fmla="*/ 3396215 w 5097211"/>
                  <a:gd name="connsiteY134" fmla="*/ 4848741 h 5188232"/>
                  <a:gd name="connsiteX135" fmla="*/ 3396361 w 5097211"/>
                  <a:gd name="connsiteY135" fmla="*/ 4848795 h 5188232"/>
                  <a:gd name="connsiteX136" fmla="*/ 3396361 w 5097211"/>
                  <a:gd name="connsiteY136" fmla="*/ 4848795 h 5188232"/>
                  <a:gd name="connsiteX137" fmla="*/ 3401822 w 5097211"/>
                  <a:gd name="connsiteY137" fmla="*/ 4859718 h 5188232"/>
                  <a:gd name="connsiteX138" fmla="*/ 3401822 w 5097211"/>
                  <a:gd name="connsiteY138" fmla="*/ 4859718 h 5188232"/>
                  <a:gd name="connsiteX139" fmla="*/ 3393558 w 5097211"/>
                  <a:gd name="connsiteY139" fmla="*/ 4865652 h 5188232"/>
                  <a:gd name="connsiteX140" fmla="*/ 3393558 w 5097211"/>
                  <a:gd name="connsiteY140" fmla="*/ 4865652 h 5188232"/>
                  <a:gd name="connsiteX141" fmla="*/ 3390936 w 5097211"/>
                  <a:gd name="connsiteY141" fmla="*/ 4865234 h 5188232"/>
                  <a:gd name="connsiteX142" fmla="*/ 2428200 w 5097211"/>
                  <a:gd name="connsiteY142" fmla="*/ 4833686 h 5188232"/>
                  <a:gd name="connsiteX143" fmla="*/ 2428710 w 5097211"/>
                  <a:gd name="connsiteY143" fmla="*/ 4821543 h 5188232"/>
                  <a:gd name="connsiteX144" fmla="*/ 2428710 w 5097211"/>
                  <a:gd name="connsiteY144" fmla="*/ 4821543 h 5188232"/>
                  <a:gd name="connsiteX145" fmla="*/ 2428710 w 5097211"/>
                  <a:gd name="connsiteY145" fmla="*/ 4821543 h 5188232"/>
                  <a:gd name="connsiteX146" fmla="*/ 2440761 w 5097211"/>
                  <a:gd name="connsiteY146" fmla="*/ 4821925 h 5188232"/>
                  <a:gd name="connsiteX147" fmla="*/ 2440870 w 5097211"/>
                  <a:gd name="connsiteY147" fmla="*/ 4822053 h 5188232"/>
                  <a:gd name="connsiteX148" fmla="*/ 2440870 w 5097211"/>
                  <a:gd name="connsiteY148" fmla="*/ 4822053 h 5188232"/>
                  <a:gd name="connsiteX149" fmla="*/ 2440488 w 5097211"/>
                  <a:gd name="connsiteY149" fmla="*/ 4834068 h 5188232"/>
                  <a:gd name="connsiteX150" fmla="*/ 2440343 w 5097211"/>
                  <a:gd name="connsiteY150" fmla="*/ 4834195 h 5188232"/>
                  <a:gd name="connsiteX151" fmla="*/ 2440343 w 5097211"/>
                  <a:gd name="connsiteY151" fmla="*/ 4834195 h 5188232"/>
                  <a:gd name="connsiteX152" fmla="*/ 2434572 w 5097211"/>
                  <a:gd name="connsiteY152" fmla="*/ 4836525 h 5188232"/>
                  <a:gd name="connsiteX153" fmla="*/ 2434572 w 5097211"/>
                  <a:gd name="connsiteY153" fmla="*/ 4836525 h 5188232"/>
                  <a:gd name="connsiteX154" fmla="*/ 2428200 w 5097211"/>
                  <a:gd name="connsiteY154" fmla="*/ 4833686 h 5188232"/>
                  <a:gd name="connsiteX155" fmla="*/ 1565661 w 5097211"/>
                  <a:gd name="connsiteY155" fmla="*/ 4826094 h 5188232"/>
                  <a:gd name="connsiteX156" fmla="*/ 1573853 w 5097211"/>
                  <a:gd name="connsiteY156" fmla="*/ 4816992 h 5188232"/>
                  <a:gd name="connsiteX157" fmla="*/ 1573853 w 5097211"/>
                  <a:gd name="connsiteY157" fmla="*/ 4816992 h 5188232"/>
                  <a:gd name="connsiteX158" fmla="*/ 1582955 w 5097211"/>
                  <a:gd name="connsiteY158" fmla="*/ 4825166 h 5188232"/>
                  <a:gd name="connsiteX159" fmla="*/ 1582955 w 5097211"/>
                  <a:gd name="connsiteY159" fmla="*/ 4825166 h 5188232"/>
                  <a:gd name="connsiteX160" fmla="*/ 1582955 w 5097211"/>
                  <a:gd name="connsiteY160" fmla="*/ 4825166 h 5188232"/>
                  <a:gd name="connsiteX161" fmla="*/ 1574781 w 5097211"/>
                  <a:gd name="connsiteY161" fmla="*/ 4834268 h 5188232"/>
                  <a:gd name="connsiteX162" fmla="*/ 1574763 w 5097211"/>
                  <a:gd name="connsiteY162" fmla="*/ 4834268 h 5188232"/>
                  <a:gd name="connsiteX163" fmla="*/ 1574326 w 5097211"/>
                  <a:gd name="connsiteY163" fmla="*/ 4834268 h 5188232"/>
                  <a:gd name="connsiteX164" fmla="*/ 1565661 w 5097211"/>
                  <a:gd name="connsiteY164" fmla="*/ 4826113 h 5188232"/>
                  <a:gd name="connsiteX165" fmla="*/ 1469852 w 5097211"/>
                  <a:gd name="connsiteY165" fmla="*/ 4827660 h 5188232"/>
                  <a:gd name="connsiteX166" fmla="*/ 1469852 w 5097211"/>
                  <a:gd name="connsiteY166" fmla="*/ 4827660 h 5188232"/>
                  <a:gd name="connsiteX167" fmla="*/ 1462788 w 5097211"/>
                  <a:gd name="connsiteY167" fmla="*/ 4817648 h 5188232"/>
                  <a:gd name="connsiteX168" fmla="*/ 1462788 w 5097211"/>
                  <a:gd name="connsiteY168" fmla="*/ 4817648 h 5188232"/>
                  <a:gd name="connsiteX169" fmla="*/ 1472782 w 5097211"/>
                  <a:gd name="connsiteY169" fmla="*/ 4810676 h 5188232"/>
                  <a:gd name="connsiteX170" fmla="*/ 1472782 w 5097211"/>
                  <a:gd name="connsiteY170" fmla="*/ 4810676 h 5188232"/>
                  <a:gd name="connsiteX171" fmla="*/ 1479791 w 5097211"/>
                  <a:gd name="connsiteY171" fmla="*/ 4820433 h 5188232"/>
                  <a:gd name="connsiteX172" fmla="*/ 1479755 w 5097211"/>
                  <a:gd name="connsiteY172" fmla="*/ 4820669 h 5188232"/>
                  <a:gd name="connsiteX173" fmla="*/ 1479755 w 5097211"/>
                  <a:gd name="connsiteY173" fmla="*/ 4820669 h 5188232"/>
                  <a:gd name="connsiteX174" fmla="*/ 1471326 w 5097211"/>
                  <a:gd name="connsiteY174" fmla="*/ 4827733 h 5188232"/>
                  <a:gd name="connsiteX175" fmla="*/ 1471326 w 5097211"/>
                  <a:gd name="connsiteY175" fmla="*/ 4827733 h 5188232"/>
                  <a:gd name="connsiteX176" fmla="*/ 1469852 w 5097211"/>
                  <a:gd name="connsiteY176" fmla="*/ 4827678 h 5188232"/>
                  <a:gd name="connsiteX177" fmla="*/ 1667842 w 5097211"/>
                  <a:gd name="connsiteY177" fmla="*/ 4811713 h 5188232"/>
                  <a:gd name="connsiteX178" fmla="*/ 1673886 w 5097211"/>
                  <a:gd name="connsiteY178" fmla="*/ 4801118 h 5188232"/>
                  <a:gd name="connsiteX179" fmla="*/ 1673886 w 5097211"/>
                  <a:gd name="connsiteY179" fmla="*/ 4801118 h 5188232"/>
                  <a:gd name="connsiteX180" fmla="*/ 1684481 w 5097211"/>
                  <a:gd name="connsiteY180" fmla="*/ 4807144 h 5188232"/>
                  <a:gd name="connsiteX181" fmla="*/ 1684481 w 5097211"/>
                  <a:gd name="connsiteY181" fmla="*/ 4807144 h 5188232"/>
                  <a:gd name="connsiteX182" fmla="*/ 1678455 w 5097211"/>
                  <a:gd name="connsiteY182" fmla="*/ 4817757 h 5188232"/>
                  <a:gd name="connsiteX183" fmla="*/ 1678455 w 5097211"/>
                  <a:gd name="connsiteY183" fmla="*/ 4817757 h 5188232"/>
                  <a:gd name="connsiteX184" fmla="*/ 1676198 w 5097211"/>
                  <a:gd name="connsiteY184" fmla="*/ 4817994 h 5188232"/>
                  <a:gd name="connsiteX185" fmla="*/ 1676198 w 5097211"/>
                  <a:gd name="connsiteY185" fmla="*/ 4817994 h 5188232"/>
                  <a:gd name="connsiteX186" fmla="*/ 1667842 w 5097211"/>
                  <a:gd name="connsiteY186" fmla="*/ 4811731 h 5188232"/>
                  <a:gd name="connsiteX187" fmla="*/ 1368963 w 5097211"/>
                  <a:gd name="connsiteY187" fmla="*/ 4798370 h 5188232"/>
                  <a:gd name="connsiteX188" fmla="*/ 1364230 w 5097211"/>
                  <a:gd name="connsiteY188" fmla="*/ 4787065 h 5188232"/>
                  <a:gd name="connsiteX189" fmla="*/ 1364230 w 5097211"/>
                  <a:gd name="connsiteY189" fmla="*/ 4787065 h 5188232"/>
                  <a:gd name="connsiteX190" fmla="*/ 1375517 w 5097211"/>
                  <a:gd name="connsiteY190" fmla="*/ 4782422 h 5188232"/>
                  <a:gd name="connsiteX191" fmla="*/ 1375517 w 5097211"/>
                  <a:gd name="connsiteY191" fmla="*/ 4782422 h 5188232"/>
                  <a:gd name="connsiteX192" fmla="*/ 1375517 w 5097211"/>
                  <a:gd name="connsiteY192" fmla="*/ 4782422 h 5188232"/>
                  <a:gd name="connsiteX193" fmla="*/ 1380177 w 5097211"/>
                  <a:gd name="connsiteY193" fmla="*/ 4793673 h 5188232"/>
                  <a:gd name="connsiteX194" fmla="*/ 1380159 w 5097211"/>
                  <a:gd name="connsiteY194" fmla="*/ 4793709 h 5188232"/>
                  <a:gd name="connsiteX195" fmla="*/ 1380159 w 5097211"/>
                  <a:gd name="connsiteY195" fmla="*/ 4793709 h 5188232"/>
                  <a:gd name="connsiteX196" fmla="*/ 1372240 w 5097211"/>
                  <a:gd name="connsiteY196" fmla="*/ 4798952 h 5188232"/>
                  <a:gd name="connsiteX197" fmla="*/ 1372240 w 5097211"/>
                  <a:gd name="connsiteY197" fmla="*/ 4798952 h 5188232"/>
                  <a:gd name="connsiteX198" fmla="*/ 1368963 w 5097211"/>
                  <a:gd name="connsiteY198" fmla="*/ 4798387 h 5188232"/>
                  <a:gd name="connsiteX199" fmla="*/ 1764525 w 5097211"/>
                  <a:gd name="connsiteY199" fmla="*/ 4775705 h 5188232"/>
                  <a:gd name="connsiteX200" fmla="*/ 1768712 w 5097211"/>
                  <a:gd name="connsiteY200" fmla="*/ 4764273 h 5188232"/>
                  <a:gd name="connsiteX201" fmla="*/ 1768748 w 5097211"/>
                  <a:gd name="connsiteY201" fmla="*/ 4764254 h 5188232"/>
                  <a:gd name="connsiteX202" fmla="*/ 1768748 w 5097211"/>
                  <a:gd name="connsiteY202" fmla="*/ 4764254 h 5188232"/>
                  <a:gd name="connsiteX203" fmla="*/ 1780181 w 5097211"/>
                  <a:gd name="connsiteY203" fmla="*/ 4768314 h 5188232"/>
                  <a:gd name="connsiteX204" fmla="*/ 1780199 w 5097211"/>
                  <a:gd name="connsiteY204" fmla="*/ 4768369 h 5188232"/>
                  <a:gd name="connsiteX205" fmla="*/ 1780199 w 5097211"/>
                  <a:gd name="connsiteY205" fmla="*/ 4768369 h 5188232"/>
                  <a:gd name="connsiteX206" fmla="*/ 1776066 w 5097211"/>
                  <a:gd name="connsiteY206" fmla="*/ 4779837 h 5188232"/>
                  <a:gd name="connsiteX207" fmla="*/ 1776066 w 5097211"/>
                  <a:gd name="connsiteY207" fmla="*/ 4779837 h 5188232"/>
                  <a:gd name="connsiteX208" fmla="*/ 1772426 w 5097211"/>
                  <a:gd name="connsiteY208" fmla="*/ 4780602 h 5188232"/>
                  <a:gd name="connsiteX209" fmla="*/ 1772426 w 5097211"/>
                  <a:gd name="connsiteY209" fmla="*/ 4780602 h 5188232"/>
                  <a:gd name="connsiteX210" fmla="*/ 1764543 w 5097211"/>
                  <a:gd name="connsiteY210" fmla="*/ 4775723 h 5188232"/>
                  <a:gd name="connsiteX211" fmla="*/ 2351961 w 5097211"/>
                  <a:gd name="connsiteY211" fmla="*/ 4767003 h 5188232"/>
                  <a:gd name="connsiteX212" fmla="*/ 2349794 w 5097211"/>
                  <a:gd name="connsiteY212" fmla="*/ 4755025 h 5188232"/>
                  <a:gd name="connsiteX213" fmla="*/ 2349794 w 5097211"/>
                  <a:gd name="connsiteY213" fmla="*/ 4755025 h 5188232"/>
                  <a:gd name="connsiteX214" fmla="*/ 2361864 w 5097211"/>
                  <a:gd name="connsiteY214" fmla="*/ 4752876 h 5188232"/>
                  <a:gd name="connsiteX215" fmla="*/ 2361864 w 5097211"/>
                  <a:gd name="connsiteY215" fmla="*/ 4752876 h 5188232"/>
                  <a:gd name="connsiteX216" fmla="*/ 2364012 w 5097211"/>
                  <a:gd name="connsiteY216" fmla="*/ 4764837 h 5188232"/>
                  <a:gd name="connsiteX217" fmla="*/ 2364012 w 5097211"/>
                  <a:gd name="connsiteY217" fmla="*/ 4764837 h 5188232"/>
                  <a:gd name="connsiteX218" fmla="*/ 2356858 w 5097211"/>
                  <a:gd name="connsiteY218" fmla="*/ 4768478 h 5188232"/>
                  <a:gd name="connsiteX219" fmla="*/ 2356858 w 5097211"/>
                  <a:gd name="connsiteY219" fmla="*/ 4768478 h 5188232"/>
                  <a:gd name="connsiteX220" fmla="*/ 2351961 w 5097211"/>
                  <a:gd name="connsiteY220" fmla="*/ 4767021 h 5188232"/>
                  <a:gd name="connsiteX221" fmla="*/ 3416622 w 5097211"/>
                  <a:gd name="connsiteY221" fmla="*/ 4765183 h 5188232"/>
                  <a:gd name="connsiteX222" fmla="*/ 3410069 w 5097211"/>
                  <a:gd name="connsiteY222" fmla="*/ 4754843 h 5188232"/>
                  <a:gd name="connsiteX223" fmla="*/ 3410069 w 5097211"/>
                  <a:gd name="connsiteY223" fmla="*/ 4754843 h 5188232"/>
                  <a:gd name="connsiteX224" fmla="*/ 3420409 w 5097211"/>
                  <a:gd name="connsiteY224" fmla="*/ 4748308 h 5188232"/>
                  <a:gd name="connsiteX225" fmla="*/ 3420409 w 5097211"/>
                  <a:gd name="connsiteY225" fmla="*/ 4748308 h 5188232"/>
                  <a:gd name="connsiteX226" fmla="*/ 3426963 w 5097211"/>
                  <a:gd name="connsiteY226" fmla="*/ 4758648 h 5188232"/>
                  <a:gd name="connsiteX227" fmla="*/ 3426963 w 5097211"/>
                  <a:gd name="connsiteY227" fmla="*/ 4758648 h 5188232"/>
                  <a:gd name="connsiteX228" fmla="*/ 3418516 w 5097211"/>
                  <a:gd name="connsiteY228" fmla="*/ 4765365 h 5188232"/>
                  <a:gd name="connsiteX229" fmla="*/ 3418516 w 5097211"/>
                  <a:gd name="connsiteY229" fmla="*/ 4765365 h 5188232"/>
                  <a:gd name="connsiteX230" fmla="*/ 3416622 w 5097211"/>
                  <a:gd name="connsiteY230" fmla="*/ 4765201 h 5188232"/>
                  <a:gd name="connsiteX231" fmla="*/ 1276667 w 5097211"/>
                  <a:gd name="connsiteY231" fmla="*/ 4748125 h 5188232"/>
                  <a:gd name="connsiteX232" fmla="*/ 1274519 w 5097211"/>
                  <a:gd name="connsiteY232" fmla="*/ 4736147 h 5188232"/>
                  <a:gd name="connsiteX233" fmla="*/ 1274519 w 5097211"/>
                  <a:gd name="connsiteY233" fmla="*/ 4736147 h 5188232"/>
                  <a:gd name="connsiteX234" fmla="*/ 1286388 w 5097211"/>
                  <a:gd name="connsiteY234" fmla="*/ 4733926 h 5188232"/>
                  <a:gd name="connsiteX235" fmla="*/ 1286498 w 5097211"/>
                  <a:gd name="connsiteY235" fmla="*/ 4733999 h 5188232"/>
                  <a:gd name="connsiteX236" fmla="*/ 1286498 w 5097211"/>
                  <a:gd name="connsiteY236" fmla="*/ 4733999 h 5188232"/>
                  <a:gd name="connsiteX237" fmla="*/ 1288664 w 5097211"/>
                  <a:gd name="connsiteY237" fmla="*/ 4745959 h 5188232"/>
                  <a:gd name="connsiteX238" fmla="*/ 1288646 w 5097211"/>
                  <a:gd name="connsiteY238" fmla="*/ 4745977 h 5188232"/>
                  <a:gd name="connsiteX239" fmla="*/ 1288646 w 5097211"/>
                  <a:gd name="connsiteY239" fmla="*/ 4745977 h 5188232"/>
                  <a:gd name="connsiteX240" fmla="*/ 1281582 w 5097211"/>
                  <a:gd name="connsiteY240" fmla="*/ 4749618 h 5188232"/>
                  <a:gd name="connsiteX241" fmla="*/ 1281582 w 5097211"/>
                  <a:gd name="connsiteY241" fmla="*/ 4749618 h 5188232"/>
                  <a:gd name="connsiteX242" fmla="*/ 1276667 w 5097211"/>
                  <a:gd name="connsiteY242" fmla="*/ 4748125 h 5188232"/>
                  <a:gd name="connsiteX243" fmla="*/ 1858241 w 5097211"/>
                  <a:gd name="connsiteY243" fmla="*/ 4731942 h 5188232"/>
                  <a:gd name="connsiteX244" fmla="*/ 1862264 w 5097211"/>
                  <a:gd name="connsiteY244" fmla="*/ 4720528 h 5188232"/>
                  <a:gd name="connsiteX245" fmla="*/ 1862373 w 5097211"/>
                  <a:gd name="connsiteY245" fmla="*/ 4720473 h 5188232"/>
                  <a:gd name="connsiteX246" fmla="*/ 1862373 w 5097211"/>
                  <a:gd name="connsiteY246" fmla="*/ 4720473 h 5188232"/>
                  <a:gd name="connsiteX247" fmla="*/ 1873842 w 5097211"/>
                  <a:gd name="connsiteY247" fmla="*/ 4724606 h 5188232"/>
                  <a:gd name="connsiteX248" fmla="*/ 1873842 w 5097211"/>
                  <a:gd name="connsiteY248" fmla="*/ 4724606 h 5188232"/>
                  <a:gd name="connsiteX249" fmla="*/ 1869691 w 5097211"/>
                  <a:gd name="connsiteY249" fmla="*/ 4736074 h 5188232"/>
                  <a:gd name="connsiteX250" fmla="*/ 1869691 w 5097211"/>
                  <a:gd name="connsiteY250" fmla="*/ 4736074 h 5188232"/>
                  <a:gd name="connsiteX251" fmla="*/ 1866051 w 5097211"/>
                  <a:gd name="connsiteY251" fmla="*/ 4736930 h 5188232"/>
                  <a:gd name="connsiteX252" fmla="*/ 1866051 w 5097211"/>
                  <a:gd name="connsiteY252" fmla="*/ 4736930 h 5188232"/>
                  <a:gd name="connsiteX253" fmla="*/ 1858259 w 5097211"/>
                  <a:gd name="connsiteY253" fmla="*/ 4731960 h 5188232"/>
                  <a:gd name="connsiteX254" fmla="*/ 2263014 w 5097211"/>
                  <a:gd name="connsiteY254" fmla="*/ 4718489 h 5188232"/>
                  <a:gd name="connsiteX255" fmla="*/ 2263014 w 5097211"/>
                  <a:gd name="connsiteY255" fmla="*/ 4718489 h 5188232"/>
                  <a:gd name="connsiteX256" fmla="*/ 2258354 w 5097211"/>
                  <a:gd name="connsiteY256" fmla="*/ 4707202 h 5188232"/>
                  <a:gd name="connsiteX257" fmla="*/ 2258354 w 5097211"/>
                  <a:gd name="connsiteY257" fmla="*/ 4707202 h 5188232"/>
                  <a:gd name="connsiteX258" fmla="*/ 2269604 w 5097211"/>
                  <a:gd name="connsiteY258" fmla="*/ 4702542 h 5188232"/>
                  <a:gd name="connsiteX259" fmla="*/ 2269641 w 5097211"/>
                  <a:gd name="connsiteY259" fmla="*/ 4702560 h 5188232"/>
                  <a:gd name="connsiteX260" fmla="*/ 2269641 w 5097211"/>
                  <a:gd name="connsiteY260" fmla="*/ 4702560 h 5188232"/>
                  <a:gd name="connsiteX261" fmla="*/ 2274319 w 5097211"/>
                  <a:gd name="connsiteY261" fmla="*/ 4713719 h 5188232"/>
                  <a:gd name="connsiteX262" fmla="*/ 2274301 w 5097211"/>
                  <a:gd name="connsiteY262" fmla="*/ 4713756 h 5188232"/>
                  <a:gd name="connsiteX263" fmla="*/ 2274301 w 5097211"/>
                  <a:gd name="connsiteY263" fmla="*/ 4713756 h 5188232"/>
                  <a:gd name="connsiteX264" fmla="*/ 2266291 w 5097211"/>
                  <a:gd name="connsiteY264" fmla="*/ 4719089 h 5188232"/>
                  <a:gd name="connsiteX265" fmla="*/ 2266291 w 5097211"/>
                  <a:gd name="connsiteY265" fmla="*/ 4719089 h 5188232"/>
                  <a:gd name="connsiteX266" fmla="*/ 2263032 w 5097211"/>
                  <a:gd name="connsiteY266" fmla="*/ 4718507 h 5188232"/>
                  <a:gd name="connsiteX267" fmla="*/ 1953959 w 5097211"/>
                  <a:gd name="connsiteY267" fmla="*/ 4693330 h 5188232"/>
                  <a:gd name="connsiteX268" fmla="*/ 1960076 w 5097211"/>
                  <a:gd name="connsiteY268" fmla="*/ 4682735 h 5188232"/>
                  <a:gd name="connsiteX269" fmla="*/ 1960076 w 5097211"/>
                  <a:gd name="connsiteY269" fmla="*/ 4682735 h 5188232"/>
                  <a:gd name="connsiteX270" fmla="*/ 1970598 w 5097211"/>
                  <a:gd name="connsiteY270" fmla="*/ 4688852 h 5188232"/>
                  <a:gd name="connsiteX271" fmla="*/ 1970598 w 5097211"/>
                  <a:gd name="connsiteY271" fmla="*/ 4688852 h 5188232"/>
                  <a:gd name="connsiteX272" fmla="*/ 1964554 w 5097211"/>
                  <a:gd name="connsiteY272" fmla="*/ 4699447 h 5188232"/>
                  <a:gd name="connsiteX273" fmla="*/ 1964554 w 5097211"/>
                  <a:gd name="connsiteY273" fmla="*/ 4699447 h 5188232"/>
                  <a:gd name="connsiteX274" fmla="*/ 1962315 w 5097211"/>
                  <a:gd name="connsiteY274" fmla="*/ 4699702 h 5188232"/>
                  <a:gd name="connsiteX275" fmla="*/ 1962315 w 5097211"/>
                  <a:gd name="connsiteY275" fmla="*/ 4699702 h 5188232"/>
                  <a:gd name="connsiteX276" fmla="*/ 1953978 w 5097211"/>
                  <a:gd name="connsiteY276" fmla="*/ 4693349 h 5188232"/>
                  <a:gd name="connsiteX277" fmla="*/ 2165748 w 5097211"/>
                  <a:gd name="connsiteY277" fmla="*/ 4690327 h 5188232"/>
                  <a:gd name="connsiteX278" fmla="*/ 2158758 w 5097211"/>
                  <a:gd name="connsiteY278" fmla="*/ 4680314 h 5188232"/>
                  <a:gd name="connsiteX279" fmla="*/ 2158758 w 5097211"/>
                  <a:gd name="connsiteY279" fmla="*/ 4680314 h 5188232"/>
                  <a:gd name="connsiteX280" fmla="*/ 2168643 w 5097211"/>
                  <a:gd name="connsiteY280" fmla="*/ 4673342 h 5188232"/>
                  <a:gd name="connsiteX281" fmla="*/ 2168679 w 5097211"/>
                  <a:gd name="connsiteY281" fmla="*/ 4673342 h 5188232"/>
                  <a:gd name="connsiteX282" fmla="*/ 2168679 w 5097211"/>
                  <a:gd name="connsiteY282" fmla="*/ 4673342 h 5188232"/>
                  <a:gd name="connsiteX283" fmla="*/ 2175743 w 5097211"/>
                  <a:gd name="connsiteY283" fmla="*/ 4683318 h 5188232"/>
                  <a:gd name="connsiteX284" fmla="*/ 2175743 w 5097211"/>
                  <a:gd name="connsiteY284" fmla="*/ 4683336 h 5188232"/>
                  <a:gd name="connsiteX285" fmla="*/ 2175743 w 5097211"/>
                  <a:gd name="connsiteY285" fmla="*/ 4683336 h 5188232"/>
                  <a:gd name="connsiteX286" fmla="*/ 2167205 w 5097211"/>
                  <a:gd name="connsiteY286" fmla="*/ 4690400 h 5188232"/>
                  <a:gd name="connsiteX287" fmla="*/ 2167205 w 5097211"/>
                  <a:gd name="connsiteY287" fmla="*/ 4690400 h 5188232"/>
                  <a:gd name="connsiteX288" fmla="*/ 2165767 w 5097211"/>
                  <a:gd name="connsiteY288" fmla="*/ 4690345 h 5188232"/>
                  <a:gd name="connsiteX289" fmla="*/ 2055631 w 5097211"/>
                  <a:gd name="connsiteY289" fmla="*/ 4675581 h 5188232"/>
                  <a:gd name="connsiteX290" fmla="*/ 2063822 w 5097211"/>
                  <a:gd name="connsiteY290" fmla="*/ 4666625 h 5188232"/>
                  <a:gd name="connsiteX291" fmla="*/ 2063822 w 5097211"/>
                  <a:gd name="connsiteY291" fmla="*/ 4666625 h 5188232"/>
                  <a:gd name="connsiteX292" fmla="*/ 2072797 w 5097211"/>
                  <a:gd name="connsiteY292" fmla="*/ 4674708 h 5188232"/>
                  <a:gd name="connsiteX293" fmla="*/ 2072797 w 5097211"/>
                  <a:gd name="connsiteY293" fmla="*/ 4674798 h 5188232"/>
                  <a:gd name="connsiteX294" fmla="*/ 2072797 w 5097211"/>
                  <a:gd name="connsiteY294" fmla="*/ 4674798 h 5188232"/>
                  <a:gd name="connsiteX295" fmla="*/ 2064605 w 5097211"/>
                  <a:gd name="connsiteY295" fmla="*/ 4683900 h 5188232"/>
                  <a:gd name="connsiteX296" fmla="*/ 2064168 w 5097211"/>
                  <a:gd name="connsiteY296" fmla="*/ 4683900 h 5188232"/>
                  <a:gd name="connsiteX297" fmla="*/ 2055649 w 5097211"/>
                  <a:gd name="connsiteY297" fmla="*/ 4675599 h 5188232"/>
                  <a:gd name="connsiteX298" fmla="*/ 1197315 w 5097211"/>
                  <a:gd name="connsiteY298" fmla="*/ 4679368 h 5188232"/>
                  <a:gd name="connsiteX299" fmla="*/ 1197824 w 5097211"/>
                  <a:gd name="connsiteY299" fmla="*/ 4667134 h 5188232"/>
                  <a:gd name="connsiteX300" fmla="*/ 1197824 w 5097211"/>
                  <a:gd name="connsiteY300" fmla="*/ 4667134 h 5188232"/>
                  <a:gd name="connsiteX301" fmla="*/ 1209985 w 5097211"/>
                  <a:gd name="connsiteY301" fmla="*/ 4667662 h 5188232"/>
                  <a:gd name="connsiteX302" fmla="*/ 1209985 w 5097211"/>
                  <a:gd name="connsiteY302" fmla="*/ 4667662 h 5188232"/>
                  <a:gd name="connsiteX303" fmla="*/ 1209548 w 5097211"/>
                  <a:gd name="connsiteY303" fmla="*/ 4679805 h 5188232"/>
                  <a:gd name="connsiteX304" fmla="*/ 1209548 w 5097211"/>
                  <a:gd name="connsiteY304" fmla="*/ 4679805 h 5188232"/>
                  <a:gd name="connsiteX305" fmla="*/ 1203686 w 5097211"/>
                  <a:gd name="connsiteY305" fmla="*/ 4682135 h 5188232"/>
                  <a:gd name="connsiteX306" fmla="*/ 1203686 w 5097211"/>
                  <a:gd name="connsiteY306" fmla="*/ 4682135 h 5188232"/>
                  <a:gd name="connsiteX307" fmla="*/ 1197333 w 5097211"/>
                  <a:gd name="connsiteY307" fmla="*/ 4679386 h 5188232"/>
                  <a:gd name="connsiteX308" fmla="*/ 3439178 w 5097211"/>
                  <a:gd name="connsiteY308" fmla="*/ 4664204 h 5188232"/>
                  <a:gd name="connsiteX309" fmla="*/ 3432606 w 5097211"/>
                  <a:gd name="connsiteY309" fmla="*/ 4654045 h 5188232"/>
                  <a:gd name="connsiteX310" fmla="*/ 3432624 w 5097211"/>
                  <a:gd name="connsiteY310" fmla="*/ 4653954 h 5188232"/>
                  <a:gd name="connsiteX311" fmla="*/ 3432624 w 5097211"/>
                  <a:gd name="connsiteY311" fmla="*/ 4653954 h 5188232"/>
                  <a:gd name="connsiteX312" fmla="*/ 3442855 w 5097211"/>
                  <a:gd name="connsiteY312" fmla="*/ 4647401 h 5188232"/>
                  <a:gd name="connsiteX313" fmla="*/ 3442873 w 5097211"/>
                  <a:gd name="connsiteY313" fmla="*/ 4647401 h 5188232"/>
                  <a:gd name="connsiteX314" fmla="*/ 3442873 w 5097211"/>
                  <a:gd name="connsiteY314" fmla="*/ 4647401 h 5188232"/>
                  <a:gd name="connsiteX315" fmla="*/ 3449427 w 5097211"/>
                  <a:gd name="connsiteY315" fmla="*/ 4657759 h 5188232"/>
                  <a:gd name="connsiteX316" fmla="*/ 3449427 w 5097211"/>
                  <a:gd name="connsiteY316" fmla="*/ 4657759 h 5188232"/>
                  <a:gd name="connsiteX317" fmla="*/ 3440980 w 5097211"/>
                  <a:gd name="connsiteY317" fmla="*/ 4664477 h 5188232"/>
                  <a:gd name="connsiteX318" fmla="*/ 3440980 w 5097211"/>
                  <a:gd name="connsiteY318" fmla="*/ 4664477 h 5188232"/>
                  <a:gd name="connsiteX319" fmla="*/ 3439196 w 5097211"/>
                  <a:gd name="connsiteY319" fmla="*/ 4664222 h 5188232"/>
                  <a:gd name="connsiteX320" fmla="*/ 1134765 w 5097211"/>
                  <a:gd name="connsiteY320" fmla="*/ 4594936 h 5188232"/>
                  <a:gd name="connsiteX321" fmla="*/ 1137950 w 5097211"/>
                  <a:gd name="connsiteY321" fmla="*/ 4583213 h 5188232"/>
                  <a:gd name="connsiteX322" fmla="*/ 1137950 w 5097211"/>
                  <a:gd name="connsiteY322" fmla="*/ 4583213 h 5188232"/>
                  <a:gd name="connsiteX323" fmla="*/ 1149619 w 5097211"/>
                  <a:gd name="connsiteY323" fmla="*/ 4586125 h 5188232"/>
                  <a:gd name="connsiteX324" fmla="*/ 1149674 w 5097211"/>
                  <a:gd name="connsiteY324" fmla="*/ 4586234 h 5188232"/>
                  <a:gd name="connsiteX325" fmla="*/ 1149674 w 5097211"/>
                  <a:gd name="connsiteY325" fmla="*/ 4586234 h 5188232"/>
                  <a:gd name="connsiteX326" fmla="*/ 1146616 w 5097211"/>
                  <a:gd name="connsiteY326" fmla="*/ 4598012 h 5188232"/>
                  <a:gd name="connsiteX327" fmla="*/ 1146561 w 5097211"/>
                  <a:gd name="connsiteY327" fmla="*/ 4598049 h 5188232"/>
                  <a:gd name="connsiteX328" fmla="*/ 1146561 w 5097211"/>
                  <a:gd name="connsiteY328" fmla="*/ 4598049 h 5188232"/>
                  <a:gd name="connsiteX329" fmla="*/ 1142265 w 5097211"/>
                  <a:gd name="connsiteY329" fmla="*/ 4599250 h 5188232"/>
                  <a:gd name="connsiteX330" fmla="*/ 1142265 w 5097211"/>
                  <a:gd name="connsiteY330" fmla="*/ 4599250 h 5188232"/>
                  <a:gd name="connsiteX331" fmla="*/ 1134783 w 5097211"/>
                  <a:gd name="connsiteY331" fmla="*/ 4594954 h 5188232"/>
                  <a:gd name="connsiteX332" fmla="*/ 3470726 w 5097211"/>
                  <a:gd name="connsiteY332" fmla="*/ 4566082 h 5188232"/>
                  <a:gd name="connsiteX333" fmla="*/ 3466593 w 5097211"/>
                  <a:gd name="connsiteY333" fmla="*/ 4554613 h 5188232"/>
                  <a:gd name="connsiteX334" fmla="*/ 3466593 w 5097211"/>
                  <a:gd name="connsiteY334" fmla="*/ 4554613 h 5188232"/>
                  <a:gd name="connsiteX335" fmla="*/ 3477844 w 5097211"/>
                  <a:gd name="connsiteY335" fmla="*/ 4550390 h 5188232"/>
                  <a:gd name="connsiteX336" fmla="*/ 3478044 w 5097211"/>
                  <a:gd name="connsiteY336" fmla="*/ 4550481 h 5188232"/>
                  <a:gd name="connsiteX337" fmla="*/ 3478044 w 5097211"/>
                  <a:gd name="connsiteY337" fmla="*/ 4550481 h 5188232"/>
                  <a:gd name="connsiteX338" fmla="*/ 3482249 w 5097211"/>
                  <a:gd name="connsiteY338" fmla="*/ 4561804 h 5188232"/>
                  <a:gd name="connsiteX339" fmla="*/ 3482194 w 5097211"/>
                  <a:gd name="connsiteY339" fmla="*/ 4561932 h 5188232"/>
                  <a:gd name="connsiteX340" fmla="*/ 3482194 w 5097211"/>
                  <a:gd name="connsiteY340" fmla="*/ 4561932 h 5188232"/>
                  <a:gd name="connsiteX341" fmla="*/ 3474348 w 5097211"/>
                  <a:gd name="connsiteY341" fmla="*/ 4566847 h 5188232"/>
                  <a:gd name="connsiteX342" fmla="*/ 3474348 w 5097211"/>
                  <a:gd name="connsiteY342" fmla="*/ 4566847 h 5188232"/>
                  <a:gd name="connsiteX343" fmla="*/ 3470726 w 5097211"/>
                  <a:gd name="connsiteY343" fmla="*/ 4566082 h 5188232"/>
                  <a:gd name="connsiteX344" fmla="*/ 1092312 w 5097211"/>
                  <a:gd name="connsiteY344" fmla="*/ 4498872 h 5188232"/>
                  <a:gd name="connsiteX345" fmla="*/ 1092312 w 5097211"/>
                  <a:gd name="connsiteY345" fmla="*/ 4498872 h 5188232"/>
                  <a:gd name="connsiteX346" fmla="*/ 1097810 w 5097211"/>
                  <a:gd name="connsiteY346" fmla="*/ 4488131 h 5188232"/>
                  <a:gd name="connsiteX347" fmla="*/ 1097901 w 5097211"/>
                  <a:gd name="connsiteY347" fmla="*/ 4488095 h 5188232"/>
                  <a:gd name="connsiteX348" fmla="*/ 1097901 w 5097211"/>
                  <a:gd name="connsiteY348" fmla="*/ 4488095 h 5188232"/>
                  <a:gd name="connsiteX349" fmla="*/ 1108787 w 5097211"/>
                  <a:gd name="connsiteY349" fmla="*/ 4493593 h 5188232"/>
                  <a:gd name="connsiteX350" fmla="*/ 1108823 w 5097211"/>
                  <a:gd name="connsiteY350" fmla="*/ 4493702 h 5188232"/>
                  <a:gd name="connsiteX351" fmla="*/ 1108823 w 5097211"/>
                  <a:gd name="connsiteY351" fmla="*/ 4493702 h 5188232"/>
                  <a:gd name="connsiteX352" fmla="*/ 1103216 w 5097211"/>
                  <a:gd name="connsiteY352" fmla="*/ 4504479 h 5188232"/>
                  <a:gd name="connsiteX353" fmla="*/ 1103216 w 5097211"/>
                  <a:gd name="connsiteY353" fmla="*/ 4504479 h 5188232"/>
                  <a:gd name="connsiteX354" fmla="*/ 1100631 w 5097211"/>
                  <a:gd name="connsiteY354" fmla="*/ 4504898 h 5188232"/>
                  <a:gd name="connsiteX355" fmla="*/ 1100631 w 5097211"/>
                  <a:gd name="connsiteY355" fmla="*/ 4504898 h 5188232"/>
                  <a:gd name="connsiteX356" fmla="*/ 1092312 w 5097211"/>
                  <a:gd name="connsiteY356" fmla="*/ 4498890 h 5188232"/>
                  <a:gd name="connsiteX357" fmla="*/ 3522936 w 5097211"/>
                  <a:gd name="connsiteY357" fmla="*/ 4477027 h 5188232"/>
                  <a:gd name="connsiteX358" fmla="*/ 3521334 w 5097211"/>
                  <a:gd name="connsiteY358" fmla="*/ 4465030 h 5188232"/>
                  <a:gd name="connsiteX359" fmla="*/ 3521388 w 5097211"/>
                  <a:gd name="connsiteY359" fmla="*/ 4464957 h 5188232"/>
                  <a:gd name="connsiteX360" fmla="*/ 3521388 w 5097211"/>
                  <a:gd name="connsiteY360" fmla="*/ 4464957 h 5188232"/>
                  <a:gd name="connsiteX361" fmla="*/ 3533330 w 5097211"/>
                  <a:gd name="connsiteY361" fmla="*/ 4463319 h 5188232"/>
                  <a:gd name="connsiteX362" fmla="*/ 3533440 w 5097211"/>
                  <a:gd name="connsiteY362" fmla="*/ 4463410 h 5188232"/>
                  <a:gd name="connsiteX363" fmla="*/ 3533440 w 5097211"/>
                  <a:gd name="connsiteY363" fmla="*/ 4463410 h 5188232"/>
                  <a:gd name="connsiteX364" fmla="*/ 3535005 w 5097211"/>
                  <a:gd name="connsiteY364" fmla="*/ 4475479 h 5188232"/>
                  <a:gd name="connsiteX365" fmla="*/ 3535005 w 5097211"/>
                  <a:gd name="connsiteY365" fmla="*/ 4475479 h 5188232"/>
                  <a:gd name="connsiteX366" fmla="*/ 3528197 w 5097211"/>
                  <a:gd name="connsiteY366" fmla="*/ 4478829 h 5188232"/>
                  <a:gd name="connsiteX367" fmla="*/ 3528197 w 5097211"/>
                  <a:gd name="connsiteY367" fmla="*/ 4478829 h 5188232"/>
                  <a:gd name="connsiteX368" fmla="*/ 3522936 w 5097211"/>
                  <a:gd name="connsiteY368" fmla="*/ 4477008 h 5188232"/>
                  <a:gd name="connsiteX369" fmla="*/ 3593168 w 5097211"/>
                  <a:gd name="connsiteY369" fmla="*/ 4401460 h 5188232"/>
                  <a:gd name="connsiteX370" fmla="*/ 3594187 w 5097211"/>
                  <a:gd name="connsiteY370" fmla="*/ 4389318 h 5188232"/>
                  <a:gd name="connsiteX371" fmla="*/ 3594187 w 5097211"/>
                  <a:gd name="connsiteY371" fmla="*/ 4389318 h 5188232"/>
                  <a:gd name="connsiteX372" fmla="*/ 3594187 w 5097211"/>
                  <a:gd name="connsiteY372" fmla="*/ 4389318 h 5188232"/>
                  <a:gd name="connsiteX373" fmla="*/ 3606330 w 5097211"/>
                  <a:gd name="connsiteY373" fmla="*/ 4390429 h 5188232"/>
                  <a:gd name="connsiteX374" fmla="*/ 3606330 w 5097211"/>
                  <a:gd name="connsiteY374" fmla="*/ 4390429 h 5188232"/>
                  <a:gd name="connsiteX375" fmla="*/ 3605219 w 5097211"/>
                  <a:gd name="connsiteY375" fmla="*/ 4402589 h 5188232"/>
                  <a:gd name="connsiteX376" fmla="*/ 3605219 w 5097211"/>
                  <a:gd name="connsiteY376" fmla="*/ 4402589 h 5188232"/>
                  <a:gd name="connsiteX377" fmla="*/ 3605219 w 5097211"/>
                  <a:gd name="connsiteY377" fmla="*/ 4402589 h 5188232"/>
                  <a:gd name="connsiteX378" fmla="*/ 3599758 w 5097211"/>
                  <a:gd name="connsiteY378" fmla="*/ 4404573 h 5188232"/>
                  <a:gd name="connsiteX379" fmla="*/ 3599758 w 5097211"/>
                  <a:gd name="connsiteY379" fmla="*/ 4404573 h 5188232"/>
                  <a:gd name="connsiteX380" fmla="*/ 3593168 w 5097211"/>
                  <a:gd name="connsiteY380" fmla="*/ 4401442 h 5188232"/>
                  <a:gd name="connsiteX381" fmla="*/ 1071632 w 5097211"/>
                  <a:gd name="connsiteY381" fmla="*/ 4396127 h 5188232"/>
                  <a:gd name="connsiteX382" fmla="*/ 1079296 w 5097211"/>
                  <a:gd name="connsiteY382" fmla="*/ 4386642 h 5188232"/>
                  <a:gd name="connsiteX383" fmla="*/ 1079296 w 5097211"/>
                  <a:gd name="connsiteY383" fmla="*/ 4386642 h 5188232"/>
                  <a:gd name="connsiteX384" fmla="*/ 1088762 w 5097211"/>
                  <a:gd name="connsiteY384" fmla="*/ 4394270 h 5188232"/>
                  <a:gd name="connsiteX385" fmla="*/ 1088762 w 5097211"/>
                  <a:gd name="connsiteY385" fmla="*/ 4394306 h 5188232"/>
                  <a:gd name="connsiteX386" fmla="*/ 1088762 w 5097211"/>
                  <a:gd name="connsiteY386" fmla="*/ 4394306 h 5188232"/>
                  <a:gd name="connsiteX387" fmla="*/ 1081153 w 5097211"/>
                  <a:gd name="connsiteY387" fmla="*/ 4403791 h 5188232"/>
                  <a:gd name="connsiteX388" fmla="*/ 1081098 w 5097211"/>
                  <a:gd name="connsiteY388" fmla="*/ 4403791 h 5188232"/>
                  <a:gd name="connsiteX389" fmla="*/ 1080243 w 5097211"/>
                  <a:gd name="connsiteY389" fmla="*/ 4403791 h 5188232"/>
                  <a:gd name="connsiteX390" fmla="*/ 1071632 w 5097211"/>
                  <a:gd name="connsiteY390" fmla="*/ 4396108 h 5188232"/>
                  <a:gd name="connsiteX391" fmla="*/ 3678018 w 5097211"/>
                  <a:gd name="connsiteY391" fmla="*/ 4342788 h 5188232"/>
                  <a:gd name="connsiteX392" fmla="*/ 3681605 w 5097211"/>
                  <a:gd name="connsiteY392" fmla="*/ 4331173 h 5188232"/>
                  <a:gd name="connsiteX393" fmla="*/ 3681659 w 5097211"/>
                  <a:gd name="connsiteY393" fmla="*/ 4331155 h 5188232"/>
                  <a:gd name="connsiteX394" fmla="*/ 3681659 w 5097211"/>
                  <a:gd name="connsiteY394" fmla="*/ 4331155 h 5188232"/>
                  <a:gd name="connsiteX395" fmla="*/ 3693292 w 5097211"/>
                  <a:gd name="connsiteY395" fmla="*/ 4334796 h 5188232"/>
                  <a:gd name="connsiteX396" fmla="*/ 3693292 w 5097211"/>
                  <a:gd name="connsiteY396" fmla="*/ 4334796 h 5188232"/>
                  <a:gd name="connsiteX397" fmla="*/ 3689724 w 5097211"/>
                  <a:gd name="connsiteY397" fmla="*/ 4346411 h 5188232"/>
                  <a:gd name="connsiteX398" fmla="*/ 3689651 w 5097211"/>
                  <a:gd name="connsiteY398" fmla="*/ 4346447 h 5188232"/>
                  <a:gd name="connsiteX399" fmla="*/ 3689651 w 5097211"/>
                  <a:gd name="connsiteY399" fmla="*/ 4346447 h 5188232"/>
                  <a:gd name="connsiteX400" fmla="*/ 3685701 w 5097211"/>
                  <a:gd name="connsiteY400" fmla="*/ 4347375 h 5188232"/>
                  <a:gd name="connsiteX401" fmla="*/ 3685701 w 5097211"/>
                  <a:gd name="connsiteY401" fmla="*/ 4347375 h 5188232"/>
                  <a:gd name="connsiteX402" fmla="*/ 3678018 w 5097211"/>
                  <a:gd name="connsiteY402" fmla="*/ 4342770 h 5188232"/>
                  <a:gd name="connsiteX403" fmla="*/ 3773573 w 5097211"/>
                  <a:gd name="connsiteY403" fmla="*/ 4303922 h 5188232"/>
                  <a:gd name="connsiteX404" fmla="*/ 3779689 w 5097211"/>
                  <a:gd name="connsiteY404" fmla="*/ 4293327 h 5188232"/>
                  <a:gd name="connsiteX405" fmla="*/ 3779689 w 5097211"/>
                  <a:gd name="connsiteY405" fmla="*/ 4293327 h 5188232"/>
                  <a:gd name="connsiteX406" fmla="*/ 3790212 w 5097211"/>
                  <a:gd name="connsiteY406" fmla="*/ 4299443 h 5188232"/>
                  <a:gd name="connsiteX407" fmla="*/ 3790212 w 5097211"/>
                  <a:gd name="connsiteY407" fmla="*/ 4299443 h 5188232"/>
                  <a:gd name="connsiteX408" fmla="*/ 3784204 w 5097211"/>
                  <a:gd name="connsiteY408" fmla="*/ 4310002 h 5188232"/>
                  <a:gd name="connsiteX409" fmla="*/ 3784095 w 5097211"/>
                  <a:gd name="connsiteY409" fmla="*/ 4310038 h 5188232"/>
                  <a:gd name="connsiteX410" fmla="*/ 3784095 w 5097211"/>
                  <a:gd name="connsiteY410" fmla="*/ 4310038 h 5188232"/>
                  <a:gd name="connsiteX411" fmla="*/ 3781929 w 5097211"/>
                  <a:gd name="connsiteY411" fmla="*/ 4310311 h 5188232"/>
                  <a:gd name="connsiteX412" fmla="*/ 3781929 w 5097211"/>
                  <a:gd name="connsiteY412" fmla="*/ 4310311 h 5188232"/>
                  <a:gd name="connsiteX413" fmla="*/ 3773573 w 5097211"/>
                  <a:gd name="connsiteY413" fmla="*/ 4303940 h 5188232"/>
                  <a:gd name="connsiteX414" fmla="*/ 1056814 w 5097211"/>
                  <a:gd name="connsiteY414" fmla="*/ 4295056 h 5188232"/>
                  <a:gd name="connsiteX415" fmla="*/ 1063094 w 5097211"/>
                  <a:gd name="connsiteY415" fmla="*/ 4284643 h 5188232"/>
                  <a:gd name="connsiteX416" fmla="*/ 1063094 w 5097211"/>
                  <a:gd name="connsiteY416" fmla="*/ 4284643 h 5188232"/>
                  <a:gd name="connsiteX417" fmla="*/ 1073507 w 5097211"/>
                  <a:gd name="connsiteY417" fmla="*/ 4290942 h 5188232"/>
                  <a:gd name="connsiteX418" fmla="*/ 1073525 w 5097211"/>
                  <a:gd name="connsiteY418" fmla="*/ 4290997 h 5188232"/>
                  <a:gd name="connsiteX419" fmla="*/ 1073525 w 5097211"/>
                  <a:gd name="connsiteY419" fmla="*/ 4290997 h 5188232"/>
                  <a:gd name="connsiteX420" fmla="*/ 1067226 w 5097211"/>
                  <a:gd name="connsiteY420" fmla="*/ 4301428 h 5188232"/>
                  <a:gd name="connsiteX421" fmla="*/ 1067226 w 5097211"/>
                  <a:gd name="connsiteY421" fmla="*/ 4301428 h 5188232"/>
                  <a:gd name="connsiteX422" fmla="*/ 1065169 w 5097211"/>
                  <a:gd name="connsiteY422" fmla="*/ 4301683 h 5188232"/>
                  <a:gd name="connsiteX423" fmla="*/ 1065169 w 5097211"/>
                  <a:gd name="connsiteY423" fmla="*/ 4301683 h 5188232"/>
                  <a:gd name="connsiteX424" fmla="*/ 1056814 w 5097211"/>
                  <a:gd name="connsiteY424" fmla="*/ 4295038 h 5188232"/>
                  <a:gd name="connsiteX425" fmla="*/ 3986655 w 5097211"/>
                  <a:gd name="connsiteY425" fmla="*/ 4298697 h 5188232"/>
                  <a:gd name="connsiteX426" fmla="*/ 3978535 w 5097211"/>
                  <a:gd name="connsiteY426" fmla="*/ 4289595 h 5188232"/>
                  <a:gd name="connsiteX427" fmla="*/ 3978535 w 5097211"/>
                  <a:gd name="connsiteY427" fmla="*/ 4289595 h 5188232"/>
                  <a:gd name="connsiteX428" fmla="*/ 3987637 w 5097211"/>
                  <a:gd name="connsiteY428" fmla="*/ 4281494 h 5188232"/>
                  <a:gd name="connsiteX429" fmla="*/ 3987637 w 5097211"/>
                  <a:gd name="connsiteY429" fmla="*/ 4281494 h 5188232"/>
                  <a:gd name="connsiteX430" fmla="*/ 3995738 w 5097211"/>
                  <a:gd name="connsiteY430" fmla="*/ 4290541 h 5188232"/>
                  <a:gd name="connsiteX431" fmla="*/ 3995738 w 5097211"/>
                  <a:gd name="connsiteY431" fmla="*/ 4290596 h 5188232"/>
                  <a:gd name="connsiteX432" fmla="*/ 3995738 w 5097211"/>
                  <a:gd name="connsiteY432" fmla="*/ 4290596 h 5188232"/>
                  <a:gd name="connsiteX433" fmla="*/ 3987128 w 5097211"/>
                  <a:gd name="connsiteY433" fmla="*/ 4298715 h 5188232"/>
                  <a:gd name="connsiteX434" fmla="*/ 3986618 w 5097211"/>
                  <a:gd name="connsiteY434" fmla="*/ 4298715 h 5188232"/>
                  <a:gd name="connsiteX435" fmla="*/ 4081772 w 5097211"/>
                  <a:gd name="connsiteY435" fmla="*/ 4287775 h 5188232"/>
                  <a:gd name="connsiteX436" fmla="*/ 4089054 w 5097211"/>
                  <a:gd name="connsiteY436" fmla="*/ 4278035 h 5188232"/>
                  <a:gd name="connsiteX437" fmla="*/ 4089054 w 5097211"/>
                  <a:gd name="connsiteY437" fmla="*/ 4278035 h 5188232"/>
                  <a:gd name="connsiteX438" fmla="*/ 4098793 w 5097211"/>
                  <a:gd name="connsiteY438" fmla="*/ 4285299 h 5188232"/>
                  <a:gd name="connsiteX439" fmla="*/ 4098793 w 5097211"/>
                  <a:gd name="connsiteY439" fmla="*/ 4285317 h 5188232"/>
                  <a:gd name="connsiteX440" fmla="*/ 4098793 w 5097211"/>
                  <a:gd name="connsiteY440" fmla="*/ 4285317 h 5188232"/>
                  <a:gd name="connsiteX441" fmla="*/ 4091512 w 5097211"/>
                  <a:gd name="connsiteY441" fmla="*/ 4295056 h 5188232"/>
                  <a:gd name="connsiteX442" fmla="*/ 4091512 w 5097211"/>
                  <a:gd name="connsiteY442" fmla="*/ 4295056 h 5188232"/>
                  <a:gd name="connsiteX443" fmla="*/ 4090310 w 5097211"/>
                  <a:gd name="connsiteY443" fmla="*/ 4295056 h 5188232"/>
                  <a:gd name="connsiteX444" fmla="*/ 4090310 w 5097211"/>
                  <a:gd name="connsiteY444" fmla="*/ 4295056 h 5188232"/>
                  <a:gd name="connsiteX445" fmla="*/ 4081772 w 5097211"/>
                  <a:gd name="connsiteY445" fmla="*/ 4287793 h 5188232"/>
                  <a:gd name="connsiteX446" fmla="*/ 3875335 w 5097211"/>
                  <a:gd name="connsiteY446" fmla="*/ 4286664 h 5188232"/>
                  <a:gd name="connsiteX447" fmla="*/ 3883563 w 5097211"/>
                  <a:gd name="connsiteY447" fmla="*/ 4277689 h 5188232"/>
                  <a:gd name="connsiteX448" fmla="*/ 3883600 w 5097211"/>
                  <a:gd name="connsiteY448" fmla="*/ 4277689 h 5188232"/>
                  <a:gd name="connsiteX449" fmla="*/ 3883600 w 5097211"/>
                  <a:gd name="connsiteY449" fmla="*/ 4277689 h 5188232"/>
                  <a:gd name="connsiteX450" fmla="*/ 3892556 w 5097211"/>
                  <a:gd name="connsiteY450" fmla="*/ 4285881 h 5188232"/>
                  <a:gd name="connsiteX451" fmla="*/ 3892556 w 5097211"/>
                  <a:gd name="connsiteY451" fmla="*/ 4285881 h 5188232"/>
                  <a:gd name="connsiteX452" fmla="*/ 3884328 w 5097211"/>
                  <a:gd name="connsiteY452" fmla="*/ 4294856 h 5188232"/>
                  <a:gd name="connsiteX453" fmla="*/ 3884292 w 5097211"/>
                  <a:gd name="connsiteY453" fmla="*/ 4294856 h 5188232"/>
                  <a:gd name="connsiteX454" fmla="*/ 3884292 w 5097211"/>
                  <a:gd name="connsiteY454" fmla="*/ 4294856 h 5188232"/>
                  <a:gd name="connsiteX455" fmla="*/ 3883946 w 5097211"/>
                  <a:gd name="connsiteY455" fmla="*/ 4294856 h 5188232"/>
                  <a:gd name="connsiteX456" fmla="*/ 3883946 w 5097211"/>
                  <a:gd name="connsiteY456" fmla="*/ 4294856 h 5188232"/>
                  <a:gd name="connsiteX457" fmla="*/ 3875335 w 5097211"/>
                  <a:gd name="connsiteY457" fmla="*/ 4286682 h 5188232"/>
                  <a:gd name="connsiteX458" fmla="*/ 4182078 w 5097211"/>
                  <a:gd name="connsiteY458" fmla="*/ 4263890 h 5188232"/>
                  <a:gd name="connsiteX459" fmla="*/ 4186938 w 5097211"/>
                  <a:gd name="connsiteY459" fmla="*/ 4252840 h 5188232"/>
                  <a:gd name="connsiteX460" fmla="*/ 4187084 w 5097211"/>
                  <a:gd name="connsiteY460" fmla="*/ 4252786 h 5188232"/>
                  <a:gd name="connsiteX461" fmla="*/ 4187084 w 5097211"/>
                  <a:gd name="connsiteY461" fmla="*/ 4252786 h 5188232"/>
                  <a:gd name="connsiteX462" fmla="*/ 4198171 w 5097211"/>
                  <a:gd name="connsiteY462" fmla="*/ 4257719 h 5188232"/>
                  <a:gd name="connsiteX463" fmla="*/ 4198189 w 5097211"/>
                  <a:gd name="connsiteY463" fmla="*/ 4257774 h 5188232"/>
                  <a:gd name="connsiteX464" fmla="*/ 4198189 w 5097211"/>
                  <a:gd name="connsiteY464" fmla="*/ 4257774 h 5188232"/>
                  <a:gd name="connsiteX465" fmla="*/ 4193201 w 5097211"/>
                  <a:gd name="connsiteY465" fmla="*/ 4268897 h 5188232"/>
                  <a:gd name="connsiteX466" fmla="*/ 4193201 w 5097211"/>
                  <a:gd name="connsiteY466" fmla="*/ 4268897 h 5188232"/>
                  <a:gd name="connsiteX467" fmla="*/ 4190106 w 5097211"/>
                  <a:gd name="connsiteY467" fmla="*/ 4269406 h 5188232"/>
                  <a:gd name="connsiteX468" fmla="*/ 4190106 w 5097211"/>
                  <a:gd name="connsiteY468" fmla="*/ 4269406 h 5188232"/>
                  <a:gd name="connsiteX469" fmla="*/ 4182078 w 5097211"/>
                  <a:gd name="connsiteY469" fmla="*/ 4263890 h 5188232"/>
                  <a:gd name="connsiteX470" fmla="*/ 4274702 w 5097211"/>
                  <a:gd name="connsiteY470" fmla="*/ 4218489 h 5188232"/>
                  <a:gd name="connsiteX471" fmla="*/ 4277196 w 5097211"/>
                  <a:gd name="connsiteY471" fmla="*/ 4206510 h 5188232"/>
                  <a:gd name="connsiteX472" fmla="*/ 4277196 w 5097211"/>
                  <a:gd name="connsiteY472" fmla="*/ 4206510 h 5188232"/>
                  <a:gd name="connsiteX473" fmla="*/ 4289083 w 5097211"/>
                  <a:gd name="connsiteY473" fmla="*/ 4209023 h 5188232"/>
                  <a:gd name="connsiteX474" fmla="*/ 4289083 w 5097211"/>
                  <a:gd name="connsiteY474" fmla="*/ 4209023 h 5188232"/>
                  <a:gd name="connsiteX475" fmla="*/ 4286717 w 5097211"/>
                  <a:gd name="connsiteY475" fmla="*/ 4220892 h 5188232"/>
                  <a:gd name="connsiteX476" fmla="*/ 4286680 w 5097211"/>
                  <a:gd name="connsiteY476" fmla="*/ 4220910 h 5188232"/>
                  <a:gd name="connsiteX477" fmla="*/ 4286680 w 5097211"/>
                  <a:gd name="connsiteY477" fmla="*/ 4220910 h 5188232"/>
                  <a:gd name="connsiteX478" fmla="*/ 4281947 w 5097211"/>
                  <a:gd name="connsiteY478" fmla="*/ 4222366 h 5188232"/>
                  <a:gd name="connsiteX479" fmla="*/ 4281947 w 5097211"/>
                  <a:gd name="connsiteY479" fmla="*/ 4222366 h 5188232"/>
                  <a:gd name="connsiteX480" fmla="*/ 4274756 w 5097211"/>
                  <a:gd name="connsiteY480" fmla="*/ 4218525 h 5188232"/>
                  <a:gd name="connsiteX481" fmla="*/ 1022080 w 5097211"/>
                  <a:gd name="connsiteY481" fmla="*/ 4199920 h 5188232"/>
                  <a:gd name="connsiteX482" fmla="*/ 1025957 w 5097211"/>
                  <a:gd name="connsiteY482" fmla="*/ 4188379 h 5188232"/>
                  <a:gd name="connsiteX483" fmla="*/ 1025957 w 5097211"/>
                  <a:gd name="connsiteY483" fmla="*/ 4188379 h 5188232"/>
                  <a:gd name="connsiteX484" fmla="*/ 1037491 w 5097211"/>
                  <a:gd name="connsiteY484" fmla="*/ 4192202 h 5188232"/>
                  <a:gd name="connsiteX485" fmla="*/ 1037517 w 5097211"/>
                  <a:gd name="connsiteY485" fmla="*/ 4192256 h 5188232"/>
                  <a:gd name="connsiteX486" fmla="*/ 1037517 w 5097211"/>
                  <a:gd name="connsiteY486" fmla="*/ 4192256 h 5188232"/>
                  <a:gd name="connsiteX487" fmla="*/ 1033659 w 5097211"/>
                  <a:gd name="connsiteY487" fmla="*/ 4203780 h 5188232"/>
                  <a:gd name="connsiteX488" fmla="*/ 1033621 w 5097211"/>
                  <a:gd name="connsiteY488" fmla="*/ 4203798 h 5188232"/>
                  <a:gd name="connsiteX489" fmla="*/ 1033621 w 5097211"/>
                  <a:gd name="connsiteY489" fmla="*/ 4203798 h 5188232"/>
                  <a:gd name="connsiteX490" fmla="*/ 1029835 w 5097211"/>
                  <a:gd name="connsiteY490" fmla="*/ 4204653 h 5188232"/>
                  <a:gd name="connsiteX491" fmla="*/ 1029835 w 5097211"/>
                  <a:gd name="connsiteY491" fmla="*/ 4204653 h 5188232"/>
                  <a:gd name="connsiteX492" fmla="*/ 1022080 w 5097211"/>
                  <a:gd name="connsiteY492" fmla="*/ 4199920 h 5188232"/>
                  <a:gd name="connsiteX493" fmla="*/ 4355292 w 5097211"/>
                  <a:gd name="connsiteY493" fmla="*/ 4154082 h 5188232"/>
                  <a:gd name="connsiteX494" fmla="*/ 4355110 w 5097211"/>
                  <a:gd name="connsiteY494" fmla="*/ 4141940 h 5188232"/>
                  <a:gd name="connsiteX495" fmla="*/ 4355110 w 5097211"/>
                  <a:gd name="connsiteY495" fmla="*/ 4141940 h 5188232"/>
                  <a:gd name="connsiteX496" fmla="*/ 4367252 w 5097211"/>
                  <a:gd name="connsiteY496" fmla="*/ 4141666 h 5188232"/>
                  <a:gd name="connsiteX497" fmla="*/ 4367343 w 5097211"/>
                  <a:gd name="connsiteY497" fmla="*/ 4141757 h 5188232"/>
                  <a:gd name="connsiteX498" fmla="*/ 4367343 w 5097211"/>
                  <a:gd name="connsiteY498" fmla="*/ 4141757 h 5188232"/>
                  <a:gd name="connsiteX499" fmla="*/ 4367526 w 5097211"/>
                  <a:gd name="connsiteY499" fmla="*/ 4153900 h 5188232"/>
                  <a:gd name="connsiteX500" fmla="*/ 4367526 w 5097211"/>
                  <a:gd name="connsiteY500" fmla="*/ 4153900 h 5188232"/>
                  <a:gd name="connsiteX501" fmla="*/ 4361318 w 5097211"/>
                  <a:gd name="connsiteY501" fmla="*/ 4156576 h 5188232"/>
                  <a:gd name="connsiteX502" fmla="*/ 4361318 w 5097211"/>
                  <a:gd name="connsiteY502" fmla="*/ 4156576 h 5188232"/>
                  <a:gd name="connsiteX503" fmla="*/ 4355328 w 5097211"/>
                  <a:gd name="connsiteY503" fmla="*/ 4154082 h 5188232"/>
                  <a:gd name="connsiteX504" fmla="*/ 967540 w 5097211"/>
                  <a:gd name="connsiteY504" fmla="*/ 4114615 h 5188232"/>
                  <a:gd name="connsiteX505" fmla="*/ 968832 w 5097211"/>
                  <a:gd name="connsiteY505" fmla="*/ 4102454 h 5188232"/>
                  <a:gd name="connsiteX506" fmla="*/ 968832 w 5097211"/>
                  <a:gd name="connsiteY506" fmla="*/ 4102454 h 5188232"/>
                  <a:gd name="connsiteX507" fmla="*/ 980993 w 5097211"/>
                  <a:gd name="connsiteY507" fmla="*/ 4103838 h 5188232"/>
                  <a:gd name="connsiteX508" fmla="*/ 980993 w 5097211"/>
                  <a:gd name="connsiteY508" fmla="*/ 4103838 h 5188232"/>
                  <a:gd name="connsiteX509" fmla="*/ 979700 w 5097211"/>
                  <a:gd name="connsiteY509" fmla="*/ 4115889 h 5188232"/>
                  <a:gd name="connsiteX510" fmla="*/ 979700 w 5097211"/>
                  <a:gd name="connsiteY510" fmla="*/ 4115889 h 5188232"/>
                  <a:gd name="connsiteX511" fmla="*/ 974239 w 5097211"/>
                  <a:gd name="connsiteY511" fmla="*/ 4117801 h 5188232"/>
                  <a:gd name="connsiteX512" fmla="*/ 974239 w 5097211"/>
                  <a:gd name="connsiteY512" fmla="*/ 4117801 h 5188232"/>
                  <a:gd name="connsiteX513" fmla="*/ 967540 w 5097211"/>
                  <a:gd name="connsiteY513" fmla="*/ 4114615 h 5188232"/>
                  <a:gd name="connsiteX514" fmla="*/ 4420282 w 5097211"/>
                  <a:gd name="connsiteY514" fmla="*/ 4073928 h 5188232"/>
                  <a:gd name="connsiteX515" fmla="*/ 4417405 w 5097211"/>
                  <a:gd name="connsiteY515" fmla="*/ 4062332 h 5188232"/>
                  <a:gd name="connsiteX516" fmla="*/ 4417533 w 5097211"/>
                  <a:gd name="connsiteY516" fmla="*/ 4062132 h 5188232"/>
                  <a:gd name="connsiteX517" fmla="*/ 4417533 w 5097211"/>
                  <a:gd name="connsiteY517" fmla="*/ 4062132 h 5188232"/>
                  <a:gd name="connsiteX518" fmla="*/ 4429165 w 5097211"/>
                  <a:gd name="connsiteY518" fmla="*/ 4059274 h 5188232"/>
                  <a:gd name="connsiteX519" fmla="*/ 4429329 w 5097211"/>
                  <a:gd name="connsiteY519" fmla="*/ 4059383 h 5188232"/>
                  <a:gd name="connsiteX520" fmla="*/ 4429329 w 5097211"/>
                  <a:gd name="connsiteY520" fmla="*/ 4059383 h 5188232"/>
                  <a:gd name="connsiteX521" fmla="*/ 4432187 w 5097211"/>
                  <a:gd name="connsiteY521" fmla="*/ 4071143 h 5188232"/>
                  <a:gd name="connsiteX522" fmla="*/ 4432169 w 5097211"/>
                  <a:gd name="connsiteY522" fmla="*/ 4071179 h 5188232"/>
                  <a:gd name="connsiteX523" fmla="*/ 4432169 w 5097211"/>
                  <a:gd name="connsiteY523" fmla="*/ 4071179 h 5188232"/>
                  <a:gd name="connsiteX524" fmla="*/ 4424760 w 5097211"/>
                  <a:gd name="connsiteY524" fmla="*/ 4075312 h 5188232"/>
                  <a:gd name="connsiteX525" fmla="*/ 4424760 w 5097211"/>
                  <a:gd name="connsiteY525" fmla="*/ 4075312 h 5188232"/>
                  <a:gd name="connsiteX526" fmla="*/ 4420282 w 5097211"/>
                  <a:gd name="connsiteY526" fmla="*/ 4073855 h 5188232"/>
                  <a:gd name="connsiteX527" fmla="*/ 895924 w 5097211"/>
                  <a:gd name="connsiteY527" fmla="*/ 4043090 h 5188232"/>
                  <a:gd name="connsiteX528" fmla="*/ 894540 w 5097211"/>
                  <a:gd name="connsiteY528" fmla="*/ 4030948 h 5188232"/>
                  <a:gd name="connsiteX529" fmla="*/ 894540 w 5097211"/>
                  <a:gd name="connsiteY529" fmla="*/ 4030948 h 5188232"/>
                  <a:gd name="connsiteX530" fmla="*/ 906682 w 5097211"/>
                  <a:gd name="connsiteY530" fmla="*/ 4029564 h 5188232"/>
                  <a:gd name="connsiteX531" fmla="*/ 906682 w 5097211"/>
                  <a:gd name="connsiteY531" fmla="*/ 4029564 h 5188232"/>
                  <a:gd name="connsiteX532" fmla="*/ 908066 w 5097211"/>
                  <a:gd name="connsiteY532" fmla="*/ 4041725 h 5188232"/>
                  <a:gd name="connsiteX533" fmla="*/ 908066 w 5097211"/>
                  <a:gd name="connsiteY533" fmla="*/ 4041725 h 5188232"/>
                  <a:gd name="connsiteX534" fmla="*/ 901258 w 5097211"/>
                  <a:gd name="connsiteY534" fmla="*/ 4044910 h 5188232"/>
                  <a:gd name="connsiteX535" fmla="*/ 901258 w 5097211"/>
                  <a:gd name="connsiteY535" fmla="*/ 4044910 h 5188232"/>
                  <a:gd name="connsiteX536" fmla="*/ 895869 w 5097211"/>
                  <a:gd name="connsiteY536" fmla="*/ 4043017 h 5188232"/>
                  <a:gd name="connsiteX537" fmla="*/ 810527 w 5097211"/>
                  <a:gd name="connsiteY537" fmla="*/ 3988641 h 5188232"/>
                  <a:gd name="connsiteX538" fmla="*/ 806564 w 5097211"/>
                  <a:gd name="connsiteY538" fmla="*/ 3977136 h 5188232"/>
                  <a:gd name="connsiteX539" fmla="*/ 806577 w 5097211"/>
                  <a:gd name="connsiteY539" fmla="*/ 3977099 h 5188232"/>
                  <a:gd name="connsiteX540" fmla="*/ 806577 w 5097211"/>
                  <a:gd name="connsiteY540" fmla="*/ 3977099 h 5188232"/>
                  <a:gd name="connsiteX541" fmla="*/ 818118 w 5097211"/>
                  <a:gd name="connsiteY541" fmla="*/ 3973222 h 5188232"/>
                  <a:gd name="connsiteX542" fmla="*/ 818118 w 5097211"/>
                  <a:gd name="connsiteY542" fmla="*/ 3973222 h 5188232"/>
                  <a:gd name="connsiteX543" fmla="*/ 822081 w 5097211"/>
                  <a:gd name="connsiteY543" fmla="*/ 3984727 h 5188232"/>
                  <a:gd name="connsiteX544" fmla="*/ 822069 w 5097211"/>
                  <a:gd name="connsiteY544" fmla="*/ 3984763 h 5188232"/>
                  <a:gd name="connsiteX545" fmla="*/ 822069 w 5097211"/>
                  <a:gd name="connsiteY545" fmla="*/ 3984763 h 5188232"/>
                  <a:gd name="connsiteX546" fmla="*/ 814332 w 5097211"/>
                  <a:gd name="connsiteY546" fmla="*/ 3989587 h 5188232"/>
                  <a:gd name="connsiteX547" fmla="*/ 814332 w 5097211"/>
                  <a:gd name="connsiteY547" fmla="*/ 3989587 h 5188232"/>
                  <a:gd name="connsiteX548" fmla="*/ 810473 w 5097211"/>
                  <a:gd name="connsiteY548" fmla="*/ 3988568 h 5188232"/>
                  <a:gd name="connsiteX549" fmla="*/ 4466520 w 5097211"/>
                  <a:gd name="connsiteY549" fmla="*/ 3981759 h 5188232"/>
                  <a:gd name="connsiteX550" fmla="*/ 4461259 w 5097211"/>
                  <a:gd name="connsiteY550" fmla="*/ 3970728 h 5188232"/>
                  <a:gd name="connsiteX551" fmla="*/ 4461259 w 5097211"/>
                  <a:gd name="connsiteY551" fmla="*/ 3970728 h 5188232"/>
                  <a:gd name="connsiteX552" fmla="*/ 4472292 w 5097211"/>
                  <a:gd name="connsiteY552" fmla="*/ 3965467 h 5188232"/>
                  <a:gd name="connsiteX553" fmla="*/ 4472292 w 5097211"/>
                  <a:gd name="connsiteY553" fmla="*/ 3965467 h 5188232"/>
                  <a:gd name="connsiteX554" fmla="*/ 4477553 w 5097211"/>
                  <a:gd name="connsiteY554" fmla="*/ 3976499 h 5188232"/>
                  <a:gd name="connsiteX555" fmla="*/ 4477553 w 5097211"/>
                  <a:gd name="connsiteY555" fmla="*/ 3976499 h 5188232"/>
                  <a:gd name="connsiteX556" fmla="*/ 4469452 w 5097211"/>
                  <a:gd name="connsiteY556" fmla="*/ 3982269 h 5188232"/>
                  <a:gd name="connsiteX557" fmla="*/ 4469452 w 5097211"/>
                  <a:gd name="connsiteY557" fmla="*/ 3982269 h 5188232"/>
                  <a:gd name="connsiteX558" fmla="*/ 4466466 w 5097211"/>
                  <a:gd name="connsiteY558" fmla="*/ 3981723 h 5188232"/>
                  <a:gd name="connsiteX559" fmla="*/ 715337 w 5097211"/>
                  <a:gd name="connsiteY559" fmla="*/ 3954089 h 5188232"/>
                  <a:gd name="connsiteX560" fmla="*/ 708938 w 5097211"/>
                  <a:gd name="connsiteY560" fmla="*/ 3943785 h 5188232"/>
                  <a:gd name="connsiteX561" fmla="*/ 708947 w 5097211"/>
                  <a:gd name="connsiteY561" fmla="*/ 3943749 h 5188232"/>
                  <a:gd name="connsiteX562" fmla="*/ 708947 w 5097211"/>
                  <a:gd name="connsiteY562" fmla="*/ 3943749 h 5188232"/>
                  <a:gd name="connsiteX563" fmla="*/ 719378 w 5097211"/>
                  <a:gd name="connsiteY563" fmla="*/ 3937378 h 5188232"/>
                  <a:gd name="connsiteX564" fmla="*/ 719378 w 5097211"/>
                  <a:gd name="connsiteY564" fmla="*/ 3937378 h 5188232"/>
                  <a:gd name="connsiteX565" fmla="*/ 725711 w 5097211"/>
                  <a:gd name="connsiteY565" fmla="*/ 3947590 h 5188232"/>
                  <a:gd name="connsiteX566" fmla="*/ 725659 w 5097211"/>
                  <a:gd name="connsiteY566" fmla="*/ 3947809 h 5188232"/>
                  <a:gd name="connsiteX567" fmla="*/ 725659 w 5097211"/>
                  <a:gd name="connsiteY567" fmla="*/ 3947809 h 5188232"/>
                  <a:gd name="connsiteX568" fmla="*/ 717303 w 5097211"/>
                  <a:gd name="connsiteY568" fmla="*/ 3954344 h 5188232"/>
                  <a:gd name="connsiteX569" fmla="*/ 717303 w 5097211"/>
                  <a:gd name="connsiteY569" fmla="*/ 3954344 h 5188232"/>
                  <a:gd name="connsiteX570" fmla="*/ 715282 w 5097211"/>
                  <a:gd name="connsiteY570" fmla="*/ 3954016 h 5188232"/>
                  <a:gd name="connsiteX571" fmla="*/ 614685 w 5097211"/>
                  <a:gd name="connsiteY571" fmla="*/ 3940909 h 5188232"/>
                  <a:gd name="connsiteX572" fmla="*/ 606420 w 5097211"/>
                  <a:gd name="connsiteY572" fmla="*/ 3931807 h 5188232"/>
                  <a:gd name="connsiteX573" fmla="*/ 606420 w 5097211"/>
                  <a:gd name="connsiteY573" fmla="*/ 3931807 h 5188232"/>
                  <a:gd name="connsiteX574" fmla="*/ 615369 w 5097211"/>
                  <a:gd name="connsiteY574" fmla="*/ 3923633 h 5188232"/>
                  <a:gd name="connsiteX575" fmla="*/ 615523 w 5097211"/>
                  <a:gd name="connsiteY575" fmla="*/ 3923633 h 5188232"/>
                  <a:gd name="connsiteX576" fmla="*/ 615523 w 5097211"/>
                  <a:gd name="connsiteY576" fmla="*/ 3923633 h 5188232"/>
                  <a:gd name="connsiteX577" fmla="*/ 623720 w 5097211"/>
                  <a:gd name="connsiteY577" fmla="*/ 3932462 h 5188232"/>
                  <a:gd name="connsiteX578" fmla="*/ 623714 w 5097211"/>
                  <a:gd name="connsiteY578" fmla="*/ 3932590 h 5188232"/>
                  <a:gd name="connsiteX579" fmla="*/ 623714 w 5097211"/>
                  <a:gd name="connsiteY579" fmla="*/ 3932590 h 5188232"/>
                  <a:gd name="connsiteX580" fmla="*/ 615086 w 5097211"/>
                  <a:gd name="connsiteY580" fmla="*/ 3940854 h 5188232"/>
                  <a:gd name="connsiteX581" fmla="*/ 614740 w 5097211"/>
                  <a:gd name="connsiteY581" fmla="*/ 3940854 h 5188232"/>
                  <a:gd name="connsiteX582" fmla="*/ 511394 w 5097211"/>
                  <a:gd name="connsiteY582" fmla="*/ 3936176 h 5188232"/>
                  <a:gd name="connsiteX583" fmla="*/ 503196 w 5097211"/>
                  <a:gd name="connsiteY583" fmla="*/ 3927347 h 5188232"/>
                  <a:gd name="connsiteX584" fmla="*/ 503202 w 5097211"/>
                  <a:gd name="connsiteY584" fmla="*/ 3927220 h 5188232"/>
                  <a:gd name="connsiteX585" fmla="*/ 503202 w 5097211"/>
                  <a:gd name="connsiteY585" fmla="*/ 3927220 h 5188232"/>
                  <a:gd name="connsiteX586" fmla="*/ 512031 w 5097211"/>
                  <a:gd name="connsiteY586" fmla="*/ 3919027 h 5188232"/>
                  <a:gd name="connsiteX587" fmla="*/ 512158 w 5097211"/>
                  <a:gd name="connsiteY587" fmla="*/ 3919027 h 5188232"/>
                  <a:gd name="connsiteX588" fmla="*/ 512158 w 5097211"/>
                  <a:gd name="connsiteY588" fmla="*/ 3919027 h 5188232"/>
                  <a:gd name="connsiteX589" fmla="*/ 520356 w 5097211"/>
                  <a:gd name="connsiteY589" fmla="*/ 3927856 h 5188232"/>
                  <a:gd name="connsiteX590" fmla="*/ 520350 w 5097211"/>
                  <a:gd name="connsiteY590" fmla="*/ 3927984 h 5188232"/>
                  <a:gd name="connsiteX591" fmla="*/ 520350 w 5097211"/>
                  <a:gd name="connsiteY591" fmla="*/ 3927984 h 5188232"/>
                  <a:gd name="connsiteX592" fmla="*/ 511812 w 5097211"/>
                  <a:gd name="connsiteY592" fmla="*/ 3936267 h 5188232"/>
                  <a:gd name="connsiteX593" fmla="*/ 511812 w 5097211"/>
                  <a:gd name="connsiteY593" fmla="*/ 3936267 h 5188232"/>
                  <a:gd name="connsiteX594" fmla="*/ 511339 w 5097211"/>
                  <a:gd name="connsiteY594" fmla="*/ 3936103 h 5188232"/>
                  <a:gd name="connsiteX595" fmla="*/ 407392 w 5097211"/>
                  <a:gd name="connsiteY595" fmla="*/ 3927220 h 5188232"/>
                  <a:gd name="connsiteX596" fmla="*/ 400420 w 5097211"/>
                  <a:gd name="connsiteY596" fmla="*/ 3917225 h 5188232"/>
                  <a:gd name="connsiteX597" fmla="*/ 400420 w 5097211"/>
                  <a:gd name="connsiteY597" fmla="*/ 3917225 h 5188232"/>
                  <a:gd name="connsiteX598" fmla="*/ 410414 w 5097211"/>
                  <a:gd name="connsiteY598" fmla="*/ 3910235 h 5188232"/>
                  <a:gd name="connsiteX599" fmla="*/ 410414 w 5097211"/>
                  <a:gd name="connsiteY599" fmla="*/ 3910235 h 5188232"/>
                  <a:gd name="connsiteX600" fmla="*/ 417387 w 5097211"/>
                  <a:gd name="connsiteY600" fmla="*/ 3920229 h 5188232"/>
                  <a:gd name="connsiteX601" fmla="*/ 417387 w 5097211"/>
                  <a:gd name="connsiteY601" fmla="*/ 3920229 h 5188232"/>
                  <a:gd name="connsiteX602" fmla="*/ 408940 w 5097211"/>
                  <a:gd name="connsiteY602" fmla="*/ 3927383 h 5188232"/>
                  <a:gd name="connsiteX603" fmla="*/ 408940 w 5097211"/>
                  <a:gd name="connsiteY603" fmla="*/ 3927383 h 5188232"/>
                  <a:gd name="connsiteX604" fmla="*/ 407338 w 5097211"/>
                  <a:gd name="connsiteY604" fmla="*/ 3927110 h 5188232"/>
                  <a:gd name="connsiteX605" fmla="*/ 306595 w 5097211"/>
                  <a:gd name="connsiteY605" fmla="*/ 3897747 h 5188232"/>
                  <a:gd name="connsiteX606" fmla="*/ 302011 w 5097211"/>
                  <a:gd name="connsiteY606" fmla="*/ 3886496 h 5188232"/>
                  <a:gd name="connsiteX607" fmla="*/ 302026 w 5097211"/>
                  <a:gd name="connsiteY607" fmla="*/ 3886460 h 5188232"/>
                  <a:gd name="connsiteX608" fmla="*/ 302026 w 5097211"/>
                  <a:gd name="connsiteY608" fmla="*/ 3886460 h 5188232"/>
                  <a:gd name="connsiteX609" fmla="*/ 313221 w 5097211"/>
                  <a:gd name="connsiteY609" fmla="*/ 3881800 h 5188232"/>
                  <a:gd name="connsiteX610" fmla="*/ 313221 w 5097211"/>
                  <a:gd name="connsiteY610" fmla="*/ 3881800 h 5188232"/>
                  <a:gd name="connsiteX611" fmla="*/ 317882 w 5097211"/>
                  <a:gd name="connsiteY611" fmla="*/ 3893086 h 5188232"/>
                  <a:gd name="connsiteX612" fmla="*/ 317882 w 5097211"/>
                  <a:gd name="connsiteY612" fmla="*/ 3893086 h 5188232"/>
                  <a:gd name="connsiteX613" fmla="*/ 309945 w 5097211"/>
                  <a:gd name="connsiteY613" fmla="*/ 3898348 h 5188232"/>
                  <a:gd name="connsiteX614" fmla="*/ 309945 w 5097211"/>
                  <a:gd name="connsiteY614" fmla="*/ 3898348 h 5188232"/>
                  <a:gd name="connsiteX615" fmla="*/ 306540 w 5097211"/>
                  <a:gd name="connsiteY615" fmla="*/ 3897674 h 5188232"/>
                  <a:gd name="connsiteX616" fmla="*/ 4491770 w 5097211"/>
                  <a:gd name="connsiteY616" fmla="*/ 3881636 h 5188232"/>
                  <a:gd name="connsiteX617" fmla="*/ 4484179 w 5097211"/>
                  <a:gd name="connsiteY617" fmla="*/ 3872060 h 5188232"/>
                  <a:gd name="connsiteX618" fmla="*/ 4484179 w 5097211"/>
                  <a:gd name="connsiteY618" fmla="*/ 3872060 h 5188232"/>
                  <a:gd name="connsiteX619" fmla="*/ 4493754 w 5097211"/>
                  <a:gd name="connsiteY619" fmla="*/ 3864578 h 5188232"/>
                  <a:gd name="connsiteX620" fmla="*/ 4493754 w 5097211"/>
                  <a:gd name="connsiteY620" fmla="*/ 3864578 h 5188232"/>
                  <a:gd name="connsiteX621" fmla="*/ 4501327 w 5097211"/>
                  <a:gd name="connsiteY621" fmla="*/ 3874117 h 5188232"/>
                  <a:gd name="connsiteX622" fmla="*/ 4501327 w 5097211"/>
                  <a:gd name="connsiteY622" fmla="*/ 3874136 h 5188232"/>
                  <a:gd name="connsiteX623" fmla="*/ 4501327 w 5097211"/>
                  <a:gd name="connsiteY623" fmla="*/ 3874136 h 5188232"/>
                  <a:gd name="connsiteX624" fmla="*/ 4492808 w 5097211"/>
                  <a:gd name="connsiteY624" fmla="*/ 3881727 h 5188232"/>
                  <a:gd name="connsiteX625" fmla="*/ 4492808 w 5097211"/>
                  <a:gd name="connsiteY625" fmla="*/ 3881727 h 5188232"/>
                  <a:gd name="connsiteX626" fmla="*/ 4491551 w 5097211"/>
                  <a:gd name="connsiteY626" fmla="*/ 3881599 h 5188232"/>
                  <a:gd name="connsiteX627" fmla="*/ 214772 w 5097211"/>
                  <a:gd name="connsiteY627" fmla="*/ 3846483 h 5188232"/>
                  <a:gd name="connsiteX628" fmla="*/ 212715 w 5097211"/>
                  <a:gd name="connsiteY628" fmla="*/ 3834432 h 5188232"/>
                  <a:gd name="connsiteX629" fmla="*/ 212715 w 5097211"/>
                  <a:gd name="connsiteY629" fmla="*/ 3834432 h 5188232"/>
                  <a:gd name="connsiteX630" fmla="*/ 224767 w 5097211"/>
                  <a:gd name="connsiteY630" fmla="*/ 3832448 h 5188232"/>
                  <a:gd name="connsiteX631" fmla="*/ 224767 w 5097211"/>
                  <a:gd name="connsiteY631" fmla="*/ 3832448 h 5188232"/>
                  <a:gd name="connsiteX632" fmla="*/ 226751 w 5097211"/>
                  <a:gd name="connsiteY632" fmla="*/ 3844426 h 5188232"/>
                  <a:gd name="connsiteX633" fmla="*/ 226751 w 5097211"/>
                  <a:gd name="connsiteY633" fmla="*/ 3844426 h 5188232"/>
                  <a:gd name="connsiteX634" fmla="*/ 219779 w 5097211"/>
                  <a:gd name="connsiteY634" fmla="*/ 3848067 h 5188232"/>
                  <a:gd name="connsiteX635" fmla="*/ 219779 w 5097211"/>
                  <a:gd name="connsiteY635" fmla="*/ 3848067 h 5188232"/>
                  <a:gd name="connsiteX636" fmla="*/ 214772 w 5097211"/>
                  <a:gd name="connsiteY636" fmla="*/ 3846483 h 5188232"/>
                  <a:gd name="connsiteX637" fmla="*/ 136494 w 5097211"/>
                  <a:gd name="connsiteY637" fmla="*/ 3776269 h 5188232"/>
                  <a:gd name="connsiteX638" fmla="*/ 137258 w 5097211"/>
                  <a:gd name="connsiteY638" fmla="*/ 3764036 h 5188232"/>
                  <a:gd name="connsiteX639" fmla="*/ 137258 w 5097211"/>
                  <a:gd name="connsiteY639" fmla="*/ 3764036 h 5188232"/>
                  <a:gd name="connsiteX640" fmla="*/ 149419 w 5097211"/>
                  <a:gd name="connsiteY640" fmla="*/ 3764728 h 5188232"/>
                  <a:gd name="connsiteX641" fmla="*/ 149419 w 5097211"/>
                  <a:gd name="connsiteY641" fmla="*/ 3764728 h 5188232"/>
                  <a:gd name="connsiteX642" fmla="*/ 148727 w 5097211"/>
                  <a:gd name="connsiteY642" fmla="*/ 3776961 h 5188232"/>
                  <a:gd name="connsiteX643" fmla="*/ 148727 w 5097211"/>
                  <a:gd name="connsiteY643" fmla="*/ 3776961 h 5188232"/>
                  <a:gd name="connsiteX644" fmla="*/ 142956 w 5097211"/>
                  <a:gd name="connsiteY644" fmla="*/ 3779109 h 5188232"/>
                  <a:gd name="connsiteX645" fmla="*/ 142956 w 5097211"/>
                  <a:gd name="connsiteY645" fmla="*/ 3779109 h 5188232"/>
                  <a:gd name="connsiteX646" fmla="*/ 136548 w 5097211"/>
                  <a:gd name="connsiteY646" fmla="*/ 3776269 h 5188232"/>
                  <a:gd name="connsiteX647" fmla="*/ 4484670 w 5097211"/>
                  <a:gd name="connsiteY647" fmla="*/ 3770808 h 5188232"/>
                  <a:gd name="connsiteX648" fmla="*/ 4492171 w 5097211"/>
                  <a:gd name="connsiteY648" fmla="*/ 3761360 h 5188232"/>
                  <a:gd name="connsiteX649" fmla="*/ 4492261 w 5097211"/>
                  <a:gd name="connsiteY649" fmla="*/ 3761342 h 5188232"/>
                  <a:gd name="connsiteX650" fmla="*/ 4492261 w 5097211"/>
                  <a:gd name="connsiteY650" fmla="*/ 3761342 h 5188232"/>
                  <a:gd name="connsiteX651" fmla="*/ 4501728 w 5097211"/>
                  <a:gd name="connsiteY651" fmla="*/ 3768915 h 5188232"/>
                  <a:gd name="connsiteX652" fmla="*/ 4501746 w 5097211"/>
                  <a:gd name="connsiteY652" fmla="*/ 3769006 h 5188232"/>
                  <a:gd name="connsiteX653" fmla="*/ 4501746 w 5097211"/>
                  <a:gd name="connsiteY653" fmla="*/ 3769006 h 5188232"/>
                  <a:gd name="connsiteX654" fmla="*/ 4494136 w 5097211"/>
                  <a:gd name="connsiteY654" fmla="*/ 3778490 h 5188232"/>
                  <a:gd name="connsiteX655" fmla="*/ 4494064 w 5097211"/>
                  <a:gd name="connsiteY655" fmla="*/ 3778490 h 5188232"/>
                  <a:gd name="connsiteX656" fmla="*/ 4494064 w 5097211"/>
                  <a:gd name="connsiteY656" fmla="*/ 3778490 h 5188232"/>
                  <a:gd name="connsiteX657" fmla="*/ 4493208 w 5097211"/>
                  <a:gd name="connsiteY657" fmla="*/ 3778490 h 5188232"/>
                  <a:gd name="connsiteX658" fmla="*/ 4493208 w 5097211"/>
                  <a:gd name="connsiteY658" fmla="*/ 3778490 h 5188232"/>
                  <a:gd name="connsiteX659" fmla="*/ 4484725 w 5097211"/>
                  <a:gd name="connsiteY659" fmla="*/ 3770753 h 5188232"/>
                  <a:gd name="connsiteX660" fmla="*/ 75582 w 5097211"/>
                  <a:gd name="connsiteY660" fmla="*/ 3690854 h 5188232"/>
                  <a:gd name="connsiteX661" fmla="*/ 78726 w 5097211"/>
                  <a:gd name="connsiteY661" fmla="*/ 3679222 h 5188232"/>
                  <a:gd name="connsiteX662" fmla="*/ 78859 w 5097211"/>
                  <a:gd name="connsiteY662" fmla="*/ 3679149 h 5188232"/>
                  <a:gd name="connsiteX663" fmla="*/ 78859 w 5097211"/>
                  <a:gd name="connsiteY663" fmla="*/ 3679149 h 5188232"/>
                  <a:gd name="connsiteX664" fmla="*/ 90564 w 5097211"/>
                  <a:gd name="connsiteY664" fmla="*/ 3682408 h 5188232"/>
                  <a:gd name="connsiteX665" fmla="*/ 90564 w 5097211"/>
                  <a:gd name="connsiteY665" fmla="*/ 3682408 h 5188232"/>
                  <a:gd name="connsiteX666" fmla="*/ 87288 w 5097211"/>
                  <a:gd name="connsiteY666" fmla="*/ 3694131 h 5188232"/>
                  <a:gd name="connsiteX667" fmla="*/ 87288 w 5097211"/>
                  <a:gd name="connsiteY667" fmla="*/ 3694131 h 5188232"/>
                  <a:gd name="connsiteX668" fmla="*/ 83064 w 5097211"/>
                  <a:gd name="connsiteY668" fmla="*/ 3695260 h 5188232"/>
                  <a:gd name="connsiteX669" fmla="*/ 83064 w 5097211"/>
                  <a:gd name="connsiteY669" fmla="*/ 3695260 h 5188232"/>
                  <a:gd name="connsiteX670" fmla="*/ 75546 w 5097211"/>
                  <a:gd name="connsiteY670" fmla="*/ 3690800 h 5188232"/>
                  <a:gd name="connsiteX671" fmla="*/ 4463663 w 5097211"/>
                  <a:gd name="connsiteY671" fmla="*/ 3671303 h 5188232"/>
                  <a:gd name="connsiteX672" fmla="*/ 4469597 w 5097211"/>
                  <a:gd name="connsiteY672" fmla="*/ 3660617 h 5188232"/>
                  <a:gd name="connsiteX673" fmla="*/ 4469597 w 5097211"/>
                  <a:gd name="connsiteY673" fmla="*/ 3660617 h 5188232"/>
                  <a:gd name="connsiteX674" fmla="*/ 4480210 w 5097211"/>
                  <a:gd name="connsiteY674" fmla="*/ 3666570 h 5188232"/>
                  <a:gd name="connsiteX675" fmla="*/ 4480210 w 5097211"/>
                  <a:gd name="connsiteY675" fmla="*/ 3666570 h 5188232"/>
                  <a:gd name="connsiteX676" fmla="*/ 4474349 w 5097211"/>
                  <a:gd name="connsiteY676" fmla="*/ 3677256 h 5188232"/>
                  <a:gd name="connsiteX677" fmla="*/ 4474349 w 5097211"/>
                  <a:gd name="connsiteY677" fmla="*/ 3677256 h 5188232"/>
                  <a:gd name="connsiteX678" fmla="*/ 4471927 w 5097211"/>
                  <a:gd name="connsiteY678" fmla="*/ 3677493 h 5188232"/>
                  <a:gd name="connsiteX679" fmla="*/ 4471927 w 5097211"/>
                  <a:gd name="connsiteY679" fmla="*/ 3677493 h 5188232"/>
                  <a:gd name="connsiteX680" fmla="*/ 4463626 w 5097211"/>
                  <a:gd name="connsiteY680" fmla="*/ 3671248 h 5188232"/>
                  <a:gd name="connsiteX681" fmla="*/ 33931 w 5097211"/>
                  <a:gd name="connsiteY681" fmla="*/ 3594390 h 5188232"/>
                  <a:gd name="connsiteX682" fmla="*/ 39556 w 5097211"/>
                  <a:gd name="connsiteY682" fmla="*/ 3583649 h 5188232"/>
                  <a:gd name="connsiteX683" fmla="*/ 39610 w 5097211"/>
                  <a:gd name="connsiteY683" fmla="*/ 3583631 h 5188232"/>
                  <a:gd name="connsiteX684" fmla="*/ 39610 w 5097211"/>
                  <a:gd name="connsiteY684" fmla="*/ 3583631 h 5188232"/>
                  <a:gd name="connsiteX685" fmla="*/ 50353 w 5097211"/>
                  <a:gd name="connsiteY685" fmla="*/ 3589202 h 5188232"/>
                  <a:gd name="connsiteX686" fmla="*/ 50387 w 5097211"/>
                  <a:gd name="connsiteY686" fmla="*/ 3589311 h 5188232"/>
                  <a:gd name="connsiteX687" fmla="*/ 50387 w 5097211"/>
                  <a:gd name="connsiteY687" fmla="*/ 3589311 h 5188232"/>
                  <a:gd name="connsiteX688" fmla="*/ 44689 w 5097211"/>
                  <a:gd name="connsiteY688" fmla="*/ 3600233 h 5188232"/>
                  <a:gd name="connsiteX689" fmla="*/ 44689 w 5097211"/>
                  <a:gd name="connsiteY689" fmla="*/ 3600233 h 5188232"/>
                  <a:gd name="connsiteX690" fmla="*/ 42104 w 5097211"/>
                  <a:gd name="connsiteY690" fmla="*/ 3600579 h 5188232"/>
                  <a:gd name="connsiteX691" fmla="*/ 42104 w 5097211"/>
                  <a:gd name="connsiteY691" fmla="*/ 3600579 h 5188232"/>
                  <a:gd name="connsiteX692" fmla="*/ 33931 w 5097211"/>
                  <a:gd name="connsiteY692" fmla="*/ 3594390 h 5188232"/>
                  <a:gd name="connsiteX693" fmla="*/ 4435118 w 5097211"/>
                  <a:gd name="connsiteY693" fmla="*/ 3571907 h 5188232"/>
                  <a:gd name="connsiteX694" fmla="*/ 4441071 w 5097211"/>
                  <a:gd name="connsiteY694" fmla="*/ 3561221 h 5188232"/>
                  <a:gd name="connsiteX695" fmla="*/ 4441071 w 5097211"/>
                  <a:gd name="connsiteY695" fmla="*/ 3561221 h 5188232"/>
                  <a:gd name="connsiteX696" fmla="*/ 4451629 w 5097211"/>
                  <a:gd name="connsiteY696" fmla="*/ 3567029 h 5188232"/>
                  <a:gd name="connsiteX697" fmla="*/ 4451666 w 5097211"/>
                  <a:gd name="connsiteY697" fmla="*/ 3567174 h 5188232"/>
                  <a:gd name="connsiteX698" fmla="*/ 4451666 w 5097211"/>
                  <a:gd name="connsiteY698" fmla="*/ 3567174 h 5188232"/>
                  <a:gd name="connsiteX699" fmla="*/ 4445986 w 5097211"/>
                  <a:gd name="connsiteY699" fmla="*/ 3577715 h 5188232"/>
                  <a:gd name="connsiteX700" fmla="*/ 4445804 w 5097211"/>
                  <a:gd name="connsiteY700" fmla="*/ 3577769 h 5188232"/>
                  <a:gd name="connsiteX701" fmla="*/ 4445804 w 5097211"/>
                  <a:gd name="connsiteY701" fmla="*/ 3577769 h 5188232"/>
                  <a:gd name="connsiteX702" fmla="*/ 4443474 w 5097211"/>
                  <a:gd name="connsiteY702" fmla="*/ 3578115 h 5188232"/>
                  <a:gd name="connsiteX703" fmla="*/ 4443474 w 5097211"/>
                  <a:gd name="connsiteY703" fmla="*/ 3578115 h 5188232"/>
                  <a:gd name="connsiteX704" fmla="*/ 4435118 w 5097211"/>
                  <a:gd name="connsiteY704" fmla="*/ 3571907 h 5188232"/>
                  <a:gd name="connsiteX705" fmla="*/ 13687 w 5097211"/>
                  <a:gd name="connsiteY705" fmla="*/ 3491353 h 5188232"/>
                  <a:gd name="connsiteX706" fmla="*/ 13687 w 5097211"/>
                  <a:gd name="connsiteY706" fmla="*/ 3491353 h 5188232"/>
                  <a:gd name="connsiteX707" fmla="*/ 21470 w 5097211"/>
                  <a:gd name="connsiteY707" fmla="*/ 3482051 h 5188232"/>
                  <a:gd name="connsiteX708" fmla="*/ 21515 w 5097211"/>
                  <a:gd name="connsiteY708" fmla="*/ 3482051 h 5188232"/>
                  <a:gd name="connsiteX709" fmla="*/ 21515 w 5097211"/>
                  <a:gd name="connsiteY709" fmla="*/ 3482051 h 5188232"/>
                  <a:gd name="connsiteX710" fmla="*/ 30814 w 5097211"/>
                  <a:gd name="connsiteY710" fmla="*/ 3489842 h 5188232"/>
                  <a:gd name="connsiteX711" fmla="*/ 30818 w 5097211"/>
                  <a:gd name="connsiteY711" fmla="*/ 3489879 h 5188232"/>
                  <a:gd name="connsiteX712" fmla="*/ 30818 w 5097211"/>
                  <a:gd name="connsiteY712" fmla="*/ 3489879 h 5188232"/>
                  <a:gd name="connsiteX713" fmla="*/ 22999 w 5097211"/>
                  <a:gd name="connsiteY713" fmla="*/ 3499181 h 5188232"/>
                  <a:gd name="connsiteX714" fmla="*/ 22990 w 5097211"/>
                  <a:gd name="connsiteY714" fmla="*/ 3499181 h 5188232"/>
                  <a:gd name="connsiteX715" fmla="*/ 22207 w 5097211"/>
                  <a:gd name="connsiteY715" fmla="*/ 3499181 h 5188232"/>
                  <a:gd name="connsiteX716" fmla="*/ 13687 w 5097211"/>
                  <a:gd name="connsiteY716" fmla="*/ 3491353 h 5188232"/>
                  <a:gd name="connsiteX717" fmla="*/ 4415640 w 5097211"/>
                  <a:gd name="connsiteY717" fmla="*/ 3468780 h 5188232"/>
                  <a:gd name="connsiteX718" fmla="*/ 4423540 w 5097211"/>
                  <a:gd name="connsiteY718" fmla="*/ 3459550 h 5188232"/>
                  <a:gd name="connsiteX719" fmla="*/ 4423559 w 5097211"/>
                  <a:gd name="connsiteY719" fmla="*/ 3459550 h 5188232"/>
                  <a:gd name="connsiteX720" fmla="*/ 4423559 w 5097211"/>
                  <a:gd name="connsiteY720" fmla="*/ 3459550 h 5188232"/>
                  <a:gd name="connsiteX721" fmla="*/ 4432788 w 5097211"/>
                  <a:gd name="connsiteY721" fmla="*/ 3467378 h 5188232"/>
                  <a:gd name="connsiteX722" fmla="*/ 4432788 w 5097211"/>
                  <a:gd name="connsiteY722" fmla="*/ 3467469 h 5188232"/>
                  <a:gd name="connsiteX723" fmla="*/ 4432788 w 5097211"/>
                  <a:gd name="connsiteY723" fmla="*/ 3467469 h 5188232"/>
                  <a:gd name="connsiteX724" fmla="*/ 4425106 w 5097211"/>
                  <a:gd name="connsiteY724" fmla="*/ 3476681 h 5188232"/>
                  <a:gd name="connsiteX725" fmla="*/ 4424942 w 5097211"/>
                  <a:gd name="connsiteY725" fmla="*/ 3476699 h 5188232"/>
                  <a:gd name="connsiteX726" fmla="*/ 4424196 w 5097211"/>
                  <a:gd name="connsiteY726" fmla="*/ 3476699 h 5188232"/>
                  <a:gd name="connsiteX727" fmla="*/ 4415640 w 5097211"/>
                  <a:gd name="connsiteY727" fmla="*/ 3468780 h 5188232"/>
                  <a:gd name="connsiteX728" fmla="*/ 23500 w 5097211"/>
                  <a:gd name="connsiteY728" fmla="*/ 3395963 h 5188232"/>
                  <a:gd name="connsiteX729" fmla="*/ 16218 w 5097211"/>
                  <a:gd name="connsiteY729" fmla="*/ 3386223 h 5188232"/>
                  <a:gd name="connsiteX730" fmla="*/ 16218 w 5097211"/>
                  <a:gd name="connsiteY730" fmla="*/ 3386223 h 5188232"/>
                  <a:gd name="connsiteX731" fmla="*/ 25811 w 5097211"/>
                  <a:gd name="connsiteY731" fmla="*/ 3378814 h 5188232"/>
                  <a:gd name="connsiteX732" fmla="*/ 25866 w 5097211"/>
                  <a:gd name="connsiteY732" fmla="*/ 3378814 h 5188232"/>
                  <a:gd name="connsiteX733" fmla="*/ 25866 w 5097211"/>
                  <a:gd name="connsiteY733" fmla="*/ 3378814 h 5188232"/>
                  <a:gd name="connsiteX734" fmla="*/ 33275 w 5097211"/>
                  <a:gd name="connsiteY734" fmla="*/ 3388553 h 5188232"/>
                  <a:gd name="connsiteX735" fmla="*/ 33275 w 5097211"/>
                  <a:gd name="connsiteY735" fmla="*/ 3388553 h 5188232"/>
                  <a:gd name="connsiteX736" fmla="*/ 24737 w 5097211"/>
                  <a:gd name="connsiteY736" fmla="*/ 3395963 h 5188232"/>
                  <a:gd name="connsiteX737" fmla="*/ 23536 w 5097211"/>
                  <a:gd name="connsiteY737" fmla="*/ 3395963 h 5188232"/>
                  <a:gd name="connsiteX738" fmla="*/ 4426235 w 5097211"/>
                  <a:gd name="connsiteY738" fmla="*/ 3373480 h 5188232"/>
                  <a:gd name="connsiteX739" fmla="*/ 4418953 w 5097211"/>
                  <a:gd name="connsiteY739" fmla="*/ 3363741 h 5188232"/>
                  <a:gd name="connsiteX740" fmla="*/ 4418953 w 5097211"/>
                  <a:gd name="connsiteY740" fmla="*/ 3363741 h 5188232"/>
                  <a:gd name="connsiteX741" fmla="*/ 4428637 w 5097211"/>
                  <a:gd name="connsiteY741" fmla="*/ 3356459 h 5188232"/>
                  <a:gd name="connsiteX742" fmla="*/ 4428692 w 5097211"/>
                  <a:gd name="connsiteY742" fmla="*/ 3356459 h 5188232"/>
                  <a:gd name="connsiteX743" fmla="*/ 4428692 w 5097211"/>
                  <a:gd name="connsiteY743" fmla="*/ 3356459 h 5188232"/>
                  <a:gd name="connsiteX744" fmla="*/ 4435992 w 5097211"/>
                  <a:gd name="connsiteY744" fmla="*/ 3366035 h 5188232"/>
                  <a:gd name="connsiteX745" fmla="*/ 4435974 w 5097211"/>
                  <a:gd name="connsiteY745" fmla="*/ 3366180 h 5188232"/>
                  <a:gd name="connsiteX746" fmla="*/ 4435974 w 5097211"/>
                  <a:gd name="connsiteY746" fmla="*/ 3366180 h 5188232"/>
                  <a:gd name="connsiteX747" fmla="*/ 4427454 w 5097211"/>
                  <a:gd name="connsiteY747" fmla="*/ 3373590 h 5188232"/>
                  <a:gd name="connsiteX748" fmla="*/ 4427454 w 5097211"/>
                  <a:gd name="connsiteY748" fmla="*/ 3373590 h 5188232"/>
                  <a:gd name="connsiteX749" fmla="*/ 4426235 w 5097211"/>
                  <a:gd name="connsiteY749" fmla="*/ 3373571 h 5188232"/>
                  <a:gd name="connsiteX750" fmla="*/ 46856 w 5097211"/>
                  <a:gd name="connsiteY750" fmla="*/ 3295511 h 5188232"/>
                  <a:gd name="connsiteX751" fmla="*/ 41839 w 5097211"/>
                  <a:gd name="connsiteY751" fmla="*/ 3284407 h 5188232"/>
                  <a:gd name="connsiteX752" fmla="*/ 41849 w 5097211"/>
                  <a:gd name="connsiteY752" fmla="*/ 3284388 h 5188232"/>
                  <a:gd name="connsiteX753" fmla="*/ 41849 w 5097211"/>
                  <a:gd name="connsiteY753" fmla="*/ 3284388 h 5188232"/>
                  <a:gd name="connsiteX754" fmla="*/ 52972 w 5097211"/>
                  <a:gd name="connsiteY754" fmla="*/ 3279382 h 5188232"/>
                  <a:gd name="connsiteX755" fmla="*/ 52972 w 5097211"/>
                  <a:gd name="connsiteY755" fmla="*/ 3279382 h 5188232"/>
                  <a:gd name="connsiteX756" fmla="*/ 57960 w 5097211"/>
                  <a:gd name="connsiteY756" fmla="*/ 3290505 h 5188232"/>
                  <a:gd name="connsiteX757" fmla="*/ 57960 w 5097211"/>
                  <a:gd name="connsiteY757" fmla="*/ 3290505 h 5188232"/>
                  <a:gd name="connsiteX758" fmla="*/ 49878 w 5097211"/>
                  <a:gd name="connsiteY758" fmla="*/ 3295966 h 5188232"/>
                  <a:gd name="connsiteX759" fmla="*/ 49878 w 5097211"/>
                  <a:gd name="connsiteY759" fmla="*/ 3295966 h 5188232"/>
                  <a:gd name="connsiteX760" fmla="*/ 46856 w 5097211"/>
                  <a:gd name="connsiteY760" fmla="*/ 3295511 h 5188232"/>
                  <a:gd name="connsiteX761" fmla="*/ 4449918 w 5097211"/>
                  <a:gd name="connsiteY761" fmla="*/ 3273102 h 5188232"/>
                  <a:gd name="connsiteX762" fmla="*/ 4444839 w 5097211"/>
                  <a:gd name="connsiteY762" fmla="*/ 3262015 h 5188232"/>
                  <a:gd name="connsiteX763" fmla="*/ 4444839 w 5097211"/>
                  <a:gd name="connsiteY763" fmla="*/ 3261997 h 5188232"/>
                  <a:gd name="connsiteX764" fmla="*/ 4444839 w 5097211"/>
                  <a:gd name="connsiteY764" fmla="*/ 3261997 h 5188232"/>
                  <a:gd name="connsiteX765" fmla="*/ 4455944 w 5097211"/>
                  <a:gd name="connsiteY765" fmla="*/ 3256991 h 5188232"/>
                  <a:gd name="connsiteX766" fmla="*/ 4455944 w 5097211"/>
                  <a:gd name="connsiteY766" fmla="*/ 3256991 h 5188232"/>
                  <a:gd name="connsiteX767" fmla="*/ 4461041 w 5097211"/>
                  <a:gd name="connsiteY767" fmla="*/ 3268114 h 5188232"/>
                  <a:gd name="connsiteX768" fmla="*/ 4461041 w 5097211"/>
                  <a:gd name="connsiteY768" fmla="*/ 3268114 h 5188232"/>
                  <a:gd name="connsiteX769" fmla="*/ 4461041 w 5097211"/>
                  <a:gd name="connsiteY769" fmla="*/ 3268114 h 5188232"/>
                  <a:gd name="connsiteX770" fmla="*/ 4452940 w 5097211"/>
                  <a:gd name="connsiteY770" fmla="*/ 3273575 h 5188232"/>
                  <a:gd name="connsiteX771" fmla="*/ 4452940 w 5097211"/>
                  <a:gd name="connsiteY771" fmla="*/ 3273575 h 5188232"/>
                  <a:gd name="connsiteX772" fmla="*/ 4449918 w 5097211"/>
                  <a:gd name="connsiteY772" fmla="*/ 3273102 h 5188232"/>
                  <a:gd name="connsiteX773" fmla="*/ 91911 w 5097211"/>
                  <a:gd name="connsiteY773" fmla="*/ 3202724 h 5188232"/>
                  <a:gd name="connsiteX774" fmla="*/ 89463 w 5097211"/>
                  <a:gd name="connsiteY774" fmla="*/ 3190764 h 5188232"/>
                  <a:gd name="connsiteX775" fmla="*/ 89490 w 5097211"/>
                  <a:gd name="connsiteY775" fmla="*/ 3190727 h 5188232"/>
                  <a:gd name="connsiteX776" fmla="*/ 89490 w 5097211"/>
                  <a:gd name="connsiteY776" fmla="*/ 3190727 h 5188232"/>
                  <a:gd name="connsiteX777" fmla="*/ 101312 w 5097211"/>
                  <a:gd name="connsiteY777" fmla="*/ 3188269 h 5188232"/>
                  <a:gd name="connsiteX778" fmla="*/ 101396 w 5097211"/>
                  <a:gd name="connsiteY778" fmla="*/ 3188324 h 5188232"/>
                  <a:gd name="connsiteX779" fmla="*/ 101396 w 5097211"/>
                  <a:gd name="connsiteY779" fmla="*/ 3188324 h 5188232"/>
                  <a:gd name="connsiteX780" fmla="*/ 103890 w 5097211"/>
                  <a:gd name="connsiteY780" fmla="*/ 3200212 h 5188232"/>
                  <a:gd name="connsiteX781" fmla="*/ 103890 w 5097211"/>
                  <a:gd name="connsiteY781" fmla="*/ 3200212 h 5188232"/>
                  <a:gd name="connsiteX782" fmla="*/ 96608 w 5097211"/>
                  <a:gd name="connsiteY782" fmla="*/ 3204089 h 5188232"/>
                  <a:gd name="connsiteX783" fmla="*/ 96608 w 5097211"/>
                  <a:gd name="connsiteY783" fmla="*/ 3204089 h 5188232"/>
                  <a:gd name="connsiteX784" fmla="*/ 91911 w 5097211"/>
                  <a:gd name="connsiteY784" fmla="*/ 3202724 h 5188232"/>
                  <a:gd name="connsiteX785" fmla="*/ 4494719 w 5097211"/>
                  <a:gd name="connsiteY785" fmla="*/ 3180132 h 5188232"/>
                  <a:gd name="connsiteX786" fmla="*/ 4492225 w 5097211"/>
                  <a:gd name="connsiteY786" fmla="*/ 3168245 h 5188232"/>
                  <a:gd name="connsiteX787" fmla="*/ 4492225 w 5097211"/>
                  <a:gd name="connsiteY787" fmla="*/ 3168245 h 5188232"/>
                  <a:gd name="connsiteX788" fmla="*/ 4504112 w 5097211"/>
                  <a:gd name="connsiteY788" fmla="*/ 3165660 h 5188232"/>
                  <a:gd name="connsiteX789" fmla="*/ 4504112 w 5097211"/>
                  <a:gd name="connsiteY789" fmla="*/ 3165660 h 5188232"/>
                  <a:gd name="connsiteX790" fmla="*/ 4506697 w 5097211"/>
                  <a:gd name="connsiteY790" fmla="*/ 3177638 h 5188232"/>
                  <a:gd name="connsiteX791" fmla="*/ 4506697 w 5097211"/>
                  <a:gd name="connsiteY791" fmla="*/ 3177638 h 5188232"/>
                  <a:gd name="connsiteX792" fmla="*/ 4499416 w 5097211"/>
                  <a:gd name="connsiteY792" fmla="*/ 3181516 h 5188232"/>
                  <a:gd name="connsiteX793" fmla="*/ 4499416 w 5097211"/>
                  <a:gd name="connsiteY793" fmla="*/ 3181516 h 5188232"/>
                  <a:gd name="connsiteX794" fmla="*/ 4494719 w 5097211"/>
                  <a:gd name="connsiteY794" fmla="*/ 3180132 h 5188232"/>
                  <a:gd name="connsiteX795" fmla="*/ 155499 w 5097211"/>
                  <a:gd name="connsiteY795" fmla="*/ 3121369 h 5188232"/>
                  <a:gd name="connsiteX796" fmla="*/ 154807 w 5097211"/>
                  <a:gd name="connsiteY796" fmla="*/ 3109226 h 5188232"/>
                  <a:gd name="connsiteX797" fmla="*/ 154807 w 5097211"/>
                  <a:gd name="connsiteY797" fmla="*/ 3109226 h 5188232"/>
                  <a:gd name="connsiteX798" fmla="*/ 166950 w 5097211"/>
                  <a:gd name="connsiteY798" fmla="*/ 3108462 h 5188232"/>
                  <a:gd name="connsiteX799" fmla="*/ 166950 w 5097211"/>
                  <a:gd name="connsiteY799" fmla="*/ 3108462 h 5188232"/>
                  <a:gd name="connsiteX800" fmla="*/ 167732 w 5097211"/>
                  <a:gd name="connsiteY800" fmla="*/ 3120695 h 5188232"/>
                  <a:gd name="connsiteX801" fmla="*/ 167732 w 5097211"/>
                  <a:gd name="connsiteY801" fmla="*/ 3120695 h 5188232"/>
                  <a:gd name="connsiteX802" fmla="*/ 161270 w 5097211"/>
                  <a:gd name="connsiteY802" fmla="*/ 3123535 h 5188232"/>
                  <a:gd name="connsiteX803" fmla="*/ 161270 w 5097211"/>
                  <a:gd name="connsiteY803" fmla="*/ 3123535 h 5188232"/>
                  <a:gd name="connsiteX804" fmla="*/ 155499 w 5097211"/>
                  <a:gd name="connsiteY804" fmla="*/ 3121369 h 5188232"/>
                  <a:gd name="connsiteX805" fmla="*/ 4558562 w 5097211"/>
                  <a:gd name="connsiteY805" fmla="*/ 3099068 h 5188232"/>
                  <a:gd name="connsiteX806" fmla="*/ 4558562 w 5097211"/>
                  <a:gd name="connsiteY806" fmla="*/ 3086908 h 5188232"/>
                  <a:gd name="connsiteX807" fmla="*/ 4558562 w 5097211"/>
                  <a:gd name="connsiteY807" fmla="*/ 3086908 h 5188232"/>
                  <a:gd name="connsiteX808" fmla="*/ 4570795 w 5097211"/>
                  <a:gd name="connsiteY808" fmla="*/ 3086908 h 5188232"/>
                  <a:gd name="connsiteX809" fmla="*/ 4570795 w 5097211"/>
                  <a:gd name="connsiteY809" fmla="*/ 3086908 h 5188232"/>
                  <a:gd name="connsiteX810" fmla="*/ 4570795 w 5097211"/>
                  <a:gd name="connsiteY810" fmla="*/ 3099141 h 5188232"/>
                  <a:gd name="connsiteX811" fmla="*/ 4570795 w 5097211"/>
                  <a:gd name="connsiteY811" fmla="*/ 3099141 h 5188232"/>
                  <a:gd name="connsiteX812" fmla="*/ 4564769 w 5097211"/>
                  <a:gd name="connsiteY812" fmla="*/ 3101562 h 5188232"/>
                  <a:gd name="connsiteX813" fmla="*/ 4564769 w 5097211"/>
                  <a:gd name="connsiteY813" fmla="*/ 3101562 h 5188232"/>
                  <a:gd name="connsiteX814" fmla="*/ 4558562 w 5097211"/>
                  <a:gd name="connsiteY814" fmla="*/ 3099068 h 5188232"/>
                  <a:gd name="connsiteX815" fmla="*/ 224257 w 5097211"/>
                  <a:gd name="connsiteY815" fmla="*/ 3044091 h 5188232"/>
                  <a:gd name="connsiteX816" fmla="*/ 223459 w 5097211"/>
                  <a:gd name="connsiteY816" fmla="*/ 3031967 h 5188232"/>
                  <a:gd name="connsiteX817" fmla="*/ 223474 w 5097211"/>
                  <a:gd name="connsiteY817" fmla="*/ 3031949 h 5188232"/>
                  <a:gd name="connsiteX818" fmla="*/ 223474 w 5097211"/>
                  <a:gd name="connsiteY818" fmla="*/ 3031949 h 5188232"/>
                  <a:gd name="connsiteX819" fmla="*/ 235605 w 5097211"/>
                  <a:gd name="connsiteY819" fmla="*/ 3031239 h 5188232"/>
                  <a:gd name="connsiteX820" fmla="*/ 235616 w 5097211"/>
                  <a:gd name="connsiteY820" fmla="*/ 3031257 h 5188232"/>
                  <a:gd name="connsiteX821" fmla="*/ 235616 w 5097211"/>
                  <a:gd name="connsiteY821" fmla="*/ 3031257 h 5188232"/>
                  <a:gd name="connsiteX822" fmla="*/ 236510 w 5097211"/>
                  <a:gd name="connsiteY822" fmla="*/ 3043272 h 5188232"/>
                  <a:gd name="connsiteX823" fmla="*/ 236399 w 5097211"/>
                  <a:gd name="connsiteY823" fmla="*/ 3043400 h 5188232"/>
                  <a:gd name="connsiteX824" fmla="*/ 236399 w 5097211"/>
                  <a:gd name="connsiteY824" fmla="*/ 3043400 h 5188232"/>
                  <a:gd name="connsiteX825" fmla="*/ 229937 w 5097211"/>
                  <a:gd name="connsiteY825" fmla="*/ 3046258 h 5188232"/>
                  <a:gd name="connsiteX826" fmla="*/ 229937 w 5097211"/>
                  <a:gd name="connsiteY826" fmla="*/ 3046258 h 5188232"/>
                  <a:gd name="connsiteX827" fmla="*/ 224257 w 5097211"/>
                  <a:gd name="connsiteY827" fmla="*/ 3044091 h 5188232"/>
                  <a:gd name="connsiteX828" fmla="*/ 4638533 w 5097211"/>
                  <a:gd name="connsiteY828" fmla="*/ 3033842 h 5188232"/>
                  <a:gd name="connsiteX829" fmla="*/ 4641282 w 5097211"/>
                  <a:gd name="connsiteY829" fmla="*/ 3021955 h 5188232"/>
                  <a:gd name="connsiteX830" fmla="*/ 4641282 w 5097211"/>
                  <a:gd name="connsiteY830" fmla="*/ 3021955 h 5188232"/>
                  <a:gd name="connsiteX831" fmla="*/ 4653170 w 5097211"/>
                  <a:gd name="connsiteY831" fmla="*/ 3024704 h 5188232"/>
                  <a:gd name="connsiteX832" fmla="*/ 4653170 w 5097211"/>
                  <a:gd name="connsiteY832" fmla="*/ 3024704 h 5188232"/>
                  <a:gd name="connsiteX833" fmla="*/ 4650421 w 5097211"/>
                  <a:gd name="connsiteY833" fmla="*/ 3036591 h 5188232"/>
                  <a:gd name="connsiteX834" fmla="*/ 4650421 w 5097211"/>
                  <a:gd name="connsiteY834" fmla="*/ 3036591 h 5188232"/>
                  <a:gd name="connsiteX835" fmla="*/ 4645852 w 5097211"/>
                  <a:gd name="connsiteY835" fmla="*/ 3037883 h 5188232"/>
                  <a:gd name="connsiteX836" fmla="*/ 4645852 w 5097211"/>
                  <a:gd name="connsiteY836" fmla="*/ 3037883 h 5188232"/>
                  <a:gd name="connsiteX837" fmla="*/ 4638533 w 5097211"/>
                  <a:gd name="connsiteY837" fmla="*/ 3033842 h 5188232"/>
                  <a:gd name="connsiteX838" fmla="*/ 4728736 w 5097211"/>
                  <a:gd name="connsiteY838" fmla="*/ 2983434 h 5188232"/>
                  <a:gd name="connsiteX839" fmla="*/ 4732195 w 5097211"/>
                  <a:gd name="connsiteY839" fmla="*/ 2971838 h 5188232"/>
                  <a:gd name="connsiteX840" fmla="*/ 4732268 w 5097211"/>
                  <a:gd name="connsiteY840" fmla="*/ 2971802 h 5188232"/>
                  <a:gd name="connsiteX841" fmla="*/ 4732268 w 5097211"/>
                  <a:gd name="connsiteY841" fmla="*/ 2971802 h 5188232"/>
                  <a:gd name="connsiteX842" fmla="*/ 4743900 w 5097211"/>
                  <a:gd name="connsiteY842" fmla="*/ 2975261 h 5188232"/>
                  <a:gd name="connsiteX843" fmla="*/ 4743900 w 5097211"/>
                  <a:gd name="connsiteY843" fmla="*/ 2975261 h 5188232"/>
                  <a:gd name="connsiteX844" fmla="*/ 4740623 w 5097211"/>
                  <a:gd name="connsiteY844" fmla="*/ 2986875 h 5188232"/>
                  <a:gd name="connsiteX845" fmla="*/ 4740459 w 5097211"/>
                  <a:gd name="connsiteY845" fmla="*/ 2986966 h 5188232"/>
                  <a:gd name="connsiteX846" fmla="*/ 4740459 w 5097211"/>
                  <a:gd name="connsiteY846" fmla="*/ 2986966 h 5188232"/>
                  <a:gd name="connsiteX847" fmla="*/ 4736400 w 5097211"/>
                  <a:gd name="connsiteY847" fmla="*/ 2988004 h 5188232"/>
                  <a:gd name="connsiteX848" fmla="*/ 4736400 w 5097211"/>
                  <a:gd name="connsiteY848" fmla="*/ 2988004 h 5188232"/>
                  <a:gd name="connsiteX849" fmla="*/ 4728736 w 5097211"/>
                  <a:gd name="connsiteY849" fmla="*/ 2983434 h 5188232"/>
                  <a:gd name="connsiteX850" fmla="*/ 289993 w 5097211"/>
                  <a:gd name="connsiteY850" fmla="*/ 2964484 h 5188232"/>
                  <a:gd name="connsiteX851" fmla="*/ 287557 w 5097211"/>
                  <a:gd name="connsiteY851" fmla="*/ 2952523 h 5188232"/>
                  <a:gd name="connsiteX852" fmla="*/ 287572 w 5097211"/>
                  <a:gd name="connsiteY852" fmla="*/ 2952505 h 5188232"/>
                  <a:gd name="connsiteX853" fmla="*/ 287572 w 5097211"/>
                  <a:gd name="connsiteY853" fmla="*/ 2952505 h 5188232"/>
                  <a:gd name="connsiteX854" fmla="*/ 299419 w 5097211"/>
                  <a:gd name="connsiteY854" fmla="*/ 2950048 h 5188232"/>
                  <a:gd name="connsiteX855" fmla="*/ 299477 w 5097211"/>
                  <a:gd name="connsiteY855" fmla="*/ 2950084 h 5188232"/>
                  <a:gd name="connsiteX856" fmla="*/ 299477 w 5097211"/>
                  <a:gd name="connsiteY856" fmla="*/ 2950084 h 5188232"/>
                  <a:gd name="connsiteX857" fmla="*/ 301971 w 5097211"/>
                  <a:gd name="connsiteY857" fmla="*/ 2961990 h 5188232"/>
                  <a:gd name="connsiteX858" fmla="*/ 301971 w 5097211"/>
                  <a:gd name="connsiteY858" fmla="*/ 2961990 h 5188232"/>
                  <a:gd name="connsiteX859" fmla="*/ 294689 w 5097211"/>
                  <a:gd name="connsiteY859" fmla="*/ 2965867 h 5188232"/>
                  <a:gd name="connsiteX860" fmla="*/ 294689 w 5097211"/>
                  <a:gd name="connsiteY860" fmla="*/ 2965867 h 5188232"/>
                  <a:gd name="connsiteX861" fmla="*/ 289993 w 5097211"/>
                  <a:gd name="connsiteY861" fmla="*/ 2964484 h 5188232"/>
                  <a:gd name="connsiteX862" fmla="*/ 4819721 w 5097211"/>
                  <a:gd name="connsiteY862" fmla="*/ 2934319 h 5188232"/>
                  <a:gd name="connsiteX863" fmla="*/ 4823180 w 5097211"/>
                  <a:gd name="connsiteY863" fmla="*/ 2922741 h 5188232"/>
                  <a:gd name="connsiteX864" fmla="*/ 4823253 w 5097211"/>
                  <a:gd name="connsiteY864" fmla="*/ 2922705 h 5188232"/>
                  <a:gd name="connsiteX865" fmla="*/ 4823253 w 5097211"/>
                  <a:gd name="connsiteY865" fmla="*/ 2922705 h 5188232"/>
                  <a:gd name="connsiteX866" fmla="*/ 4834849 w 5097211"/>
                  <a:gd name="connsiteY866" fmla="*/ 2926073 h 5188232"/>
                  <a:gd name="connsiteX867" fmla="*/ 4834885 w 5097211"/>
                  <a:gd name="connsiteY867" fmla="*/ 2926145 h 5188232"/>
                  <a:gd name="connsiteX868" fmla="*/ 4834885 w 5097211"/>
                  <a:gd name="connsiteY868" fmla="*/ 2926145 h 5188232"/>
                  <a:gd name="connsiteX869" fmla="*/ 4831445 w 5097211"/>
                  <a:gd name="connsiteY869" fmla="*/ 2937851 h 5188232"/>
                  <a:gd name="connsiteX870" fmla="*/ 4831426 w 5097211"/>
                  <a:gd name="connsiteY870" fmla="*/ 2937869 h 5188232"/>
                  <a:gd name="connsiteX871" fmla="*/ 4831426 w 5097211"/>
                  <a:gd name="connsiteY871" fmla="*/ 2937869 h 5188232"/>
                  <a:gd name="connsiteX872" fmla="*/ 4827312 w 5097211"/>
                  <a:gd name="connsiteY872" fmla="*/ 2938889 h 5188232"/>
                  <a:gd name="connsiteX873" fmla="*/ 4827312 w 5097211"/>
                  <a:gd name="connsiteY873" fmla="*/ 2938889 h 5188232"/>
                  <a:gd name="connsiteX874" fmla="*/ 4819721 w 5097211"/>
                  <a:gd name="connsiteY874" fmla="*/ 2934319 h 5188232"/>
                  <a:gd name="connsiteX875" fmla="*/ 4906210 w 5097211"/>
                  <a:gd name="connsiteY875" fmla="*/ 2878068 h 5188232"/>
                  <a:gd name="connsiteX876" fmla="*/ 4907248 w 5097211"/>
                  <a:gd name="connsiteY876" fmla="*/ 2865925 h 5188232"/>
                  <a:gd name="connsiteX877" fmla="*/ 4907248 w 5097211"/>
                  <a:gd name="connsiteY877" fmla="*/ 2865925 h 5188232"/>
                  <a:gd name="connsiteX878" fmla="*/ 4919408 w 5097211"/>
                  <a:gd name="connsiteY878" fmla="*/ 2866963 h 5188232"/>
                  <a:gd name="connsiteX879" fmla="*/ 4919408 w 5097211"/>
                  <a:gd name="connsiteY879" fmla="*/ 2866963 h 5188232"/>
                  <a:gd name="connsiteX880" fmla="*/ 4918389 w 5097211"/>
                  <a:gd name="connsiteY880" fmla="*/ 2879105 h 5188232"/>
                  <a:gd name="connsiteX881" fmla="*/ 4918370 w 5097211"/>
                  <a:gd name="connsiteY881" fmla="*/ 2879105 h 5188232"/>
                  <a:gd name="connsiteX882" fmla="*/ 4918370 w 5097211"/>
                  <a:gd name="connsiteY882" fmla="*/ 2879105 h 5188232"/>
                  <a:gd name="connsiteX883" fmla="*/ 4912909 w 5097211"/>
                  <a:gd name="connsiteY883" fmla="*/ 2881163 h 5188232"/>
                  <a:gd name="connsiteX884" fmla="*/ 4912909 w 5097211"/>
                  <a:gd name="connsiteY884" fmla="*/ 2881163 h 5188232"/>
                  <a:gd name="connsiteX885" fmla="*/ 4906210 w 5097211"/>
                  <a:gd name="connsiteY885" fmla="*/ 2878068 h 5188232"/>
                  <a:gd name="connsiteX886" fmla="*/ 338744 w 5097211"/>
                  <a:gd name="connsiteY886" fmla="*/ 2873426 h 5188232"/>
                  <a:gd name="connsiteX887" fmla="*/ 333698 w 5097211"/>
                  <a:gd name="connsiteY887" fmla="*/ 2862448 h 5188232"/>
                  <a:gd name="connsiteX888" fmla="*/ 333756 w 5097211"/>
                  <a:gd name="connsiteY888" fmla="*/ 2862303 h 5188232"/>
                  <a:gd name="connsiteX889" fmla="*/ 333756 w 5097211"/>
                  <a:gd name="connsiteY889" fmla="*/ 2862303 h 5188232"/>
                  <a:gd name="connsiteX890" fmla="*/ 333756 w 5097211"/>
                  <a:gd name="connsiteY890" fmla="*/ 2862394 h 5188232"/>
                  <a:gd name="connsiteX891" fmla="*/ 333756 w 5097211"/>
                  <a:gd name="connsiteY891" fmla="*/ 2862394 h 5188232"/>
                  <a:gd name="connsiteX892" fmla="*/ 344841 w 5097211"/>
                  <a:gd name="connsiteY892" fmla="*/ 2857297 h 5188232"/>
                  <a:gd name="connsiteX893" fmla="*/ 344861 w 5097211"/>
                  <a:gd name="connsiteY893" fmla="*/ 2857297 h 5188232"/>
                  <a:gd name="connsiteX894" fmla="*/ 344861 w 5097211"/>
                  <a:gd name="connsiteY894" fmla="*/ 2857297 h 5188232"/>
                  <a:gd name="connsiteX895" fmla="*/ 349848 w 5097211"/>
                  <a:gd name="connsiteY895" fmla="*/ 2868420 h 5188232"/>
                  <a:gd name="connsiteX896" fmla="*/ 349848 w 5097211"/>
                  <a:gd name="connsiteY896" fmla="*/ 2868420 h 5188232"/>
                  <a:gd name="connsiteX897" fmla="*/ 341766 w 5097211"/>
                  <a:gd name="connsiteY897" fmla="*/ 2874008 h 5188232"/>
                  <a:gd name="connsiteX898" fmla="*/ 341766 w 5097211"/>
                  <a:gd name="connsiteY898" fmla="*/ 2874008 h 5188232"/>
                  <a:gd name="connsiteX899" fmla="*/ 338671 w 5097211"/>
                  <a:gd name="connsiteY899" fmla="*/ 2873426 h 5188232"/>
                  <a:gd name="connsiteX900" fmla="*/ 4978754 w 5097211"/>
                  <a:gd name="connsiteY900" fmla="*/ 2804668 h 5188232"/>
                  <a:gd name="connsiteX901" fmla="*/ 4977116 w 5097211"/>
                  <a:gd name="connsiteY901" fmla="*/ 2792508 h 5188232"/>
                  <a:gd name="connsiteX902" fmla="*/ 4977116 w 5097211"/>
                  <a:gd name="connsiteY902" fmla="*/ 2792508 h 5188232"/>
                  <a:gd name="connsiteX903" fmla="*/ 4989076 w 5097211"/>
                  <a:gd name="connsiteY903" fmla="*/ 2790705 h 5188232"/>
                  <a:gd name="connsiteX904" fmla="*/ 4989185 w 5097211"/>
                  <a:gd name="connsiteY904" fmla="*/ 2790778 h 5188232"/>
                  <a:gd name="connsiteX905" fmla="*/ 4989185 w 5097211"/>
                  <a:gd name="connsiteY905" fmla="*/ 2790778 h 5188232"/>
                  <a:gd name="connsiteX906" fmla="*/ 4990824 w 5097211"/>
                  <a:gd name="connsiteY906" fmla="*/ 2802848 h 5188232"/>
                  <a:gd name="connsiteX907" fmla="*/ 4990824 w 5097211"/>
                  <a:gd name="connsiteY907" fmla="*/ 2802848 h 5188232"/>
                  <a:gd name="connsiteX908" fmla="*/ 4983924 w 5097211"/>
                  <a:gd name="connsiteY908" fmla="*/ 2806288 h 5188232"/>
                  <a:gd name="connsiteX909" fmla="*/ 4983924 w 5097211"/>
                  <a:gd name="connsiteY909" fmla="*/ 2806288 h 5188232"/>
                  <a:gd name="connsiteX910" fmla="*/ 4978681 w 5097211"/>
                  <a:gd name="connsiteY910" fmla="*/ 2804668 h 5188232"/>
                  <a:gd name="connsiteX911" fmla="*/ 366323 w 5097211"/>
                  <a:gd name="connsiteY911" fmla="*/ 2773994 h 5188232"/>
                  <a:gd name="connsiteX912" fmla="*/ 359023 w 5097211"/>
                  <a:gd name="connsiteY912" fmla="*/ 2764382 h 5188232"/>
                  <a:gd name="connsiteX913" fmla="*/ 359042 w 5097211"/>
                  <a:gd name="connsiteY913" fmla="*/ 2764254 h 5188232"/>
                  <a:gd name="connsiteX914" fmla="*/ 359042 w 5097211"/>
                  <a:gd name="connsiteY914" fmla="*/ 2764254 h 5188232"/>
                  <a:gd name="connsiteX915" fmla="*/ 368872 w 5097211"/>
                  <a:gd name="connsiteY915" fmla="*/ 2756973 h 5188232"/>
                  <a:gd name="connsiteX916" fmla="*/ 368872 w 5097211"/>
                  <a:gd name="connsiteY916" fmla="*/ 2756973 h 5188232"/>
                  <a:gd name="connsiteX917" fmla="*/ 376161 w 5097211"/>
                  <a:gd name="connsiteY917" fmla="*/ 2766657 h 5188232"/>
                  <a:gd name="connsiteX918" fmla="*/ 376154 w 5097211"/>
                  <a:gd name="connsiteY918" fmla="*/ 2766712 h 5188232"/>
                  <a:gd name="connsiteX919" fmla="*/ 376154 w 5097211"/>
                  <a:gd name="connsiteY919" fmla="*/ 2766712 h 5188232"/>
                  <a:gd name="connsiteX920" fmla="*/ 367707 w 5097211"/>
                  <a:gd name="connsiteY920" fmla="*/ 2774121 h 5188232"/>
                  <a:gd name="connsiteX921" fmla="*/ 367707 w 5097211"/>
                  <a:gd name="connsiteY921" fmla="*/ 2774121 h 5188232"/>
                  <a:gd name="connsiteX922" fmla="*/ 366323 w 5097211"/>
                  <a:gd name="connsiteY922" fmla="*/ 2773994 h 5188232"/>
                  <a:gd name="connsiteX923" fmla="*/ 5032966 w 5097211"/>
                  <a:gd name="connsiteY923" fmla="*/ 2716850 h 5188232"/>
                  <a:gd name="connsiteX924" fmla="*/ 5028579 w 5097211"/>
                  <a:gd name="connsiteY924" fmla="*/ 2705655 h 5188232"/>
                  <a:gd name="connsiteX925" fmla="*/ 5028652 w 5097211"/>
                  <a:gd name="connsiteY925" fmla="*/ 2705491 h 5188232"/>
                  <a:gd name="connsiteX926" fmla="*/ 5028652 w 5097211"/>
                  <a:gd name="connsiteY926" fmla="*/ 2705491 h 5188232"/>
                  <a:gd name="connsiteX927" fmla="*/ 5039811 w 5097211"/>
                  <a:gd name="connsiteY927" fmla="*/ 2701085 h 5188232"/>
                  <a:gd name="connsiteX928" fmla="*/ 5040030 w 5097211"/>
                  <a:gd name="connsiteY928" fmla="*/ 2701177 h 5188232"/>
                  <a:gd name="connsiteX929" fmla="*/ 5040030 w 5097211"/>
                  <a:gd name="connsiteY929" fmla="*/ 2701177 h 5188232"/>
                  <a:gd name="connsiteX930" fmla="*/ 5044362 w 5097211"/>
                  <a:gd name="connsiteY930" fmla="*/ 2712481 h 5188232"/>
                  <a:gd name="connsiteX931" fmla="*/ 5044326 w 5097211"/>
                  <a:gd name="connsiteY931" fmla="*/ 2712554 h 5188232"/>
                  <a:gd name="connsiteX932" fmla="*/ 5044326 w 5097211"/>
                  <a:gd name="connsiteY932" fmla="*/ 2712554 h 5188232"/>
                  <a:gd name="connsiteX933" fmla="*/ 5036498 w 5097211"/>
                  <a:gd name="connsiteY933" fmla="*/ 2717633 h 5188232"/>
                  <a:gd name="connsiteX934" fmla="*/ 5036498 w 5097211"/>
                  <a:gd name="connsiteY934" fmla="*/ 2717633 h 5188232"/>
                  <a:gd name="connsiteX935" fmla="*/ 5032966 w 5097211"/>
                  <a:gd name="connsiteY935" fmla="*/ 2716850 h 5188232"/>
                  <a:gd name="connsiteX936" fmla="*/ 362628 w 5097211"/>
                  <a:gd name="connsiteY936" fmla="*/ 2663002 h 5188232"/>
                  <a:gd name="connsiteX937" fmla="*/ 370638 w 5097211"/>
                  <a:gd name="connsiteY937" fmla="*/ 2653790 h 5188232"/>
                  <a:gd name="connsiteX938" fmla="*/ 370638 w 5097211"/>
                  <a:gd name="connsiteY938" fmla="*/ 2653790 h 5188232"/>
                  <a:gd name="connsiteX939" fmla="*/ 379846 w 5097211"/>
                  <a:gd name="connsiteY939" fmla="*/ 2661764 h 5188232"/>
                  <a:gd name="connsiteX940" fmla="*/ 379849 w 5097211"/>
                  <a:gd name="connsiteY940" fmla="*/ 2661800 h 5188232"/>
                  <a:gd name="connsiteX941" fmla="*/ 379849 w 5097211"/>
                  <a:gd name="connsiteY941" fmla="*/ 2661800 h 5188232"/>
                  <a:gd name="connsiteX942" fmla="*/ 371912 w 5097211"/>
                  <a:gd name="connsiteY942" fmla="*/ 2671012 h 5188232"/>
                  <a:gd name="connsiteX943" fmla="*/ 371220 w 5097211"/>
                  <a:gd name="connsiteY943" fmla="*/ 2671012 h 5188232"/>
                  <a:gd name="connsiteX944" fmla="*/ 362628 w 5097211"/>
                  <a:gd name="connsiteY944" fmla="*/ 2663002 h 5188232"/>
                  <a:gd name="connsiteX945" fmla="*/ 5066480 w 5097211"/>
                  <a:gd name="connsiteY945" fmla="*/ 2619311 h 5188232"/>
                  <a:gd name="connsiteX946" fmla="*/ 5059800 w 5097211"/>
                  <a:gd name="connsiteY946" fmla="*/ 2609226 h 5188232"/>
                  <a:gd name="connsiteX947" fmla="*/ 5059836 w 5097211"/>
                  <a:gd name="connsiteY947" fmla="*/ 2609062 h 5188232"/>
                  <a:gd name="connsiteX948" fmla="*/ 5059836 w 5097211"/>
                  <a:gd name="connsiteY948" fmla="*/ 2609062 h 5188232"/>
                  <a:gd name="connsiteX949" fmla="*/ 5070012 w 5097211"/>
                  <a:gd name="connsiteY949" fmla="*/ 2602345 h 5188232"/>
                  <a:gd name="connsiteX950" fmla="*/ 5070012 w 5097211"/>
                  <a:gd name="connsiteY950" fmla="*/ 2602345 h 5188232"/>
                  <a:gd name="connsiteX951" fmla="*/ 5076675 w 5097211"/>
                  <a:gd name="connsiteY951" fmla="*/ 2612357 h 5188232"/>
                  <a:gd name="connsiteX952" fmla="*/ 5076639 w 5097211"/>
                  <a:gd name="connsiteY952" fmla="*/ 2612521 h 5188232"/>
                  <a:gd name="connsiteX953" fmla="*/ 5076639 w 5097211"/>
                  <a:gd name="connsiteY953" fmla="*/ 2612521 h 5188232"/>
                  <a:gd name="connsiteX954" fmla="*/ 5068283 w 5097211"/>
                  <a:gd name="connsiteY954" fmla="*/ 2619403 h 5188232"/>
                  <a:gd name="connsiteX955" fmla="*/ 5068283 w 5097211"/>
                  <a:gd name="connsiteY955" fmla="*/ 2619403 h 5188232"/>
                  <a:gd name="connsiteX956" fmla="*/ 5066480 w 5097211"/>
                  <a:gd name="connsiteY956" fmla="*/ 2619330 h 5188232"/>
                  <a:gd name="connsiteX957" fmla="*/ 344278 w 5097211"/>
                  <a:gd name="connsiteY957" fmla="*/ 2563388 h 5188232"/>
                  <a:gd name="connsiteX958" fmla="*/ 350049 w 5097211"/>
                  <a:gd name="connsiteY958" fmla="*/ 2552629 h 5188232"/>
                  <a:gd name="connsiteX959" fmla="*/ 350049 w 5097211"/>
                  <a:gd name="connsiteY959" fmla="*/ 2552629 h 5188232"/>
                  <a:gd name="connsiteX960" fmla="*/ 360735 w 5097211"/>
                  <a:gd name="connsiteY960" fmla="*/ 2558491 h 5188232"/>
                  <a:gd name="connsiteX961" fmla="*/ 360735 w 5097211"/>
                  <a:gd name="connsiteY961" fmla="*/ 2558491 h 5188232"/>
                  <a:gd name="connsiteX962" fmla="*/ 355002 w 5097211"/>
                  <a:gd name="connsiteY962" fmla="*/ 2569140 h 5188232"/>
                  <a:gd name="connsiteX963" fmla="*/ 354964 w 5097211"/>
                  <a:gd name="connsiteY963" fmla="*/ 2569158 h 5188232"/>
                  <a:gd name="connsiteX964" fmla="*/ 354964 w 5097211"/>
                  <a:gd name="connsiteY964" fmla="*/ 2569158 h 5188232"/>
                  <a:gd name="connsiteX965" fmla="*/ 352561 w 5097211"/>
                  <a:gd name="connsiteY965" fmla="*/ 2569505 h 5188232"/>
                  <a:gd name="connsiteX966" fmla="*/ 352561 w 5097211"/>
                  <a:gd name="connsiteY966" fmla="*/ 2569505 h 5188232"/>
                  <a:gd name="connsiteX967" fmla="*/ 344351 w 5097211"/>
                  <a:gd name="connsiteY967" fmla="*/ 2563406 h 5188232"/>
                  <a:gd name="connsiteX968" fmla="*/ 5069594 w 5097211"/>
                  <a:gd name="connsiteY968" fmla="*/ 2508247 h 5188232"/>
                  <a:gd name="connsiteX969" fmla="*/ 5077931 w 5097211"/>
                  <a:gd name="connsiteY969" fmla="*/ 2499545 h 5188232"/>
                  <a:gd name="connsiteX970" fmla="*/ 5078113 w 5097211"/>
                  <a:gd name="connsiteY970" fmla="*/ 2499545 h 5188232"/>
                  <a:gd name="connsiteX971" fmla="*/ 5078113 w 5097211"/>
                  <a:gd name="connsiteY971" fmla="*/ 2499545 h 5188232"/>
                  <a:gd name="connsiteX972" fmla="*/ 5086833 w 5097211"/>
                  <a:gd name="connsiteY972" fmla="*/ 2508083 h 5188232"/>
                  <a:gd name="connsiteX973" fmla="*/ 5086833 w 5097211"/>
                  <a:gd name="connsiteY973" fmla="*/ 2508083 h 5188232"/>
                  <a:gd name="connsiteX974" fmla="*/ 5078295 w 5097211"/>
                  <a:gd name="connsiteY974" fmla="*/ 2516785 h 5188232"/>
                  <a:gd name="connsiteX975" fmla="*/ 5078204 w 5097211"/>
                  <a:gd name="connsiteY975" fmla="*/ 2516785 h 5188232"/>
                  <a:gd name="connsiteX976" fmla="*/ 5069667 w 5097211"/>
                  <a:gd name="connsiteY976" fmla="*/ 2508265 h 5188232"/>
                  <a:gd name="connsiteX977" fmla="*/ 304811 w 5097211"/>
                  <a:gd name="connsiteY977" fmla="*/ 2470182 h 5188232"/>
                  <a:gd name="connsiteX978" fmla="*/ 304811 w 5097211"/>
                  <a:gd name="connsiteY978" fmla="*/ 2470182 h 5188232"/>
                  <a:gd name="connsiteX979" fmla="*/ 308051 w 5097211"/>
                  <a:gd name="connsiteY979" fmla="*/ 2458494 h 5188232"/>
                  <a:gd name="connsiteX980" fmla="*/ 308088 w 5097211"/>
                  <a:gd name="connsiteY980" fmla="*/ 2458476 h 5188232"/>
                  <a:gd name="connsiteX981" fmla="*/ 308088 w 5097211"/>
                  <a:gd name="connsiteY981" fmla="*/ 2458476 h 5188232"/>
                  <a:gd name="connsiteX982" fmla="*/ 319884 w 5097211"/>
                  <a:gd name="connsiteY982" fmla="*/ 2461753 h 5188232"/>
                  <a:gd name="connsiteX983" fmla="*/ 319884 w 5097211"/>
                  <a:gd name="connsiteY983" fmla="*/ 2461753 h 5188232"/>
                  <a:gd name="connsiteX984" fmla="*/ 316535 w 5097211"/>
                  <a:gd name="connsiteY984" fmla="*/ 2473459 h 5188232"/>
                  <a:gd name="connsiteX985" fmla="*/ 316535 w 5097211"/>
                  <a:gd name="connsiteY985" fmla="*/ 2473459 h 5188232"/>
                  <a:gd name="connsiteX986" fmla="*/ 312311 w 5097211"/>
                  <a:gd name="connsiteY986" fmla="*/ 2474587 h 5188232"/>
                  <a:gd name="connsiteX987" fmla="*/ 312311 w 5097211"/>
                  <a:gd name="connsiteY987" fmla="*/ 2474587 h 5188232"/>
                  <a:gd name="connsiteX988" fmla="*/ 304811 w 5097211"/>
                  <a:gd name="connsiteY988" fmla="*/ 2470182 h 5188232"/>
                  <a:gd name="connsiteX989" fmla="*/ 5057961 w 5097211"/>
                  <a:gd name="connsiteY989" fmla="*/ 2407559 h 5188232"/>
                  <a:gd name="connsiteX990" fmla="*/ 5057961 w 5097211"/>
                  <a:gd name="connsiteY990" fmla="*/ 2407559 h 5188232"/>
                  <a:gd name="connsiteX991" fmla="*/ 5064351 w 5097211"/>
                  <a:gd name="connsiteY991" fmla="*/ 2397310 h 5188232"/>
                  <a:gd name="connsiteX992" fmla="*/ 5064424 w 5097211"/>
                  <a:gd name="connsiteY992" fmla="*/ 2397292 h 5188232"/>
                  <a:gd name="connsiteX993" fmla="*/ 5064424 w 5097211"/>
                  <a:gd name="connsiteY993" fmla="*/ 2397292 h 5188232"/>
                  <a:gd name="connsiteX994" fmla="*/ 5074764 w 5097211"/>
                  <a:gd name="connsiteY994" fmla="*/ 2403754 h 5188232"/>
                  <a:gd name="connsiteX995" fmla="*/ 5074764 w 5097211"/>
                  <a:gd name="connsiteY995" fmla="*/ 2403754 h 5188232"/>
                  <a:gd name="connsiteX996" fmla="*/ 5068301 w 5097211"/>
                  <a:gd name="connsiteY996" fmla="*/ 2414094 h 5188232"/>
                  <a:gd name="connsiteX997" fmla="*/ 5068301 w 5097211"/>
                  <a:gd name="connsiteY997" fmla="*/ 2414094 h 5188232"/>
                  <a:gd name="connsiteX998" fmla="*/ 5066317 w 5097211"/>
                  <a:gd name="connsiteY998" fmla="*/ 2414276 h 5188232"/>
                  <a:gd name="connsiteX999" fmla="*/ 5066317 w 5097211"/>
                  <a:gd name="connsiteY999" fmla="*/ 2414276 h 5188232"/>
                  <a:gd name="connsiteX1000" fmla="*/ 5057943 w 5097211"/>
                  <a:gd name="connsiteY1000" fmla="*/ 2407559 h 5188232"/>
                  <a:gd name="connsiteX1001" fmla="*/ 247085 w 5097211"/>
                  <a:gd name="connsiteY1001" fmla="*/ 2385204 h 5188232"/>
                  <a:gd name="connsiteX1002" fmla="*/ 249506 w 5097211"/>
                  <a:gd name="connsiteY1002" fmla="*/ 2373226 h 5188232"/>
                  <a:gd name="connsiteX1003" fmla="*/ 249506 w 5097211"/>
                  <a:gd name="connsiteY1003" fmla="*/ 2373226 h 5188232"/>
                  <a:gd name="connsiteX1004" fmla="*/ 261466 w 5097211"/>
                  <a:gd name="connsiteY1004" fmla="*/ 2375628 h 5188232"/>
                  <a:gd name="connsiteX1005" fmla="*/ 261466 w 5097211"/>
                  <a:gd name="connsiteY1005" fmla="*/ 2375628 h 5188232"/>
                  <a:gd name="connsiteX1006" fmla="*/ 259111 w 5097211"/>
                  <a:gd name="connsiteY1006" fmla="*/ 2387571 h 5188232"/>
                  <a:gd name="connsiteX1007" fmla="*/ 259063 w 5097211"/>
                  <a:gd name="connsiteY1007" fmla="*/ 2387607 h 5188232"/>
                  <a:gd name="connsiteX1008" fmla="*/ 259063 w 5097211"/>
                  <a:gd name="connsiteY1008" fmla="*/ 2387607 h 5188232"/>
                  <a:gd name="connsiteX1009" fmla="*/ 254330 w 5097211"/>
                  <a:gd name="connsiteY1009" fmla="*/ 2389081 h 5188232"/>
                  <a:gd name="connsiteX1010" fmla="*/ 254330 w 5097211"/>
                  <a:gd name="connsiteY1010" fmla="*/ 2389081 h 5188232"/>
                  <a:gd name="connsiteX1011" fmla="*/ 247085 w 5097211"/>
                  <a:gd name="connsiteY1011" fmla="*/ 2385204 h 5188232"/>
                  <a:gd name="connsiteX1012" fmla="*/ 5025120 w 5097211"/>
                  <a:gd name="connsiteY1012" fmla="*/ 2311713 h 5188232"/>
                  <a:gd name="connsiteX1013" fmla="*/ 5029199 w 5097211"/>
                  <a:gd name="connsiteY1013" fmla="*/ 2300262 h 5188232"/>
                  <a:gd name="connsiteX1014" fmla="*/ 5029253 w 5097211"/>
                  <a:gd name="connsiteY1014" fmla="*/ 2300244 h 5188232"/>
                  <a:gd name="connsiteX1015" fmla="*/ 5029253 w 5097211"/>
                  <a:gd name="connsiteY1015" fmla="*/ 2300244 h 5188232"/>
                  <a:gd name="connsiteX1016" fmla="*/ 5040703 w 5097211"/>
                  <a:gd name="connsiteY1016" fmla="*/ 2304340 h 5188232"/>
                  <a:gd name="connsiteX1017" fmla="*/ 5040722 w 5097211"/>
                  <a:gd name="connsiteY1017" fmla="*/ 2304395 h 5188232"/>
                  <a:gd name="connsiteX1018" fmla="*/ 5040722 w 5097211"/>
                  <a:gd name="connsiteY1018" fmla="*/ 2304395 h 5188232"/>
                  <a:gd name="connsiteX1019" fmla="*/ 5036571 w 5097211"/>
                  <a:gd name="connsiteY1019" fmla="*/ 2315845 h 5188232"/>
                  <a:gd name="connsiteX1020" fmla="*/ 5036571 w 5097211"/>
                  <a:gd name="connsiteY1020" fmla="*/ 2315845 h 5188232"/>
                  <a:gd name="connsiteX1021" fmla="*/ 5032930 w 5097211"/>
                  <a:gd name="connsiteY1021" fmla="*/ 2316701 h 5188232"/>
                  <a:gd name="connsiteX1022" fmla="*/ 5032930 w 5097211"/>
                  <a:gd name="connsiteY1022" fmla="*/ 2316701 h 5188232"/>
                  <a:gd name="connsiteX1023" fmla="*/ 5025120 w 5097211"/>
                  <a:gd name="connsiteY1023" fmla="*/ 2311749 h 5188232"/>
                  <a:gd name="connsiteX1024" fmla="*/ 198753 w 5097211"/>
                  <a:gd name="connsiteY1024" fmla="*/ 2291925 h 5188232"/>
                  <a:gd name="connsiteX1025" fmla="*/ 203677 w 5097211"/>
                  <a:gd name="connsiteY1025" fmla="*/ 2280838 h 5188232"/>
                  <a:gd name="connsiteX1026" fmla="*/ 203741 w 5097211"/>
                  <a:gd name="connsiteY1026" fmla="*/ 2280820 h 5188232"/>
                  <a:gd name="connsiteX1027" fmla="*/ 203741 w 5097211"/>
                  <a:gd name="connsiteY1027" fmla="*/ 2280820 h 5188232"/>
                  <a:gd name="connsiteX1028" fmla="*/ 214863 w 5097211"/>
                  <a:gd name="connsiteY1028" fmla="*/ 2285735 h 5188232"/>
                  <a:gd name="connsiteX1029" fmla="*/ 214863 w 5097211"/>
                  <a:gd name="connsiteY1029" fmla="*/ 2285735 h 5188232"/>
                  <a:gd name="connsiteX1030" fmla="*/ 209948 w 5097211"/>
                  <a:gd name="connsiteY1030" fmla="*/ 2296931 h 5188232"/>
                  <a:gd name="connsiteX1031" fmla="*/ 209948 w 5097211"/>
                  <a:gd name="connsiteY1031" fmla="*/ 2296931 h 5188232"/>
                  <a:gd name="connsiteX1032" fmla="*/ 206853 w 5097211"/>
                  <a:gd name="connsiteY1032" fmla="*/ 2297514 h 5188232"/>
                  <a:gd name="connsiteX1033" fmla="*/ 206853 w 5097211"/>
                  <a:gd name="connsiteY1033" fmla="*/ 2297514 h 5188232"/>
                  <a:gd name="connsiteX1034" fmla="*/ 198753 w 5097211"/>
                  <a:gd name="connsiteY1034" fmla="*/ 2291925 h 5188232"/>
                  <a:gd name="connsiteX1035" fmla="*/ 4972146 w 5097211"/>
                  <a:gd name="connsiteY1035" fmla="*/ 2225425 h 5188232"/>
                  <a:gd name="connsiteX1036" fmla="*/ 4973602 w 5097211"/>
                  <a:gd name="connsiteY1036" fmla="*/ 2213355 h 5188232"/>
                  <a:gd name="connsiteX1037" fmla="*/ 4973602 w 5097211"/>
                  <a:gd name="connsiteY1037" fmla="*/ 2213355 h 5188232"/>
                  <a:gd name="connsiteX1038" fmla="*/ 4985763 w 5097211"/>
                  <a:gd name="connsiteY1038" fmla="*/ 2214811 h 5188232"/>
                  <a:gd name="connsiteX1039" fmla="*/ 4985763 w 5097211"/>
                  <a:gd name="connsiteY1039" fmla="*/ 2214811 h 5188232"/>
                  <a:gd name="connsiteX1040" fmla="*/ 4984288 w 5097211"/>
                  <a:gd name="connsiteY1040" fmla="*/ 2226826 h 5188232"/>
                  <a:gd name="connsiteX1041" fmla="*/ 4984215 w 5097211"/>
                  <a:gd name="connsiteY1041" fmla="*/ 2226881 h 5188232"/>
                  <a:gd name="connsiteX1042" fmla="*/ 4984215 w 5097211"/>
                  <a:gd name="connsiteY1042" fmla="*/ 2226881 h 5188232"/>
                  <a:gd name="connsiteX1043" fmla="*/ 4978954 w 5097211"/>
                  <a:gd name="connsiteY1043" fmla="*/ 2228701 h 5188232"/>
                  <a:gd name="connsiteX1044" fmla="*/ 4978954 w 5097211"/>
                  <a:gd name="connsiteY1044" fmla="*/ 2228701 h 5188232"/>
                  <a:gd name="connsiteX1045" fmla="*/ 4972146 w 5097211"/>
                  <a:gd name="connsiteY1045" fmla="*/ 2225425 h 5188232"/>
                  <a:gd name="connsiteX1046" fmla="*/ 171956 w 5097211"/>
                  <a:gd name="connsiteY1046" fmla="*/ 2190418 h 5188232"/>
                  <a:gd name="connsiteX1047" fmla="*/ 171956 w 5097211"/>
                  <a:gd name="connsiteY1047" fmla="*/ 2190418 h 5188232"/>
                  <a:gd name="connsiteX1048" fmla="*/ 179123 w 5097211"/>
                  <a:gd name="connsiteY1048" fmla="*/ 2180605 h 5188232"/>
                  <a:gd name="connsiteX1049" fmla="*/ 179238 w 5097211"/>
                  <a:gd name="connsiteY1049" fmla="*/ 2180587 h 5188232"/>
                  <a:gd name="connsiteX1050" fmla="*/ 179238 w 5097211"/>
                  <a:gd name="connsiteY1050" fmla="*/ 2180587 h 5188232"/>
                  <a:gd name="connsiteX1051" fmla="*/ 189057 w 5097211"/>
                  <a:gd name="connsiteY1051" fmla="*/ 2187796 h 5188232"/>
                  <a:gd name="connsiteX1052" fmla="*/ 189068 w 5097211"/>
                  <a:gd name="connsiteY1052" fmla="*/ 2187869 h 5188232"/>
                  <a:gd name="connsiteX1053" fmla="*/ 189068 w 5097211"/>
                  <a:gd name="connsiteY1053" fmla="*/ 2187869 h 5188232"/>
                  <a:gd name="connsiteX1054" fmla="*/ 181786 w 5097211"/>
                  <a:gd name="connsiteY1054" fmla="*/ 2197681 h 5188232"/>
                  <a:gd name="connsiteX1055" fmla="*/ 181786 w 5097211"/>
                  <a:gd name="connsiteY1055" fmla="*/ 2197681 h 5188232"/>
                  <a:gd name="connsiteX1056" fmla="*/ 180494 w 5097211"/>
                  <a:gd name="connsiteY1056" fmla="*/ 2197681 h 5188232"/>
                  <a:gd name="connsiteX1057" fmla="*/ 180494 w 5097211"/>
                  <a:gd name="connsiteY1057" fmla="*/ 2197681 h 5188232"/>
                  <a:gd name="connsiteX1058" fmla="*/ 171956 w 5097211"/>
                  <a:gd name="connsiteY1058" fmla="*/ 2190418 h 5188232"/>
                  <a:gd name="connsiteX1059" fmla="*/ 4901440 w 5097211"/>
                  <a:gd name="connsiteY1059" fmla="*/ 2153026 h 5188232"/>
                  <a:gd name="connsiteX1060" fmla="*/ 4900112 w 5097211"/>
                  <a:gd name="connsiteY1060" fmla="*/ 2141029 h 5188232"/>
                  <a:gd name="connsiteX1061" fmla="*/ 4900166 w 5097211"/>
                  <a:gd name="connsiteY1061" fmla="*/ 2140956 h 5188232"/>
                  <a:gd name="connsiteX1062" fmla="*/ 4900166 w 5097211"/>
                  <a:gd name="connsiteY1062" fmla="*/ 2140956 h 5188232"/>
                  <a:gd name="connsiteX1063" fmla="*/ 4912272 w 5097211"/>
                  <a:gd name="connsiteY1063" fmla="*/ 2139646 h 5188232"/>
                  <a:gd name="connsiteX1064" fmla="*/ 4912290 w 5097211"/>
                  <a:gd name="connsiteY1064" fmla="*/ 2139664 h 5188232"/>
                  <a:gd name="connsiteX1065" fmla="*/ 4912290 w 5097211"/>
                  <a:gd name="connsiteY1065" fmla="*/ 2139664 h 5188232"/>
                  <a:gd name="connsiteX1066" fmla="*/ 4913510 w 5097211"/>
                  <a:gd name="connsiteY1066" fmla="*/ 2151824 h 5188232"/>
                  <a:gd name="connsiteX1067" fmla="*/ 4913510 w 5097211"/>
                  <a:gd name="connsiteY1067" fmla="*/ 2151824 h 5188232"/>
                  <a:gd name="connsiteX1068" fmla="*/ 4906865 w 5097211"/>
                  <a:gd name="connsiteY1068" fmla="*/ 2154992 h 5188232"/>
                  <a:gd name="connsiteX1069" fmla="*/ 4906865 w 5097211"/>
                  <a:gd name="connsiteY1069" fmla="*/ 2154992 h 5188232"/>
                  <a:gd name="connsiteX1070" fmla="*/ 4901477 w 5097211"/>
                  <a:gd name="connsiteY1070" fmla="*/ 2153044 h 5188232"/>
                  <a:gd name="connsiteX1071" fmla="*/ 4816408 w 5097211"/>
                  <a:gd name="connsiteY1071" fmla="*/ 2097976 h 5188232"/>
                  <a:gd name="connsiteX1072" fmla="*/ 4812622 w 5097211"/>
                  <a:gd name="connsiteY1072" fmla="*/ 2086416 h 5188232"/>
                  <a:gd name="connsiteX1073" fmla="*/ 4812622 w 5097211"/>
                  <a:gd name="connsiteY1073" fmla="*/ 2086416 h 5188232"/>
                  <a:gd name="connsiteX1074" fmla="*/ 4824072 w 5097211"/>
                  <a:gd name="connsiteY1074" fmla="*/ 2082484 h 5188232"/>
                  <a:gd name="connsiteX1075" fmla="*/ 4824163 w 5097211"/>
                  <a:gd name="connsiteY1075" fmla="*/ 2082539 h 5188232"/>
                  <a:gd name="connsiteX1076" fmla="*/ 4824163 w 5097211"/>
                  <a:gd name="connsiteY1076" fmla="*/ 2082539 h 5188232"/>
                  <a:gd name="connsiteX1077" fmla="*/ 4827949 w 5097211"/>
                  <a:gd name="connsiteY1077" fmla="*/ 2094171 h 5188232"/>
                  <a:gd name="connsiteX1078" fmla="*/ 4827949 w 5097211"/>
                  <a:gd name="connsiteY1078" fmla="*/ 2094171 h 5188232"/>
                  <a:gd name="connsiteX1079" fmla="*/ 4820285 w 5097211"/>
                  <a:gd name="connsiteY1079" fmla="*/ 2098904 h 5188232"/>
                  <a:gd name="connsiteX1080" fmla="*/ 4820285 w 5097211"/>
                  <a:gd name="connsiteY1080" fmla="*/ 2098904 h 5188232"/>
                  <a:gd name="connsiteX1081" fmla="*/ 4816444 w 5097211"/>
                  <a:gd name="connsiteY1081" fmla="*/ 2097994 h 5188232"/>
                  <a:gd name="connsiteX1082" fmla="*/ 175797 w 5097211"/>
                  <a:gd name="connsiteY1082" fmla="*/ 2094608 h 5188232"/>
                  <a:gd name="connsiteX1083" fmla="*/ 167787 w 5097211"/>
                  <a:gd name="connsiteY1083" fmla="*/ 2085397 h 5188232"/>
                  <a:gd name="connsiteX1084" fmla="*/ 167787 w 5097211"/>
                  <a:gd name="connsiteY1084" fmla="*/ 2085397 h 5188232"/>
                  <a:gd name="connsiteX1085" fmla="*/ 176998 w 5097211"/>
                  <a:gd name="connsiteY1085" fmla="*/ 2077369 h 5188232"/>
                  <a:gd name="connsiteX1086" fmla="*/ 176998 w 5097211"/>
                  <a:gd name="connsiteY1086" fmla="*/ 2077369 h 5188232"/>
                  <a:gd name="connsiteX1087" fmla="*/ 185008 w 5097211"/>
                  <a:gd name="connsiteY1087" fmla="*/ 2086598 h 5188232"/>
                  <a:gd name="connsiteX1088" fmla="*/ 185008 w 5097211"/>
                  <a:gd name="connsiteY1088" fmla="*/ 2086598 h 5188232"/>
                  <a:gd name="connsiteX1089" fmla="*/ 176398 w 5097211"/>
                  <a:gd name="connsiteY1089" fmla="*/ 2094608 h 5188232"/>
                  <a:gd name="connsiteX1090" fmla="*/ 175797 w 5097211"/>
                  <a:gd name="connsiteY1090" fmla="*/ 2094608 h 5188232"/>
                  <a:gd name="connsiteX1091" fmla="*/ 4722328 w 5097211"/>
                  <a:gd name="connsiteY1091" fmla="*/ 2054704 h 5188232"/>
                  <a:gd name="connsiteX1092" fmla="*/ 4718851 w 5097211"/>
                  <a:gd name="connsiteY1092" fmla="*/ 2043054 h 5188232"/>
                  <a:gd name="connsiteX1093" fmla="*/ 4718887 w 5097211"/>
                  <a:gd name="connsiteY1093" fmla="*/ 2042999 h 5188232"/>
                  <a:gd name="connsiteX1094" fmla="*/ 4718887 w 5097211"/>
                  <a:gd name="connsiteY1094" fmla="*/ 2042999 h 5188232"/>
                  <a:gd name="connsiteX1095" fmla="*/ 4730410 w 5097211"/>
                  <a:gd name="connsiteY1095" fmla="*/ 2039486 h 5188232"/>
                  <a:gd name="connsiteX1096" fmla="*/ 4730502 w 5097211"/>
                  <a:gd name="connsiteY1096" fmla="*/ 2039540 h 5188232"/>
                  <a:gd name="connsiteX1097" fmla="*/ 4730502 w 5097211"/>
                  <a:gd name="connsiteY1097" fmla="*/ 2039540 h 5188232"/>
                  <a:gd name="connsiteX1098" fmla="*/ 4734052 w 5097211"/>
                  <a:gd name="connsiteY1098" fmla="*/ 2051136 h 5188232"/>
                  <a:gd name="connsiteX1099" fmla="*/ 4734033 w 5097211"/>
                  <a:gd name="connsiteY1099" fmla="*/ 2051173 h 5188232"/>
                  <a:gd name="connsiteX1100" fmla="*/ 4734033 w 5097211"/>
                  <a:gd name="connsiteY1100" fmla="*/ 2051173 h 5188232"/>
                  <a:gd name="connsiteX1101" fmla="*/ 4726369 w 5097211"/>
                  <a:gd name="connsiteY1101" fmla="*/ 2055742 h 5188232"/>
                  <a:gd name="connsiteX1102" fmla="*/ 4726369 w 5097211"/>
                  <a:gd name="connsiteY1102" fmla="*/ 2055742 h 5188232"/>
                  <a:gd name="connsiteX1103" fmla="*/ 4722364 w 5097211"/>
                  <a:gd name="connsiteY1103" fmla="*/ 2054722 h 5188232"/>
                  <a:gd name="connsiteX1104" fmla="*/ 4635894 w 5097211"/>
                  <a:gd name="connsiteY1104" fmla="*/ 1995012 h 5188232"/>
                  <a:gd name="connsiteX1105" fmla="*/ 4635894 w 5097211"/>
                  <a:gd name="connsiteY1105" fmla="*/ 1995012 h 5188232"/>
                  <a:gd name="connsiteX1106" fmla="*/ 4634947 w 5097211"/>
                  <a:gd name="connsiteY1106" fmla="*/ 1982943 h 5188232"/>
                  <a:gd name="connsiteX1107" fmla="*/ 4635038 w 5097211"/>
                  <a:gd name="connsiteY1107" fmla="*/ 1982852 h 5188232"/>
                  <a:gd name="connsiteX1108" fmla="*/ 4635038 w 5097211"/>
                  <a:gd name="connsiteY1108" fmla="*/ 1982852 h 5188232"/>
                  <a:gd name="connsiteX1109" fmla="*/ 4647199 w 5097211"/>
                  <a:gd name="connsiteY1109" fmla="*/ 1981996 h 5188232"/>
                  <a:gd name="connsiteX1110" fmla="*/ 4647199 w 5097211"/>
                  <a:gd name="connsiteY1110" fmla="*/ 1981996 h 5188232"/>
                  <a:gd name="connsiteX1111" fmla="*/ 4648054 w 5097211"/>
                  <a:gd name="connsiteY1111" fmla="*/ 1994139 h 5188232"/>
                  <a:gd name="connsiteX1112" fmla="*/ 4648054 w 5097211"/>
                  <a:gd name="connsiteY1112" fmla="*/ 1994139 h 5188232"/>
                  <a:gd name="connsiteX1113" fmla="*/ 4641500 w 5097211"/>
                  <a:gd name="connsiteY1113" fmla="*/ 1997161 h 5188232"/>
                  <a:gd name="connsiteX1114" fmla="*/ 4641500 w 5097211"/>
                  <a:gd name="connsiteY1114" fmla="*/ 1997161 h 5188232"/>
                  <a:gd name="connsiteX1115" fmla="*/ 4635930 w 5097211"/>
                  <a:gd name="connsiteY1115" fmla="*/ 1995031 h 5188232"/>
                  <a:gd name="connsiteX1116" fmla="*/ 192217 w 5097211"/>
                  <a:gd name="connsiteY1116" fmla="*/ 1992773 h 5188232"/>
                  <a:gd name="connsiteX1117" fmla="*/ 186446 w 5097211"/>
                  <a:gd name="connsiteY1117" fmla="*/ 1981996 h 5188232"/>
                  <a:gd name="connsiteX1118" fmla="*/ 186446 w 5097211"/>
                  <a:gd name="connsiteY1118" fmla="*/ 1981996 h 5188232"/>
                  <a:gd name="connsiteX1119" fmla="*/ 196967 w 5097211"/>
                  <a:gd name="connsiteY1119" fmla="*/ 1976171 h 5188232"/>
                  <a:gd name="connsiteX1120" fmla="*/ 197132 w 5097211"/>
                  <a:gd name="connsiteY1120" fmla="*/ 1976226 h 5188232"/>
                  <a:gd name="connsiteX1121" fmla="*/ 197132 w 5097211"/>
                  <a:gd name="connsiteY1121" fmla="*/ 1976226 h 5188232"/>
                  <a:gd name="connsiteX1122" fmla="*/ 202941 w 5097211"/>
                  <a:gd name="connsiteY1122" fmla="*/ 1986784 h 5188232"/>
                  <a:gd name="connsiteX1123" fmla="*/ 202903 w 5097211"/>
                  <a:gd name="connsiteY1123" fmla="*/ 1986911 h 5188232"/>
                  <a:gd name="connsiteX1124" fmla="*/ 202903 w 5097211"/>
                  <a:gd name="connsiteY1124" fmla="*/ 1986911 h 5188232"/>
                  <a:gd name="connsiteX1125" fmla="*/ 194620 w 5097211"/>
                  <a:gd name="connsiteY1125" fmla="*/ 1993101 h 5188232"/>
                  <a:gd name="connsiteX1126" fmla="*/ 194620 w 5097211"/>
                  <a:gd name="connsiteY1126" fmla="*/ 1993101 h 5188232"/>
                  <a:gd name="connsiteX1127" fmla="*/ 192290 w 5097211"/>
                  <a:gd name="connsiteY1127" fmla="*/ 1992791 h 5188232"/>
                  <a:gd name="connsiteX1128" fmla="*/ 4564533 w 5097211"/>
                  <a:gd name="connsiteY1128" fmla="*/ 1917899 h 5188232"/>
                  <a:gd name="connsiteX1129" fmla="*/ 4564533 w 5097211"/>
                  <a:gd name="connsiteY1129" fmla="*/ 1917899 h 5188232"/>
                  <a:gd name="connsiteX1130" fmla="*/ 4566299 w 5097211"/>
                  <a:gd name="connsiteY1130" fmla="*/ 1905884 h 5188232"/>
                  <a:gd name="connsiteX1131" fmla="*/ 4566353 w 5097211"/>
                  <a:gd name="connsiteY1131" fmla="*/ 1905829 h 5188232"/>
                  <a:gd name="connsiteX1132" fmla="*/ 4566353 w 5097211"/>
                  <a:gd name="connsiteY1132" fmla="*/ 1905829 h 5188232"/>
                  <a:gd name="connsiteX1133" fmla="*/ 4578423 w 5097211"/>
                  <a:gd name="connsiteY1133" fmla="*/ 1907650 h 5188232"/>
                  <a:gd name="connsiteX1134" fmla="*/ 4578423 w 5097211"/>
                  <a:gd name="connsiteY1134" fmla="*/ 1907650 h 5188232"/>
                  <a:gd name="connsiteX1135" fmla="*/ 4576602 w 5097211"/>
                  <a:gd name="connsiteY1135" fmla="*/ 1919719 h 5188232"/>
                  <a:gd name="connsiteX1136" fmla="*/ 4576602 w 5097211"/>
                  <a:gd name="connsiteY1136" fmla="*/ 1919719 h 5188232"/>
                  <a:gd name="connsiteX1137" fmla="*/ 4571432 w 5097211"/>
                  <a:gd name="connsiteY1137" fmla="*/ 1921449 h 5188232"/>
                  <a:gd name="connsiteX1138" fmla="*/ 4571432 w 5097211"/>
                  <a:gd name="connsiteY1138" fmla="*/ 1921449 h 5188232"/>
                  <a:gd name="connsiteX1139" fmla="*/ 4564605 w 5097211"/>
                  <a:gd name="connsiteY1139" fmla="*/ 1917917 h 5188232"/>
                  <a:gd name="connsiteX1140" fmla="*/ 230282 w 5097211"/>
                  <a:gd name="connsiteY1140" fmla="*/ 1896800 h 5188232"/>
                  <a:gd name="connsiteX1141" fmla="*/ 226842 w 5097211"/>
                  <a:gd name="connsiteY1141" fmla="*/ 1885095 h 5188232"/>
                  <a:gd name="connsiteX1142" fmla="*/ 226842 w 5097211"/>
                  <a:gd name="connsiteY1142" fmla="*/ 1885095 h 5188232"/>
                  <a:gd name="connsiteX1143" fmla="*/ 238544 w 5097211"/>
                  <a:gd name="connsiteY1143" fmla="*/ 1881727 h 5188232"/>
                  <a:gd name="connsiteX1144" fmla="*/ 238547 w 5097211"/>
                  <a:gd name="connsiteY1144" fmla="*/ 1881727 h 5188232"/>
                  <a:gd name="connsiteX1145" fmla="*/ 238547 w 5097211"/>
                  <a:gd name="connsiteY1145" fmla="*/ 1881727 h 5188232"/>
                  <a:gd name="connsiteX1146" fmla="*/ 241951 w 5097211"/>
                  <a:gd name="connsiteY1146" fmla="*/ 1893359 h 5188232"/>
                  <a:gd name="connsiteX1147" fmla="*/ 241915 w 5097211"/>
                  <a:gd name="connsiteY1147" fmla="*/ 1893432 h 5188232"/>
                  <a:gd name="connsiteX1148" fmla="*/ 241915 w 5097211"/>
                  <a:gd name="connsiteY1148" fmla="*/ 1893432 h 5188232"/>
                  <a:gd name="connsiteX1149" fmla="*/ 234415 w 5097211"/>
                  <a:gd name="connsiteY1149" fmla="*/ 1897838 h 5188232"/>
                  <a:gd name="connsiteX1150" fmla="*/ 234415 w 5097211"/>
                  <a:gd name="connsiteY1150" fmla="*/ 1897838 h 5188232"/>
                  <a:gd name="connsiteX1151" fmla="*/ 230282 w 5097211"/>
                  <a:gd name="connsiteY1151" fmla="*/ 1896800 h 5188232"/>
                  <a:gd name="connsiteX1152" fmla="*/ 4511704 w 5097211"/>
                  <a:gd name="connsiteY1152" fmla="*/ 1827187 h 5188232"/>
                  <a:gd name="connsiteX1153" fmla="*/ 4515909 w 5097211"/>
                  <a:gd name="connsiteY1153" fmla="*/ 1815900 h 5188232"/>
                  <a:gd name="connsiteX1154" fmla="*/ 4516091 w 5097211"/>
                  <a:gd name="connsiteY1154" fmla="*/ 1815809 h 5188232"/>
                  <a:gd name="connsiteX1155" fmla="*/ 4516091 w 5097211"/>
                  <a:gd name="connsiteY1155" fmla="*/ 1815809 h 5188232"/>
                  <a:gd name="connsiteX1156" fmla="*/ 4527469 w 5097211"/>
                  <a:gd name="connsiteY1156" fmla="*/ 1820123 h 5188232"/>
                  <a:gd name="connsiteX1157" fmla="*/ 4527469 w 5097211"/>
                  <a:gd name="connsiteY1157" fmla="*/ 1820123 h 5188232"/>
                  <a:gd name="connsiteX1158" fmla="*/ 4523063 w 5097211"/>
                  <a:gd name="connsiteY1158" fmla="*/ 1831483 h 5188232"/>
                  <a:gd name="connsiteX1159" fmla="*/ 4523063 w 5097211"/>
                  <a:gd name="connsiteY1159" fmla="*/ 1831483 h 5188232"/>
                  <a:gd name="connsiteX1160" fmla="*/ 4519532 w 5097211"/>
                  <a:gd name="connsiteY1160" fmla="*/ 1832266 h 5188232"/>
                  <a:gd name="connsiteX1161" fmla="*/ 4519532 w 5097211"/>
                  <a:gd name="connsiteY1161" fmla="*/ 1832266 h 5188232"/>
                  <a:gd name="connsiteX1162" fmla="*/ 4511704 w 5097211"/>
                  <a:gd name="connsiteY1162" fmla="*/ 1827187 h 5188232"/>
                  <a:gd name="connsiteX1163" fmla="*/ 288172 w 5097211"/>
                  <a:gd name="connsiteY1163" fmla="*/ 1811422 h 5188232"/>
                  <a:gd name="connsiteX1164" fmla="*/ 287389 w 5097211"/>
                  <a:gd name="connsiteY1164" fmla="*/ 1799188 h 5188232"/>
                  <a:gd name="connsiteX1165" fmla="*/ 287389 w 5097211"/>
                  <a:gd name="connsiteY1165" fmla="*/ 1799188 h 5188232"/>
                  <a:gd name="connsiteX1166" fmla="*/ 299519 w 5097211"/>
                  <a:gd name="connsiteY1166" fmla="*/ 1798478 h 5188232"/>
                  <a:gd name="connsiteX1167" fmla="*/ 299550 w 5097211"/>
                  <a:gd name="connsiteY1167" fmla="*/ 1798497 h 5188232"/>
                  <a:gd name="connsiteX1168" fmla="*/ 299550 w 5097211"/>
                  <a:gd name="connsiteY1168" fmla="*/ 1798497 h 5188232"/>
                  <a:gd name="connsiteX1169" fmla="*/ 300329 w 5097211"/>
                  <a:gd name="connsiteY1169" fmla="*/ 1810621 h 5188232"/>
                  <a:gd name="connsiteX1170" fmla="*/ 300315 w 5097211"/>
                  <a:gd name="connsiteY1170" fmla="*/ 1810639 h 5188232"/>
                  <a:gd name="connsiteX1171" fmla="*/ 300315 w 5097211"/>
                  <a:gd name="connsiteY1171" fmla="*/ 1810639 h 5188232"/>
                  <a:gd name="connsiteX1172" fmla="*/ 293852 w 5097211"/>
                  <a:gd name="connsiteY1172" fmla="*/ 1813570 h 5188232"/>
                  <a:gd name="connsiteX1173" fmla="*/ 293852 w 5097211"/>
                  <a:gd name="connsiteY1173" fmla="*/ 1813570 h 5188232"/>
                  <a:gd name="connsiteX1174" fmla="*/ 288172 w 5097211"/>
                  <a:gd name="connsiteY1174" fmla="*/ 1811422 h 5188232"/>
                  <a:gd name="connsiteX1175" fmla="*/ 363302 w 5097211"/>
                  <a:gd name="connsiteY1175" fmla="*/ 1740589 h 5188232"/>
                  <a:gd name="connsiteX1176" fmla="*/ 364976 w 5097211"/>
                  <a:gd name="connsiteY1176" fmla="*/ 1728738 h 5188232"/>
                  <a:gd name="connsiteX1177" fmla="*/ 365122 w 5097211"/>
                  <a:gd name="connsiteY1177" fmla="*/ 1728629 h 5188232"/>
                  <a:gd name="connsiteX1178" fmla="*/ 365122 w 5097211"/>
                  <a:gd name="connsiteY1178" fmla="*/ 1728629 h 5188232"/>
                  <a:gd name="connsiteX1179" fmla="*/ 376978 w 5097211"/>
                  <a:gd name="connsiteY1179" fmla="*/ 1730285 h 5188232"/>
                  <a:gd name="connsiteX1180" fmla="*/ 377100 w 5097211"/>
                  <a:gd name="connsiteY1180" fmla="*/ 1730449 h 5188232"/>
                  <a:gd name="connsiteX1181" fmla="*/ 377100 w 5097211"/>
                  <a:gd name="connsiteY1181" fmla="*/ 1730449 h 5188232"/>
                  <a:gd name="connsiteX1182" fmla="*/ 375351 w 5097211"/>
                  <a:gd name="connsiteY1182" fmla="*/ 1742446 h 5188232"/>
                  <a:gd name="connsiteX1183" fmla="*/ 375280 w 5097211"/>
                  <a:gd name="connsiteY1183" fmla="*/ 1742500 h 5188232"/>
                  <a:gd name="connsiteX1184" fmla="*/ 375280 w 5097211"/>
                  <a:gd name="connsiteY1184" fmla="*/ 1742500 h 5188232"/>
                  <a:gd name="connsiteX1185" fmla="*/ 370274 w 5097211"/>
                  <a:gd name="connsiteY1185" fmla="*/ 1744139 h 5188232"/>
                  <a:gd name="connsiteX1186" fmla="*/ 370274 w 5097211"/>
                  <a:gd name="connsiteY1186" fmla="*/ 1744139 h 5188232"/>
                  <a:gd name="connsiteX1187" fmla="*/ 363229 w 5097211"/>
                  <a:gd name="connsiteY1187" fmla="*/ 1740589 h 5188232"/>
                  <a:gd name="connsiteX1188" fmla="*/ 4479628 w 5097211"/>
                  <a:gd name="connsiteY1188" fmla="*/ 1727154 h 5188232"/>
                  <a:gd name="connsiteX1189" fmla="*/ 4486364 w 5097211"/>
                  <a:gd name="connsiteY1189" fmla="*/ 1716978 h 5188232"/>
                  <a:gd name="connsiteX1190" fmla="*/ 4486364 w 5097211"/>
                  <a:gd name="connsiteY1190" fmla="*/ 1716978 h 5188232"/>
                  <a:gd name="connsiteX1191" fmla="*/ 4496521 w 5097211"/>
                  <a:gd name="connsiteY1191" fmla="*/ 1723713 h 5188232"/>
                  <a:gd name="connsiteX1192" fmla="*/ 4496521 w 5097211"/>
                  <a:gd name="connsiteY1192" fmla="*/ 1723713 h 5188232"/>
                  <a:gd name="connsiteX1193" fmla="*/ 4489877 w 5097211"/>
                  <a:gd name="connsiteY1193" fmla="*/ 1733853 h 5188232"/>
                  <a:gd name="connsiteX1194" fmla="*/ 4489804 w 5097211"/>
                  <a:gd name="connsiteY1194" fmla="*/ 1733871 h 5188232"/>
                  <a:gd name="connsiteX1195" fmla="*/ 4489804 w 5097211"/>
                  <a:gd name="connsiteY1195" fmla="*/ 1733871 h 5188232"/>
                  <a:gd name="connsiteX1196" fmla="*/ 4488075 w 5097211"/>
                  <a:gd name="connsiteY1196" fmla="*/ 1734053 h 5188232"/>
                  <a:gd name="connsiteX1197" fmla="*/ 4488075 w 5097211"/>
                  <a:gd name="connsiteY1197" fmla="*/ 1734053 h 5188232"/>
                  <a:gd name="connsiteX1198" fmla="*/ 4479555 w 5097211"/>
                  <a:gd name="connsiteY1198" fmla="*/ 1727154 h 5188232"/>
                  <a:gd name="connsiteX1199" fmla="*/ 451447 w 5097211"/>
                  <a:gd name="connsiteY1199" fmla="*/ 1686922 h 5188232"/>
                  <a:gd name="connsiteX1200" fmla="*/ 454887 w 5097211"/>
                  <a:gd name="connsiteY1200" fmla="*/ 1675199 h 5188232"/>
                  <a:gd name="connsiteX1201" fmla="*/ 454887 w 5097211"/>
                  <a:gd name="connsiteY1201" fmla="*/ 1675199 h 5188232"/>
                  <a:gd name="connsiteX1202" fmla="*/ 466611 w 5097211"/>
                  <a:gd name="connsiteY1202" fmla="*/ 1678730 h 5188232"/>
                  <a:gd name="connsiteX1203" fmla="*/ 466611 w 5097211"/>
                  <a:gd name="connsiteY1203" fmla="*/ 1678730 h 5188232"/>
                  <a:gd name="connsiteX1204" fmla="*/ 463152 w 5097211"/>
                  <a:gd name="connsiteY1204" fmla="*/ 1690454 h 5188232"/>
                  <a:gd name="connsiteX1205" fmla="*/ 463152 w 5097211"/>
                  <a:gd name="connsiteY1205" fmla="*/ 1690454 h 5188232"/>
                  <a:gd name="connsiteX1206" fmla="*/ 459020 w 5097211"/>
                  <a:gd name="connsiteY1206" fmla="*/ 1691401 h 5188232"/>
                  <a:gd name="connsiteX1207" fmla="*/ 459020 w 5097211"/>
                  <a:gd name="connsiteY1207" fmla="*/ 1691401 h 5188232"/>
                  <a:gd name="connsiteX1208" fmla="*/ 451374 w 5097211"/>
                  <a:gd name="connsiteY1208" fmla="*/ 1686922 h 5188232"/>
                  <a:gd name="connsiteX1209" fmla="*/ 542341 w 5097211"/>
                  <a:gd name="connsiteY1209" fmla="*/ 1637625 h 5188232"/>
                  <a:gd name="connsiteX1210" fmla="*/ 545782 w 5097211"/>
                  <a:gd name="connsiteY1210" fmla="*/ 1626011 h 5188232"/>
                  <a:gd name="connsiteX1211" fmla="*/ 545782 w 5097211"/>
                  <a:gd name="connsiteY1211" fmla="*/ 1626011 h 5188232"/>
                  <a:gd name="connsiteX1212" fmla="*/ 557505 w 5097211"/>
                  <a:gd name="connsiteY1212" fmla="*/ 1629451 h 5188232"/>
                  <a:gd name="connsiteX1213" fmla="*/ 557505 w 5097211"/>
                  <a:gd name="connsiteY1213" fmla="*/ 1629451 h 5188232"/>
                  <a:gd name="connsiteX1214" fmla="*/ 554065 w 5097211"/>
                  <a:gd name="connsiteY1214" fmla="*/ 1641175 h 5188232"/>
                  <a:gd name="connsiteX1215" fmla="*/ 554065 w 5097211"/>
                  <a:gd name="connsiteY1215" fmla="*/ 1641175 h 5188232"/>
                  <a:gd name="connsiteX1216" fmla="*/ 549914 w 5097211"/>
                  <a:gd name="connsiteY1216" fmla="*/ 1642194 h 5188232"/>
                  <a:gd name="connsiteX1217" fmla="*/ 549914 w 5097211"/>
                  <a:gd name="connsiteY1217" fmla="*/ 1642194 h 5188232"/>
                  <a:gd name="connsiteX1218" fmla="*/ 542268 w 5097211"/>
                  <a:gd name="connsiteY1218" fmla="*/ 1637625 h 5188232"/>
                  <a:gd name="connsiteX1219" fmla="*/ 4478335 w 5097211"/>
                  <a:gd name="connsiteY1219" fmla="*/ 1631345 h 5188232"/>
                  <a:gd name="connsiteX1220" fmla="*/ 4469815 w 5097211"/>
                  <a:gd name="connsiteY1220" fmla="*/ 1622552 h 5188232"/>
                  <a:gd name="connsiteX1221" fmla="*/ 4469815 w 5097211"/>
                  <a:gd name="connsiteY1221" fmla="*/ 1622552 h 5188232"/>
                  <a:gd name="connsiteX1222" fmla="*/ 4478572 w 5097211"/>
                  <a:gd name="connsiteY1222" fmla="*/ 1614123 h 5188232"/>
                  <a:gd name="connsiteX1223" fmla="*/ 4478608 w 5097211"/>
                  <a:gd name="connsiteY1223" fmla="*/ 1614123 h 5188232"/>
                  <a:gd name="connsiteX1224" fmla="*/ 4478608 w 5097211"/>
                  <a:gd name="connsiteY1224" fmla="*/ 1614123 h 5188232"/>
                  <a:gd name="connsiteX1225" fmla="*/ 4487055 w 5097211"/>
                  <a:gd name="connsiteY1225" fmla="*/ 1622714 h 5188232"/>
                  <a:gd name="connsiteX1226" fmla="*/ 4487055 w 5097211"/>
                  <a:gd name="connsiteY1226" fmla="*/ 1622807 h 5188232"/>
                  <a:gd name="connsiteX1227" fmla="*/ 4487055 w 5097211"/>
                  <a:gd name="connsiteY1227" fmla="*/ 1622807 h 5188232"/>
                  <a:gd name="connsiteX1228" fmla="*/ 4478427 w 5097211"/>
                  <a:gd name="connsiteY1228" fmla="*/ 1631345 h 5188232"/>
                  <a:gd name="connsiteX1229" fmla="*/ 4478427 w 5097211"/>
                  <a:gd name="connsiteY1229" fmla="*/ 1631345 h 5188232"/>
                  <a:gd name="connsiteX1230" fmla="*/ 630141 w 5097211"/>
                  <a:gd name="connsiteY1230" fmla="*/ 1583358 h 5188232"/>
                  <a:gd name="connsiteX1231" fmla="*/ 631433 w 5097211"/>
                  <a:gd name="connsiteY1231" fmla="*/ 1571288 h 5188232"/>
                  <a:gd name="connsiteX1232" fmla="*/ 631433 w 5097211"/>
                  <a:gd name="connsiteY1232" fmla="*/ 1571288 h 5188232"/>
                  <a:gd name="connsiteX1233" fmla="*/ 643584 w 5097211"/>
                  <a:gd name="connsiteY1233" fmla="*/ 1572661 h 5188232"/>
                  <a:gd name="connsiteX1234" fmla="*/ 643594 w 5097211"/>
                  <a:gd name="connsiteY1234" fmla="*/ 1572672 h 5188232"/>
                  <a:gd name="connsiteX1235" fmla="*/ 643594 w 5097211"/>
                  <a:gd name="connsiteY1235" fmla="*/ 1572672 h 5188232"/>
                  <a:gd name="connsiteX1236" fmla="*/ 642265 w 5097211"/>
                  <a:gd name="connsiteY1236" fmla="*/ 1584700 h 5188232"/>
                  <a:gd name="connsiteX1237" fmla="*/ 642210 w 5097211"/>
                  <a:gd name="connsiteY1237" fmla="*/ 1584741 h 5188232"/>
                  <a:gd name="connsiteX1238" fmla="*/ 642210 w 5097211"/>
                  <a:gd name="connsiteY1238" fmla="*/ 1584741 h 5188232"/>
                  <a:gd name="connsiteX1239" fmla="*/ 636876 w 5097211"/>
                  <a:gd name="connsiteY1239" fmla="*/ 1586562 h 5188232"/>
                  <a:gd name="connsiteX1240" fmla="*/ 636876 w 5097211"/>
                  <a:gd name="connsiteY1240" fmla="*/ 1586562 h 5188232"/>
                  <a:gd name="connsiteX1241" fmla="*/ 630141 w 5097211"/>
                  <a:gd name="connsiteY1241" fmla="*/ 1583358 h 5188232"/>
                  <a:gd name="connsiteX1242" fmla="*/ 4489221 w 5097211"/>
                  <a:gd name="connsiteY1242" fmla="*/ 1528745 h 5188232"/>
                  <a:gd name="connsiteX1243" fmla="*/ 4482923 w 5097211"/>
                  <a:gd name="connsiteY1243" fmla="*/ 1518314 h 5188232"/>
                  <a:gd name="connsiteX1244" fmla="*/ 4482923 w 5097211"/>
                  <a:gd name="connsiteY1244" fmla="*/ 1518314 h 5188232"/>
                  <a:gd name="connsiteX1245" fmla="*/ 4493172 w 5097211"/>
                  <a:gd name="connsiteY1245" fmla="*/ 1511919 h 5188232"/>
                  <a:gd name="connsiteX1246" fmla="*/ 4493263 w 5097211"/>
                  <a:gd name="connsiteY1246" fmla="*/ 1511942 h 5188232"/>
                  <a:gd name="connsiteX1247" fmla="*/ 4493263 w 5097211"/>
                  <a:gd name="connsiteY1247" fmla="*/ 1511942 h 5188232"/>
                  <a:gd name="connsiteX1248" fmla="*/ 4499634 w 5097211"/>
                  <a:gd name="connsiteY1248" fmla="*/ 1522346 h 5188232"/>
                  <a:gd name="connsiteX1249" fmla="*/ 4499634 w 5097211"/>
                  <a:gd name="connsiteY1249" fmla="*/ 1522373 h 5188232"/>
                  <a:gd name="connsiteX1250" fmla="*/ 4499634 w 5097211"/>
                  <a:gd name="connsiteY1250" fmla="*/ 1522373 h 5188232"/>
                  <a:gd name="connsiteX1251" fmla="*/ 4491279 w 5097211"/>
                  <a:gd name="connsiteY1251" fmla="*/ 1528909 h 5188232"/>
                  <a:gd name="connsiteX1252" fmla="*/ 4491279 w 5097211"/>
                  <a:gd name="connsiteY1252" fmla="*/ 1528909 h 5188232"/>
                  <a:gd name="connsiteX1253" fmla="*/ 4489221 w 5097211"/>
                  <a:gd name="connsiteY1253" fmla="*/ 1528727 h 5188232"/>
                  <a:gd name="connsiteX1254" fmla="*/ 704542 w 5097211"/>
                  <a:gd name="connsiteY1254" fmla="*/ 1511942 h 5188232"/>
                  <a:gd name="connsiteX1255" fmla="*/ 703220 w 5097211"/>
                  <a:gd name="connsiteY1255" fmla="*/ 1499837 h 5188232"/>
                  <a:gd name="connsiteX1256" fmla="*/ 703249 w 5097211"/>
                  <a:gd name="connsiteY1256" fmla="*/ 1499800 h 5188232"/>
                  <a:gd name="connsiteX1257" fmla="*/ 703249 w 5097211"/>
                  <a:gd name="connsiteY1257" fmla="*/ 1499800 h 5188232"/>
                  <a:gd name="connsiteX1258" fmla="*/ 703249 w 5097211"/>
                  <a:gd name="connsiteY1258" fmla="*/ 1499800 h 5188232"/>
                  <a:gd name="connsiteX1259" fmla="*/ 703249 w 5097211"/>
                  <a:gd name="connsiteY1259" fmla="*/ 1499800 h 5188232"/>
                  <a:gd name="connsiteX1260" fmla="*/ 715391 w 5097211"/>
                  <a:gd name="connsiteY1260" fmla="*/ 1498435 h 5188232"/>
                  <a:gd name="connsiteX1261" fmla="*/ 715391 w 5097211"/>
                  <a:gd name="connsiteY1261" fmla="*/ 1498435 h 5188232"/>
                  <a:gd name="connsiteX1262" fmla="*/ 716684 w 5097211"/>
                  <a:gd name="connsiteY1262" fmla="*/ 1510577 h 5188232"/>
                  <a:gd name="connsiteX1263" fmla="*/ 716684 w 5097211"/>
                  <a:gd name="connsiteY1263" fmla="*/ 1510577 h 5188232"/>
                  <a:gd name="connsiteX1264" fmla="*/ 709967 w 5097211"/>
                  <a:gd name="connsiteY1264" fmla="*/ 1513763 h 5188232"/>
                  <a:gd name="connsiteX1265" fmla="*/ 709967 w 5097211"/>
                  <a:gd name="connsiteY1265" fmla="*/ 1513763 h 5188232"/>
                  <a:gd name="connsiteX1266" fmla="*/ 704596 w 5097211"/>
                  <a:gd name="connsiteY1266" fmla="*/ 1511924 h 5188232"/>
                  <a:gd name="connsiteX1267" fmla="*/ 4522499 w 5097211"/>
                  <a:gd name="connsiteY1267" fmla="*/ 1431024 h 5188232"/>
                  <a:gd name="connsiteX1268" fmla="*/ 4518512 w 5097211"/>
                  <a:gd name="connsiteY1268" fmla="*/ 1419517 h 5188232"/>
                  <a:gd name="connsiteX1269" fmla="*/ 4518531 w 5097211"/>
                  <a:gd name="connsiteY1269" fmla="*/ 1419483 h 5188232"/>
                  <a:gd name="connsiteX1270" fmla="*/ 4518531 w 5097211"/>
                  <a:gd name="connsiteY1270" fmla="*/ 1419483 h 5188232"/>
                  <a:gd name="connsiteX1271" fmla="*/ 4529963 w 5097211"/>
                  <a:gd name="connsiteY1271" fmla="*/ 1415492 h 5188232"/>
                  <a:gd name="connsiteX1272" fmla="*/ 4529999 w 5097211"/>
                  <a:gd name="connsiteY1272" fmla="*/ 1415514 h 5188232"/>
                  <a:gd name="connsiteX1273" fmla="*/ 4529999 w 5097211"/>
                  <a:gd name="connsiteY1273" fmla="*/ 1415514 h 5188232"/>
                  <a:gd name="connsiteX1274" fmla="*/ 4533968 w 5097211"/>
                  <a:gd name="connsiteY1274" fmla="*/ 1427074 h 5188232"/>
                  <a:gd name="connsiteX1275" fmla="*/ 4533968 w 5097211"/>
                  <a:gd name="connsiteY1275" fmla="*/ 1427074 h 5188232"/>
                  <a:gd name="connsiteX1276" fmla="*/ 4526213 w 5097211"/>
                  <a:gd name="connsiteY1276" fmla="*/ 1431880 h 5188232"/>
                  <a:gd name="connsiteX1277" fmla="*/ 4526213 w 5097211"/>
                  <a:gd name="connsiteY1277" fmla="*/ 1431880 h 5188232"/>
                  <a:gd name="connsiteX1278" fmla="*/ 4522499 w 5097211"/>
                  <a:gd name="connsiteY1278" fmla="*/ 1431024 h 5188232"/>
                  <a:gd name="connsiteX1279" fmla="*/ 761794 w 5097211"/>
                  <a:gd name="connsiteY1279" fmla="*/ 1426036 h 5188232"/>
                  <a:gd name="connsiteX1280" fmla="*/ 757831 w 5097211"/>
                  <a:gd name="connsiteY1280" fmla="*/ 1414522 h 5188232"/>
                  <a:gd name="connsiteX1281" fmla="*/ 757844 w 5097211"/>
                  <a:gd name="connsiteY1281" fmla="*/ 1414495 h 5188232"/>
                  <a:gd name="connsiteX1282" fmla="*/ 757844 w 5097211"/>
                  <a:gd name="connsiteY1282" fmla="*/ 1414495 h 5188232"/>
                  <a:gd name="connsiteX1283" fmla="*/ 769385 w 5097211"/>
                  <a:gd name="connsiteY1283" fmla="*/ 1410599 h 5188232"/>
                  <a:gd name="connsiteX1284" fmla="*/ 769385 w 5097211"/>
                  <a:gd name="connsiteY1284" fmla="*/ 1410599 h 5188232"/>
                  <a:gd name="connsiteX1285" fmla="*/ 773336 w 5097211"/>
                  <a:gd name="connsiteY1285" fmla="*/ 1422159 h 5188232"/>
                  <a:gd name="connsiteX1286" fmla="*/ 773336 w 5097211"/>
                  <a:gd name="connsiteY1286" fmla="*/ 1422159 h 5188232"/>
                  <a:gd name="connsiteX1287" fmla="*/ 765599 w 5097211"/>
                  <a:gd name="connsiteY1287" fmla="*/ 1426892 h 5188232"/>
                  <a:gd name="connsiteX1288" fmla="*/ 765599 w 5097211"/>
                  <a:gd name="connsiteY1288" fmla="*/ 1426892 h 5188232"/>
                  <a:gd name="connsiteX1289" fmla="*/ 761794 w 5097211"/>
                  <a:gd name="connsiteY1289" fmla="*/ 1426036 h 5188232"/>
                  <a:gd name="connsiteX1290" fmla="*/ 4572961 w 5097211"/>
                  <a:gd name="connsiteY1290" fmla="*/ 1340804 h 5188232"/>
                  <a:gd name="connsiteX1291" fmla="*/ 4569830 w 5097211"/>
                  <a:gd name="connsiteY1291" fmla="*/ 1329064 h 5188232"/>
                  <a:gd name="connsiteX1292" fmla="*/ 4569849 w 5097211"/>
                  <a:gd name="connsiteY1292" fmla="*/ 1329025 h 5188232"/>
                  <a:gd name="connsiteX1293" fmla="*/ 4569849 w 5097211"/>
                  <a:gd name="connsiteY1293" fmla="*/ 1329025 h 5188232"/>
                  <a:gd name="connsiteX1294" fmla="*/ 4571669 w 5097211"/>
                  <a:gd name="connsiteY1294" fmla="*/ 1326859 h 5188232"/>
                  <a:gd name="connsiteX1295" fmla="*/ 4571669 w 5097211"/>
                  <a:gd name="connsiteY1295" fmla="*/ 1326859 h 5188232"/>
                  <a:gd name="connsiteX1296" fmla="*/ 4572688 w 5097211"/>
                  <a:gd name="connsiteY1296" fmla="*/ 1324274 h 5188232"/>
                  <a:gd name="connsiteX1297" fmla="*/ 4572688 w 5097211"/>
                  <a:gd name="connsiteY1297" fmla="*/ 1324274 h 5188232"/>
                  <a:gd name="connsiteX1298" fmla="*/ 4584412 w 5097211"/>
                  <a:gd name="connsiteY1298" fmla="*/ 1320997 h 5188232"/>
                  <a:gd name="connsiteX1299" fmla="*/ 4584412 w 5097211"/>
                  <a:gd name="connsiteY1299" fmla="*/ 1320997 h 5188232"/>
                  <a:gd name="connsiteX1300" fmla="*/ 4587597 w 5097211"/>
                  <a:gd name="connsiteY1300" fmla="*/ 1332803 h 5188232"/>
                  <a:gd name="connsiteX1301" fmla="*/ 4587597 w 5097211"/>
                  <a:gd name="connsiteY1301" fmla="*/ 1332812 h 5188232"/>
                  <a:gd name="connsiteX1302" fmla="*/ 4587597 w 5097211"/>
                  <a:gd name="connsiteY1302" fmla="*/ 1332812 h 5188232"/>
                  <a:gd name="connsiteX1303" fmla="*/ 4585777 w 5097211"/>
                  <a:gd name="connsiteY1303" fmla="*/ 1335033 h 5188232"/>
                  <a:gd name="connsiteX1304" fmla="*/ 4585777 w 5097211"/>
                  <a:gd name="connsiteY1304" fmla="*/ 1335033 h 5188232"/>
                  <a:gd name="connsiteX1305" fmla="*/ 4584740 w 5097211"/>
                  <a:gd name="connsiteY1305" fmla="*/ 1337800 h 5188232"/>
                  <a:gd name="connsiteX1306" fmla="*/ 4584740 w 5097211"/>
                  <a:gd name="connsiteY1306" fmla="*/ 1337800 h 5188232"/>
                  <a:gd name="connsiteX1307" fmla="*/ 4577330 w 5097211"/>
                  <a:gd name="connsiteY1307" fmla="*/ 1342023 h 5188232"/>
                  <a:gd name="connsiteX1308" fmla="*/ 4577330 w 5097211"/>
                  <a:gd name="connsiteY1308" fmla="*/ 1342023 h 5188232"/>
                  <a:gd name="connsiteX1309" fmla="*/ 4572961 w 5097211"/>
                  <a:gd name="connsiteY1309" fmla="*/ 1340804 h 5188232"/>
                  <a:gd name="connsiteX1310" fmla="*/ 799022 w 5097211"/>
                  <a:gd name="connsiteY1310" fmla="*/ 1329881 h 5188232"/>
                  <a:gd name="connsiteX1311" fmla="*/ 792723 w 5097211"/>
                  <a:gd name="connsiteY1311" fmla="*/ 1319359 h 5188232"/>
                  <a:gd name="connsiteX1312" fmla="*/ 792723 w 5097211"/>
                  <a:gd name="connsiteY1312" fmla="*/ 1319359 h 5188232"/>
                  <a:gd name="connsiteX1313" fmla="*/ 803155 w 5097211"/>
                  <a:gd name="connsiteY1313" fmla="*/ 1313078 h 5188232"/>
                  <a:gd name="connsiteX1314" fmla="*/ 803155 w 5097211"/>
                  <a:gd name="connsiteY1314" fmla="*/ 1313078 h 5188232"/>
                  <a:gd name="connsiteX1315" fmla="*/ 809448 w 5097211"/>
                  <a:gd name="connsiteY1315" fmla="*/ 1323533 h 5188232"/>
                  <a:gd name="connsiteX1316" fmla="*/ 809435 w 5097211"/>
                  <a:gd name="connsiteY1316" fmla="*/ 1323582 h 5188232"/>
                  <a:gd name="connsiteX1317" fmla="*/ 809435 w 5097211"/>
                  <a:gd name="connsiteY1317" fmla="*/ 1323582 h 5188232"/>
                  <a:gd name="connsiteX1318" fmla="*/ 801097 w 5097211"/>
                  <a:gd name="connsiteY1318" fmla="*/ 1330045 h 5188232"/>
                  <a:gd name="connsiteX1319" fmla="*/ 801097 w 5097211"/>
                  <a:gd name="connsiteY1319" fmla="*/ 1330045 h 5188232"/>
                  <a:gd name="connsiteX1320" fmla="*/ 799022 w 5097211"/>
                  <a:gd name="connsiteY1320" fmla="*/ 1329881 h 5188232"/>
                  <a:gd name="connsiteX1321" fmla="*/ 4619401 w 5097211"/>
                  <a:gd name="connsiteY1321" fmla="*/ 1242500 h 5188232"/>
                  <a:gd name="connsiteX1322" fmla="*/ 4613776 w 5097211"/>
                  <a:gd name="connsiteY1322" fmla="*/ 1231609 h 5188232"/>
                  <a:gd name="connsiteX1323" fmla="*/ 4613794 w 5097211"/>
                  <a:gd name="connsiteY1323" fmla="*/ 1231578 h 5188232"/>
                  <a:gd name="connsiteX1324" fmla="*/ 4613794 w 5097211"/>
                  <a:gd name="connsiteY1324" fmla="*/ 1231578 h 5188232"/>
                  <a:gd name="connsiteX1325" fmla="*/ 4624716 w 5097211"/>
                  <a:gd name="connsiteY1325" fmla="*/ 1226116 h 5188232"/>
                  <a:gd name="connsiteX1326" fmla="*/ 4624716 w 5097211"/>
                  <a:gd name="connsiteY1326" fmla="*/ 1226116 h 5188232"/>
                  <a:gd name="connsiteX1327" fmla="*/ 4630323 w 5097211"/>
                  <a:gd name="connsiteY1327" fmla="*/ 1236842 h 5188232"/>
                  <a:gd name="connsiteX1328" fmla="*/ 4630305 w 5097211"/>
                  <a:gd name="connsiteY1328" fmla="*/ 1236875 h 5188232"/>
                  <a:gd name="connsiteX1329" fmla="*/ 4630305 w 5097211"/>
                  <a:gd name="connsiteY1329" fmla="*/ 1236875 h 5188232"/>
                  <a:gd name="connsiteX1330" fmla="*/ 4622040 w 5097211"/>
                  <a:gd name="connsiteY1330" fmla="*/ 1242919 h 5188232"/>
                  <a:gd name="connsiteX1331" fmla="*/ 4622040 w 5097211"/>
                  <a:gd name="connsiteY1331" fmla="*/ 1242919 h 5188232"/>
                  <a:gd name="connsiteX1332" fmla="*/ 4619401 w 5097211"/>
                  <a:gd name="connsiteY1332" fmla="*/ 1242427 h 5188232"/>
                  <a:gd name="connsiteX1333" fmla="*/ 814696 w 5097211"/>
                  <a:gd name="connsiteY1333" fmla="*/ 1227937 h 5188232"/>
                  <a:gd name="connsiteX1334" fmla="*/ 806322 w 5097211"/>
                  <a:gd name="connsiteY1334" fmla="*/ 1219053 h 5188232"/>
                  <a:gd name="connsiteX1335" fmla="*/ 806322 w 5097211"/>
                  <a:gd name="connsiteY1335" fmla="*/ 1219053 h 5188232"/>
                  <a:gd name="connsiteX1336" fmla="*/ 815036 w 5097211"/>
                  <a:gd name="connsiteY1336" fmla="*/ 1210695 h 5188232"/>
                  <a:gd name="connsiteX1337" fmla="*/ 815115 w 5097211"/>
                  <a:gd name="connsiteY1337" fmla="*/ 1210697 h 5188232"/>
                  <a:gd name="connsiteX1338" fmla="*/ 815115 w 5097211"/>
                  <a:gd name="connsiteY1338" fmla="*/ 1210697 h 5188232"/>
                  <a:gd name="connsiteX1339" fmla="*/ 823561 w 5097211"/>
                  <a:gd name="connsiteY1339" fmla="*/ 1219490 h 5188232"/>
                  <a:gd name="connsiteX1340" fmla="*/ 823561 w 5097211"/>
                  <a:gd name="connsiteY1340" fmla="*/ 1219490 h 5188232"/>
                  <a:gd name="connsiteX1341" fmla="*/ 814951 w 5097211"/>
                  <a:gd name="connsiteY1341" fmla="*/ 1227937 h 5188232"/>
                  <a:gd name="connsiteX1342" fmla="*/ 814696 w 5097211"/>
                  <a:gd name="connsiteY1342" fmla="*/ 1227937 h 5188232"/>
                  <a:gd name="connsiteX1343" fmla="*/ 4641865 w 5097211"/>
                  <a:gd name="connsiteY1343" fmla="*/ 1141776 h 5188232"/>
                  <a:gd name="connsiteX1344" fmla="*/ 4634110 w 5097211"/>
                  <a:gd name="connsiteY1344" fmla="*/ 1132524 h 5188232"/>
                  <a:gd name="connsiteX1345" fmla="*/ 4634110 w 5097211"/>
                  <a:gd name="connsiteY1345" fmla="*/ 1132473 h 5188232"/>
                  <a:gd name="connsiteX1346" fmla="*/ 4634110 w 5097211"/>
                  <a:gd name="connsiteY1346" fmla="*/ 1132473 h 5188232"/>
                  <a:gd name="connsiteX1347" fmla="*/ 4643503 w 5097211"/>
                  <a:gd name="connsiteY1347" fmla="*/ 1124627 h 5188232"/>
                  <a:gd name="connsiteX1348" fmla="*/ 4643503 w 5097211"/>
                  <a:gd name="connsiteY1348" fmla="*/ 1124627 h 5188232"/>
                  <a:gd name="connsiteX1349" fmla="*/ 4651331 w 5097211"/>
                  <a:gd name="connsiteY1349" fmla="*/ 1133930 h 5188232"/>
                  <a:gd name="connsiteX1350" fmla="*/ 4651331 w 5097211"/>
                  <a:gd name="connsiteY1350" fmla="*/ 1133930 h 5188232"/>
                  <a:gd name="connsiteX1351" fmla="*/ 4642720 w 5097211"/>
                  <a:gd name="connsiteY1351" fmla="*/ 1141867 h 5188232"/>
                  <a:gd name="connsiteX1352" fmla="*/ 4642720 w 5097211"/>
                  <a:gd name="connsiteY1352" fmla="*/ 1141867 h 5188232"/>
                  <a:gd name="connsiteX1353" fmla="*/ 4641792 w 5097211"/>
                  <a:gd name="connsiteY1353" fmla="*/ 1141703 h 5188232"/>
                  <a:gd name="connsiteX1354" fmla="*/ 797547 w 5097211"/>
                  <a:gd name="connsiteY1354" fmla="*/ 1118183 h 5188232"/>
                  <a:gd name="connsiteX1355" fmla="*/ 797547 w 5097211"/>
                  <a:gd name="connsiteY1355" fmla="*/ 1118183 h 5188232"/>
                  <a:gd name="connsiteX1356" fmla="*/ 804356 w 5097211"/>
                  <a:gd name="connsiteY1356" fmla="*/ 1108025 h 5188232"/>
                  <a:gd name="connsiteX1357" fmla="*/ 804356 w 5097211"/>
                  <a:gd name="connsiteY1357" fmla="*/ 1108025 h 5188232"/>
                  <a:gd name="connsiteX1358" fmla="*/ 814532 w 5097211"/>
                  <a:gd name="connsiteY1358" fmla="*/ 1114833 h 5188232"/>
                  <a:gd name="connsiteX1359" fmla="*/ 814532 w 5097211"/>
                  <a:gd name="connsiteY1359" fmla="*/ 1114833 h 5188232"/>
                  <a:gd name="connsiteX1360" fmla="*/ 807724 w 5097211"/>
                  <a:gd name="connsiteY1360" fmla="*/ 1124991 h 5188232"/>
                  <a:gd name="connsiteX1361" fmla="*/ 807724 w 5097211"/>
                  <a:gd name="connsiteY1361" fmla="*/ 1124991 h 5188232"/>
                  <a:gd name="connsiteX1362" fmla="*/ 805994 w 5097211"/>
                  <a:gd name="connsiteY1362" fmla="*/ 1125082 h 5188232"/>
                  <a:gd name="connsiteX1363" fmla="*/ 805994 w 5097211"/>
                  <a:gd name="connsiteY1363" fmla="*/ 1125082 h 5188232"/>
                  <a:gd name="connsiteX1364" fmla="*/ 797547 w 5097211"/>
                  <a:gd name="connsiteY1364" fmla="*/ 1118183 h 5188232"/>
                  <a:gd name="connsiteX1365" fmla="*/ 4631379 w 5097211"/>
                  <a:gd name="connsiteY1365" fmla="*/ 1031330 h 5188232"/>
                  <a:gd name="connsiteX1366" fmla="*/ 4631379 w 5097211"/>
                  <a:gd name="connsiteY1366" fmla="*/ 1031330 h 5188232"/>
                  <a:gd name="connsiteX1367" fmla="*/ 4638515 w 5097211"/>
                  <a:gd name="connsiteY1367" fmla="*/ 1021629 h 5188232"/>
                  <a:gd name="connsiteX1368" fmla="*/ 4638661 w 5097211"/>
                  <a:gd name="connsiteY1368" fmla="*/ 1021609 h 5188232"/>
                  <a:gd name="connsiteX1369" fmla="*/ 4638661 w 5097211"/>
                  <a:gd name="connsiteY1369" fmla="*/ 1021609 h 5188232"/>
                  <a:gd name="connsiteX1370" fmla="*/ 4648400 w 5097211"/>
                  <a:gd name="connsiteY1370" fmla="*/ 1028841 h 5188232"/>
                  <a:gd name="connsiteX1371" fmla="*/ 4648400 w 5097211"/>
                  <a:gd name="connsiteY1371" fmla="*/ 1028891 h 5188232"/>
                  <a:gd name="connsiteX1372" fmla="*/ 4648400 w 5097211"/>
                  <a:gd name="connsiteY1372" fmla="*/ 1028891 h 5188232"/>
                  <a:gd name="connsiteX1373" fmla="*/ 4641173 w 5097211"/>
                  <a:gd name="connsiteY1373" fmla="*/ 1038623 h 5188232"/>
                  <a:gd name="connsiteX1374" fmla="*/ 4641118 w 5097211"/>
                  <a:gd name="connsiteY1374" fmla="*/ 1038630 h 5188232"/>
                  <a:gd name="connsiteX1375" fmla="*/ 4641118 w 5097211"/>
                  <a:gd name="connsiteY1375" fmla="*/ 1038630 h 5188232"/>
                  <a:gd name="connsiteX1376" fmla="*/ 4639899 w 5097211"/>
                  <a:gd name="connsiteY1376" fmla="*/ 1038630 h 5188232"/>
                  <a:gd name="connsiteX1377" fmla="*/ 4639899 w 5097211"/>
                  <a:gd name="connsiteY1377" fmla="*/ 1038630 h 5188232"/>
                  <a:gd name="connsiteX1378" fmla="*/ 4631379 w 5097211"/>
                  <a:gd name="connsiteY1378" fmla="*/ 1031239 h 5188232"/>
                  <a:gd name="connsiteX1379" fmla="*/ 769986 w 5097211"/>
                  <a:gd name="connsiteY1379" fmla="*/ 1019443 h 5188232"/>
                  <a:gd name="connsiteX1380" fmla="*/ 775757 w 5097211"/>
                  <a:gd name="connsiteY1380" fmla="*/ 1008666 h 5188232"/>
                  <a:gd name="connsiteX1381" fmla="*/ 775757 w 5097211"/>
                  <a:gd name="connsiteY1381" fmla="*/ 1008666 h 5188232"/>
                  <a:gd name="connsiteX1382" fmla="*/ 786529 w 5097211"/>
                  <a:gd name="connsiteY1382" fmla="*/ 1014345 h 5188232"/>
                  <a:gd name="connsiteX1383" fmla="*/ 786534 w 5097211"/>
                  <a:gd name="connsiteY1383" fmla="*/ 1014364 h 5188232"/>
                  <a:gd name="connsiteX1384" fmla="*/ 786534 w 5097211"/>
                  <a:gd name="connsiteY1384" fmla="*/ 1014364 h 5188232"/>
                  <a:gd name="connsiteX1385" fmla="*/ 780745 w 5097211"/>
                  <a:gd name="connsiteY1385" fmla="*/ 1025122 h 5188232"/>
                  <a:gd name="connsiteX1386" fmla="*/ 780745 w 5097211"/>
                  <a:gd name="connsiteY1386" fmla="*/ 1025122 h 5188232"/>
                  <a:gd name="connsiteX1387" fmla="*/ 778251 w 5097211"/>
                  <a:gd name="connsiteY1387" fmla="*/ 1025468 h 5188232"/>
                  <a:gd name="connsiteX1388" fmla="*/ 778251 w 5097211"/>
                  <a:gd name="connsiteY1388" fmla="*/ 1025468 h 5188232"/>
                  <a:gd name="connsiteX1389" fmla="*/ 769986 w 5097211"/>
                  <a:gd name="connsiteY1389" fmla="*/ 1019443 h 5188232"/>
                  <a:gd name="connsiteX1390" fmla="*/ 4606239 w 5097211"/>
                  <a:gd name="connsiteY1390" fmla="*/ 933190 h 5188232"/>
                  <a:gd name="connsiteX1391" fmla="*/ 4606239 w 5097211"/>
                  <a:gd name="connsiteY1391" fmla="*/ 933190 h 5188232"/>
                  <a:gd name="connsiteX1392" fmla="*/ 4611245 w 5097211"/>
                  <a:gd name="connsiteY1392" fmla="*/ 922068 h 5188232"/>
                  <a:gd name="connsiteX1393" fmla="*/ 4611245 w 5097211"/>
                  <a:gd name="connsiteY1393" fmla="*/ 922068 h 5188232"/>
                  <a:gd name="connsiteX1394" fmla="*/ 4622368 w 5097211"/>
                  <a:gd name="connsiteY1394" fmla="*/ 927147 h 5188232"/>
                  <a:gd name="connsiteX1395" fmla="*/ 4622368 w 5097211"/>
                  <a:gd name="connsiteY1395" fmla="*/ 927147 h 5188232"/>
                  <a:gd name="connsiteX1396" fmla="*/ 4617271 w 5097211"/>
                  <a:gd name="connsiteY1396" fmla="*/ 938269 h 5188232"/>
                  <a:gd name="connsiteX1397" fmla="*/ 4617271 w 5097211"/>
                  <a:gd name="connsiteY1397" fmla="*/ 938269 h 5188232"/>
                  <a:gd name="connsiteX1398" fmla="*/ 4614249 w 5097211"/>
                  <a:gd name="connsiteY1398" fmla="*/ 938779 h 5188232"/>
                  <a:gd name="connsiteX1399" fmla="*/ 4614249 w 5097211"/>
                  <a:gd name="connsiteY1399" fmla="*/ 938779 h 5188232"/>
                  <a:gd name="connsiteX1400" fmla="*/ 4606239 w 5097211"/>
                  <a:gd name="connsiteY1400" fmla="*/ 933190 h 5188232"/>
                  <a:gd name="connsiteX1401" fmla="*/ 739858 w 5097211"/>
                  <a:gd name="connsiteY1401" fmla="*/ 920447 h 5188232"/>
                  <a:gd name="connsiteX1402" fmla="*/ 745538 w 5097211"/>
                  <a:gd name="connsiteY1402" fmla="*/ 909676 h 5188232"/>
                  <a:gd name="connsiteX1403" fmla="*/ 745556 w 5097211"/>
                  <a:gd name="connsiteY1403" fmla="*/ 909670 h 5188232"/>
                  <a:gd name="connsiteX1404" fmla="*/ 745556 w 5097211"/>
                  <a:gd name="connsiteY1404" fmla="*/ 909670 h 5188232"/>
                  <a:gd name="connsiteX1405" fmla="*/ 756315 w 5097211"/>
                  <a:gd name="connsiteY1405" fmla="*/ 915368 h 5188232"/>
                  <a:gd name="connsiteX1406" fmla="*/ 756315 w 5097211"/>
                  <a:gd name="connsiteY1406" fmla="*/ 915368 h 5188232"/>
                  <a:gd name="connsiteX1407" fmla="*/ 750635 w 5097211"/>
                  <a:gd name="connsiteY1407" fmla="*/ 926127 h 5188232"/>
                  <a:gd name="connsiteX1408" fmla="*/ 750635 w 5097211"/>
                  <a:gd name="connsiteY1408" fmla="*/ 926127 h 5188232"/>
                  <a:gd name="connsiteX1409" fmla="*/ 748050 w 5097211"/>
                  <a:gd name="connsiteY1409" fmla="*/ 926564 h 5188232"/>
                  <a:gd name="connsiteX1410" fmla="*/ 748050 w 5097211"/>
                  <a:gd name="connsiteY1410" fmla="*/ 926564 h 5188232"/>
                  <a:gd name="connsiteX1411" fmla="*/ 739913 w 5097211"/>
                  <a:gd name="connsiteY1411" fmla="*/ 920538 h 5188232"/>
                  <a:gd name="connsiteX1412" fmla="*/ 4560546 w 5097211"/>
                  <a:gd name="connsiteY1412" fmla="*/ 842733 h 5188232"/>
                  <a:gd name="connsiteX1413" fmla="*/ 4563131 w 5097211"/>
                  <a:gd name="connsiteY1413" fmla="*/ 830755 h 5188232"/>
                  <a:gd name="connsiteX1414" fmla="*/ 4563131 w 5097211"/>
                  <a:gd name="connsiteY1414" fmla="*/ 830755 h 5188232"/>
                  <a:gd name="connsiteX1415" fmla="*/ 4575019 w 5097211"/>
                  <a:gd name="connsiteY1415" fmla="*/ 833340 h 5188232"/>
                  <a:gd name="connsiteX1416" fmla="*/ 4575019 w 5097211"/>
                  <a:gd name="connsiteY1416" fmla="*/ 833340 h 5188232"/>
                  <a:gd name="connsiteX1417" fmla="*/ 4572524 w 5097211"/>
                  <a:gd name="connsiteY1417" fmla="*/ 845180 h 5188232"/>
                  <a:gd name="connsiteX1418" fmla="*/ 4572451 w 5097211"/>
                  <a:gd name="connsiteY1418" fmla="*/ 845227 h 5188232"/>
                  <a:gd name="connsiteX1419" fmla="*/ 4572451 w 5097211"/>
                  <a:gd name="connsiteY1419" fmla="*/ 845227 h 5188232"/>
                  <a:gd name="connsiteX1420" fmla="*/ 4567791 w 5097211"/>
                  <a:gd name="connsiteY1420" fmla="*/ 846611 h 5188232"/>
                  <a:gd name="connsiteX1421" fmla="*/ 4567791 w 5097211"/>
                  <a:gd name="connsiteY1421" fmla="*/ 846611 h 5188232"/>
                  <a:gd name="connsiteX1422" fmla="*/ 4560546 w 5097211"/>
                  <a:gd name="connsiteY1422" fmla="*/ 842733 h 5188232"/>
                  <a:gd name="connsiteX1423" fmla="*/ 709839 w 5097211"/>
                  <a:gd name="connsiteY1423" fmla="*/ 821452 h 5188232"/>
                  <a:gd name="connsiteX1424" fmla="*/ 715615 w 5097211"/>
                  <a:gd name="connsiteY1424" fmla="*/ 810792 h 5188232"/>
                  <a:gd name="connsiteX1425" fmla="*/ 715701 w 5097211"/>
                  <a:gd name="connsiteY1425" fmla="*/ 810766 h 5188232"/>
                  <a:gd name="connsiteX1426" fmla="*/ 715701 w 5097211"/>
                  <a:gd name="connsiteY1426" fmla="*/ 810766 h 5188232"/>
                  <a:gd name="connsiteX1427" fmla="*/ 726385 w 5097211"/>
                  <a:gd name="connsiteY1427" fmla="*/ 816714 h 5188232"/>
                  <a:gd name="connsiteX1428" fmla="*/ 726387 w 5097211"/>
                  <a:gd name="connsiteY1428" fmla="*/ 816719 h 5188232"/>
                  <a:gd name="connsiteX1429" fmla="*/ 726387 w 5097211"/>
                  <a:gd name="connsiteY1429" fmla="*/ 816719 h 5188232"/>
                  <a:gd name="connsiteX1430" fmla="*/ 720434 w 5097211"/>
                  <a:gd name="connsiteY1430" fmla="*/ 827387 h 5188232"/>
                  <a:gd name="connsiteX1431" fmla="*/ 720434 w 5097211"/>
                  <a:gd name="connsiteY1431" fmla="*/ 827387 h 5188232"/>
                  <a:gd name="connsiteX1432" fmla="*/ 718122 w 5097211"/>
                  <a:gd name="connsiteY1432" fmla="*/ 827733 h 5188232"/>
                  <a:gd name="connsiteX1433" fmla="*/ 718122 w 5097211"/>
                  <a:gd name="connsiteY1433" fmla="*/ 827733 h 5188232"/>
                  <a:gd name="connsiteX1434" fmla="*/ 709839 w 5097211"/>
                  <a:gd name="connsiteY1434" fmla="*/ 821452 h 5188232"/>
                  <a:gd name="connsiteX1435" fmla="*/ 4496885 w 5097211"/>
                  <a:gd name="connsiteY1435" fmla="*/ 763799 h 5188232"/>
                  <a:gd name="connsiteX1436" fmla="*/ 4496849 w 5097211"/>
                  <a:gd name="connsiteY1436" fmla="*/ 751699 h 5188232"/>
                  <a:gd name="connsiteX1437" fmla="*/ 4496885 w 5097211"/>
                  <a:gd name="connsiteY1437" fmla="*/ 751657 h 5188232"/>
                  <a:gd name="connsiteX1438" fmla="*/ 4496885 w 5097211"/>
                  <a:gd name="connsiteY1438" fmla="*/ 751657 h 5188232"/>
                  <a:gd name="connsiteX1439" fmla="*/ 4509119 w 5097211"/>
                  <a:gd name="connsiteY1439" fmla="*/ 751657 h 5188232"/>
                  <a:gd name="connsiteX1440" fmla="*/ 4509119 w 5097211"/>
                  <a:gd name="connsiteY1440" fmla="*/ 751657 h 5188232"/>
                  <a:gd name="connsiteX1441" fmla="*/ 4509119 w 5097211"/>
                  <a:gd name="connsiteY1441" fmla="*/ 763890 h 5188232"/>
                  <a:gd name="connsiteX1442" fmla="*/ 4509119 w 5097211"/>
                  <a:gd name="connsiteY1442" fmla="*/ 763890 h 5188232"/>
                  <a:gd name="connsiteX1443" fmla="*/ 4503002 w 5097211"/>
                  <a:gd name="connsiteY1443" fmla="*/ 766384 h 5188232"/>
                  <a:gd name="connsiteX1444" fmla="*/ 4503002 w 5097211"/>
                  <a:gd name="connsiteY1444" fmla="*/ 766384 h 5188232"/>
                  <a:gd name="connsiteX1445" fmla="*/ 4496885 w 5097211"/>
                  <a:gd name="connsiteY1445" fmla="*/ 763799 h 5188232"/>
                  <a:gd name="connsiteX1446" fmla="*/ 3628320 w 5097211"/>
                  <a:gd name="connsiteY1446" fmla="*/ 752276 h 5188232"/>
                  <a:gd name="connsiteX1447" fmla="*/ 3620201 w 5097211"/>
                  <a:gd name="connsiteY1447" fmla="*/ 743174 h 5188232"/>
                  <a:gd name="connsiteX1448" fmla="*/ 3620201 w 5097211"/>
                  <a:gd name="connsiteY1448" fmla="*/ 743174 h 5188232"/>
                  <a:gd name="connsiteX1449" fmla="*/ 3629267 w 5097211"/>
                  <a:gd name="connsiteY1449" fmla="*/ 735053 h 5188232"/>
                  <a:gd name="connsiteX1450" fmla="*/ 3629304 w 5097211"/>
                  <a:gd name="connsiteY1450" fmla="*/ 735055 h 5188232"/>
                  <a:gd name="connsiteX1451" fmla="*/ 3629304 w 5097211"/>
                  <a:gd name="connsiteY1451" fmla="*/ 735055 h 5188232"/>
                  <a:gd name="connsiteX1452" fmla="*/ 3637405 w 5097211"/>
                  <a:gd name="connsiteY1452" fmla="*/ 744146 h 5188232"/>
                  <a:gd name="connsiteX1453" fmla="*/ 3637405 w 5097211"/>
                  <a:gd name="connsiteY1453" fmla="*/ 744157 h 5188232"/>
                  <a:gd name="connsiteX1454" fmla="*/ 3637405 w 5097211"/>
                  <a:gd name="connsiteY1454" fmla="*/ 744157 h 5188232"/>
                  <a:gd name="connsiteX1455" fmla="*/ 3628794 w 5097211"/>
                  <a:gd name="connsiteY1455" fmla="*/ 752258 h 5188232"/>
                  <a:gd name="connsiteX1456" fmla="*/ 3628375 w 5097211"/>
                  <a:gd name="connsiteY1456" fmla="*/ 752258 h 5188232"/>
                  <a:gd name="connsiteX1457" fmla="*/ 3723256 w 5097211"/>
                  <a:gd name="connsiteY1457" fmla="*/ 739533 h 5188232"/>
                  <a:gd name="connsiteX1458" fmla="*/ 3730374 w 5097211"/>
                  <a:gd name="connsiteY1458" fmla="*/ 729619 h 5188232"/>
                  <a:gd name="connsiteX1459" fmla="*/ 3730410 w 5097211"/>
                  <a:gd name="connsiteY1459" fmla="*/ 729612 h 5188232"/>
                  <a:gd name="connsiteX1460" fmla="*/ 3730410 w 5097211"/>
                  <a:gd name="connsiteY1460" fmla="*/ 729612 h 5188232"/>
                  <a:gd name="connsiteX1461" fmla="*/ 3740314 w 5097211"/>
                  <a:gd name="connsiteY1461" fmla="*/ 736693 h 5188232"/>
                  <a:gd name="connsiteX1462" fmla="*/ 3740314 w 5097211"/>
                  <a:gd name="connsiteY1462" fmla="*/ 736693 h 5188232"/>
                  <a:gd name="connsiteX1463" fmla="*/ 3733305 w 5097211"/>
                  <a:gd name="connsiteY1463" fmla="*/ 746554 h 5188232"/>
                  <a:gd name="connsiteX1464" fmla="*/ 3733159 w 5097211"/>
                  <a:gd name="connsiteY1464" fmla="*/ 746578 h 5188232"/>
                  <a:gd name="connsiteX1465" fmla="*/ 3733159 w 5097211"/>
                  <a:gd name="connsiteY1465" fmla="*/ 746578 h 5188232"/>
                  <a:gd name="connsiteX1466" fmla="*/ 3731794 w 5097211"/>
                  <a:gd name="connsiteY1466" fmla="*/ 746760 h 5188232"/>
                  <a:gd name="connsiteX1467" fmla="*/ 3731794 w 5097211"/>
                  <a:gd name="connsiteY1467" fmla="*/ 746760 h 5188232"/>
                  <a:gd name="connsiteX1468" fmla="*/ 3723329 w 5097211"/>
                  <a:gd name="connsiteY1468" fmla="*/ 739533 h 5188232"/>
                  <a:gd name="connsiteX1469" fmla="*/ 3524829 w 5097211"/>
                  <a:gd name="connsiteY1469" fmla="*/ 734873 h 5188232"/>
                  <a:gd name="connsiteX1470" fmla="*/ 3524829 w 5097211"/>
                  <a:gd name="connsiteY1470" fmla="*/ 734873 h 5188232"/>
                  <a:gd name="connsiteX1471" fmla="*/ 3518803 w 5097211"/>
                  <a:gd name="connsiteY1471" fmla="*/ 724187 h 5188232"/>
                  <a:gd name="connsiteX1472" fmla="*/ 3518803 w 5097211"/>
                  <a:gd name="connsiteY1472" fmla="*/ 724187 h 5188232"/>
                  <a:gd name="connsiteX1473" fmla="*/ 3529453 w 5097211"/>
                  <a:gd name="connsiteY1473" fmla="*/ 718245 h 5188232"/>
                  <a:gd name="connsiteX1474" fmla="*/ 3529489 w 5097211"/>
                  <a:gd name="connsiteY1474" fmla="*/ 718252 h 5188232"/>
                  <a:gd name="connsiteX1475" fmla="*/ 3529489 w 5097211"/>
                  <a:gd name="connsiteY1475" fmla="*/ 718252 h 5188232"/>
                  <a:gd name="connsiteX1476" fmla="*/ 3535442 w 5097211"/>
                  <a:gd name="connsiteY1476" fmla="*/ 728814 h 5188232"/>
                  <a:gd name="connsiteX1477" fmla="*/ 3535442 w 5097211"/>
                  <a:gd name="connsiteY1477" fmla="*/ 728829 h 5188232"/>
                  <a:gd name="connsiteX1478" fmla="*/ 3535442 w 5097211"/>
                  <a:gd name="connsiteY1478" fmla="*/ 728829 h 5188232"/>
                  <a:gd name="connsiteX1479" fmla="*/ 3527159 w 5097211"/>
                  <a:gd name="connsiteY1479" fmla="*/ 735127 h 5188232"/>
                  <a:gd name="connsiteX1480" fmla="*/ 3527159 w 5097211"/>
                  <a:gd name="connsiteY1480" fmla="*/ 735127 h 5188232"/>
                  <a:gd name="connsiteX1481" fmla="*/ 3524738 w 5097211"/>
                  <a:gd name="connsiteY1481" fmla="*/ 734945 h 5188232"/>
                  <a:gd name="connsiteX1482" fmla="*/ 691580 w 5097211"/>
                  <a:gd name="connsiteY1482" fmla="*/ 718052 h 5188232"/>
                  <a:gd name="connsiteX1483" fmla="*/ 699512 w 5097211"/>
                  <a:gd name="connsiteY1483" fmla="*/ 708846 h 5188232"/>
                  <a:gd name="connsiteX1484" fmla="*/ 699590 w 5097211"/>
                  <a:gd name="connsiteY1484" fmla="*/ 708840 h 5188232"/>
                  <a:gd name="connsiteX1485" fmla="*/ 699590 w 5097211"/>
                  <a:gd name="connsiteY1485" fmla="*/ 708840 h 5188232"/>
                  <a:gd name="connsiteX1486" fmla="*/ 708818 w 5097211"/>
                  <a:gd name="connsiteY1486" fmla="*/ 716825 h 5188232"/>
                  <a:gd name="connsiteX1487" fmla="*/ 708820 w 5097211"/>
                  <a:gd name="connsiteY1487" fmla="*/ 716850 h 5188232"/>
                  <a:gd name="connsiteX1488" fmla="*/ 708820 w 5097211"/>
                  <a:gd name="connsiteY1488" fmla="*/ 716850 h 5188232"/>
                  <a:gd name="connsiteX1489" fmla="*/ 700810 w 5097211"/>
                  <a:gd name="connsiteY1489" fmla="*/ 726080 h 5188232"/>
                  <a:gd name="connsiteX1490" fmla="*/ 700191 w 5097211"/>
                  <a:gd name="connsiteY1490" fmla="*/ 726080 h 5188232"/>
                  <a:gd name="connsiteX1491" fmla="*/ 691580 w 5097211"/>
                  <a:gd name="connsiteY1491" fmla="*/ 718052 h 5188232"/>
                  <a:gd name="connsiteX1492" fmla="*/ 3823198 w 5097211"/>
                  <a:gd name="connsiteY1492" fmla="*/ 713665 h 5188232"/>
                  <a:gd name="connsiteX1493" fmla="*/ 3828277 w 5097211"/>
                  <a:gd name="connsiteY1493" fmla="*/ 702771 h 5188232"/>
                  <a:gd name="connsiteX1494" fmla="*/ 3828368 w 5097211"/>
                  <a:gd name="connsiteY1494" fmla="*/ 702742 h 5188232"/>
                  <a:gd name="connsiteX1495" fmla="*/ 3828368 w 5097211"/>
                  <a:gd name="connsiteY1495" fmla="*/ 702742 h 5188232"/>
                  <a:gd name="connsiteX1496" fmla="*/ 3839345 w 5097211"/>
                  <a:gd name="connsiteY1496" fmla="*/ 707766 h 5188232"/>
                  <a:gd name="connsiteX1497" fmla="*/ 3839400 w 5097211"/>
                  <a:gd name="connsiteY1497" fmla="*/ 707912 h 5188232"/>
                  <a:gd name="connsiteX1498" fmla="*/ 3839400 w 5097211"/>
                  <a:gd name="connsiteY1498" fmla="*/ 707912 h 5188232"/>
                  <a:gd name="connsiteX1499" fmla="*/ 3834302 w 5097211"/>
                  <a:gd name="connsiteY1499" fmla="*/ 718916 h 5188232"/>
                  <a:gd name="connsiteX1500" fmla="*/ 3834230 w 5097211"/>
                  <a:gd name="connsiteY1500" fmla="*/ 718944 h 5188232"/>
                  <a:gd name="connsiteX1501" fmla="*/ 3834230 w 5097211"/>
                  <a:gd name="connsiteY1501" fmla="*/ 718944 h 5188232"/>
                  <a:gd name="connsiteX1502" fmla="*/ 3831299 w 5097211"/>
                  <a:gd name="connsiteY1502" fmla="*/ 719453 h 5188232"/>
                  <a:gd name="connsiteX1503" fmla="*/ 3831299 w 5097211"/>
                  <a:gd name="connsiteY1503" fmla="*/ 719453 h 5188232"/>
                  <a:gd name="connsiteX1504" fmla="*/ 3823198 w 5097211"/>
                  <a:gd name="connsiteY1504" fmla="*/ 713665 h 5188232"/>
                  <a:gd name="connsiteX1505" fmla="*/ 4418134 w 5097211"/>
                  <a:gd name="connsiteY1505" fmla="*/ 700048 h 5188232"/>
                  <a:gd name="connsiteX1506" fmla="*/ 4415549 w 5097211"/>
                  <a:gd name="connsiteY1506" fmla="*/ 688160 h 5188232"/>
                  <a:gd name="connsiteX1507" fmla="*/ 4415549 w 5097211"/>
                  <a:gd name="connsiteY1507" fmla="*/ 688160 h 5188232"/>
                  <a:gd name="connsiteX1508" fmla="*/ 4427491 w 5097211"/>
                  <a:gd name="connsiteY1508" fmla="*/ 685555 h 5188232"/>
                  <a:gd name="connsiteX1509" fmla="*/ 4427527 w 5097211"/>
                  <a:gd name="connsiteY1509" fmla="*/ 685575 h 5188232"/>
                  <a:gd name="connsiteX1510" fmla="*/ 4427527 w 5097211"/>
                  <a:gd name="connsiteY1510" fmla="*/ 685575 h 5188232"/>
                  <a:gd name="connsiteX1511" fmla="*/ 4430021 w 5097211"/>
                  <a:gd name="connsiteY1511" fmla="*/ 697463 h 5188232"/>
                  <a:gd name="connsiteX1512" fmla="*/ 4430021 w 5097211"/>
                  <a:gd name="connsiteY1512" fmla="*/ 697463 h 5188232"/>
                  <a:gd name="connsiteX1513" fmla="*/ 4422739 w 5097211"/>
                  <a:gd name="connsiteY1513" fmla="*/ 701431 h 5188232"/>
                  <a:gd name="connsiteX1514" fmla="*/ 4422739 w 5097211"/>
                  <a:gd name="connsiteY1514" fmla="*/ 701431 h 5188232"/>
                  <a:gd name="connsiteX1515" fmla="*/ 4418134 w 5097211"/>
                  <a:gd name="connsiteY1515" fmla="*/ 700048 h 5188232"/>
                  <a:gd name="connsiteX1516" fmla="*/ 3427308 w 5097211"/>
                  <a:gd name="connsiteY1516" fmla="*/ 695660 h 5188232"/>
                  <a:gd name="connsiteX1517" fmla="*/ 3423758 w 5097211"/>
                  <a:gd name="connsiteY1517" fmla="*/ 684066 h 5188232"/>
                  <a:gd name="connsiteX1518" fmla="*/ 3423777 w 5097211"/>
                  <a:gd name="connsiteY1518" fmla="*/ 684028 h 5188232"/>
                  <a:gd name="connsiteX1519" fmla="*/ 3423777 w 5097211"/>
                  <a:gd name="connsiteY1519" fmla="*/ 684028 h 5188232"/>
                  <a:gd name="connsiteX1520" fmla="*/ 3435482 w 5097211"/>
                  <a:gd name="connsiteY1520" fmla="*/ 680496 h 5188232"/>
                  <a:gd name="connsiteX1521" fmla="*/ 3435482 w 5097211"/>
                  <a:gd name="connsiteY1521" fmla="*/ 680496 h 5188232"/>
                  <a:gd name="connsiteX1522" fmla="*/ 3438923 w 5097211"/>
                  <a:gd name="connsiteY1522" fmla="*/ 692129 h 5188232"/>
                  <a:gd name="connsiteX1523" fmla="*/ 3438923 w 5097211"/>
                  <a:gd name="connsiteY1523" fmla="*/ 692129 h 5188232"/>
                  <a:gd name="connsiteX1524" fmla="*/ 3431350 w 5097211"/>
                  <a:gd name="connsiteY1524" fmla="*/ 696698 h 5188232"/>
                  <a:gd name="connsiteX1525" fmla="*/ 3431350 w 5097211"/>
                  <a:gd name="connsiteY1525" fmla="*/ 696698 h 5188232"/>
                  <a:gd name="connsiteX1526" fmla="*/ 3427308 w 5097211"/>
                  <a:gd name="connsiteY1526" fmla="*/ 695660 h 5188232"/>
                  <a:gd name="connsiteX1527" fmla="*/ 3920646 w 5097211"/>
                  <a:gd name="connsiteY1527" fmla="*/ 679022 h 5188232"/>
                  <a:gd name="connsiteX1528" fmla="*/ 3925907 w 5097211"/>
                  <a:gd name="connsiteY1528" fmla="*/ 668099 h 5188232"/>
                  <a:gd name="connsiteX1529" fmla="*/ 3925907 w 5097211"/>
                  <a:gd name="connsiteY1529" fmla="*/ 668099 h 5188232"/>
                  <a:gd name="connsiteX1530" fmla="*/ 3936920 w 5097211"/>
                  <a:gd name="connsiteY1530" fmla="*/ 673185 h 5188232"/>
                  <a:gd name="connsiteX1531" fmla="*/ 3936939 w 5097211"/>
                  <a:gd name="connsiteY1531" fmla="*/ 673251 h 5188232"/>
                  <a:gd name="connsiteX1532" fmla="*/ 3936939 w 5097211"/>
                  <a:gd name="connsiteY1532" fmla="*/ 673251 h 5188232"/>
                  <a:gd name="connsiteX1533" fmla="*/ 3931678 w 5097211"/>
                  <a:gd name="connsiteY1533" fmla="*/ 684283 h 5188232"/>
                  <a:gd name="connsiteX1534" fmla="*/ 3931678 w 5097211"/>
                  <a:gd name="connsiteY1534" fmla="*/ 684283 h 5188232"/>
                  <a:gd name="connsiteX1535" fmla="*/ 3928747 w 5097211"/>
                  <a:gd name="connsiteY1535" fmla="*/ 684811 h 5188232"/>
                  <a:gd name="connsiteX1536" fmla="*/ 3928747 w 5097211"/>
                  <a:gd name="connsiteY1536" fmla="*/ 684811 h 5188232"/>
                  <a:gd name="connsiteX1537" fmla="*/ 3920554 w 5097211"/>
                  <a:gd name="connsiteY1537" fmla="*/ 679022 h 5188232"/>
                  <a:gd name="connsiteX1538" fmla="*/ 4327676 w 5097211"/>
                  <a:gd name="connsiteY1538" fmla="*/ 654737 h 5188232"/>
                  <a:gd name="connsiteX1539" fmla="*/ 4327676 w 5097211"/>
                  <a:gd name="connsiteY1539" fmla="*/ 654737 h 5188232"/>
                  <a:gd name="connsiteX1540" fmla="*/ 4322579 w 5097211"/>
                  <a:gd name="connsiteY1540" fmla="*/ 643614 h 5188232"/>
                  <a:gd name="connsiteX1541" fmla="*/ 4322579 w 5097211"/>
                  <a:gd name="connsiteY1541" fmla="*/ 643614 h 5188232"/>
                  <a:gd name="connsiteX1542" fmla="*/ 4333556 w 5097211"/>
                  <a:gd name="connsiteY1542" fmla="*/ 638513 h 5188232"/>
                  <a:gd name="connsiteX1543" fmla="*/ 4333611 w 5097211"/>
                  <a:gd name="connsiteY1543" fmla="*/ 638535 h 5188232"/>
                  <a:gd name="connsiteX1544" fmla="*/ 4333611 w 5097211"/>
                  <a:gd name="connsiteY1544" fmla="*/ 638535 h 5188232"/>
                  <a:gd name="connsiteX1545" fmla="*/ 4338745 w 5097211"/>
                  <a:gd name="connsiteY1545" fmla="*/ 649440 h 5188232"/>
                  <a:gd name="connsiteX1546" fmla="*/ 4338690 w 5097211"/>
                  <a:gd name="connsiteY1546" fmla="*/ 649567 h 5188232"/>
                  <a:gd name="connsiteX1547" fmla="*/ 4338690 w 5097211"/>
                  <a:gd name="connsiteY1547" fmla="*/ 649567 h 5188232"/>
                  <a:gd name="connsiteX1548" fmla="*/ 4330680 w 5097211"/>
                  <a:gd name="connsiteY1548" fmla="*/ 655247 h 5188232"/>
                  <a:gd name="connsiteX1549" fmla="*/ 4330680 w 5097211"/>
                  <a:gd name="connsiteY1549" fmla="*/ 655247 h 5188232"/>
                  <a:gd name="connsiteX1550" fmla="*/ 4327585 w 5097211"/>
                  <a:gd name="connsiteY1550" fmla="*/ 654737 h 5188232"/>
                  <a:gd name="connsiteX1551" fmla="*/ 4018093 w 5097211"/>
                  <a:gd name="connsiteY1551" fmla="*/ 644397 h 5188232"/>
                  <a:gd name="connsiteX1552" fmla="*/ 4023591 w 5097211"/>
                  <a:gd name="connsiteY1552" fmla="*/ 633507 h 5188232"/>
                  <a:gd name="connsiteX1553" fmla="*/ 4023700 w 5097211"/>
                  <a:gd name="connsiteY1553" fmla="*/ 633474 h 5188232"/>
                  <a:gd name="connsiteX1554" fmla="*/ 4023700 w 5097211"/>
                  <a:gd name="connsiteY1554" fmla="*/ 633474 h 5188232"/>
                  <a:gd name="connsiteX1555" fmla="*/ 4034477 w 5097211"/>
                  <a:gd name="connsiteY1555" fmla="*/ 639081 h 5188232"/>
                  <a:gd name="connsiteX1556" fmla="*/ 4034477 w 5097211"/>
                  <a:gd name="connsiteY1556" fmla="*/ 639081 h 5188232"/>
                  <a:gd name="connsiteX1557" fmla="*/ 4029034 w 5097211"/>
                  <a:gd name="connsiteY1557" fmla="*/ 650000 h 5188232"/>
                  <a:gd name="connsiteX1558" fmla="*/ 4029016 w 5097211"/>
                  <a:gd name="connsiteY1558" fmla="*/ 650004 h 5188232"/>
                  <a:gd name="connsiteX1559" fmla="*/ 4029016 w 5097211"/>
                  <a:gd name="connsiteY1559" fmla="*/ 650004 h 5188232"/>
                  <a:gd name="connsiteX1560" fmla="*/ 4026358 w 5097211"/>
                  <a:gd name="connsiteY1560" fmla="*/ 650441 h 5188232"/>
                  <a:gd name="connsiteX1561" fmla="*/ 4026358 w 5097211"/>
                  <a:gd name="connsiteY1561" fmla="*/ 650441 h 5188232"/>
                  <a:gd name="connsiteX1562" fmla="*/ 4018002 w 5097211"/>
                  <a:gd name="connsiteY1562" fmla="*/ 644397 h 5188232"/>
                  <a:gd name="connsiteX1563" fmla="*/ 3340710 w 5097211"/>
                  <a:gd name="connsiteY1563" fmla="*/ 636296 h 5188232"/>
                  <a:gd name="connsiteX1564" fmla="*/ 3339764 w 5097211"/>
                  <a:gd name="connsiteY1564" fmla="*/ 624156 h 5188232"/>
                  <a:gd name="connsiteX1565" fmla="*/ 3339764 w 5097211"/>
                  <a:gd name="connsiteY1565" fmla="*/ 624154 h 5188232"/>
                  <a:gd name="connsiteX1566" fmla="*/ 3339764 w 5097211"/>
                  <a:gd name="connsiteY1566" fmla="*/ 624154 h 5188232"/>
                  <a:gd name="connsiteX1567" fmla="*/ 3351997 w 5097211"/>
                  <a:gd name="connsiteY1567" fmla="*/ 623189 h 5188232"/>
                  <a:gd name="connsiteX1568" fmla="*/ 3351997 w 5097211"/>
                  <a:gd name="connsiteY1568" fmla="*/ 623189 h 5188232"/>
                  <a:gd name="connsiteX1569" fmla="*/ 3352871 w 5097211"/>
                  <a:gd name="connsiteY1569" fmla="*/ 635349 h 5188232"/>
                  <a:gd name="connsiteX1570" fmla="*/ 3352871 w 5097211"/>
                  <a:gd name="connsiteY1570" fmla="*/ 635349 h 5188232"/>
                  <a:gd name="connsiteX1571" fmla="*/ 3346317 w 5097211"/>
                  <a:gd name="connsiteY1571" fmla="*/ 638371 h 5188232"/>
                  <a:gd name="connsiteX1572" fmla="*/ 3346317 w 5097211"/>
                  <a:gd name="connsiteY1572" fmla="*/ 638371 h 5188232"/>
                  <a:gd name="connsiteX1573" fmla="*/ 3340619 w 5097211"/>
                  <a:gd name="connsiteY1573" fmla="*/ 636296 h 5188232"/>
                  <a:gd name="connsiteX1574" fmla="*/ 4229355 w 5097211"/>
                  <a:gd name="connsiteY1574" fmla="*/ 630598 h 5188232"/>
                  <a:gd name="connsiteX1575" fmla="*/ 4221873 w 5097211"/>
                  <a:gd name="connsiteY1575" fmla="*/ 620950 h 5188232"/>
                  <a:gd name="connsiteX1576" fmla="*/ 4221873 w 5097211"/>
                  <a:gd name="connsiteY1576" fmla="*/ 620950 h 5188232"/>
                  <a:gd name="connsiteX1577" fmla="*/ 4231521 w 5097211"/>
                  <a:gd name="connsiteY1577" fmla="*/ 613450 h 5188232"/>
                  <a:gd name="connsiteX1578" fmla="*/ 4231521 w 5097211"/>
                  <a:gd name="connsiteY1578" fmla="*/ 613450 h 5188232"/>
                  <a:gd name="connsiteX1579" fmla="*/ 4239021 w 5097211"/>
                  <a:gd name="connsiteY1579" fmla="*/ 623116 h 5188232"/>
                  <a:gd name="connsiteX1580" fmla="*/ 4239021 w 5097211"/>
                  <a:gd name="connsiteY1580" fmla="*/ 623116 h 5188232"/>
                  <a:gd name="connsiteX1581" fmla="*/ 4230484 w 5097211"/>
                  <a:gd name="connsiteY1581" fmla="*/ 630689 h 5188232"/>
                  <a:gd name="connsiteX1582" fmla="*/ 4230484 w 5097211"/>
                  <a:gd name="connsiteY1582" fmla="*/ 630689 h 5188232"/>
                  <a:gd name="connsiteX1583" fmla="*/ 4229264 w 5097211"/>
                  <a:gd name="connsiteY1583" fmla="*/ 630598 h 5188232"/>
                  <a:gd name="connsiteX1584" fmla="*/ 4118745 w 5097211"/>
                  <a:gd name="connsiteY1584" fmla="*/ 621496 h 5188232"/>
                  <a:gd name="connsiteX1585" fmla="*/ 4126482 w 5097211"/>
                  <a:gd name="connsiteY1585" fmla="*/ 612012 h 5188232"/>
                  <a:gd name="connsiteX1586" fmla="*/ 4126482 w 5097211"/>
                  <a:gd name="connsiteY1586" fmla="*/ 612012 h 5188232"/>
                  <a:gd name="connsiteX1587" fmla="*/ 4135875 w 5097211"/>
                  <a:gd name="connsiteY1587" fmla="*/ 619761 h 5188232"/>
                  <a:gd name="connsiteX1588" fmla="*/ 4135875 w 5097211"/>
                  <a:gd name="connsiteY1588" fmla="*/ 619767 h 5188232"/>
                  <a:gd name="connsiteX1589" fmla="*/ 4135875 w 5097211"/>
                  <a:gd name="connsiteY1589" fmla="*/ 619767 h 5188232"/>
                  <a:gd name="connsiteX1590" fmla="*/ 4128394 w 5097211"/>
                  <a:gd name="connsiteY1590" fmla="*/ 629142 h 5188232"/>
                  <a:gd name="connsiteX1591" fmla="*/ 4128211 w 5097211"/>
                  <a:gd name="connsiteY1591" fmla="*/ 629160 h 5188232"/>
                  <a:gd name="connsiteX1592" fmla="*/ 4128211 w 5097211"/>
                  <a:gd name="connsiteY1592" fmla="*/ 629160 h 5188232"/>
                  <a:gd name="connsiteX1593" fmla="*/ 4127356 w 5097211"/>
                  <a:gd name="connsiteY1593" fmla="*/ 629251 h 5188232"/>
                  <a:gd name="connsiteX1594" fmla="*/ 4127356 w 5097211"/>
                  <a:gd name="connsiteY1594" fmla="*/ 629251 h 5188232"/>
                  <a:gd name="connsiteX1595" fmla="*/ 4118654 w 5097211"/>
                  <a:gd name="connsiteY1595" fmla="*/ 621569 h 5188232"/>
                  <a:gd name="connsiteX1596" fmla="*/ 703231 w 5097211"/>
                  <a:gd name="connsiteY1596" fmla="*/ 623025 h 5188232"/>
                  <a:gd name="connsiteX1597" fmla="*/ 696062 w 5097211"/>
                  <a:gd name="connsiteY1597" fmla="*/ 613213 h 5188232"/>
                  <a:gd name="connsiteX1598" fmla="*/ 696077 w 5097211"/>
                  <a:gd name="connsiteY1598" fmla="*/ 613122 h 5188232"/>
                  <a:gd name="connsiteX1599" fmla="*/ 696077 w 5097211"/>
                  <a:gd name="connsiteY1599" fmla="*/ 613122 h 5188232"/>
                  <a:gd name="connsiteX1600" fmla="*/ 705898 w 5097211"/>
                  <a:gd name="connsiteY1600" fmla="*/ 605966 h 5188232"/>
                  <a:gd name="connsiteX1601" fmla="*/ 705907 w 5097211"/>
                  <a:gd name="connsiteY1601" fmla="*/ 605968 h 5188232"/>
                  <a:gd name="connsiteX1602" fmla="*/ 705907 w 5097211"/>
                  <a:gd name="connsiteY1602" fmla="*/ 605968 h 5188232"/>
                  <a:gd name="connsiteX1603" fmla="*/ 713059 w 5097211"/>
                  <a:gd name="connsiteY1603" fmla="*/ 615791 h 5188232"/>
                  <a:gd name="connsiteX1604" fmla="*/ 713043 w 5097211"/>
                  <a:gd name="connsiteY1604" fmla="*/ 615889 h 5188232"/>
                  <a:gd name="connsiteX1605" fmla="*/ 713043 w 5097211"/>
                  <a:gd name="connsiteY1605" fmla="*/ 615889 h 5188232"/>
                  <a:gd name="connsiteX1606" fmla="*/ 704523 w 5097211"/>
                  <a:gd name="connsiteY1606" fmla="*/ 623171 h 5188232"/>
                  <a:gd name="connsiteX1607" fmla="*/ 704523 w 5097211"/>
                  <a:gd name="connsiteY1607" fmla="*/ 623171 h 5188232"/>
                  <a:gd name="connsiteX1608" fmla="*/ 703231 w 5097211"/>
                  <a:gd name="connsiteY1608" fmla="*/ 623025 h 5188232"/>
                  <a:gd name="connsiteX1609" fmla="*/ 3268876 w 5097211"/>
                  <a:gd name="connsiteY1609" fmla="*/ 559620 h 5188232"/>
                  <a:gd name="connsiteX1610" fmla="*/ 3270496 w 5097211"/>
                  <a:gd name="connsiteY1610" fmla="*/ 547785 h 5188232"/>
                  <a:gd name="connsiteX1611" fmla="*/ 3270696 w 5097211"/>
                  <a:gd name="connsiteY1611" fmla="*/ 547641 h 5188232"/>
                  <a:gd name="connsiteX1612" fmla="*/ 3270696 w 5097211"/>
                  <a:gd name="connsiteY1612" fmla="*/ 547641 h 5188232"/>
                  <a:gd name="connsiteX1613" fmla="*/ 3282711 w 5097211"/>
                  <a:gd name="connsiteY1613" fmla="*/ 549294 h 5188232"/>
                  <a:gd name="connsiteX1614" fmla="*/ 3282766 w 5097211"/>
                  <a:gd name="connsiteY1614" fmla="*/ 549370 h 5188232"/>
                  <a:gd name="connsiteX1615" fmla="*/ 3282766 w 5097211"/>
                  <a:gd name="connsiteY1615" fmla="*/ 549370 h 5188232"/>
                  <a:gd name="connsiteX1616" fmla="*/ 3281018 w 5097211"/>
                  <a:gd name="connsiteY1616" fmla="*/ 561369 h 5188232"/>
                  <a:gd name="connsiteX1617" fmla="*/ 3280945 w 5097211"/>
                  <a:gd name="connsiteY1617" fmla="*/ 561422 h 5188232"/>
                  <a:gd name="connsiteX1618" fmla="*/ 3280945 w 5097211"/>
                  <a:gd name="connsiteY1618" fmla="*/ 561422 h 5188232"/>
                  <a:gd name="connsiteX1619" fmla="*/ 3275867 w 5097211"/>
                  <a:gd name="connsiteY1619" fmla="*/ 563151 h 5188232"/>
                  <a:gd name="connsiteX1620" fmla="*/ 3275867 w 5097211"/>
                  <a:gd name="connsiteY1620" fmla="*/ 563151 h 5188232"/>
                  <a:gd name="connsiteX1621" fmla="*/ 3268858 w 5097211"/>
                  <a:gd name="connsiteY1621" fmla="*/ 559528 h 5188232"/>
                  <a:gd name="connsiteX1622" fmla="*/ 728808 w 5097211"/>
                  <a:gd name="connsiteY1622" fmla="*/ 522992 h 5188232"/>
                  <a:gd name="connsiteX1623" fmla="*/ 724051 w 5097211"/>
                  <a:gd name="connsiteY1623" fmla="*/ 511811 h 5188232"/>
                  <a:gd name="connsiteX1624" fmla="*/ 724057 w 5097211"/>
                  <a:gd name="connsiteY1624" fmla="*/ 511797 h 5188232"/>
                  <a:gd name="connsiteX1625" fmla="*/ 724057 w 5097211"/>
                  <a:gd name="connsiteY1625" fmla="*/ 511797 h 5188232"/>
                  <a:gd name="connsiteX1626" fmla="*/ 735243 w 5097211"/>
                  <a:gd name="connsiteY1626" fmla="*/ 507053 h 5188232"/>
                  <a:gd name="connsiteX1627" fmla="*/ 735271 w 5097211"/>
                  <a:gd name="connsiteY1627" fmla="*/ 507064 h 5188232"/>
                  <a:gd name="connsiteX1628" fmla="*/ 735271 w 5097211"/>
                  <a:gd name="connsiteY1628" fmla="*/ 507064 h 5188232"/>
                  <a:gd name="connsiteX1629" fmla="*/ 740047 w 5097211"/>
                  <a:gd name="connsiteY1629" fmla="*/ 518154 h 5188232"/>
                  <a:gd name="connsiteX1630" fmla="*/ 740004 w 5097211"/>
                  <a:gd name="connsiteY1630" fmla="*/ 518259 h 5188232"/>
                  <a:gd name="connsiteX1631" fmla="*/ 740004 w 5097211"/>
                  <a:gd name="connsiteY1631" fmla="*/ 518259 h 5188232"/>
                  <a:gd name="connsiteX1632" fmla="*/ 732067 w 5097211"/>
                  <a:gd name="connsiteY1632" fmla="*/ 523593 h 5188232"/>
                  <a:gd name="connsiteX1633" fmla="*/ 732067 w 5097211"/>
                  <a:gd name="connsiteY1633" fmla="*/ 523593 h 5188232"/>
                  <a:gd name="connsiteX1634" fmla="*/ 728808 w 5097211"/>
                  <a:gd name="connsiteY1634" fmla="*/ 522992 h 5188232"/>
                  <a:gd name="connsiteX1635" fmla="*/ 1875226 w 5097211"/>
                  <a:gd name="connsiteY1635" fmla="*/ 523174 h 5188232"/>
                  <a:gd name="connsiteX1636" fmla="*/ 1866961 w 5097211"/>
                  <a:gd name="connsiteY1636" fmla="*/ 514200 h 5188232"/>
                  <a:gd name="connsiteX1637" fmla="*/ 1866961 w 5097211"/>
                  <a:gd name="connsiteY1637" fmla="*/ 514200 h 5188232"/>
                  <a:gd name="connsiteX1638" fmla="*/ 1876063 w 5097211"/>
                  <a:gd name="connsiteY1638" fmla="*/ 505935 h 5188232"/>
                  <a:gd name="connsiteX1639" fmla="*/ 1876063 w 5097211"/>
                  <a:gd name="connsiteY1639" fmla="*/ 505935 h 5188232"/>
                  <a:gd name="connsiteX1640" fmla="*/ 1884255 w 5097211"/>
                  <a:gd name="connsiteY1640" fmla="*/ 514941 h 5188232"/>
                  <a:gd name="connsiteX1641" fmla="*/ 1884255 w 5097211"/>
                  <a:gd name="connsiteY1641" fmla="*/ 515037 h 5188232"/>
                  <a:gd name="connsiteX1642" fmla="*/ 1884255 w 5097211"/>
                  <a:gd name="connsiteY1642" fmla="*/ 515037 h 5188232"/>
                  <a:gd name="connsiteX1643" fmla="*/ 1875626 w 5097211"/>
                  <a:gd name="connsiteY1643" fmla="*/ 523229 h 5188232"/>
                  <a:gd name="connsiteX1644" fmla="*/ 1875280 w 5097211"/>
                  <a:gd name="connsiteY1644" fmla="*/ 523229 h 5188232"/>
                  <a:gd name="connsiteX1645" fmla="*/ 1970088 w 5097211"/>
                  <a:gd name="connsiteY1645" fmla="*/ 509558 h 5188232"/>
                  <a:gd name="connsiteX1646" fmla="*/ 1976988 w 5097211"/>
                  <a:gd name="connsiteY1646" fmla="*/ 499651 h 5188232"/>
                  <a:gd name="connsiteX1647" fmla="*/ 1977079 w 5097211"/>
                  <a:gd name="connsiteY1647" fmla="*/ 499636 h 5188232"/>
                  <a:gd name="connsiteX1648" fmla="*/ 1977079 w 5097211"/>
                  <a:gd name="connsiteY1648" fmla="*/ 499636 h 5188232"/>
                  <a:gd name="connsiteX1649" fmla="*/ 1987055 w 5097211"/>
                  <a:gd name="connsiteY1649" fmla="*/ 506528 h 5188232"/>
                  <a:gd name="connsiteX1650" fmla="*/ 1987073 w 5097211"/>
                  <a:gd name="connsiteY1650" fmla="*/ 506627 h 5188232"/>
                  <a:gd name="connsiteX1651" fmla="*/ 1987073 w 5097211"/>
                  <a:gd name="connsiteY1651" fmla="*/ 506627 h 5188232"/>
                  <a:gd name="connsiteX1652" fmla="*/ 1980010 w 5097211"/>
                  <a:gd name="connsiteY1652" fmla="*/ 516621 h 5188232"/>
                  <a:gd name="connsiteX1653" fmla="*/ 1980010 w 5097211"/>
                  <a:gd name="connsiteY1653" fmla="*/ 516621 h 5188232"/>
                  <a:gd name="connsiteX1654" fmla="*/ 1978535 w 5097211"/>
                  <a:gd name="connsiteY1654" fmla="*/ 516712 h 5188232"/>
                  <a:gd name="connsiteX1655" fmla="*/ 1978535 w 5097211"/>
                  <a:gd name="connsiteY1655" fmla="*/ 516712 h 5188232"/>
                  <a:gd name="connsiteX1656" fmla="*/ 1970088 w 5097211"/>
                  <a:gd name="connsiteY1656" fmla="*/ 509558 h 5188232"/>
                  <a:gd name="connsiteX1657" fmla="*/ 1771406 w 5097211"/>
                  <a:gd name="connsiteY1657" fmla="*/ 506882 h 5188232"/>
                  <a:gd name="connsiteX1658" fmla="*/ 1765381 w 5097211"/>
                  <a:gd name="connsiteY1658" fmla="*/ 496287 h 5188232"/>
                  <a:gd name="connsiteX1659" fmla="*/ 1765381 w 5097211"/>
                  <a:gd name="connsiteY1659" fmla="*/ 496287 h 5188232"/>
                  <a:gd name="connsiteX1660" fmla="*/ 1775757 w 5097211"/>
                  <a:gd name="connsiteY1660" fmla="*/ 490228 h 5188232"/>
                  <a:gd name="connsiteX1661" fmla="*/ 1775885 w 5097211"/>
                  <a:gd name="connsiteY1661" fmla="*/ 490261 h 5188232"/>
                  <a:gd name="connsiteX1662" fmla="*/ 1775885 w 5097211"/>
                  <a:gd name="connsiteY1662" fmla="*/ 490261 h 5188232"/>
                  <a:gd name="connsiteX1663" fmla="*/ 1782038 w 5097211"/>
                  <a:gd name="connsiteY1663" fmla="*/ 500743 h 5188232"/>
                  <a:gd name="connsiteX1664" fmla="*/ 1782001 w 5097211"/>
                  <a:gd name="connsiteY1664" fmla="*/ 500856 h 5188232"/>
                  <a:gd name="connsiteX1665" fmla="*/ 1782001 w 5097211"/>
                  <a:gd name="connsiteY1665" fmla="*/ 500856 h 5188232"/>
                  <a:gd name="connsiteX1666" fmla="*/ 1773645 w 5097211"/>
                  <a:gd name="connsiteY1666" fmla="*/ 507136 h 5188232"/>
                  <a:gd name="connsiteX1667" fmla="*/ 1773645 w 5097211"/>
                  <a:gd name="connsiteY1667" fmla="*/ 507136 h 5188232"/>
                  <a:gd name="connsiteX1668" fmla="*/ 1771406 w 5097211"/>
                  <a:gd name="connsiteY1668" fmla="*/ 506882 h 5188232"/>
                  <a:gd name="connsiteX1669" fmla="*/ 2069775 w 5097211"/>
                  <a:gd name="connsiteY1669" fmla="*/ 482925 h 5188232"/>
                  <a:gd name="connsiteX1670" fmla="*/ 2074472 w 5097211"/>
                  <a:gd name="connsiteY1670" fmla="*/ 471662 h 5188232"/>
                  <a:gd name="connsiteX1671" fmla="*/ 2074527 w 5097211"/>
                  <a:gd name="connsiteY1671" fmla="*/ 471638 h 5188232"/>
                  <a:gd name="connsiteX1672" fmla="*/ 2074527 w 5097211"/>
                  <a:gd name="connsiteY1672" fmla="*/ 471638 h 5188232"/>
                  <a:gd name="connsiteX1673" fmla="*/ 2085722 w 5097211"/>
                  <a:gd name="connsiteY1673" fmla="*/ 476375 h 5188232"/>
                  <a:gd name="connsiteX1674" fmla="*/ 2085722 w 5097211"/>
                  <a:gd name="connsiteY1674" fmla="*/ 476389 h 5188232"/>
                  <a:gd name="connsiteX1675" fmla="*/ 2085722 w 5097211"/>
                  <a:gd name="connsiteY1675" fmla="*/ 476389 h 5188232"/>
                  <a:gd name="connsiteX1676" fmla="*/ 2081025 w 5097211"/>
                  <a:gd name="connsiteY1676" fmla="*/ 487565 h 5188232"/>
                  <a:gd name="connsiteX1677" fmla="*/ 2080971 w 5097211"/>
                  <a:gd name="connsiteY1677" fmla="*/ 487585 h 5188232"/>
                  <a:gd name="connsiteX1678" fmla="*/ 2080971 w 5097211"/>
                  <a:gd name="connsiteY1678" fmla="*/ 487585 h 5188232"/>
                  <a:gd name="connsiteX1679" fmla="*/ 2077658 w 5097211"/>
                  <a:gd name="connsiteY1679" fmla="*/ 488313 h 5188232"/>
                  <a:gd name="connsiteX1680" fmla="*/ 2077658 w 5097211"/>
                  <a:gd name="connsiteY1680" fmla="*/ 488313 h 5188232"/>
                  <a:gd name="connsiteX1681" fmla="*/ 2069775 w 5097211"/>
                  <a:gd name="connsiteY1681" fmla="*/ 482852 h 5188232"/>
                  <a:gd name="connsiteX1682" fmla="*/ 3215610 w 5097211"/>
                  <a:gd name="connsiteY1682" fmla="*/ 469053 h 5188232"/>
                  <a:gd name="connsiteX1683" fmla="*/ 3215610 w 5097211"/>
                  <a:gd name="connsiteY1683" fmla="*/ 469053 h 5188232"/>
                  <a:gd name="connsiteX1684" fmla="*/ 3219815 w 5097211"/>
                  <a:gd name="connsiteY1684" fmla="*/ 457652 h 5188232"/>
                  <a:gd name="connsiteX1685" fmla="*/ 3219925 w 5097211"/>
                  <a:gd name="connsiteY1685" fmla="*/ 457602 h 5188232"/>
                  <a:gd name="connsiteX1686" fmla="*/ 3219925 w 5097211"/>
                  <a:gd name="connsiteY1686" fmla="*/ 457602 h 5188232"/>
                  <a:gd name="connsiteX1687" fmla="*/ 3231284 w 5097211"/>
                  <a:gd name="connsiteY1687" fmla="*/ 461899 h 5188232"/>
                  <a:gd name="connsiteX1688" fmla="*/ 3231284 w 5097211"/>
                  <a:gd name="connsiteY1688" fmla="*/ 461899 h 5188232"/>
                  <a:gd name="connsiteX1689" fmla="*/ 3226988 w 5097211"/>
                  <a:gd name="connsiteY1689" fmla="*/ 473367 h 5188232"/>
                  <a:gd name="connsiteX1690" fmla="*/ 3226988 w 5097211"/>
                  <a:gd name="connsiteY1690" fmla="*/ 473367 h 5188232"/>
                  <a:gd name="connsiteX1691" fmla="*/ 3223456 w 5097211"/>
                  <a:gd name="connsiteY1691" fmla="*/ 474059 h 5188232"/>
                  <a:gd name="connsiteX1692" fmla="*/ 3223456 w 5097211"/>
                  <a:gd name="connsiteY1692" fmla="*/ 474059 h 5188232"/>
                  <a:gd name="connsiteX1693" fmla="*/ 3215610 w 5097211"/>
                  <a:gd name="connsiteY1693" fmla="*/ 469053 h 5188232"/>
                  <a:gd name="connsiteX1694" fmla="*/ 1673613 w 5097211"/>
                  <a:gd name="connsiteY1694" fmla="*/ 468288 h 5188232"/>
                  <a:gd name="connsiteX1695" fmla="*/ 1670081 w 5097211"/>
                  <a:gd name="connsiteY1695" fmla="*/ 456583 h 5188232"/>
                  <a:gd name="connsiteX1696" fmla="*/ 1670081 w 5097211"/>
                  <a:gd name="connsiteY1696" fmla="*/ 456583 h 5188232"/>
                  <a:gd name="connsiteX1697" fmla="*/ 1681713 w 5097211"/>
                  <a:gd name="connsiteY1697" fmla="*/ 453051 h 5188232"/>
                  <a:gd name="connsiteX1698" fmla="*/ 1681713 w 5097211"/>
                  <a:gd name="connsiteY1698" fmla="*/ 453051 h 5188232"/>
                  <a:gd name="connsiteX1699" fmla="*/ 1685354 w 5097211"/>
                  <a:gd name="connsiteY1699" fmla="*/ 464684 h 5188232"/>
                  <a:gd name="connsiteX1700" fmla="*/ 1685354 w 5097211"/>
                  <a:gd name="connsiteY1700" fmla="*/ 464684 h 5188232"/>
                  <a:gd name="connsiteX1701" fmla="*/ 1677690 w 5097211"/>
                  <a:gd name="connsiteY1701" fmla="*/ 469253 h 5188232"/>
                  <a:gd name="connsiteX1702" fmla="*/ 1677690 w 5097211"/>
                  <a:gd name="connsiteY1702" fmla="*/ 469253 h 5188232"/>
                  <a:gd name="connsiteX1703" fmla="*/ 1673613 w 5097211"/>
                  <a:gd name="connsiteY1703" fmla="*/ 468288 h 5188232"/>
                  <a:gd name="connsiteX1704" fmla="*/ 2161398 w 5097211"/>
                  <a:gd name="connsiteY1704" fmla="*/ 435375 h 5188232"/>
                  <a:gd name="connsiteX1705" fmla="*/ 2163437 w 5097211"/>
                  <a:gd name="connsiteY1705" fmla="*/ 423422 h 5188232"/>
                  <a:gd name="connsiteX1706" fmla="*/ 2163473 w 5097211"/>
                  <a:gd name="connsiteY1706" fmla="*/ 423396 h 5188232"/>
                  <a:gd name="connsiteX1707" fmla="*/ 2163473 w 5097211"/>
                  <a:gd name="connsiteY1707" fmla="*/ 423396 h 5188232"/>
                  <a:gd name="connsiteX1708" fmla="*/ 2175542 w 5097211"/>
                  <a:gd name="connsiteY1708" fmla="*/ 425545 h 5188232"/>
                  <a:gd name="connsiteX1709" fmla="*/ 2175542 w 5097211"/>
                  <a:gd name="connsiteY1709" fmla="*/ 425545 h 5188232"/>
                  <a:gd name="connsiteX1710" fmla="*/ 2173376 w 5097211"/>
                  <a:gd name="connsiteY1710" fmla="*/ 437523 h 5188232"/>
                  <a:gd name="connsiteX1711" fmla="*/ 2173376 w 5097211"/>
                  <a:gd name="connsiteY1711" fmla="*/ 437523 h 5188232"/>
                  <a:gd name="connsiteX1712" fmla="*/ 2168461 w 5097211"/>
                  <a:gd name="connsiteY1712" fmla="*/ 439089 h 5188232"/>
                  <a:gd name="connsiteX1713" fmla="*/ 2168461 w 5097211"/>
                  <a:gd name="connsiteY1713" fmla="*/ 439089 h 5188232"/>
                  <a:gd name="connsiteX1714" fmla="*/ 2161398 w 5097211"/>
                  <a:gd name="connsiteY1714" fmla="*/ 435375 h 5188232"/>
                  <a:gd name="connsiteX1715" fmla="*/ 776230 w 5097211"/>
                  <a:gd name="connsiteY1715" fmla="*/ 431315 h 5188232"/>
                  <a:gd name="connsiteX1716" fmla="*/ 773973 w 5097211"/>
                  <a:gd name="connsiteY1716" fmla="*/ 419355 h 5188232"/>
                  <a:gd name="connsiteX1717" fmla="*/ 773973 w 5097211"/>
                  <a:gd name="connsiteY1717" fmla="*/ 419355 h 5188232"/>
                  <a:gd name="connsiteX1718" fmla="*/ 785973 w 5097211"/>
                  <a:gd name="connsiteY1718" fmla="*/ 417142 h 5188232"/>
                  <a:gd name="connsiteX1719" fmla="*/ 786042 w 5097211"/>
                  <a:gd name="connsiteY1719" fmla="*/ 417189 h 5188232"/>
                  <a:gd name="connsiteX1720" fmla="*/ 786042 w 5097211"/>
                  <a:gd name="connsiteY1720" fmla="*/ 417189 h 5188232"/>
                  <a:gd name="connsiteX1721" fmla="*/ 788209 w 5097211"/>
                  <a:gd name="connsiteY1721" fmla="*/ 429167 h 5188232"/>
                  <a:gd name="connsiteX1722" fmla="*/ 788209 w 5097211"/>
                  <a:gd name="connsiteY1722" fmla="*/ 429167 h 5188232"/>
                  <a:gd name="connsiteX1723" fmla="*/ 781054 w 5097211"/>
                  <a:gd name="connsiteY1723" fmla="*/ 432808 h 5188232"/>
                  <a:gd name="connsiteX1724" fmla="*/ 781054 w 5097211"/>
                  <a:gd name="connsiteY1724" fmla="*/ 432808 h 5188232"/>
                  <a:gd name="connsiteX1725" fmla="*/ 776194 w 5097211"/>
                  <a:gd name="connsiteY1725" fmla="*/ 431315 h 5188232"/>
                  <a:gd name="connsiteX1726" fmla="*/ 1586032 w 5097211"/>
                  <a:gd name="connsiteY1726" fmla="*/ 411582 h 5188232"/>
                  <a:gd name="connsiteX1727" fmla="*/ 1583956 w 5097211"/>
                  <a:gd name="connsiteY1727" fmla="*/ 399622 h 5188232"/>
                  <a:gd name="connsiteX1728" fmla="*/ 1583956 w 5097211"/>
                  <a:gd name="connsiteY1728" fmla="*/ 399622 h 5188232"/>
                  <a:gd name="connsiteX1729" fmla="*/ 1595789 w 5097211"/>
                  <a:gd name="connsiteY1729" fmla="*/ 397375 h 5188232"/>
                  <a:gd name="connsiteX1730" fmla="*/ 1595935 w 5097211"/>
                  <a:gd name="connsiteY1730" fmla="*/ 397474 h 5188232"/>
                  <a:gd name="connsiteX1731" fmla="*/ 1595935 w 5097211"/>
                  <a:gd name="connsiteY1731" fmla="*/ 397474 h 5188232"/>
                  <a:gd name="connsiteX1732" fmla="*/ 1598210 w 5097211"/>
                  <a:gd name="connsiteY1732" fmla="*/ 409279 h 5188232"/>
                  <a:gd name="connsiteX1733" fmla="*/ 1598101 w 5097211"/>
                  <a:gd name="connsiteY1733" fmla="*/ 409434 h 5188232"/>
                  <a:gd name="connsiteX1734" fmla="*/ 1598101 w 5097211"/>
                  <a:gd name="connsiteY1734" fmla="*/ 409434 h 5188232"/>
                  <a:gd name="connsiteX1735" fmla="*/ 1591020 w 5097211"/>
                  <a:gd name="connsiteY1735" fmla="*/ 413075 h 5188232"/>
                  <a:gd name="connsiteX1736" fmla="*/ 1591020 w 5097211"/>
                  <a:gd name="connsiteY1736" fmla="*/ 413075 h 5188232"/>
                  <a:gd name="connsiteX1737" fmla="*/ 1585995 w 5097211"/>
                  <a:gd name="connsiteY1737" fmla="*/ 411582 h 5188232"/>
                  <a:gd name="connsiteX1738" fmla="*/ 3180403 w 5097211"/>
                  <a:gd name="connsiteY1738" fmla="*/ 370932 h 5188232"/>
                  <a:gd name="connsiteX1739" fmla="*/ 3185810 w 5097211"/>
                  <a:gd name="connsiteY1739" fmla="*/ 360025 h 5188232"/>
                  <a:gd name="connsiteX1740" fmla="*/ 3185864 w 5097211"/>
                  <a:gd name="connsiteY1740" fmla="*/ 360009 h 5188232"/>
                  <a:gd name="connsiteX1741" fmla="*/ 3185864 w 5097211"/>
                  <a:gd name="connsiteY1741" fmla="*/ 360009 h 5188232"/>
                  <a:gd name="connsiteX1742" fmla="*/ 3196787 w 5097211"/>
                  <a:gd name="connsiteY1742" fmla="*/ 365470 h 5188232"/>
                  <a:gd name="connsiteX1743" fmla="*/ 3196787 w 5097211"/>
                  <a:gd name="connsiteY1743" fmla="*/ 365470 h 5188232"/>
                  <a:gd name="connsiteX1744" fmla="*/ 3191326 w 5097211"/>
                  <a:gd name="connsiteY1744" fmla="*/ 376393 h 5188232"/>
                  <a:gd name="connsiteX1745" fmla="*/ 3191326 w 5097211"/>
                  <a:gd name="connsiteY1745" fmla="*/ 376393 h 5188232"/>
                  <a:gd name="connsiteX1746" fmla="*/ 3188577 w 5097211"/>
                  <a:gd name="connsiteY1746" fmla="*/ 376830 h 5188232"/>
                  <a:gd name="connsiteX1747" fmla="*/ 3188577 w 5097211"/>
                  <a:gd name="connsiteY1747" fmla="*/ 376830 h 5188232"/>
                  <a:gd name="connsiteX1748" fmla="*/ 3180367 w 5097211"/>
                  <a:gd name="connsiteY1748" fmla="*/ 370932 h 5188232"/>
                  <a:gd name="connsiteX1749" fmla="*/ 2240404 w 5097211"/>
                  <a:gd name="connsiteY1749" fmla="*/ 369020 h 5188232"/>
                  <a:gd name="connsiteX1750" fmla="*/ 2239767 w 5097211"/>
                  <a:gd name="connsiteY1750" fmla="*/ 357014 h 5188232"/>
                  <a:gd name="connsiteX1751" fmla="*/ 2239895 w 5097211"/>
                  <a:gd name="connsiteY1751" fmla="*/ 356878 h 5188232"/>
                  <a:gd name="connsiteX1752" fmla="*/ 2239895 w 5097211"/>
                  <a:gd name="connsiteY1752" fmla="*/ 356878 h 5188232"/>
                  <a:gd name="connsiteX1753" fmla="*/ 2251910 w 5097211"/>
                  <a:gd name="connsiteY1753" fmla="*/ 356243 h 5188232"/>
                  <a:gd name="connsiteX1754" fmla="*/ 2252037 w 5097211"/>
                  <a:gd name="connsiteY1754" fmla="*/ 356368 h 5188232"/>
                  <a:gd name="connsiteX1755" fmla="*/ 2252037 w 5097211"/>
                  <a:gd name="connsiteY1755" fmla="*/ 356368 h 5188232"/>
                  <a:gd name="connsiteX1756" fmla="*/ 2252583 w 5097211"/>
                  <a:gd name="connsiteY1756" fmla="*/ 368481 h 5188232"/>
                  <a:gd name="connsiteX1757" fmla="*/ 2252565 w 5097211"/>
                  <a:gd name="connsiteY1757" fmla="*/ 368511 h 5188232"/>
                  <a:gd name="connsiteX1758" fmla="*/ 2252565 w 5097211"/>
                  <a:gd name="connsiteY1758" fmla="*/ 368511 h 5188232"/>
                  <a:gd name="connsiteX1759" fmla="*/ 2246175 w 5097211"/>
                  <a:gd name="connsiteY1759" fmla="*/ 371278 h 5188232"/>
                  <a:gd name="connsiteX1760" fmla="*/ 2246175 w 5097211"/>
                  <a:gd name="connsiteY1760" fmla="*/ 371278 h 5188232"/>
                  <a:gd name="connsiteX1761" fmla="*/ 2240368 w 5097211"/>
                  <a:gd name="connsiteY1761" fmla="*/ 369020 h 5188232"/>
                  <a:gd name="connsiteX1762" fmla="*/ 842221 w 5097211"/>
                  <a:gd name="connsiteY1762" fmla="*/ 352054 h 5188232"/>
                  <a:gd name="connsiteX1763" fmla="*/ 842658 w 5097211"/>
                  <a:gd name="connsiteY1763" fmla="*/ 339820 h 5188232"/>
                  <a:gd name="connsiteX1764" fmla="*/ 842658 w 5097211"/>
                  <a:gd name="connsiteY1764" fmla="*/ 339820 h 5188232"/>
                  <a:gd name="connsiteX1765" fmla="*/ 854800 w 5097211"/>
                  <a:gd name="connsiteY1765" fmla="*/ 340257 h 5188232"/>
                  <a:gd name="connsiteX1766" fmla="*/ 854800 w 5097211"/>
                  <a:gd name="connsiteY1766" fmla="*/ 340257 h 5188232"/>
                  <a:gd name="connsiteX1767" fmla="*/ 854476 w 5097211"/>
                  <a:gd name="connsiteY1767" fmla="*/ 352380 h 5188232"/>
                  <a:gd name="connsiteX1768" fmla="*/ 854454 w 5097211"/>
                  <a:gd name="connsiteY1768" fmla="*/ 352400 h 5188232"/>
                  <a:gd name="connsiteX1769" fmla="*/ 854454 w 5097211"/>
                  <a:gd name="connsiteY1769" fmla="*/ 352400 h 5188232"/>
                  <a:gd name="connsiteX1770" fmla="*/ 848592 w 5097211"/>
                  <a:gd name="connsiteY1770" fmla="*/ 354730 h 5188232"/>
                  <a:gd name="connsiteX1771" fmla="*/ 848592 w 5097211"/>
                  <a:gd name="connsiteY1771" fmla="*/ 354730 h 5188232"/>
                  <a:gd name="connsiteX1772" fmla="*/ 842185 w 5097211"/>
                  <a:gd name="connsiteY1772" fmla="*/ 352054 h 5188232"/>
                  <a:gd name="connsiteX1773" fmla="*/ 1501509 w 5097211"/>
                  <a:gd name="connsiteY1773" fmla="*/ 352054 h 5188232"/>
                  <a:gd name="connsiteX1774" fmla="*/ 1499434 w 5097211"/>
                  <a:gd name="connsiteY1774" fmla="*/ 339984 h 5188232"/>
                  <a:gd name="connsiteX1775" fmla="*/ 1499434 w 5097211"/>
                  <a:gd name="connsiteY1775" fmla="*/ 339984 h 5188232"/>
                  <a:gd name="connsiteX1776" fmla="*/ 1511357 w 5097211"/>
                  <a:gd name="connsiteY1776" fmla="*/ 337884 h 5188232"/>
                  <a:gd name="connsiteX1777" fmla="*/ 1511412 w 5097211"/>
                  <a:gd name="connsiteY1777" fmla="*/ 337927 h 5188232"/>
                  <a:gd name="connsiteX1778" fmla="*/ 1511412 w 5097211"/>
                  <a:gd name="connsiteY1778" fmla="*/ 337927 h 5188232"/>
                  <a:gd name="connsiteX1779" fmla="*/ 1513506 w 5097211"/>
                  <a:gd name="connsiteY1779" fmla="*/ 349873 h 5188232"/>
                  <a:gd name="connsiteX1780" fmla="*/ 1513487 w 5097211"/>
                  <a:gd name="connsiteY1780" fmla="*/ 349887 h 5188232"/>
                  <a:gd name="connsiteX1781" fmla="*/ 1513487 w 5097211"/>
                  <a:gd name="connsiteY1781" fmla="*/ 349887 h 5188232"/>
                  <a:gd name="connsiteX1782" fmla="*/ 1506424 w 5097211"/>
                  <a:gd name="connsiteY1782" fmla="*/ 353528 h 5188232"/>
                  <a:gd name="connsiteX1783" fmla="*/ 1506424 w 5097211"/>
                  <a:gd name="connsiteY1783" fmla="*/ 353528 h 5188232"/>
                  <a:gd name="connsiteX1784" fmla="*/ 1501473 w 5097211"/>
                  <a:gd name="connsiteY1784" fmla="*/ 352145 h 5188232"/>
                  <a:gd name="connsiteX1785" fmla="*/ 1416841 w 5097211"/>
                  <a:gd name="connsiteY1785" fmla="*/ 293636 h 5188232"/>
                  <a:gd name="connsiteX1786" fmla="*/ 1416841 w 5097211"/>
                  <a:gd name="connsiteY1786" fmla="*/ 293636 h 5188232"/>
                  <a:gd name="connsiteX1787" fmla="*/ 1414074 w 5097211"/>
                  <a:gd name="connsiteY1787" fmla="*/ 281750 h 5188232"/>
                  <a:gd name="connsiteX1788" fmla="*/ 1414074 w 5097211"/>
                  <a:gd name="connsiteY1788" fmla="*/ 281749 h 5188232"/>
                  <a:gd name="connsiteX1789" fmla="*/ 1414074 w 5097211"/>
                  <a:gd name="connsiteY1789" fmla="*/ 281749 h 5188232"/>
                  <a:gd name="connsiteX1790" fmla="*/ 1425961 w 5097211"/>
                  <a:gd name="connsiteY1790" fmla="*/ 279000 h 5188232"/>
                  <a:gd name="connsiteX1791" fmla="*/ 1425961 w 5097211"/>
                  <a:gd name="connsiteY1791" fmla="*/ 279000 h 5188232"/>
                  <a:gd name="connsiteX1792" fmla="*/ 1428728 w 5097211"/>
                  <a:gd name="connsiteY1792" fmla="*/ 290885 h 5188232"/>
                  <a:gd name="connsiteX1793" fmla="*/ 1428728 w 5097211"/>
                  <a:gd name="connsiteY1793" fmla="*/ 290887 h 5188232"/>
                  <a:gd name="connsiteX1794" fmla="*/ 1428728 w 5097211"/>
                  <a:gd name="connsiteY1794" fmla="*/ 290887 h 5188232"/>
                  <a:gd name="connsiteX1795" fmla="*/ 1421446 w 5097211"/>
                  <a:gd name="connsiteY1795" fmla="*/ 294929 h 5188232"/>
                  <a:gd name="connsiteX1796" fmla="*/ 1421446 w 5097211"/>
                  <a:gd name="connsiteY1796" fmla="*/ 294929 h 5188232"/>
                  <a:gd name="connsiteX1797" fmla="*/ 1416841 w 5097211"/>
                  <a:gd name="connsiteY1797" fmla="*/ 293636 h 5188232"/>
                  <a:gd name="connsiteX1798" fmla="*/ 923503 w 5097211"/>
                  <a:gd name="connsiteY1798" fmla="*/ 288393 h 5188232"/>
                  <a:gd name="connsiteX1799" fmla="*/ 926434 w 5097211"/>
                  <a:gd name="connsiteY1799" fmla="*/ 276579 h 5188232"/>
                  <a:gd name="connsiteX1800" fmla="*/ 926434 w 5097211"/>
                  <a:gd name="connsiteY1800" fmla="*/ 276579 h 5188232"/>
                  <a:gd name="connsiteX1801" fmla="*/ 938205 w 5097211"/>
                  <a:gd name="connsiteY1801" fmla="*/ 279378 h 5188232"/>
                  <a:gd name="connsiteX1802" fmla="*/ 938231 w 5097211"/>
                  <a:gd name="connsiteY1802" fmla="*/ 279419 h 5188232"/>
                  <a:gd name="connsiteX1803" fmla="*/ 938231 w 5097211"/>
                  <a:gd name="connsiteY1803" fmla="*/ 279419 h 5188232"/>
                  <a:gd name="connsiteX1804" fmla="*/ 935414 w 5097211"/>
                  <a:gd name="connsiteY1804" fmla="*/ 291291 h 5188232"/>
                  <a:gd name="connsiteX1805" fmla="*/ 935391 w 5097211"/>
                  <a:gd name="connsiteY1805" fmla="*/ 291306 h 5188232"/>
                  <a:gd name="connsiteX1806" fmla="*/ 935391 w 5097211"/>
                  <a:gd name="connsiteY1806" fmla="*/ 291306 h 5188232"/>
                  <a:gd name="connsiteX1807" fmla="*/ 930912 w 5097211"/>
                  <a:gd name="connsiteY1807" fmla="*/ 292526 h 5188232"/>
                  <a:gd name="connsiteX1808" fmla="*/ 930912 w 5097211"/>
                  <a:gd name="connsiteY1808" fmla="*/ 292526 h 5188232"/>
                  <a:gd name="connsiteX1809" fmla="*/ 923503 w 5097211"/>
                  <a:gd name="connsiteY1809" fmla="*/ 288393 h 5188232"/>
                  <a:gd name="connsiteX1810" fmla="*/ 2303173 w 5097211"/>
                  <a:gd name="connsiteY1810" fmla="*/ 287083 h 5188232"/>
                  <a:gd name="connsiteX1811" fmla="*/ 2300570 w 5097211"/>
                  <a:gd name="connsiteY1811" fmla="*/ 275211 h 5188232"/>
                  <a:gd name="connsiteX1812" fmla="*/ 2300588 w 5097211"/>
                  <a:gd name="connsiteY1812" fmla="*/ 275195 h 5188232"/>
                  <a:gd name="connsiteX1813" fmla="*/ 2300588 w 5097211"/>
                  <a:gd name="connsiteY1813" fmla="*/ 275195 h 5188232"/>
                  <a:gd name="connsiteX1814" fmla="*/ 2312475 w 5097211"/>
                  <a:gd name="connsiteY1814" fmla="*/ 272610 h 5188232"/>
                  <a:gd name="connsiteX1815" fmla="*/ 2312475 w 5097211"/>
                  <a:gd name="connsiteY1815" fmla="*/ 272610 h 5188232"/>
                  <a:gd name="connsiteX1816" fmla="*/ 2315151 w 5097211"/>
                  <a:gd name="connsiteY1816" fmla="*/ 284516 h 5188232"/>
                  <a:gd name="connsiteX1817" fmla="*/ 2315151 w 5097211"/>
                  <a:gd name="connsiteY1817" fmla="*/ 284516 h 5188232"/>
                  <a:gd name="connsiteX1818" fmla="*/ 2307870 w 5097211"/>
                  <a:gd name="connsiteY1818" fmla="*/ 288466 h 5188232"/>
                  <a:gd name="connsiteX1819" fmla="*/ 2307870 w 5097211"/>
                  <a:gd name="connsiteY1819" fmla="*/ 288466 h 5188232"/>
                  <a:gd name="connsiteX1820" fmla="*/ 2303100 w 5097211"/>
                  <a:gd name="connsiteY1820" fmla="*/ 287083 h 5188232"/>
                  <a:gd name="connsiteX1821" fmla="*/ 3142392 w 5097211"/>
                  <a:gd name="connsiteY1821" fmla="*/ 276579 h 5188232"/>
                  <a:gd name="connsiteX1822" fmla="*/ 3145961 w 5097211"/>
                  <a:gd name="connsiteY1822" fmla="*/ 264988 h 5188232"/>
                  <a:gd name="connsiteX1823" fmla="*/ 3146033 w 5097211"/>
                  <a:gd name="connsiteY1823" fmla="*/ 264946 h 5188232"/>
                  <a:gd name="connsiteX1824" fmla="*/ 3146033 w 5097211"/>
                  <a:gd name="connsiteY1824" fmla="*/ 264946 h 5188232"/>
                  <a:gd name="connsiteX1825" fmla="*/ 3157648 w 5097211"/>
                  <a:gd name="connsiteY1825" fmla="*/ 268540 h 5188232"/>
                  <a:gd name="connsiteX1826" fmla="*/ 3157666 w 5097211"/>
                  <a:gd name="connsiteY1826" fmla="*/ 268587 h 5188232"/>
                  <a:gd name="connsiteX1827" fmla="*/ 3157666 w 5097211"/>
                  <a:gd name="connsiteY1827" fmla="*/ 268587 h 5188232"/>
                  <a:gd name="connsiteX1828" fmla="*/ 3154043 w 5097211"/>
                  <a:gd name="connsiteY1828" fmla="*/ 280212 h 5188232"/>
                  <a:gd name="connsiteX1829" fmla="*/ 3154025 w 5097211"/>
                  <a:gd name="connsiteY1829" fmla="*/ 280220 h 5188232"/>
                  <a:gd name="connsiteX1830" fmla="*/ 3154025 w 5097211"/>
                  <a:gd name="connsiteY1830" fmla="*/ 280220 h 5188232"/>
                  <a:gd name="connsiteX1831" fmla="*/ 3150056 w 5097211"/>
                  <a:gd name="connsiteY1831" fmla="*/ 281166 h 5188232"/>
                  <a:gd name="connsiteX1832" fmla="*/ 3150056 w 5097211"/>
                  <a:gd name="connsiteY1832" fmla="*/ 281166 h 5188232"/>
                  <a:gd name="connsiteX1833" fmla="*/ 3142283 w 5097211"/>
                  <a:gd name="connsiteY1833" fmla="*/ 276579 h 5188232"/>
                  <a:gd name="connsiteX1834" fmla="*/ 1325600 w 5097211"/>
                  <a:gd name="connsiteY1834" fmla="*/ 249527 h 5188232"/>
                  <a:gd name="connsiteX1835" fmla="*/ 1320449 w 5097211"/>
                  <a:gd name="connsiteY1835" fmla="*/ 238495 h 5188232"/>
                  <a:gd name="connsiteX1836" fmla="*/ 1320449 w 5097211"/>
                  <a:gd name="connsiteY1836" fmla="*/ 238495 h 5188232"/>
                  <a:gd name="connsiteX1837" fmla="*/ 1331462 w 5097211"/>
                  <a:gd name="connsiteY1837" fmla="*/ 233234 h 5188232"/>
                  <a:gd name="connsiteX1838" fmla="*/ 1331462 w 5097211"/>
                  <a:gd name="connsiteY1838" fmla="*/ 233234 h 5188232"/>
                  <a:gd name="connsiteX1839" fmla="*/ 1336632 w 5097211"/>
                  <a:gd name="connsiteY1839" fmla="*/ 244259 h 5188232"/>
                  <a:gd name="connsiteX1840" fmla="*/ 1336632 w 5097211"/>
                  <a:gd name="connsiteY1840" fmla="*/ 244266 h 5188232"/>
                  <a:gd name="connsiteX1841" fmla="*/ 1336632 w 5097211"/>
                  <a:gd name="connsiteY1841" fmla="*/ 244266 h 5188232"/>
                  <a:gd name="connsiteX1842" fmla="*/ 1328550 w 5097211"/>
                  <a:gd name="connsiteY1842" fmla="*/ 250037 h 5188232"/>
                  <a:gd name="connsiteX1843" fmla="*/ 1328550 w 5097211"/>
                  <a:gd name="connsiteY1843" fmla="*/ 250037 h 5188232"/>
                  <a:gd name="connsiteX1844" fmla="*/ 1325528 w 5097211"/>
                  <a:gd name="connsiteY1844" fmla="*/ 249527 h 5188232"/>
                  <a:gd name="connsiteX1845" fmla="*/ 1016127 w 5097211"/>
                  <a:gd name="connsiteY1845" fmla="*/ 243064 h 5188232"/>
                  <a:gd name="connsiteX1846" fmla="*/ 1021386 w 5097211"/>
                  <a:gd name="connsiteY1846" fmla="*/ 232167 h 5188232"/>
                  <a:gd name="connsiteX1847" fmla="*/ 1021461 w 5097211"/>
                  <a:gd name="connsiteY1847" fmla="*/ 232142 h 5188232"/>
                  <a:gd name="connsiteX1848" fmla="*/ 1021461 w 5097211"/>
                  <a:gd name="connsiteY1848" fmla="*/ 232142 h 5188232"/>
                  <a:gd name="connsiteX1849" fmla="*/ 1032311 w 5097211"/>
                  <a:gd name="connsiteY1849" fmla="*/ 237263 h 5188232"/>
                  <a:gd name="connsiteX1850" fmla="*/ 1032383 w 5097211"/>
                  <a:gd name="connsiteY1850" fmla="*/ 237476 h 5188232"/>
                  <a:gd name="connsiteX1851" fmla="*/ 1032383 w 5097211"/>
                  <a:gd name="connsiteY1851" fmla="*/ 237476 h 5188232"/>
                  <a:gd name="connsiteX1852" fmla="*/ 1027049 w 5097211"/>
                  <a:gd name="connsiteY1852" fmla="*/ 248398 h 5188232"/>
                  <a:gd name="connsiteX1853" fmla="*/ 1027049 w 5097211"/>
                  <a:gd name="connsiteY1853" fmla="*/ 248398 h 5188232"/>
                  <a:gd name="connsiteX1854" fmla="*/ 1024282 w 5097211"/>
                  <a:gd name="connsiteY1854" fmla="*/ 248835 h 5188232"/>
                  <a:gd name="connsiteX1855" fmla="*/ 1024282 w 5097211"/>
                  <a:gd name="connsiteY1855" fmla="*/ 248835 h 5188232"/>
                  <a:gd name="connsiteX1856" fmla="*/ 1016145 w 5097211"/>
                  <a:gd name="connsiteY1856" fmla="*/ 243064 h 5188232"/>
                  <a:gd name="connsiteX1857" fmla="*/ 1227042 w 5097211"/>
                  <a:gd name="connsiteY1857" fmla="*/ 226426 h 5188232"/>
                  <a:gd name="connsiteX1858" fmla="*/ 1219451 w 5097211"/>
                  <a:gd name="connsiteY1858" fmla="*/ 216868 h 5188232"/>
                  <a:gd name="connsiteX1859" fmla="*/ 1219451 w 5097211"/>
                  <a:gd name="connsiteY1859" fmla="*/ 216868 h 5188232"/>
                  <a:gd name="connsiteX1860" fmla="*/ 1229027 w 5097211"/>
                  <a:gd name="connsiteY1860" fmla="*/ 209295 h 5188232"/>
                  <a:gd name="connsiteX1861" fmla="*/ 1229027 w 5097211"/>
                  <a:gd name="connsiteY1861" fmla="*/ 209295 h 5188232"/>
                  <a:gd name="connsiteX1862" fmla="*/ 1236600 w 5097211"/>
                  <a:gd name="connsiteY1862" fmla="*/ 218829 h 5188232"/>
                  <a:gd name="connsiteX1863" fmla="*/ 1236600 w 5097211"/>
                  <a:gd name="connsiteY1863" fmla="*/ 218853 h 5188232"/>
                  <a:gd name="connsiteX1864" fmla="*/ 1236600 w 5097211"/>
                  <a:gd name="connsiteY1864" fmla="*/ 218853 h 5188232"/>
                  <a:gd name="connsiteX1865" fmla="*/ 1227989 w 5097211"/>
                  <a:gd name="connsiteY1865" fmla="*/ 226426 h 5188232"/>
                  <a:gd name="connsiteX1866" fmla="*/ 1227042 w 5097211"/>
                  <a:gd name="connsiteY1866" fmla="*/ 226426 h 5188232"/>
                  <a:gd name="connsiteX1867" fmla="*/ 1116324 w 5097211"/>
                  <a:gd name="connsiteY1867" fmla="*/ 218507 h 5188232"/>
                  <a:gd name="connsiteX1868" fmla="*/ 1123897 w 5097211"/>
                  <a:gd name="connsiteY1868" fmla="*/ 209042 h 5188232"/>
                  <a:gd name="connsiteX1869" fmla="*/ 1123915 w 5097211"/>
                  <a:gd name="connsiteY1869" fmla="*/ 209041 h 5188232"/>
                  <a:gd name="connsiteX1870" fmla="*/ 1123915 w 5097211"/>
                  <a:gd name="connsiteY1870" fmla="*/ 209041 h 5188232"/>
                  <a:gd name="connsiteX1871" fmla="*/ 1133472 w 5097211"/>
                  <a:gd name="connsiteY1871" fmla="*/ 216590 h 5188232"/>
                  <a:gd name="connsiteX1872" fmla="*/ 1133472 w 5097211"/>
                  <a:gd name="connsiteY1872" fmla="*/ 216614 h 5188232"/>
                  <a:gd name="connsiteX1873" fmla="*/ 1133472 w 5097211"/>
                  <a:gd name="connsiteY1873" fmla="*/ 216614 h 5188232"/>
                  <a:gd name="connsiteX1874" fmla="*/ 1125808 w 5097211"/>
                  <a:gd name="connsiteY1874" fmla="*/ 226189 h 5188232"/>
                  <a:gd name="connsiteX1875" fmla="*/ 1124861 w 5097211"/>
                  <a:gd name="connsiteY1875" fmla="*/ 226189 h 5188232"/>
                  <a:gd name="connsiteX1876" fmla="*/ 1116342 w 5097211"/>
                  <a:gd name="connsiteY1876" fmla="*/ 218507 h 5188232"/>
                  <a:gd name="connsiteX1877" fmla="*/ 2360626 w 5097211"/>
                  <a:gd name="connsiteY1877" fmla="*/ 201267 h 5188232"/>
                  <a:gd name="connsiteX1878" fmla="*/ 2359370 w 5097211"/>
                  <a:gd name="connsiteY1878" fmla="*/ 189285 h 5188232"/>
                  <a:gd name="connsiteX1879" fmla="*/ 2359424 w 5097211"/>
                  <a:gd name="connsiteY1879" fmla="*/ 189216 h 5188232"/>
                  <a:gd name="connsiteX1880" fmla="*/ 2359424 w 5097211"/>
                  <a:gd name="connsiteY1880" fmla="*/ 189216 h 5188232"/>
                  <a:gd name="connsiteX1881" fmla="*/ 2371457 w 5097211"/>
                  <a:gd name="connsiteY1881" fmla="*/ 187889 h 5188232"/>
                  <a:gd name="connsiteX1882" fmla="*/ 2371494 w 5097211"/>
                  <a:gd name="connsiteY1882" fmla="*/ 187924 h 5188232"/>
                  <a:gd name="connsiteX1883" fmla="*/ 2371494 w 5097211"/>
                  <a:gd name="connsiteY1883" fmla="*/ 187924 h 5188232"/>
                  <a:gd name="connsiteX1884" fmla="*/ 2372786 w 5097211"/>
                  <a:gd name="connsiteY1884" fmla="*/ 200057 h 5188232"/>
                  <a:gd name="connsiteX1885" fmla="*/ 2372786 w 5097211"/>
                  <a:gd name="connsiteY1885" fmla="*/ 200066 h 5188232"/>
                  <a:gd name="connsiteX1886" fmla="*/ 2372786 w 5097211"/>
                  <a:gd name="connsiteY1886" fmla="*/ 200066 h 5188232"/>
                  <a:gd name="connsiteX1887" fmla="*/ 2366069 w 5097211"/>
                  <a:gd name="connsiteY1887" fmla="*/ 203270 h 5188232"/>
                  <a:gd name="connsiteX1888" fmla="*/ 2366069 w 5097211"/>
                  <a:gd name="connsiteY1888" fmla="*/ 203270 h 5188232"/>
                  <a:gd name="connsiteX1889" fmla="*/ 2360644 w 5097211"/>
                  <a:gd name="connsiteY1889" fmla="*/ 201267 h 5188232"/>
                  <a:gd name="connsiteX1890" fmla="*/ 3085668 w 5097211"/>
                  <a:gd name="connsiteY1890" fmla="*/ 192657 h 5188232"/>
                  <a:gd name="connsiteX1891" fmla="*/ 3085668 w 5097211"/>
                  <a:gd name="connsiteY1891" fmla="*/ 192657 h 5188232"/>
                  <a:gd name="connsiteX1892" fmla="*/ 3086578 w 5097211"/>
                  <a:gd name="connsiteY1892" fmla="*/ 180540 h 5188232"/>
                  <a:gd name="connsiteX1893" fmla="*/ 3086614 w 5097211"/>
                  <a:gd name="connsiteY1893" fmla="*/ 180514 h 5188232"/>
                  <a:gd name="connsiteX1894" fmla="*/ 3086614 w 5097211"/>
                  <a:gd name="connsiteY1894" fmla="*/ 180514 h 5188232"/>
                  <a:gd name="connsiteX1895" fmla="*/ 3098738 w 5097211"/>
                  <a:gd name="connsiteY1895" fmla="*/ 181432 h 5188232"/>
                  <a:gd name="connsiteX1896" fmla="*/ 3098757 w 5097211"/>
                  <a:gd name="connsiteY1896" fmla="*/ 181461 h 5188232"/>
                  <a:gd name="connsiteX1897" fmla="*/ 3098757 w 5097211"/>
                  <a:gd name="connsiteY1897" fmla="*/ 181461 h 5188232"/>
                  <a:gd name="connsiteX1898" fmla="*/ 3097846 w 5097211"/>
                  <a:gd name="connsiteY1898" fmla="*/ 193578 h 5188232"/>
                  <a:gd name="connsiteX1899" fmla="*/ 3097810 w 5097211"/>
                  <a:gd name="connsiteY1899" fmla="*/ 193603 h 5188232"/>
                  <a:gd name="connsiteX1900" fmla="*/ 3097810 w 5097211"/>
                  <a:gd name="connsiteY1900" fmla="*/ 193603 h 5188232"/>
                  <a:gd name="connsiteX1901" fmla="*/ 3092203 w 5097211"/>
                  <a:gd name="connsiteY1901" fmla="*/ 195679 h 5188232"/>
                  <a:gd name="connsiteX1902" fmla="*/ 3092203 w 5097211"/>
                  <a:gd name="connsiteY1902" fmla="*/ 195679 h 5188232"/>
                  <a:gd name="connsiteX1903" fmla="*/ 3085686 w 5097211"/>
                  <a:gd name="connsiteY1903" fmla="*/ 192657 h 5188232"/>
                  <a:gd name="connsiteX1904" fmla="*/ 2432751 w 5097211"/>
                  <a:gd name="connsiteY1904" fmla="*/ 127522 h 5188232"/>
                  <a:gd name="connsiteX1905" fmla="*/ 2434080 w 5097211"/>
                  <a:gd name="connsiteY1905" fmla="*/ 115418 h 5188232"/>
                  <a:gd name="connsiteX1906" fmla="*/ 2434135 w 5097211"/>
                  <a:gd name="connsiteY1906" fmla="*/ 115379 h 5188232"/>
                  <a:gd name="connsiteX1907" fmla="*/ 2434135 w 5097211"/>
                  <a:gd name="connsiteY1907" fmla="*/ 115379 h 5188232"/>
                  <a:gd name="connsiteX1908" fmla="*/ 2446277 w 5097211"/>
                  <a:gd name="connsiteY1908" fmla="*/ 116836 h 5188232"/>
                  <a:gd name="connsiteX1909" fmla="*/ 2446277 w 5097211"/>
                  <a:gd name="connsiteY1909" fmla="*/ 116836 h 5188232"/>
                  <a:gd name="connsiteX1910" fmla="*/ 2446277 w 5097211"/>
                  <a:gd name="connsiteY1910" fmla="*/ 116836 h 5188232"/>
                  <a:gd name="connsiteX1911" fmla="*/ 2444803 w 5097211"/>
                  <a:gd name="connsiteY1911" fmla="*/ 128905 h 5188232"/>
                  <a:gd name="connsiteX1912" fmla="*/ 2444803 w 5097211"/>
                  <a:gd name="connsiteY1912" fmla="*/ 128905 h 5188232"/>
                  <a:gd name="connsiteX1913" fmla="*/ 2439469 w 5097211"/>
                  <a:gd name="connsiteY1913" fmla="*/ 130726 h 5188232"/>
                  <a:gd name="connsiteX1914" fmla="*/ 2439469 w 5097211"/>
                  <a:gd name="connsiteY1914" fmla="*/ 130726 h 5188232"/>
                  <a:gd name="connsiteX1915" fmla="*/ 2432770 w 5097211"/>
                  <a:gd name="connsiteY1915" fmla="*/ 127522 h 5188232"/>
                  <a:gd name="connsiteX1916" fmla="*/ 3011813 w 5097211"/>
                  <a:gd name="connsiteY1916" fmla="*/ 123389 h 5188232"/>
                  <a:gd name="connsiteX1917" fmla="*/ 3011813 w 5097211"/>
                  <a:gd name="connsiteY1917" fmla="*/ 123389 h 5188232"/>
                  <a:gd name="connsiteX1918" fmla="*/ 3010083 w 5097211"/>
                  <a:gd name="connsiteY1918" fmla="*/ 111338 h 5188232"/>
                  <a:gd name="connsiteX1919" fmla="*/ 3010083 w 5097211"/>
                  <a:gd name="connsiteY1919" fmla="*/ 111338 h 5188232"/>
                  <a:gd name="connsiteX1920" fmla="*/ 3022153 w 5097211"/>
                  <a:gd name="connsiteY1920" fmla="*/ 109518 h 5188232"/>
                  <a:gd name="connsiteX1921" fmla="*/ 3022153 w 5097211"/>
                  <a:gd name="connsiteY1921" fmla="*/ 109518 h 5188232"/>
                  <a:gd name="connsiteX1922" fmla="*/ 3023973 w 5097211"/>
                  <a:gd name="connsiteY1922" fmla="*/ 121569 h 5188232"/>
                  <a:gd name="connsiteX1923" fmla="*/ 3023973 w 5097211"/>
                  <a:gd name="connsiteY1923" fmla="*/ 121569 h 5188232"/>
                  <a:gd name="connsiteX1924" fmla="*/ 3017001 w 5097211"/>
                  <a:gd name="connsiteY1924" fmla="*/ 125028 h 5188232"/>
                  <a:gd name="connsiteX1925" fmla="*/ 3017001 w 5097211"/>
                  <a:gd name="connsiteY1925" fmla="*/ 125028 h 5188232"/>
                  <a:gd name="connsiteX1926" fmla="*/ 3011831 w 5097211"/>
                  <a:gd name="connsiteY1926" fmla="*/ 123389 h 5188232"/>
                  <a:gd name="connsiteX1927" fmla="*/ 2519349 w 5097211"/>
                  <a:gd name="connsiteY1927" fmla="*/ 71434 h 5188232"/>
                  <a:gd name="connsiteX1928" fmla="*/ 2523354 w 5097211"/>
                  <a:gd name="connsiteY1928" fmla="*/ 60013 h 5188232"/>
                  <a:gd name="connsiteX1929" fmla="*/ 2523409 w 5097211"/>
                  <a:gd name="connsiteY1929" fmla="*/ 59984 h 5188232"/>
                  <a:gd name="connsiteX1930" fmla="*/ 2523409 w 5097211"/>
                  <a:gd name="connsiteY1930" fmla="*/ 59984 h 5188232"/>
                  <a:gd name="connsiteX1931" fmla="*/ 2534787 w 5097211"/>
                  <a:gd name="connsiteY1931" fmla="*/ 63881 h 5188232"/>
                  <a:gd name="connsiteX1932" fmla="*/ 2534859 w 5097211"/>
                  <a:gd name="connsiteY1932" fmla="*/ 64043 h 5188232"/>
                  <a:gd name="connsiteX1933" fmla="*/ 2534859 w 5097211"/>
                  <a:gd name="connsiteY1933" fmla="*/ 64043 h 5188232"/>
                  <a:gd name="connsiteX1934" fmla="*/ 2530964 w 5097211"/>
                  <a:gd name="connsiteY1934" fmla="*/ 75421 h 5188232"/>
                  <a:gd name="connsiteX1935" fmla="*/ 2530818 w 5097211"/>
                  <a:gd name="connsiteY1935" fmla="*/ 75494 h 5188232"/>
                  <a:gd name="connsiteX1936" fmla="*/ 2530818 w 5097211"/>
                  <a:gd name="connsiteY1936" fmla="*/ 75494 h 5188232"/>
                  <a:gd name="connsiteX1937" fmla="*/ 2527177 w 5097211"/>
                  <a:gd name="connsiteY1937" fmla="*/ 76349 h 5188232"/>
                  <a:gd name="connsiteX1938" fmla="*/ 2527177 w 5097211"/>
                  <a:gd name="connsiteY1938" fmla="*/ 76349 h 5188232"/>
                  <a:gd name="connsiteX1939" fmla="*/ 2519349 w 5097211"/>
                  <a:gd name="connsiteY1939" fmla="*/ 71434 h 5188232"/>
                  <a:gd name="connsiteX1940" fmla="*/ 2924468 w 5097211"/>
                  <a:gd name="connsiteY1940" fmla="*/ 72308 h 5188232"/>
                  <a:gd name="connsiteX1941" fmla="*/ 2920081 w 5097211"/>
                  <a:gd name="connsiteY1941" fmla="*/ 60930 h 5188232"/>
                  <a:gd name="connsiteX1942" fmla="*/ 2920081 w 5097211"/>
                  <a:gd name="connsiteY1942" fmla="*/ 60930 h 5188232"/>
                  <a:gd name="connsiteX1943" fmla="*/ 2931550 w 5097211"/>
                  <a:gd name="connsiteY1943" fmla="*/ 56543 h 5188232"/>
                  <a:gd name="connsiteX1944" fmla="*/ 2931550 w 5097211"/>
                  <a:gd name="connsiteY1944" fmla="*/ 56543 h 5188232"/>
                  <a:gd name="connsiteX1945" fmla="*/ 2935846 w 5097211"/>
                  <a:gd name="connsiteY1945" fmla="*/ 67993 h 5188232"/>
                  <a:gd name="connsiteX1946" fmla="*/ 2935846 w 5097211"/>
                  <a:gd name="connsiteY1946" fmla="*/ 67993 h 5188232"/>
                  <a:gd name="connsiteX1947" fmla="*/ 2928018 w 5097211"/>
                  <a:gd name="connsiteY1947" fmla="*/ 73072 h 5188232"/>
                  <a:gd name="connsiteX1948" fmla="*/ 2928018 w 5097211"/>
                  <a:gd name="connsiteY1948" fmla="*/ 73072 h 5188232"/>
                  <a:gd name="connsiteX1949" fmla="*/ 2924468 w 5097211"/>
                  <a:gd name="connsiteY1949" fmla="*/ 72217 h 5188232"/>
                  <a:gd name="connsiteX1950" fmla="*/ 2616196 w 5097211"/>
                  <a:gd name="connsiteY1950" fmla="*/ 35899 h 5188232"/>
                  <a:gd name="connsiteX1951" fmla="*/ 2622695 w 5097211"/>
                  <a:gd name="connsiteY1951" fmla="*/ 25663 h 5188232"/>
                  <a:gd name="connsiteX1952" fmla="*/ 2622750 w 5097211"/>
                  <a:gd name="connsiteY1952" fmla="*/ 25650 h 5188232"/>
                  <a:gd name="connsiteX1953" fmla="*/ 2622750 w 5097211"/>
                  <a:gd name="connsiteY1953" fmla="*/ 25650 h 5188232"/>
                  <a:gd name="connsiteX1954" fmla="*/ 2632962 w 5097211"/>
                  <a:gd name="connsiteY1954" fmla="*/ 31947 h 5188232"/>
                  <a:gd name="connsiteX1955" fmla="*/ 2632999 w 5097211"/>
                  <a:gd name="connsiteY1955" fmla="*/ 32113 h 5188232"/>
                  <a:gd name="connsiteX1956" fmla="*/ 2632999 w 5097211"/>
                  <a:gd name="connsiteY1956" fmla="*/ 32113 h 5188232"/>
                  <a:gd name="connsiteX1957" fmla="*/ 2626700 w 5097211"/>
                  <a:gd name="connsiteY1957" fmla="*/ 42415 h 5188232"/>
                  <a:gd name="connsiteX1958" fmla="*/ 2626536 w 5097211"/>
                  <a:gd name="connsiteY1958" fmla="*/ 42453 h 5188232"/>
                  <a:gd name="connsiteX1959" fmla="*/ 2626536 w 5097211"/>
                  <a:gd name="connsiteY1959" fmla="*/ 42453 h 5188232"/>
                  <a:gd name="connsiteX1960" fmla="*/ 2624716 w 5097211"/>
                  <a:gd name="connsiteY1960" fmla="*/ 42635 h 5188232"/>
                  <a:gd name="connsiteX1961" fmla="*/ 2624716 w 5097211"/>
                  <a:gd name="connsiteY1961" fmla="*/ 42635 h 5188232"/>
                  <a:gd name="connsiteX1962" fmla="*/ 2616196 w 5097211"/>
                  <a:gd name="connsiteY1962" fmla="*/ 35845 h 5188232"/>
                  <a:gd name="connsiteX1963" fmla="*/ 2828076 w 5097211"/>
                  <a:gd name="connsiteY1963" fmla="*/ 41087 h 5188232"/>
                  <a:gd name="connsiteX1964" fmla="*/ 2828076 w 5097211"/>
                  <a:gd name="connsiteY1964" fmla="*/ 41087 h 5188232"/>
                  <a:gd name="connsiteX1965" fmla="*/ 2821341 w 5097211"/>
                  <a:gd name="connsiteY1965" fmla="*/ 30820 h 5188232"/>
                  <a:gd name="connsiteX1966" fmla="*/ 2821341 w 5097211"/>
                  <a:gd name="connsiteY1966" fmla="*/ 30820 h 5188232"/>
                  <a:gd name="connsiteX1967" fmla="*/ 2831590 w 5097211"/>
                  <a:gd name="connsiteY1967" fmla="*/ 24194 h 5188232"/>
                  <a:gd name="connsiteX1968" fmla="*/ 2831590 w 5097211"/>
                  <a:gd name="connsiteY1968" fmla="*/ 24194 h 5188232"/>
                  <a:gd name="connsiteX1969" fmla="*/ 2838271 w 5097211"/>
                  <a:gd name="connsiteY1969" fmla="*/ 34192 h 5188232"/>
                  <a:gd name="connsiteX1970" fmla="*/ 2838234 w 5097211"/>
                  <a:gd name="connsiteY1970" fmla="*/ 34352 h 5188232"/>
                  <a:gd name="connsiteX1971" fmla="*/ 2838234 w 5097211"/>
                  <a:gd name="connsiteY1971" fmla="*/ 34352 h 5188232"/>
                  <a:gd name="connsiteX1972" fmla="*/ 2829788 w 5097211"/>
                  <a:gd name="connsiteY1972" fmla="*/ 41251 h 5188232"/>
                  <a:gd name="connsiteX1973" fmla="*/ 2829788 w 5097211"/>
                  <a:gd name="connsiteY1973" fmla="*/ 41251 h 5188232"/>
                  <a:gd name="connsiteX1974" fmla="*/ 2828076 w 5097211"/>
                  <a:gd name="connsiteY1974" fmla="*/ 41033 h 5188232"/>
                  <a:gd name="connsiteX1975" fmla="*/ 2718559 w 5097211"/>
                  <a:gd name="connsiteY1975" fmla="*/ 22282 h 5188232"/>
                  <a:gd name="connsiteX1976" fmla="*/ 2726933 w 5097211"/>
                  <a:gd name="connsiteY1976" fmla="*/ 13654 h 5188232"/>
                  <a:gd name="connsiteX1977" fmla="*/ 2727079 w 5097211"/>
                  <a:gd name="connsiteY1977" fmla="*/ 13654 h 5188232"/>
                  <a:gd name="connsiteX1978" fmla="*/ 2727079 w 5097211"/>
                  <a:gd name="connsiteY1978" fmla="*/ 13654 h 5188232"/>
                  <a:gd name="connsiteX1979" fmla="*/ 2735799 w 5097211"/>
                  <a:gd name="connsiteY1979" fmla="*/ 22173 h 5188232"/>
                  <a:gd name="connsiteX1980" fmla="*/ 2735799 w 5097211"/>
                  <a:gd name="connsiteY1980" fmla="*/ 22173 h 5188232"/>
                  <a:gd name="connsiteX1981" fmla="*/ 2727170 w 5097211"/>
                  <a:gd name="connsiteY1981" fmla="*/ 30893 h 5188232"/>
                  <a:gd name="connsiteX1982" fmla="*/ 2727170 w 5097211"/>
                  <a:gd name="connsiteY1982" fmla="*/ 30893 h 5188232"/>
                  <a:gd name="connsiteX1983" fmla="*/ 2718559 w 5097211"/>
                  <a:gd name="connsiteY1983" fmla="*/ 22282 h 518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</a:cxnLst>
                <a:rect l="l" t="t" r="r" b="b"/>
                <a:pathLst>
                  <a:path w="5097211" h="5188232">
                    <a:moveTo>
                      <a:pt x="2915348" y="5188415"/>
                    </a:moveTo>
                    <a:lnTo>
                      <a:pt x="2915348" y="5188415"/>
                    </a:lnTo>
                    <a:cubicBezTo>
                      <a:pt x="2910578" y="5188179"/>
                      <a:pt x="2906920" y="5184101"/>
                      <a:pt x="2907156" y="5179331"/>
                    </a:cubicBezTo>
                    <a:cubicBezTo>
                      <a:pt x="2907156" y="5179331"/>
                      <a:pt x="2907156" y="5179313"/>
                      <a:pt x="2907156" y="5179313"/>
                    </a:cubicBezTo>
                    <a:lnTo>
                      <a:pt x="2907156" y="5179313"/>
                    </a:lnTo>
                    <a:cubicBezTo>
                      <a:pt x="2907411" y="5174544"/>
                      <a:pt x="2911489" y="5170884"/>
                      <a:pt x="2916258" y="5171139"/>
                    </a:cubicBezTo>
                    <a:cubicBezTo>
                      <a:pt x="2916258" y="5171139"/>
                      <a:pt x="2916258" y="5171139"/>
                      <a:pt x="2916258" y="5171139"/>
                    </a:cubicBezTo>
                    <a:lnTo>
                      <a:pt x="2916258" y="5171139"/>
                    </a:lnTo>
                    <a:cubicBezTo>
                      <a:pt x="2920991" y="5171449"/>
                      <a:pt x="2924614" y="5175508"/>
                      <a:pt x="2924359" y="5180241"/>
                    </a:cubicBezTo>
                    <a:lnTo>
                      <a:pt x="2924359" y="5180241"/>
                    </a:lnTo>
                    <a:cubicBezTo>
                      <a:pt x="2924086" y="5184793"/>
                      <a:pt x="2920300" y="5188324"/>
                      <a:pt x="2915749" y="5188324"/>
                    </a:cubicBezTo>
                    <a:lnTo>
                      <a:pt x="2915312" y="5188324"/>
                    </a:lnTo>
                    <a:close/>
                    <a:moveTo>
                      <a:pt x="3010284" y="5175763"/>
                    </a:moveTo>
                    <a:cubicBezTo>
                      <a:pt x="3009519" y="5171067"/>
                      <a:pt x="3012687" y="5166625"/>
                      <a:pt x="3017402" y="5165842"/>
                    </a:cubicBezTo>
                    <a:cubicBezTo>
                      <a:pt x="3017420" y="5165842"/>
                      <a:pt x="3017420" y="5165842"/>
                      <a:pt x="3017438" y="5165842"/>
                    </a:cubicBezTo>
                    <a:lnTo>
                      <a:pt x="3017438" y="5165842"/>
                    </a:lnTo>
                    <a:cubicBezTo>
                      <a:pt x="3022153" y="5165095"/>
                      <a:pt x="3026577" y="5168299"/>
                      <a:pt x="3027359" y="5172996"/>
                    </a:cubicBezTo>
                    <a:lnTo>
                      <a:pt x="3027359" y="5172996"/>
                    </a:lnTo>
                    <a:cubicBezTo>
                      <a:pt x="3028069" y="5177693"/>
                      <a:pt x="3024884" y="5182098"/>
                      <a:pt x="3020205" y="5182899"/>
                    </a:cubicBezTo>
                    <a:lnTo>
                      <a:pt x="3020205" y="5182899"/>
                    </a:lnTo>
                    <a:cubicBezTo>
                      <a:pt x="3019677" y="5182899"/>
                      <a:pt x="3019258" y="5182899"/>
                      <a:pt x="3018821" y="5182899"/>
                    </a:cubicBezTo>
                    <a:lnTo>
                      <a:pt x="3018821" y="5182899"/>
                    </a:lnTo>
                    <a:cubicBezTo>
                      <a:pt x="3014616" y="5182918"/>
                      <a:pt x="3011012" y="5179914"/>
                      <a:pt x="3010284" y="5175763"/>
                    </a:cubicBezTo>
                    <a:close/>
                    <a:moveTo>
                      <a:pt x="2811693" y="5171267"/>
                    </a:moveTo>
                    <a:lnTo>
                      <a:pt x="2811693" y="5171267"/>
                    </a:lnTo>
                    <a:cubicBezTo>
                      <a:pt x="2807123" y="5169993"/>
                      <a:pt x="2804465" y="5165278"/>
                      <a:pt x="2805722" y="5160708"/>
                    </a:cubicBezTo>
                    <a:cubicBezTo>
                      <a:pt x="2805740" y="5160690"/>
                      <a:pt x="2805740" y="5160690"/>
                      <a:pt x="2805740" y="5160672"/>
                    </a:cubicBezTo>
                    <a:lnTo>
                      <a:pt x="2805740" y="5160672"/>
                    </a:lnTo>
                    <a:cubicBezTo>
                      <a:pt x="2807069" y="5156103"/>
                      <a:pt x="2811838" y="5153445"/>
                      <a:pt x="2816426" y="5154737"/>
                    </a:cubicBezTo>
                    <a:lnTo>
                      <a:pt x="2816426" y="5154737"/>
                    </a:lnTo>
                    <a:cubicBezTo>
                      <a:pt x="2820977" y="5156012"/>
                      <a:pt x="2823653" y="5160744"/>
                      <a:pt x="2822360" y="5165314"/>
                    </a:cubicBezTo>
                    <a:cubicBezTo>
                      <a:pt x="2822360" y="5165314"/>
                      <a:pt x="2822360" y="5165332"/>
                      <a:pt x="2822360" y="5165332"/>
                    </a:cubicBezTo>
                    <a:lnTo>
                      <a:pt x="2822360" y="5165332"/>
                    </a:lnTo>
                    <a:cubicBezTo>
                      <a:pt x="2821305" y="5169028"/>
                      <a:pt x="2817937" y="5171576"/>
                      <a:pt x="2814096" y="5171613"/>
                    </a:cubicBezTo>
                    <a:lnTo>
                      <a:pt x="2814096" y="5171613"/>
                    </a:lnTo>
                    <a:cubicBezTo>
                      <a:pt x="2813276" y="5171649"/>
                      <a:pt x="2812475" y="5171522"/>
                      <a:pt x="2811693" y="5171267"/>
                    </a:cubicBezTo>
                    <a:close/>
                    <a:moveTo>
                      <a:pt x="3110244" y="5150423"/>
                    </a:moveTo>
                    <a:cubicBezTo>
                      <a:pt x="3108550" y="5145981"/>
                      <a:pt x="3110735" y="5140993"/>
                      <a:pt x="3115159" y="5139227"/>
                    </a:cubicBezTo>
                    <a:lnTo>
                      <a:pt x="3115159" y="5139227"/>
                    </a:lnTo>
                    <a:cubicBezTo>
                      <a:pt x="3119601" y="5137480"/>
                      <a:pt x="3124625" y="5139682"/>
                      <a:pt x="3126373" y="5144124"/>
                    </a:cubicBezTo>
                    <a:cubicBezTo>
                      <a:pt x="3126373" y="5144124"/>
                      <a:pt x="3126373" y="5144142"/>
                      <a:pt x="3126373" y="5144142"/>
                    </a:cubicBezTo>
                    <a:lnTo>
                      <a:pt x="3126373" y="5144142"/>
                    </a:lnTo>
                    <a:cubicBezTo>
                      <a:pt x="3128066" y="5148566"/>
                      <a:pt x="3125863" y="5153518"/>
                      <a:pt x="3121457" y="5155247"/>
                    </a:cubicBezTo>
                    <a:lnTo>
                      <a:pt x="3121457" y="5155247"/>
                    </a:lnTo>
                    <a:cubicBezTo>
                      <a:pt x="3120474" y="5155647"/>
                      <a:pt x="3119418" y="5155866"/>
                      <a:pt x="3118345" y="5155848"/>
                    </a:cubicBezTo>
                    <a:lnTo>
                      <a:pt x="3118345" y="5155848"/>
                    </a:lnTo>
                    <a:cubicBezTo>
                      <a:pt x="3114831" y="5155811"/>
                      <a:pt x="3111664" y="5153682"/>
                      <a:pt x="3110316" y="5150441"/>
                    </a:cubicBezTo>
                    <a:close/>
                    <a:moveTo>
                      <a:pt x="2714263" y="5131727"/>
                    </a:moveTo>
                    <a:lnTo>
                      <a:pt x="2714263" y="5131727"/>
                    </a:lnTo>
                    <a:cubicBezTo>
                      <a:pt x="2710076" y="5129451"/>
                      <a:pt x="2708547" y="5124208"/>
                      <a:pt x="2710822" y="5120021"/>
                    </a:cubicBezTo>
                    <a:lnTo>
                      <a:pt x="2710822" y="5120021"/>
                    </a:lnTo>
                    <a:cubicBezTo>
                      <a:pt x="2713116" y="5115853"/>
                      <a:pt x="2718341" y="5114324"/>
                      <a:pt x="2722528" y="5116563"/>
                    </a:cubicBezTo>
                    <a:lnTo>
                      <a:pt x="2722528" y="5116563"/>
                    </a:lnTo>
                    <a:cubicBezTo>
                      <a:pt x="2726678" y="5118875"/>
                      <a:pt x="2728208" y="5124100"/>
                      <a:pt x="2725968" y="5128286"/>
                    </a:cubicBezTo>
                    <a:lnTo>
                      <a:pt x="2725968" y="5128286"/>
                    </a:lnTo>
                    <a:cubicBezTo>
                      <a:pt x="2724439" y="5131035"/>
                      <a:pt x="2721545" y="5132746"/>
                      <a:pt x="2718395" y="5132765"/>
                    </a:cubicBezTo>
                    <a:lnTo>
                      <a:pt x="2718395" y="5132765"/>
                    </a:lnTo>
                    <a:cubicBezTo>
                      <a:pt x="2716975" y="5132765"/>
                      <a:pt x="2715592" y="5132401"/>
                      <a:pt x="2714336" y="5131727"/>
                    </a:cubicBezTo>
                    <a:close/>
                    <a:moveTo>
                      <a:pt x="3202703" y="5104420"/>
                    </a:moveTo>
                    <a:cubicBezTo>
                      <a:pt x="3200027" y="5100488"/>
                      <a:pt x="3201047" y="5095154"/>
                      <a:pt x="3204979" y="5092478"/>
                    </a:cubicBezTo>
                    <a:cubicBezTo>
                      <a:pt x="3204997" y="5092460"/>
                      <a:pt x="3205015" y="5092460"/>
                      <a:pt x="3205033" y="5092442"/>
                    </a:cubicBezTo>
                    <a:lnTo>
                      <a:pt x="3205033" y="5092442"/>
                    </a:lnTo>
                    <a:cubicBezTo>
                      <a:pt x="3208966" y="5089803"/>
                      <a:pt x="3214318" y="5090840"/>
                      <a:pt x="3216957" y="5094790"/>
                    </a:cubicBezTo>
                    <a:cubicBezTo>
                      <a:pt x="3216976" y="5094809"/>
                      <a:pt x="3216976" y="5094827"/>
                      <a:pt x="3216994" y="5094845"/>
                    </a:cubicBezTo>
                    <a:lnTo>
                      <a:pt x="3216994" y="5094845"/>
                    </a:lnTo>
                    <a:cubicBezTo>
                      <a:pt x="3219597" y="5098832"/>
                      <a:pt x="3218523" y="5104148"/>
                      <a:pt x="3214591" y="5106824"/>
                    </a:cubicBezTo>
                    <a:lnTo>
                      <a:pt x="3214591" y="5106824"/>
                    </a:lnTo>
                    <a:cubicBezTo>
                      <a:pt x="3213171" y="5107734"/>
                      <a:pt x="3211532" y="5108225"/>
                      <a:pt x="3209840" y="5108207"/>
                    </a:cubicBezTo>
                    <a:lnTo>
                      <a:pt x="3209840" y="5108207"/>
                    </a:lnTo>
                    <a:cubicBezTo>
                      <a:pt x="3207000" y="5108207"/>
                      <a:pt x="3204342" y="5106787"/>
                      <a:pt x="3202776" y="5104420"/>
                    </a:cubicBezTo>
                    <a:close/>
                    <a:moveTo>
                      <a:pt x="2628193" y="5071507"/>
                    </a:moveTo>
                    <a:cubicBezTo>
                      <a:pt x="2624607" y="5068376"/>
                      <a:pt x="2624224" y="5062933"/>
                      <a:pt x="2627356" y="5059328"/>
                    </a:cubicBezTo>
                    <a:cubicBezTo>
                      <a:pt x="2627374" y="5059310"/>
                      <a:pt x="2627392" y="5059292"/>
                      <a:pt x="2627410" y="5059274"/>
                    </a:cubicBezTo>
                    <a:lnTo>
                      <a:pt x="2627410" y="5059274"/>
                    </a:lnTo>
                    <a:cubicBezTo>
                      <a:pt x="2630560" y="5055742"/>
                      <a:pt x="2635966" y="5055396"/>
                      <a:pt x="2639552" y="5058491"/>
                    </a:cubicBezTo>
                    <a:lnTo>
                      <a:pt x="2639552" y="5058491"/>
                    </a:lnTo>
                    <a:cubicBezTo>
                      <a:pt x="2643102" y="5061677"/>
                      <a:pt x="2643448" y="5067120"/>
                      <a:pt x="2640335" y="5070724"/>
                    </a:cubicBezTo>
                    <a:lnTo>
                      <a:pt x="2640335" y="5070724"/>
                    </a:lnTo>
                    <a:cubicBezTo>
                      <a:pt x="2638697" y="5072563"/>
                      <a:pt x="2636330" y="5073582"/>
                      <a:pt x="2633873" y="5073564"/>
                    </a:cubicBezTo>
                    <a:lnTo>
                      <a:pt x="2633873" y="5073564"/>
                    </a:lnTo>
                    <a:cubicBezTo>
                      <a:pt x="2631816" y="5073546"/>
                      <a:pt x="2629831" y="5072818"/>
                      <a:pt x="2628266" y="5071507"/>
                    </a:cubicBezTo>
                    <a:close/>
                    <a:moveTo>
                      <a:pt x="3282912" y="5039395"/>
                    </a:moveTo>
                    <a:cubicBezTo>
                      <a:pt x="3279507" y="5036100"/>
                      <a:pt x="3279398" y="5030693"/>
                      <a:pt x="3282639" y="5027252"/>
                    </a:cubicBezTo>
                    <a:lnTo>
                      <a:pt x="3282639" y="5027252"/>
                    </a:lnTo>
                    <a:cubicBezTo>
                      <a:pt x="3285897" y="5023794"/>
                      <a:pt x="3291340" y="5023630"/>
                      <a:pt x="3294781" y="5026888"/>
                    </a:cubicBezTo>
                    <a:cubicBezTo>
                      <a:pt x="3294781" y="5026906"/>
                      <a:pt x="3294799" y="5026906"/>
                      <a:pt x="3294799" y="5026906"/>
                    </a:cubicBezTo>
                    <a:lnTo>
                      <a:pt x="3294799" y="5026906"/>
                    </a:lnTo>
                    <a:cubicBezTo>
                      <a:pt x="3298240" y="5030201"/>
                      <a:pt x="3298403" y="5035663"/>
                      <a:pt x="3295145" y="5039140"/>
                    </a:cubicBezTo>
                    <a:lnTo>
                      <a:pt x="3295145" y="5039140"/>
                    </a:lnTo>
                    <a:cubicBezTo>
                      <a:pt x="3293507" y="5040815"/>
                      <a:pt x="3291267" y="5041780"/>
                      <a:pt x="3288919" y="5041816"/>
                    </a:cubicBezTo>
                    <a:lnTo>
                      <a:pt x="3288919" y="5041816"/>
                    </a:lnTo>
                    <a:cubicBezTo>
                      <a:pt x="3286680" y="5041816"/>
                      <a:pt x="3284532" y="5040960"/>
                      <a:pt x="3282912" y="5039395"/>
                    </a:cubicBezTo>
                    <a:close/>
                    <a:moveTo>
                      <a:pt x="2557178" y="4994503"/>
                    </a:moveTo>
                    <a:cubicBezTo>
                      <a:pt x="2554211" y="4990771"/>
                      <a:pt x="2554811" y="4985346"/>
                      <a:pt x="2558543" y="4982379"/>
                    </a:cubicBezTo>
                    <a:cubicBezTo>
                      <a:pt x="2558543" y="4982379"/>
                      <a:pt x="2558562" y="4982361"/>
                      <a:pt x="2558562" y="4982361"/>
                    </a:cubicBezTo>
                    <a:lnTo>
                      <a:pt x="2558562" y="4982361"/>
                    </a:lnTo>
                    <a:cubicBezTo>
                      <a:pt x="2562257" y="4979429"/>
                      <a:pt x="2567645" y="4980048"/>
                      <a:pt x="2570576" y="4983762"/>
                    </a:cubicBezTo>
                    <a:cubicBezTo>
                      <a:pt x="2570594" y="4983781"/>
                      <a:pt x="2570613" y="4983799"/>
                      <a:pt x="2570631" y="4983817"/>
                    </a:cubicBezTo>
                    <a:lnTo>
                      <a:pt x="2570631" y="4983817"/>
                    </a:lnTo>
                    <a:cubicBezTo>
                      <a:pt x="2573580" y="4987512"/>
                      <a:pt x="2572998" y="4992883"/>
                      <a:pt x="2569302" y="4995850"/>
                    </a:cubicBezTo>
                    <a:cubicBezTo>
                      <a:pt x="2569284" y="4995850"/>
                      <a:pt x="2569266" y="4995868"/>
                      <a:pt x="2569247" y="4995886"/>
                    </a:cubicBezTo>
                    <a:lnTo>
                      <a:pt x="2569247" y="4995886"/>
                    </a:lnTo>
                    <a:cubicBezTo>
                      <a:pt x="2567736" y="4997106"/>
                      <a:pt x="2565843" y="4997743"/>
                      <a:pt x="2563895" y="4997707"/>
                    </a:cubicBezTo>
                    <a:lnTo>
                      <a:pt x="2563895" y="4997707"/>
                    </a:lnTo>
                    <a:cubicBezTo>
                      <a:pt x="2561292" y="4997743"/>
                      <a:pt x="2558816" y="4996578"/>
                      <a:pt x="2557178" y="4994557"/>
                    </a:cubicBezTo>
                    <a:close/>
                    <a:moveTo>
                      <a:pt x="3346736" y="4958312"/>
                    </a:moveTo>
                    <a:cubicBezTo>
                      <a:pt x="3342676" y="4955982"/>
                      <a:pt x="3341275" y="4950794"/>
                      <a:pt x="3343605" y="4946735"/>
                    </a:cubicBezTo>
                    <a:cubicBezTo>
                      <a:pt x="3343641" y="4946662"/>
                      <a:pt x="3343696" y="4946589"/>
                      <a:pt x="3343732" y="4946516"/>
                    </a:cubicBezTo>
                    <a:lnTo>
                      <a:pt x="3343732" y="4946516"/>
                    </a:lnTo>
                    <a:cubicBezTo>
                      <a:pt x="3346153" y="4942456"/>
                      <a:pt x="3351396" y="4941127"/>
                      <a:pt x="3355456" y="4943549"/>
                    </a:cubicBezTo>
                    <a:cubicBezTo>
                      <a:pt x="3355492" y="4943567"/>
                      <a:pt x="3355511" y="4943567"/>
                      <a:pt x="3355529" y="4943585"/>
                    </a:cubicBezTo>
                    <a:lnTo>
                      <a:pt x="3355529" y="4943585"/>
                    </a:lnTo>
                    <a:cubicBezTo>
                      <a:pt x="3359588" y="4946006"/>
                      <a:pt x="3360935" y="4951231"/>
                      <a:pt x="3358551" y="4955309"/>
                    </a:cubicBezTo>
                    <a:lnTo>
                      <a:pt x="3358551" y="4955309"/>
                    </a:lnTo>
                    <a:lnTo>
                      <a:pt x="3358551" y="4955309"/>
                    </a:lnTo>
                    <a:lnTo>
                      <a:pt x="3358551" y="4955309"/>
                    </a:lnTo>
                    <a:cubicBezTo>
                      <a:pt x="3356967" y="4957876"/>
                      <a:pt x="3354163" y="4959441"/>
                      <a:pt x="3351141" y="4959441"/>
                    </a:cubicBezTo>
                    <a:lnTo>
                      <a:pt x="3351141" y="4959441"/>
                    </a:lnTo>
                    <a:cubicBezTo>
                      <a:pt x="3349594" y="4959514"/>
                      <a:pt x="3348065" y="4959150"/>
                      <a:pt x="3346736" y="4958367"/>
                    </a:cubicBezTo>
                    <a:close/>
                    <a:moveTo>
                      <a:pt x="2492953" y="4913439"/>
                    </a:moveTo>
                    <a:cubicBezTo>
                      <a:pt x="2489986" y="4909689"/>
                      <a:pt x="2490605" y="4904264"/>
                      <a:pt x="2494337" y="4901278"/>
                    </a:cubicBezTo>
                    <a:lnTo>
                      <a:pt x="2494337" y="4901278"/>
                    </a:lnTo>
                    <a:cubicBezTo>
                      <a:pt x="2498105" y="4898366"/>
                      <a:pt x="2503512" y="4899021"/>
                      <a:pt x="2506479" y="4902753"/>
                    </a:cubicBezTo>
                    <a:lnTo>
                      <a:pt x="2506479" y="4902753"/>
                    </a:lnTo>
                    <a:cubicBezTo>
                      <a:pt x="2509410" y="4906448"/>
                      <a:pt x="2508791" y="4911819"/>
                      <a:pt x="2505095" y="4914750"/>
                    </a:cubicBezTo>
                    <a:cubicBezTo>
                      <a:pt x="2505077" y="4914768"/>
                      <a:pt x="2505041" y="4914786"/>
                      <a:pt x="2505022" y="4914804"/>
                    </a:cubicBezTo>
                    <a:lnTo>
                      <a:pt x="2505022" y="4914804"/>
                    </a:lnTo>
                    <a:cubicBezTo>
                      <a:pt x="2503512" y="4916024"/>
                      <a:pt x="2501618" y="4916661"/>
                      <a:pt x="2499671" y="4916625"/>
                    </a:cubicBezTo>
                    <a:lnTo>
                      <a:pt x="2499671" y="4916625"/>
                    </a:lnTo>
                    <a:cubicBezTo>
                      <a:pt x="2497086" y="4916661"/>
                      <a:pt x="2494628" y="4915496"/>
                      <a:pt x="2492989" y="4913494"/>
                    </a:cubicBezTo>
                    <a:close/>
                    <a:moveTo>
                      <a:pt x="3390900" y="4865179"/>
                    </a:moveTo>
                    <a:cubicBezTo>
                      <a:pt x="3386403" y="4863741"/>
                      <a:pt x="3383946" y="4858935"/>
                      <a:pt x="3385384" y="4854439"/>
                    </a:cubicBezTo>
                    <a:cubicBezTo>
                      <a:pt x="3385402" y="4854384"/>
                      <a:pt x="3385420" y="4854311"/>
                      <a:pt x="3385438" y="4854256"/>
                    </a:cubicBezTo>
                    <a:lnTo>
                      <a:pt x="3385438" y="4854256"/>
                    </a:lnTo>
                    <a:cubicBezTo>
                      <a:pt x="3386895" y="4849760"/>
                      <a:pt x="3391719" y="4847284"/>
                      <a:pt x="3396215" y="4848741"/>
                    </a:cubicBezTo>
                    <a:cubicBezTo>
                      <a:pt x="3396252" y="4848759"/>
                      <a:pt x="3396306" y="4848777"/>
                      <a:pt x="3396361" y="4848795"/>
                    </a:cubicBezTo>
                    <a:lnTo>
                      <a:pt x="3396361" y="4848795"/>
                    </a:lnTo>
                    <a:cubicBezTo>
                      <a:pt x="3400876" y="4850306"/>
                      <a:pt x="3403315" y="4855203"/>
                      <a:pt x="3401822" y="4859718"/>
                    </a:cubicBezTo>
                    <a:lnTo>
                      <a:pt x="3401822" y="4859718"/>
                    </a:lnTo>
                    <a:cubicBezTo>
                      <a:pt x="3400639" y="4863268"/>
                      <a:pt x="3397308" y="4865652"/>
                      <a:pt x="3393558" y="4865652"/>
                    </a:cubicBezTo>
                    <a:lnTo>
                      <a:pt x="3393558" y="4865652"/>
                    </a:lnTo>
                    <a:cubicBezTo>
                      <a:pt x="3392666" y="4865634"/>
                      <a:pt x="3391792" y="4865489"/>
                      <a:pt x="3390936" y="4865234"/>
                    </a:cubicBezTo>
                    <a:close/>
                    <a:moveTo>
                      <a:pt x="2428200" y="4833686"/>
                    </a:moveTo>
                    <a:cubicBezTo>
                      <a:pt x="2424996" y="4830190"/>
                      <a:pt x="2425215" y="4824765"/>
                      <a:pt x="2428710" y="4821543"/>
                    </a:cubicBezTo>
                    <a:cubicBezTo>
                      <a:pt x="2428710" y="4821543"/>
                      <a:pt x="2428710" y="4821543"/>
                      <a:pt x="2428710" y="4821543"/>
                    </a:cubicBezTo>
                    <a:lnTo>
                      <a:pt x="2428710" y="4821543"/>
                    </a:lnTo>
                    <a:cubicBezTo>
                      <a:pt x="2432132" y="4818321"/>
                      <a:pt x="2437539" y="4818485"/>
                      <a:pt x="2440761" y="4821925"/>
                    </a:cubicBezTo>
                    <a:cubicBezTo>
                      <a:pt x="2440798" y="4821962"/>
                      <a:pt x="2440834" y="4822017"/>
                      <a:pt x="2440870" y="4822053"/>
                    </a:cubicBezTo>
                    <a:lnTo>
                      <a:pt x="2440870" y="4822053"/>
                    </a:lnTo>
                    <a:cubicBezTo>
                      <a:pt x="2444074" y="4825475"/>
                      <a:pt x="2443911" y="4830864"/>
                      <a:pt x="2440488" y="4834068"/>
                    </a:cubicBezTo>
                    <a:cubicBezTo>
                      <a:pt x="2440434" y="4834104"/>
                      <a:pt x="2440397" y="4834159"/>
                      <a:pt x="2440343" y="4834195"/>
                    </a:cubicBezTo>
                    <a:lnTo>
                      <a:pt x="2440343" y="4834195"/>
                    </a:lnTo>
                    <a:cubicBezTo>
                      <a:pt x="2438795" y="4835688"/>
                      <a:pt x="2436720" y="4836525"/>
                      <a:pt x="2434572" y="4836525"/>
                    </a:cubicBezTo>
                    <a:lnTo>
                      <a:pt x="2434572" y="4836525"/>
                    </a:lnTo>
                    <a:cubicBezTo>
                      <a:pt x="2432151" y="4836525"/>
                      <a:pt x="2429820" y="4835488"/>
                      <a:pt x="2428200" y="4833686"/>
                    </a:cubicBezTo>
                    <a:close/>
                    <a:moveTo>
                      <a:pt x="1565661" y="4826094"/>
                    </a:moveTo>
                    <a:cubicBezTo>
                      <a:pt x="1565424" y="4821325"/>
                      <a:pt x="1569083" y="4817266"/>
                      <a:pt x="1573853" y="4816992"/>
                    </a:cubicBezTo>
                    <a:lnTo>
                      <a:pt x="1573853" y="4816992"/>
                    </a:lnTo>
                    <a:cubicBezTo>
                      <a:pt x="1578622" y="4816738"/>
                      <a:pt x="1582700" y="4820397"/>
                      <a:pt x="1582955" y="4825166"/>
                    </a:cubicBezTo>
                    <a:cubicBezTo>
                      <a:pt x="1582955" y="4825166"/>
                      <a:pt x="1582955" y="4825166"/>
                      <a:pt x="1582955" y="4825166"/>
                    </a:cubicBezTo>
                    <a:lnTo>
                      <a:pt x="1582955" y="4825166"/>
                    </a:lnTo>
                    <a:cubicBezTo>
                      <a:pt x="1583210" y="4829935"/>
                      <a:pt x="1579551" y="4834013"/>
                      <a:pt x="1574781" y="4834268"/>
                    </a:cubicBezTo>
                    <a:cubicBezTo>
                      <a:pt x="1574781" y="4834268"/>
                      <a:pt x="1574763" y="4834268"/>
                      <a:pt x="1574763" y="4834268"/>
                    </a:cubicBezTo>
                    <a:lnTo>
                      <a:pt x="1574326" y="4834268"/>
                    </a:lnTo>
                    <a:cubicBezTo>
                      <a:pt x="1569739" y="4834268"/>
                      <a:pt x="1565934" y="4830700"/>
                      <a:pt x="1565661" y="4826113"/>
                    </a:cubicBezTo>
                    <a:close/>
                    <a:moveTo>
                      <a:pt x="1469852" y="4827660"/>
                    </a:moveTo>
                    <a:lnTo>
                      <a:pt x="1469852" y="4827660"/>
                    </a:lnTo>
                    <a:cubicBezTo>
                      <a:pt x="1465155" y="4826804"/>
                      <a:pt x="1462024" y="4822344"/>
                      <a:pt x="1462788" y="4817648"/>
                    </a:cubicBezTo>
                    <a:lnTo>
                      <a:pt x="1462788" y="4817648"/>
                    </a:lnTo>
                    <a:cubicBezTo>
                      <a:pt x="1463644" y="4812969"/>
                      <a:pt x="1468104" y="4809874"/>
                      <a:pt x="1472782" y="4810676"/>
                    </a:cubicBezTo>
                    <a:lnTo>
                      <a:pt x="1472782" y="4810676"/>
                    </a:lnTo>
                    <a:cubicBezTo>
                      <a:pt x="1477425" y="4811440"/>
                      <a:pt x="1480556" y="4815809"/>
                      <a:pt x="1479791" y="4820433"/>
                    </a:cubicBezTo>
                    <a:cubicBezTo>
                      <a:pt x="1479791" y="4820524"/>
                      <a:pt x="1479773" y="4820597"/>
                      <a:pt x="1479755" y="4820669"/>
                    </a:cubicBezTo>
                    <a:lnTo>
                      <a:pt x="1479755" y="4820669"/>
                    </a:lnTo>
                    <a:cubicBezTo>
                      <a:pt x="1479063" y="4824765"/>
                      <a:pt x="1475495" y="4827769"/>
                      <a:pt x="1471326" y="4827733"/>
                    </a:cubicBezTo>
                    <a:lnTo>
                      <a:pt x="1471326" y="4827733"/>
                    </a:lnTo>
                    <a:cubicBezTo>
                      <a:pt x="1470835" y="4827751"/>
                      <a:pt x="1470343" y="4827733"/>
                      <a:pt x="1469852" y="4827678"/>
                    </a:cubicBezTo>
                    <a:close/>
                    <a:moveTo>
                      <a:pt x="1667842" y="4811713"/>
                    </a:moveTo>
                    <a:cubicBezTo>
                      <a:pt x="1666604" y="4807126"/>
                      <a:pt x="1669298" y="4802392"/>
                      <a:pt x="1673886" y="4801118"/>
                    </a:cubicBezTo>
                    <a:lnTo>
                      <a:pt x="1673886" y="4801118"/>
                    </a:lnTo>
                    <a:cubicBezTo>
                      <a:pt x="1678473" y="4799862"/>
                      <a:pt x="1683206" y="4802556"/>
                      <a:pt x="1684481" y="4807144"/>
                    </a:cubicBezTo>
                    <a:lnTo>
                      <a:pt x="1684481" y="4807144"/>
                    </a:lnTo>
                    <a:cubicBezTo>
                      <a:pt x="1685718" y="4811731"/>
                      <a:pt x="1683024" y="4816464"/>
                      <a:pt x="1678455" y="4817757"/>
                    </a:cubicBezTo>
                    <a:lnTo>
                      <a:pt x="1678455" y="4817757"/>
                    </a:lnTo>
                    <a:cubicBezTo>
                      <a:pt x="1677709" y="4817921"/>
                      <a:pt x="1676962" y="4817994"/>
                      <a:pt x="1676198" y="4817994"/>
                    </a:cubicBezTo>
                    <a:lnTo>
                      <a:pt x="1676198" y="4817994"/>
                    </a:lnTo>
                    <a:cubicBezTo>
                      <a:pt x="1672320" y="4818012"/>
                      <a:pt x="1668916" y="4815445"/>
                      <a:pt x="1667842" y="4811731"/>
                    </a:cubicBezTo>
                    <a:close/>
                    <a:moveTo>
                      <a:pt x="1368963" y="4798370"/>
                    </a:moveTo>
                    <a:cubicBezTo>
                      <a:pt x="1364558" y="4796549"/>
                      <a:pt x="1362428" y="4791488"/>
                      <a:pt x="1364230" y="4787065"/>
                    </a:cubicBezTo>
                    <a:lnTo>
                      <a:pt x="1364230" y="4787065"/>
                    </a:lnTo>
                    <a:cubicBezTo>
                      <a:pt x="1366069" y="4782659"/>
                      <a:pt x="1371111" y="4780584"/>
                      <a:pt x="1375517" y="4782422"/>
                    </a:cubicBezTo>
                    <a:cubicBezTo>
                      <a:pt x="1375517" y="4782422"/>
                      <a:pt x="1375517" y="4782422"/>
                      <a:pt x="1375517" y="4782422"/>
                    </a:cubicBezTo>
                    <a:lnTo>
                      <a:pt x="1375517" y="4782422"/>
                    </a:lnTo>
                    <a:cubicBezTo>
                      <a:pt x="1379904" y="4784243"/>
                      <a:pt x="1381997" y="4789285"/>
                      <a:pt x="1380177" y="4793673"/>
                    </a:cubicBezTo>
                    <a:cubicBezTo>
                      <a:pt x="1380177" y="4793691"/>
                      <a:pt x="1380159" y="4793691"/>
                      <a:pt x="1380159" y="4793709"/>
                    </a:cubicBezTo>
                    <a:lnTo>
                      <a:pt x="1380159" y="4793709"/>
                    </a:lnTo>
                    <a:cubicBezTo>
                      <a:pt x="1378812" y="4796895"/>
                      <a:pt x="1375699" y="4798952"/>
                      <a:pt x="1372240" y="4798952"/>
                    </a:cubicBezTo>
                    <a:lnTo>
                      <a:pt x="1372240" y="4798952"/>
                    </a:lnTo>
                    <a:cubicBezTo>
                      <a:pt x="1371130" y="4798970"/>
                      <a:pt x="1370001" y="4798788"/>
                      <a:pt x="1368963" y="4798387"/>
                    </a:cubicBezTo>
                    <a:close/>
                    <a:moveTo>
                      <a:pt x="1764525" y="4775705"/>
                    </a:moveTo>
                    <a:cubicBezTo>
                      <a:pt x="1762523" y="4771391"/>
                      <a:pt x="1764398" y="4766275"/>
                      <a:pt x="1768712" y="4764273"/>
                    </a:cubicBezTo>
                    <a:cubicBezTo>
                      <a:pt x="1768730" y="4764273"/>
                      <a:pt x="1768730" y="4764254"/>
                      <a:pt x="1768748" y="4764254"/>
                    </a:cubicBezTo>
                    <a:lnTo>
                      <a:pt x="1768748" y="4764254"/>
                    </a:lnTo>
                    <a:cubicBezTo>
                      <a:pt x="1773027" y="4762215"/>
                      <a:pt x="1778142" y="4764036"/>
                      <a:pt x="1780181" y="4768314"/>
                    </a:cubicBezTo>
                    <a:cubicBezTo>
                      <a:pt x="1780181" y="4768332"/>
                      <a:pt x="1780199" y="4768350"/>
                      <a:pt x="1780199" y="4768369"/>
                    </a:cubicBezTo>
                    <a:lnTo>
                      <a:pt x="1780199" y="4768369"/>
                    </a:lnTo>
                    <a:cubicBezTo>
                      <a:pt x="1782165" y="4772683"/>
                      <a:pt x="1780326" y="4777780"/>
                      <a:pt x="1776066" y="4779837"/>
                    </a:cubicBezTo>
                    <a:lnTo>
                      <a:pt x="1776066" y="4779837"/>
                    </a:lnTo>
                    <a:cubicBezTo>
                      <a:pt x="1774920" y="4780329"/>
                      <a:pt x="1773682" y="4780584"/>
                      <a:pt x="1772426" y="4780602"/>
                    </a:cubicBezTo>
                    <a:lnTo>
                      <a:pt x="1772426" y="4780602"/>
                    </a:lnTo>
                    <a:cubicBezTo>
                      <a:pt x="1769076" y="4780639"/>
                      <a:pt x="1766018" y="4778727"/>
                      <a:pt x="1764543" y="4775723"/>
                    </a:cubicBezTo>
                    <a:close/>
                    <a:moveTo>
                      <a:pt x="2351961" y="4767003"/>
                    </a:moveTo>
                    <a:cubicBezTo>
                      <a:pt x="2348083" y="4764273"/>
                      <a:pt x="2347100" y="4758939"/>
                      <a:pt x="2349794" y="4755025"/>
                    </a:cubicBezTo>
                    <a:lnTo>
                      <a:pt x="2349794" y="4755025"/>
                    </a:lnTo>
                    <a:cubicBezTo>
                      <a:pt x="2352543" y="4751111"/>
                      <a:pt x="2357931" y="4750146"/>
                      <a:pt x="2361864" y="4752876"/>
                    </a:cubicBezTo>
                    <a:lnTo>
                      <a:pt x="2361864" y="4752876"/>
                    </a:lnTo>
                    <a:cubicBezTo>
                      <a:pt x="2365741" y="4755608"/>
                      <a:pt x="2366688" y="4760941"/>
                      <a:pt x="2364012" y="4764837"/>
                    </a:cubicBezTo>
                    <a:lnTo>
                      <a:pt x="2364012" y="4764837"/>
                    </a:lnTo>
                    <a:cubicBezTo>
                      <a:pt x="2362355" y="4767131"/>
                      <a:pt x="2359697" y="4768496"/>
                      <a:pt x="2356858" y="4768478"/>
                    </a:cubicBezTo>
                    <a:lnTo>
                      <a:pt x="2356858" y="4768478"/>
                    </a:lnTo>
                    <a:cubicBezTo>
                      <a:pt x="2355110" y="4768478"/>
                      <a:pt x="2353417" y="4767986"/>
                      <a:pt x="2351961" y="4767021"/>
                    </a:cubicBezTo>
                    <a:close/>
                    <a:moveTo>
                      <a:pt x="3416622" y="4765183"/>
                    </a:moveTo>
                    <a:cubicBezTo>
                      <a:pt x="3411980" y="4764109"/>
                      <a:pt x="3409049" y="4759503"/>
                      <a:pt x="3410069" y="4754843"/>
                    </a:cubicBezTo>
                    <a:lnTo>
                      <a:pt x="3410069" y="4754843"/>
                    </a:lnTo>
                    <a:cubicBezTo>
                      <a:pt x="3411143" y="4750201"/>
                      <a:pt x="3415748" y="4747270"/>
                      <a:pt x="3420409" y="4748308"/>
                    </a:cubicBezTo>
                    <a:lnTo>
                      <a:pt x="3420409" y="4748308"/>
                    </a:lnTo>
                    <a:cubicBezTo>
                      <a:pt x="3425069" y="4749363"/>
                      <a:pt x="3428000" y="4753987"/>
                      <a:pt x="3426963" y="4758648"/>
                    </a:cubicBezTo>
                    <a:lnTo>
                      <a:pt x="3426963" y="4758648"/>
                    </a:lnTo>
                    <a:cubicBezTo>
                      <a:pt x="3426034" y="4762561"/>
                      <a:pt x="3422539" y="4765329"/>
                      <a:pt x="3418516" y="4765365"/>
                    </a:cubicBezTo>
                    <a:lnTo>
                      <a:pt x="3418516" y="4765365"/>
                    </a:lnTo>
                    <a:cubicBezTo>
                      <a:pt x="3417878" y="4765347"/>
                      <a:pt x="3417241" y="4765292"/>
                      <a:pt x="3416622" y="4765201"/>
                    </a:cubicBezTo>
                    <a:close/>
                    <a:moveTo>
                      <a:pt x="1276667" y="4748125"/>
                    </a:moveTo>
                    <a:cubicBezTo>
                      <a:pt x="1272790" y="4745395"/>
                      <a:pt x="1271843" y="4740061"/>
                      <a:pt x="1274519" y="4736147"/>
                    </a:cubicBezTo>
                    <a:lnTo>
                      <a:pt x="1274519" y="4736147"/>
                    </a:lnTo>
                    <a:cubicBezTo>
                      <a:pt x="1277177" y="4732251"/>
                      <a:pt x="1282493" y="4731268"/>
                      <a:pt x="1286388" y="4733926"/>
                    </a:cubicBezTo>
                    <a:cubicBezTo>
                      <a:pt x="1286425" y="4733944"/>
                      <a:pt x="1286461" y="4733980"/>
                      <a:pt x="1286498" y="4733999"/>
                    </a:cubicBezTo>
                    <a:lnTo>
                      <a:pt x="1286498" y="4733999"/>
                    </a:lnTo>
                    <a:cubicBezTo>
                      <a:pt x="1290393" y="4736711"/>
                      <a:pt x="1291358" y="4742063"/>
                      <a:pt x="1288664" y="4745959"/>
                    </a:cubicBezTo>
                    <a:cubicBezTo>
                      <a:pt x="1288664" y="4745959"/>
                      <a:pt x="1288646" y="4745977"/>
                      <a:pt x="1288646" y="4745977"/>
                    </a:cubicBezTo>
                    <a:lnTo>
                      <a:pt x="1288646" y="4745977"/>
                    </a:lnTo>
                    <a:cubicBezTo>
                      <a:pt x="1287044" y="4748289"/>
                      <a:pt x="1284386" y="4749655"/>
                      <a:pt x="1281582" y="4749618"/>
                    </a:cubicBezTo>
                    <a:lnTo>
                      <a:pt x="1281582" y="4749618"/>
                    </a:lnTo>
                    <a:cubicBezTo>
                      <a:pt x="1279835" y="4749637"/>
                      <a:pt x="1278124" y="4749108"/>
                      <a:pt x="1276667" y="4748125"/>
                    </a:cubicBezTo>
                    <a:close/>
                    <a:moveTo>
                      <a:pt x="1858241" y="4731942"/>
                    </a:moveTo>
                    <a:cubicBezTo>
                      <a:pt x="1856202" y="4727682"/>
                      <a:pt x="1858004" y="4722567"/>
                      <a:pt x="1862264" y="4720528"/>
                    </a:cubicBezTo>
                    <a:cubicBezTo>
                      <a:pt x="1862300" y="4720509"/>
                      <a:pt x="1862337" y="4720491"/>
                      <a:pt x="1862373" y="4720473"/>
                    </a:cubicBezTo>
                    <a:lnTo>
                      <a:pt x="1862373" y="4720473"/>
                    </a:lnTo>
                    <a:cubicBezTo>
                      <a:pt x="1866688" y="4718452"/>
                      <a:pt x="1871821" y="4720309"/>
                      <a:pt x="1873842" y="4724606"/>
                    </a:cubicBezTo>
                    <a:lnTo>
                      <a:pt x="1873842" y="4724606"/>
                    </a:lnTo>
                    <a:cubicBezTo>
                      <a:pt x="1875844" y="4728920"/>
                      <a:pt x="1873988" y="4734035"/>
                      <a:pt x="1869691" y="4736074"/>
                    </a:cubicBezTo>
                    <a:lnTo>
                      <a:pt x="1869691" y="4736074"/>
                    </a:lnTo>
                    <a:cubicBezTo>
                      <a:pt x="1868563" y="4736638"/>
                      <a:pt x="1867307" y="4736930"/>
                      <a:pt x="1866051" y="4736930"/>
                    </a:cubicBezTo>
                    <a:lnTo>
                      <a:pt x="1866051" y="4736930"/>
                    </a:lnTo>
                    <a:cubicBezTo>
                      <a:pt x="1862719" y="4736912"/>
                      <a:pt x="1859679" y="4734982"/>
                      <a:pt x="1858259" y="4731960"/>
                    </a:cubicBezTo>
                    <a:close/>
                    <a:moveTo>
                      <a:pt x="2263014" y="4718489"/>
                    </a:moveTo>
                    <a:lnTo>
                      <a:pt x="2263014" y="4718489"/>
                    </a:lnTo>
                    <a:cubicBezTo>
                      <a:pt x="2258627" y="4716650"/>
                      <a:pt x="2256533" y="4711607"/>
                      <a:pt x="2258354" y="4707202"/>
                    </a:cubicBezTo>
                    <a:lnTo>
                      <a:pt x="2258354" y="4707202"/>
                    </a:lnTo>
                    <a:cubicBezTo>
                      <a:pt x="2260174" y="4702815"/>
                      <a:pt x="2265217" y="4700721"/>
                      <a:pt x="2269604" y="4702542"/>
                    </a:cubicBezTo>
                    <a:cubicBezTo>
                      <a:pt x="2269622" y="4702542"/>
                      <a:pt x="2269622" y="4702560"/>
                      <a:pt x="2269641" y="4702560"/>
                    </a:cubicBezTo>
                    <a:lnTo>
                      <a:pt x="2269641" y="4702560"/>
                    </a:lnTo>
                    <a:cubicBezTo>
                      <a:pt x="2274009" y="4704344"/>
                      <a:pt x="2276103" y="4709350"/>
                      <a:pt x="2274319" y="4713719"/>
                    </a:cubicBezTo>
                    <a:cubicBezTo>
                      <a:pt x="2274319" y="4713737"/>
                      <a:pt x="2274301" y="4713737"/>
                      <a:pt x="2274301" y="4713756"/>
                    </a:cubicBezTo>
                    <a:lnTo>
                      <a:pt x="2274301" y="4713756"/>
                    </a:lnTo>
                    <a:cubicBezTo>
                      <a:pt x="2272972" y="4716996"/>
                      <a:pt x="2269804" y="4719108"/>
                      <a:pt x="2266291" y="4719089"/>
                    </a:cubicBezTo>
                    <a:lnTo>
                      <a:pt x="2266291" y="4719089"/>
                    </a:lnTo>
                    <a:cubicBezTo>
                      <a:pt x="2265181" y="4719089"/>
                      <a:pt x="2264070" y="4718907"/>
                      <a:pt x="2263032" y="4718507"/>
                    </a:cubicBezTo>
                    <a:close/>
                    <a:moveTo>
                      <a:pt x="1953959" y="4693330"/>
                    </a:moveTo>
                    <a:cubicBezTo>
                      <a:pt x="1952758" y="4688725"/>
                      <a:pt x="1955488" y="4683991"/>
                      <a:pt x="1960076" y="4682735"/>
                    </a:cubicBezTo>
                    <a:lnTo>
                      <a:pt x="1960076" y="4682735"/>
                    </a:lnTo>
                    <a:cubicBezTo>
                      <a:pt x="1964663" y="4681534"/>
                      <a:pt x="1969360" y="4684265"/>
                      <a:pt x="1970598" y="4688852"/>
                    </a:cubicBezTo>
                    <a:lnTo>
                      <a:pt x="1970598" y="4688852"/>
                    </a:lnTo>
                    <a:cubicBezTo>
                      <a:pt x="1971836" y="4693440"/>
                      <a:pt x="1969142" y="4698173"/>
                      <a:pt x="1964554" y="4699447"/>
                    </a:cubicBezTo>
                    <a:lnTo>
                      <a:pt x="1964554" y="4699447"/>
                    </a:lnTo>
                    <a:cubicBezTo>
                      <a:pt x="1963826" y="4699611"/>
                      <a:pt x="1963061" y="4699702"/>
                      <a:pt x="1962315" y="4699702"/>
                    </a:cubicBezTo>
                    <a:lnTo>
                      <a:pt x="1962315" y="4699702"/>
                    </a:lnTo>
                    <a:cubicBezTo>
                      <a:pt x="1958419" y="4699702"/>
                      <a:pt x="1955015" y="4697099"/>
                      <a:pt x="1953978" y="4693349"/>
                    </a:cubicBezTo>
                    <a:close/>
                    <a:moveTo>
                      <a:pt x="2165748" y="4690327"/>
                    </a:moveTo>
                    <a:cubicBezTo>
                      <a:pt x="2161070" y="4689471"/>
                      <a:pt x="2157957" y="4685011"/>
                      <a:pt x="2158758" y="4680314"/>
                    </a:cubicBezTo>
                    <a:lnTo>
                      <a:pt x="2158758" y="4680314"/>
                    </a:lnTo>
                    <a:cubicBezTo>
                      <a:pt x="2159559" y="4675654"/>
                      <a:pt x="2163983" y="4672541"/>
                      <a:pt x="2168643" y="4673342"/>
                    </a:cubicBezTo>
                    <a:cubicBezTo>
                      <a:pt x="2168661" y="4673342"/>
                      <a:pt x="2168661" y="4673342"/>
                      <a:pt x="2168679" y="4673342"/>
                    </a:cubicBezTo>
                    <a:lnTo>
                      <a:pt x="2168679" y="4673342"/>
                    </a:lnTo>
                    <a:cubicBezTo>
                      <a:pt x="2173394" y="4674143"/>
                      <a:pt x="2176544" y="4678621"/>
                      <a:pt x="2175743" y="4683318"/>
                    </a:cubicBezTo>
                    <a:cubicBezTo>
                      <a:pt x="2175743" y="4683336"/>
                      <a:pt x="2175743" y="4683336"/>
                      <a:pt x="2175743" y="4683336"/>
                    </a:cubicBezTo>
                    <a:lnTo>
                      <a:pt x="2175743" y="4683336"/>
                    </a:lnTo>
                    <a:cubicBezTo>
                      <a:pt x="2174960" y="4687432"/>
                      <a:pt x="2171374" y="4690400"/>
                      <a:pt x="2167205" y="4690400"/>
                    </a:cubicBezTo>
                    <a:lnTo>
                      <a:pt x="2167205" y="4690400"/>
                    </a:lnTo>
                    <a:cubicBezTo>
                      <a:pt x="2166732" y="4690417"/>
                      <a:pt x="2166240" y="4690400"/>
                      <a:pt x="2165767" y="4690345"/>
                    </a:cubicBezTo>
                    <a:close/>
                    <a:moveTo>
                      <a:pt x="2055631" y="4675581"/>
                    </a:moveTo>
                    <a:cubicBezTo>
                      <a:pt x="2055448" y="4670848"/>
                      <a:pt x="2059107" y="4666861"/>
                      <a:pt x="2063822" y="4666625"/>
                    </a:cubicBezTo>
                    <a:lnTo>
                      <a:pt x="2063822" y="4666625"/>
                    </a:lnTo>
                    <a:cubicBezTo>
                      <a:pt x="2068537" y="4666388"/>
                      <a:pt x="2072542" y="4669993"/>
                      <a:pt x="2072797" y="4674708"/>
                    </a:cubicBezTo>
                    <a:cubicBezTo>
                      <a:pt x="2072797" y="4674744"/>
                      <a:pt x="2072797" y="4674762"/>
                      <a:pt x="2072797" y="4674798"/>
                    </a:cubicBezTo>
                    <a:lnTo>
                      <a:pt x="2072797" y="4674798"/>
                    </a:lnTo>
                    <a:cubicBezTo>
                      <a:pt x="2072997" y="4679550"/>
                      <a:pt x="2069357" y="4683609"/>
                      <a:pt x="2064605" y="4683900"/>
                    </a:cubicBezTo>
                    <a:lnTo>
                      <a:pt x="2064168" y="4683900"/>
                    </a:lnTo>
                    <a:cubicBezTo>
                      <a:pt x="2059581" y="4683810"/>
                      <a:pt x="2055867" y="4680187"/>
                      <a:pt x="2055649" y="4675599"/>
                    </a:cubicBezTo>
                    <a:close/>
                    <a:moveTo>
                      <a:pt x="1197315" y="4679368"/>
                    </a:moveTo>
                    <a:cubicBezTo>
                      <a:pt x="1194111" y="4675836"/>
                      <a:pt x="1194329" y="4670375"/>
                      <a:pt x="1197824" y="4667134"/>
                    </a:cubicBezTo>
                    <a:lnTo>
                      <a:pt x="1197824" y="4667134"/>
                    </a:lnTo>
                    <a:cubicBezTo>
                      <a:pt x="1201338" y="4663930"/>
                      <a:pt x="1206763" y="4664167"/>
                      <a:pt x="1209985" y="4667662"/>
                    </a:cubicBezTo>
                    <a:lnTo>
                      <a:pt x="1209985" y="4667662"/>
                    </a:lnTo>
                    <a:cubicBezTo>
                      <a:pt x="1213225" y="4671139"/>
                      <a:pt x="1213025" y="4676564"/>
                      <a:pt x="1209548" y="4679805"/>
                    </a:cubicBezTo>
                    <a:lnTo>
                      <a:pt x="1209548" y="4679805"/>
                    </a:lnTo>
                    <a:cubicBezTo>
                      <a:pt x="1207964" y="4681298"/>
                      <a:pt x="1205871" y="4682135"/>
                      <a:pt x="1203686" y="4682135"/>
                    </a:cubicBezTo>
                    <a:lnTo>
                      <a:pt x="1203686" y="4682135"/>
                    </a:lnTo>
                    <a:cubicBezTo>
                      <a:pt x="1201283" y="4682116"/>
                      <a:pt x="1198989" y="4681134"/>
                      <a:pt x="1197333" y="4679386"/>
                    </a:cubicBezTo>
                    <a:close/>
                    <a:moveTo>
                      <a:pt x="3439178" y="4664204"/>
                    </a:moveTo>
                    <a:cubicBezTo>
                      <a:pt x="3434554" y="4663220"/>
                      <a:pt x="3431623" y="4658669"/>
                      <a:pt x="3432606" y="4654045"/>
                    </a:cubicBezTo>
                    <a:cubicBezTo>
                      <a:pt x="3432606" y="4654009"/>
                      <a:pt x="3432624" y="4653991"/>
                      <a:pt x="3432624" y="4653954"/>
                    </a:cubicBezTo>
                    <a:lnTo>
                      <a:pt x="3432624" y="4653954"/>
                    </a:lnTo>
                    <a:cubicBezTo>
                      <a:pt x="3433643" y="4649312"/>
                      <a:pt x="3438213" y="4646382"/>
                      <a:pt x="3442855" y="4647401"/>
                    </a:cubicBezTo>
                    <a:cubicBezTo>
                      <a:pt x="3442855" y="4647401"/>
                      <a:pt x="3442873" y="4647401"/>
                      <a:pt x="3442873" y="4647401"/>
                    </a:cubicBezTo>
                    <a:lnTo>
                      <a:pt x="3442873" y="4647401"/>
                    </a:lnTo>
                    <a:cubicBezTo>
                      <a:pt x="3447533" y="4648457"/>
                      <a:pt x="3450464" y="4653099"/>
                      <a:pt x="3449427" y="4657759"/>
                    </a:cubicBezTo>
                    <a:lnTo>
                      <a:pt x="3449427" y="4657759"/>
                    </a:lnTo>
                    <a:cubicBezTo>
                      <a:pt x="3448516" y="4661692"/>
                      <a:pt x="3445021" y="4664477"/>
                      <a:pt x="3440980" y="4664477"/>
                    </a:cubicBezTo>
                    <a:lnTo>
                      <a:pt x="3440980" y="4664477"/>
                    </a:lnTo>
                    <a:cubicBezTo>
                      <a:pt x="3440379" y="4664477"/>
                      <a:pt x="3439778" y="4664385"/>
                      <a:pt x="3439196" y="4664222"/>
                    </a:cubicBezTo>
                    <a:close/>
                    <a:moveTo>
                      <a:pt x="1134765" y="4594936"/>
                    </a:moveTo>
                    <a:cubicBezTo>
                      <a:pt x="1132416" y="4590822"/>
                      <a:pt x="1133836" y="4585579"/>
                      <a:pt x="1137950" y="4583213"/>
                    </a:cubicBezTo>
                    <a:lnTo>
                      <a:pt x="1137950" y="4583213"/>
                    </a:lnTo>
                    <a:cubicBezTo>
                      <a:pt x="1141973" y="4580791"/>
                      <a:pt x="1147198" y="4582102"/>
                      <a:pt x="1149619" y="4586125"/>
                    </a:cubicBezTo>
                    <a:cubicBezTo>
                      <a:pt x="1149637" y="4586161"/>
                      <a:pt x="1149656" y="4586198"/>
                      <a:pt x="1149674" y="4586234"/>
                    </a:cubicBezTo>
                    <a:lnTo>
                      <a:pt x="1149674" y="4586234"/>
                    </a:lnTo>
                    <a:cubicBezTo>
                      <a:pt x="1152077" y="4590330"/>
                      <a:pt x="1150711" y="4595610"/>
                      <a:pt x="1146616" y="4598012"/>
                    </a:cubicBezTo>
                    <a:cubicBezTo>
                      <a:pt x="1146597" y="4598031"/>
                      <a:pt x="1146579" y="4598031"/>
                      <a:pt x="1146561" y="4598049"/>
                    </a:cubicBezTo>
                    <a:lnTo>
                      <a:pt x="1146561" y="4598049"/>
                    </a:lnTo>
                    <a:cubicBezTo>
                      <a:pt x="1145250" y="4598814"/>
                      <a:pt x="1143776" y="4599232"/>
                      <a:pt x="1142265" y="4599250"/>
                    </a:cubicBezTo>
                    <a:lnTo>
                      <a:pt x="1142265" y="4599250"/>
                    </a:lnTo>
                    <a:cubicBezTo>
                      <a:pt x="1139188" y="4599232"/>
                      <a:pt x="1136348" y="4597594"/>
                      <a:pt x="1134783" y="4594954"/>
                    </a:cubicBezTo>
                    <a:close/>
                    <a:moveTo>
                      <a:pt x="3470726" y="4566082"/>
                    </a:moveTo>
                    <a:cubicBezTo>
                      <a:pt x="3466448" y="4564025"/>
                      <a:pt x="3464609" y="4558928"/>
                      <a:pt x="3466593" y="4554613"/>
                    </a:cubicBezTo>
                    <a:lnTo>
                      <a:pt x="3466593" y="4554613"/>
                    </a:lnTo>
                    <a:cubicBezTo>
                      <a:pt x="3468541" y="4550336"/>
                      <a:pt x="3473584" y="4548442"/>
                      <a:pt x="3477844" y="4550390"/>
                    </a:cubicBezTo>
                    <a:cubicBezTo>
                      <a:pt x="3477916" y="4550427"/>
                      <a:pt x="3477971" y="4550444"/>
                      <a:pt x="3478044" y="4550481"/>
                    </a:cubicBezTo>
                    <a:lnTo>
                      <a:pt x="3478044" y="4550481"/>
                    </a:lnTo>
                    <a:cubicBezTo>
                      <a:pt x="3482340" y="4552447"/>
                      <a:pt x="3484215" y="4557508"/>
                      <a:pt x="3482249" y="4561804"/>
                    </a:cubicBezTo>
                    <a:cubicBezTo>
                      <a:pt x="3482231" y="4561841"/>
                      <a:pt x="3482213" y="4561895"/>
                      <a:pt x="3482194" y="4561932"/>
                    </a:cubicBezTo>
                    <a:lnTo>
                      <a:pt x="3482194" y="4561932"/>
                    </a:lnTo>
                    <a:cubicBezTo>
                      <a:pt x="3480756" y="4564953"/>
                      <a:pt x="3477698" y="4566865"/>
                      <a:pt x="3474348" y="4566847"/>
                    </a:cubicBezTo>
                    <a:lnTo>
                      <a:pt x="3474348" y="4566847"/>
                    </a:lnTo>
                    <a:cubicBezTo>
                      <a:pt x="3473092" y="4566847"/>
                      <a:pt x="3471873" y="4566574"/>
                      <a:pt x="3470726" y="4566082"/>
                    </a:cubicBezTo>
                    <a:close/>
                    <a:moveTo>
                      <a:pt x="1092312" y="4498872"/>
                    </a:moveTo>
                    <a:lnTo>
                      <a:pt x="1092312" y="4498872"/>
                    </a:lnTo>
                    <a:cubicBezTo>
                      <a:pt x="1090856" y="4494394"/>
                      <a:pt x="1093331" y="4489569"/>
                      <a:pt x="1097810" y="4488131"/>
                    </a:cubicBezTo>
                    <a:cubicBezTo>
                      <a:pt x="1097846" y="4488113"/>
                      <a:pt x="1097864" y="4488113"/>
                      <a:pt x="1097901" y="4488095"/>
                    </a:cubicBezTo>
                    <a:lnTo>
                      <a:pt x="1097901" y="4488095"/>
                    </a:lnTo>
                    <a:cubicBezTo>
                      <a:pt x="1102434" y="4486602"/>
                      <a:pt x="1107312" y="4489078"/>
                      <a:pt x="1108787" y="4493593"/>
                    </a:cubicBezTo>
                    <a:cubicBezTo>
                      <a:pt x="1108805" y="4493629"/>
                      <a:pt x="1108805" y="4493665"/>
                      <a:pt x="1108823" y="4493702"/>
                    </a:cubicBezTo>
                    <a:lnTo>
                      <a:pt x="1108823" y="4493702"/>
                    </a:lnTo>
                    <a:cubicBezTo>
                      <a:pt x="1110189" y="4498216"/>
                      <a:pt x="1107713" y="4503004"/>
                      <a:pt x="1103216" y="4504479"/>
                    </a:cubicBezTo>
                    <a:lnTo>
                      <a:pt x="1103216" y="4504479"/>
                    </a:lnTo>
                    <a:cubicBezTo>
                      <a:pt x="1102397" y="4504788"/>
                      <a:pt x="1101505" y="4504934"/>
                      <a:pt x="1100631" y="4504898"/>
                    </a:cubicBezTo>
                    <a:lnTo>
                      <a:pt x="1100631" y="4504898"/>
                    </a:lnTo>
                    <a:cubicBezTo>
                      <a:pt x="1096845" y="4504934"/>
                      <a:pt x="1093477" y="4502494"/>
                      <a:pt x="1092312" y="4498890"/>
                    </a:cubicBezTo>
                    <a:close/>
                    <a:moveTo>
                      <a:pt x="3522936" y="4477027"/>
                    </a:moveTo>
                    <a:cubicBezTo>
                      <a:pt x="3519186" y="4474150"/>
                      <a:pt x="3518457" y="4468798"/>
                      <a:pt x="3521334" y="4465030"/>
                    </a:cubicBezTo>
                    <a:cubicBezTo>
                      <a:pt x="3521352" y="4465012"/>
                      <a:pt x="3521370" y="4464975"/>
                      <a:pt x="3521388" y="4464957"/>
                    </a:cubicBezTo>
                    <a:lnTo>
                      <a:pt x="3521388" y="4464957"/>
                    </a:lnTo>
                    <a:cubicBezTo>
                      <a:pt x="3524228" y="4461207"/>
                      <a:pt x="3529580" y="4460479"/>
                      <a:pt x="3533330" y="4463319"/>
                    </a:cubicBezTo>
                    <a:cubicBezTo>
                      <a:pt x="3533367" y="4463355"/>
                      <a:pt x="3533403" y="4463373"/>
                      <a:pt x="3533440" y="4463410"/>
                    </a:cubicBezTo>
                    <a:lnTo>
                      <a:pt x="3533440" y="4463410"/>
                    </a:lnTo>
                    <a:cubicBezTo>
                      <a:pt x="3537190" y="4466323"/>
                      <a:pt x="3537900" y="4471711"/>
                      <a:pt x="3535005" y="4475479"/>
                    </a:cubicBezTo>
                    <a:lnTo>
                      <a:pt x="3535005" y="4475479"/>
                    </a:lnTo>
                    <a:cubicBezTo>
                      <a:pt x="3533385" y="4477591"/>
                      <a:pt x="3530854" y="4478829"/>
                      <a:pt x="3528197" y="4478829"/>
                    </a:cubicBezTo>
                    <a:lnTo>
                      <a:pt x="3528197" y="4478829"/>
                    </a:lnTo>
                    <a:cubicBezTo>
                      <a:pt x="3526285" y="4478829"/>
                      <a:pt x="3524428" y="4478192"/>
                      <a:pt x="3522936" y="4477008"/>
                    </a:cubicBezTo>
                    <a:close/>
                    <a:moveTo>
                      <a:pt x="3593168" y="4401460"/>
                    </a:moveTo>
                    <a:cubicBezTo>
                      <a:pt x="3590092" y="4397838"/>
                      <a:pt x="3590547" y="4392395"/>
                      <a:pt x="3594187" y="4389318"/>
                    </a:cubicBezTo>
                    <a:cubicBezTo>
                      <a:pt x="3594187" y="4389318"/>
                      <a:pt x="3594187" y="4389318"/>
                      <a:pt x="3594187" y="4389318"/>
                    </a:cubicBezTo>
                    <a:lnTo>
                      <a:pt x="3594187" y="4389318"/>
                    </a:lnTo>
                    <a:cubicBezTo>
                      <a:pt x="3597846" y="4386296"/>
                      <a:pt x="3603271" y="4386788"/>
                      <a:pt x="3606330" y="4390429"/>
                    </a:cubicBezTo>
                    <a:lnTo>
                      <a:pt x="3606330" y="4390429"/>
                    </a:lnTo>
                    <a:cubicBezTo>
                      <a:pt x="3609388" y="4394088"/>
                      <a:pt x="3608896" y="4399531"/>
                      <a:pt x="3605219" y="4402589"/>
                    </a:cubicBezTo>
                    <a:cubicBezTo>
                      <a:pt x="3605219" y="4402589"/>
                      <a:pt x="3605219" y="4402589"/>
                      <a:pt x="3605219" y="4402589"/>
                    </a:cubicBezTo>
                    <a:lnTo>
                      <a:pt x="3605219" y="4402589"/>
                    </a:lnTo>
                    <a:cubicBezTo>
                      <a:pt x="3603690" y="4403863"/>
                      <a:pt x="3601760" y="4404555"/>
                      <a:pt x="3599758" y="4404573"/>
                    </a:cubicBezTo>
                    <a:lnTo>
                      <a:pt x="3599758" y="4404573"/>
                    </a:lnTo>
                    <a:cubicBezTo>
                      <a:pt x="3597191" y="4404610"/>
                      <a:pt x="3594770" y="4403445"/>
                      <a:pt x="3593168" y="4401442"/>
                    </a:cubicBezTo>
                    <a:close/>
                    <a:moveTo>
                      <a:pt x="1071632" y="4396127"/>
                    </a:moveTo>
                    <a:cubicBezTo>
                      <a:pt x="1071159" y="4391394"/>
                      <a:pt x="1074581" y="4387170"/>
                      <a:pt x="1079296" y="4386642"/>
                    </a:cubicBezTo>
                    <a:lnTo>
                      <a:pt x="1079296" y="4386642"/>
                    </a:lnTo>
                    <a:cubicBezTo>
                      <a:pt x="1084011" y="4386133"/>
                      <a:pt x="1088252" y="4389555"/>
                      <a:pt x="1088762" y="4394270"/>
                    </a:cubicBezTo>
                    <a:cubicBezTo>
                      <a:pt x="1088762" y="4394288"/>
                      <a:pt x="1088762" y="4394288"/>
                      <a:pt x="1088762" y="4394306"/>
                    </a:cubicBezTo>
                    <a:lnTo>
                      <a:pt x="1088762" y="4394306"/>
                    </a:lnTo>
                    <a:cubicBezTo>
                      <a:pt x="1089272" y="4399021"/>
                      <a:pt x="1085868" y="4403263"/>
                      <a:pt x="1081153" y="4403791"/>
                    </a:cubicBezTo>
                    <a:cubicBezTo>
                      <a:pt x="1081135" y="4403791"/>
                      <a:pt x="1081116" y="4403791"/>
                      <a:pt x="1081098" y="4403791"/>
                    </a:cubicBezTo>
                    <a:lnTo>
                      <a:pt x="1080243" y="4403791"/>
                    </a:lnTo>
                    <a:cubicBezTo>
                      <a:pt x="1075837" y="4403791"/>
                      <a:pt x="1072123" y="4400477"/>
                      <a:pt x="1071632" y="4396108"/>
                    </a:cubicBezTo>
                    <a:close/>
                    <a:moveTo>
                      <a:pt x="3678018" y="4342788"/>
                    </a:moveTo>
                    <a:cubicBezTo>
                      <a:pt x="3675797" y="4338583"/>
                      <a:pt x="3677418" y="4333395"/>
                      <a:pt x="3681605" y="4331173"/>
                    </a:cubicBezTo>
                    <a:cubicBezTo>
                      <a:pt x="3681623" y="4331173"/>
                      <a:pt x="3681641" y="4331155"/>
                      <a:pt x="3681659" y="4331155"/>
                    </a:cubicBezTo>
                    <a:lnTo>
                      <a:pt x="3681659" y="4331155"/>
                    </a:lnTo>
                    <a:cubicBezTo>
                      <a:pt x="3685883" y="4328971"/>
                      <a:pt x="3691071" y="4330591"/>
                      <a:pt x="3693292" y="4334796"/>
                    </a:cubicBezTo>
                    <a:lnTo>
                      <a:pt x="3693292" y="4334796"/>
                    </a:lnTo>
                    <a:cubicBezTo>
                      <a:pt x="3695513" y="4338983"/>
                      <a:pt x="3693911" y="4344190"/>
                      <a:pt x="3689724" y="4346411"/>
                    </a:cubicBezTo>
                    <a:cubicBezTo>
                      <a:pt x="3689706" y="4346429"/>
                      <a:pt x="3689669" y="4346429"/>
                      <a:pt x="3689651" y="4346447"/>
                    </a:cubicBezTo>
                    <a:lnTo>
                      <a:pt x="3689651" y="4346447"/>
                    </a:lnTo>
                    <a:cubicBezTo>
                      <a:pt x="3688431" y="4347084"/>
                      <a:pt x="3687066" y="4347394"/>
                      <a:pt x="3685701" y="4347375"/>
                    </a:cubicBezTo>
                    <a:lnTo>
                      <a:pt x="3685701" y="4347375"/>
                    </a:lnTo>
                    <a:cubicBezTo>
                      <a:pt x="3682478" y="4347430"/>
                      <a:pt x="3679493" y="4345646"/>
                      <a:pt x="3678018" y="4342770"/>
                    </a:cubicBezTo>
                    <a:close/>
                    <a:moveTo>
                      <a:pt x="3773573" y="4303922"/>
                    </a:moveTo>
                    <a:cubicBezTo>
                      <a:pt x="3772371" y="4299316"/>
                      <a:pt x="3775102" y="4294583"/>
                      <a:pt x="3779689" y="4293327"/>
                    </a:cubicBezTo>
                    <a:lnTo>
                      <a:pt x="3779689" y="4293327"/>
                    </a:lnTo>
                    <a:cubicBezTo>
                      <a:pt x="3784277" y="4292143"/>
                      <a:pt x="3788974" y="4294874"/>
                      <a:pt x="3790212" y="4299443"/>
                    </a:cubicBezTo>
                    <a:lnTo>
                      <a:pt x="3790212" y="4299443"/>
                    </a:lnTo>
                    <a:cubicBezTo>
                      <a:pt x="3791468" y="4304013"/>
                      <a:pt x="3788792" y="4308746"/>
                      <a:pt x="3784204" y="4310002"/>
                    </a:cubicBezTo>
                    <a:cubicBezTo>
                      <a:pt x="3784168" y="4310020"/>
                      <a:pt x="3784131" y="4310020"/>
                      <a:pt x="3784095" y="4310038"/>
                    </a:cubicBezTo>
                    <a:lnTo>
                      <a:pt x="3784095" y="4310038"/>
                    </a:lnTo>
                    <a:cubicBezTo>
                      <a:pt x="3783385" y="4310220"/>
                      <a:pt x="3782657" y="4310311"/>
                      <a:pt x="3781929" y="4310311"/>
                    </a:cubicBezTo>
                    <a:lnTo>
                      <a:pt x="3781929" y="4310311"/>
                    </a:lnTo>
                    <a:cubicBezTo>
                      <a:pt x="3778033" y="4310311"/>
                      <a:pt x="3774611" y="4307708"/>
                      <a:pt x="3773573" y="4303940"/>
                    </a:cubicBezTo>
                    <a:close/>
                    <a:moveTo>
                      <a:pt x="1056814" y="4295056"/>
                    </a:moveTo>
                    <a:cubicBezTo>
                      <a:pt x="1055685" y="4290450"/>
                      <a:pt x="1058488" y="4285790"/>
                      <a:pt x="1063094" y="4284643"/>
                    </a:cubicBezTo>
                    <a:lnTo>
                      <a:pt x="1063094" y="4284643"/>
                    </a:lnTo>
                    <a:cubicBezTo>
                      <a:pt x="1067718" y="4283515"/>
                      <a:pt x="1072378" y="4286336"/>
                      <a:pt x="1073507" y="4290942"/>
                    </a:cubicBezTo>
                    <a:cubicBezTo>
                      <a:pt x="1073525" y="4290960"/>
                      <a:pt x="1073525" y="4290978"/>
                      <a:pt x="1073525" y="4290997"/>
                    </a:cubicBezTo>
                    <a:lnTo>
                      <a:pt x="1073525" y="4290997"/>
                    </a:lnTo>
                    <a:cubicBezTo>
                      <a:pt x="1074654" y="4295621"/>
                      <a:pt x="1071832" y="4300281"/>
                      <a:pt x="1067226" y="4301428"/>
                    </a:cubicBezTo>
                    <a:lnTo>
                      <a:pt x="1067226" y="4301428"/>
                    </a:lnTo>
                    <a:cubicBezTo>
                      <a:pt x="1066553" y="4301610"/>
                      <a:pt x="1065861" y="4301683"/>
                      <a:pt x="1065169" y="4301683"/>
                    </a:cubicBezTo>
                    <a:lnTo>
                      <a:pt x="1065169" y="4301683"/>
                    </a:lnTo>
                    <a:cubicBezTo>
                      <a:pt x="1061183" y="4301664"/>
                      <a:pt x="1057724" y="4298916"/>
                      <a:pt x="1056814" y="4295038"/>
                    </a:cubicBezTo>
                    <a:close/>
                    <a:moveTo>
                      <a:pt x="3986655" y="4298697"/>
                    </a:moveTo>
                    <a:cubicBezTo>
                      <a:pt x="3981921" y="4298388"/>
                      <a:pt x="3978298" y="4294328"/>
                      <a:pt x="3978535" y="4289595"/>
                    </a:cubicBezTo>
                    <a:lnTo>
                      <a:pt x="3978535" y="4289595"/>
                    </a:lnTo>
                    <a:cubicBezTo>
                      <a:pt x="3978863" y="4284880"/>
                      <a:pt x="3982905" y="4281275"/>
                      <a:pt x="3987637" y="4281494"/>
                    </a:cubicBezTo>
                    <a:lnTo>
                      <a:pt x="3987637" y="4281494"/>
                    </a:lnTo>
                    <a:cubicBezTo>
                      <a:pt x="3992371" y="4281749"/>
                      <a:pt x="3996012" y="4285808"/>
                      <a:pt x="3995738" y="4290541"/>
                    </a:cubicBezTo>
                    <a:cubicBezTo>
                      <a:pt x="3995738" y="4290560"/>
                      <a:pt x="3995738" y="4290578"/>
                      <a:pt x="3995738" y="4290596"/>
                    </a:cubicBezTo>
                    <a:lnTo>
                      <a:pt x="3995738" y="4290596"/>
                    </a:lnTo>
                    <a:cubicBezTo>
                      <a:pt x="3995483" y="4295165"/>
                      <a:pt x="3991697" y="4298715"/>
                      <a:pt x="3987128" y="4298715"/>
                    </a:cubicBezTo>
                    <a:lnTo>
                      <a:pt x="3986618" y="4298715"/>
                    </a:lnTo>
                    <a:close/>
                    <a:moveTo>
                      <a:pt x="4081772" y="4287775"/>
                    </a:moveTo>
                    <a:cubicBezTo>
                      <a:pt x="4081117" y="4283078"/>
                      <a:pt x="4084357" y="4278727"/>
                      <a:pt x="4089054" y="4278035"/>
                    </a:cubicBezTo>
                    <a:lnTo>
                      <a:pt x="4089054" y="4278035"/>
                    </a:lnTo>
                    <a:cubicBezTo>
                      <a:pt x="4093751" y="4277362"/>
                      <a:pt x="4098102" y="4280602"/>
                      <a:pt x="4098793" y="4285299"/>
                    </a:cubicBezTo>
                    <a:cubicBezTo>
                      <a:pt x="4098793" y="4285317"/>
                      <a:pt x="4098793" y="4285317"/>
                      <a:pt x="4098793" y="4285317"/>
                    </a:cubicBezTo>
                    <a:lnTo>
                      <a:pt x="4098793" y="4285317"/>
                    </a:lnTo>
                    <a:cubicBezTo>
                      <a:pt x="4099448" y="4290014"/>
                      <a:pt x="4096208" y="4294364"/>
                      <a:pt x="4091512" y="4295056"/>
                    </a:cubicBezTo>
                    <a:lnTo>
                      <a:pt x="4091512" y="4295056"/>
                    </a:lnTo>
                    <a:cubicBezTo>
                      <a:pt x="4091111" y="4295093"/>
                      <a:pt x="4090711" y="4295093"/>
                      <a:pt x="4090310" y="4295056"/>
                    </a:cubicBezTo>
                    <a:lnTo>
                      <a:pt x="4090310" y="4295056"/>
                    </a:lnTo>
                    <a:cubicBezTo>
                      <a:pt x="4086050" y="4295074"/>
                      <a:pt x="4082427" y="4291998"/>
                      <a:pt x="4081772" y="4287793"/>
                    </a:cubicBezTo>
                    <a:close/>
                    <a:moveTo>
                      <a:pt x="3875335" y="4286664"/>
                    </a:moveTo>
                    <a:cubicBezTo>
                      <a:pt x="3875135" y="4281913"/>
                      <a:pt x="3878812" y="4277890"/>
                      <a:pt x="3883563" y="4277689"/>
                    </a:cubicBezTo>
                    <a:cubicBezTo>
                      <a:pt x="3883582" y="4277689"/>
                      <a:pt x="3883582" y="4277689"/>
                      <a:pt x="3883600" y="4277689"/>
                    </a:cubicBezTo>
                    <a:lnTo>
                      <a:pt x="3883600" y="4277689"/>
                    </a:lnTo>
                    <a:cubicBezTo>
                      <a:pt x="3888315" y="4277507"/>
                      <a:pt x="3892320" y="4281166"/>
                      <a:pt x="3892556" y="4285881"/>
                    </a:cubicBezTo>
                    <a:lnTo>
                      <a:pt x="3892556" y="4285881"/>
                    </a:lnTo>
                    <a:cubicBezTo>
                      <a:pt x="3892757" y="4290633"/>
                      <a:pt x="3889079" y="4294656"/>
                      <a:pt x="3884328" y="4294856"/>
                    </a:cubicBezTo>
                    <a:cubicBezTo>
                      <a:pt x="3884310" y="4294856"/>
                      <a:pt x="3884310" y="4294856"/>
                      <a:pt x="3884292" y="4294856"/>
                    </a:cubicBezTo>
                    <a:lnTo>
                      <a:pt x="3884292" y="4294856"/>
                    </a:lnTo>
                    <a:cubicBezTo>
                      <a:pt x="3884110" y="4294856"/>
                      <a:pt x="3884037" y="4294856"/>
                      <a:pt x="3883946" y="4294856"/>
                    </a:cubicBezTo>
                    <a:lnTo>
                      <a:pt x="3883946" y="4294856"/>
                    </a:lnTo>
                    <a:cubicBezTo>
                      <a:pt x="3879358" y="4294856"/>
                      <a:pt x="3875572" y="4291270"/>
                      <a:pt x="3875335" y="4286682"/>
                    </a:cubicBezTo>
                    <a:close/>
                    <a:moveTo>
                      <a:pt x="4182078" y="4263890"/>
                    </a:moveTo>
                    <a:cubicBezTo>
                      <a:pt x="4180367" y="4259503"/>
                      <a:pt x="4182551" y="4254551"/>
                      <a:pt x="4186938" y="4252840"/>
                    </a:cubicBezTo>
                    <a:cubicBezTo>
                      <a:pt x="4186993" y="4252822"/>
                      <a:pt x="4187029" y="4252804"/>
                      <a:pt x="4187084" y="4252786"/>
                    </a:cubicBezTo>
                    <a:lnTo>
                      <a:pt x="4187084" y="4252786"/>
                    </a:lnTo>
                    <a:cubicBezTo>
                      <a:pt x="4191508" y="4251093"/>
                      <a:pt x="4196459" y="4253295"/>
                      <a:pt x="4198171" y="4257719"/>
                    </a:cubicBezTo>
                    <a:cubicBezTo>
                      <a:pt x="4198171" y="4257737"/>
                      <a:pt x="4198189" y="4257756"/>
                      <a:pt x="4198189" y="4257774"/>
                    </a:cubicBezTo>
                    <a:lnTo>
                      <a:pt x="4198189" y="4257774"/>
                    </a:lnTo>
                    <a:cubicBezTo>
                      <a:pt x="4199809" y="4262216"/>
                      <a:pt x="4197607" y="4267149"/>
                      <a:pt x="4193201" y="4268897"/>
                    </a:cubicBezTo>
                    <a:lnTo>
                      <a:pt x="4193201" y="4268897"/>
                    </a:lnTo>
                    <a:cubicBezTo>
                      <a:pt x="4192199" y="4269242"/>
                      <a:pt x="4191162" y="4269406"/>
                      <a:pt x="4190106" y="4269406"/>
                    </a:cubicBezTo>
                    <a:lnTo>
                      <a:pt x="4190106" y="4269406"/>
                    </a:lnTo>
                    <a:cubicBezTo>
                      <a:pt x="4186556" y="4269388"/>
                      <a:pt x="4183371" y="4267204"/>
                      <a:pt x="4182078" y="4263890"/>
                    </a:cubicBezTo>
                    <a:close/>
                    <a:moveTo>
                      <a:pt x="4274702" y="4218489"/>
                    </a:moveTo>
                    <a:cubicBezTo>
                      <a:pt x="4272098" y="4214484"/>
                      <a:pt x="4273209" y="4209132"/>
                      <a:pt x="4277196" y="4206510"/>
                    </a:cubicBezTo>
                    <a:lnTo>
                      <a:pt x="4277196" y="4206510"/>
                    </a:lnTo>
                    <a:cubicBezTo>
                      <a:pt x="4281164" y="4203925"/>
                      <a:pt x="4286498" y="4205054"/>
                      <a:pt x="4289083" y="4209023"/>
                    </a:cubicBezTo>
                    <a:lnTo>
                      <a:pt x="4289083" y="4209023"/>
                    </a:lnTo>
                    <a:cubicBezTo>
                      <a:pt x="4291704" y="4212955"/>
                      <a:pt x="4290649" y="4218270"/>
                      <a:pt x="4286717" y="4220892"/>
                    </a:cubicBezTo>
                    <a:cubicBezTo>
                      <a:pt x="4286698" y="4220892"/>
                      <a:pt x="4286698" y="4220910"/>
                      <a:pt x="4286680" y="4220910"/>
                    </a:cubicBezTo>
                    <a:lnTo>
                      <a:pt x="4286680" y="4220910"/>
                    </a:lnTo>
                    <a:cubicBezTo>
                      <a:pt x="4285278" y="4221838"/>
                      <a:pt x="4283640" y="4222348"/>
                      <a:pt x="4281947" y="4222366"/>
                    </a:cubicBezTo>
                    <a:lnTo>
                      <a:pt x="4281947" y="4222366"/>
                    </a:lnTo>
                    <a:cubicBezTo>
                      <a:pt x="4279053" y="4222366"/>
                      <a:pt x="4276358" y="4220928"/>
                      <a:pt x="4274756" y="4218525"/>
                    </a:cubicBezTo>
                    <a:close/>
                    <a:moveTo>
                      <a:pt x="1022080" y="4199920"/>
                    </a:moveTo>
                    <a:cubicBezTo>
                      <a:pt x="1019995" y="4195660"/>
                      <a:pt x="1021725" y="4190509"/>
                      <a:pt x="1025957" y="4188379"/>
                    </a:cubicBezTo>
                    <a:lnTo>
                      <a:pt x="1025957" y="4188379"/>
                    </a:lnTo>
                    <a:cubicBezTo>
                      <a:pt x="1030199" y="4186249"/>
                      <a:pt x="1035362" y="4187960"/>
                      <a:pt x="1037491" y="4192202"/>
                    </a:cubicBezTo>
                    <a:cubicBezTo>
                      <a:pt x="1037501" y="4192220"/>
                      <a:pt x="1037508" y="4192238"/>
                      <a:pt x="1037517" y="4192256"/>
                    </a:cubicBezTo>
                    <a:lnTo>
                      <a:pt x="1037517" y="4192256"/>
                    </a:lnTo>
                    <a:cubicBezTo>
                      <a:pt x="1039634" y="4196498"/>
                      <a:pt x="1037906" y="4201668"/>
                      <a:pt x="1033659" y="4203780"/>
                    </a:cubicBezTo>
                    <a:cubicBezTo>
                      <a:pt x="1033647" y="4203780"/>
                      <a:pt x="1033634" y="4203798"/>
                      <a:pt x="1033621" y="4203798"/>
                    </a:cubicBezTo>
                    <a:lnTo>
                      <a:pt x="1033621" y="4203798"/>
                    </a:lnTo>
                    <a:cubicBezTo>
                      <a:pt x="1032443" y="4204380"/>
                      <a:pt x="1031147" y="4204672"/>
                      <a:pt x="1029835" y="4204653"/>
                    </a:cubicBezTo>
                    <a:lnTo>
                      <a:pt x="1029835" y="4204653"/>
                    </a:lnTo>
                    <a:cubicBezTo>
                      <a:pt x="1026560" y="4204672"/>
                      <a:pt x="1023554" y="4202851"/>
                      <a:pt x="1022080" y="4199920"/>
                    </a:cubicBezTo>
                    <a:close/>
                    <a:moveTo>
                      <a:pt x="4355292" y="4154082"/>
                    </a:moveTo>
                    <a:cubicBezTo>
                      <a:pt x="4351925" y="4150769"/>
                      <a:pt x="4351833" y="4145362"/>
                      <a:pt x="4355110" y="4141940"/>
                    </a:cubicBezTo>
                    <a:lnTo>
                      <a:pt x="4355110" y="4141940"/>
                    </a:lnTo>
                    <a:cubicBezTo>
                      <a:pt x="4358387" y="4138517"/>
                      <a:pt x="4363830" y="4138390"/>
                      <a:pt x="4367252" y="4141666"/>
                    </a:cubicBezTo>
                    <a:cubicBezTo>
                      <a:pt x="4367289" y="4141703"/>
                      <a:pt x="4367307" y="4141721"/>
                      <a:pt x="4367343" y="4141757"/>
                    </a:cubicBezTo>
                    <a:lnTo>
                      <a:pt x="4367343" y="4141757"/>
                    </a:lnTo>
                    <a:cubicBezTo>
                      <a:pt x="4370711" y="4145071"/>
                      <a:pt x="4370784" y="4150477"/>
                      <a:pt x="4367526" y="4153900"/>
                    </a:cubicBezTo>
                    <a:lnTo>
                      <a:pt x="4367526" y="4153900"/>
                    </a:lnTo>
                    <a:cubicBezTo>
                      <a:pt x="4365887" y="4155574"/>
                      <a:pt x="4363666" y="4156539"/>
                      <a:pt x="4361318" y="4156576"/>
                    </a:cubicBezTo>
                    <a:lnTo>
                      <a:pt x="4361318" y="4156576"/>
                    </a:lnTo>
                    <a:cubicBezTo>
                      <a:pt x="4359079" y="4156539"/>
                      <a:pt x="4356931" y="4155647"/>
                      <a:pt x="4355328" y="4154082"/>
                    </a:cubicBezTo>
                    <a:close/>
                    <a:moveTo>
                      <a:pt x="967540" y="4114615"/>
                    </a:moveTo>
                    <a:cubicBezTo>
                      <a:pt x="964600" y="4110883"/>
                      <a:pt x="965173" y="4105494"/>
                      <a:pt x="968832" y="4102454"/>
                    </a:cubicBezTo>
                    <a:lnTo>
                      <a:pt x="968832" y="4102454"/>
                    </a:lnTo>
                    <a:cubicBezTo>
                      <a:pt x="972582" y="4099523"/>
                      <a:pt x="977998" y="4100124"/>
                      <a:pt x="980993" y="4103838"/>
                    </a:cubicBezTo>
                    <a:lnTo>
                      <a:pt x="980993" y="4103838"/>
                    </a:lnTo>
                    <a:cubicBezTo>
                      <a:pt x="983951" y="4107533"/>
                      <a:pt x="983374" y="4112904"/>
                      <a:pt x="979700" y="4115889"/>
                    </a:cubicBezTo>
                    <a:lnTo>
                      <a:pt x="979700" y="4115889"/>
                    </a:lnTo>
                    <a:cubicBezTo>
                      <a:pt x="978155" y="4117145"/>
                      <a:pt x="976225" y="4117819"/>
                      <a:pt x="974239" y="4117801"/>
                    </a:cubicBezTo>
                    <a:lnTo>
                      <a:pt x="974239" y="4117801"/>
                    </a:lnTo>
                    <a:cubicBezTo>
                      <a:pt x="971637" y="4117819"/>
                      <a:pt x="969171" y="4116636"/>
                      <a:pt x="967540" y="4114615"/>
                    </a:cubicBezTo>
                    <a:close/>
                    <a:moveTo>
                      <a:pt x="4420282" y="4073928"/>
                    </a:moveTo>
                    <a:cubicBezTo>
                      <a:pt x="4416295" y="4071525"/>
                      <a:pt x="4415002" y="4066337"/>
                      <a:pt x="4417405" y="4062332"/>
                    </a:cubicBezTo>
                    <a:cubicBezTo>
                      <a:pt x="4417442" y="4062259"/>
                      <a:pt x="4417496" y="4062205"/>
                      <a:pt x="4417533" y="4062132"/>
                    </a:cubicBezTo>
                    <a:lnTo>
                      <a:pt x="4417533" y="4062132"/>
                    </a:lnTo>
                    <a:cubicBezTo>
                      <a:pt x="4419954" y="4058127"/>
                      <a:pt x="4425161" y="4056852"/>
                      <a:pt x="4429165" y="4059274"/>
                    </a:cubicBezTo>
                    <a:cubicBezTo>
                      <a:pt x="4429220" y="4059310"/>
                      <a:pt x="4429275" y="4059346"/>
                      <a:pt x="4429329" y="4059383"/>
                    </a:cubicBezTo>
                    <a:lnTo>
                      <a:pt x="4429329" y="4059383"/>
                    </a:lnTo>
                    <a:cubicBezTo>
                      <a:pt x="4433371" y="4061840"/>
                      <a:pt x="4434645" y="4067101"/>
                      <a:pt x="4432187" y="4071143"/>
                    </a:cubicBezTo>
                    <a:cubicBezTo>
                      <a:pt x="4432187" y="4071161"/>
                      <a:pt x="4432169" y="4071161"/>
                      <a:pt x="4432169" y="4071179"/>
                    </a:cubicBezTo>
                    <a:lnTo>
                      <a:pt x="4432169" y="4071179"/>
                    </a:lnTo>
                    <a:cubicBezTo>
                      <a:pt x="4430585" y="4073764"/>
                      <a:pt x="4427782" y="4075330"/>
                      <a:pt x="4424760" y="4075312"/>
                    </a:cubicBezTo>
                    <a:lnTo>
                      <a:pt x="4424760" y="4075312"/>
                    </a:lnTo>
                    <a:cubicBezTo>
                      <a:pt x="4423158" y="4075312"/>
                      <a:pt x="4421592" y="4074802"/>
                      <a:pt x="4420282" y="4073855"/>
                    </a:cubicBezTo>
                    <a:close/>
                    <a:moveTo>
                      <a:pt x="895924" y="4043090"/>
                    </a:moveTo>
                    <a:cubicBezTo>
                      <a:pt x="892219" y="4040104"/>
                      <a:pt x="891604" y="4034698"/>
                      <a:pt x="894540" y="4030948"/>
                    </a:cubicBezTo>
                    <a:lnTo>
                      <a:pt x="894540" y="4030948"/>
                    </a:lnTo>
                    <a:cubicBezTo>
                      <a:pt x="897528" y="4027252"/>
                      <a:pt x="902938" y="4026633"/>
                      <a:pt x="906682" y="4029564"/>
                    </a:cubicBezTo>
                    <a:lnTo>
                      <a:pt x="906682" y="4029564"/>
                    </a:lnTo>
                    <a:cubicBezTo>
                      <a:pt x="910389" y="4032568"/>
                      <a:pt x="911004" y="4037975"/>
                      <a:pt x="908066" y="4041725"/>
                    </a:cubicBezTo>
                    <a:lnTo>
                      <a:pt x="908066" y="4041725"/>
                    </a:lnTo>
                    <a:cubicBezTo>
                      <a:pt x="906406" y="4043782"/>
                      <a:pt x="903895" y="4044947"/>
                      <a:pt x="901258" y="4044910"/>
                    </a:cubicBezTo>
                    <a:lnTo>
                      <a:pt x="901258" y="4044910"/>
                    </a:lnTo>
                    <a:cubicBezTo>
                      <a:pt x="899301" y="4044892"/>
                      <a:pt x="897404" y="4044237"/>
                      <a:pt x="895869" y="4043017"/>
                    </a:cubicBezTo>
                    <a:close/>
                    <a:moveTo>
                      <a:pt x="810527" y="3988641"/>
                    </a:moveTo>
                    <a:cubicBezTo>
                      <a:pt x="806253" y="3986547"/>
                      <a:pt x="804478" y="3981396"/>
                      <a:pt x="806564" y="3977136"/>
                    </a:cubicBezTo>
                    <a:cubicBezTo>
                      <a:pt x="806568" y="3977118"/>
                      <a:pt x="806573" y="3977099"/>
                      <a:pt x="806577" y="3977099"/>
                    </a:cubicBezTo>
                    <a:lnTo>
                      <a:pt x="806577" y="3977099"/>
                    </a:lnTo>
                    <a:cubicBezTo>
                      <a:pt x="808709" y="3972858"/>
                      <a:pt x="813859" y="3971128"/>
                      <a:pt x="818118" y="3973222"/>
                    </a:cubicBezTo>
                    <a:lnTo>
                      <a:pt x="818118" y="3973222"/>
                    </a:lnTo>
                    <a:cubicBezTo>
                      <a:pt x="822393" y="3975315"/>
                      <a:pt x="824168" y="3980467"/>
                      <a:pt x="822081" y="3984727"/>
                    </a:cubicBezTo>
                    <a:cubicBezTo>
                      <a:pt x="822078" y="3984745"/>
                      <a:pt x="822072" y="3984745"/>
                      <a:pt x="822069" y="3984763"/>
                    </a:cubicBezTo>
                    <a:lnTo>
                      <a:pt x="822069" y="3984763"/>
                    </a:lnTo>
                    <a:cubicBezTo>
                      <a:pt x="820603" y="3987694"/>
                      <a:pt x="817612" y="3989569"/>
                      <a:pt x="814332" y="3989587"/>
                    </a:cubicBezTo>
                    <a:lnTo>
                      <a:pt x="814332" y="3989587"/>
                    </a:lnTo>
                    <a:cubicBezTo>
                      <a:pt x="812983" y="3989551"/>
                      <a:pt x="811661" y="3989205"/>
                      <a:pt x="810473" y="3988568"/>
                    </a:cubicBezTo>
                    <a:close/>
                    <a:moveTo>
                      <a:pt x="4466520" y="3981759"/>
                    </a:moveTo>
                    <a:cubicBezTo>
                      <a:pt x="4462024" y="3980158"/>
                      <a:pt x="4459676" y="3975224"/>
                      <a:pt x="4461259" y="3970728"/>
                    </a:cubicBezTo>
                    <a:lnTo>
                      <a:pt x="4461259" y="3970728"/>
                    </a:lnTo>
                    <a:cubicBezTo>
                      <a:pt x="4462880" y="3966250"/>
                      <a:pt x="4467795" y="3963901"/>
                      <a:pt x="4472292" y="3965467"/>
                    </a:cubicBezTo>
                    <a:lnTo>
                      <a:pt x="4472292" y="3965467"/>
                    </a:lnTo>
                    <a:cubicBezTo>
                      <a:pt x="4476788" y="3967069"/>
                      <a:pt x="4479137" y="3972002"/>
                      <a:pt x="4477553" y="3976499"/>
                    </a:cubicBezTo>
                    <a:lnTo>
                      <a:pt x="4477553" y="3976499"/>
                    </a:lnTo>
                    <a:cubicBezTo>
                      <a:pt x="4476351" y="3979957"/>
                      <a:pt x="4473110" y="3982269"/>
                      <a:pt x="4469452" y="3982269"/>
                    </a:cubicBezTo>
                    <a:lnTo>
                      <a:pt x="4469452" y="3982269"/>
                    </a:lnTo>
                    <a:cubicBezTo>
                      <a:pt x="4468432" y="3982269"/>
                      <a:pt x="4467413" y="3982087"/>
                      <a:pt x="4466466" y="3981723"/>
                    </a:cubicBezTo>
                    <a:close/>
                    <a:moveTo>
                      <a:pt x="715337" y="3954089"/>
                    </a:moveTo>
                    <a:cubicBezTo>
                      <a:pt x="710726" y="3953015"/>
                      <a:pt x="707860" y="3948409"/>
                      <a:pt x="708938" y="3943785"/>
                    </a:cubicBezTo>
                    <a:cubicBezTo>
                      <a:pt x="708940" y="3943767"/>
                      <a:pt x="708943" y="3943767"/>
                      <a:pt x="708947" y="3943749"/>
                    </a:cubicBezTo>
                    <a:lnTo>
                      <a:pt x="708947" y="3943749"/>
                    </a:lnTo>
                    <a:cubicBezTo>
                      <a:pt x="710070" y="3939107"/>
                      <a:pt x="714738" y="3936267"/>
                      <a:pt x="719378" y="3937378"/>
                    </a:cubicBezTo>
                    <a:lnTo>
                      <a:pt x="719378" y="3937378"/>
                    </a:lnTo>
                    <a:cubicBezTo>
                      <a:pt x="723949" y="3938451"/>
                      <a:pt x="726784" y="3943021"/>
                      <a:pt x="725711" y="3947590"/>
                    </a:cubicBezTo>
                    <a:cubicBezTo>
                      <a:pt x="725695" y="3947663"/>
                      <a:pt x="725677" y="3947736"/>
                      <a:pt x="725659" y="3947809"/>
                    </a:cubicBezTo>
                    <a:lnTo>
                      <a:pt x="725659" y="3947809"/>
                    </a:lnTo>
                    <a:cubicBezTo>
                      <a:pt x="724747" y="3951668"/>
                      <a:pt x="721275" y="3954399"/>
                      <a:pt x="717303" y="3954344"/>
                    </a:cubicBezTo>
                    <a:lnTo>
                      <a:pt x="717303" y="3954344"/>
                    </a:lnTo>
                    <a:cubicBezTo>
                      <a:pt x="716618" y="3954326"/>
                      <a:pt x="715938" y="3954217"/>
                      <a:pt x="715282" y="3954016"/>
                    </a:cubicBezTo>
                    <a:close/>
                    <a:moveTo>
                      <a:pt x="614685" y="3940909"/>
                    </a:moveTo>
                    <a:cubicBezTo>
                      <a:pt x="609895" y="3940673"/>
                      <a:pt x="606204" y="3936595"/>
                      <a:pt x="606420" y="3931807"/>
                    </a:cubicBezTo>
                    <a:lnTo>
                      <a:pt x="606420" y="3931807"/>
                    </a:lnTo>
                    <a:cubicBezTo>
                      <a:pt x="606631" y="3927074"/>
                      <a:pt x="610638" y="3923415"/>
                      <a:pt x="615369" y="3923633"/>
                    </a:cubicBezTo>
                    <a:cubicBezTo>
                      <a:pt x="615421" y="3923633"/>
                      <a:pt x="615472" y="3923633"/>
                      <a:pt x="615523" y="3923633"/>
                    </a:cubicBezTo>
                    <a:lnTo>
                      <a:pt x="615523" y="3923633"/>
                    </a:lnTo>
                    <a:cubicBezTo>
                      <a:pt x="620225" y="3923815"/>
                      <a:pt x="623895" y="3927766"/>
                      <a:pt x="623720" y="3932462"/>
                    </a:cubicBezTo>
                    <a:cubicBezTo>
                      <a:pt x="623718" y="3932499"/>
                      <a:pt x="623716" y="3932553"/>
                      <a:pt x="623714" y="3932590"/>
                    </a:cubicBezTo>
                    <a:lnTo>
                      <a:pt x="623714" y="3932590"/>
                    </a:lnTo>
                    <a:cubicBezTo>
                      <a:pt x="623511" y="3937214"/>
                      <a:pt x="619709" y="3940854"/>
                      <a:pt x="615086" y="3940854"/>
                    </a:cubicBezTo>
                    <a:lnTo>
                      <a:pt x="614740" y="3940854"/>
                    </a:lnTo>
                    <a:close/>
                    <a:moveTo>
                      <a:pt x="511394" y="3936176"/>
                    </a:moveTo>
                    <a:cubicBezTo>
                      <a:pt x="506692" y="3935994"/>
                      <a:pt x="503022" y="3932044"/>
                      <a:pt x="503196" y="3927347"/>
                    </a:cubicBezTo>
                    <a:cubicBezTo>
                      <a:pt x="503198" y="3927310"/>
                      <a:pt x="503200" y="3927256"/>
                      <a:pt x="503202" y="3927220"/>
                    </a:cubicBezTo>
                    <a:lnTo>
                      <a:pt x="503202" y="3927220"/>
                    </a:lnTo>
                    <a:cubicBezTo>
                      <a:pt x="503377" y="3922523"/>
                      <a:pt x="507330" y="3918845"/>
                      <a:pt x="512031" y="3919027"/>
                    </a:cubicBezTo>
                    <a:cubicBezTo>
                      <a:pt x="512075" y="3919027"/>
                      <a:pt x="512116" y="3919027"/>
                      <a:pt x="512158" y="3919027"/>
                    </a:cubicBezTo>
                    <a:lnTo>
                      <a:pt x="512158" y="3919027"/>
                    </a:lnTo>
                    <a:cubicBezTo>
                      <a:pt x="516861" y="3919210"/>
                      <a:pt x="520530" y="3923160"/>
                      <a:pt x="520356" y="3927856"/>
                    </a:cubicBezTo>
                    <a:cubicBezTo>
                      <a:pt x="520354" y="3927893"/>
                      <a:pt x="520352" y="3927948"/>
                      <a:pt x="520350" y="3927984"/>
                    </a:cubicBezTo>
                    <a:lnTo>
                      <a:pt x="520350" y="3927984"/>
                    </a:lnTo>
                    <a:cubicBezTo>
                      <a:pt x="520194" y="3932590"/>
                      <a:pt x="516422" y="3936249"/>
                      <a:pt x="511812" y="3936267"/>
                    </a:cubicBezTo>
                    <a:lnTo>
                      <a:pt x="511812" y="3936267"/>
                    </a:lnTo>
                    <a:cubicBezTo>
                      <a:pt x="511594" y="3936212"/>
                      <a:pt x="511412" y="3936212"/>
                      <a:pt x="511339" y="3936103"/>
                    </a:cubicBezTo>
                    <a:close/>
                    <a:moveTo>
                      <a:pt x="407392" y="3927220"/>
                    </a:moveTo>
                    <a:cubicBezTo>
                      <a:pt x="402723" y="3926364"/>
                      <a:pt x="399614" y="3921904"/>
                      <a:pt x="400420" y="3917225"/>
                    </a:cubicBezTo>
                    <a:lnTo>
                      <a:pt x="400420" y="3917225"/>
                    </a:lnTo>
                    <a:cubicBezTo>
                      <a:pt x="401298" y="3912565"/>
                      <a:pt x="405736" y="3909452"/>
                      <a:pt x="410414" y="3910235"/>
                    </a:cubicBezTo>
                    <a:lnTo>
                      <a:pt x="410414" y="3910235"/>
                    </a:lnTo>
                    <a:cubicBezTo>
                      <a:pt x="415089" y="3911090"/>
                      <a:pt x="418204" y="3915550"/>
                      <a:pt x="417387" y="3920229"/>
                    </a:cubicBezTo>
                    <a:lnTo>
                      <a:pt x="417387" y="3920229"/>
                    </a:lnTo>
                    <a:cubicBezTo>
                      <a:pt x="416666" y="3924343"/>
                      <a:pt x="413112" y="3927347"/>
                      <a:pt x="408940" y="3927383"/>
                    </a:cubicBezTo>
                    <a:lnTo>
                      <a:pt x="408940" y="3927383"/>
                    </a:lnTo>
                    <a:cubicBezTo>
                      <a:pt x="408399" y="3927329"/>
                      <a:pt x="407864" y="3927238"/>
                      <a:pt x="407338" y="3927110"/>
                    </a:cubicBezTo>
                    <a:close/>
                    <a:moveTo>
                      <a:pt x="306595" y="3897747"/>
                    </a:moveTo>
                    <a:cubicBezTo>
                      <a:pt x="302222" y="3895908"/>
                      <a:pt x="300169" y="3890865"/>
                      <a:pt x="302011" y="3886496"/>
                    </a:cubicBezTo>
                    <a:cubicBezTo>
                      <a:pt x="302017" y="3886478"/>
                      <a:pt x="302020" y="3886478"/>
                      <a:pt x="302026" y="3886460"/>
                    </a:cubicBezTo>
                    <a:lnTo>
                      <a:pt x="302026" y="3886460"/>
                    </a:lnTo>
                    <a:cubicBezTo>
                      <a:pt x="303837" y="3882091"/>
                      <a:pt x="308843" y="3879997"/>
                      <a:pt x="313221" y="3881800"/>
                    </a:cubicBezTo>
                    <a:lnTo>
                      <a:pt x="313221" y="3881800"/>
                    </a:lnTo>
                    <a:cubicBezTo>
                      <a:pt x="317612" y="3883638"/>
                      <a:pt x="319693" y="3888681"/>
                      <a:pt x="317882" y="3893086"/>
                    </a:cubicBezTo>
                    <a:lnTo>
                      <a:pt x="317882" y="3893086"/>
                    </a:lnTo>
                    <a:cubicBezTo>
                      <a:pt x="316535" y="3896272"/>
                      <a:pt x="313407" y="3898348"/>
                      <a:pt x="309945" y="3898348"/>
                    </a:cubicBezTo>
                    <a:lnTo>
                      <a:pt x="309945" y="3898348"/>
                    </a:lnTo>
                    <a:cubicBezTo>
                      <a:pt x="308778" y="3898348"/>
                      <a:pt x="307622" y="3898111"/>
                      <a:pt x="306540" y="3897674"/>
                    </a:cubicBezTo>
                    <a:close/>
                    <a:moveTo>
                      <a:pt x="4491770" y="3881636"/>
                    </a:moveTo>
                    <a:cubicBezTo>
                      <a:pt x="4487037" y="3881090"/>
                      <a:pt x="4483633" y="3876794"/>
                      <a:pt x="4484179" y="3872060"/>
                    </a:cubicBezTo>
                    <a:lnTo>
                      <a:pt x="4484179" y="3872060"/>
                    </a:lnTo>
                    <a:cubicBezTo>
                      <a:pt x="4484780" y="3867364"/>
                      <a:pt x="4489058" y="3864014"/>
                      <a:pt x="4493754" y="3864578"/>
                    </a:cubicBezTo>
                    <a:lnTo>
                      <a:pt x="4493754" y="3864578"/>
                    </a:lnTo>
                    <a:cubicBezTo>
                      <a:pt x="4498487" y="3865124"/>
                      <a:pt x="4501874" y="3869384"/>
                      <a:pt x="4501327" y="3874117"/>
                    </a:cubicBezTo>
                    <a:cubicBezTo>
                      <a:pt x="4501327" y="3874117"/>
                      <a:pt x="4501327" y="3874136"/>
                      <a:pt x="4501327" y="3874136"/>
                    </a:cubicBezTo>
                    <a:lnTo>
                      <a:pt x="4501327" y="3874136"/>
                    </a:lnTo>
                    <a:cubicBezTo>
                      <a:pt x="4500836" y="3878468"/>
                      <a:pt x="4497159" y="3881727"/>
                      <a:pt x="4492808" y="3881727"/>
                    </a:cubicBezTo>
                    <a:lnTo>
                      <a:pt x="4492808" y="3881727"/>
                    </a:lnTo>
                    <a:cubicBezTo>
                      <a:pt x="4492389" y="3881745"/>
                      <a:pt x="4491952" y="3881709"/>
                      <a:pt x="4491551" y="3881599"/>
                    </a:cubicBezTo>
                    <a:close/>
                    <a:moveTo>
                      <a:pt x="214772" y="3846483"/>
                    </a:moveTo>
                    <a:cubicBezTo>
                      <a:pt x="210878" y="3843716"/>
                      <a:pt x="209957" y="3838328"/>
                      <a:pt x="212715" y="3834432"/>
                    </a:cubicBezTo>
                    <a:lnTo>
                      <a:pt x="212715" y="3834432"/>
                    </a:lnTo>
                    <a:cubicBezTo>
                      <a:pt x="215504" y="3830573"/>
                      <a:pt x="220887" y="3829681"/>
                      <a:pt x="224767" y="3832448"/>
                    </a:cubicBezTo>
                    <a:lnTo>
                      <a:pt x="224767" y="3832448"/>
                    </a:lnTo>
                    <a:cubicBezTo>
                      <a:pt x="228619" y="3835215"/>
                      <a:pt x="229507" y="3840567"/>
                      <a:pt x="226751" y="3844426"/>
                    </a:cubicBezTo>
                    <a:lnTo>
                      <a:pt x="226751" y="3844426"/>
                    </a:lnTo>
                    <a:cubicBezTo>
                      <a:pt x="225174" y="3846720"/>
                      <a:pt x="222562" y="3848085"/>
                      <a:pt x="219779" y="3848067"/>
                    </a:cubicBezTo>
                    <a:lnTo>
                      <a:pt x="219779" y="3848067"/>
                    </a:lnTo>
                    <a:cubicBezTo>
                      <a:pt x="217987" y="3848067"/>
                      <a:pt x="216241" y="3847503"/>
                      <a:pt x="214772" y="3846483"/>
                    </a:cubicBezTo>
                    <a:close/>
                    <a:moveTo>
                      <a:pt x="136494" y="3776269"/>
                    </a:moveTo>
                    <a:cubicBezTo>
                      <a:pt x="133346" y="3772665"/>
                      <a:pt x="133687" y="3767203"/>
                      <a:pt x="137258" y="3764036"/>
                    </a:cubicBezTo>
                    <a:lnTo>
                      <a:pt x="137258" y="3764036"/>
                    </a:lnTo>
                    <a:cubicBezTo>
                      <a:pt x="140825" y="3760923"/>
                      <a:pt x="146229" y="3761232"/>
                      <a:pt x="149419" y="3764728"/>
                    </a:cubicBezTo>
                    <a:lnTo>
                      <a:pt x="149419" y="3764728"/>
                    </a:lnTo>
                    <a:cubicBezTo>
                      <a:pt x="152545" y="3768314"/>
                      <a:pt x="152239" y="3773739"/>
                      <a:pt x="148727" y="3776961"/>
                    </a:cubicBezTo>
                    <a:lnTo>
                      <a:pt x="148727" y="3776961"/>
                    </a:lnTo>
                    <a:cubicBezTo>
                      <a:pt x="147136" y="3778363"/>
                      <a:pt x="145079" y="3779127"/>
                      <a:pt x="142956" y="3779109"/>
                    </a:cubicBezTo>
                    <a:lnTo>
                      <a:pt x="142956" y="3779109"/>
                    </a:lnTo>
                    <a:cubicBezTo>
                      <a:pt x="140517" y="3779109"/>
                      <a:pt x="138190" y="3778071"/>
                      <a:pt x="136548" y="3776269"/>
                    </a:cubicBezTo>
                    <a:close/>
                    <a:moveTo>
                      <a:pt x="4484670" y="3770808"/>
                    </a:moveTo>
                    <a:cubicBezTo>
                      <a:pt x="4484124" y="3766130"/>
                      <a:pt x="4487492" y="3761888"/>
                      <a:pt x="4492171" y="3761360"/>
                    </a:cubicBezTo>
                    <a:cubicBezTo>
                      <a:pt x="4492207" y="3761342"/>
                      <a:pt x="4492225" y="3761342"/>
                      <a:pt x="4492261" y="3761342"/>
                    </a:cubicBezTo>
                    <a:lnTo>
                      <a:pt x="4492261" y="3761342"/>
                    </a:lnTo>
                    <a:cubicBezTo>
                      <a:pt x="4496976" y="3760814"/>
                      <a:pt x="4501218" y="3764200"/>
                      <a:pt x="4501728" y="3768915"/>
                    </a:cubicBezTo>
                    <a:cubicBezTo>
                      <a:pt x="4501746" y="3768933"/>
                      <a:pt x="4501746" y="3768969"/>
                      <a:pt x="4501746" y="3769006"/>
                    </a:cubicBezTo>
                    <a:lnTo>
                      <a:pt x="4501746" y="3769006"/>
                    </a:lnTo>
                    <a:cubicBezTo>
                      <a:pt x="4502256" y="3773721"/>
                      <a:pt x="4498851" y="3777962"/>
                      <a:pt x="4494136" y="3778490"/>
                    </a:cubicBezTo>
                    <a:cubicBezTo>
                      <a:pt x="4494119" y="3778490"/>
                      <a:pt x="4494082" y="3778490"/>
                      <a:pt x="4494064" y="3778490"/>
                    </a:cubicBezTo>
                    <a:lnTo>
                      <a:pt x="4494064" y="3778490"/>
                    </a:lnTo>
                    <a:cubicBezTo>
                      <a:pt x="4493773" y="3778527"/>
                      <a:pt x="4493500" y="3778527"/>
                      <a:pt x="4493208" y="3778490"/>
                    </a:cubicBezTo>
                    <a:lnTo>
                      <a:pt x="4493208" y="3778490"/>
                    </a:lnTo>
                    <a:cubicBezTo>
                      <a:pt x="4488821" y="3778454"/>
                      <a:pt x="4485162" y="3775122"/>
                      <a:pt x="4484725" y="3770753"/>
                    </a:cubicBezTo>
                    <a:close/>
                    <a:moveTo>
                      <a:pt x="75582" y="3690854"/>
                    </a:moveTo>
                    <a:cubicBezTo>
                      <a:pt x="73239" y="3686777"/>
                      <a:pt x="74646" y="3681570"/>
                      <a:pt x="78726" y="3679222"/>
                    </a:cubicBezTo>
                    <a:cubicBezTo>
                      <a:pt x="78770" y="3679204"/>
                      <a:pt x="78815" y="3679167"/>
                      <a:pt x="78859" y="3679149"/>
                    </a:cubicBezTo>
                    <a:lnTo>
                      <a:pt x="78859" y="3679149"/>
                    </a:lnTo>
                    <a:cubicBezTo>
                      <a:pt x="82991" y="3676819"/>
                      <a:pt x="88232" y="3678275"/>
                      <a:pt x="90564" y="3682408"/>
                    </a:cubicBezTo>
                    <a:lnTo>
                      <a:pt x="90564" y="3682408"/>
                    </a:lnTo>
                    <a:cubicBezTo>
                      <a:pt x="92894" y="3686558"/>
                      <a:pt x="91429" y="3691801"/>
                      <a:pt x="87288" y="3694131"/>
                    </a:cubicBezTo>
                    <a:lnTo>
                      <a:pt x="87288" y="3694131"/>
                    </a:lnTo>
                    <a:cubicBezTo>
                      <a:pt x="86002" y="3694878"/>
                      <a:pt x="84546" y="3695260"/>
                      <a:pt x="83064" y="3695260"/>
                    </a:cubicBezTo>
                    <a:lnTo>
                      <a:pt x="83064" y="3695260"/>
                    </a:lnTo>
                    <a:cubicBezTo>
                      <a:pt x="79935" y="3695242"/>
                      <a:pt x="77058" y="3693549"/>
                      <a:pt x="75546" y="3690800"/>
                    </a:cubicBezTo>
                    <a:close/>
                    <a:moveTo>
                      <a:pt x="4463663" y="3671303"/>
                    </a:moveTo>
                    <a:cubicBezTo>
                      <a:pt x="4462388" y="3666715"/>
                      <a:pt x="4465028" y="3661964"/>
                      <a:pt x="4469597" y="3660617"/>
                    </a:cubicBezTo>
                    <a:lnTo>
                      <a:pt x="4469597" y="3660617"/>
                    </a:lnTo>
                    <a:cubicBezTo>
                      <a:pt x="4474167" y="3659343"/>
                      <a:pt x="4478918" y="3662001"/>
                      <a:pt x="4480210" y="3666570"/>
                    </a:cubicBezTo>
                    <a:lnTo>
                      <a:pt x="4480210" y="3666570"/>
                    </a:lnTo>
                    <a:cubicBezTo>
                      <a:pt x="4481539" y="3671139"/>
                      <a:pt x="4478918" y="3675927"/>
                      <a:pt x="4474349" y="3677256"/>
                    </a:cubicBezTo>
                    <a:lnTo>
                      <a:pt x="4474349" y="3677256"/>
                    </a:lnTo>
                    <a:cubicBezTo>
                      <a:pt x="4473548" y="3677420"/>
                      <a:pt x="4472747" y="3677493"/>
                      <a:pt x="4471927" y="3677493"/>
                    </a:cubicBezTo>
                    <a:lnTo>
                      <a:pt x="4471927" y="3677493"/>
                    </a:lnTo>
                    <a:cubicBezTo>
                      <a:pt x="4468068" y="3677511"/>
                      <a:pt x="4464682" y="3674944"/>
                      <a:pt x="4463626" y="3671248"/>
                    </a:cubicBezTo>
                    <a:close/>
                    <a:moveTo>
                      <a:pt x="33931" y="3594390"/>
                    </a:moveTo>
                    <a:cubicBezTo>
                      <a:pt x="32518" y="3589875"/>
                      <a:pt x="35036" y="3585069"/>
                      <a:pt x="39556" y="3583649"/>
                    </a:cubicBezTo>
                    <a:cubicBezTo>
                      <a:pt x="39574" y="3583649"/>
                      <a:pt x="39592" y="3583631"/>
                      <a:pt x="39610" y="3583631"/>
                    </a:cubicBezTo>
                    <a:lnTo>
                      <a:pt x="39610" y="3583631"/>
                    </a:lnTo>
                    <a:cubicBezTo>
                      <a:pt x="44114" y="3582211"/>
                      <a:pt x="48924" y="3584687"/>
                      <a:pt x="50353" y="3589202"/>
                    </a:cubicBezTo>
                    <a:cubicBezTo>
                      <a:pt x="50365" y="3589238"/>
                      <a:pt x="50376" y="3589274"/>
                      <a:pt x="50387" y="3589311"/>
                    </a:cubicBezTo>
                    <a:lnTo>
                      <a:pt x="50387" y="3589311"/>
                    </a:lnTo>
                    <a:cubicBezTo>
                      <a:pt x="51804" y="3593898"/>
                      <a:pt x="49262" y="3598777"/>
                      <a:pt x="44689" y="3600233"/>
                    </a:cubicBezTo>
                    <a:lnTo>
                      <a:pt x="44689" y="3600233"/>
                    </a:lnTo>
                    <a:cubicBezTo>
                      <a:pt x="43850" y="3600470"/>
                      <a:pt x="42978" y="3600598"/>
                      <a:pt x="42104" y="3600579"/>
                    </a:cubicBezTo>
                    <a:lnTo>
                      <a:pt x="42104" y="3600579"/>
                    </a:lnTo>
                    <a:cubicBezTo>
                      <a:pt x="38307" y="3600561"/>
                      <a:pt x="34976" y="3598049"/>
                      <a:pt x="33931" y="3594390"/>
                    </a:cubicBezTo>
                    <a:close/>
                    <a:moveTo>
                      <a:pt x="4435118" y="3571907"/>
                    </a:moveTo>
                    <a:cubicBezTo>
                      <a:pt x="4433826" y="3567320"/>
                      <a:pt x="4436483" y="3562550"/>
                      <a:pt x="4441071" y="3561221"/>
                    </a:cubicBezTo>
                    <a:lnTo>
                      <a:pt x="4441071" y="3561221"/>
                    </a:lnTo>
                    <a:cubicBezTo>
                      <a:pt x="4445586" y="3559911"/>
                      <a:pt x="4450319" y="3562514"/>
                      <a:pt x="4451629" y="3567029"/>
                    </a:cubicBezTo>
                    <a:cubicBezTo>
                      <a:pt x="4451648" y="3567083"/>
                      <a:pt x="4451648" y="3567120"/>
                      <a:pt x="4451666" y="3567174"/>
                    </a:cubicBezTo>
                    <a:lnTo>
                      <a:pt x="4451666" y="3567174"/>
                    </a:lnTo>
                    <a:cubicBezTo>
                      <a:pt x="4453013" y="3571652"/>
                      <a:pt x="4450464" y="3576367"/>
                      <a:pt x="4445986" y="3577715"/>
                    </a:cubicBezTo>
                    <a:cubicBezTo>
                      <a:pt x="4445932" y="3577733"/>
                      <a:pt x="4445859" y="3577751"/>
                      <a:pt x="4445804" y="3577769"/>
                    </a:cubicBezTo>
                    <a:lnTo>
                      <a:pt x="4445804" y="3577769"/>
                    </a:lnTo>
                    <a:cubicBezTo>
                      <a:pt x="4445058" y="3578006"/>
                      <a:pt x="4444257" y="3578133"/>
                      <a:pt x="4443474" y="3578115"/>
                    </a:cubicBezTo>
                    <a:lnTo>
                      <a:pt x="4443474" y="3578115"/>
                    </a:lnTo>
                    <a:cubicBezTo>
                      <a:pt x="4439615" y="3578133"/>
                      <a:pt x="4436211" y="3575603"/>
                      <a:pt x="4435118" y="3571907"/>
                    </a:cubicBezTo>
                    <a:close/>
                    <a:moveTo>
                      <a:pt x="13687" y="3491353"/>
                    </a:moveTo>
                    <a:lnTo>
                      <a:pt x="13687" y="3491353"/>
                    </a:lnTo>
                    <a:cubicBezTo>
                      <a:pt x="13269" y="3486638"/>
                      <a:pt x="16753" y="3482470"/>
                      <a:pt x="21470" y="3482051"/>
                    </a:cubicBezTo>
                    <a:cubicBezTo>
                      <a:pt x="21484" y="3482051"/>
                      <a:pt x="21501" y="3482051"/>
                      <a:pt x="21515" y="3482051"/>
                    </a:cubicBezTo>
                    <a:lnTo>
                      <a:pt x="21515" y="3482051"/>
                    </a:lnTo>
                    <a:cubicBezTo>
                      <a:pt x="26232" y="3481632"/>
                      <a:pt x="30395" y="3485109"/>
                      <a:pt x="30814" y="3489842"/>
                    </a:cubicBezTo>
                    <a:cubicBezTo>
                      <a:pt x="30816" y="3489842"/>
                      <a:pt x="30816" y="3489860"/>
                      <a:pt x="30818" y="3489879"/>
                    </a:cubicBezTo>
                    <a:lnTo>
                      <a:pt x="30818" y="3489879"/>
                    </a:lnTo>
                    <a:cubicBezTo>
                      <a:pt x="31227" y="3494612"/>
                      <a:pt x="27727" y="3498762"/>
                      <a:pt x="22999" y="3499181"/>
                    </a:cubicBezTo>
                    <a:cubicBezTo>
                      <a:pt x="22995" y="3499181"/>
                      <a:pt x="22993" y="3499181"/>
                      <a:pt x="22990" y="3499181"/>
                    </a:cubicBezTo>
                    <a:lnTo>
                      <a:pt x="22207" y="3499181"/>
                    </a:lnTo>
                    <a:cubicBezTo>
                      <a:pt x="17760" y="3499199"/>
                      <a:pt x="14048" y="3495795"/>
                      <a:pt x="13687" y="3491353"/>
                    </a:cubicBezTo>
                    <a:close/>
                    <a:moveTo>
                      <a:pt x="4415640" y="3468780"/>
                    </a:moveTo>
                    <a:cubicBezTo>
                      <a:pt x="4415275" y="3464047"/>
                      <a:pt x="4418807" y="3459914"/>
                      <a:pt x="4423540" y="3459550"/>
                    </a:cubicBezTo>
                    <a:cubicBezTo>
                      <a:pt x="4423559" y="3459550"/>
                      <a:pt x="4423559" y="3459550"/>
                      <a:pt x="4423559" y="3459550"/>
                    </a:cubicBezTo>
                    <a:lnTo>
                      <a:pt x="4423559" y="3459550"/>
                    </a:lnTo>
                    <a:cubicBezTo>
                      <a:pt x="4428273" y="3459168"/>
                      <a:pt x="4432406" y="3462681"/>
                      <a:pt x="4432788" y="3467378"/>
                    </a:cubicBezTo>
                    <a:cubicBezTo>
                      <a:pt x="4432788" y="3467415"/>
                      <a:pt x="4432788" y="3467433"/>
                      <a:pt x="4432788" y="3467469"/>
                    </a:cubicBezTo>
                    <a:lnTo>
                      <a:pt x="4432788" y="3467469"/>
                    </a:lnTo>
                    <a:cubicBezTo>
                      <a:pt x="4433207" y="3472129"/>
                      <a:pt x="4429766" y="3476262"/>
                      <a:pt x="4425106" y="3476681"/>
                    </a:cubicBezTo>
                    <a:cubicBezTo>
                      <a:pt x="4425051" y="3476699"/>
                      <a:pt x="4424997" y="3476699"/>
                      <a:pt x="4424942" y="3476699"/>
                    </a:cubicBezTo>
                    <a:lnTo>
                      <a:pt x="4424196" y="3476699"/>
                    </a:lnTo>
                    <a:cubicBezTo>
                      <a:pt x="4419717" y="3476717"/>
                      <a:pt x="4415967" y="3473258"/>
                      <a:pt x="4415640" y="3468780"/>
                    </a:cubicBezTo>
                    <a:close/>
                    <a:moveTo>
                      <a:pt x="23500" y="3395963"/>
                    </a:moveTo>
                    <a:cubicBezTo>
                      <a:pt x="18814" y="3395253"/>
                      <a:pt x="15566" y="3390920"/>
                      <a:pt x="16218" y="3386223"/>
                    </a:cubicBezTo>
                    <a:lnTo>
                      <a:pt x="16218" y="3386223"/>
                    </a:lnTo>
                    <a:cubicBezTo>
                      <a:pt x="16819" y="3381526"/>
                      <a:pt x="21115" y="3378213"/>
                      <a:pt x="25811" y="3378814"/>
                    </a:cubicBezTo>
                    <a:cubicBezTo>
                      <a:pt x="25830" y="3378814"/>
                      <a:pt x="25848" y="3378814"/>
                      <a:pt x="25866" y="3378814"/>
                    </a:cubicBezTo>
                    <a:lnTo>
                      <a:pt x="25866" y="3378814"/>
                    </a:lnTo>
                    <a:cubicBezTo>
                      <a:pt x="30581" y="3379488"/>
                      <a:pt x="33881" y="3383820"/>
                      <a:pt x="33275" y="3388553"/>
                    </a:cubicBezTo>
                    <a:lnTo>
                      <a:pt x="33275" y="3388553"/>
                    </a:lnTo>
                    <a:cubicBezTo>
                      <a:pt x="32676" y="3392813"/>
                      <a:pt x="29034" y="3395963"/>
                      <a:pt x="24737" y="3395963"/>
                    </a:cubicBezTo>
                    <a:lnTo>
                      <a:pt x="23536" y="3395963"/>
                    </a:lnTo>
                    <a:close/>
                    <a:moveTo>
                      <a:pt x="4426235" y="3373480"/>
                    </a:moveTo>
                    <a:cubicBezTo>
                      <a:pt x="4421538" y="3372788"/>
                      <a:pt x="4418297" y="3368438"/>
                      <a:pt x="4418953" y="3363741"/>
                    </a:cubicBezTo>
                    <a:lnTo>
                      <a:pt x="4418953" y="3363741"/>
                    </a:lnTo>
                    <a:cubicBezTo>
                      <a:pt x="4419608" y="3359044"/>
                      <a:pt x="4423959" y="3355786"/>
                      <a:pt x="4428637" y="3356459"/>
                    </a:cubicBezTo>
                    <a:cubicBezTo>
                      <a:pt x="4428656" y="3356459"/>
                      <a:pt x="4428674" y="3356459"/>
                      <a:pt x="4428692" y="3356459"/>
                    </a:cubicBezTo>
                    <a:lnTo>
                      <a:pt x="4428692" y="3356459"/>
                    </a:lnTo>
                    <a:cubicBezTo>
                      <a:pt x="4433352" y="3357096"/>
                      <a:pt x="4436629" y="3361374"/>
                      <a:pt x="4435992" y="3366035"/>
                    </a:cubicBezTo>
                    <a:cubicBezTo>
                      <a:pt x="4435992" y="3366089"/>
                      <a:pt x="4435974" y="3366144"/>
                      <a:pt x="4435974" y="3366180"/>
                    </a:cubicBezTo>
                    <a:lnTo>
                      <a:pt x="4435974" y="3366180"/>
                    </a:lnTo>
                    <a:cubicBezTo>
                      <a:pt x="4435391" y="3370440"/>
                      <a:pt x="4431751" y="3373590"/>
                      <a:pt x="4427454" y="3373590"/>
                    </a:cubicBezTo>
                    <a:lnTo>
                      <a:pt x="4427454" y="3373590"/>
                    </a:lnTo>
                    <a:cubicBezTo>
                      <a:pt x="4427090" y="3373699"/>
                      <a:pt x="4426671" y="3373571"/>
                      <a:pt x="4426235" y="3373571"/>
                    </a:cubicBezTo>
                    <a:close/>
                    <a:moveTo>
                      <a:pt x="46856" y="3295511"/>
                    </a:moveTo>
                    <a:cubicBezTo>
                      <a:pt x="42407" y="3293836"/>
                      <a:pt x="40160" y="3288867"/>
                      <a:pt x="41839" y="3284407"/>
                    </a:cubicBezTo>
                    <a:cubicBezTo>
                      <a:pt x="41842" y="3284407"/>
                      <a:pt x="41846" y="3284388"/>
                      <a:pt x="41849" y="3284388"/>
                    </a:cubicBezTo>
                    <a:lnTo>
                      <a:pt x="41849" y="3284388"/>
                    </a:lnTo>
                    <a:cubicBezTo>
                      <a:pt x="43541" y="3279928"/>
                      <a:pt x="48518" y="3277689"/>
                      <a:pt x="52972" y="3279382"/>
                    </a:cubicBezTo>
                    <a:lnTo>
                      <a:pt x="52972" y="3279382"/>
                    </a:lnTo>
                    <a:cubicBezTo>
                      <a:pt x="57389" y="3281112"/>
                      <a:pt x="59606" y="3286063"/>
                      <a:pt x="57960" y="3290505"/>
                    </a:cubicBezTo>
                    <a:lnTo>
                      <a:pt x="57960" y="3290505"/>
                    </a:lnTo>
                    <a:cubicBezTo>
                      <a:pt x="56673" y="3293836"/>
                      <a:pt x="53449" y="3296021"/>
                      <a:pt x="49878" y="3295966"/>
                    </a:cubicBezTo>
                    <a:lnTo>
                      <a:pt x="49878" y="3295966"/>
                    </a:lnTo>
                    <a:cubicBezTo>
                      <a:pt x="48853" y="3295985"/>
                      <a:pt x="47831" y="3295821"/>
                      <a:pt x="46856" y="3295511"/>
                    </a:cubicBezTo>
                    <a:close/>
                    <a:moveTo>
                      <a:pt x="4449918" y="3273102"/>
                    </a:moveTo>
                    <a:cubicBezTo>
                      <a:pt x="4445458" y="3271445"/>
                      <a:pt x="4443183" y="3266475"/>
                      <a:pt x="4444839" y="3262015"/>
                    </a:cubicBezTo>
                    <a:cubicBezTo>
                      <a:pt x="4444839" y="3261997"/>
                      <a:pt x="4444839" y="3261997"/>
                      <a:pt x="4444839" y="3261997"/>
                    </a:cubicBezTo>
                    <a:lnTo>
                      <a:pt x="4444839" y="3261997"/>
                    </a:lnTo>
                    <a:cubicBezTo>
                      <a:pt x="4446532" y="3257555"/>
                      <a:pt x="4451502" y="3255316"/>
                      <a:pt x="4455944" y="3256991"/>
                    </a:cubicBezTo>
                    <a:lnTo>
                      <a:pt x="4455944" y="3256991"/>
                    </a:lnTo>
                    <a:cubicBezTo>
                      <a:pt x="4460422" y="3258647"/>
                      <a:pt x="4462698" y="3263635"/>
                      <a:pt x="4461041" y="3268114"/>
                    </a:cubicBezTo>
                    <a:cubicBezTo>
                      <a:pt x="4461041" y="3268114"/>
                      <a:pt x="4461041" y="3268114"/>
                      <a:pt x="4461041" y="3268114"/>
                    </a:cubicBezTo>
                    <a:lnTo>
                      <a:pt x="4461041" y="3268114"/>
                    </a:lnTo>
                    <a:cubicBezTo>
                      <a:pt x="4459731" y="3271427"/>
                      <a:pt x="4456508" y="3273593"/>
                      <a:pt x="4452940" y="3273575"/>
                    </a:cubicBezTo>
                    <a:lnTo>
                      <a:pt x="4452940" y="3273575"/>
                    </a:lnTo>
                    <a:cubicBezTo>
                      <a:pt x="4451921" y="3273593"/>
                      <a:pt x="4450883" y="3273429"/>
                      <a:pt x="4449918" y="3273102"/>
                    </a:cubicBezTo>
                    <a:close/>
                    <a:moveTo>
                      <a:pt x="91911" y="3202724"/>
                    </a:moveTo>
                    <a:cubicBezTo>
                      <a:pt x="87934" y="3200102"/>
                      <a:pt x="86838" y="3194750"/>
                      <a:pt x="89463" y="3190764"/>
                    </a:cubicBezTo>
                    <a:cubicBezTo>
                      <a:pt x="89472" y="3190764"/>
                      <a:pt x="89481" y="3190745"/>
                      <a:pt x="89490" y="3190727"/>
                    </a:cubicBezTo>
                    <a:lnTo>
                      <a:pt x="89490" y="3190727"/>
                    </a:lnTo>
                    <a:cubicBezTo>
                      <a:pt x="92075" y="3186777"/>
                      <a:pt x="97367" y="3185684"/>
                      <a:pt x="101312" y="3188269"/>
                    </a:cubicBezTo>
                    <a:cubicBezTo>
                      <a:pt x="101339" y="3188288"/>
                      <a:pt x="101369" y="3188306"/>
                      <a:pt x="101396" y="3188324"/>
                    </a:cubicBezTo>
                    <a:lnTo>
                      <a:pt x="101396" y="3188324"/>
                    </a:lnTo>
                    <a:cubicBezTo>
                      <a:pt x="105357" y="3190927"/>
                      <a:pt x="106471" y="3196243"/>
                      <a:pt x="103890" y="3200212"/>
                    </a:cubicBezTo>
                    <a:lnTo>
                      <a:pt x="103890" y="3200212"/>
                    </a:lnTo>
                    <a:cubicBezTo>
                      <a:pt x="102282" y="3202669"/>
                      <a:pt x="99537" y="3204125"/>
                      <a:pt x="96608" y="3204089"/>
                    </a:cubicBezTo>
                    <a:lnTo>
                      <a:pt x="96608" y="3204089"/>
                    </a:lnTo>
                    <a:cubicBezTo>
                      <a:pt x="94948" y="3204071"/>
                      <a:pt x="93322" y="3203598"/>
                      <a:pt x="91911" y="3202724"/>
                    </a:cubicBezTo>
                    <a:close/>
                    <a:moveTo>
                      <a:pt x="4494719" y="3180132"/>
                    </a:moveTo>
                    <a:cubicBezTo>
                      <a:pt x="4490751" y="3177529"/>
                      <a:pt x="4489640" y="3172213"/>
                      <a:pt x="4492225" y="3168245"/>
                    </a:cubicBezTo>
                    <a:lnTo>
                      <a:pt x="4492225" y="3168245"/>
                    </a:lnTo>
                    <a:cubicBezTo>
                      <a:pt x="4494810" y="3164258"/>
                      <a:pt x="4500107" y="3163111"/>
                      <a:pt x="4504112" y="3165660"/>
                    </a:cubicBezTo>
                    <a:lnTo>
                      <a:pt x="4504112" y="3165660"/>
                    </a:lnTo>
                    <a:cubicBezTo>
                      <a:pt x="4508100" y="3168281"/>
                      <a:pt x="4509246" y="3173615"/>
                      <a:pt x="4506697" y="3177638"/>
                    </a:cubicBezTo>
                    <a:lnTo>
                      <a:pt x="4506697" y="3177638"/>
                    </a:lnTo>
                    <a:cubicBezTo>
                      <a:pt x="4505059" y="3180041"/>
                      <a:pt x="4502329" y="3181498"/>
                      <a:pt x="4499416" y="3181516"/>
                    </a:cubicBezTo>
                    <a:lnTo>
                      <a:pt x="4499416" y="3181516"/>
                    </a:lnTo>
                    <a:cubicBezTo>
                      <a:pt x="4497741" y="3181534"/>
                      <a:pt x="4496121" y="3181043"/>
                      <a:pt x="4494719" y="3180132"/>
                    </a:cubicBezTo>
                    <a:close/>
                    <a:moveTo>
                      <a:pt x="155499" y="3121369"/>
                    </a:moveTo>
                    <a:cubicBezTo>
                      <a:pt x="152000" y="3118183"/>
                      <a:pt x="151693" y="3112794"/>
                      <a:pt x="154807" y="3109226"/>
                    </a:cubicBezTo>
                    <a:lnTo>
                      <a:pt x="154807" y="3109226"/>
                    </a:lnTo>
                    <a:cubicBezTo>
                      <a:pt x="157966" y="3105695"/>
                      <a:pt x="163374" y="3105349"/>
                      <a:pt x="166950" y="3108462"/>
                    </a:cubicBezTo>
                    <a:lnTo>
                      <a:pt x="166950" y="3108462"/>
                    </a:lnTo>
                    <a:cubicBezTo>
                      <a:pt x="170527" y="3111629"/>
                      <a:pt x="170876" y="3117091"/>
                      <a:pt x="167732" y="3120695"/>
                    </a:cubicBezTo>
                    <a:lnTo>
                      <a:pt x="167732" y="3120695"/>
                    </a:lnTo>
                    <a:cubicBezTo>
                      <a:pt x="166081" y="3122515"/>
                      <a:pt x="163731" y="3123553"/>
                      <a:pt x="161270" y="3123535"/>
                    </a:cubicBezTo>
                    <a:lnTo>
                      <a:pt x="161270" y="3123535"/>
                    </a:lnTo>
                    <a:cubicBezTo>
                      <a:pt x="159147" y="3123535"/>
                      <a:pt x="157096" y="3122770"/>
                      <a:pt x="155499" y="3121369"/>
                    </a:cubicBezTo>
                    <a:close/>
                    <a:moveTo>
                      <a:pt x="4558562" y="3099068"/>
                    </a:moveTo>
                    <a:cubicBezTo>
                      <a:pt x="4555267" y="3095682"/>
                      <a:pt x="4555267" y="3090294"/>
                      <a:pt x="4558562" y="3086908"/>
                    </a:cubicBezTo>
                    <a:lnTo>
                      <a:pt x="4558562" y="3086908"/>
                    </a:lnTo>
                    <a:cubicBezTo>
                      <a:pt x="4561948" y="3083558"/>
                      <a:pt x="4567409" y="3083558"/>
                      <a:pt x="4570795" y="3086908"/>
                    </a:cubicBezTo>
                    <a:lnTo>
                      <a:pt x="4570795" y="3086908"/>
                    </a:lnTo>
                    <a:cubicBezTo>
                      <a:pt x="4574163" y="3090294"/>
                      <a:pt x="4574163" y="3095755"/>
                      <a:pt x="4570795" y="3099141"/>
                    </a:cubicBezTo>
                    <a:lnTo>
                      <a:pt x="4570795" y="3099141"/>
                    </a:lnTo>
                    <a:cubicBezTo>
                      <a:pt x="4569175" y="3100707"/>
                      <a:pt x="4567009" y="3101562"/>
                      <a:pt x="4564769" y="3101562"/>
                    </a:cubicBezTo>
                    <a:lnTo>
                      <a:pt x="4564769" y="3101562"/>
                    </a:lnTo>
                    <a:cubicBezTo>
                      <a:pt x="4562458" y="3101581"/>
                      <a:pt x="4560218" y="3100689"/>
                      <a:pt x="4558562" y="3099068"/>
                    </a:cubicBezTo>
                    <a:close/>
                    <a:moveTo>
                      <a:pt x="224257" y="3044091"/>
                    </a:moveTo>
                    <a:cubicBezTo>
                      <a:pt x="220689" y="3040960"/>
                      <a:pt x="220332" y="3035535"/>
                      <a:pt x="223459" y="3031967"/>
                    </a:cubicBezTo>
                    <a:cubicBezTo>
                      <a:pt x="223465" y="3031967"/>
                      <a:pt x="223469" y="3031949"/>
                      <a:pt x="223474" y="3031949"/>
                    </a:cubicBezTo>
                    <a:lnTo>
                      <a:pt x="223474" y="3031949"/>
                    </a:lnTo>
                    <a:cubicBezTo>
                      <a:pt x="226631" y="3028399"/>
                      <a:pt x="232061" y="3028090"/>
                      <a:pt x="235605" y="3031239"/>
                    </a:cubicBezTo>
                    <a:cubicBezTo>
                      <a:pt x="235609" y="3031257"/>
                      <a:pt x="235613" y="3031257"/>
                      <a:pt x="235616" y="3031257"/>
                    </a:cubicBezTo>
                    <a:lnTo>
                      <a:pt x="235616" y="3031257"/>
                    </a:lnTo>
                    <a:cubicBezTo>
                      <a:pt x="239181" y="3034334"/>
                      <a:pt x="239581" y="3039704"/>
                      <a:pt x="236510" y="3043272"/>
                    </a:cubicBezTo>
                    <a:cubicBezTo>
                      <a:pt x="236474" y="3043308"/>
                      <a:pt x="236437" y="3043363"/>
                      <a:pt x="236399" y="3043400"/>
                    </a:cubicBezTo>
                    <a:lnTo>
                      <a:pt x="236399" y="3043400"/>
                    </a:lnTo>
                    <a:cubicBezTo>
                      <a:pt x="234739" y="3045220"/>
                      <a:pt x="232396" y="3046258"/>
                      <a:pt x="229937" y="3046258"/>
                    </a:cubicBezTo>
                    <a:lnTo>
                      <a:pt x="229937" y="3046258"/>
                    </a:lnTo>
                    <a:cubicBezTo>
                      <a:pt x="227838" y="3046276"/>
                      <a:pt x="225810" y="3045511"/>
                      <a:pt x="224257" y="3044091"/>
                    </a:cubicBezTo>
                    <a:close/>
                    <a:moveTo>
                      <a:pt x="4638533" y="3033842"/>
                    </a:moveTo>
                    <a:cubicBezTo>
                      <a:pt x="4636003" y="3029801"/>
                      <a:pt x="4637241" y="3024485"/>
                      <a:pt x="4641282" y="3021955"/>
                    </a:cubicBezTo>
                    <a:lnTo>
                      <a:pt x="4641282" y="3021955"/>
                    </a:lnTo>
                    <a:cubicBezTo>
                      <a:pt x="4645324" y="3019442"/>
                      <a:pt x="4650639" y="3020662"/>
                      <a:pt x="4653170" y="3024704"/>
                    </a:cubicBezTo>
                    <a:lnTo>
                      <a:pt x="4653170" y="3024704"/>
                    </a:lnTo>
                    <a:cubicBezTo>
                      <a:pt x="4655682" y="3028745"/>
                      <a:pt x="4654462" y="3034061"/>
                      <a:pt x="4650421" y="3036591"/>
                    </a:cubicBezTo>
                    <a:lnTo>
                      <a:pt x="4650421" y="3036591"/>
                    </a:lnTo>
                    <a:cubicBezTo>
                      <a:pt x="4649037" y="3037428"/>
                      <a:pt x="4647472" y="3037883"/>
                      <a:pt x="4645852" y="3037883"/>
                    </a:cubicBezTo>
                    <a:lnTo>
                      <a:pt x="4645852" y="3037883"/>
                    </a:lnTo>
                    <a:cubicBezTo>
                      <a:pt x="4642884" y="3037902"/>
                      <a:pt x="4640117" y="3036373"/>
                      <a:pt x="4638533" y="3033842"/>
                    </a:cubicBezTo>
                    <a:close/>
                    <a:moveTo>
                      <a:pt x="4728736" y="2983434"/>
                    </a:moveTo>
                    <a:cubicBezTo>
                      <a:pt x="4726497" y="2979284"/>
                      <a:pt x="4728044" y="2974077"/>
                      <a:pt x="4732195" y="2971838"/>
                    </a:cubicBezTo>
                    <a:cubicBezTo>
                      <a:pt x="4732213" y="2971820"/>
                      <a:pt x="4732249" y="2971820"/>
                      <a:pt x="4732268" y="2971802"/>
                    </a:cubicBezTo>
                    <a:lnTo>
                      <a:pt x="4732268" y="2971802"/>
                    </a:lnTo>
                    <a:cubicBezTo>
                      <a:pt x="4736437" y="2969563"/>
                      <a:pt x="4741624" y="2971110"/>
                      <a:pt x="4743900" y="2975261"/>
                    </a:cubicBezTo>
                    <a:lnTo>
                      <a:pt x="4743900" y="2975261"/>
                    </a:lnTo>
                    <a:cubicBezTo>
                      <a:pt x="4746194" y="2979375"/>
                      <a:pt x="4744738" y="2984581"/>
                      <a:pt x="4740623" y="2986875"/>
                    </a:cubicBezTo>
                    <a:cubicBezTo>
                      <a:pt x="4740569" y="2986912"/>
                      <a:pt x="4740514" y="2986930"/>
                      <a:pt x="4740459" y="2986966"/>
                    </a:cubicBezTo>
                    <a:lnTo>
                      <a:pt x="4740459" y="2986966"/>
                    </a:lnTo>
                    <a:cubicBezTo>
                      <a:pt x="4739221" y="2987640"/>
                      <a:pt x="4737820" y="2988004"/>
                      <a:pt x="4736400" y="2988004"/>
                    </a:cubicBezTo>
                    <a:lnTo>
                      <a:pt x="4736400" y="2988004"/>
                    </a:lnTo>
                    <a:cubicBezTo>
                      <a:pt x="4733196" y="2988004"/>
                      <a:pt x="4730265" y="2986238"/>
                      <a:pt x="4728736" y="2983434"/>
                    </a:cubicBezTo>
                    <a:close/>
                    <a:moveTo>
                      <a:pt x="289993" y="2964484"/>
                    </a:moveTo>
                    <a:cubicBezTo>
                      <a:pt x="286019" y="2961862"/>
                      <a:pt x="284928" y="2956492"/>
                      <a:pt x="287557" y="2952523"/>
                    </a:cubicBezTo>
                    <a:cubicBezTo>
                      <a:pt x="287562" y="2952523"/>
                      <a:pt x="287566" y="2952505"/>
                      <a:pt x="287572" y="2952505"/>
                    </a:cubicBezTo>
                    <a:lnTo>
                      <a:pt x="287572" y="2952505"/>
                    </a:lnTo>
                    <a:cubicBezTo>
                      <a:pt x="290164" y="2948555"/>
                      <a:pt x="295469" y="2947445"/>
                      <a:pt x="299419" y="2950048"/>
                    </a:cubicBezTo>
                    <a:cubicBezTo>
                      <a:pt x="299439" y="2950066"/>
                      <a:pt x="299457" y="2950066"/>
                      <a:pt x="299477" y="2950084"/>
                    </a:cubicBezTo>
                    <a:lnTo>
                      <a:pt x="299477" y="2950084"/>
                    </a:lnTo>
                    <a:cubicBezTo>
                      <a:pt x="303440" y="2952687"/>
                      <a:pt x="304554" y="2958003"/>
                      <a:pt x="301971" y="2961990"/>
                    </a:cubicBezTo>
                    <a:lnTo>
                      <a:pt x="301971" y="2961990"/>
                    </a:lnTo>
                    <a:cubicBezTo>
                      <a:pt x="300358" y="2964429"/>
                      <a:pt x="297617" y="2965886"/>
                      <a:pt x="294689" y="2965867"/>
                    </a:cubicBezTo>
                    <a:lnTo>
                      <a:pt x="294689" y="2965867"/>
                    </a:lnTo>
                    <a:cubicBezTo>
                      <a:pt x="293024" y="2965867"/>
                      <a:pt x="291393" y="2965394"/>
                      <a:pt x="289993" y="2964484"/>
                    </a:cubicBezTo>
                    <a:close/>
                    <a:moveTo>
                      <a:pt x="4819721" y="2934319"/>
                    </a:moveTo>
                    <a:cubicBezTo>
                      <a:pt x="4817482" y="2930169"/>
                      <a:pt x="4819029" y="2924999"/>
                      <a:pt x="4823180" y="2922741"/>
                    </a:cubicBezTo>
                    <a:cubicBezTo>
                      <a:pt x="4823198" y="2922741"/>
                      <a:pt x="4823234" y="2922723"/>
                      <a:pt x="4823253" y="2922705"/>
                    </a:cubicBezTo>
                    <a:lnTo>
                      <a:pt x="4823253" y="2922705"/>
                    </a:lnTo>
                    <a:cubicBezTo>
                      <a:pt x="4827385" y="2920429"/>
                      <a:pt x="4832573" y="2921940"/>
                      <a:pt x="4834849" y="2926073"/>
                    </a:cubicBezTo>
                    <a:cubicBezTo>
                      <a:pt x="4834867" y="2926091"/>
                      <a:pt x="4834867" y="2926127"/>
                      <a:pt x="4834885" y="2926145"/>
                    </a:cubicBezTo>
                    <a:lnTo>
                      <a:pt x="4834885" y="2926145"/>
                    </a:lnTo>
                    <a:cubicBezTo>
                      <a:pt x="4837179" y="2930332"/>
                      <a:pt x="4835631" y="2935575"/>
                      <a:pt x="4831445" y="2937851"/>
                    </a:cubicBezTo>
                    <a:cubicBezTo>
                      <a:pt x="4831445" y="2937851"/>
                      <a:pt x="4831426" y="2937869"/>
                      <a:pt x="4831426" y="2937869"/>
                    </a:cubicBezTo>
                    <a:lnTo>
                      <a:pt x="4831426" y="2937869"/>
                    </a:lnTo>
                    <a:cubicBezTo>
                      <a:pt x="4830152" y="2938524"/>
                      <a:pt x="4828750" y="2938870"/>
                      <a:pt x="4827312" y="2938889"/>
                    </a:cubicBezTo>
                    <a:lnTo>
                      <a:pt x="4827312" y="2938889"/>
                    </a:lnTo>
                    <a:cubicBezTo>
                      <a:pt x="4824127" y="2938889"/>
                      <a:pt x="4821214" y="2937123"/>
                      <a:pt x="4819721" y="2934319"/>
                    </a:cubicBezTo>
                    <a:close/>
                    <a:moveTo>
                      <a:pt x="4906210" y="2878068"/>
                    </a:moveTo>
                    <a:cubicBezTo>
                      <a:pt x="4903188" y="2874409"/>
                      <a:pt x="4903661" y="2869020"/>
                      <a:pt x="4907248" y="2865925"/>
                    </a:cubicBezTo>
                    <a:lnTo>
                      <a:pt x="4907248" y="2865925"/>
                    </a:lnTo>
                    <a:cubicBezTo>
                      <a:pt x="4910906" y="2862885"/>
                      <a:pt x="4916313" y="2863340"/>
                      <a:pt x="4919408" y="2866963"/>
                    </a:cubicBezTo>
                    <a:lnTo>
                      <a:pt x="4919408" y="2866963"/>
                    </a:lnTo>
                    <a:cubicBezTo>
                      <a:pt x="4922466" y="2870604"/>
                      <a:pt x="4922011" y="2876029"/>
                      <a:pt x="4918389" y="2879105"/>
                    </a:cubicBezTo>
                    <a:cubicBezTo>
                      <a:pt x="4918370" y="2879105"/>
                      <a:pt x="4918370" y="2879105"/>
                      <a:pt x="4918370" y="2879105"/>
                    </a:cubicBezTo>
                    <a:lnTo>
                      <a:pt x="4918370" y="2879105"/>
                    </a:lnTo>
                    <a:cubicBezTo>
                      <a:pt x="4916859" y="2880434"/>
                      <a:pt x="4914911" y="2881163"/>
                      <a:pt x="4912909" y="2881163"/>
                    </a:cubicBezTo>
                    <a:lnTo>
                      <a:pt x="4912909" y="2881163"/>
                    </a:lnTo>
                    <a:cubicBezTo>
                      <a:pt x="4910324" y="2881199"/>
                      <a:pt x="4907867" y="2880052"/>
                      <a:pt x="4906210" y="2878068"/>
                    </a:cubicBezTo>
                    <a:close/>
                    <a:moveTo>
                      <a:pt x="338744" y="2873426"/>
                    </a:moveTo>
                    <a:cubicBezTo>
                      <a:pt x="334322" y="2871787"/>
                      <a:pt x="332061" y="2866872"/>
                      <a:pt x="333698" y="2862448"/>
                    </a:cubicBezTo>
                    <a:cubicBezTo>
                      <a:pt x="333716" y="2862412"/>
                      <a:pt x="333736" y="2862357"/>
                      <a:pt x="333756" y="2862303"/>
                    </a:cubicBezTo>
                    <a:lnTo>
                      <a:pt x="333756" y="2862303"/>
                    </a:lnTo>
                    <a:lnTo>
                      <a:pt x="333756" y="2862394"/>
                    </a:lnTo>
                    <a:lnTo>
                      <a:pt x="333756" y="2862394"/>
                    </a:lnTo>
                    <a:cubicBezTo>
                      <a:pt x="335407" y="2857916"/>
                      <a:pt x="340370" y="2855640"/>
                      <a:pt x="344841" y="2857297"/>
                    </a:cubicBezTo>
                    <a:cubicBezTo>
                      <a:pt x="344846" y="2857297"/>
                      <a:pt x="344853" y="2857297"/>
                      <a:pt x="344861" y="2857297"/>
                    </a:cubicBezTo>
                    <a:lnTo>
                      <a:pt x="344861" y="2857297"/>
                    </a:lnTo>
                    <a:cubicBezTo>
                      <a:pt x="349262" y="2859044"/>
                      <a:pt x="351474" y="2863978"/>
                      <a:pt x="349848" y="2868420"/>
                    </a:cubicBezTo>
                    <a:lnTo>
                      <a:pt x="349848" y="2868420"/>
                    </a:lnTo>
                    <a:cubicBezTo>
                      <a:pt x="348549" y="2871751"/>
                      <a:pt x="345348" y="2873972"/>
                      <a:pt x="341766" y="2874008"/>
                    </a:cubicBezTo>
                    <a:lnTo>
                      <a:pt x="341766" y="2874008"/>
                    </a:lnTo>
                    <a:cubicBezTo>
                      <a:pt x="340705" y="2874045"/>
                      <a:pt x="339649" y="2873845"/>
                      <a:pt x="338671" y="2873426"/>
                    </a:cubicBezTo>
                    <a:close/>
                    <a:moveTo>
                      <a:pt x="4978754" y="2804668"/>
                    </a:moveTo>
                    <a:cubicBezTo>
                      <a:pt x="4974949" y="2801755"/>
                      <a:pt x="4974221" y="2796312"/>
                      <a:pt x="4977116" y="2792508"/>
                    </a:cubicBezTo>
                    <a:lnTo>
                      <a:pt x="4977116" y="2792508"/>
                    </a:lnTo>
                    <a:cubicBezTo>
                      <a:pt x="4979919" y="2788703"/>
                      <a:pt x="4985271" y="2787902"/>
                      <a:pt x="4989076" y="2790705"/>
                    </a:cubicBezTo>
                    <a:cubicBezTo>
                      <a:pt x="4989112" y="2790723"/>
                      <a:pt x="4989149" y="2790760"/>
                      <a:pt x="4989185" y="2790778"/>
                    </a:cubicBezTo>
                    <a:lnTo>
                      <a:pt x="4989185" y="2790778"/>
                    </a:lnTo>
                    <a:cubicBezTo>
                      <a:pt x="4992899" y="2793691"/>
                      <a:pt x="4993627" y="2799043"/>
                      <a:pt x="4990824" y="2802848"/>
                    </a:cubicBezTo>
                    <a:lnTo>
                      <a:pt x="4990824" y="2802848"/>
                    </a:lnTo>
                    <a:cubicBezTo>
                      <a:pt x="4989185" y="2804996"/>
                      <a:pt x="4986637" y="2806270"/>
                      <a:pt x="4983924" y="2806288"/>
                    </a:cubicBezTo>
                    <a:lnTo>
                      <a:pt x="4983924" y="2806288"/>
                    </a:lnTo>
                    <a:cubicBezTo>
                      <a:pt x="4982049" y="2806306"/>
                      <a:pt x="4980210" y="2805742"/>
                      <a:pt x="4978681" y="2804668"/>
                    </a:cubicBezTo>
                    <a:close/>
                    <a:moveTo>
                      <a:pt x="366323" y="2773994"/>
                    </a:moveTo>
                    <a:cubicBezTo>
                      <a:pt x="361652" y="2773357"/>
                      <a:pt x="358385" y="2769042"/>
                      <a:pt x="359023" y="2764382"/>
                    </a:cubicBezTo>
                    <a:cubicBezTo>
                      <a:pt x="359029" y="2764327"/>
                      <a:pt x="359036" y="2764291"/>
                      <a:pt x="359042" y="2764254"/>
                    </a:cubicBezTo>
                    <a:lnTo>
                      <a:pt x="359042" y="2764254"/>
                    </a:lnTo>
                    <a:cubicBezTo>
                      <a:pt x="359753" y="2759539"/>
                      <a:pt x="364148" y="2756281"/>
                      <a:pt x="368872" y="2756973"/>
                    </a:cubicBezTo>
                    <a:lnTo>
                      <a:pt x="368872" y="2756973"/>
                    </a:lnTo>
                    <a:cubicBezTo>
                      <a:pt x="373561" y="2757628"/>
                      <a:pt x="376824" y="2761979"/>
                      <a:pt x="376161" y="2766657"/>
                    </a:cubicBezTo>
                    <a:cubicBezTo>
                      <a:pt x="376159" y="2766676"/>
                      <a:pt x="376156" y="2766694"/>
                      <a:pt x="376154" y="2766712"/>
                    </a:cubicBezTo>
                    <a:lnTo>
                      <a:pt x="376154" y="2766712"/>
                    </a:lnTo>
                    <a:cubicBezTo>
                      <a:pt x="375568" y="2770935"/>
                      <a:pt x="371970" y="2774085"/>
                      <a:pt x="367707" y="2774121"/>
                    </a:cubicBezTo>
                    <a:lnTo>
                      <a:pt x="367707" y="2774121"/>
                    </a:lnTo>
                    <a:cubicBezTo>
                      <a:pt x="367243" y="2774121"/>
                      <a:pt x="366780" y="2774085"/>
                      <a:pt x="366323" y="2773994"/>
                    </a:cubicBezTo>
                    <a:close/>
                    <a:moveTo>
                      <a:pt x="5032966" y="2716850"/>
                    </a:moveTo>
                    <a:cubicBezTo>
                      <a:pt x="5028670" y="2714975"/>
                      <a:pt x="5026704" y="2709969"/>
                      <a:pt x="5028579" y="2705655"/>
                    </a:cubicBezTo>
                    <a:cubicBezTo>
                      <a:pt x="5028597" y="2705600"/>
                      <a:pt x="5028634" y="2705545"/>
                      <a:pt x="5028652" y="2705491"/>
                    </a:cubicBezTo>
                    <a:lnTo>
                      <a:pt x="5028652" y="2705491"/>
                    </a:lnTo>
                    <a:cubicBezTo>
                      <a:pt x="5030509" y="2701195"/>
                      <a:pt x="5035515" y="2699210"/>
                      <a:pt x="5039811" y="2701085"/>
                    </a:cubicBezTo>
                    <a:cubicBezTo>
                      <a:pt x="5039884" y="2701103"/>
                      <a:pt x="5039957" y="2701140"/>
                      <a:pt x="5040030" y="2701177"/>
                    </a:cubicBezTo>
                    <a:lnTo>
                      <a:pt x="5040030" y="2701177"/>
                    </a:lnTo>
                    <a:cubicBezTo>
                      <a:pt x="5044344" y="2703106"/>
                      <a:pt x="5046292" y="2708167"/>
                      <a:pt x="5044362" y="2712481"/>
                    </a:cubicBezTo>
                    <a:cubicBezTo>
                      <a:pt x="5044344" y="2712499"/>
                      <a:pt x="5044344" y="2712536"/>
                      <a:pt x="5044326" y="2712554"/>
                    </a:cubicBezTo>
                    <a:lnTo>
                      <a:pt x="5044326" y="2712554"/>
                    </a:lnTo>
                    <a:cubicBezTo>
                      <a:pt x="5042942" y="2715631"/>
                      <a:pt x="5039884" y="2717615"/>
                      <a:pt x="5036498" y="2717633"/>
                    </a:cubicBezTo>
                    <a:lnTo>
                      <a:pt x="5036498" y="2717633"/>
                    </a:lnTo>
                    <a:cubicBezTo>
                      <a:pt x="5035278" y="2717633"/>
                      <a:pt x="5034077" y="2717378"/>
                      <a:pt x="5032966" y="2716850"/>
                    </a:cubicBezTo>
                    <a:close/>
                    <a:moveTo>
                      <a:pt x="362628" y="2663002"/>
                    </a:moveTo>
                    <a:cubicBezTo>
                      <a:pt x="362315" y="2658251"/>
                      <a:pt x="365892" y="2654137"/>
                      <a:pt x="370638" y="2653790"/>
                    </a:cubicBezTo>
                    <a:lnTo>
                      <a:pt x="370638" y="2653790"/>
                    </a:lnTo>
                    <a:cubicBezTo>
                      <a:pt x="375382" y="2653445"/>
                      <a:pt x="379503" y="2657013"/>
                      <a:pt x="379846" y="2661764"/>
                    </a:cubicBezTo>
                    <a:cubicBezTo>
                      <a:pt x="379847" y="2661764"/>
                      <a:pt x="379847" y="2661782"/>
                      <a:pt x="379849" y="2661800"/>
                    </a:cubicBezTo>
                    <a:lnTo>
                      <a:pt x="379849" y="2661800"/>
                    </a:lnTo>
                    <a:cubicBezTo>
                      <a:pt x="380173" y="2666534"/>
                      <a:pt x="376634" y="2670629"/>
                      <a:pt x="371912" y="2671012"/>
                    </a:cubicBezTo>
                    <a:lnTo>
                      <a:pt x="371220" y="2671012"/>
                    </a:lnTo>
                    <a:cubicBezTo>
                      <a:pt x="366704" y="2670994"/>
                      <a:pt x="362961" y="2667498"/>
                      <a:pt x="362628" y="2663002"/>
                    </a:cubicBezTo>
                    <a:close/>
                    <a:moveTo>
                      <a:pt x="5066480" y="2619311"/>
                    </a:moveTo>
                    <a:cubicBezTo>
                      <a:pt x="5061857" y="2618365"/>
                      <a:pt x="5058853" y="2613850"/>
                      <a:pt x="5059800" y="2609226"/>
                    </a:cubicBezTo>
                    <a:cubicBezTo>
                      <a:pt x="5059818" y="2609172"/>
                      <a:pt x="5059818" y="2609117"/>
                      <a:pt x="5059836" y="2609062"/>
                    </a:cubicBezTo>
                    <a:lnTo>
                      <a:pt x="5059836" y="2609062"/>
                    </a:lnTo>
                    <a:cubicBezTo>
                      <a:pt x="5060801" y="2604402"/>
                      <a:pt x="5065352" y="2601399"/>
                      <a:pt x="5070012" y="2602345"/>
                    </a:cubicBezTo>
                    <a:lnTo>
                      <a:pt x="5070012" y="2602345"/>
                    </a:lnTo>
                    <a:cubicBezTo>
                      <a:pt x="5074618" y="2603274"/>
                      <a:pt x="5077604" y="2607752"/>
                      <a:pt x="5076675" y="2612357"/>
                    </a:cubicBezTo>
                    <a:cubicBezTo>
                      <a:pt x="5076657" y="2612412"/>
                      <a:pt x="5076657" y="2612467"/>
                      <a:pt x="5076639" y="2612521"/>
                    </a:cubicBezTo>
                    <a:lnTo>
                      <a:pt x="5076639" y="2612521"/>
                    </a:lnTo>
                    <a:cubicBezTo>
                      <a:pt x="5075856" y="2616508"/>
                      <a:pt x="5072360" y="2619384"/>
                      <a:pt x="5068283" y="2619403"/>
                    </a:cubicBezTo>
                    <a:lnTo>
                      <a:pt x="5068283" y="2619403"/>
                    </a:lnTo>
                    <a:cubicBezTo>
                      <a:pt x="5067682" y="2619421"/>
                      <a:pt x="5067082" y="2619403"/>
                      <a:pt x="5066480" y="2619330"/>
                    </a:cubicBezTo>
                    <a:close/>
                    <a:moveTo>
                      <a:pt x="344278" y="2563388"/>
                    </a:moveTo>
                    <a:cubicBezTo>
                      <a:pt x="342909" y="2558819"/>
                      <a:pt x="345490" y="2554013"/>
                      <a:pt x="350049" y="2552629"/>
                    </a:cubicBezTo>
                    <a:lnTo>
                      <a:pt x="350049" y="2552629"/>
                    </a:lnTo>
                    <a:cubicBezTo>
                      <a:pt x="354614" y="2551318"/>
                      <a:pt x="359380" y="2553940"/>
                      <a:pt x="360735" y="2558491"/>
                    </a:cubicBezTo>
                    <a:lnTo>
                      <a:pt x="360735" y="2558491"/>
                    </a:lnTo>
                    <a:cubicBezTo>
                      <a:pt x="362095" y="2563024"/>
                      <a:pt x="359528" y="2567793"/>
                      <a:pt x="355002" y="2569140"/>
                    </a:cubicBezTo>
                    <a:cubicBezTo>
                      <a:pt x="354989" y="2569158"/>
                      <a:pt x="354977" y="2569158"/>
                      <a:pt x="354964" y="2569158"/>
                    </a:cubicBezTo>
                    <a:lnTo>
                      <a:pt x="354964" y="2569158"/>
                    </a:lnTo>
                    <a:cubicBezTo>
                      <a:pt x="354188" y="2569413"/>
                      <a:pt x="353377" y="2569523"/>
                      <a:pt x="352561" y="2569505"/>
                    </a:cubicBezTo>
                    <a:lnTo>
                      <a:pt x="352561" y="2569505"/>
                    </a:lnTo>
                    <a:cubicBezTo>
                      <a:pt x="348771" y="2569523"/>
                      <a:pt x="345421" y="2567047"/>
                      <a:pt x="344351" y="2563406"/>
                    </a:cubicBezTo>
                    <a:close/>
                    <a:moveTo>
                      <a:pt x="5069594" y="2508247"/>
                    </a:moveTo>
                    <a:cubicBezTo>
                      <a:pt x="5069484" y="2503550"/>
                      <a:pt x="5073234" y="2499654"/>
                      <a:pt x="5077931" y="2499545"/>
                    </a:cubicBezTo>
                    <a:cubicBezTo>
                      <a:pt x="5077986" y="2499545"/>
                      <a:pt x="5078059" y="2499545"/>
                      <a:pt x="5078113" y="2499545"/>
                    </a:cubicBezTo>
                    <a:lnTo>
                      <a:pt x="5078113" y="2499545"/>
                    </a:lnTo>
                    <a:cubicBezTo>
                      <a:pt x="5082865" y="2499509"/>
                      <a:pt x="5086760" y="2503332"/>
                      <a:pt x="5086833" y="2508083"/>
                    </a:cubicBezTo>
                    <a:lnTo>
                      <a:pt x="5086833" y="2508083"/>
                    </a:lnTo>
                    <a:cubicBezTo>
                      <a:pt x="5086833" y="2512816"/>
                      <a:pt x="5083028" y="2516694"/>
                      <a:pt x="5078295" y="2516785"/>
                    </a:cubicBezTo>
                    <a:lnTo>
                      <a:pt x="5078204" y="2516785"/>
                    </a:lnTo>
                    <a:cubicBezTo>
                      <a:pt x="5073508" y="2516767"/>
                      <a:pt x="5069703" y="2512962"/>
                      <a:pt x="5069667" y="2508265"/>
                    </a:cubicBezTo>
                    <a:close/>
                    <a:moveTo>
                      <a:pt x="304811" y="2470182"/>
                    </a:moveTo>
                    <a:lnTo>
                      <a:pt x="304811" y="2470182"/>
                    </a:lnTo>
                    <a:cubicBezTo>
                      <a:pt x="302479" y="2466067"/>
                      <a:pt x="303930" y="2460825"/>
                      <a:pt x="308051" y="2458494"/>
                    </a:cubicBezTo>
                    <a:cubicBezTo>
                      <a:pt x="308064" y="2458494"/>
                      <a:pt x="308075" y="2458476"/>
                      <a:pt x="308088" y="2458476"/>
                    </a:cubicBezTo>
                    <a:lnTo>
                      <a:pt x="308088" y="2458476"/>
                    </a:lnTo>
                    <a:cubicBezTo>
                      <a:pt x="312251" y="2456146"/>
                      <a:pt x="317521" y="2457603"/>
                      <a:pt x="319884" y="2461753"/>
                    </a:cubicBezTo>
                    <a:lnTo>
                      <a:pt x="319884" y="2461753"/>
                    </a:lnTo>
                    <a:cubicBezTo>
                      <a:pt x="322191" y="2465904"/>
                      <a:pt x="320691" y="2471147"/>
                      <a:pt x="316535" y="2473459"/>
                    </a:cubicBezTo>
                    <a:lnTo>
                      <a:pt x="316535" y="2473459"/>
                    </a:lnTo>
                    <a:cubicBezTo>
                      <a:pt x="315257" y="2474205"/>
                      <a:pt x="313795" y="2474605"/>
                      <a:pt x="312311" y="2474587"/>
                    </a:cubicBezTo>
                    <a:lnTo>
                      <a:pt x="312311" y="2474587"/>
                    </a:lnTo>
                    <a:cubicBezTo>
                      <a:pt x="309200" y="2474587"/>
                      <a:pt x="306335" y="2472894"/>
                      <a:pt x="304811" y="2470182"/>
                    </a:cubicBezTo>
                    <a:close/>
                    <a:moveTo>
                      <a:pt x="5057961" y="2407559"/>
                    </a:moveTo>
                    <a:lnTo>
                      <a:pt x="5057961" y="2407559"/>
                    </a:lnTo>
                    <a:cubicBezTo>
                      <a:pt x="5056887" y="2402971"/>
                      <a:pt x="5059745" y="2398384"/>
                      <a:pt x="5064351" y="2397310"/>
                    </a:cubicBezTo>
                    <a:cubicBezTo>
                      <a:pt x="5064369" y="2397310"/>
                      <a:pt x="5064406" y="2397292"/>
                      <a:pt x="5064424" y="2397292"/>
                    </a:cubicBezTo>
                    <a:lnTo>
                      <a:pt x="5064424" y="2397292"/>
                    </a:lnTo>
                    <a:cubicBezTo>
                      <a:pt x="5069065" y="2396217"/>
                      <a:pt x="5073690" y="2399112"/>
                      <a:pt x="5074764" y="2403754"/>
                    </a:cubicBezTo>
                    <a:lnTo>
                      <a:pt x="5074764" y="2403754"/>
                    </a:lnTo>
                    <a:cubicBezTo>
                      <a:pt x="5075802" y="2408396"/>
                      <a:pt x="5072925" y="2413002"/>
                      <a:pt x="5068301" y="2414094"/>
                    </a:cubicBezTo>
                    <a:lnTo>
                      <a:pt x="5068301" y="2414094"/>
                    </a:lnTo>
                    <a:cubicBezTo>
                      <a:pt x="5067646" y="2414240"/>
                      <a:pt x="5066990" y="2414313"/>
                      <a:pt x="5066317" y="2414276"/>
                    </a:cubicBezTo>
                    <a:lnTo>
                      <a:pt x="5066317" y="2414276"/>
                    </a:lnTo>
                    <a:cubicBezTo>
                      <a:pt x="5062294" y="2414294"/>
                      <a:pt x="5058798" y="2411491"/>
                      <a:pt x="5057943" y="2407559"/>
                    </a:cubicBezTo>
                    <a:close/>
                    <a:moveTo>
                      <a:pt x="247085" y="2385204"/>
                    </a:moveTo>
                    <a:cubicBezTo>
                      <a:pt x="244480" y="2381217"/>
                      <a:pt x="245560" y="2375883"/>
                      <a:pt x="249506" y="2373226"/>
                    </a:cubicBezTo>
                    <a:lnTo>
                      <a:pt x="249506" y="2373226"/>
                    </a:lnTo>
                    <a:cubicBezTo>
                      <a:pt x="253480" y="2370622"/>
                      <a:pt x="258803" y="2371696"/>
                      <a:pt x="261466" y="2375628"/>
                    </a:cubicBezTo>
                    <a:lnTo>
                      <a:pt x="261466" y="2375628"/>
                    </a:lnTo>
                    <a:cubicBezTo>
                      <a:pt x="264115" y="2379579"/>
                      <a:pt x="263059" y="2384931"/>
                      <a:pt x="259111" y="2387571"/>
                    </a:cubicBezTo>
                    <a:cubicBezTo>
                      <a:pt x="259094" y="2387589"/>
                      <a:pt x="259080" y="2387589"/>
                      <a:pt x="259063" y="2387607"/>
                    </a:cubicBezTo>
                    <a:lnTo>
                      <a:pt x="259063" y="2387607"/>
                    </a:lnTo>
                    <a:cubicBezTo>
                      <a:pt x="257660" y="2388535"/>
                      <a:pt x="256016" y="2389063"/>
                      <a:pt x="254330" y="2389081"/>
                    </a:cubicBezTo>
                    <a:lnTo>
                      <a:pt x="254330" y="2389081"/>
                    </a:lnTo>
                    <a:cubicBezTo>
                      <a:pt x="251421" y="2389081"/>
                      <a:pt x="248705" y="2387625"/>
                      <a:pt x="247085" y="2385204"/>
                    </a:cubicBezTo>
                    <a:close/>
                    <a:moveTo>
                      <a:pt x="5025120" y="2311713"/>
                    </a:moveTo>
                    <a:cubicBezTo>
                      <a:pt x="5023081" y="2307417"/>
                      <a:pt x="5024920" y="2302301"/>
                      <a:pt x="5029199" y="2300262"/>
                    </a:cubicBezTo>
                    <a:cubicBezTo>
                      <a:pt x="5029216" y="2300262"/>
                      <a:pt x="5029235" y="2300244"/>
                      <a:pt x="5029253" y="2300244"/>
                    </a:cubicBezTo>
                    <a:lnTo>
                      <a:pt x="5029253" y="2300244"/>
                    </a:lnTo>
                    <a:cubicBezTo>
                      <a:pt x="5033549" y="2298224"/>
                      <a:pt x="5038665" y="2300044"/>
                      <a:pt x="5040703" y="2304340"/>
                    </a:cubicBezTo>
                    <a:cubicBezTo>
                      <a:pt x="5040703" y="2304359"/>
                      <a:pt x="5040722" y="2304377"/>
                      <a:pt x="5040722" y="2304395"/>
                    </a:cubicBezTo>
                    <a:lnTo>
                      <a:pt x="5040722" y="2304395"/>
                    </a:lnTo>
                    <a:cubicBezTo>
                      <a:pt x="5042724" y="2308709"/>
                      <a:pt x="5040867" y="2313825"/>
                      <a:pt x="5036571" y="2315845"/>
                    </a:cubicBezTo>
                    <a:lnTo>
                      <a:pt x="5036571" y="2315845"/>
                    </a:lnTo>
                    <a:cubicBezTo>
                      <a:pt x="5035442" y="2316410"/>
                      <a:pt x="5034186" y="2316701"/>
                      <a:pt x="5032930" y="2316701"/>
                    </a:cubicBezTo>
                    <a:lnTo>
                      <a:pt x="5032930" y="2316701"/>
                    </a:lnTo>
                    <a:cubicBezTo>
                      <a:pt x="5029599" y="2316683"/>
                      <a:pt x="5026559" y="2314771"/>
                      <a:pt x="5025120" y="2311749"/>
                    </a:cubicBezTo>
                    <a:close/>
                    <a:moveTo>
                      <a:pt x="198753" y="2291925"/>
                    </a:moveTo>
                    <a:cubicBezTo>
                      <a:pt x="197052" y="2287501"/>
                      <a:pt x="199257" y="2282550"/>
                      <a:pt x="203677" y="2280838"/>
                    </a:cubicBezTo>
                    <a:cubicBezTo>
                      <a:pt x="203699" y="2280838"/>
                      <a:pt x="203719" y="2280820"/>
                      <a:pt x="203741" y="2280820"/>
                    </a:cubicBezTo>
                    <a:lnTo>
                      <a:pt x="203741" y="2280820"/>
                    </a:lnTo>
                    <a:cubicBezTo>
                      <a:pt x="208170" y="2279109"/>
                      <a:pt x="213145" y="2281312"/>
                      <a:pt x="214863" y="2285735"/>
                    </a:cubicBezTo>
                    <a:lnTo>
                      <a:pt x="214863" y="2285735"/>
                    </a:lnTo>
                    <a:cubicBezTo>
                      <a:pt x="216565" y="2290177"/>
                      <a:pt x="214374" y="2295165"/>
                      <a:pt x="209948" y="2296931"/>
                    </a:cubicBezTo>
                    <a:lnTo>
                      <a:pt x="209948" y="2296931"/>
                    </a:lnTo>
                    <a:cubicBezTo>
                      <a:pt x="208954" y="2297295"/>
                      <a:pt x="207909" y="2297496"/>
                      <a:pt x="206853" y="2297514"/>
                    </a:cubicBezTo>
                    <a:lnTo>
                      <a:pt x="206853" y="2297514"/>
                    </a:lnTo>
                    <a:cubicBezTo>
                      <a:pt x="203260" y="2297496"/>
                      <a:pt x="200043" y="2295274"/>
                      <a:pt x="198753" y="2291925"/>
                    </a:cubicBezTo>
                    <a:close/>
                    <a:moveTo>
                      <a:pt x="4972146" y="2225425"/>
                    </a:moveTo>
                    <a:cubicBezTo>
                      <a:pt x="4969233" y="2221693"/>
                      <a:pt x="4969888" y="2216304"/>
                      <a:pt x="4973602" y="2213355"/>
                    </a:cubicBezTo>
                    <a:lnTo>
                      <a:pt x="4973602" y="2213355"/>
                    </a:lnTo>
                    <a:cubicBezTo>
                      <a:pt x="4977371" y="2210443"/>
                      <a:pt x="4982777" y="2211098"/>
                      <a:pt x="4985763" y="2214811"/>
                    </a:cubicBezTo>
                    <a:lnTo>
                      <a:pt x="4985763" y="2214811"/>
                    </a:lnTo>
                    <a:cubicBezTo>
                      <a:pt x="4988675" y="2218525"/>
                      <a:pt x="4988020" y="2223914"/>
                      <a:pt x="4984288" y="2226826"/>
                    </a:cubicBezTo>
                    <a:cubicBezTo>
                      <a:pt x="4984270" y="2226845"/>
                      <a:pt x="4984234" y="2226863"/>
                      <a:pt x="4984215" y="2226881"/>
                    </a:cubicBezTo>
                    <a:lnTo>
                      <a:pt x="4984215" y="2226881"/>
                    </a:lnTo>
                    <a:cubicBezTo>
                      <a:pt x="4982723" y="2228082"/>
                      <a:pt x="4980865" y="2228720"/>
                      <a:pt x="4978954" y="2228701"/>
                    </a:cubicBezTo>
                    <a:lnTo>
                      <a:pt x="4978954" y="2228701"/>
                    </a:lnTo>
                    <a:cubicBezTo>
                      <a:pt x="4976297" y="2228720"/>
                      <a:pt x="4973784" y="2227500"/>
                      <a:pt x="4972146" y="2225425"/>
                    </a:cubicBezTo>
                    <a:close/>
                    <a:moveTo>
                      <a:pt x="171956" y="2190418"/>
                    </a:moveTo>
                    <a:lnTo>
                      <a:pt x="171956" y="2190418"/>
                    </a:lnTo>
                    <a:cubicBezTo>
                      <a:pt x="171226" y="2185721"/>
                      <a:pt x="174433" y="2181334"/>
                      <a:pt x="179123" y="2180605"/>
                    </a:cubicBezTo>
                    <a:cubicBezTo>
                      <a:pt x="179161" y="2180605"/>
                      <a:pt x="179199" y="2180587"/>
                      <a:pt x="179238" y="2180587"/>
                    </a:cubicBezTo>
                    <a:lnTo>
                      <a:pt x="179238" y="2180587"/>
                    </a:lnTo>
                    <a:cubicBezTo>
                      <a:pt x="183938" y="2179859"/>
                      <a:pt x="188334" y="2183081"/>
                      <a:pt x="189057" y="2187796"/>
                    </a:cubicBezTo>
                    <a:cubicBezTo>
                      <a:pt x="189061" y="2187814"/>
                      <a:pt x="189064" y="2187851"/>
                      <a:pt x="189068" y="2187869"/>
                    </a:cubicBezTo>
                    <a:lnTo>
                      <a:pt x="189068" y="2187869"/>
                    </a:lnTo>
                    <a:cubicBezTo>
                      <a:pt x="189741" y="2192584"/>
                      <a:pt x="186494" y="2196953"/>
                      <a:pt x="181786" y="2197681"/>
                    </a:cubicBezTo>
                    <a:lnTo>
                      <a:pt x="181786" y="2197681"/>
                    </a:lnTo>
                    <a:cubicBezTo>
                      <a:pt x="181367" y="2197681"/>
                      <a:pt x="180931" y="2197681"/>
                      <a:pt x="180494" y="2197681"/>
                    </a:cubicBezTo>
                    <a:lnTo>
                      <a:pt x="180494" y="2197681"/>
                    </a:lnTo>
                    <a:cubicBezTo>
                      <a:pt x="176245" y="2197699"/>
                      <a:pt x="172620" y="2194605"/>
                      <a:pt x="171956" y="2190418"/>
                    </a:cubicBezTo>
                    <a:close/>
                    <a:moveTo>
                      <a:pt x="4901440" y="2153026"/>
                    </a:moveTo>
                    <a:cubicBezTo>
                      <a:pt x="4897763" y="2150077"/>
                      <a:pt x="4897162" y="2144707"/>
                      <a:pt x="4900112" y="2141029"/>
                    </a:cubicBezTo>
                    <a:cubicBezTo>
                      <a:pt x="4900129" y="2141011"/>
                      <a:pt x="4900148" y="2140975"/>
                      <a:pt x="4900166" y="2140956"/>
                    </a:cubicBezTo>
                    <a:lnTo>
                      <a:pt x="4900166" y="2140956"/>
                    </a:lnTo>
                    <a:cubicBezTo>
                      <a:pt x="4903152" y="2137261"/>
                      <a:pt x="4908577" y="2136660"/>
                      <a:pt x="4912272" y="2139646"/>
                    </a:cubicBezTo>
                    <a:cubicBezTo>
                      <a:pt x="4912272" y="2139646"/>
                      <a:pt x="4912290" y="2139664"/>
                      <a:pt x="4912290" y="2139664"/>
                    </a:cubicBezTo>
                    <a:lnTo>
                      <a:pt x="4912290" y="2139664"/>
                    </a:lnTo>
                    <a:cubicBezTo>
                      <a:pt x="4915985" y="2142686"/>
                      <a:pt x="4916531" y="2148129"/>
                      <a:pt x="4913510" y="2151824"/>
                    </a:cubicBezTo>
                    <a:lnTo>
                      <a:pt x="4913510" y="2151824"/>
                    </a:lnTo>
                    <a:cubicBezTo>
                      <a:pt x="4911871" y="2153809"/>
                      <a:pt x="4909450" y="2154974"/>
                      <a:pt x="4906865" y="2154992"/>
                    </a:cubicBezTo>
                    <a:lnTo>
                      <a:pt x="4906865" y="2154992"/>
                    </a:lnTo>
                    <a:cubicBezTo>
                      <a:pt x="4904899" y="2154992"/>
                      <a:pt x="4902988" y="2154300"/>
                      <a:pt x="4901477" y="2153044"/>
                    </a:cubicBezTo>
                    <a:close/>
                    <a:moveTo>
                      <a:pt x="4816408" y="2097976"/>
                    </a:moveTo>
                    <a:cubicBezTo>
                      <a:pt x="4812184" y="2095810"/>
                      <a:pt x="4810492" y="2090658"/>
                      <a:pt x="4812622" y="2086416"/>
                    </a:cubicBezTo>
                    <a:lnTo>
                      <a:pt x="4812622" y="2086416"/>
                    </a:lnTo>
                    <a:cubicBezTo>
                      <a:pt x="4814697" y="2082175"/>
                      <a:pt x="4819830" y="2080409"/>
                      <a:pt x="4824072" y="2082484"/>
                    </a:cubicBezTo>
                    <a:cubicBezTo>
                      <a:pt x="4824108" y="2082502"/>
                      <a:pt x="4824127" y="2082521"/>
                      <a:pt x="4824163" y="2082539"/>
                    </a:cubicBezTo>
                    <a:lnTo>
                      <a:pt x="4824163" y="2082539"/>
                    </a:lnTo>
                    <a:cubicBezTo>
                      <a:pt x="4828404" y="2084723"/>
                      <a:pt x="4830079" y="2089911"/>
                      <a:pt x="4827949" y="2094171"/>
                    </a:cubicBezTo>
                    <a:lnTo>
                      <a:pt x="4827949" y="2094171"/>
                    </a:lnTo>
                    <a:cubicBezTo>
                      <a:pt x="4826511" y="2097084"/>
                      <a:pt x="4823526" y="2098923"/>
                      <a:pt x="4820285" y="2098904"/>
                    </a:cubicBezTo>
                    <a:lnTo>
                      <a:pt x="4820285" y="2098904"/>
                    </a:lnTo>
                    <a:cubicBezTo>
                      <a:pt x="4818957" y="2098886"/>
                      <a:pt x="4817646" y="2098577"/>
                      <a:pt x="4816444" y="2097994"/>
                    </a:cubicBezTo>
                    <a:close/>
                    <a:moveTo>
                      <a:pt x="175797" y="2094608"/>
                    </a:moveTo>
                    <a:cubicBezTo>
                      <a:pt x="171060" y="2094244"/>
                      <a:pt x="167494" y="2090148"/>
                      <a:pt x="167787" y="2085397"/>
                    </a:cubicBezTo>
                    <a:lnTo>
                      <a:pt x="167787" y="2085397"/>
                    </a:lnTo>
                    <a:cubicBezTo>
                      <a:pt x="168127" y="2080646"/>
                      <a:pt x="172243" y="2077059"/>
                      <a:pt x="176998" y="2077369"/>
                    </a:cubicBezTo>
                    <a:lnTo>
                      <a:pt x="176998" y="2077369"/>
                    </a:lnTo>
                    <a:cubicBezTo>
                      <a:pt x="181753" y="2077715"/>
                      <a:pt x="185332" y="2081847"/>
                      <a:pt x="185008" y="2086598"/>
                    </a:cubicBezTo>
                    <a:lnTo>
                      <a:pt x="185008" y="2086598"/>
                    </a:lnTo>
                    <a:cubicBezTo>
                      <a:pt x="184675" y="2091113"/>
                      <a:pt x="180921" y="2094608"/>
                      <a:pt x="176398" y="2094608"/>
                    </a:cubicBezTo>
                    <a:lnTo>
                      <a:pt x="175797" y="2094608"/>
                    </a:lnTo>
                    <a:close/>
                    <a:moveTo>
                      <a:pt x="4722328" y="2054704"/>
                    </a:moveTo>
                    <a:cubicBezTo>
                      <a:pt x="4718159" y="2052447"/>
                      <a:pt x="4716593" y="2047241"/>
                      <a:pt x="4718851" y="2043054"/>
                    </a:cubicBezTo>
                    <a:cubicBezTo>
                      <a:pt x="4718869" y="2043035"/>
                      <a:pt x="4718869" y="2043017"/>
                      <a:pt x="4718887" y="2042999"/>
                    </a:cubicBezTo>
                    <a:lnTo>
                      <a:pt x="4718887" y="2042999"/>
                    </a:lnTo>
                    <a:cubicBezTo>
                      <a:pt x="4721108" y="2038848"/>
                      <a:pt x="4726260" y="2037283"/>
                      <a:pt x="4730410" y="2039486"/>
                    </a:cubicBezTo>
                    <a:cubicBezTo>
                      <a:pt x="4730447" y="2039504"/>
                      <a:pt x="4730465" y="2039522"/>
                      <a:pt x="4730502" y="2039540"/>
                    </a:cubicBezTo>
                    <a:lnTo>
                      <a:pt x="4730502" y="2039540"/>
                    </a:lnTo>
                    <a:cubicBezTo>
                      <a:pt x="4734689" y="2041761"/>
                      <a:pt x="4736273" y="2046949"/>
                      <a:pt x="4734052" y="2051136"/>
                    </a:cubicBezTo>
                    <a:cubicBezTo>
                      <a:pt x="4734052" y="2051154"/>
                      <a:pt x="4734033" y="2051154"/>
                      <a:pt x="4734033" y="2051173"/>
                    </a:cubicBezTo>
                    <a:lnTo>
                      <a:pt x="4734033" y="2051173"/>
                    </a:lnTo>
                    <a:cubicBezTo>
                      <a:pt x="4732504" y="2053976"/>
                      <a:pt x="4729573" y="2055742"/>
                      <a:pt x="4726369" y="2055742"/>
                    </a:cubicBezTo>
                    <a:lnTo>
                      <a:pt x="4726369" y="2055742"/>
                    </a:lnTo>
                    <a:cubicBezTo>
                      <a:pt x="4724968" y="2055742"/>
                      <a:pt x="4723602" y="2055378"/>
                      <a:pt x="4722364" y="2054722"/>
                    </a:cubicBezTo>
                    <a:close/>
                    <a:moveTo>
                      <a:pt x="4635894" y="1995012"/>
                    </a:moveTo>
                    <a:lnTo>
                      <a:pt x="4635894" y="1995012"/>
                    </a:lnTo>
                    <a:cubicBezTo>
                      <a:pt x="4632308" y="1991936"/>
                      <a:pt x="4631889" y="1986547"/>
                      <a:pt x="4634947" y="1982943"/>
                    </a:cubicBezTo>
                    <a:cubicBezTo>
                      <a:pt x="4634983" y="1982925"/>
                      <a:pt x="4635002" y="1982888"/>
                      <a:pt x="4635038" y="1982852"/>
                    </a:cubicBezTo>
                    <a:lnTo>
                      <a:pt x="4635038" y="1982852"/>
                    </a:lnTo>
                    <a:cubicBezTo>
                      <a:pt x="4638169" y="1979266"/>
                      <a:pt x="4643594" y="1978883"/>
                      <a:pt x="4647199" y="1981996"/>
                    </a:cubicBezTo>
                    <a:lnTo>
                      <a:pt x="4647199" y="1981996"/>
                    </a:lnTo>
                    <a:cubicBezTo>
                      <a:pt x="4650749" y="1985127"/>
                      <a:pt x="4651131" y="1990534"/>
                      <a:pt x="4648054" y="1994139"/>
                    </a:cubicBezTo>
                    <a:lnTo>
                      <a:pt x="4648054" y="1994139"/>
                    </a:lnTo>
                    <a:cubicBezTo>
                      <a:pt x="4646416" y="1996050"/>
                      <a:pt x="4644013" y="1997161"/>
                      <a:pt x="4641500" y="1997161"/>
                    </a:cubicBezTo>
                    <a:lnTo>
                      <a:pt x="4641500" y="1997161"/>
                    </a:lnTo>
                    <a:cubicBezTo>
                      <a:pt x="4639462" y="1997106"/>
                      <a:pt x="4637478" y="1996359"/>
                      <a:pt x="4635930" y="1995031"/>
                    </a:cubicBezTo>
                    <a:close/>
                    <a:moveTo>
                      <a:pt x="192217" y="1992773"/>
                    </a:moveTo>
                    <a:cubicBezTo>
                      <a:pt x="187648" y="1991390"/>
                      <a:pt x="185067" y="1986566"/>
                      <a:pt x="186446" y="1981996"/>
                    </a:cubicBezTo>
                    <a:lnTo>
                      <a:pt x="186446" y="1981996"/>
                    </a:lnTo>
                    <a:cubicBezTo>
                      <a:pt x="187744" y="1977482"/>
                      <a:pt x="192454" y="1974878"/>
                      <a:pt x="196967" y="1976171"/>
                    </a:cubicBezTo>
                    <a:cubicBezTo>
                      <a:pt x="197021" y="1976189"/>
                      <a:pt x="197078" y="1976207"/>
                      <a:pt x="197132" y="1976226"/>
                    </a:cubicBezTo>
                    <a:lnTo>
                      <a:pt x="197132" y="1976226"/>
                    </a:lnTo>
                    <a:cubicBezTo>
                      <a:pt x="201651" y="1977536"/>
                      <a:pt x="204252" y="1982269"/>
                      <a:pt x="202941" y="1986784"/>
                    </a:cubicBezTo>
                    <a:cubicBezTo>
                      <a:pt x="202929" y="1986820"/>
                      <a:pt x="202916" y="1986875"/>
                      <a:pt x="202903" y="1986911"/>
                    </a:cubicBezTo>
                    <a:lnTo>
                      <a:pt x="202903" y="1986911"/>
                    </a:lnTo>
                    <a:cubicBezTo>
                      <a:pt x="201831" y="1990589"/>
                      <a:pt x="198452" y="1993119"/>
                      <a:pt x="194620" y="1993101"/>
                    </a:cubicBezTo>
                    <a:lnTo>
                      <a:pt x="194620" y="1993101"/>
                    </a:lnTo>
                    <a:cubicBezTo>
                      <a:pt x="193836" y="1993064"/>
                      <a:pt x="193056" y="1992973"/>
                      <a:pt x="192290" y="1992791"/>
                    </a:cubicBezTo>
                    <a:close/>
                    <a:moveTo>
                      <a:pt x="4564533" y="1917899"/>
                    </a:moveTo>
                    <a:lnTo>
                      <a:pt x="4564533" y="1917899"/>
                    </a:lnTo>
                    <a:cubicBezTo>
                      <a:pt x="4561693" y="1914094"/>
                      <a:pt x="4562494" y="1908706"/>
                      <a:pt x="4566299" y="1905884"/>
                    </a:cubicBezTo>
                    <a:cubicBezTo>
                      <a:pt x="4566317" y="1905866"/>
                      <a:pt x="4566335" y="1905847"/>
                      <a:pt x="4566353" y="1905829"/>
                    </a:cubicBezTo>
                    <a:lnTo>
                      <a:pt x="4566353" y="1905829"/>
                    </a:lnTo>
                    <a:cubicBezTo>
                      <a:pt x="4570194" y="1903026"/>
                      <a:pt x="4575583" y="1903827"/>
                      <a:pt x="4578423" y="1907650"/>
                    </a:cubicBezTo>
                    <a:lnTo>
                      <a:pt x="4578423" y="1907650"/>
                    </a:lnTo>
                    <a:cubicBezTo>
                      <a:pt x="4581208" y="1911491"/>
                      <a:pt x="4580389" y="1916861"/>
                      <a:pt x="4576602" y="1919719"/>
                    </a:cubicBezTo>
                    <a:lnTo>
                      <a:pt x="4576602" y="1919719"/>
                    </a:lnTo>
                    <a:cubicBezTo>
                      <a:pt x="4575110" y="1920830"/>
                      <a:pt x="4573289" y="1921430"/>
                      <a:pt x="4571432" y="1921449"/>
                    </a:cubicBezTo>
                    <a:lnTo>
                      <a:pt x="4571432" y="1921449"/>
                    </a:lnTo>
                    <a:cubicBezTo>
                      <a:pt x="4568720" y="1921430"/>
                      <a:pt x="4566189" y="1920120"/>
                      <a:pt x="4564605" y="1917917"/>
                    </a:cubicBezTo>
                    <a:close/>
                    <a:moveTo>
                      <a:pt x="230282" y="1896800"/>
                    </a:moveTo>
                    <a:cubicBezTo>
                      <a:pt x="226101" y="1894525"/>
                      <a:pt x="224561" y="1889282"/>
                      <a:pt x="226842" y="1885095"/>
                    </a:cubicBezTo>
                    <a:lnTo>
                      <a:pt x="226842" y="1885095"/>
                    </a:lnTo>
                    <a:cubicBezTo>
                      <a:pt x="229143" y="1880926"/>
                      <a:pt x="234382" y="1879415"/>
                      <a:pt x="238544" y="1881727"/>
                    </a:cubicBezTo>
                    <a:cubicBezTo>
                      <a:pt x="238545" y="1881727"/>
                      <a:pt x="238545" y="1881727"/>
                      <a:pt x="238547" y="1881727"/>
                    </a:cubicBezTo>
                    <a:lnTo>
                      <a:pt x="238547" y="1881727"/>
                    </a:lnTo>
                    <a:cubicBezTo>
                      <a:pt x="242701" y="1884002"/>
                      <a:pt x="244225" y="1889209"/>
                      <a:pt x="241951" y="1893359"/>
                    </a:cubicBezTo>
                    <a:cubicBezTo>
                      <a:pt x="241941" y="1893396"/>
                      <a:pt x="241928" y="1893414"/>
                      <a:pt x="241915" y="1893432"/>
                    </a:cubicBezTo>
                    <a:lnTo>
                      <a:pt x="241915" y="1893432"/>
                    </a:lnTo>
                    <a:cubicBezTo>
                      <a:pt x="240422" y="1896181"/>
                      <a:pt x="237537" y="1897874"/>
                      <a:pt x="234415" y="1897838"/>
                    </a:cubicBezTo>
                    <a:lnTo>
                      <a:pt x="234415" y="1897838"/>
                    </a:lnTo>
                    <a:cubicBezTo>
                      <a:pt x="232973" y="1897838"/>
                      <a:pt x="231551" y="1897492"/>
                      <a:pt x="230282" y="1896800"/>
                    </a:cubicBezTo>
                    <a:close/>
                    <a:moveTo>
                      <a:pt x="4511704" y="1827187"/>
                    </a:moveTo>
                    <a:cubicBezTo>
                      <a:pt x="4509738" y="1822909"/>
                      <a:pt x="4511631" y="1817848"/>
                      <a:pt x="4515909" y="1815900"/>
                    </a:cubicBezTo>
                    <a:cubicBezTo>
                      <a:pt x="4515963" y="1815864"/>
                      <a:pt x="4516036" y="1815827"/>
                      <a:pt x="4516091" y="1815809"/>
                    </a:cubicBezTo>
                    <a:lnTo>
                      <a:pt x="4516091" y="1815809"/>
                    </a:lnTo>
                    <a:cubicBezTo>
                      <a:pt x="4520423" y="1813861"/>
                      <a:pt x="4525521" y="1815791"/>
                      <a:pt x="4527469" y="1820123"/>
                    </a:cubicBezTo>
                    <a:lnTo>
                      <a:pt x="4527469" y="1820123"/>
                    </a:lnTo>
                    <a:cubicBezTo>
                      <a:pt x="4529362" y="1824474"/>
                      <a:pt x="4527396" y="1829553"/>
                      <a:pt x="4523063" y="1831483"/>
                    </a:cubicBezTo>
                    <a:lnTo>
                      <a:pt x="4523063" y="1831483"/>
                    </a:lnTo>
                    <a:cubicBezTo>
                      <a:pt x="4521953" y="1832011"/>
                      <a:pt x="4520751" y="1832266"/>
                      <a:pt x="4519532" y="1832266"/>
                    </a:cubicBezTo>
                    <a:lnTo>
                      <a:pt x="4519532" y="1832266"/>
                    </a:lnTo>
                    <a:cubicBezTo>
                      <a:pt x="4516146" y="1832266"/>
                      <a:pt x="4513069" y="1830281"/>
                      <a:pt x="4511704" y="1827187"/>
                    </a:cubicBezTo>
                    <a:close/>
                    <a:moveTo>
                      <a:pt x="288172" y="1811422"/>
                    </a:moveTo>
                    <a:cubicBezTo>
                      <a:pt x="284644" y="1808236"/>
                      <a:pt x="284297" y="1802811"/>
                      <a:pt x="287389" y="1799188"/>
                    </a:cubicBezTo>
                    <a:lnTo>
                      <a:pt x="287389" y="1799188"/>
                    </a:lnTo>
                    <a:cubicBezTo>
                      <a:pt x="290541" y="1795639"/>
                      <a:pt x="295971" y="1795311"/>
                      <a:pt x="299519" y="1798478"/>
                    </a:cubicBezTo>
                    <a:cubicBezTo>
                      <a:pt x="299530" y="1798478"/>
                      <a:pt x="299539" y="1798497"/>
                      <a:pt x="299550" y="1798497"/>
                    </a:cubicBezTo>
                    <a:lnTo>
                      <a:pt x="299550" y="1798497"/>
                    </a:lnTo>
                    <a:cubicBezTo>
                      <a:pt x="303114" y="1801628"/>
                      <a:pt x="303462" y="1807053"/>
                      <a:pt x="300329" y="1810621"/>
                    </a:cubicBezTo>
                    <a:cubicBezTo>
                      <a:pt x="300324" y="1810621"/>
                      <a:pt x="300320" y="1810639"/>
                      <a:pt x="300315" y="1810639"/>
                    </a:cubicBezTo>
                    <a:lnTo>
                      <a:pt x="300315" y="1810639"/>
                    </a:lnTo>
                    <a:cubicBezTo>
                      <a:pt x="298674" y="1812496"/>
                      <a:pt x="296324" y="1813552"/>
                      <a:pt x="293852" y="1813570"/>
                    </a:cubicBezTo>
                    <a:lnTo>
                      <a:pt x="293852" y="1813570"/>
                    </a:lnTo>
                    <a:cubicBezTo>
                      <a:pt x="291766" y="1813552"/>
                      <a:pt x="289754" y="1812787"/>
                      <a:pt x="288172" y="1811422"/>
                    </a:cubicBezTo>
                    <a:close/>
                    <a:moveTo>
                      <a:pt x="363302" y="1740589"/>
                    </a:moveTo>
                    <a:cubicBezTo>
                      <a:pt x="360491" y="1736857"/>
                      <a:pt x="361241" y="1731541"/>
                      <a:pt x="364976" y="1728738"/>
                    </a:cubicBezTo>
                    <a:cubicBezTo>
                      <a:pt x="365025" y="1728701"/>
                      <a:pt x="365073" y="1728665"/>
                      <a:pt x="365122" y="1728629"/>
                    </a:cubicBezTo>
                    <a:lnTo>
                      <a:pt x="365122" y="1728629"/>
                    </a:lnTo>
                    <a:cubicBezTo>
                      <a:pt x="368854" y="1725807"/>
                      <a:pt x="374160" y="1726553"/>
                      <a:pt x="376978" y="1730285"/>
                    </a:cubicBezTo>
                    <a:cubicBezTo>
                      <a:pt x="377020" y="1730340"/>
                      <a:pt x="377060" y="1730394"/>
                      <a:pt x="377100" y="1730449"/>
                    </a:cubicBezTo>
                    <a:lnTo>
                      <a:pt x="377100" y="1730449"/>
                    </a:lnTo>
                    <a:cubicBezTo>
                      <a:pt x="379931" y="1734254"/>
                      <a:pt x="379147" y="1739624"/>
                      <a:pt x="375351" y="1742446"/>
                    </a:cubicBezTo>
                    <a:cubicBezTo>
                      <a:pt x="375327" y="1742464"/>
                      <a:pt x="375304" y="1742482"/>
                      <a:pt x="375280" y="1742500"/>
                    </a:cubicBezTo>
                    <a:lnTo>
                      <a:pt x="375280" y="1742500"/>
                    </a:lnTo>
                    <a:cubicBezTo>
                      <a:pt x="373834" y="1743574"/>
                      <a:pt x="372076" y="1744157"/>
                      <a:pt x="370274" y="1744139"/>
                    </a:cubicBezTo>
                    <a:lnTo>
                      <a:pt x="370274" y="1744139"/>
                    </a:lnTo>
                    <a:cubicBezTo>
                      <a:pt x="367487" y="1744175"/>
                      <a:pt x="364858" y="1742846"/>
                      <a:pt x="363229" y="1740589"/>
                    </a:cubicBezTo>
                    <a:close/>
                    <a:moveTo>
                      <a:pt x="4479628" y="1727154"/>
                    </a:moveTo>
                    <a:cubicBezTo>
                      <a:pt x="4478699" y="1722494"/>
                      <a:pt x="4481703" y="1717942"/>
                      <a:pt x="4486364" y="1716978"/>
                    </a:cubicBezTo>
                    <a:lnTo>
                      <a:pt x="4486364" y="1716978"/>
                    </a:lnTo>
                    <a:cubicBezTo>
                      <a:pt x="4491024" y="1716049"/>
                      <a:pt x="4495556" y="1719053"/>
                      <a:pt x="4496521" y="1723713"/>
                    </a:cubicBezTo>
                    <a:lnTo>
                      <a:pt x="4496521" y="1723713"/>
                    </a:lnTo>
                    <a:cubicBezTo>
                      <a:pt x="4497486" y="1728355"/>
                      <a:pt x="4494519" y="1732888"/>
                      <a:pt x="4489877" y="1733853"/>
                    </a:cubicBezTo>
                    <a:cubicBezTo>
                      <a:pt x="4489859" y="1733853"/>
                      <a:pt x="4489822" y="1733871"/>
                      <a:pt x="4489804" y="1733871"/>
                    </a:cubicBezTo>
                    <a:lnTo>
                      <a:pt x="4489804" y="1733871"/>
                    </a:lnTo>
                    <a:cubicBezTo>
                      <a:pt x="4489240" y="1733981"/>
                      <a:pt x="4488657" y="1734035"/>
                      <a:pt x="4488075" y="1734053"/>
                    </a:cubicBezTo>
                    <a:lnTo>
                      <a:pt x="4488075" y="1734053"/>
                    </a:lnTo>
                    <a:cubicBezTo>
                      <a:pt x="4483960" y="1734053"/>
                      <a:pt x="4480410" y="1731177"/>
                      <a:pt x="4479555" y="1727154"/>
                    </a:cubicBezTo>
                    <a:close/>
                    <a:moveTo>
                      <a:pt x="451447" y="1686922"/>
                    </a:moveTo>
                    <a:cubicBezTo>
                      <a:pt x="449228" y="1682735"/>
                      <a:pt x="450753" y="1677529"/>
                      <a:pt x="454887" y="1675199"/>
                    </a:cubicBezTo>
                    <a:lnTo>
                      <a:pt x="454887" y="1675199"/>
                    </a:lnTo>
                    <a:cubicBezTo>
                      <a:pt x="459100" y="1672941"/>
                      <a:pt x="464346" y="1674525"/>
                      <a:pt x="466611" y="1678730"/>
                    </a:cubicBezTo>
                    <a:lnTo>
                      <a:pt x="466611" y="1678730"/>
                    </a:lnTo>
                    <a:cubicBezTo>
                      <a:pt x="468837" y="1682936"/>
                      <a:pt x="467301" y="1688142"/>
                      <a:pt x="463152" y="1690454"/>
                    </a:cubicBezTo>
                    <a:lnTo>
                      <a:pt x="463152" y="1690454"/>
                    </a:lnTo>
                    <a:cubicBezTo>
                      <a:pt x="461873" y="1691109"/>
                      <a:pt x="460454" y="1691437"/>
                      <a:pt x="459020" y="1691401"/>
                    </a:cubicBezTo>
                    <a:lnTo>
                      <a:pt x="459020" y="1691401"/>
                    </a:lnTo>
                    <a:cubicBezTo>
                      <a:pt x="455845" y="1691419"/>
                      <a:pt x="452914" y="1689689"/>
                      <a:pt x="451374" y="1686922"/>
                    </a:cubicBezTo>
                    <a:close/>
                    <a:moveTo>
                      <a:pt x="542341" y="1637625"/>
                    </a:moveTo>
                    <a:cubicBezTo>
                      <a:pt x="540111" y="1633465"/>
                      <a:pt x="541646" y="1628284"/>
                      <a:pt x="545782" y="1626011"/>
                    </a:cubicBezTo>
                    <a:lnTo>
                      <a:pt x="545782" y="1626011"/>
                    </a:lnTo>
                    <a:cubicBezTo>
                      <a:pt x="549972" y="1623761"/>
                      <a:pt x="555195" y="1625293"/>
                      <a:pt x="557505" y="1629451"/>
                    </a:cubicBezTo>
                    <a:lnTo>
                      <a:pt x="557505" y="1629451"/>
                    </a:lnTo>
                    <a:cubicBezTo>
                      <a:pt x="559735" y="1633646"/>
                      <a:pt x="558208" y="1638852"/>
                      <a:pt x="554065" y="1641175"/>
                    </a:cubicBezTo>
                    <a:lnTo>
                      <a:pt x="554065" y="1641175"/>
                    </a:lnTo>
                    <a:cubicBezTo>
                      <a:pt x="552781" y="1641839"/>
                      <a:pt x="551359" y="1642189"/>
                      <a:pt x="549914" y="1642194"/>
                    </a:cubicBezTo>
                    <a:lnTo>
                      <a:pt x="549914" y="1642194"/>
                    </a:lnTo>
                    <a:cubicBezTo>
                      <a:pt x="546714" y="1642211"/>
                      <a:pt x="543770" y="1640450"/>
                      <a:pt x="542268" y="1637625"/>
                    </a:cubicBezTo>
                    <a:close/>
                    <a:moveTo>
                      <a:pt x="4478335" y="1631345"/>
                    </a:moveTo>
                    <a:cubicBezTo>
                      <a:pt x="4473548" y="1631264"/>
                      <a:pt x="4469743" y="1627330"/>
                      <a:pt x="4469815" y="1622552"/>
                    </a:cubicBezTo>
                    <a:lnTo>
                      <a:pt x="4469815" y="1622552"/>
                    </a:lnTo>
                    <a:cubicBezTo>
                      <a:pt x="4469907" y="1617808"/>
                      <a:pt x="4473820" y="1614034"/>
                      <a:pt x="4478572" y="1614123"/>
                    </a:cubicBezTo>
                    <a:cubicBezTo>
                      <a:pt x="4478572" y="1614123"/>
                      <a:pt x="4478590" y="1614123"/>
                      <a:pt x="4478608" y="1614123"/>
                    </a:cubicBezTo>
                    <a:lnTo>
                      <a:pt x="4478608" y="1614123"/>
                    </a:lnTo>
                    <a:cubicBezTo>
                      <a:pt x="4483305" y="1614163"/>
                      <a:pt x="4487091" y="1618008"/>
                      <a:pt x="4487055" y="1622714"/>
                    </a:cubicBezTo>
                    <a:cubicBezTo>
                      <a:pt x="4487055" y="1622745"/>
                      <a:pt x="4487055" y="1622776"/>
                      <a:pt x="4487055" y="1622807"/>
                    </a:cubicBezTo>
                    <a:lnTo>
                      <a:pt x="4487055" y="1622807"/>
                    </a:lnTo>
                    <a:cubicBezTo>
                      <a:pt x="4486964" y="1627520"/>
                      <a:pt x="4483141" y="1631306"/>
                      <a:pt x="4478427" y="1631345"/>
                    </a:cubicBezTo>
                    <a:lnTo>
                      <a:pt x="4478427" y="1631345"/>
                    </a:lnTo>
                    <a:close/>
                    <a:moveTo>
                      <a:pt x="630141" y="1583358"/>
                    </a:moveTo>
                    <a:cubicBezTo>
                      <a:pt x="627190" y="1579661"/>
                      <a:pt x="627767" y="1574278"/>
                      <a:pt x="631433" y="1571288"/>
                    </a:cubicBezTo>
                    <a:lnTo>
                      <a:pt x="631433" y="1571288"/>
                    </a:lnTo>
                    <a:cubicBezTo>
                      <a:pt x="635167" y="1568312"/>
                      <a:pt x="640608" y="1568926"/>
                      <a:pt x="643584" y="1572661"/>
                    </a:cubicBezTo>
                    <a:cubicBezTo>
                      <a:pt x="643588" y="1572665"/>
                      <a:pt x="643590" y="1572668"/>
                      <a:pt x="643594" y="1572672"/>
                    </a:cubicBezTo>
                    <a:lnTo>
                      <a:pt x="643594" y="1572672"/>
                    </a:lnTo>
                    <a:cubicBezTo>
                      <a:pt x="646548" y="1576360"/>
                      <a:pt x="645953" y="1581745"/>
                      <a:pt x="642265" y="1584700"/>
                    </a:cubicBezTo>
                    <a:cubicBezTo>
                      <a:pt x="642246" y="1584712"/>
                      <a:pt x="642228" y="1584727"/>
                      <a:pt x="642210" y="1584741"/>
                    </a:cubicBezTo>
                    <a:lnTo>
                      <a:pt x="642210" y="1584741"/>
                    </a:lnTo>
                    <a:cubicBezTo>
                      <a:pt x="640697" y="1585948"/>
                      <a:pt x="638811" y="1586591"/>
                      <a:pt x="636876" y="1586562"/>
                    </a:cubicBezTo>
                    <a:lnTo>
                      <a:pt x="636876" y="1586562"/>
                    </a:lnTo>
                    <a:cubicBezTo>
                      <a:pt x="634262" y="1586567"/>
                      <a:pt x="631786" y="1585390"/>
                      <a:pt x="630141" y="1583358"/>
                    </a:cubicBezTo>
                    <a:close/>
                    <a:moveTo>
                      <a:pt x="4489221" y="1528745"/>
                    </a:moveTo>
                    <a:cubicBezTo>
                      <a:pt x="4484598" y="1527598"/>
                      <a:pt x="4481794" y="1522932"/>
                      <a:pt x="4482923" y="1518314"/>
                    </a:cubicBezTo>
                    <a:lnTo>
                      <a:pt x="4482923" y="1518314"/>
                    </a:lnTo>
                    <a:cubicBezTo>
                      <a:pt x="4483979" y="1513719"/>
                      <a:pt x="4488566" y="1510857"/>
                      <a:pt x="4493172" y="1511919"/>
                    </a:cubicBezTo>
                    <a:cubicBezTo>
                      <a:pt x="4493190" y="1511926"/>
                      <a:pt x="4493226" y="1511935"/>
                      <a:pt x="4493263" y="1511942"/>
                    </a:cubicBezTo>
                    <a:lnTo>
                      <a:pt x="4493263" y="1511942"/>
                    </a:lnTo>
                    <a:cubicBezTo>
                      <a:pt x="4497905" y="1513055"/>
                      <a:pt x="4500745" y="1517711"/>
                      <a:pt x="4499634" y="1522346"/>
                    </a:cubicBezTo>
                    <a:cubicBezTo>
                      <a:pt x="4499634" y="1522355"/>
                      <a:pt x="4499634" y="1522364"/>
                      <a:pt x="4499634" y="1522373"/>
                    </a:cubicBezTo>
                    <a:lnTo>
                      <a:pt x="4499634" y="1522373"/>
                    </a:lnTo>
                    <a:cubicBezTo>
                      <a:pt x="4498706" y="1526227"/>
                      <a:pt x="4495247" y="1528934"/>
                      <a:pt x="4491279" y="1528909"/>
                    </a:cubicBezTo>
                    <a:lnTo>
                      <a:pt x="4491279" y="1528909"/>
                    </a:lnTo>
                    <a:cubicBezTo>
                      <a:pt x="4490587" y="1528931"/>
                      <a:pt x="4489895" y="1528869"/>
                      <a:pt x="4489221" y="1528727"/>
                    </a:cubicBezTo>
                    <a:close/>
                    <a:moveTo>
                      <a:pt x="704542" y="1511942"/>
                    </a:moveTo>
                    <a:cubicBezTo>
                      <a:pt x="700833" y="1508964"/>
                      <a:pt x="700242" y="1503545"/>
                      <a:pt x="703220" y="1499837"/>
                    </a:cubicBezTo>
                    <a:cubicBezTo>
                      <a:pt x="703229" y="1499826"/>
                      <a:pt x="703240" y="1499813"/>
                      <a:pt x="703249" y="1499800"/>
                    </a:cubicBezTo>
                    <a:lnTo>
                      <a:pt x="703249" y="1499800"/>
                    </a:lnTo>
                    <a:lnTo>
                      <a:pt x="703249" y="1499800"/>
                    </a:lnTo>
                    <a:lnTo>
                      <a:pt x="703249" y="1499800"/>
                    </a:lnTo>
                    <a:cubicBezTo>
                      <a:pt x="706242" y="1496103"/>
                      <a:pt x="711652" y="1495493"/>
                      <a:pt x="715391" y="1498435"/>
                    </a:cubicBezTo>
                    <a:lnTo>
                      <a:pt x="715391" y="1498435"/>
                    </a:lnTo>
                    <a:cubicBezTo>
                      <a:pt x="719030" y="1501469"/>
                      <a:pt x="719602" y="1506845"/>
                      <a:pt x="716684" y="1510577"/>
                    </a:cubicBezTo>
                    <a:lnTo>
                      <a:pt x="716684" y="1510577"/>
                    </a:lnTo>
                    <a:cubicBezTo>
                      <a:pt x="715049" y="1512609"/>
                      <a:pt x="712575" y="1513783"/>
                      <a:pt x="709967" y="1513763"/>
                    </a:cubicBezTo>
                    <a:lnTo>
                      <a:pt x="709967" y="1513763"/>
                    </a:lnTo>
                    <a:cubicBezTo>
                      <a:pt x="708019" y="1513783"/>
                      <a:pt x="706124" y="1513135"/>
                      <a:pt x="704596" y="1511924"/>
                    </a:cubicBezTo>
                    <a:close/>
                    <a:moveTo>
                      <a:pt x="4522499" y="1431024"/>
                    </a:moveTo>
                    <a:cubicBezTo>
                      <a:pt x="4518221" y="1428947"/>
                      <a:pt x="4516437" y="1423795"/>
                      <a:pt x="4518512" y="1419517"/>
                    </a:cubicBezTo>
                    <a:cubicBezTo>
                      <a:pt x="4518512" y="1419506"/>
                      <a:pt x="4518531" y="1419494"/>
                      <a:pt x="4518531" y="1419483"/>
                    </a:cubicBezTo>
                    <a:lnTo>
                      <a:pt x="4518531" y="1419483"/>
                    </a:lnTo>
                    <a:cubicBezTo>
                      <a:pt x="4520587" y="1415226"/>
                      <a:pt x="4525703" y="1413439"/>
                      <a:pt x="4529963" y="1415492"/>
                    </a:cubicBezTo>
                    <a:cubicBezTo>
                      <a:pt x="4529963" y="1415499"/>
                      <a:pt x="4529981" y="1415507"/>
                      <a:pt x="4529999" y="1415514"/>
                    </a:cubicBezTo>
                    <a:lnTo>
                      <a:pt x="4529999" y="1415514"/>
                    </a:lnTo>
                    <a:cubicBezTo>
                      <a:pt x="4534277" y="1417613"/>
                      <a:pt x="4536061" y="1422785"/>
                      <a:pt x="4533968" y="1427074"/>
                    </a:cubicBezTo>
                    <a:lnTo>
                      <a:pt x="4533968" y="1427074"/>
                    </a:lnTo>
                    <a:cubicBezTo>
                      <a:pt x="4532493" y="1430014"/>
                      <a:pt x="4529508" y="1431874"/>
                      <a:pt x="4526213" y="1431880"/>
                    </a:cubicBezTo>
                    <a:lnTo>
                      <a:pt x="4526213" y="1431880"/>
                    </a:lnTo>
                    <a:cubicBezTo>
                      <a:pt x="4524920" y="1431883"/>
                      <a:pt x="4523664" y="1431590"/>
                      <a:pt x="4522499" y="1431024"/>
                    </a:cubicBezTo>
                    <a:close/>
                    <a:moveTo>
                      <a:pt x="761794" y="1426036"/>
                    </a:moveTo>
                    <a:cubicBezTo>
                      <a:pt x="757520" y="1423952"/>
                      <a:pt x="755745" y="1418796"/>
                      <a:pt x="757831" y="1414522"/>
                    </a:cubicBezTo>
                    <a:cubicBezTo>
                      <a:pt x="757835" y="1414513"/>
                      <a:pt x="757840" y="1414504"/>
                      <a:pt x="757844" y="1414495"/>
                    </a:cubicBezTo>
                    <a:lnTo>
                      <a:pt x="757844" y="1414495"/>
                    </a:lnTo>
                    <a:cubicBezTo>
                      <a:pt x="759961" y="1410239"/>
                      <a:pt x="765122" y="1408496"/>
                      <a:pt x="769385" y="1410599"/>
                    </a:cubicBezTo>
                    <a:lnTo>
                      <a:pt x="769385" y="1410599"/>
                    </a:lnTo>
                    <a:cubicBezTo>
                      <a:pt x="773649" y="1412718"/>
                      <a:pt x="775411" y="1417873"/>
                      <a:pt x="773336" y="1422159"/>
                    </a:cubicBezTo>
                    <a:lnTo>
                      <a:pt x="773336" y="1422159"/>
                    </a:lnTo>
                    <a:cubicBezTo>
                      <a:pt x="771854" y="1425068"/>
                      <a:pt x="768863" y="1426897"/>
                      <a:pt x="765599" y="1426892"/>
                    </a:cubicBezTo>
                    <a:lnTo>
                      <a:pt x="765599" y="1426892"/>
                    </a:lnTo>
                    <a:cubicBezTo>
                      <a:pt x="764283" y="1426895"/>
                      <a:pt x="762983" y="1426602"/>
                      <a:pt x="761794" y="1426036"/>
                    </a:cubicBezTo>
                    <a:close/>
                    <a:moveTo>
                      <a:pt x="4572961" y="1340804"/>
                    </a:moveTo>
                    <a:cubicBezTo>
                      <a:pt x="4568847" y="1338428"/>
                      <a:pt x="4567445" y="1333170"/>
                      <a:pt x="4569830" y="1329064"/>
                    </a:cubicBezTo>
                    <a:cubicBezTo>
                      <a:pt x="4569830" y="1329051"/>
                      <a:pt x="4569849" y="1329038"/>
                      <a:pt x="4569849" y="1329025"/>
                    </a:cubicBezTo>
                    <a:lnTo>
                      <a:pt x="4569849" y="1329025"/>
                    </a:lnTo>
                    <a:cubicBezTo>
                      <a:pt x="4570358" y="1328228"/>
                      <a:pt x="4570977" y="1327500"/>
                      <a:pt x="4571669" y="1326859"/>
                    </a:cubicBezTo>
                    <a:lnTo>
                      <a:pt x="4571669" y="1326859"/>
                    </a:lnTo>
                    <a:cubicBezTo>
                      <a:pt x="4571851" y="1325942"/>
                      <a:pt x="4572197" y="1325064"/>
                      <a:pt x="4572688" y="1324274"/>
                    </a:cubicBezTo>
                    <a:lnTo>
                      <a:pt x="4572688" y="1324274"/>
                    </a:lnTo>
                    <a:cubicBezTo>
                      <a:pt x="4575036" y="1320142"/>
                      <a:pt x="4580261" y="1318678"/>
                      <a:pt x="4584412" y="1320997"/>
                    </a:cubicBezTo>
                    <a:lnTo>
                      <a:pt x="4584412" y="1320997"/>
                    </a:lnTo>
                    <a:cubicBezTo>
                      <a:pt x="4588544" y="1323376"/>
                      <a:pt x="4589982" y="1328661"/>
                      <a:pt x="4587597" y="1332803"/>
                    </a:cubicBezTo>
                    <a:cubicBezTo>
                      <a:pt x="4587597" y="1332805"/>
                      <a:pt x="4587597" y="1332808"/>
                      <a:pt x="4587597" y="1332812"/>
                    </a:cubicBezTo>
                    <a:lnTo>
                      <a:pt x="4587597" y="1332812"/>
                    </a:lnTo>
                    <a:cubicBezTo>
                      <a:pt x="4587142" y="1333667"/>
                      <a:pt x="4586524" y="1334423"/>
                      <a:pt x="4585777" y="1335033"/>
                    </a:cubicBezTo>
                    <a:lnTo>
                      <a:pt x="4585777" y="1335033"/>
                    </a:lnTo>
                    <a:cubicBezTo>
                      <a:pt x="4585595" y="1336008"/>
                      <a:pt x="4585249" y="1336946"/>
                      <a:pt x="4584740" y="1337800"/>
                    </a:cubicBezTo>
                    <a:lnTo>
                      <a:pt x="4584740" y="1337800"/>
                    </a:lnTo>
                    <a:cubicBezTo>
                      <a:pt x="4583174" y="1340399"/>
                      <a:pt x="4580370" y="1341998"/>
                      <a:pt x="4577330" y="1342023"/>
                    </a:cubicBezTo>
                    <a:lnTo>
                      <a:pt x="4577330" y="1342023"/>
                    </a:lnTo>
                    <a:cubicBezTo>
                      <a:pt x="4575783" y="1342049"/>
                      <a:pt x="4574272" y="1341625"/>
                      <a:pt x="4572961" y="1340804"/>
                    </a:cubicBezTo>
                    <a:close/>
                    <a:moveTo>
                      <a:pt x="799022" y="1329881"/>
                    </a:moveTo>
                    <a:cubicBezTo>
                      <a:pt x="794395" y="1328692"/>
                      <a:pt x="791586" y="1323999"/>
                      <a:pt x="792723" y="1319359"/>
                    </a:cubicBezTo>
                    <a:lnTo>
                      <a:pt x="792723" y="1319359"/>
                    </a:lnTo>
                    <a:cubicBezTo>
                      <a:pt x="793896" y="1314764"/>
                      <a:pt x="798545" y="1311964"/>
                      <a:pt x="803155" y="1313078"/>
                    </a:cubicBezTo>
                    <a:lnTo>
                      <a:pt x="803155" y="1313078"/>
                    </a:lnTo>
                    <a:cubicBezTo>
                      <a:pt x="807780" y="1314227"/>
                      <a:pt x="810596" y="1318909"/>
                      <a:pt x="809448" y="1323533"/>
                    </a:cubicBezTo>
                    <a:cubicBezTo>
                      <a:pt x="809444" y="1323550"/>
                      <a:pt x="809439" y="1323566"/>
                      <a:pt x="809435" y="1323582"/>
                    </a:cubicBezTo>
                    <a:lnTo>
                      <a:pt x="809435" y="1323582"/>
                    </a:lnTo>
                    <a:cubicBezTo>
                      <a:pt x="808472" y="1327398"/>
                      <a:pt x="805031" y="1330065"/>
                      <a:pt x="801097" y="1330045"/>
                    </a:cubicBezTo>
                    <a:lnTo>
                      <a:pt x="801097" y="1330045"/>
                    </a:lnTo>
                    <a:cubicBezTo>
                      <a:pt x="800402" y="1330072"/>
                      <a:pt x="799705" y="1330018"/>
                      <a:pt x="799022" y="1329881"/>
                    </a:cubicBezTo>
                    <a:close/>
                    <a:moveTo>
                      <a:pt x="4619401" y="1242500"/>
                    </a:moveTo>
                    <a:cubicBezTo>
                      <a:pt x="4614850" y="1241044"/>
                      <a:pt x="4612319" y="1236167"/>
                      <a:pt x="4613776" y="1231609"/>
                    </a:cubicBezTo>
                    <a:cubicBezTo>
                      <a:pt x="4613794" y="1231598"/>
                      <a:pt x="4613794" y="1231588"/>
                      <a:pt x="4613794" y="1231578"/>
                    </a:cubicBezTo>
                    <a:lnTo>
                      <a:pt x="4613794" y="1231578"/>
                    </a:lnTo>
                    <a:cubicBezTo>
                      <a:pt x="4615323" y="1227072"/>
                      <a:pt x="4620202" y="1224636"/>
                      <a:pt x="4624716" y="1226116"/>
                    </a:cubicBezTo>
                    <a:lnTo>
                      <a:pt x="4624716" y="1226116"/>
                    </a:lnTo>
                    <a:cubicBezTo>
                      <a:pt x="4629231" y="1227533"/>
                      <a:pt x="4631725" y="1232335"/>
                      <a:pt x="4630323" y="1236842"/>
                    </a:cubicBezTo>
                    <a:cubicBezTo>
                      <a:pt x="4630305" y="1236853"/>
                      <a:pt x="4630305" y="1236864"/>
                      <a:pt x="4630305" y="1236875"/>
                    </a:cubicBezTo>
                    <a:lnTo>
                      <a:pt x="4630305" y="1236875"/>
                    </a:lnTo>
                    <a:cubicBezTo>
                      <a:pt x="4629158" y="1240480"/>
                      <a:pt x="4625827" y="1242928"/>
                      <a:pt x="4622040" y="1242919"/>
                    </a:cubicBezTo>
                    <a:lnTo>
                      <a:pt x="4622040" y="1242919"/>
                    </a:lnTo>
                    <a:cubicBezTo>
                      <a:pt x="4621148" y="1242886"/>
                      <a:pt x="4620256" y="1242720"/>
                      <a:pt x="4619401" y="1242427"/>
                    </a:cubicBezTo>
                    <a:close/>
                    <a:moveTo>
                      <a:pt x="814696" y="1227937"/>
                    </a:moveTo>
                    <a:cubicBezTo>
                      <a:pt x="809939" y="1227778"/>
                      <a:pt x="806200" y="1223812"/>
                      <a:pt x="806322" y="1219053"/>
                    </a:cubicBezTo>
                    <a:lnTo>
                      <a:pt x="806322" y="1219053"/>
                    </a:lnTo>
                    <a:cubicBezTo>
                      <a:pt x="806420" y="1214338"/>
                      <a:pt x="810322" y="1210597"/>
                      <a:pt x="815036" y="1210695"/>
                    </a:cubicBezTo>
                    <a:cubicBezTo>
                      <a:pt x="815062" y="1210695"/>
                      <a:pt x="815089" y="1210697"/>
                      <a:pt x="815115" y="1210697"/>
                    </a:cubicBezTo>
                    <a:lnTo>
                      <a:pt x="815115" y="1210697"/>
                    </a:lnTo>
                    <a:cubicBezTo>
                      <a:pt x="819870" y="1210807"/>
                      <a:pt x="823643" y="1214735"/>
                      <a:pt x="823561" y="1219490"/>
                    </a:cubicBezTo>
                    <a:lnTo>
                      <a:pt x="823561" y="1219490"/>
                    </a:lnTo>
                    <a:cubicBezTo>
                      <a:pt x="823443" y="1224168"/>
                      <a:pt x="819631" y="1227909"/>
                      <a:pt x="814951" y="1227937"/>
                    </a:cubicBezTo>
                    <a:lnTo>
                      <a:pt x="814696" y="1227937"/>
                    </a:lnTo>
                    <a:close/>
                    <a:moveTo>
                      <a:pt x="4641865" y="1141776"/>
                    </a:moveTo>
                    <a:cubicBezTo>
                      <a:pt x="4637168" y="1141364"/>
                      <a:pt x="4633691" y="1137223"/>
                      <a:pt x="4634110" y="1132524"/>
                    </a:cubicBezTo>
                    <a:cubicBezTo>
                      <a:pt x="4634110" y="1132508"/>
                      <a:pt x="4634110" y="1132490"/>
                      <a:pt x="4634110" y="1132473"/>
                    </a:cubicBezTo>
                    <a:lnTo>
                      <a:pt x="4634110" y="1132473"/>
                    </a:lnTo>
                    <a:cubicBezTo>
                      <a:pt x="4634547" y="1127720"/>
                      <a:pt x="4638752" y="1124216"/>
                      <a:pt x="4643503" y="1124627"/>
                    </a:cubicBezTo>
                    <a:lnTo>
                      <a:pt x="4643503" y="1124627"/>
                    </a:lnTo>
                    <a:cubicBezTo>
                      <a:pt x="4648218" y="1125060"/>
                      <a:pt x="4651713" y="1129209"/>
                      <a:pt x="4651331" y="1133930"/>
                    </a:cubicBezTo>
                    <a:lnTo>
                      <a:pt x="4651331" y="1133930"/>
                    </a:lnTo>
                    <a:cubicBezTo>
                      <a:pt x="4650912" y="1138388"/>
                      <a:pt x="4647199" y="1141812"/>
                      <a:pt x="4642720" y="1141867"/>
                    </a:cubicBezTo>
                    <a:lnTo>
                      <a:pt x="4642720" y="1141867"/>
                    </a:lnTo>
                    <a:cubicBezTo>
                      <a:pt x="4642320" y="1141848"/>
                      <a:pt x="4642065" y="1141703"/>
                      <a:pt x="4641792" y="1141703"/>
                    </a:cubicBezTo>
                    <a:close/>
                    <a:moveTo>
                      <a:pt x="797547" y="1118183"/>
                    </a:moveTo>
                    <a:lnTo>
                      <a:pt x="797547" y="1118183"/>
                    </a:lnTo>
                    <a:cubicBezTo>
                      <a:pt x="796696" y="1113513"/>
                      <a:pt x="799712" y="1109011"/>
                      <a:pt x="804356" y="1108025"/>
                    </a:cubicBezTo>
                    <a:lnTo>
                      <a:pt x="804356" y="1108025"/>
                    </a:lnTo>
                    <a:cubicBezTo>
                      <a:pt x="809034" y="1107151"/>
                      <a:pt x="813555" y="1110175"/>
                      <a:pt x="814532" y="1114833"/>
                    </a:cubicBezTo>
                    <a:lnTo>
                      <a:pt x="814532" y="1114833"/>
                    </a:lnTo>
                    <a:cubicBezTo>
                      <a:pt x="815395" y="1119506"/>
                      <a:pt x="812373" y="1124014"/>
                      <a:pt x="807724" y="1124991"/>
                    </a:cubicBezTo>
                    <a:lnTo>
                      <a:pt x="807724" y="1124991"/>
                    </a:lnTo>
                    <a:cubicBezTo>
                      <a:pt x="807150" y="1125068"/>
                      <a:pt x="806573" y="1125097"/>
                      <a:pt x="805994" y="1125082"/>
                    </a:cubicBezTo>
                    <a:lnTo>
                      <a:pt x="805994" y="1125082"/>
                    </a:lnTo>
                    <a:cubicBezTo>
                      <a:pt x="801913" y="1125037"/>
                      <a:pt x="798407" y="1122173"/>
                      <a:pt x="797547" y="1118183"/>
                    </a:cubicBezTo>
                    <a:close/>
                    <a:moveTo>
                      <a:pt x="4631379" y="1031330"/>
                    </a:moveTo>
                    <a:lnTo>
                      <a:pt x="4631379" y="1031330"/>
                    </a:lnTo>
                    <a:cubicBezTo>
                      <a:pt x="4630669" y="1026679"/>
                      <a:pt x="4633873" y="1022335"/>
                      <a:pt x="4638515" y="1021629"/>
                    </a:cubicBezTo>
                    <a:cubicBezTo>
                      <a:pt x="4638570" y="1021622"/>
                      <a:pt x="4638606" y="1021614"/>
                      <a:pt x="4638661" y="1021609"/>
                    </a:cubicBezTo>
                    <a:lnTo>
                      <a:pt x="4638661" y="1021609"/>
                    </a:lnTo>
                    <a:cubicBezTo>
                      <a:pt x="4643339" y="1020919"/>
                      <a:pt x="4647708" y="1024157"/>
                      <a:pt x="4648400" y="1028841"/>
                    </a:cubicBezTo>
                    <a:cubicBezTo>
                      <a:pt x="4648400" y="1028858"/>
                      <a:pt x="4648400" y="1028874"/>
                      <a:pt x="4648400" y="1028891"/>
                    </a:cubicBezTo>
                    <a:lnTo>
                      <a:pt x="4648400" y="1028891"/>
                    </a:lnTo>
                    <a:cubicBezTo>
                      <a:pt x="4649092" y="1033575"/>
                      <a:pt x="4645852" y="1037933"/>
                      <a:pt x="4641173" y="1038623"/>
                    </a:cubicBezTo>
                    <a:cubicBezTo>
                      <a:pt x="4641155" y="1038624"/>
                      <a:pt x="4641137" y="1038628"/>
                      <a:pt x="4641118" y="1038630"/>
                    </a:cubicBezTo>
                    <a:lnTo>
                      <a:pt x="4641118" y="1038630"/>
                    </a:lnTo>
                    <a:cubicBezTo>
                      <a:pt x="4640718" y="1038675"/>
                      <a:pt x="4640299" y="1038675"/>
                      <a:pt x="4639899" y="1038630"/>
                    </a:cubicBezTo>
                    <a:lnTo>
                      <a:pt x="4639899" y="1038630"/>
                    </a:lnTo>
                    <a:cubicBezTo>
                      <a:pt x="4635620" y="1038628"/>
                      <a:pt x="4631980" y="1035479"/>
                      <a:pt x="4631379" y="1031239"/>
                    </a:cubicBezTo>
                    <a:close/>
                    <a:moveTo>
                      <a:pt x="769986" y="1019443"/>
                    </a:moveTo>
                    <a:cubicBezTo>
                      <a:pt x="768606" y="1014873"/>
                      <a:pt x="771188" y="1010049"/>
                      <a:pt x="775757" y="1008666"/>
                    </a:cubicBezTo>
                    <a:lnTo>
                      <a:pt x="775757" y="1008666"/>
                    </a:lnTo>
                    <a:cubicBezTo>
                      <a:pt x="780299" y="1007260"/>
                      <a:pt x="785123" y="1009803"/>
                      <a:pt x="786529" y="1014345"/>
                    </a:cubicBezTo>
                    <a:cubicBezTo>
                      <a:pt x="786530" y="1014351"/>
                      <a:pt x="786532" y="1014358"/>
                      <a:pt x="786534" y="1014364"/>
                    </a:cubicBezTo>
                    <a:lnTo>
                      <a:pt x="786534" y="1014364"/>
                    </a:lnTo>
                    <a:cubicBezTo>
                      <a:pt x="787901" y="1018933"/>
                      <a:pt x="785311" y="1023746"/>
                      <a:pt x="780745" y="1025122"/>
                    </a:cubicBezTo>
                    <a:lnTo>
                      <a:pt x="780745" y="1025122"/>
                    </a:lnTo>
                    <a:cubicBezTo>
                      <a:pt x="779938" y="1025377"/>
                      <a:pt x="779096" y="1025494"/>
                      <a:pt x="778251" y="1025468"/>
                    </a:cubicBezTo>
                    <a:lnTo>
                      <a:pt x="778251" y="1025468"/>
                    </a:lnTo>
                    <a:cubicBezTo>
                      <a:pt x="774466" y="1025508"/>
                      <a:pt x="771106" y="1023058"/>
                      <a:pt x="769986" y="1019443"/>
                    </a:cubicBezTo>
                    <a:close/>
                    <a:moveTo>
                      <a:pt x="4606239" y="933190"/>
                    </a:moveTo>
                    <a:lnTo>
                      <a:pt x="4606239" y="933190"/>
                    </a:lnTo>
                    <a:cubicBezTo>
                      <a:pt x="4604546" y="928736"/>
                      <a:pt x="4606785" y="923759"/>
                      <a:pt x="4611245" y="922068"/>
                    </a:cubicBezTo>
                    <a:lnTo>
                      <a:pt x="4611245" y="922068"/>
                    </a:lnTo>
                    <a:cubicBezTo>
                      <a:pt x="4615723" y="920420"/>
                      <a:pt x="4620675" y="922688"/>
                      <a:pt x="4622368" y="927147"/>
                    </a:cubicBezTo>
                    <a:lnTo>
                      <a:pt x="4622368" y="927147"/>
                    </a:lnTo>
                    <a:cubicBezTo>
                      <a:pt x="4623988" y="931623"/>
                      <a:pt x="4621713" y="936569"/>
                      <a:pt x="4617271" y="938269"/>
                    </a:cubicBezTo>
                    <a:lnTo>
                      <a:pt x="4617271" y="938269"/>
                    </a:lnTo>
                    <a:cubicBezTo>
                      <a:pt x="4616306" y="938614"/>
                      <a:pt x="4615286" y="938786"/>
                      <a:pt x="4614249" y="938779"/>
                    </a:cubicBezTo>
                    <a:lnTo>
                      <a:pt x="4614249" y="938779"/>
                    </a:lnTo>
                    <a:cubicBezTo>
                      <a:pt x="4610681" y="938777"/>
                      <a:pt x="4607477" y="936547"/>
                      <a:pt x="4606239" y="933190"/>
                    </a:cubicBezTo>
                    <a:close/>
                    <a:moveTo>
                      <a:pt x="739858" y="920447"/>
                    </a:moveTo>
                    <a:cubicBezTo>
                      <a:pt x="738453" y="915904"/>
                      <a:pt x="740996" y="911081"/>
                      <a:pt x="745538" y="909676"/>
                    </a:cubicBezTo>
                    <a:cubicBezTo>
                      <a:pt x="745543" y="909674"/>
                      <a:pt x="745550" y="909672"/>
                      <a:pt x="745556" y="909670"/>
                    </a:cubicBezTo>
                    <a:lnTo>
                      <a:pt x="745556" y="909670"/>
                    </a:lnTo>
                    <a:cubicBezTo>
                      <a:pt x="750098" y="908296"/>
                      <a:pt x="754900" y="910839"/>
                      <a:pt x="756315" y="915368"/>
                    </a:cubicBezTo>
                    <a:lnTo>
                      <a:pt x="756315" y="915368"/>
                    </a:lnTo>
                    <a:cubicBezTo>
                      <a:pt x="757691" y="919905"/>
                      <a:pt x="755157" y="924704"/>
                      <a:pt x="750635" y="926127"/>
                    </a:cubicBezTo>
                    <a:lnTo>
                      <a:pt x="750635" y="926127"/>
                    </a:lnTo>
                    <a:cubicBezTo>
                      <a:pt x="749798" y="926395"/>
                      <a:pt x="748927" y="926542"/>
                      <a:pt x="748050" y="926564"/>
                    </a:cubicBezTo>
                    <a:lnTo>
                      <a:pt x="748050" y="926564"/>
                    </a:lnTo>
                    <a:cubicBezTo>
                      <a:pt x="744314" y="926542"/>
                      <a:pt x="741023" y="924105"/>
                      <a:pt x="739913" y="920538"/>
                    </a:cubicBezTo>
                    <a:close/>
                    <a:moveTo>
                      <a:pt x="4560546" y="842733"/>
                    </a:moveTo>
                    <a:cubicBezTo>
                      <a:pt x="4557961" y="838712"/>
                      <a:pt x="4559108" y="833349"/>
                      <a:pt x="4563131" y="830755"/>
                    </a:cubicBezTo>
                    <a:lnTo>
                      <a:pt x="4563131" y="830755"/>
                    </a:lnTo>
                    <a:cubicBezTo>
                      <a:pt x="4567136" y="828192"/>
                      <a:pt x="4572451" y="829348"/>
                      <a:pt x="4575019" y="833340"/>
                    </a:cubicBezTo>
                    <a:lnTo>
                      <a:pt x="4575019" y="833340"/>
                    </a:lnTo>
                    <a:cubicBezTo>
                      <a:pt x="4577604" y="837297"/>
                      <a:pt x="4576475" y="842598"/>
                      <a:pt x="4572524" y="845180"/>
                    </a:cubicBezTo>
                    <a:cubicBezTo>
                      <a:pt x="4572506" y="845196"/>
                      <a:pt x="4572470" y="845211"/>
                      <a:pt x="4572451" y="845227"/>
                    </a:cubicBezTo>
                    <a:lnTo>
                      <a:pt x="4572451" y="845227"/>
                    </a:lnTo>
                    <a:cubicBezTo>
                      <a:pt x="4571068" y="846147"/>
                      <a:pt x="4569448" y="846629"/>
                      <a:pt x="4567791" y="846611"/>
                    </a:cubicBezTo>
                    <a:lnTo>
                      <a:pt x="4567791" y="846611"/>
                    </a:lnTo>
                    <a:cubicBezTo>
                      <a:pt x="4564879" y="846618"/>
                      <a:pt x="4562148" y="845162"/>
                      <a:pt x="4560546" y="842733"/>
                    </a:cubicBezTo>
                    <a:close/>
                    <a:moveTo>
                      <a:pt x="709839" y="821452"/>
                    </a:moveTo>
                    <a:cubicBezTo>
                      <a:pt x="708490" y="816912"/>
                      <a:pt x="711077" y="812139"/>
                      <a:pt x="715615" y="810792"/>
                    </a:cubicBezTo>
                    <a:cubicBezTo>
                      <a:pt x="715644" y="810783"/>
                      <a:pt x="715674" y="810774"/>
                      <a:pt x="715701" y="810766"/>
                    </a:cubicBezTo>
                    <a:lnTo>
                      <a:pt x="715701" y="810766"/>
                    </a:lnTo>
                    <a:cubicBezTo>
                      <a:pt x="720294" y="809459"/>
                      <a:pt x="725078" y="812121"/>
                      <a:pt x="726385" y="816714"/>
                    </a:cubicBezTo>
                    <a:cubicBezTo>
                      <a:pt x="726387" y="816716"/>
                      <a:pt x="726387" y="816717"/>
                      <a:pt x="726387" y="816719"/>
                    </a:cubicBezTo>
                    <a:lnTo>
                      <a:pt x="726387" y="816719"/>
                    </a:lnTo>
                    <a:cubicBezTo>
                      <a:pt x="727652" y="821305"/>
                      <a:pt x="725000" y="826056"/>
                      <a:pt x="720434" y="827387"/>
                    </a:cubicBezTo>
                    <a:lnTo>
                      <a:pt x="720434" y="827387"/>
                    </a:lnTo>
                    <a:cubicBezTo>
                      <a:pt x="719679" y="827591"/>
                      <a:pt x="718903" y="827707"/>
                      <a:pt x="718122" y="827733"/>
                    </a:cubicBezTo>
                    <a:lnTo>
                      <a:pt x="718122" y="827733"/>
                    </a:lnTo>
                    <a:cubicBezTo>
                      <a:pt x="714259" y="827749"/>
                      <a:pt x="710866" y="825175"/>
                      <a:pt x="709839" y="821452"/>
                    </a:cubicBezTo>
                    <a:close/>
                    <a:moveTo>
                      <a:pt x="4496885" y="763799"/>
                    </a:moveTo>
                    <a:cubicBezTo>
                      <a:pt x="4493536" y="760470"/>
                      <a:pt x="4493518" y="755052"/>
                      <a:pt x="4496849" y="751699"/>
                    </a:cubicBezTo>
                    <a:cubicBezTo>
                      <a:pt x="4496849" y="751684"/>
                      <a:pt x="4496867" y="751672"/>
                      <a:pt x="4496885" y="751657"/>
                    </a:cubicBezTo>
                    <a:lnTo>
                      <a:pt x="4496885" y="751657"/>
                    </a:lnTo>
                    <a:cubicBezTo>
                      <a:pt x="4500271" y="748307"/>
                      <a:pt x="4505733" y="748307"/>
                      <a:pt x="4509119" y="751657"/>
                    </a:cubicBezTo>
                    <a:lnTo>
                      <a:pt x="4509119" y="751657"/>
                    </a:lnTo>
                    <a:cubicBezTo>
                      <a:pt x="4512377" y="755085"/>
                      <a:pt x="4512377" y="760462"/>
                      <a:pt x="4509119" y="763890"/>
                    </a:cubicBezTo>
                    <a:lnTo>
                      <a:pt x="4509119" y="763890"/>
                    </a:lnTo>
                    <a:cubicBezTo>
                      <a:pt x="4507462" y="765467"/>
                      <a:pt x="4505277" y="766359"/>
                      <a:pt x="4503002" y="766384"/>
                    </a:cubicBezTo>
                    <a:lnTo>
                      <a:pt x="4503002" y="766384"/>
                    </a:lnTo>
                    <a:cubicBezTo>
                      <a:pt x="4500690" y="766388"/>
                      <a:pt x="4498487" y="765454"/>
                      <a:pt x="4496885" y="763799"/>
                    </a:cubicBezTo>
                    <a:close/>
                    <a:moveTo>
                      <a:pt x="3628320" y="752276"/>
                    </a:moveTo>
                    <a:cubicBezTo>
                      <a:pt x="3623569" y="751983"/>
                      <a:pt x="3619947" y="747921"/>
                      <a:pt x="3620201" y="743174"/>
                    </a:cubicBezTo>
                    <a:lnTo>
                      <a:pt x="3620201" y="743174"/>
                    </a:lnTo>
                    <a:cubicBezTo>
                      <a:pt x="3620456" y="738426"/>
                      <a:pt x="3624534" y="734789"/>
                      <a:pt x="3629267" y="735053"/>
                    </a:cubicBezTo>
                    <a:cubicBezTo>
                      <a:pt x="3629285" y="735053"/>
                      <a:pt x="3629285" y="735055"/>
                      <a:pt x="3629304" y="735055"/>
                    </a:cubicBezTo>
                    <a:lnTo>
                      <a:pt x="3629304" y="735055"/>
                    </a:lnTo>
                    <a:cubicBezTo>
                      <a:pt x="3634055" y="735328"/>
                      <a:pt x="3637678" y="739398"/>
                      <a:pt x="3637405" y="744146"/>
                    </a:cubicBezTo>
                    <a:cubicBezTo>
                      <a:pt x="3637405" y="744149"/>
                      <a:pt x="3637405" y="744153"/>
                      <a:pt x="3637405" y="744157"/>
                    </a:cubicBezTo>
                    <a:lnTo>
                      <a:pt x="3637405" y="744157"/>
                    </a:lnTo>
                    <a:cubicBezTo>
                      <a:pt x="3637150" y="748717"/>
                      <a:pt x="3633363" y="752274"/>
                      <a:pt x="3628794" y="752258"/>
                    </a:cubicBezTo>
                    <a:lnTo>
                      <a:pt x="3628375" y="752258"/>
                    </a:lnTo>
                    <a:close/>
                    <a:moveTo>
                      <a:pt x="3723256" y="739533"/>
                    </a:moveTo>
                    <a:cubicBezTo>
                      <a:pt x="3722492" y="734831"/>
                      <a:pt x="3725659" y="730391"/>
                      <a:pt x="3730374" y="729619"/>
                    </a:cubicBezTo>
                    <a:cubicBezTo>
                      <a:pt x="3730392" y="729615"/>
                      <a:pt x="3730392" y="729613"/>
                      <a:pt x="3730410" y="729612"/>
                    </a:cubicBezTo>
                    <a:lnTo>
                      <a:pt x="3730410" y="729612"/>
                    </a:lnTo>
                    <a:cubicBezTo>
                      <a:pt x="3735089" y="728865"/>
                      <a:pt x="3739513" y="732020"/>
                      <a:pt x="3740314" y="736693"/>
                    </a:cubicBezTo>
                    <a:lnTo>
                      <a:pt x="3740314" y="736693"/>
                    </a:lnTo>
                    <a:cubicBezTo>
                      <a:pt x="3741096" y="741351"/>
                      <a:pt x="3737965" y="745768"/>
                      <a:pt x="3733305" y="746554"/>
                    </a:cubicBezTo>
                    <a:cubicBezTo>
                      <a:pt x="3733250" y="746563"/>
                      <a:pt x="3733214" y="746571"/>
                      <a:pt x="3733159" y="746578"/>
                    </a:cubicBezTo>
                    <a:lnTo>
                      <a:pt x="3733159" y="746578"/>
                    </a:lnTo>
                    <a:cubicBezTo>
                      <a:pt x="3732722" y="746698"/>
                      <a:pt x="3732249" y="746760"/>
                      <a:pt x="3731794" y="746760"/>
                    </a:cubicBezTo>
                    <a:lnTo>
                      <a:pt x="3731794" y="746760"/>
                    </a:lnTo>
                    <a:cubicBezTo>
                      <a:pt x="3727607" y="746685"/>
                      <a:pt x="3724057" y="743656"/>
                      <a:pt x="3723329" y="739533"/>
                    </a:cubicBezTo>
                    <a:close/>
                    <a:moveTo>
                      <a:pt x="3524829" y="734873"/>
                    </a:moveTo>
                    <a:lnTo>
                      <a:pt x="3524829" y="734873"/>
                    </a:lnTo>
                    <a:cubicBezTo>
                      <a:pt x="3520223" y="733564"/>
                      <a:pt x="3517547" y="728798"/>
                      <a:pt x="3518803" y="724187"/>
                    </a:cubicBezTo>
                    <a:lnTo>
                      <a:pt x="3518803" y="724187"/>
                    </a:lnTo>
                    <a:cubicBezTo>
                      <a:pt x="3520114" y="719603"/>
                      <a:pt x="3524884" y="716941"/>
                      <a:pt x="3529453" y="718245"/>
                    </a:cubicBezTo>
                    <a:cubicBezTo>
                      <a:pt x="3529471" y="718247"/>
                      <a:pt x="3529471" y="718250"/>
                      <a:pt x="3529489" y="718252"/>
                    </a:cubicBezTo>
                    <a:lnTo>
                      <a:pt x="3529489" y="718252"/>
                    </a:lnTo>
                    <a:cubicBezTo>
                      <a:pt x="3534059" y="719523"/>
                      <a:pt x="3536716" y="724252"/>
                      <a:pt x="3535442" y="728814"/>
                    </a:cubicBezTo>
                    <a:cubicBezTo>
                      <a:pt x="3535442" y="728818"/>
                      <a:pt x="3535442" y="728823"/>
                      <a:pt x="3535442" y="728829"/>
                    </a:cubicBezTo>
                    <a:lnTo>
                      <a:pt x="3535442" y="728829"/>
                    </a:lnTo>
                    <a:cubicBezTo>
                      <a:pt x="3534368" y="732526"/>
                      <a:pt x="3531000" y="735086"/>
                      <a:pt x="3527159" y="735127"/>
                    </a:cubicBezTo>
                    <a:lnTo>
                      <a:pt x="3527159" y="735127"/>
                    </a:lnTo>
                    <a:cubicBezTo>
                      <a:pt x="3526340" y="735198"/>
                      <a:pt x="3525521" y="735138"/>
                      <a:pt x="3524738" y="734945"/>
                    </a:cubicBezTo>
                    <a:close/>
                    <a:moveTo>
                      <a:pt x="691580" y="718052"/>
                    </a:moveTo>
                    <a:cubicBezTo>
                      <a:pt x="691229" y="713319"/>
                      <a:pt x="694779" y="709197"/>
                      <a:pt x="699512" y="708846"/>
                    </a:cubicBezTo>
                    <a:cubicBezTo>
                      <a:pt x="699537" y="708844"/>
                      <a:pt x="699564" y="708842"/>
                      <a:pt x="699590" y="708840"/>
                    </a:cubicBezTo>
                    <a:lnTo>
                      <a:pt x="699590" y="708840"/>
                    </a:lnTo>
                    <a:cubicBezTo>
                      <a:pt x="704343" y="708496"/>
                      <a:pt x="708476" y="712072"/>
                      <a:pt x="708818" y="716825"/>
                    </a:cubicBezTo>
                    <a:cubicBezTo>
                      <a:pt x="708818" y="716834"/>
                      <a:pt x="708820" y="716841"/>
                      <a:pt x="708820" y="716850"/>
                    </a:cubicBezTo>
                    <a:lnTo>
                      <a:pt x="708820" y="716850"/>
                    </a:lnTo>
                    <a:cubicBezTo>
                      <a:pt x="709144" y="721607"/>
                      <a:pt x="705565" y="725730"/>
                      <a:pt x="700810" y="726080"/>
                    </a:cubicBezTo>
                    <a:lnTo>
                      <a:pt x="700191" y="726080"/>
                    </a:lnTo>
                    <a:cubicBezTo>
                      <a:pt x="695647" y="726109"/>
                      <a:pt x="691870" y="722586"/>
                      <a:pt x="691580" y="718052"/>
                    </a:cubicBezTo>
                    <a:close/>
                    <a:moveTo>
                      <a:pt x="3823198" y="713665"/>
                    </a:moveTo>
                    <a:cubicBezTo>
                      <a:pt x="3821596" y="709252"/>
                      <a:pt x="3823871" y="704375"/>
                      <a:pt x="3828277" y="702771"/>
                    </a:cubicBezTo>
                    <a:cubicBezTo>
                      <a:pt x="3828313" y="702762"/>
                      <a:pt x="3828331" y="702751"/>
                      <a:pt x="3828368" y="702742"/>
                    </a:cubicBezTo>
                    <a:lnTo>
                      <a:pt x="3828368" y="702742"/>
                    </a:lnTo>
                    <a:cubicBezTo>
                      <a:pt x="3832792" y="701098"/>
                      <a:pt x="3837707" y="703346"/>
                      <a:pt x="3839345" y="707766"/>
                    </a:cubicBezTo>
                    <a:cubicBezTo>
                      <a:pt x="3839363" y="707815"/>
                      <a:pt x="3839382" y="707863"/>
                      <a:pt x="3839400" y="707912"/>
                    </a:cubicBezTo>
                    <a:lnTo>
                      <a:pt x="3839400" y="707912"/>
                    </a:lnTo>
                    <a:cubicBezTo>
                      <a:pt x="3841038" y="712357"/>
                      <a:pt x="3838744" y="717284"/>
                      <a:pt x="3834302" y="718916"/>
                    </a:cubicBezTo>
                    <a:cubicBezTo>
                      <a:pt x="3834284" y="718926"/>
                      <a:pt x="3834248" y="718935"/>
                      <a:pt x="3834230" y="718944"/>
                    </a:cubicBezTo>
                    <a:lnTo>
                      <a:pt x="3834230" y="718944"/>
                    </a:lnTo>
                    <a:cubicBezTo>
                      <a:pt x="3833283" y="719273"/>
                      <a:pt x="3832300" y="719446"/>
                      <a:pt x="3831299" y="719453"/>
                    </a:cubicBezTo>
                    <a:lnTo>
                      <a:pt x="3831299" y="719453"/>
                    </a:lnTo>
                    <a:cubicBezTo>
                      <a:pt x="3827640" y="719439"/>
                      <a:pt x="3824399" y="717118"/>
                      <a:pt x="3823198" y="713665"/>
                    </a:cubicBezTo>
                    <a:close/>
                    <a:moveTo>
                      <a:pt x="4418134" y="700048"/>
                    </a:moveTo>
                    <a:cubicBezTo>
                      <a:pt x="4414147" y="697470"/>
                      <a:pt x="4413000" y="692160"/>
                      <a:pt x="4415549" y="688160"/>
                    </a:cubicBezTo>
                    <a:lnTo>
                      <a:pt x="4415549" y="688160"/>
                    </a:lnTo>
                    <a:cubicBezTo>
                      <a:pt x="4418134" y="684141"/>
                      <a:pt x="4423486" y="682976"/>
                      <a:pt x="4427491" y="685555"/>
                    </a:cubicBezTo>
                    <a:cubicBezTo>
                      <a:pt x="4427509" y="685562"/>
                      <a:pt x="4427509" y="685568"/>
                      <a:pt x="4427527" y="685575"/>
                    </a:cubicBezTo>
                    <a:lnTo>
                      <a:pt x="4427527" y="685575"/>
                    </a:lnTo>
                    <a:cubicBezTo>
                      <a:pt x="4431496" y="688177"/>
                      <a:pt x="4432606" y="693489"/>
                      <a:pt x="4430021" y="697463"/>
                    </a:cubicBezTo>
                    <a:lnTo>
                      <a:pt x="4430021" y="697463"/>
                    </a:lnTo>
                    <a:cubicBezTo>
                      <a:pt x="4428456" y="699960"/>
                      <a:pt x="4425689" y="701462"/>
                      <a:pt x="4422739" y="701431"/>
                    </a:cubicBezTo>
                    <a:lnTo>
                      <a:pt x="4422739" y="701431"/>
                    </a:lnTo>
                    <a:cubicBezTo>
                      <a:pt x="4421101" y="701431"/>
                      <a:pt x="4419499" y="700951"/>
                      <a:pt x="4418134" y="700048"/>
                    </a:cubicBezTo>
                    <a:close/>
                    <a:moveTo>
                      <a:pt x="3427308" y="695660"/>
                    </a:moveTo>
                    <a:cubicBezTo>
                      <a:pt x="3423121" y="693440"/>
                      <a:pt x="3421538" y="688249"/>
                      <a:pt x="3423758" y="684066"/>
                    </a:cubicBezTo>
                    <a:cubicBezTo>
                      <a:pt x="3423758" y="684053"/>
                      <a:pt x="3423777" y="684041"/>
                      <a:pt x="3423777" y="684028"/>
                    </a:cubicBezTo>
                    <a:lnTo>
                      <a:pt x="3423777" y="684028"/>
                    </a:lnTo>
                    <a:cubicBezTo>
                      <a:pt x="3426034" y="679821"/>
                      <a:pt x="3431277" y="678241"/>
                      <a:pt x="3435482" y="680496"/>
                    </a:cubicBezTo>
                    <a:lnTo>
                      <a:pt x="3435482" y="680496"/>
                    </a:lnTo>
                    <a:cubicBezTo>
                      <a:pt x="3439614" y="682777"/>
                      <a:pt x="3441162" y="687964"/>
                      <a:pt x="3438923" y="692129"/>
                    </a:cubicBezTo>
                    <a:lnTo>
                      <a:pt x="3438923" y="692129"/>
                    </a:lnTo>
                    <a:cubicBezTo>
                      <a:pt x="3437448" y="694952"/>
                      <a:pt x="3434535" y="696716"/>
                      <a:pt x="3431350" y="696698"/>
                    </a:cubicBezTo>
                    <a:lnTo>
                      <a:pt x="3431350" y="696698"/>
                    </a:lnTo>
                    <a:cubicBezTo>
                      <a:pt x="3429930" y="696696"/>
                      <a:pt x="3428546" y="696339"/>
                      <a:pt x="3427308" y="695660"/>
                    </a:cubicBezTo>
                    <a:close/>
                    <a:moveTo>
                      <a:pt x="3920646" y="679022"/>
                    </a:moveTo>
                    <a:cubicBezTo>
                      <a:pt x="3919080" y="674553"/>
                      <a:pt x="3921447" y="669663"/>
                      <a:pt x="3925907" y="668099"/>
                    </a:cubicBezTo>
                    <a:lnTo>
                      <a:pt x="3925907" y="668099"/>
                    </a:lnTo>
                    <a:cubicBezTo>
                      <a:pt x="3930348" y="666464"/>
                      <a:pt x="3935282" y="668740"/>
                      <a:pt x="3936920" y="673185"/>
                    </a:cubicBezTo>
                    <a:cubicBezTo>
                      <a:pt x="3936920" y="673207"/>
                      <a:pt x="3936939" y="673229"/>
                      <a:pt x="3936939" y="673251"/>
                    </a:cubicBezTo>
                    <a:lnTo>
                      <a:pt x="3936939" y="673251"/>
                    </a:lnTo>
                    <a:cubicBezTo>
                      <a:pt x="3938486" y="677747"/>
                      <a:pt x="3936138" y="682655"/>
                      <a:pt x="3931678" y="684283"/>
                    </a:cubicBezTo>
                    <a:lnTo>
                      <a:pt x="3931678" y="684283"/>
                    </a:lnTo>
                    <a:cubicBezTo>
                      <a:pt x="3930749" y="684632"/>
                      <a:pt x="3929748" y="684813"/>
                      <a:pt x="3928747" y="684811"/>
                    </a:cubicBezTo>
                    <a:lnTo>
                      <a:pt x="3928747" y="684811"/>
                    </a:lnTo>
                    <a:cubicBezTo>
                      <a:pt x="3925069" y="684818"/>
                      <a:pt x="3921774" y="682497"/>
                      <a:pt x="3920554" y="679022"/>
                    </a:cubicBezTo>
                    <a:close/>
                    <a:moveTo>
                      <a:pt x="4327676" y="654737"/>
                    </a:moveTo>
                    <a:lnTo>
                      <a:pt x="4327676" y="654737"/>
                    </a:lnTo>
                    <a:cubicBezTo>
                      <a:pt x="4323216" y="653059"/>
                      <a:pt x="4320941" y="648093"/>
                      <a:pt x="4322579" y="643614"/>
                    </a:cubicBezTo>
                    <a:lnTo>
                      <a:pt x="4322579" y="643614"/>
                    </a:lnTo>
                    <a:cubicBezTo>
                      <a:pt x="4324199" y="639176"/>
                      <a:pt x="4329115" y="636891"/>
                      <a:pt x="4333556" y="638513"/>
                    </a:cubicBezTo>
                    <a:cubicBezTo>
                      <a:pt x="4333575" y="638521"/>
                      <a:pt x="4333592" y="638528"/>
                      <a:pt x="4333611" y="638535"/>
                    </a:cubicBezTo>
                    <a:lnTo>
                      <a:pt x="4333611" y="638535"/>
                    </a:lnTo>
                    <a:cubicBezTo>
                      <a:pt x="4338035" y="640130"/>
                      <a:pt x="4340329" y="645012"/>
                      <a:pt x="4338745" y="649440"/>
                    </a:cubicBezTo>
                    <a:cubicBezTo>
                      <a:pt x="4338726" y="649481"/>
                      <a:pt x="4338708" y="649525"/>
                      <a:pt x="4338690" y="649567"/>
                    </a:cubicBezTo>
                    <a:lnTo>
                      <a:pt x="4338690" y="649567"/>
                    </a:lnTo>
                    <a:cubicBezTo>
                      <a:pt x="4337507" y="652973"/>
                      <a:pt x="4334285" y="655254"/>
                      <a:pt x="4330680" y="655247"/>
                    </a:cubicBezTo>
                    <a:lnTo>
                      <a:pt x="4330680" y="655247"/>
                    </a:lnTo>
                    <a:cubicBezTo>
                      <a:pt x="4329624" y="655256"/>
                      <a:pt x="4328586" y="655083"/>
                      <a:pt x="4327585" y="654737"/>
                    </a:cubicBezTo>
                    <a:close/>
                    <a:moveTo>
                      <a:pt x="4018093" y="644397"/>
                    </a:moveTo>
                    <a:cubicBezTo>
                      <a:pt x="4016600" y="639870"/>
                      <a:pt x="4019077" y="634994"/>
                      <a:pt x="4023591" y="633507"/>
                    </a:cubicBezTo>
                    <a:cubicBezTo>
                      <a:pt x="4023628" y="633496"/>
                      <a:pt x="4023664" y="633485"/>
                      <a:pt x="4023700" y="633474"/>
                    </a:cubicBezTo>
                    <a:lnTo>
                      <a:pt x="4023700" y="633474"/>
                    </a:lnTo>
                    <a:cubicBezTo>
                      <a:pt x="4028215" y="632058"/>
                      <a:pt x="4033039" y="634565"/>
                      <a:pt x="4034477" y="639081"/>
                    </a:cubicBezTo>
                    <a:lnTo>
                      <a:pt x="4034477" y="639081"/>
                    </a:lnTo>
                    <a:cubicBezTo>
                      <a:pt x="4035988" y="643602"/>
                      <a:pt x="4033549" y="648489"/>
                      <a:pt x="4029034" y="650000"/>
                    </a:cubicBezTo>
                    <a:cubicBezTo>
                      <a:pt x="4029016" y="650002"/>
                      <a:pt x="4029016" y="650002"/>
                      <a:pt x="4029016" y="650004"/>
                    </a:cubicBezTo>
                    <a:lnTo>
                      <a:pt x="4029016" y="650004"/>
                    </a:lnTo>
                    <a:cubicBezTo>
                      <a:pt x="4028160" y="650281"/>
                      <a:pt x="4027268" y="650428"/>
                      <a:pt x="4026358" y="650441"/>
                    </a:cubicBezTo>
                    <a:lnTo>
                      <a:pt x="4026358" y="650441"/>
                    </a:lnTo>
                    <a:cubicBezTo>
                      <a:pt x="4022535" y="650514"/>
                      <a:pt x="4019131" y="648049"/>
                      <a:pt x="4018002" y="644397"/>
                    </a:cubicBezTo>
                    <a:close/>
                    <a:moveTo>
                      <a:pt x="3340710" y="636296"/>
                    </a:moveTo>
                    <a:cubicBezTo>
                      <a:pt x="3337088" y="633205"/>
                      <a:pt x="3336669" y="627771"/>
                      <a:pt x="3339764" y="624156"/>
                    </a:cubicBezTo>
                    <a:cubicBezTo>
                      <a:pt x="3339764" y="624156"/>
                      <a:pt x="3339764" y="624154"/>
                      <a:pt x="3339764" y="624154"/>
                    </a:cubicBezTo>
                    <a:lnTo>
                      <a:pt x="3339764" y="624154"/>
                    </a:lnTo>
                    <a:cubicBezTo>
                      <a:pt x="3342895" y="620531"/>
                      <a:pt x="3348338" y="620102"/>
                      <a:pt x="3351997" y="623189"/>
                    </a:cubicBezTo>
                    <a:lnTo>
                      <a:pt x="3351997" y="623189"/>
                    </a:lnTo>
                    <a:cubicBezTo>
                      <a:pt x="3355565" y="626322"/>
                      <a:pt x="3355947" y="631738"/>
                      <a:pt x="3352871" y="635349"/>
                    </a:cubicBezTo>
                    <a:lnTo>
                      <a:pt x="3352871" y="635349"/>
                    </a:lnTo>
                    <a:cubicBezTo>
                      <a:pt x="3351233" y="637259"/>
                      <a:pt x="3348829" y="638362"/>
                      <a:pt x="3346317" y="638371"/>
                    </a:cubicBezTo>
                    <a:lnTo>
                      <a:pt x="3346317" y="638371"/>
                    </a:lnTo>
                    <a:cubicBezTo>
                      <a:pt x="3344224" y="638388"/>
                      <a:pt x="3342203" y="637652"/>
                      <a:pt x="3340619" y="636296"/>
                    </a:cubicBezTo>
                    <a:close/>
                    <a:moveTo>
                      <a:pt x="4229355" y="630598"/>
                    </a:moveTo>
                    <a:cubicBezTo>
                      <a:pt x="4224640" y="629983"/>
                      <a:pt x="4221290" y="625676"/>
                      <a:pt x="4221873" y="620950"/>
                    </a:cubicBezTo>
                    <a:lnTo>
                      <a:pt x="4221873" y="620950"/>
                    </a:lnTo>
                    <a:cubicBezTo>
                      <a:pt x="4222491" y="616228"/>
                      <a:pt x="4226788" y="612880"/>
                      <a:pt x="4231521" y="613450"/>
                    </a:cubicBezTo>
                    <a:lnTo>
                      <a:pt x="4231521" y="613450"/>
                    </a:lnTo>
                    <a:cubicBezTo>
                      <a:pt x="4236236" y="614083"/>
                      <a:pt x="4239586" y="618387"/>
                      <a:pt x="4239021" y="623116"/>
                    </a:cubicBezTo>
                    <a:lnTo>
                      <a:pt x="4239021" y="623116"/>
                    </a:lnTo>
                    <a:cubicBezTo>
                      <a:pt x="4238457" y="627411"/>
                      <a:pt x="4234816" y="630636"/>
                      <a:pt x="4230484" y="630689"/>
                    </a:cubicBezTo>
                    <a:lnTo>
                      <a:pt x="4230484" y="630689"/>
                    </a:lnTo>
                    <a:cubicBezTo>
                      <a:pt x="4230083" y="630711"/>
                      <a:pt x="4229664" y="630682"/>
                      <a:pt x="4229264" y="630598"/>
                    </a:cubicBezTo>
                    <a:close/>
                    <a:moveTo>
                      <a:pt x="4118745" y="621496"/>
                    </a:moveTo>
                    <a:cubicBezTo>
                      <a:pt x="4118290" y="616748"/>
                      <a:pt x="4121749" y="612518"/>
                      <a:pt x="4126482" y="612012"/>
                    </a:cubicBezTo>
                    <a:lnTo>
                      <a:pt x="4126482" y="612012"/>
                    </a:lnTo>
                    <a:cubicBezTo>
                      <a:pt x="4131215" y="611558"/>
                      <a:pt x="4135420" y="615028"/>
                      <a:pt x="4135875" y="619761"/>
                    </a:cubicBezTo>
                    <a:cubicBezTo>
                      <a:pt x="4135875" y="619763"/>
                      <a:pt x="4135875" y="619765"/>
                      <a:pt x="4135875" y="619767"/>
                    </a:cubicBezTo>
                    <a:lnTo>
                      <a:pt x="4135875" y="619767"/>
                    </a:lnTo>
                    <a:cubicBezTo>
                      <a:pt x="4136403" y="624423"/>
                      <a:pt x="4133054" y="628619"/>
                      <a:pt x="4128394" y="629142"/>
                    </a:cubicBezTo>
                    <a:cubicBezTo>
                      <a:pt x="4128339" y="629149"/>
                      <a:pt x="4128266" y="629155"/>
                      <a:pt x="4128211" y="629160"/>
                    </a:cubicBezTo>
                    <a:lnTo>
                      <a:pt x="4128211" y="629160"/>
                    </a:lnTo>
                    <a:cubicBezTo>
                      <a:pt x="4127938" y="629231"/>
                      <a:pt x="4127647" y="629262"/>
                      <a:pt x="4127356" y="629251"/>
                    </a:cubicBezTo>
                    <a:lnTo>
                      <a:pt x="4127356" y="629251"/>
                    </a:lnTo>
                    <a:cubicBezTo>
                      <a:pt x="4122914" y="629298"/>
                      <a:pt x="4119164" y="625982"/>
                      <a:pt x="4118654" y="621569"/>
                    </a:cubicBezTo>
                    <a:close/>
                    <a:moveTo>
                      <a:pt x="703231" y="623025"/>
                    </a:moveTo>
                    <a:cubicBezTo>
                      <a:pt x="698541" y="622295"/>
                      <a:pt x="695332" y="617902"/>
                      <a:pt x="696062" y="613213"/>
                    </a:cubicBezTo>
                    <a:cubicBezTo>
                      <a:pt x="696066" y="613184"/>
                      <a:pt x="696071" y="613153"/>
                      <a:pt x="696077" y="613122"/>
                    </a:cubicBezTo>
                    <a:lnTo>
                      <a:pt x="696077" y="613122"/>
                    </a:lnTo>
                    <a:cubicBezTo>
                      <a:pt x="696812" y="608434"/>
                      <a:pt x="701210" y="605230"/>
                      <a:pt x="705898" y="605966"/>
                    </a:cubicBezTo>
                    <a:cubicBezTo>
                      <a:pt x="705902" y="605966"/>
                      <a:pt x="705903" y="605968"/>
                      <a:pt x="705907" y="605968"/>
                    </a:cubicBezTo>
                    <a:lnTo>
                      <a:pt x="705907" y="605968"/>
                    </a:lnTo>
                    <a:cubicBezTo>
                      <a:pt x="710595" y="606705"/>
                      <a:pt x="713797" y="611103"/>
                      <a:pt x="713059" y="615791"/>
                    </a:cubicBezTo>
                    <a:cubicBezTo>
                      <a:pt x="713054" y="615824"/>
                      <a:pt x="713049" y="615856"/>
                      <a:pt x="713043" y="615889"/>
                    </a:cubicBezTo>
                    <a:lnTo>
                      <a:pt x="713043" y="615889"/>
                    </a:lnTo>
                    <a:cubicBezTo>
                      <a:pt x="712424" y="620105"/>
                      <a:pt x="708785" y="623216"/>
                      <a:pt x="704523" y="623171"/>
                    </a:cubicBezTo>
                    <a:lnTo>
                      <a:pt x="704523" y="623171"/>
                    </a:lnTo>
                    <a:cubicBezTo>
                      <a:pt x="704088" y="623167"/>
                      <a:pt x="703655" y="623120"/>
                      <a:pt x="703231" y="623025"/>
                    </a:cubicBezTo>
                    <a:close/>
                    <a:moveTo>
                      <a:pt x="3268876" y="559620"/>
                    </a:moveTo>
                    <a:cubicBezTo>
                      <a:pt x="3266054" y="555902"/>
                      <a:pt x="3266783" y="550605"/>
                      <a:pt x="3270496" y="547785"/>
                    </a:cubicBezTo>
                    <a:cubicBezTo>
                      <a:pt x="3270569" y="547736"/>
                      <a:pt x="3270624" y="547688"/>
                      <a:pt x="3270696" y="547641"/>
                    </a:cubicBezTo>
                    <a:lnTo>
                      <a:pt x="3270696" y="547641"/>
                    </a:lnTo>
                    <a:cubicBezTo>
                      <a:pt x="3274465" y="544781"/>
                      <a:pt x="3279853" y="545520"/>
                      <a:pt x="3282711" y="549294"/>
                    </a:cubicBezTo>
                    <a:cubicBezTo>
                      <a:pt x="3282730" y="549320"/>
                      <a:pt x="3282748" y="549345"/>
                      <a:pt x="3282766" y="549370"/>
                    </a:cubicBezTo>
                    <a:lnTo>
                      <a:pt x="3282766" y="549370"/>
                    </a:lnTo>
                    <a:cubicBezTo>
                      <a:pt x="3285588" y="553166"/>
                      <a:pt x="3284805" y="558540"/>
                      <a:pt x="3281018" y="561369"/>
                    </a:cubicBezTo>
                    <a:cubicBezTo>
                      <a:pt x="3281000" y="561387"/>
                      <a:pt x="3280964" y="561404"/>
                      <a:pt x="3280945" y="561422"/>
                    </a:cubicBezTo>
                    <a:lnTo>
                      <a:pt x="3280945" y="561422"/>
                    </a:lnTo>
                    <a:cubicBezTo>
                      <a:pt x="3279471" y="562518"/>
                      <a:pt x="3277705" y="563122"/>
                      <a:pt x="3275867" y="563151"/>
                    </a:cubicBezTo>
                    <a:lnTo>
                      <a:pt x="3275867" y="563151"/>
                    </a:lnTo>
                    <a:cubicBezTo>
                      <a:pt x="3273081" y="563155"/>
                      <a:pt x="3270460" y="561802"/>
                      <a:pt x="3268858" y="559528"/>
                    </a:cubicBezTo>
                    <a:close/>
                    <a:moveTo>
                      <a:pt x="728808" y="522992"/>
                    </a:moveTo>
                    <a:cubicBezTo>
                      <a:pt x="724406" y="521217"/>
                      <a:pt x="722276" y="516211"/>
                      <a:pt x="724051" y="511811"/>
                    </a:cubicBezTo>
                    <a:cubicBezTo>
                      <a:pt x="724053" y="511806"/>
                      <a:pt x="724055" y="511802"/>
                      <a:pt x="724057" y="511797"/>
                    </a:cubicBezTo>
                    <a:lnTo>
                      <a:pt x="724057" y="511797"/>
                    </a:lnTo>
                    <a:cubicBezTo>
                      <a:pt x="725835" y="507397"/>
                      <a:pt x="730845" y="505274"/>
                      <a:pt x="735243" y="507053"/>
                    </a:cubicBezTo>
                    <a:cubicBezTo>
                      <a:pt x="735252" y="507056"/>
                      <a:pt x="735261" y="507060"/>
                      <a:pt x="735271" y="507064"/>
                    </a:cubicBezTo>
                    <a:lnTo>
                      <a:pt x="735271" y="507064"/>
                    </a:lnTo>
                    <a:cubicBezTo>
                      <a:pt x="739652" y="508808"/>
                      <a:pt x="741790" y="513772"/>
                      <a:pt x="740047" y="518154"/>
                    </a:cubicBezTo>
                    <a:cubicBezTo>
                      <a:pt x="740033" y="518188"/>
                      <a:pt x="740018" y="518225"/>
                      <a:pt x="740004" y="518259"/>
                    </a:cubicBezTo>
                    <a:lnTo>
                      <a:pt x="740004" y="518259"/>
                    </a:lnTo>
                    <a:cubicBezTo>
                      <a:pt x="738717" y="521509"/>
                      <a:pt x="735562" y="523628"/>
                      <a:pt x="732067" y="523593"/>
                    </a:cubicBezTo>
                    <a:lnTo>
                      <a:pt x="732067" y="523593"/>
                    </a:lnTo>
                    <a:cubicBezTo>
                      <a:pt x="730952" y="523606"/>
                      <a:pt x="729846" y="523402"/>
                      <a:pt x="728808" y="522992"/>
                    </a:cubicBezTo>
                    <a:close/>
                    <a:moveTo>
                      <a:pt x="1875226" y="523174"/>
                    </a:moveTo>
                    <a:cubicBezTo>
                      <a:pt x="1870474" y="522958"/>
                      <a:pt x="1866779" y="518953"/>
                      <a:pt x="1866961" y="514200"/>
                    </a:cubicBezTo>
                    <a:lnTo>
                      <a:pt x="1866961" y="514200"/>
                    </a:lnTo>
                    <a:cubicBezTo>
                      <a:pt x="1867198" y="509410"/>
                      <a:pt x="1871275" y="505718"/>
                      <a:pt x="1876063" y="505935"/>
                    </a:cubicBezTo>
                    <a:lnTo>
                      <a:pt x="1876063" y="505935"/>
                    </a:lnTo>
                    <a:cubicBezTo>
                      <a:pt x="1880814" y="506159"/>
                      <a:pt x="1884492" y="510189"/>
                      <a:pt x="1884255" y="514941"/>
                    </a:cubicBezTo>
                    <a:cubicBezTo>
                      <a:pt x="1884255" y="514973"/>
                      <a:pt x="1884255" y="515004"/>
                      <a:pt x="1884255" y="515037"/>
                    </a:cubicBezTo>
                    <a:lnTo>
                      <a:pt x="1884255" y="515037"/>
                    </a:lnTo>
                    <a:cubicBezTo>
                      <a:pt x="1884018" y="519632"/>
                      <a:pt x="1880232" y="523235"/>
                      <a:pt x="1875626" y="523229"/>
                    </a:cubicBezTo>
                    <a:lnTo>
                      <a:pt x="1875280" y="523229"/>
                    </a:lnTo>
                    <a:close/>
                    <a:moveTo>
                      <a:pt x="1970088" y="509558"/>
                    </a:moveTo>
                    <a:cubicBezTo>
                      <a:pt x="1969251" y="504915"/>
                      <a:pt x="1972346" y="500481"/>
                      <a:pt x="1976988" y="499651"/>
                    </a:cubicBezTo>
                    <a:cubicBezTo>
                      <a:pt x="1977024" y="499645"/>
                      <a:pt x="1977042" y="499642"/>
                      <a:pt x="1977079" y="499636"/>
                    </a:cubicBezTo>
                    <a:lnTo>
                      <a:pt x="1977079" y="499636"/>
                    </a:lnTo>
                    <a:cubicBezTo>
                      <a:pt x="1981739" y="498784"/>
                      <a:pt x="1986199" y="501870"/>
                      <a:pt x="1987055" y="506528"/>
                    </a:cubicBezTo>
                    <a:cubicBezTo>
                      <a:pt x="1987055" y="506561"/>
                      <a:pt x="1987073" y="506594"/>
                      <a:pt x="1987073" y="506627"/>
                    </a:cubicBezTo>
                    <a:lnTo>
                      <a:pt x="1987073" y="506627"/>
                    </a:lnTo>
                    <a:cubicBezTo>
                      <a:pt x="1987838" y="511329"/>
                      <a:pt x="1984706" y="515778"/>
                      <a:pt x="1980010" y="516621"/>
                    </a:cubicBezTo>
                    <a:lnTo>
                      <a:pt x="1980010" y="516621"/>
                    </a:lnTo>
                    <a:cubicBezTo>
                      <a:pt x="1979518" y="516699"/>
                      <a:pt x="1979027" y="516730"/>
                      <a:pt x="1978535" y="516712"/>
                    </a:cubicBezTo>
                    <a:lnTo>
                      <a:pt x="1978535" y="516712"/>
                    </a:lnTo>
                    <a:cubicBezTo>
                      <a:pt x="1974348" y="516730"/>
                      <a:pt x="1970762" y="513695"/>
                      <a:pt x="1970088" y="509558"/>
                    </a:cubicBezTo>
                    <a:close/>
                    <a:moveTo>
                      <a:pt x="1771406" y="506882"/>
                    </a:moveTo>
                    <a:cubicBezTo>
                      <a:pt x="1766819" y="505615"/>
                      <a:pt x="1764125" y="500876"/>
                      <a:pt x="1765381" y="496287"/>
                    </a:cubicBezTo>
                    <a:lnTo>
                      <a:pt x="1765381" y="496287"/>
                    </a:lnTo>
                    <a:cubicBezTo>
                      <a:pt x="1766582" y="491746"/>
                      <a:pt x="1771224" y="489034"/>
                      <a:pt x="1775757" y="490228"/>
                    </a:cubicBezTo>
                    <a:cubicBezTo>
                      <a:pt x="1775812" y="490239"/>
                      <a:pt x="1775848" y="490250"/>
                      <a:pt x="1775885" y="490261"/>
                    </a:cubicBezTo>
                    <a:lnTo>
                      <a:pt x="1775885" y="490261"/>
                    </a:lnTo>
                    <a:cubicBezTo>
                      <a:pt x="1780472" y="491459"/>
                      <a:pt x="1783221" y="496152"/>
                      <a:pt x="1782038" y="500743"/>
                    </a:cubicBezTo>
                    <a:cubicBezTo>
                      <a:pt x="1782020" y="500781"/>
                      <a:pt x="1782020" y="500818"/>
                      <a:pt x="1782001" y="500856"/>
                    </a:cubicBezTo>
                    <a:lnTo>
                      <a:pt x="1782001" y="500856"/>
                    </a:lnTo>
                    <a:cubicBezTo>
                      <a:pt x="1780945" y="504590"/>
                      <a:pt x="1777523" y="507160"/>
                      <a:pt x="1773645" y="507136"/>
                    </a:cubicBezTo>
                    <a:lnTo>
                      <a:pt x="1773645" y="507136"/>
                    </a:lnTo>
                    <a:cubicBezTo>
                      <a:pt x="1772899" y="507136"/>
                      <a:pt x="1772135" y="507051"/>
                      <a:pt x="1771406" y="506882"/>
                    </a:cubicBezTo>
                    <a:close/>
                    <a:moveTo>
                      <a:pt x="2069775" y="482925"/>
                    </a:moveTo>
                    <a:cubicBezTo>
                      <a:pt x="2067955" y="478517"/>
                      <a:pt x="2070067" y="473475"/>
                      <a:pt x="2074472" y="471662"/>
                    </a:cubicBezTo>
                    <a:cubicBezTo>
                      <a:pt x="2074490" y="471653"/>
                      <a:pt x="2074508" y="471645"/>
                      <a:pt x="2074527" y="471638"/>
                    </a:cubicBezTo>
                    <a:lnTo>
                      <a:pt x="2074527" y="471638"/>
                    </a:lnTo>
                    <a:cubicBezTo>
                      <a:pt x="2078932" y="469856"/>
                      <a:pt x="2083938" y="471977"/>
                      <a:pt x="2085722" y="476375"/>
                    </a:cubicBezTo>
                    <a:cubicBezTo>
                      <a:pt x="2085722" y="476380"/>
                      <a:pt x="2085722" y="476384"/>
                      <a:pt x="2085722" y="476389"/>
                    </a:cubicBezTo>
                    <a:lnTo>
                      <a:pt x="2085722" y="476389"/>
                    </a:lnTo>
                    <a:cubicBezTo>
                      <a:pt x="2087506" y="480775"/>
                      <a:pt x="2085413" y="485779"/>
                      <a:pt x="2081025" y="487565"/>
                    </a:cubicBezTo>
                    <a:cubicBezTo>
                      <a:pt x="2081007" y="487572"/>
                      <a:pt x="2080989" y="487580"/>
                      <a:pt x="2080971" y="487585"/>
                    </a:cubicBezTo>
                    <a:lnTo>
                      <a:pt x="2080971" y="487585"/>
                    </a:lnTo>
                    <a:cubicBezTo>
                      <a:pt x="2079933" y="488051"/>
                      <a:pt x="2078805" y="488299"/>
                      <a:pt x="2077658" y="488313"/>
                    </a:cubicBezTo>
                    <a:lnTo>
                      <a:pt x="2077658" y="488313"/>
                    </a:lnTo>
                    <a:cubicBezTo>
                      <a:pt x="2074181" y="488235"/>
                      <a:pt x="2071068" y="486087"/>
                      <a:pt x="2069775" y="482852"/>
                    </a:cubicBezTo>
                    <a:close/>
                    <a:moveTo>
                      <a:pt x="3215610" y="469053"/>
                    </a:moveTo>
                    <a:lnTo>
                      <a:pt x="3215610" y="469053"/>
                    </a:lnTo>
                    <a:cubicBezTo>
                      <a:pt x="3213626" y="464744"/>
                      <a:pt x="3215501" y="459640"/>
                      <a:pt x="3219815" y="457652"/>
                    </a:cubicBezTo>
                    <a:cubicBezTo>
                      <a:pt x="3219852" y="457635"/>
                      <a:pt x="3219888" y="457619"/>
                      <a:pt x="3219925" y="457602"/>
                    </a:cubicBezTo>
                    <a:lnTo>
                      <a:pt x="3219925" y="457602"/>
                    </a:lnTo>
                    <a:cubicBezTo>
                      <a:pt x="3224257" y="455707"/>
                      <a:pt x="3229300" y="457617"/>
                      <a:pt x="3231284" y="461899"/>
                    </a:cubicBezTo>
                    <a:lnTo>
                      <a:pt x="3231284" y="461899"/>
                    </a:lnTo>
                    <a:cubicBezTo>
                      <a:pt x="3233250" y="466253"/>
                      <a:pt x="3231339" y="471378"/>
                      <a:pt x="3226988" y="473367"/>
                    </a:cubicBezTo>
                    <a:lnTo>
                      <a:pt x="3226988" y="473367"/>
                    </a:lnTo>
                    <a:cubicBezTo>
                      <a:pt x="3225877" y="473857"/>
                      <a:pt x="3224676" y="474092"/>
                      <a:pt x="3223456" y="474059"/>
                    </a:cubicBezTo>
                    <a:lnTo>
                      <a:pt x="3223456" y="474059"/>
                    </a:lnTo>
                    <a:cubicBezTo>
                      <a:pt x="3220070" y="474107"/>
                      <a:pt x="3216994" y="472139"/>
                      <a:pt x="3215610" y="469053"/>
                    </a:cubicBezTo>
                    <a:close/>
                    <a:moveTo>
                      <a:pt x="1673613" y="468288"/>
                    </a:moveTo>
                    <a:cubicBezTo>
                      <a:pt x="1669444" y="466004"/>
                      <a:pt x="1667860" y="460795"/>
                      <a:pt x="1670081" y="456583"/>
                    </a:cubicBezTo>
                    <a:lnTo>
                      <a:pt x="1670081" y="456583"/>
                    </a:lnTo>
                    <a:cubicBezTo>
                      <a:pt x="1672320" y="452402"/>
                      <a:pt x="1677527" y="450823"/>
                      <a:pt x="1681713" y="453051"/>
                    </a:cubicBezTo>
                    <a:lnTo>
                      <a:pt x="1681713" y="453051"/>
                    </a:lnTo>
                    <a:cubicBezTo>
                      <a:pt x="1685900" y="455289"/>
                      <a:pt x="1687521" y="460462"/>
                      <a:pt x="1685354" y="464684"/>
                    </a:cubicBezTo>
                    <a:lnTo>
                      <a:pt x="1685354" y="464684"/>
                    </a:lnTo>
                    <a:cubicBezTo>
                      <a:pt x="1683843" y="467513"/>
                      <a:pt x="1680894" y="469271"/>
                      <a:pt x="1677690" y="469253"/>
                    </a:cubicBezTo>
                    <a:lnTo>
                      <a:pt x="1677690" y="469253"/>
                    </a:lnTo>
                    <a:cubicBezTo>
                      <a:pt x="1676270" y="469242"/>
                      <a:pt x="1674887" y="468911"/>
                      <a:pt x="1673613" y="468288"/>
                    </a:cubicBezTo>
                    <a:close/>
                    <a:moveTo>
                      <a:pt x="2161398" y="435375"/>
                    </a:moveTo>
                    <a:cubicBezTo>
                      <a:pt x="2158667" y="431510"/>
                      <a:pt x="2159577" y="426160"/>
                      <a:pt x="2163437" y="423422"/>
                    </a:cubicBezTo>
                    <a:cubicBezTo>
                      <a:pt x="2163455" y="423413"/>
                      <a:pt x="2163455" y="423406"/>
                      <a:pt x="2163473" y="423396"/>
                    </a:cubicBezTo>
                    <a:lnTo>
                      <a:pt x="2163473" y="423396"/>
                    </a:lnTo>
                    <a:cubicBezTo>
                      <a:pt x="2167405" y="420666"/>
                      <a:pt x="2172793" y="421625"/>
                      <a:pt x="2175542" y="425545"/>
                    </a:cubicBezTo>
                    <a:lnTo>
                      <a:pt x="2175542" y="425545"/>
                    </a:lnTo>
                    <a:cubicBezTo>
                      <a:pt x="2178200" y="429460"/>
                      <a:pt x="2177235" y="434789"/>
                      <a:pt x="2173376" y="437523"/>
                    </a:cubicBezTo>
                    <a:lnTo>
                      <a:pt x="2173376" y="437523"/>
                    </a:lnTo>
                    <a:cubicBezTo>
                      <a:pt x="2171920" y="438519"/>
                      <a:pt x="2170227" y="439063"/>
                      <a:pt x="2168461" y="439089"/>
                    </a:cubicBezTo>
                    <a:lnTo>
                      <a:pt x="2168461" y="439089"/>
                    </a:lnTo>
                    <a:cubicBezTo>
                      <a:pt x="2165639" y="439098"/>
                      <a:pt x="2163000" y="437707"/>
                      <a:pt x="2161398" y="435375"/>
                    </a:cubicBezTo>
                    <a:close/>
                    <a:moveTo>
                      <a:pt x="776230" y="431315"/>
                    </a:moveTo>
                    <a:cubicBezTo>
                      <a:pt x="772305" y="428634"/>
                      <a:pt x="771295" y="423282"/>
                      <a:pt x="773973" y="419355"/>
                    </a:cubicBezTo>
                    <a:lnTo>
                      <a:pt x="773973" y="419355"/>
                    </a:lnTo>
                    <a:cubicBezTo>
                      <a:pt x="776674" y="415430"/>
                      <a:pt x="782048" y="414438"/>
                      <a:pt x="785973" y="417142"/>
                    </a:cubicBezTo>
                    <a:cubicBezTo>
                      <a:pt x="785997" y="417156"/>
                      <a:pt x="786019" y="417172"/>
                      <a:pt x="786042" y="417189"/>
                    </a:cubicBezTo>
                    <a:lnTo>
                      <a:pt x="786042" y="417189"/>
                    </a:lnTo>
                    <a:cubicBezTo>
                      <a:pt x="789920" y="419918"/>
                      <a:pt x="790885" y="425253"/>
                      <a:pt x="788209" y="429167"/>
                    </a:cubicBezTo>
                    <a:lnTo>
                      <a:pt x="788209" y="429167"/>
                    </a:lnTo>
                    <a:cubicBezTo>
                      <a:pt x="786569" y="431485"/>
                      <a:pt x="783892" y="432845"/>
                      <a:pt x="781054" y="432808"/>
                    </a:cubicBezTo>
                    <a:lnTo>
                      <a:pt x="781054" y="432808"/>
                    </a:lnTo>
                    <a:cubicBezTo>
                      <a:pt x="779320" y="432825"/>
                      <a:pt x="777621" y="432304"/>
                      <a:pt x="776194" y="431315"/>
                    </a:cubicBezTo>
                    <a:close/>
                    <a:moveTo>
                      <a:pt x="1586032" y="411582"/>
                    </a:moveTo>
                    <a:cubicBezTo>
                      <a:pt x="1582191" y="408833"/>
                      <a:pt x="1581262" y="403506"/>
                      <a:pt x="1583956" y="399622"/>
                    </a:cubicBezTo>
                    <a:lnTo>
                      <a:pt x="1583956" y="399622"/>
                    </a:lnTo>
                    <a:cubicBezTo>
                      <a:pt x="1586596" y="395733"/>
                      <a:pt x="1591912" y="394727"/>
                      <a:pt x="1595789" y="397375"/>
                    </a:cubicBezTo>
                    <a:cubicBezTo>
                      <a:pt x="1595844" y="397408"/>
                      <a:pt x="1595880" y="397441"/>
                      <a:pt x="1595935" y="397474"/>
                    </a:cubicBezTo>
                    <a:lnTo>
                      <a:pt x="1595935" y="397474"/>
                    </a:lnTo>
                    <a:cubicBezTo>
                      <a:pt x="1599830" y="400106"/>
                      <a:pt x="1600832" y="405392"/>
                      <a:pt x="1598210" y="409279"/>
                    </a:cubicBezTo>
                    <a:cubicBezTo>
                      <a:pt x="1598174" y="409332"/>
                      <a:pt x="1598137" y="409383"/>
                      <a:pt x="1598101" y="409434"/>
                    </a:cubicBezTo>
                    <a:lnTo>
                      <a:pt x="1598101" y="409434"/>
                    </a:lnTo>
                    <a:cubicBezTo>
                      <a:pt x="1596463" y="411720"/>
                      <a:pt x="1593823" y="413076"/>
                      <a:pt x="1591020" y="413075"/>
                    </a:cubicBezTo>
                    <a:lnTo>
                      <a:pt x="1591020" y="413075"/>
                    </a:lnTo>
                    <a:cubicBezTo>
                      <a:pt x="1589235" y="413091"/>
                      <a:pt x="1587488" y="412570"/>
                      <a:pt x="1585995" y="411582"/>
                    </a:cubicBezTo>
                    <a:close/>
                    <a:moveTo>
                      <a:pt x="3180403" y="370932"/>
                    </a:moveTo>
                    <a:cubicBezTo>
                      <a:pt x="3178892" y="366424"/>
                      <a:pt x="3181313" y="361542"/>
                      <a:pt x="3185810" y="360025"/>
                    </a:cubicBezTo>
                    <a:cubicBezTo>
                      <a:pt x="3185828" y="360020"/>
                      <a:pt x="3185846" y="360015"/>
                      <a:pt x="3185864" y="360009"/>
                    </a:cubicBezTo>
                    <a:lnTo>
                      <a:pt x="3185864" y="360009"/>
                    </a:lnTo>
                    <a:cubicBezTo>
                      <a:pt x="3190379" y="358540"/>
                      <a:pt x="3195258" y="360972"/>
                      <a:pt x="3196787" y="365470"/>
                    </a:cubicBezTo>
                    <a:lnTo>
                      <a:pt x="3196787" y="365470"/>
                    </a:lnTo>
                    <a:cubicBezTo>
                      <a:pt x="3198262" y="369992"/>
                      <a:pt x="3195822" y="374864"/>
                      <a:pt x="3191326" y="376393"/>
                    </a:cubicBezTo>
                    <a:lnTo>
                      <a:pt x="3191326" y="376393"/>
                    </a:lnTo>
                    <a:cubicBezTo>
                      <a:pt x="3190434" y="376679"/>
                      <a:pt x="3189505" y="376826"/>
                      <a:pt x="3188577" y="376830"/>
                    </a:cubicBezTo>
                    <a:lnTo>
                      <a:pt x="3188577" y="376830"/>
                    </a:lnTo>
                    <a:cubicBezTo>
                      <a:pt x="3184863" y="376835"/>
                      <a:pt x="3181550" y="374460"/>
                      <a:pt x="3180367" y="370932"/>
                    </a:cubicBezTo>
                    <a:close/>
                    <a:moveTo>
                      <a:pt x="2240404" y="369020"/>
                    </a:moveTo>
                    <a:cubicBezTo>
                      <a:pt x="2236909" y="365880"/>
                      <a:pt x="2236636" y="360504"/>
                      <a:pt x="2239767" y="357014"/>
                    </a:cubicBezTo>
                    <a:cubicBezTo>
                      <a:pt x="2239804" y="356969"/>
                      <a:pt x="2239858" y="356923"/>
                      <a:pt x="2239895" y="356878"/>
                    </a:cubicBezTo>
                    <a:lnTo>
                      <a:pt x="2239895" y="356878"/>
                    </a:lnTo>
                    <a:cubicBezTo>
                      <a:pt x="2243026" y="353386"/>
                      <a:pt x="2248414" y="353102"/>
                      <a:pt x="2251910" y="356243"/>
                    </a:cubicBezTo>
                    <a:cubicBezTo>
                      <a:pt x="2251946" y="356284"/>
                      <a:pt x="2252000" y="356326"/>
                      <a:pt x="2252037" y="356368"/>
                    </a:cubicBezTo>
                    <a:lnTo>
                      <a:pt x="2252037" y="356368"/>
                    </a:lnTo>
                    <a:cubicBezTo>
                      <a:pt x="2255532" y="359559"/>
                      <a:pt x="2255787" y="364983"/>
                      <a:pt x="2252583" y="368481"/>
                    </a:cubicBezTo>
                    <a:cubicBezTo>
                      <a:pt x="2252583" y="368490"/>
                      <a:pt x="2252583" y="368501"/>
                      <a:pt x="2252565" y="368511"/>
                    </a:cubicBezTo>
                    <a:lnTo>
                      <a:pt x="2252565" y="368511"/>
                    </a:lnTo>
                    <a:cubicBezTo>
                      <a:pt x="2250927" y="370298"/>
                      <a:pt x="2248596" y="371305"/>
                      <a:pt x="2246175" y="371278"/>
                    </a:cubicBezTo>
                    <a:lnTo>
                      <a:pt x="2246175" y="371278"/>
                    </a:lnTo>
                    <a:cubicBezTo>
                      <a:pt x="2244027" y="371314"/>
                      <a:pt x="2241934" y="370504"/>
                      <a:pt x="2240368" y="369020"/>
                    </a:cubicBezTo>
                    <a:close/>
                    <a:moveTo>
                      <a:pt x="842221" y="352054"/>
                    </a:moveTo>
                    <a:cubicBezTo>
                      <a:pt x="839019" y="348535"/>
                      <a:pt x="839212" y="343103"/>
                      <a:pt x="842658" y="339820"/>
                    </a:cubicBezTo>
                    <a:lnTo>
                      <a:pt x="842658" y="339820"/>
                    </a:lnTo>
                    <a:cubicBezTo>
                      <a:pt x="846146" y="336629"/>
                      <a:pt x="851551" y="336824"/>
                      <a:pt x="854800" y="340257"/>
                    </a:cubicBezTo>
                    <a:lnTo>
                      <a:pt x="854800" y="340257"/>
                    </a:lnTo>
                    <a:cubicBezTo>
                      <a:pt x="858059" y="343694"/>
                      <a:pt x="857913" y="349121"/>
                      <a:pt x="854476" y="352380"/>
                    </a:cubicBezTo>
                    <a:cubicBezTo>
                      <a:pt x="854469" y="352385"/>
                      <a:pt x="854462" y="352392"/>
                      <a:pt x="854454" y="352400"/>
                    </a:cubicBezTo>
                    <a:lnTo>
                      <a:pt x="854454" y="352400"/>
                    </a:lnTo>
                    <a:cubicBezTo>
                      <a:pt x="852867" y="353891"/>
                      <a:pt x="850772" y="354724"/>
                      <a:pt x="848592" y="354730"/>
                    </a:cubicBezTo>
                    <a:lnTo>
                      <a:pt x="848592" y="354730"/>
                    </a:lnTo>
                    <a:cubicBezTo>
                      <a:pt x="846179" y="354759"/>
                      <a:pt x="843861" y="353790"/>
                      <a:pt x="842185" y="352054"/>
                    </a:cubicBezTo>
                    <a:close/>
                    <a:moveTo>
                      <a:pt x="1501509" y="352054"/>
                    </a:moveTo>
                    <a:cubicBezTo>
                      <a:pt x="1497631" y="349281"/>
                      <a:pt x="1496703" y="343896"/>
                      <a:pt x="1499434" y="339984"/>
                    </a:cubicBezTo>
                    <a:lnTo>
                      <a:pt x="1499434" y="339984"/>
                    </a:lnTo>
                    <a:cubicBezTo>
                      <a:pt x="1502146" y="336114"/>
                      <a:pt x="1507480" y="335173"/>
                      <a:pt x="1511357" y="337884"/>
                    </a:cubicBezTo>
                    <a:cubicBezTo>
                      <a:pt x="1511376" y="337898"/>
                      <a:pt x="1511394" y="337913"/>
                      <a:pt x="1511412" y="337927"/>
                    </a:cubicBezTo>
                    <a:lnTo>
                      <a:pt x="1511412" y="337927"/>
                    </a:lnTo>
                    <a:cubicBezTo>
                      <a:pt x="1515290" y="340651"/>
                      <a:pt x="1516218" y="345997"/>
                      <a:pt x="1513506" y="349873"/>
                    </a:cubicBezTo>
                    <a:cubicBezTo>
                      <a:pt x="1513487" y="349877"/>
                      <a:pt x="1513487" y="349882"/>
                      <a:pt x="1513487" y="349887"/>
                    </a:cubicBezTo>
                    <a:lnTo>
                      <a:pt x="1513487" y="349887"/>
                    </a:lnTo>
                    <a:cubicBezTo>
                      <a:pt x="1511885" y="352198"/>
                      <a:pt x="1509228" y="353561"/>
                      <a:pt x="1506424" y="353528"/>
                    </a:cubicBezTo>
                    <a:lnTo>
                      <a:pt x="1506424" y="353528"/>
                    </a:lnTo>
                    <a:cubicBezTo>
                      <a:pt x="1504676" y="353576"/>
                      <a:pt x="1502947" y="353095"/>
                      <a:pt x="1501473" y="352145"/>
                    </a:cubicBezTo>
                    <a:close/>
                    <a:moveTo>
                      <a:pt x="1416841" y="293636"/>
                    </a:moveTo>
                    <a:lnTo>
                      <a:pt x="1416841" y="293636"/>
                    </a:lnTo>
                    <a:cubicBezTo>
                      <a:pt x="1412799" y="291118"/>
                      <a:pt x="1411561" y="285797"/>
                      <a:pt x="1414074" y="281750"/>
                    </a:cubicBezTo>
                    <a:cubicBezTo>
                      <a:pt x="1414074" y="281750"/>
                      <a:pt x="1414074" y="281749"/>
                      <a:pt x="1414074" y="281749"/>
                    </a:cubicBezTo>
                    <a:lnTo>
                      <a:pt x="1414074" y="281749"/>
                    </a:lnTo>
                    <a:cubicBezTo>
                      <a:pt x="1416622" y="277751"/>
                      <a:pt x="1421901" y="276530"/>
                      <a:pt x="1425961" y="279000"/>
                    </a:cubicBezTo>
                    <a:lnTo>
                      <a:pt x="1425961" y="279000"/>
                    </a:lnTo>
                    <a:cubicBezTo>
                      <a:pt x="1430002" y="281517"/>
                      <a:pt x="1431240" y="286839"/>
                      <a:pt x="1428728" y="290885"/>
                    </a:cubicBezTo>
                    <a:cubicBezTo>
                      <a:pt x="1428728" y="290885"/>
                      <a:pt x="1428728" y="290887"/>
                      <a:pt x="1428728" y="290887"/>
                    </a:cubicBezTo>
                    <a:lnTo>
                      <a:pt x="1428728" y="290887"/>
                    </a:lnTo>
                    <a:cubicBezTo>
                      <a:pt x="1427144" y="293379"/>
                      <a:pt x="1424395" y="294899"/>
                      <a:pt x="1421446" y="294929"/>
                    </a:cubicBezTo>
                    <a:lnTo>
                      <a:pt x="1421446" y="294929"/>
                    </a:lnTo>
                    <a:cubicBezTo>
                      <a:pt x="1419826" y="294956"/>
                      <a:pt x="1418224" y="294506"/>
                      <a:pt x="1416841" y="293636"/>
                    </a:cubicBezTo>
                    <a:close/>
                    <a:moveTo>
                      <a:pt x="923503" y="288393"/>
                    </a:moveTo>
                    <a:cubicBezTo>
                      <a:pt x="921073" y="284317"/>
                      <a:pt x="922382" y="279045"/>
                      <a:pt x="926434" y="276579"/>
                    </a:cubicBezTo>
                    <a:lnTo>
                      <a:pt x="926434" y="276579"/>
                    </a:lnTo>
                    <a:cubicBezTo>
                      <a:pt x="930457" y="274101"/>
                      <a:pt x="935727" y="275355"/>
                      <a:pt x="938205" y="279378"/>
                    </a:cubicBezTo>
                    <a:cubicBezTo>
                      <a:pt x="938214" y="279391"/>
                      <a:pt x="938223" y="279406"/>
                      <a:pt x="938231" y="279419"/>
                    </a:cubicBezTo>
                    <a:lnTo>
                      <a:pt x="938231" y="279419"/>
                    </a:lnTo>
                    <a:cubicBezTo>
                      <a:pt x="940732" y="283474"/>
                      <a:pt x="939470" y="288792"/>
                      <a:pt x="935414" y="291291"/>
                    </a:cubicBezTo>
                    <a:cubicBezTo>
                      <a:pt x="935405" y="291297"/>
                      <a:pt x="935398" y="291300"/>
                      <a:pt x="935391" y="291306"/>
                    </a:cubicBezTo>
                    <a:lnTo>
                      <a:pt x="935391" y="291306"/>
                    </a:lnTo>
                    <a:cubicBezTo>
                      <a:pt x="934024" y="292081"/>
                      <a:pt x="932483" y="292502"/>
                      <a:pt x="930912" y="292526"/>
                    </a:cubicBezTo>
                    <a:lnTo>
                      <a:pt x="930912" y="292526"/>
                    </a:lnTo>
                    <a:cubicBezTo>
                      <a:pt x="927892" y="292531"/>
                      <a:pt x="925087" y="290966"/>
                      <a:pt x="923503" y="288393"/>
                    </a:cubicBezTo>
                    <a:close/>
                    <a:moveTo>
                      <a:pt x="2303173" y="287083"/>
                    </a:moveTo>
                    <a:cubicBezTo>
                      <a:pt x="2299186" y="284521"/>
                      <a:pt x="2298021" y="279206"/>
                      <a:pt x="2300570" y="275211"/>
                    </a:cubicBezTo>
                    <a:cubicBezTo>
                      <a:pt x="2300588" y="275206"/>
                      <a:pt x="2300588" y="275201"/>
                      <a:pt x="2300588" y="275195"/>
                    </a:cubicBezTo>
                    <a:lnTo>
                      <a:pt x="2300588" y="275195"/>
                    </a:lnTo>
                    <a:cubicBezTo>
                      <a:pt x="2303173" y="271221"/>
                      <a:pt x="2308470" y="270067"/>
                      <a:pt x="2312475" y="272610"/>
                    </a:cubicBezTo>
                    <a:lnTo>
                      <a:pt x="2312475" y="272610"/>
                    </a:lnTo>
                    <a:cubicBezTo>
                      <a:pt x="2316499" y="275166"/>
                      <a:pt x="2317682" y="280487"/>
                      <a:pt x="2315151" y="284516"/>
                    </a:cubicBezTo>
                    <a:lnTo>
                      <a:pt x="2315151" y="284516"/>
                    </a:lnTo>
                    <a:cubicBezTo>
                      <a:pt x="2313531" y="286964"/>
                      <a:pt x="2310801" y="288446"/>
                      <a:pt x="2307870" y="288466"/>
                    </a:cubicBezTo>
                    <a:lnTo>
                      <a:pt x="2307870" y="288466"/>
                    </a:lnTo>
                    <a:cubicBezTo>
                      <a:pt x="2306177" y="288497"/>
                      <a:pt x="2304520" y="288015"/>
                      <a:pt x="2303100" y="287083"/>
                    </a:cubicBezTo>
                    <a:close/>
                    <a:moveTo>
                      <a:pt x="3142392" y="276579"/>
                    </a:moveTo>
                    <a:cubicBezTo>
                      <a:pt x="3140171" y="272395"/>
                      <a:pt x="3141774" y="267205"/>
                      <a:pt x="3145961" y="264988"/>
                    </a:cubicBezTo>
                    <a:cubicBezTo>
                      <a:pt x="3145979" y="264973"/>
                      <a:pt x="3146015" y="264961"/>
                      <a:pt x="3146033" y="264946"/>
                    </a:cubicBezTo>
                    <a:lnTo>
                      <a:pt x="3146033" y="264946"/>
                    </a:lnTo>
                    <a:cubicBezTo>
                      <a:pt x="3150239" y="262732"/>
                      <a:pt x="3155427" y="264342"/>
                      <a:pt x="3157648" y="268540"/>
                    </a:cubicBezTo>
                    <a:cubicBezTo>
                      <a:pt x="3157648" y="268556"/>
                      <a:pt x="3157666" y="268571"/>
                      <a:pt x="3157666" y="268587"/>
                    </a:cubicBezTo>
                    <a:lnTo>
                      <a:pt x="3157666" y="268587"/>
                    </a:lnTo>
                    <a:cubicBezTo>
                      <a:pt x="3159868" y="272798"/>
                      <a:pt x="3158248" y="278002"/>
                      <a:pt x="3154043" y="280212"/>
                    </a:cubicBezTo>
                    <a:cubicBezTo>
                      <a:pt x="3154043" y="280214"/>
                      <a:pt x="3154025" y="280218"/>
                      <a:pt x="3154025" y="280220"/>
                    </a:cubicBezTo>
                    <a:lnTo>
                      <a:pt x="3154025" y="280220"/>
                    </a:lnTo>
                    <a:cubicBezTo>
                      <a:pt x="3152787" y="280818"/>
                      <a:pt x="3151440" y="281141"/>
                      <a:pt x="3150056" y="281166"/>
                    </a:cubicBezTo>
                    <a:lnTo>
                      <a:pt x="3150056" y="281166"/>
                    </a:lnTo>
                    <a:cubicBezTo>
                      <a:pt x="3146816" y="281223"/>
                      <a:pt x="3143812" y="279449"/>
                      <a:pt x="3142283" y="276579"/>
                    </a:cubicBezTo>
                    <a:close/>
                    <a:moveTo>
                      <a:pt x="1325600" y="249527"/>
                    </a:moveTo>
                    <a:cubicBezTo>
                      <a:pt x="1321159" y="247880"/>
                      <a:pt x="1318865" y="242963"/>
                      <a:pt x="1320449" y="238495"/>
                    </a:cubicBezTo>
                    <a:lnTo>
                      <a:pt x="1320449" y="238495"/>
                    </a:lnTo>
                    <a:cubicBezTo>
                      <a:pt x="1322069" y="234030"/>
                      <a:pt x="1326966" y="231687"/>
                      <a:pt x="1331462" y="233234"/>
                    </a:cubicBezTo>
                    <a:lnTo>
                      <a:pt x="1331462" y="233234"/>
                    </a:lnTo>
                    <a:cubicBezTo>
                      <a:pt x="1335941" y="234851"/>
                      <a:pt x="1338253" y="239786"/>
                      <a:pt x="1336632" y="244259"/>
                    </a:cubicBezTo>
                    <a:cubicBezTo>
                      <a:pt x="1336632" y="244261"/>
                      <a:pt x="1336632" y="244264"/>
                      <a:pt x="1336632" y="244266"/>
                    </a:cubicBezTo>
                    <a:lnTo>
                      <a:pt x="1336632" y="244266"/>
                    </a:lnTo>
                    <a:cubicBezTo>
                      <a:pt x="1335431" y="247710"/>
                      <a:pt x="1332190" y="250022"/>
                      <a:pt x="1328550" y="250037"/>
                    </a:cubicBezTo>
                    <a:lnTo>
                      <a:pt x="1328550" y="250037"/>
                    </a:lnTo>
                    <a:cubicBezTo>
                      <a:pt x="1327512" y="250039"/>
                      <a:pt x="1326492" y="249866"/>
                      <a:pt x="1325528" y="249527"/>
                    </a:cubicBezTo>
                    <a:close/>
                    <a:moveTo>
                      <a:pt x="1016127" y="243064"/>
                    </a:moveTo>
                    <a:cubicBezTo>
                      <a:pt x="1014570" y="238603"/>
                      <a:pt x="1016924" y="233724"/>
                      <a:pt x="1021386" y="232167"/>
                    </a:cubicBezTo>
                    <a:cubicBezTo>
                      <a:pt x="1021412" y="232158"/>
                      <a:pt x="1021435" y="232151"/>
                      <a:pt x="1021461" y="232142"/>
                    </a:cubicBezTo>
                    <a:lnTo>
                      <a:pt x="1021461" y="232142"/>
                    </a:lnTo>
                    <a:cubicBezTo>
                      <a:pt x="1025870" y="230560"/>
                      <a:pt x="1030729" y="232852"/>
                      <a:pt x="1032311" y="237263"/>
                    </a:cubicBezTo>
                    <a:cubicBezTo>
                      <a:pt x="1032336" y="237334"/>
                      <a:pt x="1032360" y="237405"/>
                      <a:pt x="1032383" y="237476"/>
                    </a:cubicBezTo>
                    <a:lnTo>
                      <a:pt x="1032383" y="237476"/>
                    </a:lnTo>
                    <a:cubicBezTo>
                      <a:pt x="1033907" y="241963"/>
                      <a:pt x="1031526" y="246840"/>
                      <a:pt x="1027049" y="248398"/>
                    </a:cubicBezTo>
                    <a:lnTo>
                      <a:pt x="1027049" y="248398"/>
                    </a:lnTo>
                    <a:cubicBezTo>
                      <a:pt x="1026152" y="248671"/>
                      <a:pt x="1025220" y="248819"/>
                      <a:pt x="1024282" y="248835"/>
                    </a:cubicBezTo>
                    <a:lnTo>
                      <a:pt x="1024282" y="248835"/>
                    </a:lnTo>
                    <a:cubicBezTo>
                      <a:pt x="1020618" y="248839"/>
                      <a:pt x="1017354" y="246523"/>
                      <a:pt x="1016145" y="243064"/>
                    </a:cubicBezTo>
                    <a:close/>
                    <a:moveTo>
                      <a:pt x="1227042" y="226426"/>
                    </a:moveTo>
                    <a:cubicBezTo>
                      <a:pt x="1222309" y="225874"/>
                      <a:pt x="1218923" y="221602"/>
                      <a:pt x="1219451" y="216868"/>
                    </a:cubicBezTo>
                    <a:lnTo>
                      <a:pt x="1219451" y="216868"/>
                    </a:lnTo>
                    <a:cubicBezTo>
                      <a:pt x="1220034" y="212148"/>
                      <a:pt x="1224293" y="208771"/>
                      <a:pt x="1229027" y="209295"/>
                    </a:cubicBezTo>
                    <a:lnTo>
                      <a:pt x="1229027" y="209295"/>
                    </a:lnTo>
                    <a:cubicBezTo>
                      <a:pt x="1233760" y="209836"/>
                      <a:pt x="1237146" y="214105"/>
                      <a:pt x="1236600" y="218829"/>
                    </a:cubicBezTo>
                    <a:cubicBezTo>
                      <a:pt x="1236600" y="218836"/>
                      <a:pt x="1236600" y="218845"/>
                      <a:pt x="1236600" y="218853"/>
                    </a:cubicBezTo>
                    <a:lnTo>
                      <a:pt x="1236600" y="218853"/>
                    </a:lnTo>
                    <a:cubicBezTo>
                      <a:pt x="1236072" y="223194"/>
                      <a:pt x="1232358" y="226449"/>
                      <a:pt x="1227989" y="226426"/>
                    </a:cubicBezTo>
                    <a:lnTo>
                      <a:pt x="1227042" y="226426"/>
                    </a:lnTo>
                    <a:close/>
                    <a:moveTo>
                      <a:pt x="1116324" y="218507"/>
                    </a:moveTo>
                    <a:cubicBezTo>
                      <a:pt x="1115796" y="213801"/>
                      <a:pt x="1119200" y="209563"/>
                      <a:pt x="1123897" y="209042"/>
                    </a:cubicBezTo>
                    <a:cubicBezTo>
                      <a:pt x="1123915" y="209041"/>
                      <a:pt x="1123915" y="209041"/>
                      <a:pt x="1123915" y="209041"/>
                    </a:cubicBezTo>
                    <a:lnTo>
                      <a:pt x="1123915" y="209041"/>
                    </a:lnTo>
                    <a:cubicBezTo>
                      <a:pt x="1128630" y="208487"/>
                      <a:pt x="1132908" y="211868"/>
                      <a:pt x="1133472" y="216590"/>
                    </a:cubicBezTo>
                    <a:cubicBezTo>
                      <a:pt x="1133472" y="216597"/>
                      <a:pt x="1133472" y="216606"/>
                      <a:pt x="1133472" y="216614"/>
                    </a:cubicBezTo>
                    <a:lnTo>
                      <a:pt x="1133472" y="216614"/>
                    </a:lnTo>
                    <a:cubicBezTo>
                      <a:pt x="1133982" y="221367"/>
                      <a:pt x="1130559" y="225637"/>
                      <a:pt x="1125808" y="226189"/>
                    </a:cubicBezTo>
                    <a:lnTo>
                      <a:pt x="1124861" y="226189"/>
                    </a:lnTo>
                    <a:cubicBezTo>
                      <a:pt x="1120492" y="226136"/>
                      <a:pt x="1116851" y="222847"/>
                      <a:pt x="1116342" y="218507"/>
                    </a:cubicBezTo>
                    <a:close/>
                    <a:moveTo>
                      <a:pt x="2360626" y="201267"/>
                    </a:moveTo>
                    <a:cubicBezTo>
                      <a:pt x="2356967" y="198306"/>
                      <a:pt x="2356402" y="192941"/>
                      <a:pt x="2359370" y="189285"/>
                    </a:cubicBezTo>
                    <a:cubicBezTo>
                      <a:pt x="2359388" y="189262"/>
                      <a:pt x="2359406" y="189238"/>
                      <a:pt x="2359424" y="189216"/>
                    </a:cubicBezTo>
                    <a:lnTo>
                      <a:pt x="2359424" y="189216"/>
                    </a:lnTo>
                    <a:cubicBezTo>
                      <a:pt x="2362373" y="185528"/>
                      <a:pt x="2367762" y="184934"/>
                      <a:pt x="2371457" y="187889"/>
                    </a:cubicBezTo>
                    <a:cubicBezTo>
                      <a:pt x="2371457" y="187900"/>
                      <a:pt x="2371475" y="187913"/>
                      <a:pt x="2371494" y="187924"/>
                    </a:cubicBezTo>
                    <a:lnTo>
                      <a:pt x="2371494" y="187924"/>
                    </a:lnTo>
                    <a:cubicBezTo>
                      <a:pt x="2375207" y="190915"/>
                      <a:pt x="2375790" y="196349"/>
                      <a:pt x="2372786" y="200057"/>
                    </a:cubicBezTo>
                    <a:cubicBezTo>
                      <a:pt x="2372786" y="200060"/>
                      <a:pt x="2372786" y="200062"/>
                      <a:pt x="2372786" y="200066"/>
                    </a:cubicBezTo>
                    <a:lnTo>
                      <a:pt x="2372786" y="200066"/>
                    </a:lnTo>
                    <a:cubicBezTo>
                      <a:pt x="2371130" y="202076"/>
                      <a:pt x="2368672" y="203248"/>
                      <a:pt x="2366069" y="203270"/>
                    </a:cubicBezTo>
                    <a:lnTo>
                      <a:pt x="2366069" y="203270"/>
                    </a:lnTo>
                    <a:cubicBezTo>
                      <a:pt x="2364085" y="203235"/>
                      <a:pt x="2362173" y="202531"/>
                      <a:pt x="2360644" y="201267"/>
                    </a:cubicBezTo>
                    <a:close/>
                    <a:moveTo>
                      <a:pt x="3085668" y="192657"/>
                    </a:moveTo>
                    <a:lnTo>
                      <a:pt x="3085668" y="192657"/>
                    </a:lnTo>
                    <a:cubicBezTo>
                      <a:pt x="3082573" y="189058"/>
                      <a:pt x="3082992" y="183633"/>
                      <a:pt x="3086578" y="180540"/>
                    </a:cubicBezTo>
                    <a:cubicBezTo>
                      <a:pt x="3086596" y="180531"/>
                      <a:pt x="3086596" y="180524"/>
                      <a:pt x="3086614" y="180514"/>
                    </a:cubicBezTo>
                    <a:lnTo>
                      <a:pt x="3086614" y="180514"/>
                    </a:lnTo>
                    <a:cubicBezTo>
                      <a:pt x="3090219" y="177422"/>
                      <a:pt x="3095644" y="177833"/>
                      <a:pt x="3098738" y="181432"/>
                    </a:cubicBezTo>
                    <a:cubicBezTo>
                      <a:pt x="3098738" y="181441"/>
                      <a:pt x="3098757" y="181452"/>
                      <a:pt x="3098757" y="181461"/>
                    </a:cubicBezTo>
                    <a:lnTo>
                      <a:pt x="3098757" y="181461"/>
                    </a:lnTo>
                    <a:cubicBezTo>
                      <a:pt x="3101851" y="185060"/>
                      <a:pt x="3101433" y="190485"/>
                      <a:pt x="3097846" y="193578"/>
                    </a:cubicBezTo>
                    <a:cubicBezTo>
                      <a:pt x="3097828" y="193587"/>
                      <a:pt x="3097828" y="193594"/>
                      <a:pt x="3097810" y="193603"/>
                    </a:cubicBezTo>
                    <a:lnTo>
                      <a:pt x="3097810" y="193603"/>
                    </a:lnTo>
                    <a:cubicBezTo>
                      <a:pt x="3096244" y="194938"/>
                      <a:pt x="3094260" y="195673"/>
                      <a:pt x="3092203" y="195679"/>
                    </a:cubicBezTo>
                    <a:lnTo>
                      <a:pt x="3092203" y="195679"/>
                    </a:lnTo>
                    <a:cubicBezTo>
                      <a:pt x="3089691" y="195679"/>
                      <a:pt x="3087306" y="194574"/>
                      <a:pt x="3085686" y="192657"/>
                    </a:cubicBezTo>
                    <a:close/>
                    <a:moveTo>
                      <a:pt x="2432751" y="127522"/>
                    </a:moveTo>
                    <a:cubicBezTo>
                      <a:pt x="2429784" y="123810"/>
                      <a:pt x="2430367" y="118392"/>
                      <a:pt x="2434080" y="115418"/>
                    </a:cubicBezTo>
                    <a:cubicBezTo>
                      <a:pt x="2434098" y="115405"/>
                      <a:pt x="2434117" y="115392"/>
                      <a:pt x="2434135" y="115379"/>
                    </a:cubicBezTo>
                    <a:lnTo>
                      <a:pt x="2434135" y="115379"/>
                    </a:lnTo>
                    <a:cubicBezTo>
                      <a:pt x="2437885" y="112428"/>
                      <a:pt x="2443328" y="113080"/>
                      <a:pt x="2446277" y="116836"/>
                    </a:cubicBezTo>
                    <a:cubicBezTo>
                      <a:pt x="2446277" y="116836"/>
                      <a:pt x="2446277" y="116836"/>
                      <a:pt x="2446277" y="116836"/>
                    </a:cubicBezTo>
                    <a:lnTo>
                      <a:pt x="2446277" y="116836"/>
                    </a:lnTo>
                    <a:cubicBezTo>
                      <a:pt x="2449190" y="120580"/>
                      <a:pt x="2448534" y="125971"/>
                      <a:pt x="2444803" y="128905"/>
                    </a:cubicBezTo>
                    <a:lnTo>
                      <a:pt x="2444803" y="128905"/>
                    </a:lnTo>
                    <a:cubicBezTo>
                      <a:pt x="2443273" y="130087"/>
                      <a:pt x="2441398" y="130727"/>
                      <a:pt x="2439469" y="130726"/>
                    </a:cubicBezTo>
                    <a:lnTo>
                      <a:pt x="2439469" y="130726"/>
                    </a:lnTo>
                    <a:cubicBezTo>
                      <a:pt x="2436866" y="130720"/>
                      <a:pt x="2434408" y="129542"/>
                      <a:pt x="2432770" y="127522"/>
                    </a:cubicBezTo>
                    <a:close/>
                    <a:moveTo>
                      <a:pt x="3011813" y="123389"/>
                    </a:moveTo>
                    <a:lnTo>
                      <a:pt x="3011813" y="123389"/>
                    </a:lnTo>
                    <a:cubicBezTo>
                      <a:pt x="3008026" y="120533"/>
                      <a:pt x="3007244" y="115146"/>
                      <a:pt x="3010083" y="111338"/>
                    </a:cubicBezTo>
                    <a:lnTo>
                      <a:pt x="3010083" y="111338"/>
                    </a:lnTo>
                    <a:cubicBezTo>
                      <a:pt x="3012923" y="107511"/>
                      <a:pt x="3018312" y="106696"/>
                      <a:pt x="3022153" y="109518"/>
                    </a:cubicBezTo>
                    <a:lnTo>
                      <a:pt x="3022153" y="109518"/>
                    </a:lnTo>
                    <a:cubicBezTo>
                      <a:pt x="3025939" y="112374"/>
                      <a:pt x="3026740" y="117724"/>
                      <a:pt x="3023973" y="121569"/>
                    </a:cubicBezTo>
                    <a:lnTo>
                      <a:pt x="3023973" y="121569"/>
                    </a:lnTo>
                    <a:cubicBezTo>
                      <a:pt x="3022317" y="123753"/>
                      <a:pt x="3019732" y="125033"/>
                      <a:pt x="3017001" y="125028"/>
                    </a:cubicBezTo>
                    <a:lnTo>
                      <a:pt x="3017001" y="125028"/>
                    </a:lnTo>
                    <a:cubicBezTo>
                      <a:pt x="3015144" y="125075"/>
                      <a:pt x="3013324" y="124498"/>
                      <a:pt x="3011831" y="123389"/>
                    </a:cubicBezTo>
                    <a:close/>
                    <a:moveTo>
                      <a:pt x="2519349" y="71434"/>
                    </a:moveTo>
                    <a:cubicBezTo>
                      <a:pt x="2517292" y="67176"/>
                      <a:pt x="2519095" y="62063"/>
                      <a:pt x="2523354" y="60013"/>
                    </a:cubicBezTo>
                    <a:cubicBezTo>
                      <a:pt x="2523373" y="60004"/>
                      <a:pt x="2523391" y="59993"/>
                      <a:pt x="2523409" y="59984"/>
                    </a:cubicBezTo>
                    <a:lnTo>
                      <a:pt x="2523409" y="59984"/>
                    </a:lnTo>
                    <a:cubicBezTo>
                      <a:pt x="2527632" y="57919"/>
                      <a:pt x="2532711" y="59665"/>
                      <a:pt x="2534787" y="63881"/>
                    </a:cubicBezTo>
                    <a:cubicBezTo>
                      <a:pt x="2534805" y="63936"/>
                      <a:pt x="2534841" y="63989"/>
                      <a:pt x="2534859" y="64043"/>
                    </a:cubicBezTo>
                    <a:lnTo>
                      <a:pt x="2534859" y="64043"/>
                    </a:lnTo>
                    <a:cubicBezTo>
                      <a:pt x="2536935" y="68257"/>
                      <a:pt x="2535187" y="73353"/>
                      <a:pt x="2530964" y="75421"/>
                    </a:cubicBezTo>
                    <a:cubicBezTo>
                      <a:pt x="2530927" y="75445"/>
                      <a:pt x="2530873" y="75470"/>
                      <a:pt x="2530818" y="75494"/>
                    </a:cubicBezTo>
                    <a:lnTo>
                      <a:pt x="2530818" y="75494"/>
                    </a:lnTo>
                    <a:cubicBezTo>
                      <a:pt x="2529689" y="76060"/>
                      <a:pt x="2528433" y="76353"/>
                      <a:pt x="2527177" y="76349"/>
                    </a:cubicBezTo>
                    <a:lnTo>
                      <a:pt x="2527177" y="76349"/>
                    </a:lnTo>
                    <a:cubicBezTo>
                      <a:pt x="2523828" y="76373"/>
                      <a:pt x="2520788" y="74456"/>
                      <a:pt x="2519349" y="71434"/>
                    </a:cubicBezTo>
                    <a:close/>
                    <a:moveTo>
                      <a:pt x="2924468" y="72308"/>
                    </a:moveTo>
                    <a:cubicBezTo>
                      <a:pt x="2920118" y="70375"/>
                      <a:pt x="2918151" y="65283"/>
                      <a:pt x="2920081" y="60930"/>
                    </a:cubicBezTo>
                    <a:lnTo>
                      <a:pt x="2920081" y="60930"/>
                    </a:lnTo>
                    <a:cubicBezTo>
                      <a:pt x="2922047" y="56568"/>
                      <a:pt x="2927163" y="54610"/>
                      <a:pt x="2931550" y="56543"/>
                    </a:cubicBezTo>
                    <a:lnTo>
                      <a:pt x="2931550" y="56543"/>
                    </a:lnTo>
                    <a:cubicBezTo>
                      <a:pt x="2935882" y="58525"/>
                      <a:pt x="2937812" y="63644"/>
                      <a:pt x="2935846" y="67993"/>
                    </a:cubicBezTo>
                    <a:lnTo>
                      <a:pt x="2935846" y="67993"/>
                    </a:lnTo>
                    <a:cubicBezTo>
                      <a:pt x="2934463" y="71074"/>
                      <a:pt x="2931404" y="73058"/>
                      <a:pt x="2928018" y="73072"/>
                    </a:cubicBezTo>
                    <a:lnTo>
                      <a:pt x="2928018" y="73072"/>
                    </a:lnTo>
                    <a:cubicBezTo>
                      <a:pt x="2926780" y="73045"/>
                      <a:pt x="2925579" y="72754"/>
                      <a:pt x="2924468" y="72217"/>
                    </a:cubicBezTo>
                    <a:close/>
                    <a:moveTo>
                      <a:pt x="2616196" y="35899"/>
                    </a:moveTo>
                    <a:cubicBezTo>
                      <a:pt x="2615159" y="31277"/>
                      <a:pt x="2618071" y="26695"/>
                      <a:pt x="2622695" y="25663"/>
                    </a:cubicBezTo>
                    <a:cubicBezTo>
                      <a:pt x="2622714" y="25657"/>
                      <a:pt x="2622732" y="25654"/>
                      <a:pt x="2622750" y="25650"/>
                    </a:cubicBezTo>
                    <a:lnTo>
                      <a:pt x="2622750" y="25650"/>
                    </a:lnTo>
                    <a:cubicBezTo>
                      <a:pt x="2627301" y="24569"/>
                      <a:pt x="2631889" y="27389"/>
                      <a:pt x="2632962" y="31947"/>
                    </a:cubicBezTo>
                    <a:cubicBezTo>
                      <a:pt x="2632981" y="32002"/>
                      <a:pt x="2632981" y="32058"/>
                      <a:pt x="2632999" y="32113"/>
                    </a:cubicBezTo>
                    <a:lnTo>
                      <a:pt x="2632999" y="32113"/>
                    </a:lnTo>
                    <a:cubicBezTo>
                      <a:pt x="2634109" y="36697"/>
                      <a:pt x="2631288" y="41310"/>
                      <a:pt x="2626700" y="42415"/>
                    </a:cubicBezTo>
                    <a:cubicBezTo>
                      <a:pt x="2626646" y="42427"/>
                      <a:pt x="2626591" y="42440"/>
                      <a:pt x="2626536" y="42453"/>
                    </a:cubicBezTo>
                    <a:lnTo>
                      <a:pt x="2626536" y="42453"/>
                    </a:lnTo>
                    <a:cubicBezTo>
                      <a:pt x="2625936" y="42597"/>
                      <a:pt x="2625335" y="42659"/>
                      <a:pt x="2624716" y="42635"/>
                    </a:cubicBezTo>
                    <a:lnTo>
                      <a:pt x="2624716" y="42635"/>
                    </a:lnTo>
                    <a:cubicBezTo>
                      <a:pt x="2620620" y="42669"/>
                      <a:pt x="2617070" y="39837"/>
                      <a:pt x="2616196" y="35845"/>
                    </a:cubicBezTo>
                    <a:close/>
                    <a:moveTo>
                      <a:pt x="2828076" y="41087"/>
                    </a:moveTo>
                    <a:lnTo>
                      <a:pt x="2828076" y="41087"/>
                    </a:lnTo>
                    <a:cubicBezTo>
                      <a:pt x="2823416" y="40068"/>
                      <a:pt x="2820413" y="35506"/>
                      <a:pt x="2821341" y="30820"/>
                    </a:cubicBezTo>
                    <a:lnTo>
                      <a:pt x="2821341" y="30820"/>
                    </a:lnTo>
                    <a:cubicBezTo>
                      <a:pt x="2822378" y="26184"/>
                      <a:pt x="2826930" y="23235"/>
                      <a:pt x="2831590" y="24194"/>
                    </a:cubicBezTo>
                    <a:lnTo>
                      <a:pt x="2831590" y="24194"/>
                    </a:lnTo>
                    <a:cubicBezTo>
                      <a:pt x="2836196" y="25111"/>
                      <a:pt x="2839181" y="29586"/>
                      <a:pt x="2838271" y="34192"/>
                    </a:cubicBezTo>
                    <a:cubicBezTo>
                      <a:pt x="2838253" y="34244"/>
                      <a:pt x="2838253" y="34299"/>
                      <a:pt x="2838234" y="34352"/>
                    </a:cubicBezTo>
                    <a:lnTo>
                      <a:pt x="2838234" y="34352"/>
                    </a:lnTo>
                    <a:cubicBezTo>
                      <a:pt x="2837434" y="38381"/>
                      <a:pt x="2833902" y="41277"/>
                      <a:pt x="2829788" y="41251"/>
                    </a:cubicBezTo>
                    <a:lnTo>
                      <a:pt x="2829788" y="41251"/>
                    </a:lnTo>
                    <a:cubicBezTo>
                      <a:pt x="2829205" y="41211"/>
                      <a:pt x="2828641" y="41138"/>
                      <a:pt x="2828076" y="41033"/>
                    </a:cubicBezTo>
                    <a:close/>
                    <a:moveTo>
                      <a:pt x="2718559" y="22282"/>
                    </a:moveTo>
                    <a:cubicBezTo>
                      <a:pt x="2718486" y="17588"/>
                      <a:pt x="2722237" y="13725"/>
                      <a:pt x="2726933" y="13654"/>
                    </a:cubicBezTo>
                    <a:cubicBezTo>
                      <a:pt x="2726988" y="13654"/>
                      <a:pt x="2727024" y="13653"/>
                      <a:pt x="2727079" y="13654"/>
                    </a:cubicBezTo>
                    <a:lnTo>
                      <a:pt x="2727079" y="13654"/>
                    </a:lnTo>
                    <a:cubicBezTo>
                      <a:pt x="2731830" y="13613"/>
                      <a:pt x="2735726" y="17418"/>
                      <a:pt x="2735799" y="22173"/>
                    </a:cubicBezTo>
                    <a:lnTo>
                      <a:pt x="2735799" y="22173"/>
                    </a:lnTo>
                    <a:cubicBezTo>
                      <a:pt x="2735762" y="26937"/>
                      <a:pt x="2731940" y="30804"/>
                      <a:pt x="2727170" y="30893"/>
                    </a:cubicBezTo>
                    <a:lnTo>
                      <a:pt x="2727170" y="30893"/>
                    </a:lnTo>
                    <a:cubicBezTo>
                      <a:pt x="2722419" y="30873"/>
                      <a:pt x="2718577" y="27030"/>
                      <a:pt x="2718559" y="2228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D340FFD6-2F74-44D2-98C6-A0320BC70B27}"/>
                  </a:ext>
                </a:extLst>
              </p:cNvPr>
              <p:cNvSpPr/>
              <p:nvPr/>
            </p:nvSpPr>
            <p:spPr>
              <a:xfrm>
                <a:off x="13432237" y="5596761"/>
                <a:ext cx="4524215" cy="4640646"/>
              </a:xfrm>
              <a:custGeom>
                <a:avLst/>
                <a:gdLst>
                  <a:gd name="connsiteX0" fmla="*/ 2889958 w 4951577"/>
                  <a:gd name="connsiteY0" fmla="*/ 5059248 h 5079006"/>
                  <a:gd name="connsiteX1" fmla="*/ 2897622 w 4951577"/>
                  <a:gd name="connsiteY1" fmla="*/ 5051238 h 5079006"/>
                  <a:gd name="connsiteX2" fmla="*/ 2897622 w 4951577"/>
                  <a:gd name="connsiteY2" fmla="*/ 5051238 h 5079006"/>
                  <a:gd name="connsiteX3" fmla="*/ 2905632 w 4951577"/>
                  <a:gd name="connsiteY3" fmla="*/ 5058848 h 5079006"/>
                  <a:gd name="connsiteX4" fmla="*/ 2905632 w 4951577"/>
                  <a:gd name="connsiteY4" fmla="*/ 5058902 h 5079006"/>
                  <a:gd name="connsiteX5" fmla="*/ 2905632 w 4951577"/>
                  <a:gd name="connsiteY5" fmla="*/ 5058902 h 5079006"/>
                  <a:gd name="connsiteX6" fmla="*/ 2897968 w 4951577"/>
                  <a:gd name="connsiteY6" fmla="*/ 5066912 h 5079006"/>
                  <a:gd name="connsiteX7" fmla="*/ 2897786 w 4951577"/>
                  <a:gd name="connsiteY7" fmla="*/ 5066912 h 5079006"/>
                  <a:gd name="connsiteX8" fmla="*/ 2889958 w 4951577"/>
                  <a:gd name="connsiteY8" fmla="*/ 5059248 h 5079006"/>
                  <a:gd name="connsiteX9" fmla="*/ 2793476 w 4951577"/>
                  <a:gd name="connsiteY9" fmla="*/ 5057428 h 5079006"/>
                  <a:gd name="connsiteX10" fmla="*/ 2787432 w 4951577"/>
                  <a:gd name="connsiteY10" fmla="*/ 5048162 h 5079006"/>
                  <a:gd name="connsiteX11" fmla="*/ 2787432 w 4951577"/>
                  <a:gd name="connsiteY11" fmla="*/ 5048125 h 5079006"/>
                  <a:gd name="connsiteX12" fmla="*/ 2787432 w 4951577"/>
                  <a:gd name="connsiteY12" fmla="*/ 5048125 h 5079006"/>
                  <a:gd name="connsiteX13" fmla="*/ 2796661 w 4951577"/>
                  <a:gd name="connsiteY13" fmla="*/ 5042009 h 5079006"/>
                  <a:gd name="connsiteX14" fmla="*/ 2796661 w 4951577"/>
                  <a:gd name="connsiteY14" fmla="*/ 5042009 h 5079006"/>
                  <a:gd name="connsiteX15" fmla="*/ 2802778 w 4951577"/>
                  <a:gd name="connsiteY15" fmla="*/ 5051311 h 5079006"/>
                  <a:gd name="connsiteX16" fmla="*/ 2802778 w 4951577"/>
                  <a:gd name="connsiteY16" fmla="*/ 5051311 h 5079006"/>
                  <a:gd name="connsiteX17" fmla="*/ 2795114 w 4951577"/>
                  <a:gd name="connsiteY17" fmla="*/ 5057610 h 5079006"/>
                  <a:gd name="connsiteX18" fmla="*/ 2795114 w 4951577"/>
                  <a:gd name="connsiteY18" fmla="*/ 5057610 h 5079006"/>
                  <a:gd name="connsiteX19" fmla="*/ 2793457 w 4951577"/>
                  <a:gd name="connsiteY19" fmla="*/ 5057428 h 5079006"/>
                  <a:gd name="connsiteX20" fmla="*/ 2992485 w 4951577"/>
                  <a:gd name="connsiteY20" fmla="*/ 5047179 h 5079006"/>
                  <a:gd name="connsiteX21" fmla="*/ 2998183 w 4951577"/>
                  <a:gd name="connsiteY21" fmla="*/ 5037712 h 5079006"/>
                  <a:gd name="connsiteX22" fmla="*/ 2998183 w 4951577"/>
                  <a:gd name="connsiteY22" fmla="*/ 5037712 h 5079006"/>
                  <a:gd name="connsiteX23" fmla="*/ 2998183 w 4951577"/>
                  <a:gd name="connsiteY23" fmla="*/ 5037712 h 5079006"/>
                  <a:gd name="connsiteX24" fmla="*/ 3007740 w 4951577"/>
                  <a:gd name="connsiteY24" fmla="*/ 5043392 h 5079006"/>
                  <a:gd name="connsiteX25" fmla="*/ 3007740 w 4951577"/>
                  <a:gd name="connsiteY25" fmla="*/ 5043392 h 5079006"/>
                  <a:gd name="connsiteX26" fmla="*/ 3001969 w 4951577"/>
                  <a:gd name="connsiteY26" fmla="*/ 5052968 h 5079006"/>
                  <a:gd name="connsiteX27" fmla="*/ 3001969 w 4951577"/>
                  <a:gd name="connsiteY27" fmla="*/ 5052968 h 5079006"/>
                  <a:gd name="connsiteX28" fmla="*/ 3000149 w 4951577"/>
                  <a:gd name="connsiteY28" fmla="*/ 5053132 h 5079006"/>
                  <a:gd name="connsiteX29" fmla="*/ 3000149 w 4951577"/>
                  <a:gd name="connsiteY29" fmla="*/ 5053132 h 5079006"/>
                  <a:gd name="connsiteX30" fmla="*/ 2992467 w 4951577"/>
                  <a:gd name="connsiteY30" fmla="*/ 5047179 h 5079006"/>
                  <a:gd name="connsiteX31" fmla="*/ 2693934 w 4951577"/>
                  <a:gd name="connsiteY31" fmla="*/ 5024351 h 5079006"/>
                  <a:gd name="connsiteX32" fmla="*/ 2690130 w 4951577"/>
                  <a:gd name="connsiteY32" fmla="*/ 5013920 h 5079006"/>
                  <a:gd name="connsiteX33" fmla="*/ 2690130 w 4951577"/>
                  <a:gd name="connsiteY33" fmla="*/ 5013920 h 5079006"/>
                  <a:gd name="connsiteX34" fmla="*/ 2700488 w 4951577"/>
                  <a:gd name="connsiteY34" fmla="*/ 5010096 h 5079006"/>
                  <a:gd name="connsiteX35" fmla="*/ 2700561 w 4951577"/>
                  <a:gd name="connsiteY35" fmla="*/ 5010133 h 5079006"/>
                  <a:gd name="connsiteX36" fmla="*/ 2700561 w 4951577"/>
                  <a:gd name="connsiteY36" fmla="*/ 5010133 h 5079006"/>
                  <a:gd name="connsiteX37" fmla="*/ 2704438 w 4951577"/>
                  <a:gd name="connsiteY37" fmla="*/ 5020327 h 5079006"/>
                  <a:gd name="connsiteX38" fmla="*/ 2704347 w 4951577"/>
                  <a:gd name="connsiteY38" fmla="*/ 5020546 h 5079006"/>
                  <a:gd name="connsiteX39" fmla="*/ 2704347 w 4951577"/>
                  <a:gd name="connsiteY39" fmla="*/ 5020546 h 5079006"/>
                  <a:gd name="connsiteX40" fmla="*/ 2697284 w 4951577"/>
                  <a:gd name="connsiteY40" fmla="*/ 5025042 h 5079006"/>
                  <a:gd name="connsiteX41" fmla="*/ 2697284 w 4951577"/>
                  <a:gd name="connsiteY41" fmla="*/ 5025042 h 5079006"/>
                  <a:gd name="connsiteX42" fmla="*/ 2693861 w 4951577"/>
                  <a:gd name="connsiteY42" fmla="*/ 5024351 h 5079006"/>
                  <a:gd name="connsiteX43" fmla="*/ 3089915 w 4951577"/>
                  <a:gd name="connsiteY43" fmla="*/ 5012973 h 5079006"/>
                  <a:gd name="connsiteX44" fmla="*/ 3093210 w 4951577"/>
                  <a:gd name="connsiteY44" fmla="*/ 5002542 h 5079006"/>
                  <a:gd name="connsiteX45" fmla="*/ 3093355 w 4951577"/>
                  <a:gd name="connsiteY45" fmla="*/ 5002469 h 5079006"/>
                  <a:gd name="connsiteX46" fmla="*/ 3093355 w 4951577"/>
                  <a:gd name="connsiteY46" fmla="*/ 5002469 h 5079006"/>
                  <a:gd name="connsiteX47" fmla="*/ 3103786 w 4951577"/>
                  <a:gd name="connsiteY47" fmla="*/ 5005764 h 5079006"/>
                  <a:gd name="connsiteX48" fmla="*/ 3103859 w 4951577"/>
                  <a:gd name="connsiteY48" fmla="*/ 5005910 h 5079006"/>
                  <a:gd name="connsiteX49" fmla="*/ 3103859 w 4951577"/>
                  <a:gd name="connsiteY49" fmla="*/ 5005910 h 5079006"/>
                  <a:gd name="connsiteX50" fmla="*/ 3100437 w 4951577"/>
                  <a:gd name="connsiteY50" fmla="*/ 5016486 h 5079006"/>
                  <a:gd name="connsiteX51" fmla="*/ 3100419 w 4951577"/>
                  <a:gd name="connsiteY51" fmla="*/ 5016505 h 5079006"/>
                  <a:gd name="connsiteX52" fmla="*/ 3100419 w 4951577"/>
                  <a:gd name="connsiteY52" fmla="*/ 5016505 h 5079006"/>
                  <a:gd name="connsiteX53" fmla="*/ 3096887 w 4951577"/>
                  <a:gd name="connsiteY53" fmla="*/ 5017287 h 5079006"/>
                  <a:gd name="connsiteX54" fmla="*/ 3096887 w 4951577"/>
                  <a:gd name="connsiteY54" fmla="*/ 5017287 h 5079006"/>
                  <a:gd name="connsiteX55" fmla="*/ 3089915 w 4951577"/>
                  <a:gd name="connsiteY55" fmla="*/ 5012973 h 5079006"/>
                  <a:gd name="connsiteX56" fmla="*/ 2604587 w 4951577"/>
                  <a:gd name="connsiteY56" fmla="*/ 4969028 h 5079006"/>
                  <a:gd name="connsiteX57" fmla="*/ 2603350 w 4951577"/>
                  <a:gd name="connsiteY57" fmla="*/ 4958051 h 5079006"/>
                  <a:gd name="connsiteX58" fmla="*/ 2603386 w 4951577"/>
                  <a:gd name="connsiteY58" fmla="*/ 4958014 h 5079006"/>
                  <a:gd name="connsiteX59" fmla="*/ 2603386 w 4951577"/>
                  <a:gd name="connsiteY59" fmla="*/ 4958014 h 5079006"/>
                  <a:gd name="connsiteX60" fmla="*/ 2614327 w 4951577"/>
                  <a:gd name="connsiteY60" fmla="*/ 4956739 h 5079006"/>
                  <a:gd name="connsiteX61" fmla="*/ 2614418 w 4951577"/>
                  <a:gd name="connsiteY61" fmla="*/ 4956812 h 5079006"/>
                  <a:gd name="connsiteX62" fmla="*/ 2614418 w 4951577"/>
                  <a:gd name="connsiteY62" fmla="*/ 4956812 h 5079006"/>
                  <a:gd name="connsiteX63" fmla="*/ 2615874 w 4951577"/>
                  <a:gd name="connsiteY63" fmla="*/ 4967535 h 5079006"/>
                  <a:gd name="connsiteX64" fmla="*/ 2615710 w 4951577"/>
                  <a:gd name="connsiteY64" fmla="*/ 4967735 h 5079006"/>
                  <a:gd name="connsiteX65" fmla="*/ 2615710 w 4951577"/>
                  <a:gd name="connsiteY65" fmla="*/ 4967735 h 5079006"/>
                  <a:gd name="connsiteX66" fmla="*/ 2609593 w 4951577"/>
                  <a:gd name="connsiteY66" fmla="*/ 4970757 h 5079006"/>
                  <a:gd name="connsiteX67" fmla="*/ 2609593 w 4951577"/>
                  <a:gd name="connsiteY67" fmla="*/ 4970757 h 5079006"/>
                  <a:gd name="connsiteX68" fmla="*/ 2604587 w 4951577"/>
                  <a:gd name="connsiteY68" fmla="*/ 4969028 h 5079006"/>
                  <a:gd name="connsiteX69" fmla="*/ 3177113 w 4951577"/>
                  <a:gd name="connsiteY69" fmla="*/ 4958014 h 5079006"/>
                  <a:gd name="connsiteX70" fmla="*/ 3178115 w 4951577"/>
                  <a:gd name="connsiteY70" fmla="*/ 4947018 h 5079006"/>
                  <a:gd name="connsiteX71" fmla="*/ 3178151 w 4951577"/>
                  <a:gd name="connsiteY71" fmla="*/ 4946982 h 5079006"/>
                  <a:gd name="connsiteX72" fmla="*/ 3178151 w 4951577"/>
                  <a:gd name="connsiteY72" fmla="*/ 4946982 h 5079006"/>
                  <a:gd name="connsiteX73" fmla="*/ 3189147 w 4951577"/>
                  <a:gd name="connsiteY73" fmla="*/ 4947983 h 5079006"/>
                  <a:gd name="connsiteX74" fmla="*/ 3189183 w 4951577"/>
                  <a:gd name="connsiteY74" fmla="*/ 4948019 h 5079006"/>
                  <a:gd name="connsiteX75" fmla="*/ 3189183 w 4951577"/>
                  <a:gd name="connsiteY75" fmla="*/ 4948019 h 5079006"/>
                  <a:gd name="connsiteX76" fmla="*/ 3188309 w 4951577"/>
                  <a:gd name="connsiteY76" fmla="*/ 4958906 h 5079006"/>
                  <a:gd name="connsiteX77" fmla="*/ 3188145 w 4951577"/>
                  <a:gd name="connsiteY77" fmla="*/ 4959033 h 5079006"/>
                  <a:gd name="connsiteX78" fmla="*/ 3188145 w 4951577"/>
                  <a:gd name="connsiteY78" fmla="*/ 4959033 h 5079006"/>
                  <a:gd name="connsiteX79" fmla="*/ 3183157 w 4951577"/>
                  <a:gd name="connsiteY79" fmla="*/ 4960854 h 5079006"/>
                  <a:gd name="connsiteX80" fmla="*/ 3183157 w 4951577"/>
                  <a:gd name="connsiteY80" fmla="*/ 4960854 h 5079006"/>
                  <a:gd name="connsiteX81" fmla="*/ 3177113 w 4951577"/>
                  <a:gd name="connsiteY81" fmla="*/ 4958014 h 5079006"/>
                  <a:gd name="connsiteX82" fmla="*/ 2530150 w 4951577"/>
                  <a:gd name="connsiteY82" fmla="*/ 4895191 h 5079006"/>
                  <a:gd name="connsiteX83" fmla="*/ 2531260 w 4951577"/>
                  <a:gd name="connsiteY83" fmla="*/ 4884159 h 5079006"/>
                  <a:gd name="connsiteX84" fmla="*/ 2531260 w 4951577"/>
                  <a:gd name="connsiteY84" fmla="*/ 4884159 h 5079006"/>
                  <a:gd name="connsiteX85" fmla="*/ 2542274 w 4951577"/>
                  <a:gd name="connsiteY85" fmla="*/ 4885269 h 5079006"/>
                  <a:gd name="connsiteX86" fmla="*/ 2542292 w 4951577"/>
                  <a:gd name="connsiteY86" fmla="*/ 4885288 h 5079006"/>
                  <a:gd name="connsiteX87" fmla="*/ 2542292 w 4951577"/>
                  <a:gd name="connsiteY87" fmla="*/ 4885288 h 5079006"/>
                  <a:gd name="connsiteX88" fmla="*/ 2541236 w 4951577"/>
                  <a:gd name="connsiteY88" fmla="*/ 4896283 h 5079006"/>
                  <a:gd name="connsiteX89" fmla="*/ 2541182 w 4951577"/>
                  <a:gd name="connsiteY89" fmla="*/ 4896319 h 5079006"/>
                  <a:gd name="connsiteX90" fmla="*/ 2541182 w 4951577"/>
                  <a:gd name="connsiteY90" fmla="*/ 4896319 h 5079006"/>
                  <a:gd name="connsiteX91" fmla="*/ 2536266 w 4951577"/>
                  <a:gd name="connsiteY91" fmla="*/ 4898140 h 5079006"/>
                  <a:gd name="connsiteX92" fmla="*/ 2536266 w 4951577"/>
                  <a:gd name="connsiteY92" fmla="*/ 4898140 h 5079006"/>
                  <a:gd name="connsiteX93" fmla="*/ 2530150 w 4951577"/>
                  <a:gd name="connsiteY93" fmla="*/ 4895191 h 5079006"/>
                  <a:gd name="connsiteX94" fmla="*/ 3249658 w 4951577"/>
                  <a:gd name="connsiteY94" fmla="*/ 4884596 h 5079006"/>
                  <a:gd name="connsiteX95" fmla="*/ 3247983 w 4951577"/>
                  <a:gd name="connsiteY95" fmla="*/ 4873728 h 5079006"/>
                  <a:gd name="connsiteX96" fmla="*/ 3248110 w 4951577"/>
                  <a:gd name="connsiteY96" fmla="*/ 4873564 h 5079006"/>
                  <a:gd name="connsiteX97" fmla="*/ 3248110 w 4951577"/>
                  <a:gd name="connsiteY97" fmla="*/ 4873564 h 5079006"/>
                  <a:gd name="connsiteX98" fmla="*/ 3259033 w 4951577"/>
                  <a:gd name="connsiteY98" fmla="*/ 4872017 h 5079006"/>
                  <a:gd name="connsiteX99" fmla="*/ 3259033 w 4951577"/>
                  <a:gd name="connsiteY99" fmla="*/ 4872017 h 5079006"/>
                  <a:gd name="connsiteX100" fmla="*/ 3260580 w 4951577"/>
                  <a:gd name="connsiteY100" fmla="*/ 4883048 h 5079006"/>
                  <a:gd name="connsiteX101" fmla="*/ 3260580 w 4951577"/>
                  <a:gd name="connsiteY101" fmla="*/ 4883048 h 5079006"/>
                  <a:gd name="connsiteX102" fmla="*/ 3254300 w 4951577"/>
                  <a:gd name="connsiteY102" fmla="*/ 4886143 h 5079006"/>
                  <a:gd name="connsiteX103" fmla="*/ 3254300 w 4951577"/>
                  <a:gd name="connsiteY103" fmla="*/ 4886143 h 5079006"/>
                  <a:gd name="connsiteX104" fmla="*/ 3249658 w 4951577"/>
                  <a:gd name="connsiteY104" fmla="*/ 4884596 h 5079006"/>
                  <a:gd name="connsiteX105" fmla="*/ 2464669 w 4951577"/>
                  <a:gd name="connsiteY105" fmla="*/ 4815238 h 5079006"/>
                  <a:gd name="connsiteX106" fmla="*/ 2465743 w 4951577"/>
                  <a:gd name="connsiteY106" fmla="*/ 4804278 h 5079006"/>
                  <a:gd name="connsiteX107" fmla="*/ 2465798 w 4951577"/>
                  <a:gd name="connsiteY107" fmla="*/ 4804224 h 5079006"/>
                  <a:gd name="connsiteX108" fmla="*/ 2465798 w 4951577"/>
                  <a:gd name="connsiteY108" fmla="*/ 4804224 h 5079006"/>
                  <a:gd name="connsiteX109" fmla="*/ 2476775 w 4951577"/>
                  <a:gd name="connsiteY109" fmla="*/ 4805189 h 5079006"/>
                  <a:gd name="connsiteX110" fmla="*/ 2476811 w 4951577"/>
                  <a:gd name="connsiteY110" fmla="*/ 4805243 h 5079006"/>
                  <a:gd name="connsiteX111" fmla="*/ 2476811 w 4951577"/>
                  <a:gd name="connsiteY111" fmla="*/ 4805243 h 5079006"/>
                  <a:gd name="connsiteX112" fmla="*/ 2475755 w 4951577"/>
                  <a:gd name="connsiteY112" fmla="*/ 4816239 h 5079006"/>
                  <a:gd name="connsiteX113" fmla="*/ 2475701 w 4951577"/>
                  <a:gd name="connsiteY113" fmla="*/ 4816275 h 5079006"/>
                  <a:gd name="connsiteX114" fmla="*/ 2475701 w 4951577"/>
                  <a:gd name="connsiteY114" fmla="*/ 4816275 h 5079006"/>
                  <a:gd name="connsiteX115" fmla="*/ 2470785 w 4951577"/>
                  <a:gd name="connsiteY115" fmla="*/ 4818095 h 5079006"/>
                  <a:gd name="connsiteX116" fmla="*/ 2470785 w 4951577"/>
                  <a:gd name="connsiteY116" fmla="*/ 4818095 h 5079006"/>
                  <a:gd name="connsiteX117" fmla="*/ 2464669 w 4951577"/>
                  <a:gd name="connsiteY117" fmla="*/ 4815238 h 5079006"/>
                  <a:gd name="connsiteX118" fmla="*/ 3303087 w 4951577"/>
                  <a:gd name="connsiteY118" fmla="*/ 4796378 h 5079006"/>
                  <a:gd name="connsiteX119" fmla="*/ 3299028 w 4951577"/>
                  <a:gd name="connsiteY119" fmla="*/ 4786038 h 5079006"/>
                  <a:gd name="connsiteX120" fmla="*/ 3299028 w 4951577"/>
                  <a:gd name="connsiteY120" fmla="*/ 4786038 h 5079006"/>
                  <a:gd name="connsiteX121" fmla="*/ 3309368 w 4951577"/>
                  <a:gd name="connsiteY121" fmla="*/ 4781978 h 5079006"/>
                  <a:gd name="connsiteX122" fmla="*/ 3309368 w 4951577"/>
                  <a:gd name="connsiteY122" fmla="*/ 4781978 h 5079006"/>
                  <a:gd name="connsiteX123" fmla="*/ 3313409 w 4951577"/>
                  <a:gd name="connsiteY123" fmla="*/ 4792318 h 5079006"/>
                  <a:gd name="connsiteX124" fmla="*/ 3313409 w 4951577"/>
                  <a:gd name="connsiteY124" fmla="*/ 4792318 h 5079006"/>
                  <a:gd name="connsiteX125" fmla="*/ 3306273 w 4951577"/>
                  <a:gd name="connsiteY125" fmla="*/ 4797069 h 5079006"/>
                  <a:gd name="connsiteX126" fmla="*/ 3306273 w 4951577"/>
                  <a:gd name="connsiteY126" fmla="*/ 4797069 h 5079006"/>
                  <a:gd name="connsiteX127" fmla="*/ 3303087 w 4951577"/>
                  <a:gd name="connsiteY127" fmla="*/ 4796378 h 5079006"/>
                  <a:gd name="connsiteX128" fmla="*/ 1453855 w 4951577"/>
                  <a:gd name="connsiteY128" fmla="*/ 4796378 h 5079006"/>
                  <a:gd name="connsiteX129" fmla="*/ 1453855 w 4951577"/>
                  <a:gd name="connsiteY129" fmla="*/ 4796378 h 5079006"/>
                  <a:gd name="connsiteX130" fmla="*/ 1446956 w 4951577"/>
                  <a:gd name="connsiteY130" fmla="*/ 4787731 h 5079006"/>
                  <a:gd name="connsiteX131" fmla="*/ 1446956 w 4951577"/>
                  <a:gd name="connsiteY131" fmla="*/ 4787694 h 5079006"/>
                  <a:gd name="connsiteX132" fmla="*/ 1446956 w 4951577"/>
                  <a:gd name="connsiteY132" fmla="*/ 4787694 h 5079006"/>
                  <a:gd name="connsiteX133" fmla="*/ 1455403 w 4951577"/>
                  <a:gd name="connsiteY133" fmla="*/ 4780777 h 5079006"/>
                  <a:gd name="connsiteX134" fmla="*/ 1455567 w 4951577"/>
                  <a:gd name="connsiteY134" fmla="*/ 4780795 h 5079006"/>
                  <a:gd name="connsiteX135" fmla="*/ 1455567 w 4951577"/>
                  <a:gd name="connsiteY135" fmla="*/ 4780795 h 5079006"/>
                  <a:gd name="connsiteX136" fmla="*/ 1462484 w 4951577"/>
                  <a:gd name="connsiteY136" fmla="*/ 4789296 h 5079006"/>
                  <a:gd name="connsiteX137" fmla="*/ 1462466 w 4951577"/>
                  <a:gd name="connsiteY137" fmla="*/ 4789497 h 5079006"/>
                  <a:gd name="connsiteX138" fmla="*/ 1462466 w 4951577"/>
                  <a:gd name="connsiteY138" fmla="*/ 4789497 h 5079006"/>
                  <a:gd name="connsiteX139" fmla="*/ 1454711 w 4951577"/>
                  <a:gd name="connsiteY139" fmla="*/ 4796378 h 5079006"/>
                  <a:gd name="connsiteX140" fmla="*/ 1453855 w 4951577"/>
                  <a:gd name="connsiteY140" fmla="*/ 4796378 h 5079006"/>
                  <a:gd name="connsiteX141" fmla="*/ 1550083 w 4951577"/>
                  <a:gd name="connsiteY141" fmla="*/ 4789096 h 5079006"/>
                  <a:gd name="connsiteX142" fmla="*/ 1556892 w 4951577"/>
                  <a:gd name="connsiteY142" fmla="*/ 4780394 h 5079006"/>
                  <a:gd name="connsiteX143" fmla="*/ 1556892 w 4951577"/>
                  <a:gd name="connsiteY143" fmla="*/ 4780394 h 5079006"/>
                  <a:gd name="connsiteX144" fmla="*/ 1556892 w 4951577"/>
                  <a:gd name="connsiteY144" fmla="*/ 4780394 h 5079006"/>
                  <a:gd name="connsiteX145" fmla="*/ 1565666 w 4951577"/>
                  <a:gd name="connsiteY145" fmla="*/ 4787057 h 5079006"/>
                  <a:gd name="connsiteX146" fmla="*/ 1565684 w 4951577"/>
                  <a:gd name="connsiteY146" fmla="*/ 4787203 h 5079006"/>
                  <a:gd name="connsiteX147" fmla="*/ 1565684 w 4951577"/>
                  <a:gd name="connsiteY147" fmla="*/ 4787203 h 5079006"/>
                  <a:gd name="connsiteX148" fmla="*/ 1558803 w 4951577"/>
                  <a:gd name="connsiteY148" fmla="*/ 4795904 h 5079006"/>
                  <a:gd name="connsiteX149" fmla="*/ 1558785 w 4951577"/>
                  <a:gd name="connsiteY149" fmla="*/ 4795904 h 5079006"/>
                  <a:gd name="connsiteX150" fmla="*/ 1558785 w 4951577"/>
                  <a:gd name="connsiteY150" fmla="*/ 4795904 h 5079006"/>
                  <a:gd name="connsiteX151" fmla="*/ 1557838 w 4951577"/>
                  <a:gd name="connsiteY151" fmla="*/ 4795904 h 5079006"/>
                  <a:gd name="connsiteX152" fmla="*/ 1557838 w 4951577"/>
                  <a:gd name="connsiteY152" fmla="*/ 4795904 h 5079006"/>
                  <a:gd name="connsiteX153" fmla="*/ 1550083 w 4951577"/>
                  <a:gd name="connsiteY153" fmla="*/ 4789132 h 5079006"/>
                  <a:gd name="connsiteX154" fmla="*/ 1351656 w 4951577"/>
                  <a:gd name="connsiteY154" fmla="*/ 4772712 h 5079006"/>
                  <a:gd name="connsiteX155" fmla="*/ 1346923 w 4951577"/>
                  <a:gd name="connsiteY155" fmla="*/ 4762627 h 5079006"/>
                  <a:gd name="connsiteX156" fmla="*/ 1346923 w 4951577"/>
                  <a:gd name="connsiteY156" fmla="*/ 4762627 h 5079006"/>
                  <a:gd name="connsiteX157" fmla="*/ 1356826 w 4951577"/>
                  <a:gd name="connsiteY157" fmla="*/ 4757857 h 5079006"/>
                  <a:gd name="connsiteX158" fmla="*/ 1356917 w 4951577"/>
                  <a:gd name="connsiteY158" fmla="*/ 4757894 h 5079006"/>
                  <a:gd name="connsiteX159" fmla="*/ 1356917 w 4951577"/>
                  <a:gd name="connsiteY159" fmla="*/ 4757894 h 5079006"/>
                  <a:gd name="connsiteX160" fmla="*/ 1361650 w 4951577"/>
                  <a:gd name="connsiteY160" fmla="*/ 4767888 h 5079006"/>
                  <a:gd name="connsiteX161" fmla="*/ 1361650 w 4951577"/>
                  <a:gd name="connsiteY161" fmla="*/ 4767888 h 5079006"/>
                  <a:gd name="connsiteX162" fmla="*/ 1354241 w 4951577"/>
                  <a:gd name="connsiteY162" fmla="*/ 4773131 h 5079006"/>
                  <a:gd name="connsiteX163" fmla="*/ 1354241 w 4951577"/>
                  <a:gd name="connsiteY163" fmla="*/ 4773131 h 5079006"/>
                  <a:gd name="connsiteX164" fmla="*/ 1351583 w 4951577"/>
                  <a:gd name="connsiteY164" fmla="*/ 4772767 h 5079006"/>
                  <a:gd name="connsiteX165" fmla="*/ 1650790 w 4951577"/>
                  <a:gd name="connsiteY165" fmla="*/ 4766250 h 5079006"/>
                  <a:gd name="connsiteX166" fmla="*/ 1655286 w 4951577"/>
                  <a:gd name="connsiteY166" fmla="*/ 4756182 h 5079006"/>
                  <a:gd name="connsiteX167" fmla="*/ 1655359 w 4951577"/>
                  <a:gd name="connsiteY167" fmla="*/ 4756165 h 5079006"/>
                  <a:gd name="connsiteX168" fmla="*/ 1655359 w 4951577"/>
                  <a:gd name="connsiteY168" fmla="*/ 4756165 h 5079006"/>
                  <a:gd name="connsiteX169" fmla="*/ 1665408 w 4951577"/>
                  <a:gd name="connsiteY169" fmla="*/ 4760625 h 5079006"/>
                  <a:gd name="connsiteX170" fmla="*/ 1665444 w 4951577"/>
                  <a:gd name="connsiteY170" fmla="*/ 4760733 h 5079006"/>
                  <a:gd name="connsiteX171" fmla="*/ 1665444 w 4951577"/>
                  <a:gd name="connsiteY171" fmla="*/ 4760733 h 5079006"/>
                  <a:gd name="connsiteX172" fmla="*/ 1660911 w 4951577"/>
                  <a:gd name="connsiteY172" fmla="*/ 4770801 h 5079006"/>
                  <a:gd name="connsiteX173" fmla="*/ 1660875 w 4951577"/>
                  <a:gd name="connsiteY173" fmla="*/ 4770819 h 5079006"/>
                  <a:gd name="connsiteX174" fmla="*/ 1660875 w 4951577"/>
                  <a:gd name="connsiteY174" fmla="*/ 4770819 h 5079006"/>
                  <a:gd name="connsiteX175" fmla="*/ 1658126 w 4951577"/>
                  <a:gd name="connsiteY175" fmla="*/ 4771328 h 5079006"/>
                  <a:gd name="connsiteX176" fmla="*/ 1658126 w 4951577"/>
                  <a:gd name="connsiteY176" fmla="*/ 4771328 h 5079006"/>
                  <a:gd name="connsiteX177" fmla="*/ 1650717 w 4951577"/>
                  <a:gd name="connsiteY177" fmla="*/ 4766304 h 5079006"/>
                  <a:gd name="connsiteX178" fmla="*/ 2398751 w 4951577"/>
                  <a:gd name="connsiteY178" fmla="*/ 4736358 h 5079006"/>
                  <a:gd name="connsiteX179" fmla="*/ 2399006 w 4951577"/>
                  <a:gd name="connsiteY179" fmla="*/ 4725235 h 5079006"/>
                  <a:gd name="connsiteX180" fmla="*/ 2399006 w 4951577"/>
                  <a:gd name="connsiteY180" fmla="*/ 4725235 h 5079006"/>
                  <a:gd name="connsiteX181" fmla="*/ 2410019 w 4951577"/>
                  <a:gd name="connsiteY181" fmla="*/ 4725490 h 5079006"/>
                  <a:gd name="connsiteX182" fmla="*/ 2410110 w 4951577"/>
                  <a:gd name="connsiteY182" fmla="*/ 4725581 h 5079006"/>
                  <a:gd name="connsiteX183" fmla="*/ 2410110 w 4951577"/>
                  <a:gd name="connsiteY183" fmla="*/ 4725581 h 5079006"/>
                  <a:gd name="connsiteX184" fmla="*/ 2409947 w 4951577"/>
                  <a:gd name="connsiteY184" fmla="*/ 4736449 h 5079006"/>
                  <a:gd name="connsiteX185" fmla="*/ 2409765 w 4951577"/>
                  <a:gd name="connsiteY185" fmla="*/ 4736613 h 5079006"/>
                  <a:gd name="connsiteX186" fmla="*/ 2409765 w 4951577"/>
                  <a:gd name="connsiteY186" fmla="*/ 4736613 h 5079006"/>
                  <a:gd name="connsiteX187" fmla="*/ 2404431 w 4951577"/>
                  <a:gd name="connsiteY187" fmla="*/ 4738761 h 5079006"/>
                  <a:gd name="connsiteX188" fmla="*/ 2404431 w 4951577"/>
                  <a:gd name="connsiteY188" fmla="*/ 4738761 h 5079006"/>
                  <a:gd name="connsiteX189" fmla="*/ 2398678 w 4951577"/>
                  <a:gd name="connsiteY189" fmla="*/ 4736413 h 5079006"/>
                  <a:gd name="connsiteX190" fmla="*/ 1257340 w 4951577"/>
                  <a:gd name="connsiteY190" fmla="*/ 4726619 h 5079006"/>
                  <a:gd name="connsiteX191" fmla="*/ 1254846 w 4951577"/>
                  <a:gd name="connsiteY191" fmla="*/ 4715824 h 5079006"/>
                  <a:gd name="connsiteX192" fmla="*/ 1254937 w 4951577"/>
                  <a:gd name="connsiteY192" fmla="*/ 4715696 h 5079006"/>
                  <a:gd name="connsiteX193" fmla="*/ 1254937 w 4951577"/>
                  <a:gd name="connsiteY193" fmla="*/ 4715696 h 5079006"/>
                  <a:gd name="connsiteX194" fmla="*/ 1265823 w 4951577"/>
                  <a:gd name="connsiteY194" fmla="*/ 4713257 h 5079006"/>
                  <a:gd name="connsiteX195" fmla="*/ 1265859 w 4951577"/>
                  <a:gd name="connsiteY195" fmla="*/ 4713293 h 5079006"/>
                  <a:gd name="connsiteX196" fmla="*/ 1265859 w 4951577"/>
                  <a:gd name="connsiteY196" fmla="*/ 4713293 h 5079006"/>
                  <a:gd name="connsiteX197" fmla="*/ 1268189 w 4951577"/>
                  <a:gd name="connsiteY197" fmla="*/ 4724216 h 5079006"/>
                  <a:gd name="connsiteX198" fmla="*/ 1268189 w 4951577"/>
                  <a:gd name="connsiteY198" fmla="*/ 4724216 h 5079006"/>
                  <a:gd name="connsiteX199" fmla="*/ 1261545 w 4951577"/>
                  <a:gd name="connsiteY199" fmla="*/ 4727856 h 5079006"/>
                  <a:gd name="connsiteX200" fmla="*/ 1261545 w 4951577"/>
                  <a:gd name="connsiteY200" fmla="*/ 4727856 h 5079006"/>
                  <a:gd name="connsiteX201" fmla="*/ 1257321 w 4951577"/>
                  <a:gd name="connsiteY201" fmla="*/ 4726673 h 5079006"/>
                  <a:gd name="connsiteX202" fmla="*/ 1742922 w 4951577"/>
                  <a:gd name="connsiteY202" fmla="*/ 4720156 h 5079006"/>
                  <a:gd name="connsiteX203" fmla="*/ 1745343 w 4951577"/>
                  <a:gd name="connsiteY203" fmla="*/ 4709234 h 5079006"/>
                  <a:gd name="connsiteX204" fmla="*/ 1745343 w 4951577"/>
                  <a:gd name="connsiteY204" fmla="*/ 4709234 h 5079006"/>
                  <a:gd name="connsiteX205" fmla="*/ 1756193 w 4951577"/>
                  <a:gd name="connsiteY205" fmla="*/ 4711545 h 5079006"/>
                  <a:gd name="connsiteX206" fmla="*/ 1756265 w 4951577"/>
                  <a:gd name="connsiteY206" fmla="*/ 4711655 h 5079006"/>
                  <a:gd name="connsiteX207" fmla="*/ 1756265 w 4951577"/>
                  <a:gd name="connsiteY207" fmla="*/ 4711655 h 5079006"/>
                  <a:gd name="connsiteX208" fmla="*/ 1753881 w 4951577"/>
                  <a:gd name="connsiteY208" fmla="*/ 4722578 h 5079006"/>
                  <a:gd name="connsiteX209" fmla="*/ 1753863 w 4951577"/>
                  <a:gd name="connsiteY209" fmla="*/ 4722578 h 5079006"/>
                  <a:gd name="connsiteX210" fmla="*/ 1753863 w 4951577"/>
                  <a:gd name="connsiteY210" fmla="*/ 4722578 h 5079006"/>
                  <a:gd name="connsiteX211" fmla="*/ 1749639 w 4951577"/>
                  <a:gd name="connsiteY211" fmla="*/ 4723797 h 5079006"/>
                  <a:gd name="connsiteX212" fmla="*/ 1749639 w 4951577"/>
                  <a:gd name="connsiteY212" fmla="*/ 4723797 h 5079006"/>
                  <a:gd name="connsiteX213" fmla="*/ 1742904 w 4951577"/>
                  <a:gd name="connsiteY213" fmla="*/ 4720174 h 5079006"/>
                  <a:gd name="connsiteX214" fmla="*/ 3335072 w 4951577"/>
                  <a:gd name="connsiteY214" fmla="*/ 4698311 h 5079006"/>
                  <a:gd name="connsiteX215" fmla="*/ 3329120 w 4951577"/>
                  <a:gd name="connsiteY215" fmla="*/ 4688918 h 5079006"/>
                  <a:gd name="connsiteX216" fmla="*/ 3329120 w 4951577"/>
                  <a:gd name="connsiteY216" fmla="*/ 4688918 h 5079006"/>
                  <a:gd name="connsiteX217" fmla="*/ 3338513 w 4951577"/>
                  <a:gd name="connsiteY217" fmla="*/ 4682965 h 5079006"/>
                  <a:gd name="connsiteX218" fmla="*/ 3338513 w 4951577"/>
                  <a:gd name="connsiteY218" fmla="*/ 4682965 h 5079006"/>
                  <a:gd name="connsiteX219" fmla="*/ 3344466 w 4951577"/>
                  <a:gd name="connsiteY219" fmla="*/ 4692358 h 5079006"/>
                  <a:gd name="connsiteX220" fmla="*/ 3344466 w 4951577"/>
                  <a:gd name="connsiteY220" fmla="*/ 4692358 h 5079006"/>
                  <a:gd name="connsiteX221" fmla="*/ 3336783 w 4951577"/>
                  <a:gd name="connsiteY221" fmla="*/ 4698475 h 5079006"/>
                  <a:gd name="connsiteX222" fmla="*/ 3336783 w 4951577"/>
                  <a:gd name="connsiteY222" fmla="*/ 4698475 h 5079006"/>
                  <a:gd name="connsiteX223" fmla="*/ 3335054 w 4951577"/>
                  <a:gd name="connsiteY223" fmla="*/ 4698329 h 5079006"/>
                  <a:gd name="connsiteX224" fmla="*/ 2321091 w 4951577"/>
                  <a:gd name="connsiteY224" fmla="*/ 4671169 h 5079006"/>
                  <a:gd name="connsiteX225" fmla="*/ 2318761 w 4951577"/>
                  <a:gd name="connsiteY225" fmla="*/ 4660373 h 5079006"/>
                  <a:gd name="connsiteX226" fmla="*/ 2318852 w 4951577"/>
                  <a:gd name="connsiteY226" fmla="*/ 4660246 h 5079006"/>
                  <a:gd name="connsiteX227" fmla="*/ 2318852 w 4951577"/>
                  <a:gd name="connsiteY227" fmla="*/ 4660246 h 5079006"/>
                  <a:gd name="connsiteX228" fmla="*/ 2329739 w 4951577"/>
                  <a:gd name="connsiteY228" fmla="*/ 4657989 h 5079006"/>
                  <a:gd name="connsiteX229" fmla="*/ 2329775 w 4951577"/>
                  <a:gd name="connsiteY229" fmla="*/ 4658006 h 5079006"/>
                  <a:gd name="connsiteX230" fmla="*/ 2329775 w 4951577"/>
                  <a:gd name="connsiteY230" fmla="*/ 4658006 h 5079006"/>
                  <a:gd name="connsiteX231" fmla="*/ 2332123 w 4951577"/>
                  <a:gd name="connsiteY231" fmla="*/ 4668802 h 5079006"/>
                  <a:gd name="connsiteX232" fmla="*/ 2332032 w 4951577"/>
                  <a:gd name="connsiteY232" fmla="*/ 4668929 h 5079006"/>
                  <a:gd name="connsiteX233" fmla="*/ 2332032 w 4951577"/>
                  <a:gd name="connsiteY233" fmla="*/ 4668929 h 5079006"/>
                  <a:gd name="connsiteX234" fmla="*/ 2325479 w 4951577"/>
                  <a:gd name="connsiteY234" fmla="*/ 4672461 h 5079006"/>
                  <a:gd name="connsiteX235" fmla="*/ 2325479 w 4951577"/>
                  <a:gd name="connsiteY235" fmla="*/ 4672461 h 5079006"/>
                  <a:gd name="connsiteX236" fmla="*/ 2321037 w 4951577"/>
                  <a:gd name="connsiteY236" fmla="*/ 4671187 h 5079006"/>
                  <a:gd name="connsiteX237" fmla="*/ 1830248 w 4951577"/>
                  <a:gd name="connsiteY237" fmla="*/ 4664706 h 5079006"/>
                  <a:gd name="connsiteX238" fmla="*/ 1832651 w 4951577"/>
                  <a:gd name="connsiteY238" fmla="*/ 4653783 h 5079006"/>
                  <a:gd name="connsiteX239" fmla="*/ 1832651 w 4951577"/>
                  <a:gd name="connsiteY239" fmla="*/ 4653783 h 5079006"/>
                  <a:gd name="connsiteX240" fmla="*/ 1843574 w 4951577"/>
                  <a:gd name="connsiteY240" fmla="*/ 4656186 h 5079006"/>
                  <a:gd name="connsiteX241" fmla="*/ 1843574 w 4951577"/>
                  <a:gd name="connsiteY241" fmla="*/ 4656186 h 5079006"/>
                  <a:gd name="connsiteX242" fmla="*/ 1841152 w 4951577"/>
                  <a:gd name="connsiteY242" fmla="*/ 4667109 h 5079006"/>
                  <a:gd name="connsiteX243" fmla="*/ 1841152 w 4951577"/>
                  <a:gd name="connsiteY243" fmla="*/ 4667109 h 5079006"/>
                  <a:gd name="connsiteX244" fmla="*/ 1836947 w 4951577"/>
                  <a:gd name="connsiteY244" fmla="*/ 4668310 h 5079006"/>
                  <a:gd name="connsiteX245" fmla="*/ 1836947 w 4951577"/>
                  <a:gd name="connsiteY245" fmla="*/ 4668310 h 5079006"/>
                  <a:gd name="connsiteX246" fmla="*/ 1830175 w 4951577"/>
                  <a:gd name="connsiteY246" fmla="*/ 4664724 h 5079006"/>
                  <a:gd name="connsiteX247" fmla="*/ 1175784 w 4951577"/>
                  <a:gd name="connsiteY247" fmla="*/ 4660646 h 5079006"/>
                  <a:gd name="connsiteX248" fmla="*/ 1175730 w 4951577"/>
                  <a:gd name="connsiteY248" fmla="*/ 4649778 h 5079006"/>
                  <a:gd name="connsiteX249" fmla="*/ 1175784 w 4951577"/>
                  <a:gd name="connsiteY249" fmla="*/ 4649724 h 5079006"/>
                  <a:gd name="connsiteX250" fmla="*/ 1175784 w 4951577"/>
                  <a:gd name="connsiteY250" fmla="*/ 4649724 h 5079006"/>
                  <a:gd name="connsiteX251" fmla="*/ 1186798 w 4951577"/>
                  <a:gd name="connsiteY251" fmla="*/ 4649633 h 5079006"/>
                  <a:gd name="connsiteX252" fmla="*/ 1186889 w 4951577"/>
                  <a:gd name="connsiteY252" fmla="*/ 4649724 h 5079006"/>
                  <a:gd name="connsiteX253" fmla="*/ 1186889 w 4951577"/>
                  <a:gd name="connsiteY253" fmla="*/ 4649724 h 5079006"/>
                  <a:gd name="connsiteX254" fmla="*/ 1186889 w 4951577"/>
                  <a:gd name="connsiteY254" fmla="*/ 4660846 h 5079006"/>
                  <a:gd name="connsiteX255" fmla="*/ 1186889 w 4951577"/>
                  <a:gd name="connsiteY255" fmla="*/ 4660846 h 5079006"/>
                  <a:gd name="connsiteX256" fmla="*/ 1181428 w 4951577"/>
                  <a:gd name="connsiteY256" fmla="*/ 4663086 h 5079006"/>
                  <a:gd name="connsiteX257" fmla="*/ 1181428 w 4951577"/>
                  <a:gd name="connsiteY257" fmla="*/ 4663086 h 5079006"/>
                  <a:gd name="connsiteX258" fmla="*/ 1175730 w 4951577"/>
                  <a:gd name="connsiteY258" fmla="*/ 4660665 h 5079006"/>
                  <a:gd name="connsiteX259" fmla="*/ 2230634 w 4951577"/>
                  <a:gd name="connsiteY259" fmla="*/ 4625330 h 5079006"/>
                  <a:gd name="connsiteX260" fmla="*/ 2225974 w 4951577"/>
                  <a:gd name="connsiteY260" fmla="*/ 4615244 h 5079006"/>
                  <a:gd name="connsiteX261" fmla="*/ 2225974 w 4951577"/>
                  <a:gd name="connsiteY261" fmla="*/ 4615244 h 5079006"/>
                  <a:gd name="connsiteX262" fmla="*/ 2236004 w 4951577"/>
                  <a:gd name="connsiteY262" fmla="*/ 4610676 h 5079006"/>
                  <a:gd name="connsiteX263" fmla="*/ 2236059 w 4951577"/>
                  <a:gd name="connsiteY263" fmla="*/ 4610693 h 5079006"/>
                  <a:gd name="connsiteX264" fmla="*/ 2236059 w 4951577"/>
                  <a:gd name="connsiteY264" fmla="*/ 4610584 h 5079006"/>
                  <a:gd name="connsiteX265" fmla="*/ 2240701 w 4951577"/>
                  <a:gd name="connsiteY265" fmla="*/ 4620761 h 5079006"/>
                  <a:gd name="connsiteX266" fmla="*/ 2240701 w 4951577"/>
                  <a:gd name="connsiteY266" fmla="*/ 4620761 h 5079006"/>
                  <a:gd name="connsiteX267" fmla="*/ 2233419 w 4951577"/>
                  <a:gd name="connsiteY267" fmla="*/ 4625839 h 5079006"/>
                  <a:gd name="connsiteX268" fmla="*/ 2233419 w 4951577"/>
                  <a:gd name="connsiteY268" fmla="*/ 4625839 h 5079006"/>
                  <a:gd name="connsiteX269" fmla="*/ 2230671 w 4951577"/>
                  <a:gd name="connsiteY269" fmla="*/ 4625348 h 5079006"/>
                  <a:gd name="connsiteX270" fmla="*/ 1921925 w 4951577"/>
                  <a:gd name="connsiteY270" fmla="*/ 4617393 h 5079006"/>
                  <a:gd name="connsiteX271" fmla="*/ 1926658 w 4951577"/>
                  <a:gd name="connsiteY271" fmla="*/ 4607362 h 5079006"/>
                  <a:gd name="connsiteX272" fmla="*/ 1926749 w 4951577"/>
                  <a:gd name="connsiteY272" fmla="*/ 4607326 h 5079006"/>
                  <a:gd name="connsiteX273" fmla="*/ 1926749 w 4951577"/>
                  <a:gd name="connsiteY273" fmla="*/ 4607326 h 5079006"/>
                  <a:gd name="connsiteX274" fmla="*/ 1936707 w 4951577"/>
                  <a:gd name="connsiteY274" fmla="*/ 4612041 h 5079006"/>
                  <a:gd name="connsiteX275" fmla="*/ 1936743 w 4951577"/>
                  <a:gd name="connsiteY275" fmla="*/ 4612150 h 5079006"/>
                  <a:gd name="connsiteX276" fmla="*/ 1936743 w 4951577"/>
                  <a:gd name="connsiteY276" fmla="*/ 4612150 h 5079006"/>
                  <a:gd name="connsiteX277" fmla="*/ 1931919 w 4951577"/>
                  <a:gd name="connsiteY277" fmla="*/ 4622144 h 5079006"/>
                  <a:gd name="connsiteX278" fmla="*/ 1931919 w 4951577"/>
                  <a:gd name="connsiteY278" fmla="*/ 4622144 h 5079006"/>
                  <a:gd name="connsiteX279" fmla="*/ 1929334 w 4951577"/>
                  <a:gd name="connsiteY279" fmla="*/ 4622563 h 5079006"/>
                  <a:gd name="connsiteX280" fmla="*/ 1929334 w 4951577"/>
                  <a:gd name="connsiteY280" fmla="*/ 4622563 h 5079006"/>
                  <a:gd name="connsiteX281" fmla="*/ 1921870 w 4951577"/>
                  <a:gd name="connsiteY281" fmla="*/ 4617411 h 5079006"/>
                  <a:gd name="connsiteX282" fmla="*/ 2132149 w 4951577"/>
                  <a:gd name="connsiteY282" fmla="*/ 4601282 h 5079006"/>
                  <a:gd name="connsiteX283" fmla="*/ 2125340 w 4951577"/>
                  <a:gd name="connsiteY283" fmla="*/ 4592507 h 5079006"/>
                  <a:gd name="connsiteX284" fmla="*/ 2125340 w 4951577"/>
                  <a:gd name="connsiteY284" fmla="*/ 4592507 h 5079006"/>
                  <a:gd name="connsiteX285" fmla="*/ 2134133 w 4951577"/>
                  <a:gd name="connsiteY285" fmla="*/ 4585699 h 5079006"/>
                  <a:gd name="connsiteX286" fmla="*/ 2134133 w 4951577"/>
                  <a:gd name="connsiteY286" fmla="*/ 4585699 h 5079006"/>
                  <a:gd name="connsiteX287" fmla="*/ 2140941 w 4951577"/>
                  <a:gd name="connsiteY287" fmla="*/ 4594492 h 5079006"/>
                  <a:gd name="connsiteX288" fmla="*/ 2140941 w 4951577"/>
                  <a:gd name="connsiteY288" fmla="*/ 4594492 h 5079006"/>
                  <a:gd name="connsiteX289" fmla="*/ 2133186 w 4951577"/>
                  <a:gd name="connsiteY289" fmla="*/ 4601282 h 5079006"/>
                  <a:gd name="connsiteX290" fmla="*/ 2132149 w 4951577"/>
                  <a:gd name="connsiteY290" fmla="*/ 4601282 h 5079006"/>
                  <a:gd name="connsiteX291" fmla="*/ 2022122 w 4951577"/>
                  <a:gd name="connsiteY291" fmla="*/ 4593108 h 5079006"/>
                  <a:gd name="connsiteX292" fmla="*/ 2029185 w 4951577"/>
                  <a:gd name="connsiteY292" fmla="*/ 4584497 h 5079006"/>
                  <a:gd name="connsiteX293" fmla="*/ 2029185 w 4951577"/>
                  <a:gd name="connsiteY293" fmla="*/ 4584497 h 5079006"/>
                  <a:gd name="connsiteX294" fmla="*/ 2037814 w 4951577"/>
                  <a:gd name="connsiteY294" fmla="*/ 4591470 h 5079006"/>
                  <a:gd name="connsiteX295" fmla="*/ 2037814 w 4951577"/>
                  <a:gd name="connsiteY295" fmla="*/ 4591470 h 5079006"/>
                  <a:gd name="connsiteX296" fmla="*/ 2030823 w 4951577"/>
                  <a:gd name="connsiteY296" fmla="*/ 4600081 h 5079006"/>
                  <a:gd name="connsiteX297" fmla="*/ 2030823 w 4951577"/>
                  <a:gd name="connsiteY297" fmla="*/ 4600081 h 5079006"/>
                  <a:gd name="connsiteX298" fmla="*/ 2029968 w 4951577"/>
                  <a:gd name="connsiteY298" fmla="*/ 4600172 h 5079006"/>
                  <a:gd name="connsiteX299" fmla="*/ 2029968 w 4951577"/>
                  <a:gd name="connsiteY299" fmla="*/ 4600172 h 5079006"/>
                  <a:gd name="connsiteX300" fmla="*/ 2022067 w 4951577"/>
                  <a:gd name="connsiteY300" fmla="*/ 4593126 h 5079006"/>
                  <a:gd name="connsiteX301" fmla="*/ 3357591 w 4951577"/>
                  <a:gd name="connsiteY301" fmla="*/ 4597423 h 5079006"/>
                  <a:gd name="connsiteX302" fmla="*/ 3351638 w 4951577"/>
                  <a:gd name="connsiteY302" fmla="*/ 4588029 h 5079006"/>
                  <a:gd name="connsiteX303" fmla="*/ 3351638 w 4951577"/>
                  <a:gd name="connsiteY303" fmla="*/ 4588029 h 5079006"/>
                  <a:gd name="connsiteX304" fmla="*/ 3361032 w 4951577"/>
                  <a:gd name="connsiteY304" fmla="*/ 4582076 h 5079006"/>
                  <a:gd name="connsiteX305" fmla="*/ 3361032 w 4951577"/>
                  <a:gd name="connsiteY305" fmla="*/ 4582076 h 5079006"/>
                  <a:gd name="connsiteX306" fmla="*/ 3366985 w 4951577"/>
                  <a:gd name="connsiteY306" fmla="*/ 4591470 h 5079006"/>
                  <a:gd name="connsiteX307" fmla="*/ 3366985 w 4951577"/>
                  <a:gd name="connsiteY307" fmla="*/ 4591470 h 5079006"/>
                  <a:gd name="connsiteX308" fmla="*/ 3359393 w 4951577"/>
                  <a:gd name="connsiteY308" fmla="*/ 4597586 h 5079006"/>
                  <a:gd name="connsiteX309" fmla="*/ 3359393 w 4951577"/>
                  <a:gd name="connsiteY309" fmla="*/ 4597586 h 5079006"/>
                  <a:gd name="connsiteX310" fmla="*/ 3357518 w 4951577"/>
                  <a:gd name="connsiteY310" fmla="*/ 4597441 h 5079006"/>
                  <a:gd name="connsiteX311" fmla="*/ 1111177 w 4951577"/>
                  <a:gd name="connsiteY311" fmla="*/ 4577853 h 5079006"/>
                  <a:gd name="connsiteX312" fmla="*/ 1113853 w 4951577"/>
                  <a:gd name="connsiteY312" fmla="*/ 4567076 h 5079006"/>
                  <a:gd name="connsiteX313" fmla="*/ 1113853 w 4951577"/>
                  <a:gd name="connsiteY313" fmla="*/ 4567076 h 5079006"/>
                  <a:gd name="connsiteX314" fmla="*/ 1124612 w 4951577"/>
                  <a:gd name="connsiteY314" fmla="*/ 4569752 h 5079006"/>
                  <a:gd name="connsiteX315" fmla="*/ 1124612 w 4951577"/>
                  <a:gd name="connsiteY315" fmla="*/ 4569752 h 5079006"/>
                  <a:gd name="connsiteX316" fmla="*/ 1122045 w 4951577"/>
                  <a:gd name="connsiteY316" fmla="*/ 4580475 h 5079006"/>
                  <a:gd name="connsiteX317" fmla="*/ 1121954 w 4951577"/>
                  <a:gd name="connsiteY317" fmla="*/ 4580529 h 5079006"/>
                  <a:gd name="connsiteX318" fmla="*/ 1121954 w 4951577"/>
                  <a:gd name="connsiteY318" fmla="*/ 4580529 h 5079006"/>
                  <a:gd name="connsiteX319" fmla="*/ 1117894 w 4951577"/>
                  <a:gd name="connsiteY319" fmla="*/ 4581657 h 5079006"/>
                  <a:gd name="connsiteX320" fmla="*/ 1117894 w 4951577"/>
                  <a:gd name="connsiteY320" fmla="*/ 4581657 h 5079006"/>
                  <a:gd name="connsiteX321" fmla="*/ 1111195 w 4951577"/>
                  <a:gd name="connsiteY321" fmla="*/ 4577871 h 5079006"/>
                  <a:gd name="connsiteX322" fmla="*/ 3382495 w 4951577"/>
                  <a:gd name="connsiteY322" fmla="*/ 4497117 h 5079006"/>
                  <a:gd name="connsiteX323" fmla="*/ 3377853 w 4951577"/>
                  <a:gd name="connsiteY323" fmla="*/ 4487068 h 5079006"/>
                  <a:gd name="connsiteX324" fmla="*/ 3377853 w 4951577"/>
                  <a:gd name="connsiteY324" fmla="*/ 4487050 h 5079006"/>
                  <a:gd name="connsiteX325" fmla="*/ 3377853 w 4951577"/>
                  <a:gd name="connsiteY325" fmla="*/ 4487050 h 5079006"/>
                  <a:gd name="connsiteX326" fmla="*/ 3387919 w 4951577"/>
                  <a:gd name="connsiteY326" fmla="*/ 4482390 h 5079006"/>
                  <a:gd name="connsiteX327" fmla="*/ 3387938 w 4951577"/>
                  <a:gd name="connsiteY327" fmla="*/ 4482390 h 5079006"/>
                  <a:gd name="connsiteX328" fmla="*/ 3387938 w 4951577"/>
                  <a:gd name="connsiteY328" fmla="*/ 4482390 h 5079006"/>
                  <a:gd name="connsiteX329" fmla="*/ 3392580 w 4951577"/>
                  <a:gd name="connsiteY329" fmla="*/ 4492475 h 5079006"/>
                  <a:gd name="connsiteX330" fmla="*/ 3392580 w 4951577"/>
                  <a:gd name="connsiteY330" fmla="*/ 4492475 h 5079006"/>
                  <a:gd name="connsiteX331" fmla="*/ 3385171 w 4951577"/>
                  <a:gd name="connsiteY331" fmla="*/ 4497645 h 5079006"/>
                  <a:gd name="connsiteX332" fmla="*/ 3385171 w 4951577"/>
                  <a:gd name="connsiteY332" fmla="*/ 4497645 h 5079006"/>
                  <a:gd name="connsiteX333" fmla="*/ 3382513 w 4951577"/>
                  <a:gd name="connsiteY333" fmla="*/ 4497135 h 5079006"/>
                  <a:gd name="connsiteX334" fmla="*/ 1067669 w 4951577"/>
                  <a:gd name="connsiteY334" fmla="*/ 4482299 h 5079006"/>
                  <a:gd name="connsiteX335" fmla="*/ 1072711 w 4951577"/>
                  <a:gd name="connsiteY335" fmla="*/ 4472505 h 5079006"/>
                  <a:gd name="connsiteX336" fmla="*/ 1072748 w 4951577"/>
                  <a:gd name="connsiteY336" fmla="*/ 4472486 h 5079006"/>
                  <a:gd name="connsiteX337" fmla="*/ 1072748 w 4951577"/>
                  <a:gd name="connsiteY337" fmla="*/ 4472486 h 5079006"/>
                  <a:gd name="connsiteX338" fmla="*/ 1082651 w 4951577"/>
                  <a:gd name="connsiteY338" fmla="*/ 4477565 h 5079006"/>
                  <a:gd name="connsiteX339" fmla="*/ 1082651 w 4951577"/>
                  <a:gd name="connsiteY339" fmla="*/ 4477565 h 5079006"/>
                  <a:gd name="connsiteX340" fmla="*/ 1077572 w 4951577"/>
                  <a:gd name="connsiteY340" fmla="*/ 4487469 h 5079006"/>
                  <a:gd name="connsiteX341" fmla="*/ 1077572 w 4951577"/>
                  <a:gd name="connsiteY341" fmla="*/ 4487469 h 5079006"/>
                  <a:gd name="connsiteX342" fmla="*/ 1075169 w 4951577"/>
                  <a:gd name="connsiteY342" fmla="*/ 4487814 h 5079006"/>
                  <a:gd name="connsiteX343" fmla="*/ 1075169 w 4951577"/>
                  <a:gd name="connsiteY343" fmla="*/ 4487814 h 5079006"/>
                  <a:gd name="connsiteX344" fmla="*/ 1067687 w 4951577"/>
                  <a:gd name="connsiteY344" fmla="*/ 4482317 h 5079006"/>
                  <a:gd name="connsiteX345" fmla="*/ 3427132 w 4951577"/>
                  <a:gd name="connsiteY345" fmla="*/ 4404020 h 5079006"/>
                  <a:gd name="connsiteX346" fmla="*/ 3424765 w 4951577"/>
                  <a:gd name="connsiteY346" fmla="*/ 4393279 h 5079006"/>
                  <a:gd name="connsiteX347" fmla="*/ 3424893 w 4951577"/>
                  <a:gd name="connsiteY347" fmla="*/ 4393097 h 5079006"/>
                  <a:gd name="connsiteX348" fmla="*/ 3424893 w 4951577"/>
                  <a:gd name="connsiteY348" fmla="*/ 4393097 h 5079006"/>
                  <a:gd name="connsiteX349" fmla="*/ 3435633 w 4951577"/>
                  <a:gd name="connsiteY349" fmla="*/ 4390731 h 5079006"/>
                  <a:gd name="connsiteX350" fmla="*/ 3435815 w 4951577"/>
                  <a:gd name="connsiteY350" fmla="*/ 4390858 h 5079006"/>
                  <a:gd name="connsiteX351" fmla="*/ 3435815 w 4951577"/>
                  <a:gd name="connsiteY351" fmla="*/ 4390858 h 5079006"/>
                  <a:gd name="connsiteX352" fmla="*/ 3438091 w 4951577"/>
                  <a:gd name="connsiteY352" fmla="*/ 4401726 h 5079006"/>
                  <a:gd name="connsiteX353" fmla="*/ 3438054 w 4951577"/>
                  <a:gd name="connsiteY353" fmla="*/ 4401781 h 5079006"/>
                  <a:gd name="connsiteX354" fmla="*/ 3438054 w 4951577"/>
                  <a:gd name="connsiteY354" fmla="*/ 4401781 h 5079006"/>
                  <a:gd name="connsiteX355" fmla="*/ 3431519 w 4951577"/>
                  <a:gd name="connsiteY355" fmla="*/ 4405312 h 5079006"/>
                  <a:gd name="connsiteX356" fmla="*/ 3431519 w 4951577"/>
                  <a:gd name="connsiteY356" fmla="*/ 4405312 h 5079006"/>
                  <a:gd name="connsiteX357" fmla="*/ 3427150 w 4951577"/>
                  <a:gd name="connsiteY357" fmla="*/ 4404093 h 5079006"/>
                  <a:gd name="connsiteX358" fmla="*/ 1047389 w 4951577"/>
                  <a:gd name="connsiteY358" fmla="*/ 4379444 h 5079006"/>
                  <a:gd name="connsiteX359" fmla="*/ 1054489 w 4951577"/>
                  <a:gd name="connsiteY359" fmla="*/ 4371015 h 5079006"/>
                  <a:gd name="connsiteX360" fmla="*/ 1054543 w 4951577"/>
                  <a:gd name="connsiteY360" fmla="*/ 4371015 h 5079006"/>
                  <a:gd name="connsiteX361" fmla="*/ 1054543 w 4951577"/>
                  <a:gd name="connsiteY361" fmla="*/ 4371015 h 5079006"/>
                  <a:gd name="connsiteX362" fmla="*/ 1062972 w 4951577"/>
                  <a:gd name="connsiteY362" fmla="*/ 4377951 h 5079006"/>
                  <a:gd name="connsiteX363" fmla="*/ 1062990 w 4951577"/>
                  <a:gd name="connsiteY363" fmla="*/ 4378152 h 5079006"/>
                  <a:gd name="connsiteX364" fmla="*/ 1062990 w 4951577"/>
                  <a:gd name="connsiteY364" fmla="*/ 4378152 h 5079006"/>
                  <a:gd name="connsiteX365" fmla="*/ 1056054 w 4951577"/>
                  <a:gd name="connsiteY365" fmla="*/ 4386580 h 5079006"/>
                  <a:gd name="connsiteX366" fmla="*/ 1055836 w 4951577"/>
                  <a:gd name="connsiteY366" fmla="*/ 4386598 h 5079006"/>
                  <a:gd name="connsiteX367" fmla="*/ 1055235 w 4951577"/>
                  <a:gd name="connsiteY367" fmla="*/ 4386598 h 5079006"/>
                  <a:gd name="connsiteX368" fmla="*/ 1047389 w 4951577"/>
                  <a:gd name="connsiteY368" fmla="*/ 4379444 h 5079006"/>
                  <a:gd name="connsiteX369" fmla="*/ 3491720 w 4951577"/>
                  <a:gd name="connsiteY369" fmla="*/ 4323702 h 5079006"/>
                  <a:gd name="connsiteX370" fmla="*/ 3491975 w 4951577"/>
                  <a:gd name="connsiteY370" fmla="*/ 4312579 h 5079006"/>
                  <a:gd name="connsiteX371" fmla="*/ 3491975 w 4951577"/>
                  <a:gd name="connsiteY371" fmla="*/ 4312579 h 5079006"/>
                  <a:gd name="connsiteX372" fmla="*/ 3503098 w 4951577"/>
                  <a:gd name="connsiteY372" fmla="*/ 4312853 h 5079006"/>
                  <a:gd name="connsiteX373" fmla="*/ 3503098 w 4951577"/>
                  <a:gd name="connsiteY373" fmla="*/ 4312853 h 5079006"/>
                  <a:gd name="connsiteX374" fmla="*/ 3502916 w 4951577"/>
                  <a:gd name="connsiteY374" fmla="*/ 4323903 h 5079006"/>
                  <a:gd name="connsiteX375" fmla="*/ 3502843 w 4951577"/>
                  <a:gd name="connsiteY375" fmla="*/ 4323957 h 5079006"/>
                  <a:gd name="connsiteX376" fmla="*/ 3502843 w 4951577"/>
                  <a:gd name="connsiteY376" fmla="*/ 4323957 h 5079006"/>
                  <a:gd name="connsiteX377" fmla="*/ 3497382 w 4951577"/>
                  <a:gd name="connsiteY377" fmla="*/ 4326124 h 5079006"/>
                  <a:gd name="connsiteX378" fmla="*/ 3497382 w 4951577"/>
                  <a:gd name="connsiteY378" fmla="*/ 4326124 h 5079006"/>
                  <a:gd name="connsiteX379" fmla="*/ 3491684 w 4951577"/>
                  <a:gd name="connsiteY379" fmla="*/ 4323702 h 5079006"/>
                  <a:gd name="connsiteX380" fmla="*/ 1044203 w 4951577"/>
                  <a:gd name="connsiteY380" fmla="*/ 4276571 h 5079006"/>
                  <a:gd name="connsiteX381" fmla="*/ 1051012 w 4951577"/>
                  <a:gd name="connsiteY381" fmla="*/ 4267779 h 5079006"/>
                  <a:gd name="connsiteX382" fmla="*/ 1051012 w 4951577"/>
                  <a:gd name="connsiteY382" fmla="*/ 4267779 h 5079006"/>
                  <a:gd name="connsiteX383" fmla="*/ 1059768 w 4951577"/>
                  <a:gd name="connsiteY383" fmla="*/ 4274460 h 5079006"/>
                  <a:gd name="connsiteX384" fmla="*/ 1059786 w 4951577"/>
                  <a:gd name="connsiteY384" fmla="*/ 4274587 h 5079006"/>
                  <a:gd name="connsiteX385" fmla="*/ 1059786 w 4951577"/>
                  <a:gd name="connsiteY385" fmla="*/ 4274587 h 5079006"/>
                  <a:gd name="connsiteX386" fmla="*/ 1053087 w 4951577"/>
                  <a:gd name="connsiteY386" fmla="*/ 4283271 h 5079006"/>
                  <a:gd name="connsiteX387" fmla="*/ 1052996 w 4951577"/>
                  <a:gd name="connsiteY387" fmla="*/ 4283289 h 5079006"/>
                  <a:gd name="connsiteX388" fmla="*/ 1052996 w 4951577"/>
                  <a:gd name="connsiteY388" fmla="*/ 4283289 h 5079006"/>
                  <a:gd name="connsiteX389" fmla="*/ 1052031 w 4951577"/>
                  <a:gd name="connsiteY389" fmla="*/ 4283289 h 5079006"/>
                  <a:gd name="connsiteX390" fmla="*/ 1052031 w 4951577"/>
                  <a:gd name="connsiteY390" fmla="*/ 4283289 h 5079006"/>
                  <a:gd name="connsiteX391" fmla="*/ 1044167 w 4951577"/>
                  <a:gd name="connsiteY391" fmla="*/ 4276571 h 5079006"/>
                  <a:gd name="connsiteX392" fmla="*/ 3572876 w 4951577"/>
                  <a:gd name="connsiteY392" fmla="*/ 4259951 h 5079006"/>
                  <a:gd name="connsiteX393" fmla="*/ 3575642 w 4951577"/>
                  <a:gd name="connsiteY393" fmla="*/ 4249174 h 5079006"/>
                  <a:gd name="connsiteX394" fmla="*/ 3575642 w 4951577"/>
                  <a:gd name="connsiteY394" fmla="*/ 4249174 h 5079006"/>
                  <a:gd name="connsiteX395" fmla="*/ 3586365 w 4951577"/>
                  <a:gd name="connsiteY395" fmla="*/ 4251832 h 5079006"/>
                  <a:gd name="connsiteX396" fmla="*/ 3586420 w 4951577"/>
                  <a:gd name="connsiteY396" fmla="*/ 4251923 h 5079006"/>
                  <a:gd name="connsiteX397" fmla="*/ 3586420 w 4951577"/>
                  <a:gd name="connsiteY397" fmla="*/ 4251923 h 5079006"/>
                  <a:gd name="connsiteX398" fmla="*/ 3583652 w 4951577"/>
                  <a:gd name="connsiteY398" fmla="*/ 4262700 h 5079006"/>
                  <a:gd name="connsiteX399" fmla="*/ 3583652 w 4951577"/>
                  <a:gd name="connsiteY399" fmla="*/ 4262700 h 5079006"/>
                  <a:gd name="connsiteX400" fmla="*/ 3579611 w 4951577"/>
                  <a:gd name="connsiteY400" fmla="*/ 4263737 h 5079006"/>
                  <a:gd name="connsiteX401" fmla="*/ 3579611 w 4951577"/>
                  <a:gd name="connsiteY401" fmla="*/ 4263737 h 5079006"/>
                  <a:gd name="connsiteX402" fmla="*/ 3572839 w 4951577"/>
                  <a:gd name="connsiteY402" fmla="*/ 4259951 h 5079006"/>
                  <a:gd name="connsiteX403" fmla="*/ 3666282 w 4951577"/>
                  <a:gd name="connsiteY403" fmla="*/ 4216097 h 5079006"/>
                  <a:gd name="connsiteX404" fmla="*/ 3671325 w 4951577"/>
                  <a:gd name="connsiteY404" fmla="*/ 4206266 h 5079006"/>
                  <a:gd name="connsiteX405" fmla="*/ 3671361 w 4951577"/>
                  <a:gd name="connsiteY405" fmla="*/ 4206266 h 5079006"/>
                  <a:gd name="connsiteX406" fmla="*/ 3671361 w 4951577"/>
                  <a:gd name="connsiteY406" fmla="*/ 4206266 h 5079006"/>
                  <a:gd name="connsiteX407" fmla="*/ 3681173 w 4951577"/>
                  <a:gd name="connsiteY407" fmla="*/ 4211345 h 5079006"/>
                  <a:gd name="connsiteX408" fmla="*/ 3681173 w 4951577"/>
                  <a:gd name="connsiteY408" fmla="*/ 4211345 h 5079006"/>
                  <a:gd name="connsiteX409" fmla="*/ 3676094 w 4951577"/>
                  <a:gd name="connsiteY409" fmla="*/ 4221267 h 5079006"/>
                  <a:gd name="connsiteX410" fmla="*/ 3676094 w 4951577"/>
                  <a:gd name="connsiteY410" fmla="*/ 4221267 h 5079006"/>
                  <a:gd name="connsiteX411" fmla="*/ 3673691 w 4951577"/>
                  <a:gd name="connsiteY411" fmla="*/ 4221613 h 5079006"/>
                  <a:gd name="connsiteX412" fmla="*/ 3673691 w 4951577"/>
                  <a:gd name="connsiteY412" fmla="*/ 4221613 h 5079006"/>
                  <a:gd name="connsiteX413" fmla="*/ 3666245 w 4951577"/>
                  <a:gd name="connsiteY413" fmla="*/ 4216097 h 5079006"/>
                  <a:gd name="connsiteX414" fmla="*/ 3973007 w 4951577"/>
                  <a:gd name="connsiteY414" fmla="*/ 4208505 h 5079006"/>
                  <a:gd name="connsiteX415" fmla="*/ 3980743 w 4951577"/>
                  <a:gd name="connsiteY415" fmla="*/ 4200587 h 5079006"/>
                  <a:gd name="connsiteX416" fmla="*/ 3980834 w 4951577"/>
                  <a:gd name="connsiteY416" fmla="*/ 4200587 h 5079006"/>
                  <a:gd name="connsiteX417" fmla="*/ 3980834 w 4951577"/>
                  <a:gd name="connsiteY417" fmla="*/ 4200587 h 5079006"/>
                  <a:gd name="connsiteX418" fmla="*/ 3988680 w 4951577"/>
                  <a:gd name="connsiteY418" fmla="*/ 4208214 h 5079006"/>
                  <a:gd name="connsiteX419" fmla="*/ 3988680 w 4951577"/>
                  <a:gd name="connsiteY419" fmla="*/ 4208342 h 5079006"/>
                  <a:gd name="connsiteX420" fmla="*/ 3988680 w 4951577"/>
                  <a:gd name="connsiteY420" fmla="*/ 4208342 h 5079006"/>
                  <a:gd name="connsiteX421" fmla="*/ 3980925 w 4951577"/>
                  <a:gd name="connsiteY421" fmla="*/ 4216260 h 5079006"/>
                  <a:gd name="connsiteX422" fmla="*/ 3980925 w 4951577"/>
                  <a:gd name="connsiteY422" fmla="*/ 4216260 h 5079006"/>
                  <a:gd name="connsiteX423" fmla="*/ 3972970 w 4951577"/>
                  <a:gd name="connsiteY423" fmla="*/ 4208524 h 5079006"/>
                  <a:gd name="connsiteX424" fmla="*/ 3972970 w 4951577"/>
                  <a:gd name="connsiteY424" fmla="*/ 4208505 h 5079006"/>
                  <a:gd name="connsiteX425" fmla="*/ 3877015 w 4951577"/>
                  <a:gd name="connsiteY425" fmla="*/ 4206357 h 5079006"/>
                  <a:gd name="connsiteX426" fmla="*/ 3870316 w 4951577"/>
                  <a:gd name="connsiteY426" fmla="*/ 4197492 h 5079006"/>
                  <a:gd name="connsiteX427" fmla="*/ 3870316 w 4951577"/>
                  <a:gd name="connsiteY427" fmla="*/ 4197492 h 5079006"/>
                  <a:gd name="connsiteX428" fmla="*/ 3879127 w 4951577"/>
                  <a:gd name="connsiteY428" fmla="*/ 4190756 h 5079006"/>
                  <a:gd name="connsiteX429" fmla="*/ 3879182 w 4951577"/>
                  <a:gd name="connsiteY429" fmla="*/ 4190756 h 5079006"/>
                  <a:gd name="connsiteX430" fmla="*/ 3879182 w 4951577"/>
                  <a:gd name="connsiteY430" fmla="*/ 4190756 h 5079006"/>
                  <a:gd name="connsiteX431" fmla="*/ 3885899 w 4951577"/>
                  <a:gd name="connsiteY431" fmla="*/ 4199640 h 5079006"/>
                  <a:gd name="connsiteX432" fmla="*/ 3885899 w 4951577"/>
                  <a:gd name="connsiteY432" fmla="*/ 4199640 h 5079006"/>
                  <a:gd name="connsiteX433" fmla="*/ 3878053 w 4951577"/>
                  <a:gd name="connsiteY433" fmla="*/ 4206357 h 5079006"/>
                  <a:gd name="connsiteX434" fmla="*/ 3877015 w 4951577"/>
                  <a:gd name="connsiteY434" fmla="*/ 4206357 h 5079006"/>
                  <a:gd name="connsiteX435" fmla="*/ 4075443 w 4951577"/>
                  <a:gd name="connsiteY435" fmla="*/ 4197565 h 5079006"/>
                  <a:gd name="connsiteX436" fmla="*/ 4081177 w 4951577"/>
                  <a:gd name="connsiteY436" fmla="*/ 4188098 h 5079006"/>
                  <a:gd name="connsiteX437" fmla="*/ 4081213 w 4951577"/>
                  <a:gd name="connsiteY437" fmla="*/ 4188080 h 5079006"/>
                  <a:gd name="connsiteX438" fmla="*/ 4081213 w 4951577"/>
                  <a:gd name="connsiteY438" fmla="*/ 4188080 h 5079006"/>
                  <a:gd name="connsiteX439" fmla="*/ 4090697 w 4951577"/>
                  <a:gd name="connsiteY439" fmla="*/ 4193869 h 5079006"/>
                  <a:gd name="connsiteX440" fmla="*/ 4090697 w 4951577"/>
                  <a:gd name="connsiteY440" fmla="*/ 4193869 h 5079006"/>
                  <a:gd name="connsiteX441" fmla="*/ 4085000 w 4951577"/>
                  <a:gd name="connsiteY441" fmla="*/ 4203335 h 5079006"/>
                  <a:gd name="connsiteX442" fmla="*/ 4085000 w 4951577"/>
                  <a:gd name="connsiteY442" fmla="*/ 4203335 h 5079006"/>
                  <a:gd name="connsiteX443" fmla="*/ 4083179 w 4951577"/>
                  <a:gd name="connsiteY443" fmla="*/ 4203609 h 5079006"/>
                  <a:gd name="connsiteX444" fmla="*/ 4083179 w 4951577"/>
                  <a:gd name="connsiteY444" fmla="*/ 4203609 h 5079006"/>
                  <a:gd name="connsiteX445" fmla="*/ 4075497 w 4951577"/>
                  <a:gd name="connsiteY445" fmla="*/ 4197565 h 5079006"/>
                  <a:gd name="connsiteX446" fmla="*/ 3767170 w 4951577"/>
                  <a:gd name="connsiteY446" fmla="*/ 4194725 h 5079006"/>
                  <a:gd name="connsiteX447" fmla="*/ 3774215 w 4951577"/>
                  <a:gd name="connsiteY447" fmla="*/ 4186278 h 5079006"/>
                  <a:gd name="connsiteX448" fmla="*/ 3774306 w 4951577"/>
                  <a:gd name="connsiteY448" fmla="*/ 4186278 h 5079006"/>
                  <a:gd name="connsiteX449" fmla="*/ 3774306 w 4951577"/>
                  <a:gd name="connsiteY449" fmla="*/ 4186278 h 5079006"/>
                  <a:gd name="connsiteX450" fmla="*/ 3782735 w 4951577"/>
                  <a:gd name="connsiteY450" fmla="*/ 4193341 h 5079006"/>
                  <a:gd name="connsiteX451" fmla="*/ 3782753 w 4951577"/>
                  <a:gd name="connsiteY451" fmla="*/ 4193560 h 5079006"/>
                  <a:gd name="connsiteX452" fmla="*/ 3782753 w 4951577"/>
                  <a:gd name="connsiteY452" fmla="*/ 4193560 h 5079006"/>
                  <a:gd name="connsiteX453" fmla="*/ 3775617 w 4951577"/>
                  <a:gd name="connsiteY453" fmla="*/ 4202007 h 5079006"/>
                  <a:gd name="connsiteX454" fmla="*/ 3774998 w 4951577"/>
                  <a:gd name="connsiteY454" fmla="*/ 4202007 h 5079006"/>
                  <a:gd name="connsiteX455" fmla="*/ 3767225 w 4951577"/>
                  <a:gd name="connsiteY455" fmla="*/ 4194725 h 5079006"/>
                  <a:gd name="connsiteX456" fmla="*/ 1019900 w 4951577"/>
                  <a:gd name="connsiteY456" fmla="*/ 4178104 h 5079006"/>
                  <a:gd name="connsiteX457" fmla="*/ 1019900 w 4951577"/>
                  <a:gd name="connsiteY457" fmla="*/ 4178104 h 5079006"/>
                  <a:gd name="connsiteX458" fmla="*/ 1024361 w 4951577"/>
                  <a:gd name="connsiteY458" fmla="*/ 4168055 h 5079006"/>
                  <a:gd name="connsiteX459" fmla="*/ 1024470 w 4951577"/>
                  <a:gd name="connsiteY459" fmla="*/ 4168019 h 5079006"/>
                  <a:gd name="connsiteX460" fmla="*/ 1024470 w 4951577"/>
                  <a:gd name="connsiteY460" fmla="*/ 4168019 h 5079006"/>
                  <a:gd name="connsiteX461" fmla="*/ 1034628 w 4951577"/>
                  <a:gd name="connsiteY461" fmla="*/ 4172552 h 5079006"/>
                  <a:gd name="connsiteX462" fmla="*/ 1034628 w 4951577"/>
                  <a:gd name="connsiteY462" fmla="*/ 4172570 h 5079006"/>
                  <a:gd name="connsiteX463" fmla="*/ 1034628 w 4951577"/>
                  <a:gd name="connsiteY463" fmla="*/ 4172570 h 5079006"/>
                  <a:gd name="connsiteX464" fmla="*/ 1029986 w 4951577"/>
                  <a:gd name="connsiteY464" fmla="*/ 4182655 h 5079006"/>
                  <a:gd name="connsiteX465" fmla="*/ 1029986 w 4951577"/>
                  <a:gd name="connsiteY465" fmla="*/ 4182655 h 5079006"/>
                  <a:gd name="connsiteX466" fmla="*/ 1027219 w 4951577"/>
                  <a:gd name="connsiteY466" fmla="*/ 4183183 h 5079006"/>
                  <a:gd name="connsiteX467" fmla="*/ 1027219 w 4951577"/>
                  <a:gd name="connsiteY467" fmla="*/ 4183183 h 5079006"/>
                  <a:gd name="connsiteX468" fmla="*/ 1019955 w 4951577"/>
                  <a:gd name="connsiteY468" fmla="*/ 4178104 h 5079006"/>
                  <a:gd name="connsiteX469" fmla="*/ 4172708 w 4951577"/>
                  <a:gd name="connsiteY469" fmla="*/ 4163268 h 5079006"/>
                  <a:gd name="connsiteX470" fmla="*/ 4176167 w 4951577"/>
                  <a:gd name="connsiteY470" fmla="*/ 4152673 h 5079006"/>
                  <a:gd name="connsiteX471" fmla="*/ 4176167 w 4951577"/>
                  <a:gd name="connsiteY471" fmla="*/ 4152673 h 5079006"/>
                  <a:gd name="connsiteX472" fmla="*/ 4186671 w 4951577"/>
                  <a:gd name="connsiteY472" fmla="*/ 4156040 h 5079006"/>
                  <a:gd name="connsiteX473" fmla="*/ 4186671 w 4951577"/>
                  <a:gd name="connsiteY473" fmla="*/ 4156040 h 5079006"/>
                  <a:gd name="connsiteX474" fmla="*/ 4183321 w 4951577"/>
                  <a:gd name="connsiteY474" fmla="*/ 4166635 h 5079006"/>
                  <a:gd name="connsiteX475" fmla="*/ 4183321 w 4951577"/>
                  <a:gd name="connsiteY475" fmla="*/ 4166635 h 5079006"/>
                  <a:gd name="connsiteX476" fmla="*/ 4179680 w 4951577"/>
                  <a:gd name="connsiteY476" fmla="*/ 4167491 h 5079006"/>
                  <a:gd name="connsiteX477" fmla="*/ 4179680 w 4951577"/>
                  <a:gd name="connsiteY477" fmla="*/ 4167491 h 5079006"/>
                  <a:gd name="connsiteX478" fmla="*/ 4172762 w 4951577"/>
                  <a:gd name="connsiteY478" fmla="*/ 4163268 h 5079006"/>
                  <a:gd name="connsiteX479" fmla="*/ 4259488 w 4951577"/>
                  <a:gd name="connsiteY479" fmla="*/ 4107362 h 5079006"/>
                  <a:gd name="connsiteX480" fmla="*/ 4260289 w 4951577"/>
                  <a:gd name="connsiteY480" fmla="*/ 4096367 h 5079006"/>
                  <a:gd name="connsiteX481" fmla="*/ 4260344 w 4951577"/>
                  <a:gd name="connsiteY481" fmla="*/ 4096330 h 5079006"/>
                  <a:gd name="connsiteX482" fmla="*/ 4260344 w 4951577"/>
                  <a:gd name="connsiteY482" fmla="*/ 4096330 h 5079006"/>
                  <a:gd name="connsiteX483" fmla="*/ 4271321 w 4951577"/>
                  <a:gd name="connsiteY483" fmla="*/ 4097222 h 5079006"/>
                  <a:gd name="connsiteX484" fmla="*/ 4271376 w 4951577"/>
                  <a:gd name="connsiteY484" fmla="*/ 4097277 h 5079006"/>
                  <a:gd name="connsiteX485" fmla="*/ 4271376 w 4951577"/>
                  <a:gd name="connsiteY485" fmla="*/ 4097277 h 5079006"/>
                  <a:gd name="connsiteX486" fmla="*/ 4270520 w 4951577"/>
                  <a:gd name="connsiteY486" fmla="*/ 4108290 h 5079006"/>
                  <a:gd name="connsiteX487" fmla="*/ 4270502 w 4951577"/>
                  <a:gd name="connsiteY487" fmla="*/ 4108309 h 5079006"/>
                  <a:gd name="connsiteX488" fmla="*/ 4270502 w 4951577"/>
                  <a:gd name="connsiteY488" fmla="*/ 4108309 h 5079006"/>
                  <a:gd name="connsiteX489" fmla="*/ 4265423 w 4951577"/>
                  <a:gd name="connsiteY489" fmla="*/ 4110129 h 5079006"/>
                  <a:gd name="connsiteX490" fmla="*/ 4265423 w 4951577"/>
                  <a:gd name="connsiteY490" fmla="*/ 4110129 h 5079006"/>
                  <a:gd name="connsiteX491" fmla="*/ 4259543 w 4951577"/>
                  <a:gd name="connsiteY491" fmla="*/ 4107362 h 5079006"/>
                  <a:gd name="connsiteX492" fmla="*/ 973935 w 4951577"/>
                  <a:gd name="connsiteY492" fmla="*/ 4087720 h 5079006"/>
                  <a:gd name="connsiteX493" fmla="*/ 976063 w 4951577"/>
                  <a:gd name="connsiteY493" fmla="*/ 4076888 h 5079006"/>
                  <a:gd name="connsiteX494" fmla="*/ 976192 w 4951577"/>
                  <a:gd name="connsiteY494" fmla="*/ 4076797 h 5079006"/>
                  <a:gd name="connsiteX495" fmla="*/ 976192 w 4951577"/>
                  <a:gd name="connsiteY495" fmla="*/ 4076797 h 5079006"/>
                  <a:gd name="connsiteX496" fmla="*/ 987013 w 4951577"/>
                  <a:gd name="connsiteY496" fmla="*/ 4078872 h 5079006"/>
                  <a:gd name="connsiteX497" fmla="*/ 987115 w 4951577"/>
                  <a:gd name="connsiteY497" fmla="*/ 4079036 h 5079006"/>
                  <a:gd name="connsiteX498" fmla="*/ 987115 w 4951577"/>
                  <a:gd name="connsiteY498" fmla="*/ 4079036 h 5079006"/>
                  <a:gd name="connsiteX499" fmla="*/ 985001 w 4951577"/>
                  <a:gd name="connsiteY499" fmla="*/ 4089868 h 5079006"/>
                  <a:gd name="connsiteX500" fmla="*/ 984875 w 4951577"/>
                  <a:gd name="connsiteY500" fmla="*/ 4089959 h 5079006"/>
                  <a:gd name="connsiteX501" fmla="*/ 984875 w 4951577"/>
                  <a:gd name="connsiteY501" fmla="*/ 4089959 h 5079006"/>
                  <a:gd name="connsiteX502" fmla="*/ 980561 w 4951577"/>
                  <a:gd name="connsiteY502" fmla="*/ 4091251 h 5079006"/>
                  <a:gd name="connsiteX503" fmla="*/ 980561 w 4951577"/>
                  <a:gd name="connsiteY503" fmla="*/ 4091251 h 5079006"/>
                  <a:gd name="connsiteX504" fmla="*/ 973935 w 4951577"/>
                  <a:gd name="connsiteY504" fmla="*/ 4087720 h 5079006"/>
                  <a:gd name="connsiteX505" fmla="*/ 4331450 w 4951577"/>
                  <a:gd name="connsiteY505" fmla="*/ 4033434 h 5079006"/>
                  <a:gd name="connsiteX506" fmla="*/ 4329812 w 4951577"/>
                  <a:gd name="connsiteY506" fmla="*/ 4022403 h 5079006"/>
                  <a:gd name="connsiteX507" fmla="*/ 4329812 w 4951577"/>
                  <a:gd name="connsiteY507" fmla="*/ 4022403 h 5079006"/>
                  <a:gd name="connsiteX508" fmla="*/ 4340843 w 4951577"/>
                  <a:gd name="connsiteY508" fmla="*/ 4020855 h 5079006"/>
                  <a:gd name="connsiteX509" fmla="*/ 4340843 w 4951577"/>
                  <a:gd name="connsiteY509" fmla="*/ 4020855 h 5079006"/>
                  <a:gd name="connsiteX510" fmla="*/ 4342445 w 4951577"/>
                  <a:gd name="connsiteY510" fmla="*/ 4031705 h 5079006"/>
                  <a:gd name="connsiteX511" fmla="*/ 4342391 w 4951577"/>
                  <a:gd name="connsiteY511" fmla="*/ 4031778 h 5079006"/>
                  <a:gd name="connsiteX512" fmla="*/ 4342391 w 4951577"/>
                  <a:gd name="connsiteY512" fmla="*/ 4031778 h 5079006"/>
                  <a:gd name="connsiteX513" fmla="*/ 4336092 w 4951577"/>
                  <a:gd name="connsiteY513" fmla="*/ 4034963 h 5079006"/>
                  <a:gd name="connsiteX514" fmla="*/ 4336092 w 4951577"/>
                  <a:gd name="connsiteY514" fmla="*/ 4034963 h 5079006"/>
                  <a:gd name="connsiteX515" fmla="*/ 4331450 w 4951577"/>
                  <a:gd name="connsiteY515" fmla="*/ 4033434 h 5079006"/>
                  <a:gd name="connsiteX516" fmla="*/ 908727 w 4951577"/>
                  <a:gd name="connsiteY516" fmla="*/ 4010096 h 5079006"/>
                  <a:gd name="connsiteX517" fmla="*/ 908392 w 4951577"/>
                  <a:gd name="connsiteY517" fmla="*/ 3999064 h 5079006"/>
                  <a:gd name="connsiteX518" fmla="*/ 908472 w 4951577"/>
                  <a:gd name="connsiteY518" fmla="*/ 3998974 h 5079006"/>
                  <a:gd name="connsiteX519" fmla="*/ 908472 w 4951577"/>
                  <a:gd name="connsiteY519" fmla="*/ 3998974 h 5079006"/>
                  <a:gd name="connsiteX520" fmla="*/ 919434 w 4951577"/>
                  <a:gd name="connsiteY520" fmla="*/ 3998664 h 5079006"/>
                  <a:gd name="connsiteX521" fmla="*/ 919485 w 4951577"/>
                  <a:gd name="connsiteY521" fmla="*/ 3998719 h 5079006"/>
                  <a:gd name="connsiteX522" fmla="*/ 919485 w 4951577"/>
                  <a:gd name="connsiteY522" fmla="*/ 3998719 h 5079006"/>
                  <a:gd name="connsiteX523" fmla="*/ 919844 w 4951577"/>
                  <a:gd name="connsiteY523" fmla="*/ 4009805 h 5079006"/>
                  <a:gd name="connsiteX524" fmla="*/ 919831 w 4951577"/>
                  <a:gd name="connsiteY524" fmla="*/ 4009823 h 5079006"/>
                  <a:gd name="connsiteX525" fmla="*/ 919831 w 4951577"/>
                  <a:gd name="connsiteY525" fmla="*/ 4009823 h 5079006"/>
                  <a:gd name="connsiteX526" fmla="*/ 914152 w 4951577"/>
                  <a:gd name="connsiteY526" fmla="*/ 4012244 h 5079006"/>
                  <a:gd name="connsiteX527" fmla="*/ 914152 w 4951577"/>
                  <a:gd name="connsiteY527" fmla="*/ 4012244 h 5079006"/>
                  <a:gd name="connsiteX528" fmla="*/ 908727 w 4951577"/>
                  <a:gd name="connsiteY528" fmla="*/ 4010096 h 5079006"/>
                  <a:gd name="connsiteX529" fmla="*/ 827736 w 4951577"/>
                  <a:gd name="connsiteY529" fmla="*/ 3949166 h 5079006"/>
                  <a:gd name="connsiteX530" fmla="*/ 824969 w 4951577"/>
                  <a:gd name="connsiteY530" fmla="*/ 3938408 h 5079006"/>
                  <a:gd name="connsiteX531" fmla="*/ 824969 w 4951577"/>
                  <a:gd name="connsiteY531" fmla="*/ 3938408 h 5079006"/>
                  <a:gd name="connsiteX532" fmla="*/ 835567 w 4951577"/>
                  <a:gd name="connsiteY532" fmla="*/ 3935586 h 5079006"/>
                  <a:gd name="connsiteX533" fmla="*/ 835655 w 4951577"/>
                  <a:gd name="connsiteY533" fmla="*/ 3935641 h 5079006"/>
                  <a:gd name="connsiteX534" fmla="*/ 835655 w 4951577"/>
                  <a:gd name="connsiteY534" fmla="*/ 3935641 h 5079006"/>
                  <a:gd name="connsiteX535" fmla="*/ 838511 w 4951577"/>
                  <a:gd name="connsiteY535" fmla="*/ 3946381 h 5079006"/>
                  <a:gd name="connsiteX536" fmla="*/ 838494 w 4951577"/>
                  <a:gd name="connsiteY536" fmla="*/ 3946418 h 5079006"/>
                  <a:gd name="connsiteX537" fmla="*/ 838494 w 4951577"/>
                  <a:gd name="connsiteY537" fmla="*/ 3946418 h 5079006"/>
                  <a:gd name="connsiteX538" fmla="*/ 831704 w 4951577"/>
                  <a:gd name="connsiteY538" fmla="*/ 3950295 h 5079006"/>
                  <a:gd name="connsiteX539" fmla="*/ 831704 w 4951577"/>
                  <a:gd name="connsiteY539" fmla="*/ 3950295 h 5079006"/>
                  <a:gd name="connsiteX540" fmla="*/ 827736 w 4951577"/>
                  <a:gd name="connsiteY540" fmla="*/ 3949166 h 5079006"/>
                  <a:gd name="connsiteX541" fmla="*/ 4384861 w 4951577"/>
                  <a:gd name="connsiteY541" fmla="*/ 3945216 h 5079006"/>
                  <a:gd name="connsiteX542" fmla="*/ 4380893 w 4951577"/>
                  <a:gd name="connsiteY542" fmla="*/ 3934876 h 5079006"/>
                  <a:gd name="connsiteX543" fmla="*/ 4380893 w 4951577"/>
                  <a:gd name="connsiteY543" fmla="*/ 3934876 h 5079006"/>
                  <a:gd name="connsiteX544" fmla="*/ 4391233 w 4951577"/>
                  <a:gd name="connsiteY544" fmla="*/ 3930817 h 5079006"/>
                  <a:gd name="connsiteX545" fmla="*/ 4391233 w 4951577"/>
                  <a:gd name="connsiteY545" fmla="*/ 3930817 h 5079006"/>
                  <a:gd name="connsiteX546" fmla="*/ 4395275 w 4951577"/>
                  <a:gd name="connsiteY546" fmla="*/ 3941157 h 5079006"/>
                  <a:gd name="connsiteX547" fmla="*/ 4395275 w 4951577"/>
                  <a:gd name="connsiteY547" fmla="*/ 3941157 h 5079006"/>
                  <a:gd name="connsiteX548" fmla="*/ 4395275 w 4951577"/>
                  <a:gd name="connsiteY548" fmla="*/ 3941157 h 5079006"/>
                  <a:gd name="connsiteX549" fmla="*/ 4395275 w 4951577"/>
                  <a:gd name="connsiteY549" fmla="*/ 3941157 h 5079006"/>
                  <a:gd name="connsiteX550" fmla="*/ 4387992 w 4951577"/>
                  <a:gd name="connsiteY550" fmla="*/ 3945817 h 5079006"/>
                  <a:gd name="connsiteX551" fmla="*/ 4387992 w 4951577"/>
                  <a:gd name="connsiteY551" fmla="*/ 3945817 h 5079006"/>
                  <a:gd name="connsiteX552" fmla="*/ 4384898 w 4951577"/>
                  <a:gd name="connsiteY552" fmla="*/ 3945216 h 5079006"/>
                  <a:gd name="connsiteX553" fmla="*/ 735076 w 4951577"/>
                  <a:gd name="connsiteY553" fmla="*/ 3908061 h 5079006"/>
                  <a:gd name="connsiteX554" fmla="*/ 729896 w 4951577"/>
                  <a:gd name="connsiteY554" fmla="*/ 3898285 h 5079006"/>
                  <a:gd name="connsiteX555" fmla="*/ 729906 w 4951577"/>
                  <a:gd name="connsiteY555" fmla="*/ 3898249 h 5079006"/>
                  <a:gd name="connsiteX556" fmla="*/ 729906 w 4951577"/>
                  <a:gd name="connsiteY556" fmla="*/ 3898249 h 5079006"/>
                  <a:gd name="connsiteX557" fmla="*/ 739736 w 4951577"/>
                  <a:gd name="connsiteY557" fmla="*/ 3893079 h 5079006"/>
                  <a:gd name="connsiteX558" fmla="*/ 739736 w 4951577"/>
                  <a:gd name="connsiteY558" fmla="*/ 3893079 h 5079006"/>
                  <a:gd name="connsiteX559" fmla="*/ 744906 w 4951577"/>
                  <a:gd name="connsiteY559" fmla="*/ 3902982 h 5079006"/>
                  <a:gd name="connsiteX560" fmla="*/ 744906 w 4951577"/>
                  <a:gd name="connsiteY560" fmla="*/ 3902982 h 5079006"/>
                  <a:gd name="connsiteX561" fmla="*/ 737406 w 4951577"/>
                  <a:gd name="connsiteY561" fmla="*/ 3908443 h 5079006"/>
                  <a:gd name="connsiteX562" fmla="*/ 737406 w 4951577"/>
                  <a:gd name="connsiteY562" fmla="*/ 3908443 h 5079006"/>
                  <a:gd name="connsiteX563" fmla="*/ 735112 w 4951577"/>
                  <a:gd name="connsiteY563" fmla="*/ 3908061 h 5079006"/>
                  <a:gd name="connsiteX564" fmla="*/ 635480 w 4951577"/>
                  <a:gd name="connsiteY564" fmla="*/ 3889129 h 5079006"/>
                  <a:gd name="connsiteX565" fmla="*/ 628198 w 4951577"/>
                  <a:gd name="connsiteY565" fmla="*/ 3880664 h 5079006"/>
                  <a:gd name="connsiteX566" fmla="*/ 628198 w 4951577"/>
                  <a:gd name="connsiteY566" fmla="*/ 3880664 h 5079006"/>
                  <a:gd name="connsiteX567" fmla="*/ 636645 w 4951577"/>
                  <a:gd name="connsiteY567" fmla="*/ 3873382 h 5079006"/>
                  <a:gd name="connsiteX568" fmla="*/ 636645 w 4951577"/>
                  <a:gd name="connsiteY568" fmla="*/ 3873382 h 5079006"/>
                  <a:gd name="connsiteX569" fmla="*/ 643926 w 4951577"/>
                  <a:gd name="connsiteY569" fmla="*/ 3881829 h 5079006"/>
                  <a:gd name="connsiteX570" fmla="*/ 643926 w 4951577"/>
                  <a:gd name="connsiteY570" fmla="*/ 3881829 h 5079006"/>
                  <a:gd name="connsiteX571" fmla="*/ 636080 w 4951577"/>
                  <a:gd name="connsiteY571" fmla="*/ 3889110 h 5079006"/>
                  <a:gd name="connsiteX572" fmla="*/ 635480 w 4951577"/>
                  <a:gd name="connsiteY572" fmla="*/ 3889110 h 5079006"/>
                  <a:gd name="connsiteX573" fmla="*/ 532516 w 4951577"/>
                  <a:gd name="connsiteY573" fmla="*/ 3885925 h 5079006"/>
                  <a:gd name="connsiteX574" fmla="*/ 524925 w 4951577"/>
                  <a:gd name="connsiteY574" fmla="*/ 3877933 h 5079006"/>
                  <a:gd name="connsiteX575" fmla="*/ 524925 w 4951577"/>
                  <a:gd name="connsiteY575" fmla="*/ 3877915 h 5079006"/>
                  <a:gd name="connsiteX576" fmla="*/ 524925 w 4951577"/>
                  <a:gd name="connsiteY576" fmla="*/ 3877915 h 5079006"/>
                  <a:gd name="connsiteX577" fmla="*/ 532953 w 4951577"/>
                  <a:gd name="connsiteY577" fmla="*/ 3870251 h 5079006"/>
                  <a:gd name="connsiteX578" fmla="*/ 532953 w 4951577"/>
                  <a:gd name="connsiteY578" fmla="*/ 3870251 h 5079006"/>
                  <a:gd name="connsiteX579" fmla="*/ 540617 w 4951577"/>
                  <a:gd name="connsiteY579" fmla="*/ 3878261 h 5079006"/>
                  <a:gd name="connsiteX580" fmla="*/ 540617 w 4951577"/>
                  <a:gd name="connsiteY580" fmla="*/ 3878261 h 5079006"/>
                  <a:gd name="connsiteX581" fmla="*/ 532771 w 4951577"/>
                  <a:gd name="connsiteY581" fmla="*/ 3885925 h 5079006"/>
                  <a:gd name="connsiteX582" fmla="*/ 532516 w 4951577"/>
                  <a:gd name="connsiteY582" fmla="*/ 3885925 h 5079006"/>
                  <a:gd name="connsiteX583" fmla="*/ 428751 w 4951577"/>
                  <a:gd name="connsiteY583" fmla="*/ 3882138 h 5079006"/>
                  <a:gd name="connsiteX584" fmla="*/ 421688 w 4951577"/>
                  <a:gd name="connsiteY584" fmla="*/ 3873528 h 5079006"/>
                  <a:gd name="connsiteX585" fmla="*/ 421688 w 4951577"/>
                  <a:gd name="connsiteY585" fmla="*/ 3873528 h 5079006"/>
                  <a:gd name="connsiteX586" fmla="*/ 430262 w 4951577"/>
                  <a:gd name="connsiteY586" fmla="*/ 3866391 h 5079006"/>
                  <a:gd name="connsiteX587" fmla="*/ 430262 w 4951577"/>
                  <a:gd name="connsiteY587" fmla="*/ 3866391 h 5079006"/>
                  <a:gd name="connsiteX588" fmla="*/ 437326 w 4951577"/>
                  <a:gd name="connsiteY588" fmla="*/ 3875002 h 5079006"/>
                  <a:gd name="connsiteX589" fmla="*/ 437326 w 4951577"/>
                  <a:gd name="connsiteY589" fmla="*/ 3875002 h 5079006"/>
                  <a:gd name="connsiteX590" fmla="*/ 429480 w 4951577"/>
                  <a:gd name="connsiteY590" fmla="*/ 3882065 h 5079006"/>
                  <a:gd name="connsiteX591" fmla="*/ 428715 w 4951577"/>
                  <a:gd name="connsiteY591" fmla="*/ 3882065 h 5079006"/>
                  <a:gd name="connsiteX592" fmla="*/ 326134 w 4951577"/>
                  <a:gd name="connsiteY592" fmla="*/ 3860603 h 5079006"/>
                  <a:gd name="connsiteX593" fmla="*/ 321116 w 4951577"/>
                  <a:gd name="connsiteY593" fmla="*/ 3850736 h 5079006"/>
                  <a:gd name="connsiteX594" fmla="*/ 321127 w 4951577"/>
                  <a:gd name="connsiteY594" fmla="*/ 3850699 h 5079006"/>
                  <a:gd name="connsiteX595" fmla="*/ 321127 w 4951577"/>
                  <a:gd name="connsiteY595" fmla="*/ 3850699 h 5079006"/>
                  <a:gd name="connsiteX596" fmla="*/ 330992 w 4951577"/>
                  <a:gd name="connsiteY596" fmla="*/ 3845675 h 5079006"/>
                  <a:gd name="connsiteX597" fmla="*/ 331049 w 4951577"/>
                  <a:gd name="connsiteY597" fmla="*/ 3845693 h 5079006"/>
                  <a:gd name="connsiteX598" fmla="*/ 331049 w 4951577"/>
                  <a:gd name="connsiteY598" fmla="*/ 3845693 h 5079006"/>
                  <a:gd name="connsiteX599" fmla="*/ 336057 w 4951577"/>
                  <a:gd name="connsiteY599" fmla="*/ 3855542 h 5079006"/>
                  <a:gd name="connsiteX600" fmla="*/ 336037 w 4951577"/>
                  <a:gd name="connsiteY600" fmla="*/ 3855596 h 5079006"/>
                  <a:gd name="connsiteX601" fmla="*/ 336037 w 4951577"/>
                  <a:gd name="connsiteY601" fmla="*/ 3855596 h 5079006"/>
                  <a:gd name="connsiteX602" fmla="*/ 328628 w 4951577"/>
                  <a:gd name="connsiteY602" fmla="*/ 3861058 h 5079006"/>
                  <a:gd name="connsiteX603" fmla="*/ 328628 w 4951577"/>
                  <a:gd name="connsiteY603" fmla="*/ 3861058 h 5079006"/>
                  <a:gd name="connsiteX604" fmla="*/ 326115 w 4951577"/>
                  <a:gd name="connsiteY604" fmla="*/ 3860603 h 5079006"/>
                  <a:gd name="connsiteX605" fmla="*/ 4417229 w 4951577"/>
                  <a:gd name="connsiteY605" fmla="*/ 3847168 h 5079006"/>
                  <a:gd name="connsiteX606" fmla="*/ 4410930 w 4951577"/>
                  <a:gd name="connsiteY606" fmla="*/ 3838066 h 5079006"/>
                  <a:gd name="connsiteX607" fmla="*/ 4410930 w 4951577"/>
                  <a:gd name="connsiteY607" fmla="*/ 3838066 h 5079006"/>
                  <a:gd name="connsiteX608" fmla="*/ 4420032 w 4951577"/>
                  <a:gd name="connsiteY608" fmla="*/ 3831767 h 5079006"/>
                  <a:gd name="connsiteX609" fmla="*/ 4420032 w 4951577"/>
                  <a:gd name="connsiteY609" fmla="*/ 3831767 h 5079006"/>
                  <a:gd name="connsiteX610" fmla="*/ 4426313 w 4951577"/>
                  <a:gd name="connsiteY610" fmla="*/ 3840996 h 5079006"/>
                  <a:gd name="connsiteX611" fmla="*/ 4426313 w 4951577"/>
                  <a:gd name="connsiteY611" fmla="*/ 3840996 h 5079006"/>
                  <a:gd name="connsiteX612" fmla="*/ 4418649 w 4951577"/>
                  <a:gd name="connsiteY612" fmla="*/ 3847368 h 5079006"/>
                  <a:gd name="connsiteX613" fmla="*/ 4418649 w 4951577"/>
                  <a:gd name="connsiteY613" fmla="*/ 3847368 h 5079006"/>
                  <a:gd name="connsiteX614" fmla="*/ 4417210 w 4951577"/>
                  <a:gd name="connsiteY614" fmla="*/ 3847168 h 5079006"/>
                  <a:gd name="connsiteX615" fmla="*/ 231016 w 4951577"/>
                  <a:gd name="connsiteY615" fmla="*/ 3816220 h 5079006"/>
                  <a:gd name="connsiteX616" fmla="*/ 228424 w 4951577"/>
                  <a:gd name="connsiteY616" fmla="*/ 3805589 h 5079006"/>
                  <a:gd name="connsiteX617" fmla="*/ 228504 w 4951577"/>
                  <a:gd name="connsiteY617" fmla="*/ 3805462 h 5079006"/>
                  <a:gd name="connsiteX618" fmla="*/ 228504 w 4951577"/>
                  <a:gd name="connsiteY618" fmla="*/ 3805462 h 5079006"/>
                  <a:gd name="connsiteX619" fmla="*/ 239266 w 4951577"/>
                  <a:gd name="connsiteY619" fmla="*/ 3802858 h 5079006"/>
                  <a:gd name="connsiteX620" fmla="*/ 239281 w 4951577"/>
                  <a:gd name="connsiteY620" fmla="*/ 3802877 h 5079006"/>
                  <a:gd name="connsiteX621" fmla="*/ 239281 w 4951577"/>
                  <a:gd name="connsiteY621" fmla="*/ 3802877 h 5079006"/>
                  <a:gd name="connsiteX622" fmla="*/ 241866 w 4951577"/>
                  <a:gd name="connsiteY622" fmla="*/ 3813799 h 5079006"/>
                  <a:gd name="connsiteX623" fmla="*/ 241866 w 4951577"/>
                  <a:gd name="connsiteY623" fmla="*/ 3813799 h 5079006"/>
                  <a:gd name="connsiteX624" fmla="*/ 235148 w 4951577"/>
                  <a:gd name="connsiteY624" fmla="*/ 3817440 h 5079006"/>
                  <a:gd name="connsiteX625" fmla="*/ 235148 w 4951577"/>
                  <a:gd name="connsiteY625" fmla="*/ 3817440 h 5079006"/>
                  <a:gd name="connsiteX626" fmla="*/ 230998 w 4951577"/>
                  <a:gd name="connsiteY626" fmla="*/ 3816129 h 5079006"/>
                  <a:gd name="connsiteX627" fmla="*/ 148823 w 4951577"/>
                  <a:gd name="connsiteY627" fmla="*/ 3751013 h 5079006"/>
                  <a:gd name="connsiteX628" fmla="*/ 148720 w 4951577"/>
                  <a:gd name="connsiteY628" fmla="*/ 3739999 h 5079006"/>
                  <a:gd name="connsiteX629" fmla="*/ 148823 w 4951577"/>
                  <a:gd name="connsiteY629" fmla="*/ 3739890 h 5079006"/>
                  <a:gd name="connsiteX630" fmla="*/ 148823 w 4951577"/>
                  <a:gd name="connsiteY630" fmla="*/ 3739890 h 5079006"/>
                  <a:gd name="connsiteX631" fmla="*/ 159928 w 4951577"/>
                  <a:gd name="connsiteY631" fmla="*/ 3739890 h 5079006"/>
                  <a:gd name="connsiteX632" fmla="*/ 159928 w 4951577"/>
                  <a:gd name="connsiteY632" fmla="*/ 3739890 h 5079006"/>
                  <a:gd name="connsiteX633" fmla="*/ 159928 w 4951577"/>
                  <a:gd name="connsiteY633" fmla="*/ 3751013 h 5079006"/>
                  <a:gd name="connsiteX634" fmla="*/ 159928 w 4951577"/>
                  <a:gd name="connsiteY634" fmla="*/ 3751013 h 5079006"/>
                  <a:gd name="connsiteX635" fmla="*/ 154339 w 4951577"/>
                  <a:gd name="connsiteY635" fmla="*/ 3753342 h 5079006"/>
                  <a:gd name="connsiteX636" fmla="*/ 154339 w 4951577"/>
                  <a:gd name="connsiteY636" fmla="*/ 3753342 h 5079006"/>
                  <a:gd name="connsiteX637" fmla="*/ 148805 w 4951577"/>
                  <a:gd name="connsiteY637" fmla="*/ 3750921 h 5079006"/>
                  <a:gd name="connsiteX638" fmla="*/ 4417647 w 4951577"/>
                  <a:gd name="connsiteY638" fmla="*/ 3737050 h 5079006"/>
                  <a:gd name="connsiteX639" fmla="*/ 4417647 w 4951577"/>
                  <a:gd name="connsiteY639" fmla="*/ 3737050 h 5079006"/>
                  <a:gd name="connsiteX640" fmla="*/ 4425020 w 4951577"/>
                  <a:gd name="connsiteY640" fmla="*/ 3728785 h 5079006"/>
                  <a:gd name="connsiteX641" fmla="*/ 4425057 w 4951577"/>
                  <a:gd name="connsiteY641" fmla="*/ 3728785 h 5079006"/>
                  <a:gd name="connsiteX642" fmla="*/ 4425057 w 4951577"/>
                  <a:gd name="connsiteY642" fmla="*/ 3728785 h 5079006"/>
                  <a:gd name="connsiteX643" fmla="*/ 4433249 w 4951577"/>
                  <a:gd name="connsiteY643" fmla="*/ 3736194 h 5079006"/>
                  <a:gd name="connsiteX644" fmla="*/ 4433249 w 4951577"/>
                  <a:gd name="connsiteY644" fmla="*/ 3736285 h 5079006"/>
                  <a:gd name="connsiteX645" fmla="*/ 4433249 w 4951577"/>
                  <a:gd name="connsiteY645" fmla="*/ 3736285 h 5079006"/>
                  <a:gd name="connsiteX646" fmla="*/ 4426040 w 4951577"/>
                  <a:gd name="connsiteY646" fmla="*/ 3744441 h 5079006"/>
                  <a:gd name="connsiteX647" fmla="*/ 4425839 w 4951577"/>
                  <a:gd name="connsiteY647" fmla="*/ 3744459 h 5079006"/>
                  <a:gd name="connsiteX648" fmla="*/ 4425493 w 4951577"/>
                  <a:gd name="connsiteY648" fmla="*/ 3744459 h 5079006"/>
                  <a:gd name="connsiteX649" fmla="*/ 4417629 w 4951577"/>
                  <a:gd name="connsiteY649" fmla="*/ 3736959 h 5079006"/>
                  <a:gd name="connsiteX650" fmla="*/ 83488 w 4951577"/>
                  <a:gd name="connsiteY650" fmla="*/ 3668802 h 5079006"/>
                  <a:gd name="connsiteX651" fmla="*/ 85862 w 4951577"/>
                  <a:gd name="connsiteY651" fmla="*/ 3657916 h 5079006"/>
                  <a:gd name="connsiteX652" fmla="*/ 85909 w 4951577"/>
                  <a:gd name="connsiteY652" fmla="*/ 3657879 h 5079006"/>
                  <a:gd name="connsiteX653" fmla="*/ 85909 w 4951577"/>
                  <a:gd name="connsiteY653" fmla="*/ 3657879 h 5079006"/>
                  <a:gd name="connsiteX654" fmla="*/ 96825 w 4951577"/>
                  <a:gd name="connsiteY654" fmla="*/ 3660373 h 5079006"/>
                  <a:gd name="connsiteX655" fmla="*/ 96832 w 4951577"/>
                  <a:gd name="connsiteY655" fmla="*/ 3660391 h 5079006"/>
                  <a:gd name="connsiteX656" fmla="*/ 96832 w 4951577"/>
                  <a:gd name="connsiteY656" fmla="*/ 3660391 h 5079006"/>
                  <a:gd name="connsiteX657" fmla="*/ 94338 w 4951577"/>
                  <a:gd name="connsiteY657" fmla="*/ 3671314 h 5079006"/>
                  <a:gd name="connsiteX658" fmla="*/ 94338 w 4951577"/>
                  <a:gd name="connsiteY658" fmla="*/ 3671314 h 5079006"/>
                  <a:gd name="connsiteX659" fmla="*/ 90206 w 4951577"/>
                  <a:gd name="connsiteY659" fmla="*/ 3672516 h 5079006"/>
                  <a:gd name="connsiteX660" fmla="*/ 90206 w 4951577"/>
                  <a:gd name="connsiteY660" fmla="*/ 3672516 h 5079006"/>
                  <a:gd name="connsiteX661" fmla="*/ 83488 w 4951577"/>
                  <a:gd name="connsiteY661" fmla="*/ 3668802 h 5079006"/>
                  <a:gd name="connsiteX662" fmla="*/ 4400408 w 4951577"/>
                  <a:gd name="connsiteY662" fmla="*/ 3637108 h 5079006"/>
                  <a:gd name="connsiteX663" fmla="*/ 4400408 w 4951577"/>
                  <a:gd name="connsiteY663" fmla="*/ 3637108 h 5079006"/>
                  <a:gd name="connsiteX664" fmla="*/ 4405669 w 4951577"/>
                  <a:gd name="connsiteY664" fmla="*/ 3627369 h 5079006"/>
                  <a:gd name="connsiteX665" fmla="*/ 4405669 w 4951577"/>
                  <a:gd name="connsiteY665" fmla="*/ 3627369 h 5079006"/>
                  <a:gd name="connsiteX666" fmla="*/ 4415481 w 4951577"/>
                  <a:gd name="connsiteY666" fmla="*/ 3632702 h 5079006"/>
                  <a:gd name="connsiteX667" fmla="*/ 4415481 w 4951577"/>
                  <a:gd name="connsiteY667" fmla="*/ 3632702 h 5079006"/>
                  <a:gd name="connsiteX668" fmla="*/ 4410129 w 4951577"/>
                  <a:gd name="connsiteY668" fmla="*/ 3642442 h 5079006"/>
                  <a:gd name="connsiteX669" fmla="*/ 4410129 w 4951577"/>
                  <a:gd name="connsiteY669" fmla="*/ 3642442 h 5079006"/>
                  <a:gd name="connsiteX670" fmla="*/ 4407890 w 4951577"/>
                  <a:gd name="connsiteY670" fmla="*/ 3642697 h 5079006"/>
                  <a:gd name="connsiteX671" fmla="*/ 4407890 w 4951577"/>
                  <a:gd name="connsiteY671" fmla="*/ 3642697 h 5079006"/>
                  <a:gd name="connsiteX672" fmla="*/ 4400408 w 4951577"/>
                  <a:gd name="connsiteY672" fmla="*/ 3637108 h 5079006"/>
                  <a:gd name="connsiteX673" fmla="*/ 37832 w 4951577"/>
                  <a:gd name="connsiteY673" fmla="*/ 3574303 h 5079006"/>
                  <a:gd name="connsiteX674" fmla="*/ 37832 w 4951577"/>
                  <a:gd name="connsiteY674" fmla="*/ 3574303 h 5079006"/>
                  <a:gd name="connsiteX675" fmla="*/ 42550 w 4951577"/>
                  <a:gd name="connsiteY675" fmla="*/ 3564345 h 5079006"/>
                  <a:gd name="connsiteX676" fmla="*/ 42656 w 4951577"/>
                  <a:gd name="connsiteY676" fmla="*/ 3564309 h 5079006"/>
                  <a:gd name="connsiteX677" fmla="*/ 42656 w 4951577"/>
                  <a:gd name="connsiteY677" fmla="*/ 3564309 h 5079006"/>
                  <a:gd name="connsiteX678" fmla="*/ 52628 w 4951577"/>
                  <a:gd name="connsiteY678" fmla="*/ 3569060 h 5079006"/>
                  <a:gd name="connsiteX679" fmla="*/ 52650 w 4951577"/>
                  <a:gd name="connsiteY679" fmla="*/ 3569115 h 5079006"/>
                  <a:gd name="connsiteX680" fmla="*/ 52650 w 4951577"/>
                  <a:gd name="connsiteY680" fmla="*/ 3569115 h 5079006"/>
                  <a:gd name="connsiteX681" fmla="*/ 47897 w 4951577"/>
                  <a:gd name="connsiteY681" fmla="*/ 3579091 h 5079006"/>
                  <a:gd name="connsiteX682" fmla="*/ 47826 w 4951577"/>
                  <a:gd name="connsiteY682" fmla="*/ 3579109 h 5079006"/>
                  <a:gd name="connsiteX683" fmla="*/ 47826 w 4951577"/>
                  <a:gd name="connsiteY683" fmla="*/ 3579109 h 5079006"/>
                  <a:gd name="connsiteX684" fmla="*/ 45241 w 4951577"/>
                  <a:gd name="connsiteY684" fmla="*/ 3579546 h 5079006"/>
                  <a:gd name="connsiteX685" fmla="*/ 45241 w 4951577"/>
                  <a:gd name="connsiteY685" fmla="*/ 3579546 h 5079006"/>
                  <a:gd name="connsiteX686" fmla="*/ 37832 w 4951577"/>
                  <a:gd name="connsiteY686" fmla="*/ 3574303 h 5079006"/>
                  <a:gd name="connsiteX687" fmla="*/ 4362670 w 4951577"/>
                  <a:gd name="connsiteY687" fmla="*/ 3541899 h 5079006"/>
                  <a:gd name="connsiteX688" fmla="*/ 4366894 w 4951577"/>
                  <a:gd name="connsiteY688" fmla="*/ 3531559 h 5079006"/>
                  <a:gd name="connsiteX689" fmla="*/ 4366894 w 4951577"/>
                  <a:gd name="connsiteY689" fmla="*/ 3531559 h 5079006"/>
                  <a:gd name="connsiteX690" fmla="*/ 4377088 w 4951577"/>
                  <a:gd name="connsiteY690" fmla="*/ 3535655 h 5079006"/>
                  <a:gd name="connsiteX691" fmla="*/ 4377143 w 4951577"/>
                  <a:gd name="connsiteY691" fmla="*/ 3535783 h 5079006"/>
                  <a:gd name="connsiteX692" fmla="*/ 4377143 w 4951577"/>
                  <a:gd name="connsiteY692" fmla="*/ 3535783 h 5079006"/>
                  <a:gd name="connsiteX693" fmla="*/ 4373010 w 4951577"/>
                  <a:gd name="connsiteY693" fmla="*/ 3546032 h 5079006"/>
                  <a:gd name="connsiteX694" fmla="*/ 4373010 w 4951577"/>
                  <a:gd name="connsiteY694" fmla="*/ 3546032 h 5079006"/>
                  <a:gd name="connsiteX695" fmla="*/ 4369897 w 4951577"/>
                  <a:gd name="connsiteY695" fmla="*/ 3546632 h 5079006"/>
                  <a:gd name="connsiteX696" fmla="*/ 4369897 w 4951577"/>
                  <a:gd name="connsiteY696" fmla="*/ 3546632 h 5079006"/>
                  <a:gd name="connsiteX697" fmla="*/ 4362670 w 4951577"/>
                  <a:gd name="connsiteY697" fmla="*/ 3541899 h 5079006"/>
                  <a:gd name="connsiteX698" fmla="*/ 14039 w 4951577"/>
                  <a:gd name="connsiteY698" fmla="*/ 3472195 h 5079006"/>
                  <a:gd name="connsiteX699" fmla="*/ 14039 w 4951577"/>
                  <a:gd name="connsiteY699" fmla="*/ 3472195 h 5079006"/>
                  <a:gd name="connsiteX700" fmla="*/ 20938 w 4951577"/>
                  <a:gd name="connsiteY700" fmla="*/ 3463402 h 5079006"/>
                  <a:gd name="connsiteX701" fmla="*/ 20938 w 4951577"/>
                  <a:gd name="connsiteY701" fmla="*/ 3463402 h 5079006"/>
                  <a:gd name="connsiteX702" fmla="*/ 29638 w 4951577"/>
                  <a:gd name="connsiteY702" fmla="*/ 3470284 h 5079006"/>
                  <a:gd name="connsiteX703" fmla="*/ 29640 w 4951577"/>
                  <a:gd name="connsiteY703" fmla="*/ 3470302 h 5079006"/>
                  <a:gd name="connsiteX704" fmla="*/ 29640 w 4951577"/>
                  <a:gd name="connsiteY704" fmla="*/ 3470302 h 5079006"/>
                  <a:gd name="connsiteX705" fmla="*/ 22826 w 4951577"/>
                  <a:gd name="connsiteY705" fmla="*/ 3478985 h 5079006"/>
                  <a:gd name="connsiteX706" fmla="*/ 22740 w 4951577"/>
                  <a:gd name="connsiteY706" fmla="*/ 3479003 h 5079006"/>
                  <a:gd name="connsiteX707" fmla="*/ 22740 w 4951577"/>
                  <a:gd name="connsiteY707" fmla="*/ 3479003 h 5079006"/>
                  <a:gd name="connsiteX708" fmla="*/ 21885 w 4951577"/>
                  <a:gd name="connsiteY708" fmla="*/ 3479003 h 5079006"/>
                  <a:gd name="connsiteX709" fmla="*/ 21885 w 4951577"/>
                  <a:gd name="connsiteY709" fmla="*/ 3479003 h 5079006"/>
                  <a:gd name="connsiteX710" fmla="*/ 14039 w 4951577"/>
                  <a:gd name="connsiteY710" fmla="*/ 3472195 h 5079006"/>
                  <a:gd name="connsiteX711" fmla="*/ 4324660 w 4951577"/>
                  <a:gd name="connsiteY711" fmla="*/ 3444888 h 5079006"/>
                  <a:gd name="connsiteX712" fmla="*/ 4330012 w 4951577"/>
                  <a:gd name="connsiteY712" fmla="*/ 3435149 h 5079006"/>
                  <a:gd name="connsiteX713" fmla="*/ 4330012 w 4951577"/>
                  <a:gd name="connsiteY713" fmla="*/ 3435149 h 5079006"/>
                  <a:gd name="connsiteX714" fmla="*/ 4339751 w 4951577"/>
                  <a:gd name="connsiteY714" fmla="*/ 3440592 h 5079006"/>
                  <a:gd name="connsiteX715" fmla="*/ 4339751 w 4951577"/>
                  <a:gd name="connsiteY715" fmla="*/ 3440610 h 5079006"/>
                  <a:gd name="connsiteX716" fmla="*/ 4339751 w 4951577"/>
                  <a:gd name="connsiteY716" fmla="*/ 3440610 h 5079006"/>
                  <a:gd name="connsiteX717" fmla="*/ 4334290 w 4951577"/>
                  <a:gd name="connsiteY717" fmla="*/ 3450259 h 5079006"/>
                  <a:gd name="connsiteX718" fmla="*/ 4334290 w 4951577"/>
                  <a:gd name="connsiteY718" fmla="*/ 3450259 h 5079006"/>
                  <a:gd name="connsiteX719" fmla="*/ 4332123 w 4951577"/>
                  <a:gd name="connsiteY719" fmla="*/ 3450605 h 5079006"/>
                  <a:gd name="connsiteX720" fmla="*/ 4332123 w 4951577"/>
                  <a:gd name="connsiteY720" fmla="*/ 3450605 h 5079006"/>
                  <a:gd name="connsiteX721" fmla="*/ 4324660 w 4951577"/>
                  <a:gd name="connsiteY721" fmla="*/ 3444798 h 5079006"/>
                  <a:gd name="connsiteX722" fmla="*/ 20665 w 4951577"/>
                  <a:gd name="connsiteY722" fmla="*/ 3375876 h 5079006"/>
                  <a:gd name="connsiteX723" fmla="*/ 13693 w 4951577"/>
                  <a:gd name="connsiteY723" fmla="*/ 3367174 h 5079006"/>
                  <a:gd name="connsiteX724" fmla="*/ 13693 w 4951577"/>
                  <a:gd name="connsiteY724" fmla="*/ 3367174 h 5079006"/>
                  <a:gd name="connsiteX725" fmla="*/ 22303 w 4951577"/>
                  <a:gd name="connsiteY725" fmla="*/ 3360275 h 5079006"/>
                  <a:gd name="connsiteX726" fmla="*/ 22303 w 4951577"/>
                  <a:gd name="connsiteY726" fmla="*/ 3360275 h 5079006"/>
                  <a:gd name="connsiteX727" fmla="*/ 29294 w 4951577"/>
                  <a:gd name="connsiteY727" fmla="*/ 3368976 h 5079006"/>
                  <a:gd name="connsiteX728" fmla="*/ 29294 w 4951577"/>
                  <a:gd name="connsiteY728" fmla="*/ 3368976 h 5079006"/>
                  <a:gd name="connsiteX729" fmla="*/ 21448 w 4951577"/>
                  <a:gd name="connsiteY729" fmla="*/ 3375949 h 5079006"/>
                  <a:gd name="connsiteX730" fmla="*/ 21448 w 4951577"/>
                  <a:gd name="connsiteY730" fmla="*/ 3375949 h 5079006"/>
                  <a:gd name="connsiteX731" fmla="*/ 20665 w 4951577"/>
                  <a:gd name="connsiteY731" fmla="*/ 3375876 h 5079006"/>
                  <a:gd name="connsiteX732" fmla="*/ 4307602 w 4951577"/>
                  <a:gd name="connsiteY732" fmla="*/ 3341142 h 5079006"/>
                  <a:gd name="connsiteX733" fmla="*/ 4315084 w 4951577"/>
                  <a:gd name="connsiteY733" fmla="*/ 3332950 h 5079006"/>
                  <a:gd name="connsiteX734" fmla="*/ 4315084 w 4951577"/>
                  <a:gd name="connsiteY734" fmla="*/ 3332950 h 5079006"/>
                  <a:gd name="connsiteX735" fmla="*/ 4323276 w 4951577"/>
                  <a:gd name="connsiteY735" fmla="*/ 3340450 h 5079006"/>
                  <a:gd name="connsiteX736" fmla="*/ 4323276 w 4951577"/>
                  <a:gd name="connsiteY736" fmla="*/ 3340450 h 5079006"/>
                  <a:gd name="connsiteX737" fmla="*/ 4315776 w 4951577"/>
                  <a:gd name="connsiteY737" fmla="*/ 3348642 h 5079006"/>
                  <a:gd name="connsiteX738" fmla="*/ 4315776 w 4951577"/>
                  <a:gd name="connsiteY738" fmla="*/ 3348642 h 5079006"/>
                  <a:gd name="connsiteX739" fmla="*/ 4315430 w 4951577"/>
                  <a:gd name="connsiteY739" fmla="*/ 3348642 h 5079006"/>
                  <a:gd name="connsiteX740" fmla="*/ 4315430 w 4951577"/>
                  <a:gd name="connsiteY740" fmla="*/ 3348642 h 5079006"/>
                  <a:gd name="connsiteX741" fmla="*/ 4307621 w 4951577"/>
                  <a:gd name="connsiteY741" fmla="*/ 3341142 h 5079006"/>
                  <a:gd name="connsiteX742" fmla="*/ 42328 w 4951577"/>
                  <a:gd name="connsiteY742" fmla="*/ 3274969 h 5079006"/>
                  <a:gd name="connsiteX743" fmla="*/ 37551 w 4951577"/>
                  <a:gd name="connsiteY743" fmla="*/ 3265103 h 5079006"/>
                  <a:gd name="connsiteX744" fmla="*/ 37595 w 4951577"/>
                  <a:gd name="connsiteY744" fmla="*/ 3264975 h 5079006"/>
                  <a:gd name="connsiteX745" fmla="*/ 37595 w 4951577"/>
                  <a:gd name="connsiteY745" fmla="*/ 3264975 h 5079006"/>
                  <a:gd name="connsiteX746" fmla="*/ 47471 w 4951577"/>
                  <a:gd name="connsiteY746" fmla="*/ 3260206 h 5079006"/>
                  <a:gd name="connsiteX747" fmla="*/ 47571 w 4951577"/>
                  <a:gd name="connsiteY747" fmla="*/ 3260242 h 5079006"/>
                  <a:gd name="connsiteX748" fmla="*/ 47571 w 4951577"/>
                  <a:gd name="connsiteY748" fmla="*/ 3260242 h 5079006"/>
                  <a:gd name="connsiteX749" fmla="*/ 52361 w 4951577"/>
                  <a:gd name="connsiteY749" fmla="*/ 3270218 h 5079006"/>
                  <a:gd name="connsiteX750" fmla="*/ 52322 w 4951577"/>
                  <a:gd name="connsiteY750" fmla="*/ 3270327 h 5079006"/>
                  <a:gd name="connsiteX751" fmla="*/ 52322 w 4951577"/>
                  <a:gd name="connsiteY751" fmla="*/ 3270327 h 5079006"/>
                  <a:gd name="connsiteX752" fmla="*/ 45041 w 4951577"/>
                  <a:gd name="connsiteY752" fmla="*/ 3275497 h 5079006"/>
                  <a:gd name="connsiteX753" fmla="*/ 45041 w 4951577"/>
                  <a:gd name="connsiteY753" fmla="*/ 3275497 h 5079006"/>
                  <a:gd name="connsiteX754" fmla="*/ 42310 w 4951577"/>
                  <a:gd name="connsiteY754" fmla="*/ 3274969 h 5079006"/>
                  <a:gd name="connsiteX755" fmla="*/ 4321128 w 4951577"/>
                  <a:gd name="connsiteY755" fmla="*/ 3245624 h 5079006"/>
                  <a:gd name="connsiteX756" fmla="*/ 4314921 w 4951577"/>
                  <a:gd name="connsiteY756" fmla="*/ 3236576 h 5079006"/>
                  <a:gd name="connsiteX757" fmla="*/ 4314938 w 4951577"/>
                  <a:gd name="connsiteY757" fmla="*/ 3236522 h 5079006"/>
                  <a:gd name="connsiteX758" fmla="*/ 4314938 w 4951577"/>
                  <a:gd name="connsiteY758" fmla="*/ 3236522 h 5079006"/>
                  <a:gd name="connsiteX759" fmla="*/ 4324041 w 4951577"/>
                  <a:gd name="connsiteY759" fmla="*/ 3230223 h 5079006"/>
                  <a:gd name="connsiteX760" fmla="*/ 4324041 w 4951577"/>
                  <a:gd name="connsiteY760" fmla="*/ 3230223 h 5079006"/>
                  <a:gd name="connsiteX761" fmla="*/ 4330321 w 4951577"/>
                  <a:gd name="connsiteY761" fmla="*/ 3239453 h 5079006"/>
                  <a:gd name="connsiteX762" fmla="*/ 4330321 w 4951577"/>
                  <a:gd name="connsiteY762" fmla="*/ 3239453 h 5079006"/>
                  <a:gd name="connsiteX763" fmla="*/ 4322566 w 4951577"/>
                  <a:gd name="connsiteY763" fmla="*/ 3245824 h 5079006"/>
                  <a:gd name="connsiteX764" fmla="*/ 4322566 w 4951577"/>
                  <a:gd name="connsiteY764" fmla="*/ 3245824 h 5079006"/>
                  <a:gd name="connsiteX765" fmla="*/ 4321128 w 4951577"/>
                  <a:gd name="connsiteY765" fmla="*/ 3245624 h 5079006"/>
                  <a:gd name="connsiteX766" fmla="*/ 86601 w 4951577"/>
                  <a:gd name="connsiteY766" fmla="*/ 3181909 h 5079006"/>
                  <a:gd name="connsiteX767" fmla="*/ 84255 w 4951577"/>
                  <a:gd name="connsiteY767" fmla="*/ 3171004 h 5079006"/>
                  <a:gd name="connsiteX768" fmla="*/ 84271 w 4951577"/>
                  <a:gd name="connsiteY768" fmla="*/ 3170986 h 5079006"/>
                  <a:gd name="connsiteX769" fmla="*/ 84271 w 4951577"/>
                  <a:gd name="connsiteY769" fmla="*/ 3170986 h 5079006"/>
                  <a:gd name="connsiteX770" fmla="*/ 95193 w 4951577"/>
                  <a:gd name="connsiteY770" fmla="*/ 3168656 h 5079006"/>
                  <a:gd name="connsiteX771" fmla="*/ 95193 w 4951577"/>
                  <a:gd name="connsiteY771" fmla="*/ 3168656 h 5079006"/>
                  <a:gd name="connsiteX772" fmla="*/ 97515 w 4951577"/>
                  <a:gd name="connsiteY772" fmla="*/ 3179451 h 5079006"/>
                  <a:gd name="connsiteX773" fmla="*/ 97433 w 4951577"/>
                  <a:gd name="connsiteY773" fmla="*/ 3179579 h 5079006"/>
                  <a:gd name="connsiteX774" fmla="*/ 97433 w 4951577"/>
                  <a:gd name="connsiteY774" fmla="*/ 3179579 h 5079006"/>
                  <a:gd name="connsiteX775" fmla="*/ 90879 w 4951577"/>
                  <a:gd name="connsiteY775" fmla="*/ 3183220 h 5079006"/>
                  <a:gd name="connsiteX776" fmla="*/ 90879 w 4951577"/>
                  <a:gd name="connsiteY776" fmla="*/ 3183220 h 5079006"/>
                  <a:gd name="connsiteX777" fmla="*/ 86601 w 4951577"/>
                  <a:gd name="connsiteY777" fmla="*/ 3181909 h 5079006"/>
                  <a:gd name="connsiteX778" fmla="*/ 4349909 w 4951577"/>
                  <a:gd name="connsiteY778" fmla="*/ 3146593 h 5079006"/>
                  <a:gd name="connsiteX779" fmla="*/ 4345868 w 4951577"/>
                  <a:gd name="connsiteY779" fmla="*/ 3136252 h 5079006"/>
                  <a:gd name="connsiteX780" fmla="*/ 4345868 w 4951577"/>
                  <a:gd name="connsiteY780" fmla="*/ 3136252 h 5079006"/>
                  <a:gd name="connsiteX781" fmla="*/ 4356026 w 4951577"/>
                  <a:gd name="connsiteY781" fmla="*/ 3132211 h 5079006"/>
                  <a:gd name="connsiteX782" fmla="*/ 4356208 w 4951577"/>
                  <a:gd name="connsiteY782" fmla="*/ 3132284 h 5079006"/>
                  <a:gd name="connsiteX783" fmla="*/ 4356208 w 4951577"/>
                  <a:gd name="connsiteY783" fmla="*/ 3132284 h 5079006"/>
                  <a:gd name="connsiteX784" fmla="*/ 4360268 w 4951577"/>
                  <a:gd name="connsiteY784" fmla="*/ 3142497 h 5079006"/>
                  <a:gd name="connsiteX785" fmla="*/ 4360249 w 4951577"/>
                  <a:gd name="connsiteY785" fmla="*/ 3142533 h 5079006"/>
                  <a:gd name="connsiteX786" fmla="*/ 4360249 w 4951577"/>
                  <a:gd name="connsiteY786" fmla="*/ 3142533 h 5079006"/>
                  <a:gd name="connsiteX787" fmla="*/ 4352968 w 4951577"/>
                  <a:gd name="connsiteY787" fmla="*/ 3147284 h 5079006"/>
                  <a:gd name="connsiteX788" fmla="*/ 4352968 w 4951577"/>
                  <a:gd name="connsiteY788" fmla="*/ 3147284 h 5079006"/>
                  <a:gd name="connsiteX789" fmla="*/ 4349909 w 4951577"/>
                  <a:gd name="connsiteY789" fmla="*/ 3146520 h 5079006"/>
                  <a:gd name="connsiteX790" fmla="*/ 150171 w 4951577"/>
                  <a:gd name="connsiteY790" fmla="*/ 3100572 h 5079006"/>
                  <a:gd name="connsiteX791" fmla="*/ 149570 w 4951577"/>
                  <a:gd name="connsiteY791" fmla="*/ 3089467 h 5079006"/>
                  <a:gd name="connsiteX792" fmla="*/ 149570 w 4951577"/>
                  <a:gd name="connsiteY792" fmla="*/ 3089467 h 5079006"/>
                  <a:gd name="connsiteX793" fmla="*/ 160596 w 4951577"/>
                  <a:gd name="connsiteY793" fmla="*/ 3088848 h 5079006"/>
                  <a:gd name="connsiteX794" fmla="*/ 160602 w 4951577"/>
                  <a:gd name="connsiteY794" fmla="*/ 3088848 h 5079006"/>
                  <a:gd name="connsiteX795" fmla="*/ 160602 w 4951577"/>
                  <a:gd name="connsiteY795" fmla="*/ 3088848 h 5079006"/>
                  <a:gd name="connsiteX796" fmla="*/ 161326 w 4951577"/>
                  <a:gd name="connsiteY796" fmla="*/ 3099844 h 5079006"/>
                  <a:gd name="connsiteX797" fmla="*/ 161293 w 4951577"/>
                  <a:gd name="connsiteY797" fmla="*/ 3099880 h 5079006"/>
                  <a:gd name="connsiteX798" fmla="*/ 161293 w 4951577"/>
                  <a:gd name="connsiteY798" fmla="*/ 3099880 h 5079006"/>
                  <a:gd name="connsiteX799" fmla="*/ 155432 w 4951577"/>
                  <a:gd name="connsiteY799" fmla="*/ 3102556 h 5079006"/>
                  <a:gd name="connsiteX800" fmla="*/ 155432 w 4951577"/>
                  <a:gd name="connsiteY800" fmla="*/ 3102556 h 5079006"/>
                  <a:gd name="connsiteX801" fmla="*/ 150171 w 4951577"/>
                  <a:gd name="connsiteY801" fmla="*/ 3100499 h 5079006"/>
                  <a:gd name="connsiteX802" fmla="*/ 4400317 w 4951577"/>
                  <a:gd name="connsiteY802" fmla="*/ 3056645 h 5079006"/>
                  <a:gd name="connsiteX803" fmla="*/ 4398769 w 4951577"/>
                  <a:gd name="connsiteY803" fmla="*/ 3045613 h 5079006"/>
                  <a:gd name="connsiteX804" fmla="*/ 4398769 w 4951577"/>
                  <a:gd name="connsiteY804" fmla="*/ 3045613 h 5079006"/>
                  <a:gd name="connsiteX805" fmla="*/ 4409783 w 4951577"/>
                  <a:gd name="connsiteY805" fmla="*/ 3044047 h 5079006"/>
                  <a:gd name="connsiteX806" fmla="*/ 4409783 w 4951577"/>
                  <a:gd name="connsiteY806" fmla="*/ 3044047 h 5079006"/>
                  <a:gd name="connsiteX807" fmla="*/ 4411349 w 4951577"/>
                  <a:gd name="connsiteY807" fmla="*/ 3054970 h 5079006"/>
                  <a:gd name="connsiteX808" fmla="*/ 4411349 w 4951577"/>
                  <a:gd name="connsiteY808" fmla="*/ 3054970 h 5079006"/>
                  <a:gd name="connsiteX809" fmla="*/ 4411349 w 4951577"/>
                  <a:gd name="connsiteY809" fmla="*/ 3054970 h 5079006"/>
                  <a:gd name="connsiteX810" fmla="*/ 4411349 w 4951577"/>
                  <a:gd name="connsiteY810" fmla="*/ 3054970 h 5079006"/>
                  <a:gd name="connsiteX811" fmla="*/ 4405050 w 4951577"/>
                  <a:gd name="connsiteY811" fmla="*/ 3058083 h 5079006"/>
                  <a:gd name="connsiteX812" fmla="*/ 4405050 w 4951577"/>
                  <a:gd name="connsiteY812" fmla="*/ 3058083 h 5079006"/>
                  <a:gd name="connsiteX813" fmla="*/ 4400317 w 4951577"/>
                  <a:gd name="connsiteY813" fmla="*/ 3056572 h 5079006"/>
                  <a:gd name="connsiteX814" fmla="*/ 218928 w 4951577"/>
                  <a:gd name="connsiteY814" fmla="*/ 3023222 h 5079006"/>
                  <a:gd name="connsiteX815" fmla="*/ 218204 w 4951577"/>
                  <a:gd name="connsiteY815" fmla="*/ 3012226 h 5079006"/>
                  <a:gd name="connsiteX816" fmla="*/ 218237 w 4951577"/>
                  <a:gd name="connsiteY816" fmla="*/ 3012190 h 5079006"/>
                  <a:gd name="connsiteX817" fmla="*/ 218237 w 4951577"/>
                  <a:gd name="connsiteY817" fmla="*/ 3012190 h 5079006"/>
                  <a:gd name="connsiteX818" fmla="*/ 229359 w 4951577"/>
                  <a:gd name="connsiteY818" fmla="*/ 3011498 h 5079006"/>
                  <a:gd name="connsiteX819" fmla="*/ 229359 w 4951577"/>
                  <a:gd name="connsiteY819" fmla="*/ 3011498 h 5079006"/>
                  <a:gd name="connsiteX820" fmla="*/ 229960 w 4951577"/>
                  <a:gd name="connsiteY820" fmla="*/ 3022621 h 5079006"/>
                  <a:gd name="connsiteX821" fmla="*/ 229960 w 4951577"/>
                  <a:gd name="connsiteY821" fmla="*/ 3022621 h 5079006"/>
                  <a:gd name="connsiteX822" fmla="*/ 224098 w 4951577"/>
                  <a:gd name="connsiteY822" fmla="*/ 3025206 h 5079006"/>
                  <a:gd name="connsiteX823" fmla="*/ 224098 w 4951577"/>
                  <a:gd name="connsiteY823" fmla="*/ 3025206 h 5079006"/>
                  <a:gd name="connsiteX824" fmla="*/ 218928 w 4951577"/>
                  <a:gd name="connsiteY824" fmla="*/ 3023222 h 5079006"/>
                  <a:gd name="connsiteX825" fmla="*/ 4470021 w 4951577"/>
                  <a:gd name="connsiteY825" fmla="*/ 2980405 h 5079006"/>
                  <a:gd name="connsiteX826" fmla="*/ 4470858 w 4951577"/>
                  <a:gd name="connsiteY826" fmla="*/ 2969373 h 5079006"/>
                  <a:gd name="connsiteX827" fmla="*/ 4470968 w 4951577"/>
                  <a:gd name="connsiteY827" fmla="*/ 2969282 h 5079006"/>
                  <a:gd name="connsiteX828" fmla="*/ 4470968 w 4951577"/>
                  <a:gd name="connsiteY828" fmla="*/ 2969282 h 5079006"/>
                  <a:gd name="connsiteX829" fmla="*/ 4482000 w 4951577"/>
                  <a:gd name="connsiteY829" fmla="*/ 2970302 h 5079006"/>
                  <a:gd name="connsiteX830" fmla="*/ 4482000 w 4951577"/>
                  <a:gd name="connsiteY830" fmla="*/ 2970320 h 5079006"/>
                  <a:gd name="connsiteX831" fmla="*/ 4482000 w 4951577"/>
                  <a:gd name="connsiteY831" fmla="*/ 2970320 h 5079006"/>
                  <a:gd name="connsiteX832" fmla="*/ 4481053 w 4951577"/>
                  <a:gd name="connsiteY832" fmla="*/ 2981352 h 5079006"/>
                  <a:gd name="connsiteX833" fmla="*/ 4481053 w 4951577"/>
                  <a:gd name="connsiteY833" fmla="*/ 2981352 h 5079006"/>
                  <a:gd name="connsiteX834" fmla="*/ 4475974 w 4951577"/>
                  <a:gd name="connsiteY834" fmla="*/ 2983172 h 5079006"/>
                  <a:gd name="connsiteX835" fmla="*/ 4475974 w 4951577"/>
                  <a:gd name="connsiteY835" fmla="*/ 2983172 h 5079006"/>
                  <a:gd name="connsiteX836" fmla="*/ 4470021 w 4951577"/>
                  <a:gd name="connsiteY836" fmla="*/ 2980405 h 5079006"/>
                  <a:gd name="connsiteX837" fmla="*/ 282079 w 4951577"/>
                  <a:gd name="connsiteY837" fmla="*/ 2941612 h 5079006"/>
                  <a:gd name="connsiteX838" fmla="*/ 279330 w 4951577"/>
                  <a:gd name="connsiteY838" fmla="*/ 2930835 h 5079006"/>
                  <a:gd name="connsiteX839" fmla="*/ 279330 w 4951577"/>
                  <a:gd name="connsiteY839" fmla="*/ 2930835 h 5079006"/>
                  <a:gd name="connsiteX840" fmla="*/ 290076 w 4951577"/>
                  <a:gd name="connsiteY840" fmla="*/ 2928068 h 5079006"/>
                  <a:gd name="connsiteX841" fmla="*/ 290107 w 4951577"/>
                  <a:gd name="connsiteY841" fmla="*/ 2928086 h 5079006"/>
                  <a:gd name="connsiteX842" fmla="*/ 290107 w 4951577"/>
                  <a:gd name="connsiteY842" fmla="*/ 2928086 h 5079006"/>
                  <a:gd name="connsiteX843" fmla="*/ 292856 w 4951577"/>
                  <a:gd name="connsiteY843" fmla="*/ 2938754 h 5079006"/>
                  <a:gd name="connsiteX844" fmla="*/ 292856 w 4951577"/>
                  <a:gd name="connsiteY844" fmla="*/ 2938754 h 5079006"/>
                  <a:gd name="connsiteX845" fmla="*/ 286048 w 4951577"/>
                  <a:gd name="connsiteY845" fmla="*/ 2942631 h 5079006"/>
                  <a:gd name="connsiteX846" fmla="*/ 286048 w 4951577"/>
                  <a:gd name="connsiteY846" fmla="*/ 2942631 h 5079006"/>
                  <a:gd name="connsiteX847" fmla="*/ 282079 w 4951577"/>
                  <a:gd name="connsiteY847" fmla="*/ 2941612 h 5079006"/>
                  <a:gd name="connsiteX848" fmla="*/ 4555145 w 4951577"/>
                  <a:gd name="connsiteY848" fmla="*/ 2922060 h 5079006"/>
                  <a:gd name="connsiteX849" fmla="*/ 4558240 w 4951577"/>
                  <a:gd name="connsiteY849" fmla="*/ 2911374 h 5079006"/>
                  <a:gd name="connsiteX850" fmla="*/ 4558240 w 4951577"/>
                  <a:gd name="connsiteY850" fmla="*/ 2911374 h 5079006"/>
                  <a:gd name="connsiteX851" fmla="*/ 4568926 w 4951577"/>
                  <a:gd name="connsiteY851" fmla="*/ 2914560 h 5079006"/>
                  <a:gd name="connsiteX852" fmla="*/ 4568926 w 4951577"/>
                  <a:gd name="connsiteY852" fmla="*/ 2914560 h 5079006"/>
                  <a:gd name="connsiteX853" fmla="*/ 4565849 w 4951577"/>
                  <a:gd name="connsiteY853" fmla="*/ 2925137 h 5079006"/>
                  <a:gd name="connsiteX854" fmla="*/ 4565831 w 4951577"/>
                  <a:gd name="connsiteY854" fmla="*/ 2925155 h 5079006"/>
                  <a:gd name="connsiteX855" fmla="*/ 4565831 w 4951577"/>
                  <a:gd name="connsiteY855" fmla="*/ 2925155 h 5079006"/>
                  <a:gd name="connsiteX856" fmla="*/ 4562026 w 4951577"/>
                  <a:gd name="connsiteY856" fmla="*/ 2926193 h 5079006"/>
                  <a:gd name="connsiteX857" fmla="*/ 4562026 w 4951577"/>
                  <a:gd name="connsiteY857" fmla="*/ 2926193 h 5079006"/>
                  <a:gd name="connsiteX858" fmla="*/ 4555145 w 4951577"/>
                  <a:gd name="connsiteY858" fmla="*/ 2922079 h 5079006"/>
                  <a:gd name="connsiteX859" fmla="*/ 4645875 w 4951577"/>
                  <a:gd name="connsiteY859" fmla="*/ 2872508 h 5079006"/>
                  <a:gd name="connsiteX860" fmla="*/ 4648970 w 4951577"/>
                  <a:gd name="connsiteY860" fmla="*/ 2861822 h 5079006"/>
                  <a:gd name="connsiteX861" fmla="*/ 4648970 w 4951577"/>
                  <a:gd name="connsiteY861" fmla="*/ 2861822 h 5079006"/>
                  <a:gd name="connsiteX862" fmla="*/ 4659656 w 4951577"/>
                  <a:gd name="connsiteY862" fmla="*/ 2864935 h 5079006"/>
                  <a:gd name="connsiteX863" fmla="*/ 4659656 w 4951577"/>
                  <a:gd name="connsiteY863" fmla="*/ 2864935 h 5079006"/>
                  <a:gd name="connsiteX864" fmla="*/ 4656561 w 4951577"/>
                  <a:gd name="connsiteY864" fmla="*/ 2875621 h 5079006"/>
                  <a:gd name="connsiteX865" fmla="*/ 4656561 w 4951577"/>
                  <a:gd name="connsiteY865" fmla="*/ 2875621 h 5079006"/>
                  <a:gd name="connsiteX866" fmla="*/ 4652756 w 4951577"/>
                  <a:gd name="connsiteY866" fmla="*/ 2876550 h 5079006"/>
                  <a:gd name="connsiteX867" fmla="*/ 4652756 w 4951577"/>
                  <a:gd name="connsiteY867" fmla="*/ 2876550 h 5079006"/>
                  <a:gd name="connsiteX868" fmla="*/ 4645875 w 4951577"/>
                  <a:gd name="connsiteY868" fmla="*/ 2872526 h 5079006"/>
                  <a:gd name="connsiteX869" fmla="*/ 325515 w 4951577"/>
                  <a:gd name="connsiteY869" fmla="*/ 2847969 h 5079006"/>
                  <a:gd name="connsiteX870" fmla="*/ 320345 w 4951577"/>
                  <a:gd name="connsiteY870" fmla="*/ 2838157 h 5079006"/>
                  <a:gd name="connsiteX871" fmla="*/ 320345 w 4951577"/>
                  <a:gd name="connsiteY871" fmla="*/ 2838157 h 5079006"/>
                  <a:gd name="connsiteX872" fmla="*/ 330157 w 4951577"/>
                  <a:gd name="connsiteY872" fmla="*/ 2832987 h 5079006"/>
                  <a:gd name="connsiteX873" fmla="*/ 330157 w 4951577"/>
                  <a:gd name="connsiteY873" fmla="*/ 2832987 h 5079006"/>
                  <a:gd name="connsiteX874" fmla="*/ 335336 w 4951577"/>
                  <a:gd name="connsiteY874" fmla="*/ 2842762 h 5079006"/>
                  <a:gd name="connsiteX875" fmla="*/ 335327 w 4951577"/>
                  <a:gd name="connsiteY875" fmla="*/ 2842799 h 5079006"/>
                  <a:gd name="connsiteX876" fmla="*/ 335327 w 4951577"/>
                  <a:gd name="connsiteY876" fmla="*/ 2842799 h 5079006"/>
                  <a:gd name="connsiteX877" fmla="*/ 327845 w 4951577"/>
                  <a:gd name="connsiteY877" fmla="*/ 2848260 h 5079006"/>
                  <a:gd name="connsiteX878" fmla="*/ 327845 w 4951577"/>
                  <a:gd name="connsiteY878" fmla="*/ 2848260 h 5079006"/>
                  <a:gd name="connsiteX879" fmla="*/ 325515 w 4951577"/>
                  <a:gd name="connsiteY879" fmla="*/ 2847969 h 5079006"/>
                  <a:gd name="connsiteX880" fmla="*/ 4735732 w 4951577"/>
                  <a:gd name="connsiteY880" fmla="*/ 2821354 h 5079006"/>
                  <a:gd name="connsiteX881" fmla="*/ 4737643 w 4951577"/>
                  <a:gd name="connsiteY881" fmla="*/ 2810486 h 5079006"/>
                  <a:gd name="connsiteX882" fmla="*/ 4737716 w 4951577"/>
                  <a:gd name="connsiteY882" fmla="*/ 2810431 h 5079006"/>
                  <a:gd name="connsiteX883" fmla="*/ 4737716 w 4951577"/>
                  <a:gd name="connsiteY883" fmla="*/ 2810431 h 5079006"/>
                  <a:gd name="connsiteX884" fmla="*/ 4748547 w 4951577"/>
                  <a:gd name="connsiteY884" fmla="*/ 2812343 h 5079006"/>
                  <a:gd name="connsiteX885" fmla="*/ 4748638 w 4951577"/>
                  <a:gd name="connsiteY885" fmla="*/ 2812488 h 5079006"/>
                  <a:gd name="connsiteX886" fmla="*/ 4748638 w 4951577"/>
                  <a:gd name="connsiteY886" fmla="*/ 2812488 h 5079006"/>
                  <a:gd name="connsiteX887" fmla="*/ 4746909 w 4951577"/>
                  <a:gd name="connsiteY887" fmla="*/ 2823247 h 5079006"/>
                  <a:gd name="connsiteX888" fmla="*/ 4746672 w 4951577"/>
                  <a:gd name="connsiteY888" fmla="*/ 2823411 h 5079006"/>
                  <a:gd name="connsiteX889" fmla="*/ 4746672 w 4951577"/>
                  <a:gd name="connsiteY889" fmla="*/ 2823411 h 5079006"/>
                  <a:gd name="connsiteX890" fmla="*/ 4742267 w 4951577"/>
                  <a:gd name="connsiteY890" fmla="*/ 2824795 h 5079006"/>
                  <a:gd name="connsiteX891" fmla="*/ 4742267 w 4951577"/>
                  <a:gd name="connsiteY891" fmla="*/ 2824795 h 5079006"/>
                  <a:gd name="connsiteX892" fmla="*/ 4735732 w 4951577"/>
                  <a:gd name="connsiteY892" fmla="*/ 2821354 h 5079006"/>
                  <a:gd name="connsiteX893" fmla="*/ 4814575 w 4951577"/>
                  <a:gd name="connsiteY893" fmla="*/ 2754835 h 5079006"/>
                  <a:gd name="connsiteX894" fmla="*/ 4814028 w 4951577"/>
                  <a:gd name="connsiteY894" fmla="*/ 2743822 h 5079006"/>
                  <a:gd name="connsiteX895" fmla="*/ 4814047 w 4951577"/>
                  <a:gd name="connsiteY895" fmla="*/ 2743804 h 5079006"/>
                  <a:gd name="connsiteX896" fmla="*/ 4814047 w 4951577"/>
                  <a:gd name="connsiteY896" fmla="*/ 2743804 h 5079006"/>
                  <a:gd name="connsiteX897" fmla="*/ 4825078 w 4951577"/>
                  <a:gd name="connsiteY897" fmla="*/ 2743203 h 5079006"/>
                  <a:gd name="connsiteX898" fmla="*/ 4825170 w 4951577"/>
                  <a:gd name="connsiteY898" fmla="*/ 2743294 h 5079006"/>
                  <a:gd name="connsiteX899" fmla="*/ 4825170 w 4951577"/>
                  <a:gd name="connsiteY899" fmla="*/ 2743294 h 5079006"/>
                  <a:gd name="connsiteX900" fmla="*/ 4825697 w 4951577"/>
                  <a:gd name="connsiteY900" fmla="*/ 2754307 h 5079006"/>
                  <a:gd name="connsiteX901" fmla="*/ 4825679 w 4951577"/>
                  <a:gd name="connsiteY901" fmla="*/ 2754326 h 5079006"/>
                  <a:gd name="connsiteX902" fmla="*/ 4825679 w 4951577"/>
                  <a:gd name="connsiteY902" fmla="*/ 2754326 h 5079006"/>
                  <a:gd name="connsiteX903" fmla="*/ 4819836 w 4951577"/>
                  <a:gd name="connsiteY903" fmla="*/ 2756911 h 5079006"/>
                  <a:gd name="connsiteX904" fmla="*/ 4819836 w 4951577"/>
                  <a:gd name="connsiteY904" fmla="*/ 2756911 h 5079006"/>
                  <a:gd name="connsiteX905" fmla="*/ 4814575 w 4951577"/>
                  <a:gd name="connsiteY905" fmla="*/ 2754835 h 5079006"/>
                  <a:gd name="connsiteX906" fmla="*/ 346359 w 4951577"/>
                  <a:gd name="connsiteY906" fmla="*/ 2746917 h 5079006"/>
                  <a:gd name="connsiteX907" fmla="*/ 339068 w 4951577"/>
                  <a:gd name="connsiteY907" fmla="*/ 2738688 h 5079006"/>
                  <a:gd name="connsiteX908" fmla="*/ 339077 w 4951577"/>
                  <a:gd name="connsiteY908" fmla="*/ 2738561 h 5079006"/>
                  <a:gd name="connsiteX909" fmla="*/ 339077 w 4951577"/>
                  <a:gd name="connsiteY909" fmla="*/ 2738561 h 5079006"/>
                  <a:gd name="connsiteX910" fmla="*/ 347409 w 4951577"/>
                  <a:gd name="connsiteY910" fmla="*/ 2731279 h 5079006"/>
                  <a:gd name="connsiteX911" fmla="*/ 347505 w 4951577"/>
                  <a:gd name="connsiteY911" fmla="*/ 2731279 h 5079006"/>
                  <a:gd name="connsiteX912" fmla="*/ 347505 w 4951577"/>
                  <a:gd name="connsiteY912" fmla="*/ 2731279 h 5079006"/>
                  <a:gd name="connsiteX913" fmla="*/ 354791 w 4951577"/>
                  <a:gd name="connsiteY913" fmla="*/ 2739580 h 5079006"/>
                  <a:gd name="connsiteX914" fmla="*/ 354787 w 4951577"/>
                  <a:gd name="connsiteY914" fmla="*/ 2739635 h 5079006"/>
                  <a:gd name="connsiteX915" fmla="*/ 354787 w 4951577"/>
                  <a:gd name="connsiteY915" fmla="*/ 2739635 h 5079006"/>
                  <a:gd name="connsiteX916" fmla="*/ 346941 w 4951577"/>
                  <a:gd name="connsiteY916" fmla="*/ 2746917 h 5079006"/>
                  <a:gd name="connsiteX917" fmla="*/ 346941 w 4951577"/>
                  <a:gd name="connsiteY917" fmla="*/ 2746917 h 5079006"/>
                  <a:gd name="connsiteX918" fmla="*/ 346359 w 4951577"/>
                  <a:gd name="connsiteY918" fmla="*/ 2746917 h 5079006"/>
                  <a:gd name="connsiteX919" fmla="*/ 4876087 w 4951577"/>
                  <a:gd name="connsiteY919" fmla="*/ 2672024 h 5079006"/>
                  <a:gd name="connsiteX920" fmla="*/ 4872992 w 4951577"/>
                  <a:gd name="connsiteY920" fmla="*/ 2661356 h 5079006"/>
                  <a:gd name="connsiteX921" fmla="*/ 4872992 w 4951577"/>
                  <a:gd name="connsiteY921" fmla="*/ 2661356 h 5079006"/>
                  <a:gd name="connsiteX922" fmla="*/ 4883424 w 4951577"/>
                  <a:gd name="connsiteY922" fmla="*/ 2658243 h 5079006"/>
                  <a:gd name="connsiteX923" fmla="*/ 4883587 w 4951577"/>
                  <a:gd name="connsiteY923" fmla="*/ 2658334 h 5079006"/>
                  <a:gd name="connsiteX924" fmla="*/ 4883587 w 4951577"/>
                  <a:gd name="connsiteY924" fmla="*/ 2658334 h 5079006"/>
                  <a:gd name="connsiteX925" fmla="*/ 4886719 w 4951577"/>
                  <a:gd name="connsiteY925" fmla="*/ 2668893 h 5079006"/>
                  <a:gd name="connsiteX926" fmla="*/ 4886700 w 4951577"/>
                  <a:gd name="connsiteY926" fmla="*/ 2668929 h 5079006"/>
                  <a:gd name="connsiteX927" fmla="*/ 4886700 w 4951577"/>
                  <a:gd name="connsiteY927" fmla="*/ 2668929 h 5079006"/>
                  <a:gd name="connsiteX928" fmla="*/ 4879801 w 4951577"/>
                  <a:gd name="connsiteY928" fmla="*/ 2673062 h 5079006"/>
                  <a:gd name="connsiteX929" fmla="*/ 4879801 w 4951577"/>
                  <a:gd name="connsiteY929" fmla="*/ 2673062 h 5079006"/>
                  <a:gd name="connsiteX930" fmla="*/ 4876087 w 4951577"/>
                  <a:gd name="connsiteY930" fmla="*/ 2672024 h 5079006"/>
                  <a:gd name="connsiteX931" fmla="*/ 334908 w 4951577"/>
                  <a:gd name="connsiteY931" fmla="*/ 2637217 h 5079006"/>
                  <a:gd name="connsiteX932" fmla="*/ 341443 w 4951577"/>
                  <a:gd name="connsiteY932" fmla="*/ 2628261 h 5079006"/>
                  <a:gd name="connsiteX933" fmla="*/ 341443 w 4951577"/>
                  <a:gd name="connsiteY933" fmla="*/ 2628261 h 5079006"/>
                  <a:gd name="connsiteX934" fmla="*/ 350418 w 4951577"/>
                  <a:gd name="connsiteY934" fmla="*/ 2634814 h 5079006"/>
                  <a:gd name="connsiteX935" fmla="*/ 350418 w 4951577"/>
                  <a:gd name="connsiteY935" fmla="*/ 2634814 h 5079006"/>
                  <a:gd name="connsiteX936" fmla="*/ 343939 w 4951577"/>
                  <a:gd name="connsiteY936" fmla="*/ 2643753 h 5079006"/>
                  <a:gd name="connsiteX937" fmla="*/ 343865 w 4951577"/>
                  <a:gd name="connsiteY937" fmla="*/ 2643771 h 5079006"/>
                  <a:gd name="connsiteX938" fmla="*/ 343865 w 4951577"/>
                  <a:gd name="connsiteY938" fmla="*/ 2643771 h 5079006"/>
                  <a:gd name="connsiteX939" fmla="*/ 342663 w 4951577"/>
                  <a:gd name="connsiteY939" fmla="*/ 2643771 h 5079006"/>
                  <a:gd name="connsiteX940" fmla="*/ 342663 w 4951577"/>
                  <a:gd name="connsiteY940" fmla="*/ 2643771 h 5079006"/>
                  <a:gd name="connsiteX941" fmla="*/ 334908 w 4951577"/>
                  <a:gd name="connsiteY941" fmla="*/ 2637217 h 5079006"/>
                  <a:gd name="connsiteX942" fmla="*/ 4916937 w 4951577"/>
                  <a:gd name="connsiteY942" fmla="*/ 2577252 h 5079006"/>
                  <a:gd name="connsiteX943" fmla="*/ 4911422 w 4951577"/>
                  <a:gd name="connsiteY943" fmla="*/ 2567841 h 5079006"/>
                  <a:gd name="connsiteX944" fmla="*/ 4911476 w 4951577"/>
                  <a:gd name="connsiteY944" fmla="*/ 2567622 h 5079006"/>
                  <a:gd name="connsiteX945" fmla="*/ 4911476 w 4951577"/>
                  <a:gd name="connsiteY945" fmla="*/ 2567622 h 5079006"/>
                  <a:gd name="connsiteX946" fmla="*/ 4920924 w 4951577"/>
                  <a:gd name="connsiteY946" fmla="*/ 2562106 h 5079006"/>
                  <a:gd name="connsiteX947" fmla="*/ 4921124 w 4951577"/>
                  <a:gd name="connsiteY947" fmla="*/ 2562161 h 5079006"/>
                  <a:gd name="connsiteX948" fmla="*/ 4921124 w 4951577"/>
                  <a:gd name="connsiteY948" fmla="*/ 2562161 h 5079006"/>
                  <a:gd name="connsiteX949" fmla="*/ 4926586 w 4951577"/>
                  <a:gd name="connsiteY949" fmla="*/ 2571791 h 5079006"/>
                  <a:gd name="connsiteX950" fmla="*/ 4926586 w 4951577"/>
                  <a:gd name="connsiteY950" fmla="*/ 2571809 h 5079006"/>
                  <a:gd name="connsiteX951" fmla="*/ 4926586 w 4951577"/>
                  <a:gd name="connsiteY951" fmla="*/ 2571809 h 5079006"/>
                  <a:gd name="connsiteX952" fmla="*/ 4918994 w 4951577"/>
                  <a:gd name="connsiteY952" fmla="*/ 2577580 h 5079006"/>
                  <a:gd name="connsiteX953" fmla="*/ 4918994 w 4951577"/>
                  <a:gd name="connsiteY953" fmla="*/ 2577580 h 5079006"/>
                  <a:gd name="connsiteX954" fmla="*/ 4916847 w 4951577"/>
                  <a:gd name="connsiteY954" fmla="*/ 2577252 h 5079006"/>
                  <a:gd name="connsiteX955" fmla="*/ 307674 w 4951577"/>
                  <a:gd name="connsiteY955" fmla="*/ 2539606 h 5079006"/>
                  <a:gd name="connsiteX956" fmla="*/ 307674 w 4951577"/>
                  <a:gd name="connsiteY956" fmla="*/ 2539606 h 5079006"/>
                  <a:gd name="connsiteX957" fmla="*/ 311989 w 4951577"/>
                  <a:gd name="connsiteY957" fmla="*/ 2529357 h 5079006"/>
                  <a:gd name="connsiteX958" fmla="*/ 311989 w 4951577"/>
                  <a:gd name="connsiteY958" fmla="*/ 2529357 h 5079006"/>
                  <a:gd name="connsiteX959" fmla="*/ 322238 w 4951577"/>
                  <a:gd name="connsiteY959" fmla="*/ 2533671 h 5079006"/>
                  <a:gd name="connsiteX960" fmla="*/ 322238 w 4951577"/>
                  <a:gd name="connsiteY960" fmla="*/ 2533671 h 5079006"/>
                  <a:gd name="connsiteX961" fmla="*/ 317989 w 4951577"/>
                  <a:gd name="connsiteY961" fmla="*/ 2543902 h 5079006"/>
                  <a:gd name="connsiteX962" fmla="*/ 317923 w 4951577"/>
                  <a:gd name="connsiteY962" fmla="*/ 2543920 h 5079006"/>
                  <a:gd name="connsiteX963" fmla="*/ 317923 w 4951577"/>
                  <a:gd name="connsiteY963" fmla="*/ 2543920 h 5079006"/>
                  <a:gd name="connsiteX964" fmla="*/ 314993 w 4951577"/>
                  <a:gd name="connsiteY964" fmla="*/ 2544521 h 5079006"/>
                  <a:gd name="connsiteX965" fmla="*/ 314993 w 4951577"/>
                  <a:gd name="connsiteY965" fmla="*/ 2544521 h 5079006"/>
                  <a:gd name="connsiteX966" fmla="*/ 307674 w 4951577"/>
                  <a:gd name="connsiteY966" fmla="*/ 2539606 h 5079006"/>
                  <a:gd name="connsiteX967" fmla="*/ 4935105 w 4951577"/>
                  <a:gd name="connsiteY967" fmla="*/ 2475763 h 5079006"/>
                  <a:gd name="connsiteX968" fmla="*/ 4927696 w 4951577"/>
                  <a:gd name="connsiteY968" fmla="*/ 2467498 h 5079006"/>
                  <a:gd name="connsiteX969" fmla="*/ 4927696 w 4951577"/>
                  <a:gd name="connsiteY969" fmla="*/ 2467498 h 5079006"/>
                  <a:gd name="connsiteX970" fmla="*/ 4935743 w 4951577"/>
                  <a:gd name="connsiteY970" fmla="*/ 2460089 h 5079006"/>
                  <a:gd name="connsiteX971" fmla="*/ 4935888 w 4951577"/>
                  <a:gd name="connsiteY971" fmla="*/ 2460089 h 5079006"/>
                  <a:gd name="connsiteX972" fmla="*/ 4935888 w 4951577"/>
                  <a:gd name="connsiteY972" fmla="*/ 2460089 h 5079006"/>
                  <a:gd name="connsiteX973" fmla="*/ 4943279 w 4951577"/>
                  <a:gd name="connsiteY973" fmla="*/ 2468117 h 5079006"/>
                  <a:gd name="connsiteX974" fmla="*/ 4943279 w 4951577"/>
                  <a:gd name="connsiteY974" fmla="*/ 2468263 h 5079006"/>
                  <a:gd name="connsiteX975" fmla="*/ 4943279 w 4951577"/>
                  <a:gd name="connsiteY975" fmla="*/ 2468263 h 5079006"/>
                  <a:gd name="connsiteX976" fmla="*/ 4935451 w 4951577"/>
                  <a:gd name="connsiteY976" fmla="*/ 2475763 h 5079006"/>
                  <a:gd name="connsiteX977" fmla="*/ 4935105 w 4951577"/>
                  <a:gd name="connsiteY977" fmla="*/ 2475763 h 5079006"/>
                  <a:gd name="connsiteX978" fmla="*/ 258741 w 4951577"/>
                  <a:gd name="connsiteY978" fmla="*/ 2450860 h 5079006"/>
                  <a:gd name="connsiteX979" fmla="*/ 260562 w 4951577"/>
                  <a:gd name="connsiteY979" fmla="*/ 2439937 h 5079006"/>
                  <a:gd name="connsiteX980" fmla="*/ 260562 w 4951577"/>
                  <a:gd name="connsiteY980" fmla="*/ 2439937 h 5079006"/>
                  <a:gd name="connsiteX981" fmla="*/ 271484 w 4951577"/>
                  <a:gd name="connsiteY981" fmla="*/ 2441757 h 5079006"/>
                  <a:gd name="connsiteX982" fmla="*/ 271484 w 4951577"/>
                  <a:gd name="connsiteY982" fmla="*/ 2441757 h 5079006"/>
                  <a:gd name="connsiteX983" fmla="*/ 269664 w 4951577"/>
                  <a:gd name="connsiteY983" fmla="*/ 2452680 h 5079006"/>
                  <a:gd name="connsiteX984" fmla="*/ 269664 w 4951577"/>
                  <a:gd name="connsiteY984" fmla="*/ 2452680 h 5079006"/>
                  <a:gd name="connsiteX985" fmla="*/ 265094 w 4951577"/>
                  <a:gd name="connsiteY985" fmla="*/ 2454136 h 5079006"/>
                  <a:gd name="connsiteX986" fmla="*/ 265094 w 4951577"/>
                  <a:gd name="connsiteY986" fmla="*/ 2454136 h 5079006"/>
                  <a:gd name="connsiteX987" fmla="*/ 258741 w 4951577"/>
                  <a:gd name="connsiteY987" fmla="*/ 2450860 h 5079006"/>
                  <a:gd name="connsiteX988" fmla="*/ 184977 w 4951577"/>
                  <a:gd name="connsiteY988" fmla="*/ 2382375 h 5079006"/>
                  <a:gd name="connsiteX989" fmla="*/ 186166 w 4951577"/>
                  <a:gd name="connsiteY989" fmla="*/ 2371361 h 5079006"/>
                  <a:gd name="connsiteX990" fmla="*/ 186197 w 4951577"/>
                  <a:gd name="connsiteY990" fmla="*/ 2371343 h 5079006"/>
                  <a:gd name="connsiteX991" fmla="*/ 186197 w 4951577"/>
                  <a:gd name="connsiteY991" fmla="*/ 2371343 h 5079006"/>
                  <a:gd name="connsiteX992" fmla="*/ 197212 w 4951577"/>
                  <a:gd name="connsiteY992" fmla="*/ 2372435 h 5079006"/>
                  <a:gd name="connsiteX993" fmla="*/ 197229 w 4951577"/>
                  <a:gd name="connsiteY993" fmla="*/ 2372454 h 5079006"/>
                  <a:gd name="connsiteX994" fmla="*/ 197229 w 4951577"/>
                  <a:gd name="connsiteY994" fmla="*/ 2372454 h 5079006"/>
                  <a:gd name="connsiteX995" fmla="*/ 196009 w 4951577"/>
                  <a:gd name="connsiteY995" fmla="*/ 2383485 h 5079006"/>
                  <a:gd name="connsiteX996" fmla="*/ 196009 w 4951577"/>
                  <a:gd name="connsiteY996" fmla="*/ 2383485 h 5079006"/>
                  <a:gd name="connsiteX997" fmla="*/ 191094 w 4951577"/>
                  <a:gd name="connsiteY997" fmla="*/ 2385306 h 5079006"/>
                  <a:gd name="connsiteX998" fmla="*/ 191094 w 4951577"/>
                  <a:gd name="connsiteY998" fmla="*/ 2385306 h 5079006"/>
                  <a:gd name="connsiteX999" fmla="*/ 184977 w 4951577"/>
                  <a:gd name="connsiteY999" fmla="*/ 2382375 h 5079006"/>
                  <a:gd name="connsiteX1000" fmla="*/ 4921488 w 4951577"/>
                  <a:gd name="connsiteY1000" fmla="*/ 2366264 h 5079006"/>
                  <a:gd name="connsiteX1001" fmla="*/ 4921488 w 4951577"/>
                  <a:gd name="connsiteY1001" fmla="*/ 2366264 h 5079006"/>
                  <a:gd name="connsiteX1002" fmla="*/ 4927878 w 4951577"/>
                  <a:gd name="connsiteY1002" fmla="*/ 2357162 h 5079006"/>
                  <a:gd name="connsiteX1003" fmla="*/ 4927878 w 4951577"/>
                  <a:gd name="connsiteY1003" fmla="*/ 2357162 h 5079006"/>
                  <a:gd name="connsiteX1004" fmla="*/ 4936980 w 4951577"/>
                  <a:gd name="connsiteY1004" fmla="*/ 2363624 h 5079006"/>
                  <a:gd name="connsiteX1005" fmla="*/ 4936980 w 4951577"/>
                  <a:gd name="connsiteY1005" fmla="*/ 2363624 h 5079006"/>
                  <a:gd name="connsiteX1006" fmla="*/ 4930518 w 4951577"/>
                  <a:gd name="connsiteY1006" fmla="*/ 2372727 h 5079006"/>
                  <a:gd name="connsiteX1007" fmla="*/ 4930518 w 4951577"/>
                  <a:gd name="connsiteY1007" fmla="*/ 2372727 h 5079006"/>
                  <a:gd name="connsiteX1008" fmla="*/ 4929226 w 4951577"/>
                  <a:gd name="connsiteY1008" fmla="*/ 2372727 h 5079006"/>
                  <a:gd name="connsiteX1009" fmla="*/ 4929226 w 4951577"/>
                  <a:gd name="connsiteY1009" fmla="*/ 2372727 h 5079006"/>
                  <a:gd name="connsiteX1010" fmla="*/ 4921488 w 4951577"/>
                  <a:gd name="connsiteY1010" fmla="*/ 2366355 h 5079006"/>
                  <a:gd name="connsiteX1011" fmla="*/ 129072 w 4951577"/>
                  <a:gd name="connsiteY1011" fmla="*/ 2293447 h 5079006"/>
                  <a:gd name="connsiteX1012" fmla="*/ 132713 w 4951577"/>
                  <a:gd name="connsiteY1012" fmla="*/ 2283034 h 5079006"/>
                  <a:gd name="connsiteX1013" fmla="*/ 132713 w 4951577"/>
                  <a:gd name="connsiteY1013" fmla="*/ 2283034 h 5079006"/>
                  <a:gd name="connsiteX1014" fmla="*/ 143235 w 4951577"/>
                  <a:gd name="connsiteY1014" fmla="*/ 2286675 h 5079006"/>
                  <a:gd name="connsiteX1015" fmla="*/ 143235 w 4951577"/>
                  <a:gd name="connsiteY1015" fmla="*/ 2286675 h 5079006"/>
                  <a:gd name="connsiteX1016" fmla="*/ 139448 w 4951577"/>
                  <a:gd name="connsiteY1016" fmla="*/ 2297106 h 5079006"/>
                  <a:gd name="connsiteX1017" fmla="*/ 139448 w 4951577"/>
                  <a:gd name="connsiteY1017" fmla="*/ 2297106 h 5079006"/>
                  <a:gd name="connsiteX1018" fmla="*/ 136080 w 4951577"/>
                  <a:gd name="connsiteY1018" fmla="*/ 2297870 h 5079006"/>
                  <a:gd name="connsiteX1019" fmla="*/ 136080 w 4951577"/>
                  <a:gd name="connsiteY1019" fmla="*/ 2297870 h 5079006"/>
                  <a:gd name="connsiteX1020" fmla="*/ 129072 w 4951577"/>
                  <a:gd name="connsiteY1020" fmla="*/ 2293538 h 5079006"/>
                  <a:gd name="connsiteX1021" fmla="*/ 4893235 w 4951577"/>
                  <a:gd name="connsiteY1021" fmla="*/ 2268816 h 5079006"/>
                  <a:gd name="connsiteX1022" fmla="*/ 4897459 w 4951577"/>
                  <a:gd name="connsiteY1022" fmla="*/ 2258567 h 5079006"/>
                  <a:gd name="connsiteX1023" fmla="*/ 4897459 w 4951577"/>
                  <a:gd name="connsiteY1023" fmla="*/ 2258567 h 5079006"/>
                  <a:gd name="connsiteX1024" fmla="*/ 4907708 w 4951577"/>
                  <a:gd name="connsiteY1024" fmla="*/ 2262773 h 5079006"/>
                  <a:gd name="connsiteX1025" fmla="*/ 4907708 w 4951577"/>
                  <a:gd name="connsiteY1025" fmla="*/ 2262773 h 5079006"/>
                  <a:gd name="connsiteX1026" fmla="*/ 4903667 w 4951577"/>
                  <a:gd name="connsiteY1026" fmla="*/ 2272967 h 5079006"/>
                  <a:gd name="connsiteX1027" fmla="*/ 4903485 w 4951577"/>
                  <a:gd name="connsiteY1027" fmla="*/ 2273040 h 5079006"/>
                  <a:gd name="connsiteX1028" fmla="*/ 4903485 w 4951577"/>
                  <a:gd name="connsiteY1028" fmla="*/ 2273040 h 5079006"/>
                  <a:gd name="connsiteX1029" fmla="*/ 4900462 w 4951577"/>
                  <a:gd name="connsiteY1029" fmla="*/ 2273641 h 5079006"/>
                  <a:gd name="connsiteX1030" fmla="*/ 4900462 w 4951577"/>
                  <a:gd name="connsiteY1030" fmla="*/ 2273641 h 5079006"/>
                  <a:gd name="connsiteX1031" fmla="*/ 4893235 w 4951577"/>
                  <a:gd name="connsiteY1031" fmla="*/ 2268816 h 5079006"/>
                  <a:gd name="connsiteX1032" fmla="*/ 95721 w 4951577"/>
                  <a:gd name="connsiteY1032" fmla="*/ 2193851 h 5079006"/>
                  <a:gd name="connsiteX1033" fmla="*/ 101838 w 4951577"/>
                  <a:gd name="connsiteY1033" fmla="*/ 2184639 h 5079006"/>
                  <a:gd name="connsiteX1034" fmla="*/ 101838 w 4951577"/>
                  <a:gd name="connsiteY1034" fmla="*/ 2184639 h 5079006"/>
                  <a:gd name="connsiteX1035" fmla="*/ 111120 w 4951577"/>
                  <a:gd name="connsiteY1035" fmla="*/ 2190574 h 5079006"/>
                  <a:gd name="connsiteX1036" fmla="*/ 111140 w 4951577"/>
                  <a:gd name="connsiteY1036" fmla="*/ 2190665 h 5079006"/>
                  <a:gd name="connsiteX1037" fmla="*/ 111140 w 4951577"/>
                  <a:gd name="connsiteY1037" fmla="*/ 2190665 h 5079006"/>
                  <a:gd name="connsiteX1038" fmla="*/ 105024 w 4951577"/>
                  <a:gd name="connsiteY1038" fmla="*/ 2199968 h 5079006"/>
                  <a:gd name="connsiteX1039" fmla="*/ 105024 w 4951577"/>
                  <a:gd name="connsiteY1039" fmla="*/ 2199968 h 5079006"/>
                  <a:gd name="connsiteX1040" fmla="*/ 103385 w 4951577"/>
                  <a:gd name="connsiteY1040" fmla="*/ 2200150 h 5079006"/>
                  <a:gd name="connsiteX1041" fmla="*/ 103385 w 4951577"/>
                  <a:gd name="connsiteY1041" fmla="*/ 2200150 h 5079006"/>
                  <a:gd name="connsiteX1042" fmla="*/ 95721 w 4951577"/>
                  <a:gd name="connsiteY1042" fmla="*/ 2193851 h 5079006"/>
                  <a:gd name="connsiteX1043" fmla="*/ 4843866 w 4951577"/>
                  <a:gd name="connsiteY1043" fmla="*/ 2180325 h 5079006"/>
                  <a:gd name="connsiteX1044" fmla="*/ 4845577 w 4951577"/>
                  <a:gd name="connsiteY1044" fmla="*/ 2169403 h 5079006"/>
                  <a:gd name="connsiteX1045" fmla="*/ 4845577 w 4951577"/>
                  <a:gd name="connsiteY1045" fmla="*/ 2169403 h 5079006"/>
                  <a:gd name="connsiteX1046" fmla="*/ 4856499 w 4951577"/>
                  <a:gd name="connsiteY1046" fmla="*/ 2171223 h 5079006"/>
                  <a:gd name="connsiteX1047" fmla="*/ 4856499 w 4951577"/>
                  <a:gd name="connsiteY1047" fmla="*/ 2171223 h 5079006"/>
                  <a:gd name="connsiteX1048" fmla="*/ 4856499 w 4951577"/>
                  <a:gd name="connsiteY1048" fmla="*/ 2171223 h 5079006"/>
                  <a:gd name="connsiteX1049" fmla="*/ 4856499 w 4951577"/>
                  <a:gd name="connsiteY1049" fmla="*/ 2171223 h 5079006"/>
                  <a:gd name="connsiteX1050" fmla="*/ 4854879 w 4951577"/>
                  <a:gd name="connsiteY1050" fmla="*/ 2182073 h 5079006"/>
                  <a:gd name="connsiteX1051" fmla="*/ 4854770 w 4951577"/>
                  <a:gd name="connsiteY1051" fmla="*/ 2182146 h 5079006"/>
                  <a:gd name="connsiteX1052" fmla="*/ 4854770 w 4951577"/>
                  <a:gd name="connsiteY1052" fmla="*/ 2182146 h 5079006"/>
                  <a:gd name="connsiteX1053" fmla="*/ 4850200 w 4951577"/>
                  <a:gd name="connsiteY1053" fmla="*/ 2183693 h 5079006"/>
                  <a:gd name="connsiteX1054" fmla="*/ 4850200 w 4951577"/>
                  <a:gd name="connsiteY1054" fmla="*/ 2183693 h 5079006"/>
                  <a:gd name="connsiteX1055" fmla="*/ 4843866 w 4951577"/>
                  <a:gd name="connsiteY1055" fmla="*/ 2180325 h 5079006"/>
                  <a:gd name="connsiteX1056" fmla="*/ 4775363 w 4951577"/>
                  <a:gd name="connsiteY1056" fmla="*/ 2105687 h 5079006"/>
                  <a:gd name="connsiteX1057" fmla="*/ 4774507 w 4951577"/>
                  <a:gd name="connsiteY1057" fmla="*/ 2094583 h 5079006"/>
                  <a:gd name="connsiteX1058" fmla="*/ 4774507 w 4951577"/>
                  <a:gd name="connsiteY1058" fmla="*/ 2094583 h 5079006"/>
                  <a:gd name="connsiteX1059" fmla="*/ 4785611 w 4951577"/>
                  <a:gd name="connsiteY1059" fmla="*/ 2093800 h 5079006"/>
                  <a:gd name="connsiteX1060" fmla="*/ 4785611 w 4951577"/>
                  <a:gd name="connsiteY1060" fmla="*/ 2093800 h 5079006"/>
                  <a:gd name="connsiteX1061" fmla="*/ 4786431 w 4951577"/>
                  <a:gd name="connsiteY1061" fmla="*/ 2104795 h 5079006"/>
                  <a:gd name="connsiteX1062" fmla="*/ 4786394 w 4951577"/>
                  <a:gd name="connsiteY1062" fmla="*/ 2104832 h 5079006"/>
                  <a:gd name="connsiteX1063" fmla="*/ 4786394 w 4951577"/>
                  <a:gd name="connsiteY1063" fmla="*/ 2104832 h 5079006"/>
                  <a:gd name="connsiteX1064" fmla="*/ 4780460 w 4951577"/>
                  <a:gd name="connsiteY1064" fmla="*/ 2107581 h 5079006"/>
                  <a:gd name="connsiteX1065" fmla="*/ 4780460 w 4951577"/>
                  <a:gd name="connsiteY1065" fmla="*/ 2107581 h 5079006"/>
                  <a:gd name="connsiteX1066" fmla="*/ 4775363 w 4951577"/>
                  <a:gd name="connsiteY1066" fmla="*/ 2105706 h 5079006"/>
                  <a:gd name="connsiteX1067" fmla="*/ 94174 w 4951577"/>
                  <a:gd name="connsiteY1067" fmla="*/ 2097332 h 5079006"/>
                  <a:gd name="connsiteX1068" fmla="*/ 86508 w 4951577"/>
                  <a:gd name="connsiteY1068" fmla="*/ 2089376 h 5079006"/>
                  <a:gd name="connsiteX1069" fmla="*/ 86510 w 4951577"/>
                  <a:gd name="connsiteY1069" fmla="*/ 2089322 h 5079006"/>
                  <a:gd name="connsiteX1070" fmla="*/ 86510 w 4951577"/>
                  <a:gd name="connsiteY1070" fmla="*/ 2089322 h 5079006"/>
                  <a:gd name="connsiteX1071" fmla="*/ 94494 w 4951577"/>
                  <a:gd name="connsiteY1071" fmla="*/ 2081658 h 5079006"/>
                  <a:gd name="connsiteX1072" fmla="*/ 94611 w 4951577"/>
                  <a:gd name="connsiteY1072" fmla="*/ 2081658 h 5079006"/>
                  <a:gd name="connsiteX1073" fmla="*/ 94611 w 4951577"/>
                  <a:gd name="connsiteY1073" fmla="*/ 2081658 h 5079006"/>
                  <a:gd name="connsiteX1074" fmla="*/ 102184 w 4951577"/>
                  <a:gd name="connsiteY1074" fmla="*/ 2089668 h 5079006"/>
                  <a:gd name="connsiteX1075" fmla="*/ 102184 w 4951577"/>
                  <a:gd name="connsiteY1075" fmla="*/ 2089668 h 5079006"/>
                  <a:gd name="connsiteX1076" fmla="*/ 102184 w 4951577"/>
                  <a:gd name="connsiteY1076" fmla="*/ 2089668 h 5079006"/>
                  <a:gd name="connsiteX1077" fmla="*/ 94338 w 4951577"/>
                  <a:gd name="connsiteY1077" fmla="*/ 2097241 h 5079006"/>
                  <a:gd name="connsiteX1078" fmla="*/ 94174 w 4951577"/>
                  <a:gd name="connsiteY1078" fmla="*/ 2097241 h 5079006"/>
                  <a:gd name="connsiteX1079" fmla="*/ 4691440 w 4951577"/>
                  <a:gd name="connsiteY1079" fmla="*/ 2048817 h 5079006"/>
                  <a:gd name="connsiteX1080" fmla="*/ 4688091 w 4951577"/>
                  <a:gd name="connsiteY1080" fmla="*/ 2038240 h 5079006"/>
                  <a:gd name="connsiteX1081" fmla="*/ 4688091 w 4951577"/>
                  <a:gd name="connsiteY1081" fmla="*/ 2038240 h 5079006"/>
                  <a:gd name="connsiteX1082" fmla="*/ 4698540 w 4951577"/>
                  <a:gd name="connsiteY1082" fmla="*/ 2034891 h 5079006"/>
                  <a:gd name="connsiteX1083" fmla="*/ 4698686 w 4951577"/>
                  <a:gd name="connsiteY1083" fmla="*/ 2034964 h 5079006"/>
                  <a:gd name="connsiteX1084" fmla="*/ 4698686 w 4951577"/>
                  <a:gd name="connsiteY1084" fmla="*/ 2034964 h 5079006"/>
                  <a:gd name="connsiteX1085" fmla="*/ 4702072 w 4951577"/>
                  <a:gd name="connsiteY1085" fmla="*/ 2045395 h 5079006"/>
                  <a:gd name="connsiteX1086" fmla="*/ 4702035 w 4951577"/>
                  <a:gd name="connsiteY1086" fmla="*/ 2045467 h 5079006"/>
                  <a:gd name="connsiteX1087" fmla="*/ 4702035 w 4951577"/>
                  <a:gd name="connsiteY1087" fmla="*/ 2045467 h 5079006"/>
                  <a:gd name="connsiteX1088" fmla="*/ 4695063 w 4951577"/>
                  <a:gd name="connsiteY1088" fmla="*/ 2049691 h 5079006"/>
                  <a:gd name="connsiteX1089" fmla="*/ 4695063 w 4951577"/>
                  <a:gd name="connsiteY1089" fmla="*/ 2049691 h 5079006"/>
                  <a:gd name="connsiteX1090" fmla="*/ 4691440 w 4951577"/>
                  <a:gd name="connsiteY1090" fmla="*/ 2048835 h 5079006"/>
                  <a:gd name="connsiteX1091" fmla="*/ 4595904 w 4951577"/>
                  <a:gd name="connsiteY1091" fmla="*/ 2011953 h 5079006"/>
                  <a:gd name="connsiteX1092" fmla="*/ 4591626 w 4951577"/>
                  <a:gd name="connsiteY1092" fmla="*/ 2001832 h 5079006"/>
                  <a:gd name="connsiteX1093" fmla="*/ 4591681 w 4951577"/>
                  <a:gd name="connsiteY1093" fmla="*/ 2001704 h 5079006"/>
                  <a:gd name="connsiteX1094" fmla="*/ 4591681 w 4951577"/>
                  <a:gd name="connsiteY1094" fmla="*/ 2001704 h 5079006"/>
                  <a:gd name="connsiteX1095" fmla="*/ 4602021 w 4951577"/>
                  <a:gd name="connsiteY1095" fmla="*/ 1997481 h 5079006"/>
                  <a:gd name="connsiteX1096" fmla="*/ 4602021 w 4951577"/>
                  <a:gd name="connsiteY1096" fmla="*/ 1997481 h 5079006"/>
                  <a:gd name="connsiteX1097" fmla="*/ 4606153 w 4951577"/>
                  <a:gd name="connsiteY1097" fmla="*/ 2007821 h 5079006"/>
                  <a:gd name="connsiteX1098" fmla="*/ 4606153 w 4951577"/>
                  <a:gd name="connsiteY1098" fmla="*/ 2007821 h 5079006"/>
                  <a:gd name="connsiteX1099" fmla="*/ 4598872 w 4951577"/>
                  <a:gd name="connsiteY1099" fmla="*/ 2012554 h 5079006"/>
                  <a:gd name="connsiteX1100" fmla="*/ 4598872 w 4951577"/>
                  <a:gd name="connsiteY1100" fmla="*/ 2012554 h 5079006"/>
                  <a:gd name="connsiteX1101" fmla="*/ 4595904 w 4951577"/>
                  <a:gd name="connsiteY1101" fmla="*/ 2011972 h 5079006"/>
                  <a:gd name="connsiteX1102" fmla="*/ 106917 w 4951577"/>
                  <a:gd name="connsiteY1102" fmla="*/ 1994987 h 5079006"/>
                  <a:gd name="connsiteX1103" fmla="*/ 101290 w 4951577"/>
                  <a:gd name="connsiteY1103" fmla="*/ 1985575 h 5079006"/>
                  <a:gd name="connsiteX1104" fmla="*/ 101328 w 4951577"/>
                  <a:gd name="connsiteY1104" fmla="*/ 1985430 h 5079006"/>
                  <a:gd name="connsiteX1105" fmla="*/ 101328 w 4951577"/>
                  <a:gd name="connsiteY1105" fmla="*/ 1985430 h 5079006"/>
                  <a:gd name="connsiteX1106" fmla="*/ 110886 w 4951577"/>
                  <a:gd name="connsiteY1106" fmla="*/ 1979823 h 5079006"/>
                  <a:gd name="connsiteX1107" fmla="*/ 110886 w 4951577"/>
                  <a:gd name="connsiteY1107" fmla="*/ 1979823 h 5079006"/>
                  <a:gd name="connsiteX1108" fmla="*/ 116496 w 4951577"/>
                  <a:gd name="connsiteY1108" fmla="*/ 1989362 h 5079006"/>
                  <a:gd name="connsiteX1109" fmla="*/ 116493 w 4951577"/>
                  <a:gd name="connsiteY1109" fmla="*/ 1989380 h 5079006"/>
                  <a:gd name="connsiteX1110" fmla="*/ 116493 w 4951577"/>
                  <a:gd name="connsiteY1110" fmla="*/ 1989380 h 5079006"/>
                  <a:gd name="connsiteX1111" fmla="*/ 108901 w 4951577"/>
                  <a:gd name="connsiteY1111" fmla="*/ 1995242 h 5079006"/>
                  <a:gd name="connsiteX1112" fmla="*/ 108901 w 4951577"/>
                  <a:gd name="connsiteY1112" fmla="*/ 1995242 h 5079006"/>
                  <a:gd name="connsiteX1113" fmla="*/ 106917 w 4951577"/>
                  <a:gd name="connsiteY1113" fmla="*/ 1994987 h 5079006"/>
                  <a:gd name="connsiteX1114" fmla="*/ 4504391 w 4951577"/>
                  <a:gd name="connsiteY1114" fmla="*/ 1960399 h 5079006"/>
                  <a:gd name="connsiteX1115" fmla="*/ 4504391 w 4951577"/>
                  <a:gd name="connsiteY1115" fmla="*/ 1960399 h 5079006"/>
                  <a:gd name="connsiteX1116" fmla="*/ 4502680 w 4951577"/>
                  <a:gd name="connsiteY1116" fmla="*/ 1949476 h 5079006"/>
                  <a:gd name="connsiteX1117" fmla="*/ 4502680 w 4951577"/>
                  <a:gd name="connsiteY1117" fmla="*/ 1949476 h 5079006"/>
                  <a:gd name="connsiteX1118" fmla="*/ 4513530 w 4951577"/>
                  <a:gd name="connsiteY1118" fmla="*/ 1947692 h 5079006"/>
                  <a:gd name="connsiteX1119" fmla="*/ 4513603 w 4951577"/>
                  <a:gd name="connsiteY1119" fmla="*/ 1947747 h 5079006"/>
                  <a:gd name="connsiteX1120" fmla="*/ 4513603 w 4951577"/>
                  <a:gd name="connsiteY1120" fmla="*/ 1947747 h 5079006"/>
                  <a:gd name="connsiteX1121" fmla="*/ 4515423 w 4951577"/>
                  <a:gd name="connsiteY1121" fmla="*/ 1958669 h 5079006"/>
                  <a:gd name="connsiteX1122" fmla="*/ 4515423 w 4951577"/>
                  <a:gd name="connsiteY1122" fmla="*/ 1958669 h 5079006"/>
                  <a:gd name="connsiteX1123" fmla="*/ 4515423 w 4951577"/>
                  <a:gd name="connsiteY1123" fmla="*/ 1958669 h 5079006"/>
                  <a:gd name="connsiteX1124" fmla="*/ 4509052 w 4951577"/>
                  <a:gd name="connsiteY1124" fmla="*/ 1961855 h 5079006"/>
                  <a:gd name="connsiteX1125" fmla="*/ 4509052 w 4951577"/>
                  <a:gd name="connsiteY1125" fmla="*/ 1961855 h 5079006"/>
                  <a:gd name="connsiteX1126" fmla="*/ 4504391 w 4951577"/>
                  <a:gd name="connsiteY1126" fmla="*/ 1960399 h 5079006"/>
                  <a:gd name="connsiteX1127" fmla="*/ 142416 w 4951577"/>
                  <a:gd name="connsiteY1127" fmla="*/ 1898158 h 5079006"/>
                  <a:gd name="connsiteX1128" fmla="*/ 139157 w 4951577"/>
                  <a:gd name="connsiteY1128" fmla="*/ 1887563 h 5079006"/>
                  <a:gd name="connsiteX1129" fmla="*/ 139157 w 4951577"/>
                  <a:gd name="connsiteY1129" fmla="*/ 1887563 h 5079006"/>
                  <a:gd name="connsiteX1130" fmla="*/ 149752 w 4951577"/>
                  <a:gd name="connsiteY1130" fmla="*/ 1884195 h 5079006"/>
                  <a:gd name="connsiteX1131" fmla="*/ 149752 w 4951577"/>
                  <a:gd name="connsiteY1131" fmla="*/ 1884195 h 5079006"/>
                  <a:gd name="connsiteX1132" fmla="*/ 153076 w 4951577"/>
                  <a:gd name="connsiteY1132" fmla="*/ 1894699 h 5079006"/>
                  <a:gd name="connsiteX1133" fmla="*/ 153029 w 4951577"/>
                  <a:gd name="connsiteY1133" fmla="*/ 1894790 h 5079006"/>
                  <a:gd name="connsiteX1134" fmla="*/ 153029 w 4951577"/>
                  <a:gd name="connsiteY1134" fmla="*/ 1894790 h 5079006"/>
                  <a:gd name="connsiteX1135" fmla="*/ 146129 w 4951577"/>
                  <a:gd name="connsiteY1135" fmla="*/ 1899014 h 5079006"/>
                  <a:gd name="connsiteX1136" fmla="*/ 146129 w 4951577"/>
                  <a:gd name="connsiteY1136" fmla="*/ 1899014 h 5079006"/>
                  <a:gd name="connsiteX1137" fmla="*/ 142416 w 4951577"/>
                  <a:gd name="connsiteY1137" fmla="*/ 1898158 h 5079006"/>
                  <a:gd name="connsiteX1138" fmla="*/ 4427023 w 4951577"/>
                  <a:gd name="connsiteY1138" fmla="*/ 1889547 h 5079006"/>
                  <a:gd name="connsiteX1139" fmla="*/ 4427023 w 4951577"/>
                  <a:gd name="connsiteY1139" fmla="*/ 1889547 h 5079006"/>
                  <a:gd name="connsiteX1140" fmla="*/ 4427733 w 4951577"/>
                  <a:gd name="connsiteY1140" fmla="*/ 1878661 h 5079006"/>
                  <a:gd name="connsiteX1141" fmla="*/ 4427897 w 4951577"/>
                  <a:gd name="connsiteY1141" fmla="*/ 1878516 h 5079006"/>
                  <a:gd name="connsiteX1142" fmla="*/ 4427897 w 4951577"/>
                  <a:gd name="connsiteY1142" fmla="*/ 1878516 h 5079006"/>
                  <a:gd name="connsiteX1143" fmla="*/ 4438892 w 4951577"/>
                  <a:gd name="connsiteY1143" fmla="*/ 1879244 h 5079006"/>
                  <a:gd name="connsiteX1144" fmla="*/ 4438928 w 4951577"/>
                  <a:gd name="connsiteY1144" fmla="*/ 1879280 h 5079006"/>
                  <a:gd name="connsiteX1145" fmla="*/ 4438928 w 4951577"/>
                  <a:gd name="connsiteY1145" fmla="*/ 1879280 h 5079006"/>
                  <a:gd name="connsiteX1146" fmla="*/ 4438145 w 4951577"/>
                  <a:gd name="connsiteY1146" fmla="*/ 1890312 h 5079006"/>
                  <a:gd name="connsiteX1147" fmla="*/ 4438145 w 4951577"/>
                  <a:gd name="connsiteY1147" fmla="*/ 1890312 h 5079006"/>
                  <a:gd name="connsiteX1148" fmla="*/ 4432975 w 4951577"/>
                  <a:gd name="connsiteY1148" fmla="*/ 1892296 h 5079006"/>
                  <a:gd name="connsiteX1149" fmla="*/ 4432975 w 4951577"/>
                  <a:gd name="connsiteY1149" fmla="*/ 1892296 h 5079006"/>
                  <a:gd name="connsiteX1150" fmla="*/ 4427023 w 4951577"/>
                  <a:gd name="connsiteY1150" fmla="*/ 1889547 h 5079006"/>
                  <a:gd name="connsiteX1151" fmla="*/ 199195 w 4951577"/>
                  <a:gd name="connsiteY1151" fmla="*/ 1811997 h 5079006"/>
                  <a:gd name="connsiteX1152" fmla="*/ 198503 w 4951577"/>
                  <a:gd name="connsiteY1152" fmla="*/ 1800892 h 5079006"/>
                  <a:gd name="connsiteX1153" fmla="*/ 198503 w 4951577"/>
                  <a:gd name="connsiteY1153" fmla="*/ 1800892 h 5079006"/>
                  <a:gd name="connsiteX1154" fmla="*/ 209471 w 4951577"/>
                  <a:gd name="connsiteY1154" fmla="*/ 1800146 h 5079006"/>
                  <a:gd name="connsiteX1155" fmla="*/ 209535 w 4951577"/>
                  <a:gd name="connsiteY1155" fmla="*/ 1800201 h 5079006"/>
                  <a:gd name="connsiteX1156" fmla="*/ 209535 w 4951577"/>
                  <a:gd name="connsiteY1156" fmla="*/ 1800201 h 5079006"/>
                  <a:gd name="connsiteX1157" fmla="*/ 210356 w 4951577"/>
                  <a:gd name="connsiteY1157" fmla="*/ 1811196 h 5079006"/>
                  <a:gd name="connsiteX1158" fmla="*/ 210318 w 4951577"/>
                  <a:gd name="connsiteY1158" fmla="*/ 1811232 h 5079006"/>
                  <a:gd name="connsiteX1159" fmla="*/ 210318 w 4951577"/>
                  <a:gd name="connsiteY1159" fmla="*/ 1811232 h 5079006"/>
                  <a:gd name="connsiteX1160" fmla="*/ 204365 w 4951577"/>
                  <a:gd name="connsiteY1160" fmla="*/ 1813890 h 5079006"/>
                  <a:gd name="connsiteX1161" fmla="*/ 204365 w 4951577"/>
                  <a:gd name="connsiteY1161" fmla="*/ 1813890 h 5079006"/>
                  <a:gd name="connsiteX1162" fmla="*/ 199195 w 4951577"/>
                  <a:gd name="connsiteY1162" fmla="*/ 1811997 h 5079006"/>
                  <a:gd name="connsiteX1163" fmla="*/ 4367749 w 4951577"/>
                  <a:gd name="connsiteY1163" fmla="*/ 1802895 h 5079006"/>
                  <a:gd name="connsiteX1164" fmla="*/ 4367749 w 4951577"/>
                  <a:gd name="connsiteY1164" fmla="*/ 1802895 h 5079006"/>
                  <a:gd name="connsiteX1165" fmla="*/ 4371026 w 4951577"/>
                  <a:gd name="connsiteY1165" fmla="*/ 1792300 h 5079006"/>
                  <a:gd name="connsiteX1166" fmla="*/ 4371026 w 4951577"/>
                  <a:gd name="connsiteY1166" fmla="*/ 1792300 h 5079006"/>
                  <a:gd name="connsiteX1167" fmla="*/ 4381621 w 4951577"/>
                  <a:gd name="connsiteY1167" fmla="*/ 1795577 h 5079006"/>
                  <a:gd name="connsiteX1168" fmla="*/ 4381621 w 4951577"/>
                  <a:gd name="connsiteY1168" fmla="*/ 1795577 h 5079006"/>
                  <a:gd name="connsiteX1169" fmla="*/ 4378526 w 4951577"/>
                  <a:gd name="connsiteY1169" fmla="*/ 1806080 h 5079006"/>
                  <a:gd name="connsiteX1170" fmla="*/ 4378344 w 4951577"/>
                  <a:gd name="connsiteY1170" fmla="*/ 1806172 h 5079006"/>
                  <a:gd name="connsiteX1171" fmla="*/ 4378344 w 4951577"/>
                  <a:gd name="connsiteY1171" fmla="*/ 1806172 h 5079006"/>
                  <a:gd name="connsiteX1172" fmla="*/ 4374704 w 4951577"/>
                  <a:gd name="connsiteY1172" fmla="*/ 1807118 h 5079006"/>
                  <a:gd name="connsiteX1173" fmla="*/ 4374704 w 4951577"/>
                  <a:gd name="connsiteY1173" fmla="*/ 1807118 h 5079006"/>
                  <a:gd name="connsiteX1174" fmla="*/ 4367749 w 4951577"/>
                  <a:gd name="connsiteY1174" fmla="*/ 1802949 h 5079006"/>
                  <a:gd name="connsiteX1175" fmla="*/ 274597 w 4951577"/>
                  <a:gd name="connsiteY1175" fmla="*/ 1741546 h 5079006"/>
                  <a:gd name="connsiteX1176" fmla="*/ 276418 w 4951577"/>
                  <a:gd name="connsiteY1176" fmla="*/ 1730624 h 5079006"/>
                  <a:gd name="connsiteX1177" fmla="*/ 276418 w 4951577"/>
                  <a:gd name="connsiteY1177" fmla="*/ 1730624 h 5079006"/>
                  <a:gd name="connsiteX1178" fmla="*/ 287295 w 4951577"/>
                  <a:gd name="connsiteY1178" fmla="*/ 1732389 h 5079006"/>
                  <a:gd name="connsiteX1179" fmla="*/ 287340 w 4951577"/>
                  <a:gd name="connsiteY1179" fmla="*/ 1732444 h 5079006"/>
                  <a:gd name="connsiteX1180" fmla="*/ 287340 w 4951577"/>
                  <a:gd name="connsiteY1180" fmla="*/ 1732444 h 5079006"/>
                  <a:gd name="connsiteX1181" fmla="*/ 285520 w 4951577"/>
                  <a:gd name="connsiteY1181" fmla="*/ 1743367 h 5079006"/>
                  <a:gd name="connsiteX1182" fmla="*/ 285520 w 4951577"/>
                  <a:gd name="connsiteY1182" fmla="*/ 1743367 h 5079006"/>
                  <a:gd name="connsiteX1183" fmla="*/ 281041 w 4951577"/>
                  <a:gd name="connsiteY1183" fmla="*/ 1744750 h 5079006"/>
                  <a:gd name="connsiteX1184" fmla="*/ 281041 w 4951577"/>
                  <a:gd name="connsiteY1184" fmla="*/ 1744750 h 5079006"/>
                  <a:gd name="connsiteX1185" fmla="*/ 274597 w 4951577"/>
                  <a:gd name="connsiteY1185" fmla="*/ 1741601 h 5079006"/>
                  <a:gd name="connsiteX1186" fmla="*/ 4329411 w 4951577"/>
                  <a:gd name="connsiteY1186" fmla="*/ 1705283 h 5079006"/>
                  <a:gd name="connsiteX1187" fmla="*/ 4334818 w 4951577"/>
                  <a:gd name="connsiteY1187" fmla="*/ 1695653 h 5079006"/>
                  <a:gd name="connsiteX1188" fmla="*/ 4334872 w 4951577"/>
                  <a:gd name="connsiteY1188" fmla="*/ 1695635 h 5079006"/>
                  <a:gd name="connsiteX1189" fmla="*/ 4334872 w 4951577"/>
                  <a:gd name="connsiteY1189" fmla="*/ 1695635 h 5079006"/>
                  <a:gd name="connsiteX1190" fmla="*/ 4344503 w 4951577"/>
                  <a:gd name="connsiteY1190" fmla="*/ 1701151 h 5079006"/>
                  <a:gd name="connsiteX1191" fmla="*/ 4344520 w 4951577"/>
                  <a:gd name="connsiteY1191" fmla="*/ 1701224 h 5079006"/>
                  <a:gd name="connsiteX1192" fmla="*/ 4344520 w 4951577"/>
                  <a:gd name="connsiteY1192" fmla="*/ 1701224 h 5079006"/>
                  <a:gd name="connsiteX1193" fmla="*/ 4338914 w 4951577"/>
                  <a:gd name="connsiteY1193" fmla="*/ 1710799 h 5079006"/>
                  <a:gd name="connsiteX1194" fmla="*/ 4338914 w 4951577"/>
                  <a:gd name="connsiteY1194" fmla="*/ 1710799 h 5079006"/>
                  <a:gd name="connsiteX1195" fmla="*/ 4338914 w 4951577"/>
                  <a:gd name="connsiteY1195" fmla="*/ 1710799 h 5079006"/>
                  <a:gd name="connsiteX1196" fmla="*/ 4336838 w 4951577"/>
                  <a:gd name="connsiteY1196" fmla="*/ 1711054 h 5079006"/>
                  <a:gd name="connsiteX1197" fmla="*/ 4336838 w 4951577"/>
                  <a:gd name="connsiteY1197" fmla="*/ 1711054 h 5079006"/>
                  <a:gd name="connsiteX1198" fmla="*/ 4329411 w 4951577"/>
                  <a:gd name="connsiteY1198" fmla="*/ 1705338 h 5079006"/>
                  <a:gd name="connsiteX1199" fmla="*/ 364363 w 4951577"/>
                  <a:gd name="connsiteY1199" fmla="*/ 1690720 h 5079006"/>
                  <a:gd name="connsiteX1200" fmla="*/ 368331 w 4951577"/>
                  <a:gd name="connsiteY1200" fmla="*/ 1680380 h 5079006"/>
                  <a:gd name="connsiteX1201" fmla="*/ 368331 w 4951577"/>
                  <a:gd name="connsiteY1201" fmla="*/ 1680380 h 5079006"/>
                  <a:gd name="connsiteX1202" fmla="*/ 378759 w 4951577"/>
                  <a:gd name="connsiteY1202" fmla="*/ 1684330 h 5079006"/>
                  <a:gd name="connsiteX1203" fmla="*/ 378762 w 4951577"/>
                  <a:gd name="connsiteY1203" fmla="*/ 1684330 h 5079006"/>
                  <a:gd name="connsiteX1204" fmla="*/ 378762 w 4951577"/>
                  <a:gd name="connsiteY1204" fmla="*/ 1684330 h 5079006"/>
                  <a:gd name="connsiteX1205" fmla="*/ 374794 w 4951577"/>
                  <a:gd name="connsiteY1205" fmla="*/ 1694670 h 5079006"/>
                  <a:gd name="connsiteX1206" fmla="*/ 374794 w 4951577"/>
                  <a:gd name="connsiteY1206" fmla="*/ 1694670 h 5079006"/>
                  <a:gd name="connsiteX1207" fmla="*/ 371517 w 4951577"/>
                  <a:gd name="connsiteY1207" fmla="*/ 1695362 h 5079006"/>
                  <a:gd name="connsiteX1208" fmla="*/ 371517 w 4951577"/>
                  <a:gd name="connsiteY1208" fmla="*/ 1695362 h 5079006"/>
                  <a:gd name="connsiteX1209" fmla="*/ 364363 w 4951577"/>
                  <a:gd name="connsiteY1209" fmla="*/ 1690774 h 5079006"/>
                  <a:gd name="connsiteX1210" fmla="*/ 458788 w 4951577"/>
                  <a:gd name="connsiteY1210" fmla="*/ 1648486 h 5079006"/>
                  <a:gd name="connsiteX1211" fmla="*/ 462672 w 4951577"/>
                  <a:gd name="connsiteY1211" fmla="*/ 1638200 h 5079006"/>
                  <a:gd name="connsiteX1212" fmla="*/ 462757 w 4951577"/>
                  <a:gd name="connsiteY1212" fmla="*/ 1638164 h 5079006"/>
                  <a:gd name="connsiteX1213" fmla="*/ 462757 w 4951577"/>
                  <a:gd name="connsiteY1213" fmla="*/ 1638164 h 5079006"/>
                  <a:gd name="connsiteX1214" fmla="*/ 473094 w 4951577"/>
                  <a:gd name="connsiteY1214" fmla="*/ 1642132 h 5079006"/>
                  <a:gd name="connsiteX1215" fmla="*/ 473097 w 4951577"/>
                  <a:gd name="connsiteY1215" fmla="*/ 1642132 h 5079006"/>
                  <a:gd name="connsiteX1216" fmla="*/ 473097 w 4951577"/>
                  <a:gd name="connsiteY1216" fmla="*/ 1642132 h 5079006"/>
                  <a:gd name="connsiteX1217" fmla="*/ 469291 w 4951577"/>
                  <a:gd name="connsiteY1217" fmla="*/ 1652381 h 5079006"/>
                  <a:gd name="connsiteX1218" fmla="*/ 469147 w 4951577"/>
                  <a:gd name="connsiteY1218" fmla="*/ 1652454 h 5079006"/>
                  <a:gd name="connsiteX1219" fmla="*/ 469147 w 4951577"/>
                  <a:gd name="connsiteY1219" fmla="*/ 1652454 h 5079006"/>
                  <a:gd name="connsiteX1220" fmla="*/ 465943 w 4951577"/>
                  <a:gd name="connsiteY1220" fmla="*/ 1653146 h 5079006"/>
                  <a:gd name="connsiteX1221" fmla="*/ 465943 w 4951577"/>
                  <a:gd name="connsiteY1221" fmla="*/ 1653146 h 5079006"/>
                  <a:gd name="connsiteX1222" fmla="*/ 458788 w 4951577"/>
                  <a:gd name="connsiteY1222" fmla="*/ 1648540 h 5079006"/>
                  <a:gd name="connsiteX1223" fmla="*/ 4313810 w 4951577"/>
                  <a:gd name="connsiteY1223" fmla="*/ 1601446 h 5079006"/>
                  <a:gd name="connsiteX1224" fmla="*/ 4321401 w 4951577"/>
                  <a:gd name="connsiteY1224" fmla="*/ 1593363 h 5079006"/>
                  <a:gd name="connsiteX1225" fmla="*/ 4321401 w 4951577"/>
                  <a:gd name="connsiteY1225" fmla="*/ 1593363 h 5079006"/>
                  <a:gd name="connsiteX1226" fmla="*/ 4329502 w 4951577"/>
                  <a:gd name="connsiteY1226" fmla="*/ 1600936 h 5079006"/>
                  <a:gd name="connsiteX1227" fmla="*/ 4329502 w 4951577"/>
                  <a:gd name="connsiteY1227" fmla="*/ 1600936 h 5079006"/>
                  <a:gd name="connsiteX1228" fmla="*/ 4321911 w 4951577"/>
                  <a:gd name="connsiteY1228" fmla="*/ 1609037 h 5079006"/>
                  <a:gd name="connsiteX1229" fmla="*/ 4321656 w 4951577"/>
                  <a:gd name="connsiteY1229" fmla="*/ 1609037 h 5079006"/>
                  <a:gd name="connsiteX1230" fmla="*/ 4313810 w 4951577"/>
                  <a:gd name="connsiteY1230" fmla="*/ 1601500 h 5079006"/>
                  <a:gd name="connsiteX1231" fmla="*/ 551594 w 4951577"/>
                  <a:gd name="connsiteY1231" fmla="*/ 1603266 h 5079006"/>
                  <a:gd name="connsiteX1232" fmla="*/ 553999 w 4951577"/>
                  <a:gd name="connsiteY1232" fmla="*/ 1592487 h 5079006"/>
                  <a:gd name="connsiteX1233" fmla="*/ 554052 w 4951577"/>
                  <a:gd name="connsiteY1233" fmla="*/ 1592453 h 5079006"/>
                  <a:gd name="connsiteX1234" fmla="*/ 554052 w 4951577"/>
                  <a:gd name="connsiteY1234" fmla="*/ 1592453 h 5079006"/>
                  <a:gd name="connsiteX1235" fmla="*/ 564896 w 4951577"/>
                  <a:gd name="connsiteY1235" fmla="*/ 1594679 h 5079006"/>
                  <a:gd name="connsiteX1236" fmla="*/ 564974 w 4951577"/>
                  <a:gd name="connsiteY1236" fmla="*/ 1594801 h 5079006"/>
                  <a:gd name="connsiteX1237" fmla="*/ 564974 w 4951577"/>
                  <a:gd name="connsiteY1237" fmla="*/ 1594801 h 5079006"/>
                  <a:gd name="connsiteX1238" fmla="*/ 562600 w 4951577"/>
                  <a:gd name="connsiteY1238" fmla="*/ 1605693 h 5079006"/>
                  <a:gd name="connsiteX1239" fmla="*/ 562553 w 4951577"/>
                  <a:gd name="connsiteY1239" fmla="*/ 1605724 h 5079006"/>
                  <a:gd name="connsiteX1240" fmla="*/ 562553 w 4951577"/>
                  <a:gd name="connsiteY1240" fmla="*/ 1605724 h 5079006"/>
                  <a:gd name="connsiteX1241" fmla="*/ 558330 w 4951577"/>
                  <a:gd name="connsiteY1241" fmla="*/ 1606925 h 5079006"/>
                  <a:gd name="connsiteX1242" fmla="*/ 558330 w 4951577"/>
                  <a:gd name="connsiteY1242" fmla="*/ 1606925 h 5079006"/>
                  <a:gd name="connsiteX1243" fmla="*/ 551594 w 4951577"/>
                  <a:gd name="connsiteY1243" fmla="*/ 1603230 h 5079006"/>
                  <a:gd name="connsiteX1244" fmla="*/ 632840 w 4951577"/>
                  <a:gd name="connsiteY1244" fmla="*/ 1539551 h 5079006"/>
                  <a:gd name="connsiteX1245" fmla="*/ 632636 w 4951577"/>
                  <a:gd name="connsiteY1245" fmla="*/ 1528559 h 5079006"/>
                  <a:gd name="connsiteX1246" fmla="*/ 632676 w 4951577"/>
                  <a:gd name="connsiteY1246" fmla="*/ 1528519 h 5079006"/>
                  <a:gd name="connsiteX1247" fmla="*/ 632676 w 4951577"/>
                  <a:gd name="connsiteY1247" fmla="*/ 1528519 h 5079006"/>
                  <a:gd name="connsiteX1248" fmla="*/ 632676 w 4951577"/>
                  <a:gd name="connsiteY1248" fmla="*/ 1528519 h 5079006"/>
                  <a:gd name="connsiteX1249" fmla="*/ 632676 w 4951577"/>
                  <a:gd name="connsiteY1249" fmla="*/ 1528519 h 5079006"/>
                  <a:gd name="connsiteX1250" fmla="*/ 643781 w 4951577"/>
                  <a:gd name="connsiteY1250" fmla="*/ 1528337 h 5079006"/>
                  <a:gd name="connsiteX1251" fmla="*/ 643781 w 4951577"/>
                  <a:gd name="connsiteY1251" fmla="*/ 1528337 h 5079006"/>
                  <a:gd name="connsiteX1252" fmla="*/ 643963 w 4951577"/>
                  <a:gd name="connsiteY1252" fmla="*/ 1539460 h 5079006"/>
                  <a:gd name="connsiteX1253" fmla="*/ 643963 w 4951577"/>
                  <a:gd name="connsiteY1253" fmla="*/ 1539460 h 5079006"/>
                  <a:gd name="connsiteX1254" fmla="*/ 638265 w 4951577"/>
                  <a:gd name="connsiteY1254" fmla="*/ 1541881 h 5079006"/>
                  <a:gd name="connsiteX1255" fmla="*/ 638265 w 4951577"/>
                  <a:gd name="connsiteY1255" fmla="*/ 1541881 h 5079006"/>
                  <a:gd name="connsiteX1256" fmla="*/ 632840 w 4951577"/>
                  <a:gd name="connsiteY1256" fmla="*/ 1539569 h 5079006"/>
                  <a:gd name="connsiteX1257" fmla="*/ 4328319 w 4951577"/>
                  <a:gd name="connsiteY1257" fmla="*/ 1506110 h 5079006"/>
                  <a:gd name="connsiteX1258" fmla="*/ 4322202 w 4951577"/>
                  <a:gd name="connsiteY1258" fmla="*/ 1496898 h 5079006"/>
                  <a:gd name="connsiteX1259" fmla="*/ 4322202 w 4951577"/>
                  <a:gd name="connsiteY1259" fmla="*/ 1496898 h 5079006"/>
                  <a:gd name="connsiteX1260" fmla="*/ 4331159 w 4951577"/>
                  <a:gd name="connsiteY1260" fmla="*/ 1490663 h 5079006"/>
                  <a:gd name="connsiteX1261" fmla="*/ 4331304 w 4951577"/>
                  <a:gd name="connsiteY1261" fmla="*/ 1490691 h 5079006"/>
                  <a:gd name="connsiteX1262" fmla="*/ 4331304 w 4951577"/>
                  <a:gd name="connsiteY1262" fmla="*/ 1490691 h 5079006"/>
                  <a:gd name="connsiteX1263" fmla="*/ 4337530 w 4951577"/>
                  <a:gd name="connsiteY1263" fmla="*/ 1499778 h 5079006"/>
                  <a:gd name="connsiteX1264" fmla="*/ 4337512 w 4951577"/>
                  <a:gd name="connsiteY1264" fmla="*/ 1499902 h 5079006"/>
                  <a:gd name="connsiteX1265" fmla="*/ 4337512 w 4951577"/>
                  <a:gd name="connsiteY1265" fmla="*/ 1499902 h 5079006"/>
                  <a:gd name="connsiteX1266" fmla="*/ 4329848 w 4951577"/>
                  <a:gd name="connsiteY1266" fmla="*/ 1506201 h 5079006"/>
                  <a:gd name="connsiteX1267" fmla="*/ 4329848 w 4951577"/>
                  <a:gd name="connsiteY1267" fmla="*/ 1506201 h 5079006"/>
                  <a:gd name="connsiteX1268" fmla="*/ 4328282 w 4951577"/>
                  <a:gd name="connsiteY1268" fmla="*/ 1506128 h 5079006"/>
                  <a:gd name="connsiteX1269" fmla="*/ 697211 w 4951577"/>
                  <a:gd name="connsiteY1269" fmla="*/ 1458997 h 5079006"/>
                  <a:gd name="connsiteX1270" fmla="*/ 694522 w 4951577"/>
                  <a:gd name="connsiteY1270" fmla="*/ 1448258 h 5079006"/>
                  <a:gd name="connsiteX1271" fmla="*/ 694535 w 4951577"/>
                  <a:gd name="connsiteY1271" fmla="*/ 1448238 h 5079006"/>
                  <a:gd name="connsiteX1272" fmla="*/ 694535 w 4951577"/>
                  <a:gd name="connsiteY1272" fmla="*/ 1448238 h 5079006"/>
                  <a:gd name="connsiteX1273" fmla="*/ 705273 w 4951577"/>
                  <a:gd name="connsiteY1273" fmla="*/ 1445549 h 5079006"/>
                  <a:gd name="connsiteX1274" fmla="*/ 705293 w 4951577"/>
                  <a:gd name="connsiteY1274" fmla="*/ 1445562 h 5079006"/>
                  <a:gd name="connsiteX1275" fmla="*/ 705293 w 4951577"/>
                  <a:gd name="connsiteY1275" fmla="*/ 1445562 h 5079006"/>
                  <a:gd name="connsiteX1276" fmla="*/ 707975 w 4951577"/>
                  <a:gd name="connsiteY1276" fmla="*/ 1456330 h 5079006"/>
                  <a:gd name="connsiteX1277" fmla="*/ 707969 w 4951577"/>
                  <a:gd name="connsiteY1277" fmla="*/ 1456339 h 5079006"/>
                  <a:gd name="connsiteX1278" fmla="*/ 707969 w 4951577"/>
                  <a:gd name="connsiteY1278" fmla="*/ 1456339 h 5079006"/>
                  <a:gd name="connsiteX1279" fmla="*/ 701252 w 4951577"/>
                  <a:gd name="connsiteY1279" fmla="*/ 1460126 h 5079006"/>
                  <a:gd name="connsiteX1280" fmla="*/ 701252 w 4951577"/>
                  <a:gd name="connsiteY1280" fmla="*/ 1460126 h 5079006"/>
                  <a:gd name="connsiteX1281" fmla="*/ 697211 w 4951577"/>
                  <a:gd name="connsiteY1281" fmla="*/ 1458997 h 5079006"/>
                  <a:gd name="connsiteX1282" fmla="*/ 4357919 w 4951577"/>
                  <a:gd name="connsiteY1282" fmla="*/ 1407224 h 5079006"/>
                  <a:gd name="connsiteX1283" fmla="*/ 4353969 w 4951577"/>
                  <a:gd name="connsiteY1283" fmla="*/ 1396884 h 5079006"/>
                  <a:gd name="connsiteX1284" fmla="*/ 4353969 w 4951577"/>
                  <a:gd name="connsiteY1284" fmla="*/ 1396884 h 5079006"/>
                  <a:gd name="connsiteX1285" fmla="*/ 4364272 w 4951577"/>
                  <a:gd name="connsiteY1285" fmla="*/ 1392897 h 5079006"/>
                  <a:gd name="connsiteX1286" fmla="*/ 4364309 w 4951577"/>
                  <a:gd name="connsiteY1286" fmla="*/ 1392915 h 5079006"/>
                  <a:gd name="connsiteX1287" fmla="*/ 4364309 w 4951577"/>
                  <a:gd name="connsiteY1287" fmla="*/ 1392915 h 5079006"/>
                  <a:gd name="connsiteX1288" fmla="*/ 4368277 w 4951577"/>
                  <a:gd name="connsiteY1288" fmla="*/ 1403330 h 5079006"/>
                  <a:gd name="connsiteX1289" fmla="*/ 4368277 w 4951577"/>
                  <a:gd name="connsiteY1289" fmla="*/ 1403346 h 5079006"/>
                  <a:gd name="connsiteX1290" fmla="*/ 4368277 w 4951577"/>
                  <a:gd name="connsiteY1290" fmla="*/ 1403346 h 5079006"/>
                  <a:gd name="connsiteX1291" fmla="*/ 4361123 w 4951577"/>
                  <a:gd name="connsiteY1291" fmla="*/ 1407915 h 5079006"/>
                  <a:gd name="connsiteX1292" fmla="*/ 4361123 w 4951577"/>
                  <a:gd name="connsiteY1292" fmla="*/ 1407915 h 5079006"/>
                  <a:gd name="connsiteX1293" fmla="*/ 4357919 w 4951577"/>
                  <a:gd name="connsiteY1293" fmla="*/ 1407224 h 5079006"/>
                  <a:gd name="connsiteX1294" fmla="*/ 741666 w 4951577"/>
                  <a:gd name="connsiteY1294" fmla="*/ 1365864 h 5079006"/>
                  <a:gd name="connsiteX1295" fmla="*/ 736568 w 4951577"/>
                  <a:gd name="connsiteY1295" fmla="*/ 1355960 h 5079006"/>
                  <a:gd name="connsiteX1296" fmla="*/ 736568 w 4951577"/>
                  <a:gd name="connsiteY1296" fmla="*/ 1355960 h 5079006"/>
                  <a:gd name="connsiteX1297" fmla="*/ 746468 w 4951577"/>
                  <a:gd name="connsiteY1297" fmla="*/ 1350947 h 5079006"/>
                  <a:gd name="connsiteX1298" fmla="*/ 746490 w 4951577"/>
                  <a:gd name="connsiteY1298" fmla="*/ 1350954 h 5079006"/>
                  <a:gd name="connsiteX1299" fmla="*/ 746490 w 4951577"/>
                  <a:gd name="connsiteY1299" fmla="*/ 1350954 h 5079006"/>
                  <a:gd name="connsiteX1300" fmla="*/ 751578 w 4951577"/>
                  <a:gd name="connsiteY1300" fmla="*/ 1360757 h 5079006"/>
                  <a:gd name="connsiteX1301" fmla="*/ 751569 w 4951577"/>
                  <a:gd name="connsiteY1301" fmla="*/ 1360785 h 5079006"/>
                  <a:gd name="connsiteX1302" fmla="*/ 751569 w 4951577"/>
                  <a:gd name="connsiteY1302" fmla="*/ 1360785 h 5079006"/>
                  <a:gd name="connsiteX1303" fmla="*/ 744069 w 4951577"/>
                  <a:gd name="connsiteY1303" fmla="*/ 1366246 h 5079006"/>
                  <a:gd name="connsiteX1304" fmla="*/ 744069 w 4951577"/>
                  <a:gd name="connsiteY1304" fmla="*/ 1366246 h 5079006"/>
                  <a:gd name="connsiteX1305" fmla="*/ 741666 w 4951577"/>
                  <a:gd name="connsiteY1305" fmla="*/ 1365864 h 5079006"/>
                  <a:gd name="connsiteX1306" fmla="*/ 4406343 w 4951577"/>
                  <a:gd name="connsiteY1306" fmla="*/ 1315966 h 5079006"/>
                  <a:gd name="connsiteX1307" fmla="*/ 4403393 w 4951577"/>
                  <a:gd name="connsiteY1307" fmla="*/ 1305351 h 5079006"/>
                  <a:gd name="connsiteX1308" fmla="*/ 4403430 w 4951577"/>
                  <a:gd name="connsiteY1308" fmla="*/ 1305280 h 5079006"/>
                  <a:gd name="connsiteX1309" fmla="*/ 4403430 w 4951577"/>
                  <a:gd name="connsiteY1309" fmla="*/ 1305280 h 5079006"/>
                  <a:gd name="connsiteX1310" fmla="*/ 4414007 w 4951577"/>
                  <a:gd name="connsiteY1310" fmla="*/ 1302210 h 5079006"/>
                  <a:gd name="connsiteX1311" fmla="*/ 4414098 w 4951577"/>
                  <a:gd name="connsiteY1311" fmla="*/ 1302258 h 5079006"/>
                  <a:gd name="connsiteX1312" fmla="*/ 4414098 w 4951577"/>
                  <a:gd name="connsiteY1312" fmla="*/ 1302258 h 5079006"/>
                  <a:gd name="connsiteX1313" fmla="*/ 4417028 w 4951577"/>
                  <a:gd name="connsiteY1313" fmla="*/ 1312944 h 5079006"/>
                  <a:gd name="connsiteX1314" fmla="*/ 4417028 w 4951577"/>
                  <a:gd name="connsiteY1314" fmla="*/ 1312944 h 5079006"/>
                  <a:gd name="connsiteX1315" fmla="*/ 4410220 w 4951577"/>
                  <a:gd name="connsiteY1315" fmla="*/ 1317003 h 5079006"/>
                  <a:gd name="connsiteX1316" fmla="*/ 4410220 w 4951577"/>
                  <a:gd name="connsiteY1316" fmla="*/ 1317003 h 5079006"/>
                  <a:gd name="connsiteX1317" fmla="*/ 4406343 w 4951577"/>
                  <a:gd name="connsiteY1317" fmla="*/ 1315966 h 5079006"/>
                  <a:gd name="connsiteX1318" fmla="*/ 763802 w 4951577"/>
                  <a:gd name="connsiteY1318" fmla="*/ 1265139 h 5079006"/>
                  <a:gd name="connsiteX1319" fmla="*/ 756648 w 4951577"/>
                  <a:gd name="connsiteY1319" fmla="*/ 1256619 h 5079006"/>
                  <a:gd name="connsiteX1320" fmla="*/ 756648 w 4951577"/>
                  <a:gd name="connsiteY1320" fmla="*/ 1256619 h 5079006"/>
                  <a:gd name="connsiteX1321" fmla="*/ 765126 w 4951577"/>
                  <a:gd name="connsiteY1321" fmla="*/ 1249460 h 5079006"/>
                  <a:gd name="connsiteX1322" fmla="*/ 765186 w 4951577"/>
                  <a:gd name="connsiteY1322" fmla="*/ 1249465 h 5079006"/>
                  <a:gd name="connsiteX1323" fmla="*/ 765186 w 4951577"/>
                  <a:gd name="connsiteY1323" fmla="*/ 1249465 h 5079006"/>
                  <a:gd name="connsiteX1324" fmla="*/ 772340 w 4951577"/>
                  <a:gd name="connsiteY1324" fmla="*/ 1257912 h 5079006"/>
                  <a:gd name="connsiteX1325" fmla="*/ 772340 w 4951577"/>
                  <a:gd name="connsiteY1325" fmla="*/ 1257912 h 5079006"/>
                  <a:gd name="connsiteX1326" fmla="*/ 764494 w 4951577"/>
                  <a:gd name="connsiteY1326" fmla="*/ 1265194 h 5079006"/>
                  <a:gd name="connsiteX1327" fmla="*/ 763802 w 4951577"/>
                  <a:gd name="connsiteY1327" fmla="*/ 1265194 h 5079006"/>
                  <a:gd name="connsiteX1328" fmla="*/ 4439438 w 4951577"/>
                  <a:gd name="connsiteY1328" fmla="*/ 1247572 h 5079006"/>
                  <a:gd name="connsiteX1329" fmla="*/ 4434832 w 4951577"/>
                  <a:gd name="connsiteY1329" fmla="*/ 1237592 h 5079006"/>
                  <a:gd name="connsiteX1330" fmla="*/ 4434869 w 4951577"/>
                  <a:gd name="connsiteY1330" fmla="*/ 1237487 h 5079006"/>
                  <a:gd name="connsiteX1331" fmla="*/ 4434869 w 4951577"/>
                  <a:gd name="connsiteY1331" fmla="*/ 1237487 h 5079006"/>
                  <a:gd name="connsiteX1332" fmla="*/ 4444863 w 4951577"/>
                  <a:gd name="connsiteY1332" fmla="*/ 1232826 h 5079006"/>
                  <a:gd name="connsiteX1333" fmla="*/ 4444863 w 4951577"/>
                  <a:gd name="connsiteY1333" fmla="*/ 1232826 h 5079006"/>
                  <a:gd name="connsiteX1334" fmla="*/ 4449560 w 4951577"/>
                  <a:gd name="connsiteY1334" fmla="*/ 1242766 h 5079006"/>
                  <a:gd name="connsiteX1335" fmla="*/ 4449505 w 4951577"/>
                  <a:gd name="connsiteY1335" fmla="*/ 1242912 h 5079006"/>
                  <a:gd name="connsiteX1336" fmla="*/ 4449505 w 4951577"/>
                  <a:gd name="connsiteY1336" fmla="*/ 1242912 h 5079006"/>
                  <a:gd name="connsiteX1337" fmla="*/ 4442223 w 4951577"/>
                  <a:gd name="connsiteY1337" fmla="*/ 1248082 h 5079006"/>
                  <a:gd name="connsiteX1338" fmla="*/ 4442223 w 4951577"/>
                  <a:gd name="connsiteY1338" fmla="*/ 1248082 h 5079006"/>
                  <a:gd name="connsiteX1339" fmla="*/ 4439438 w 4951577"/>
                  <a:gd name="connsiteY1339" fmla="*/ 1247572 h 5079006"/>
                  <a:gd name="connsiteX1340" fmla="*/ 753553 w 4951577"/>
                  <a:gd name="connsiteY1340" fmla="*/ 1155294 h 5079006"/>
                  <a:gd name="connsiteX1341" fmla="*/ 760110 w 4951577"/>
                  <a:gd name="connsiteY1341" fmla="*/ 1146438 h 5079006"/>
                  <a:gd name="connsiteX1342" fmla="*/ 760179 w 4951577"/>
                  <a:gd name="connsiteY1342" fmla="*/ 1146429 h 5079006"/>
                  <a:gd name="connsiteX1343" fmla="*/ 760179 w 4951577"/>
                  <a:gd name="connsiteY1343" fmla="*/ 1146429 h 5079006"/>
                  <a:gd name="connsiteX1344" fmla="*/ 769034 w 4951577"/>
                  <a:gd name="connsiteY1344" fmla="*/ 1152857 h 5079006"/>
                  <a:gd name="connsiteX1345" fmla="*/ 769063 w 4951577"/>
                  <a:gd name="connsiteY1345" fmla="*/ 1153055 h 5079006"/>
                  <a:gd name="connsiteX1346" fmla="*/ 769063 w 4951577"/>
                  <a:gd name="connsiteY1346" fmla="*/ 1153055 h 5079006"/>
                  <a:gd name="connsiteX1347" fmla="*/ 762539 w 4951577"/>
                  <a:gd name="connsiteY1347" fmla="*/ 1161902 h 5079006"/>
                  <a:gd name="connsiteX1348" fmla="*/ 762419 w 4951577"/>
                  <a:gd name="connsiteY1348" fmla="*/ 1161921 h 5079006"/>
                  <a:gd name="connsiteX1349" fmla="*/ 762419 w 4951577"/>
                  <a:gd name="connsiteY1349" fmla="*/ 1161921 h 5079006"/>
                  <a:gd name="connsiteX1350" fmla="*/ 761308 w 4951577"/>
                  <a:gd name="connsiteY1350" fmla="*/ 1161921 h 5079006"/>
                  <a:gd name="connsiteX1351" fmla="*/ 761308 w 4951577"/>
                  <a:gd name="connsiteY1351" fmla="*/ 1161921 h 5079006"/>
                  <a:gd name="connsiteX1352" fmla="*/ 753553 w 4951577"/>
                  <a:gd name="connsiteY1352" fmla="*/ 1155294 h 5079006"/>
                  <a:gd name="connsiteX1353" fmla="*/ 4465798 w 4951577"/>
                  <a:gd name="connsiteY1353" fmla="*/ 1147794 h 5079006"/>
                  <a:gd name="connsiteX1354" fmla="*/ 4458990 w 4951577"/>
                  <a:gd name="connsiteY1354" fmla="*/ 1139001 h 5079006"/>
                  <a:gd name="connsiteX1355" fmla="*/ 4458990 w 4951577"/>
                  <a:gd name="connsiteY1355" fmla="*/ 1139001 h 5079006"/>
                  <a:gd name="connsiteX1356" fmla="*/ 4467782 w 4951577"/>
                  <a:gd name="connsiteY1356" fmla="*/ 1132193 h 5079006"/>
                  <a:gd name="connsiteX1357" fmla="*/ 4467782 w 4951577"/>
                  <a:gd name="connsiteY1357" fmla="*/ 1132193 h 5079006"/>
                  <a:gd name="connsiteX1358" fmla="*/ 4474591 w 4951577"/>
                  <a:gd name="connsiteY1358" fmla="*/ 1140986 h 5079006"/>
                  <a:gd name="connsiteX1359" fmla="*/ 4474591 w 4951577"/>
                  <a:gd name="connsiteY1359" fmla="*/ 1140986 h 5079006"/>
                  <a:gd name="connsiteX1360" fmla="*/ 4466745 w 4951577"/>
                  <a:gd name="connsiteY1360" fmla="*/ 1147885 h 5079006"/>
                  <a:gd name="connsiteX1361" fmla="*/ 4466745 w 4951577"/>
                  <a:gd name="connsiteY1361" fmla="*/ 1147885 h 5079006"/>
                  <a:gd name="connsiteX1362" fmla="*/ 4465798 w 4951577"/>
                  <a:gd name="connsiteY1362" fmla="*/ 1147794 h 5079006"/>
                  <a:gd name="connsiteX1363" fmla="*/ 728449 w 4951577"/>
                  <a:gd name="connsiteY1363" fmla="*/ 1056390 h 5079006"/>
                  <a:gd name="connsiteX1364" fmla="*/ 733605 w 4951577"/>
                  <a:gd name="connsiteY1364" fmla="*/ 1046563 h 5079006"/>
                  <a:gd name="connsiteX1365" fmla="*/ 733619 w 4951577"/>
                  <a:gd name="connsiteY1365" fmla="*/ 1046560 h 5079006"/>
                  <a:gd name="connsiteX1366" fmla="*/ 733619 w 4951577"/>
                  <a:gd name="connsiteY1366" fmla="*/ 1046560 h 5079006"/>
                  <a:gd name="connsiteX1367" fmla="*/ 743431 w 4951577"/>
                  <a:gd name="connsiteY1367" fmla="*/ 1051730 h 5079006"/>
                  <a:gd name="connsiteX1368" fmla="*/ 743431 w 4951577"/>
                  <a:gd name="connsiteY1368" fmla="*/ 1051730 h 5079006"/>
                  <a:gd name="connsiteX1369" fmla="*/ 738289 w 4951577"/>
                  <a:gd name="connsiteY1369" fmla="*/ 1061533 h 5079006"/>
                  <a:gd name="connsiteX1370" fmla="*/ 738261 w 4951577"/>
                  <a:gd name="connsiteY1370" fmla="*/ 1061542 h 5079006"/>
                  <a:gd name="connsiteX1371" fmla="*/ 738261 w 4951577"/>
                  <a:gd name="connsiteY1371" fmla="*/ 1061542 h 5079006"/>
                  <a:gd name="connsiteX1372" fmla="*/ 735931 w 4951577"/>
                  <a:gd name="connsiteY1372" fmla="*/ 1061888 h 5079006"/>
                  <a:gd name="connsiteX1373" fmla="*/ 735931 w 4951577"/>
                  <a:gd name="connsiteY1373" fmla="*/ 1061888 h 5079006"/>
                  <a:gd name="connsiteX1374" fmla="*/ 728486 w 4951577"/>
                  <a:gd name="connsiteY1374" fmla="*/ 1056390 h 5079006"/>
                  <a:gd name="connsiteX1375" fmla="*/ 4459554 w 4951577"/>
                  <a:gd name="connsiteY1375" fmla="*/ 1037767 h 5079006"/>
                  <a:gd name="connsiteX1376" fmla="*/ 4459554 w 4951577"/>
                  <a:gd name="connsiteY1376" fmla="*/ 1037767 h 5079006"/>
                  <a:gd name="connsiteX1377" fmla="*/ 4466453 w 4951577"/>
                  <a:gd name="connsiteY1377" fmla="*/ 1029065 h 5079006"/>
                  <a:gd name="connsiteX1378" fmla="*/ 4466453 w 4951577"/>
                  <a:gd name="connsiteY1378" fmla="*/ 1029065 h 5079006"/>
                  <a:gd name="connsiteX1379" fmla="*/ 4475137 w 4951577"/>
                  <a:gd name="connsiteY1379" fmla="*/ 1035879 h 5079006"/>
                  <a:gd name="connsiteX1380" fmla="*/ 4475155 w 4951577"/>
                  <a:gd name="connsiteY1380" fmla="*/ 1035965 h 5079006"/>
                  <a:gd name="connsiteX1381" fmla="*/ 4475155 w 4951577"/>
                  <a:gd name="connsiteY1381" fmla="*/ 1035965 h 5079006"/>
                  <a:gd name="connsiteX1382" fmla="*/ 4475155 w 4951577"/>
                  <a:gd name="connsiteY1382" fmla="*/ 1035965 h 5079006"/>
                  <a:gd name="connsiteX1383" fmla="*/ 4475155 w 4951577"/>
                  <a:gd name="connsiteY1383" fmla="*/ 1035965 h 5079006"/>
                  <a:gd name="connsiteX1384" fmla="*/ 4468256 w 4951577"/>
                  <a:gd name="connsiteY1384" fmla="*/ 1044594 h 5079006"/>
                  <a:gd name="connsiteX1385" fmla="*/ 4468256 w 4951577"/>
                  <a:gd name="connsiteY1385" fmla="*/ 1044594 h 5079006"/>
                  <a:gd name="connsiteX1386" fmla="*/ 4467400 w 4951577"/>
                  <a:gd name="connsiteY1386" fmla="*/ 1044594 h 5079006"/>
                  <a:gd name="connsiteX1387" fmla="*/ 4467400 w 4951577"/>
                  <a:gd name="connsiteY1387" fmla="*/ 1044594 h 5079006"/>
                  <a:gd name="connsiteX1388" fmla="*/ 4459590 w 4951577"/>
                  <a:gd name="connsiteY1388" fmla="*/ 1037767 h 5079006"/>
                  <a:gd name="connsiteX1389" fmla="*/ 698066 w 4951577"/>
                  <a:gd name="connsiteY1389" fmla="*/ 957559 h 5079006"/>
                  <a:gd name="connsiteX1390" fmla="*/ 703236 w 4951577"/>
                  <a:gd name="connsiteY1390" fmla="*/ 947728 h 5079006"/>
                  <a:gd name="connsiteX1391" fmla="*/ 703236 w 4951577"/>
                  <a:gd name="connsiteY1391" fmla="*/ 947728 h 5079006"/>
                  <a:gd name="connsiteX1392" fmla="*/ 713005 w 4951577"/>
                  <a:gd name="connsiteY1392" fmla="*/ 952773 h 5079006"/>
                  <a:gd name="connsiteX1393" fmla="*/ 713048 w 4951577"/>
                  <a:gd name="connsiteY1393" fmla="*/ 952917 h 5079006"/>
                  <a:gd name="connsiteX1394" fmla="*/ 713048 w 4951577"/>
                  <a:gd name="connsiteY1394" fmla="*/ 952917 h 5079006"/>
                  <a:gd name="connsiteX1395" fmla="*/ 707878 w 4951577"/>
                  <a:gd name="connsiteY1395" fmla="*/ 962729 h 5079006"/>
                  <a:gd name="connsiteX1396" fmla="*/ 707878 w 4951577"/>
                  <a:gd name="connsiteY1396" fmla="*/ 962729 h 5079006"/>
                  <a:gd name="connsiteX1397" fmla="*/ 705566 w 4951577"/>
                  <a:gd name="connsiteY1397" fmla="*/ 963075 h 5079006"/>
                  <a:gd name="connsiteX1398" fmla="*/ 705566 w 4951577"/>
                  <a:gd name="connsiteY1398" fmla="*/ 963075 h 5079006"/>
                  <a:gd name="connsiteX1399" fmla="*/ 698066 w 4951577"/>
                  <a:gd name="connsiteY1399" fmla="*/ 957559 h 5079006"/>
                  <a:gd name="connsiteX1400" fmla="*/ 4436671 w 4951577"/>
                  <a:gd name="connsiteY1400" fmla="*/ 939027 h 5079006"/>
                  <a:gd name="connsiteX1401" fmla="*/ 4441404 w 4951577"/>
                  <a:gd name="connsiteY1401" fmla="*/ 929033 h 5079006"/>
                  <a:gd name="connsiteX1402" fmla="*/ 4441404 w 4951577"/>
                  <a:gd name="connsiteY1402" fmla="*/ 929033 h 5079006"/>
                  <a:gd name="connsiteX1403" fmla="*/ 4451398 w 4951577"/>
                  <a:gd name="connsiteY1403" fmla="*/ 933766 h 5079006"/>
                  <a:gd name="connsiteX1404" fmla="*/ 4451398 w 4951577"/>
                  <a:gd name="connsiteY1404" fmla="*/ 933766 h 5079006"/>
                  <a:gd name="connsiteX1405" fmla="*/ 4446829 w 4951577"/>
                  <a:gd name="connsiteY1405" fmla="*/ 943703 h 5079006"/>
                  <a:gd name="connsiteX1406" fmla="*/ 4446665 w 4951577"/>
                  <a:gd name="connsiteY1406" fmla="*/ 943760 h 5079006"/>
                  <a:gd name="connsiteX1407" fmla="*/ 4446665 w 4951577"/>
                  <a:gd name="connsiteY1407" fmla="*/ 943760 h 5079006"/>
                  <a:gd name="connsiteX1408" fmla="*/ 4444080 w 4951577"/>
                  <a:gd name="connsiteY1408" fmla="*/ 944288 h 5079006"/>
                  <a:gd name="connsiteX1409" fmla="*/ 4444080 w 4951577"/>
                  <a:gd name="connsiteY1409" fmla="*/ 944288 h 5079006"/>
                  <a:gd name="connsiteX1410" fmla="*/ 4436671 w 4951577"/>
                  <a:gd name="connsiteY1410" fmla="*/ 939027 h 5079006"/>
                  <a:gd name="connsiteX1411" fmla="*/ 667738 w 4951577"/>
                  <a:gd name="connsiteY1411" fmla="*/ 858473 h 5079006"/>
                  <a:gd name="connsiteX1412" fmla="*/ 667738 w 4951577"/>
                  <a:gd name="connsiteY1412" fmla="*/ 858473 h 5079006"/>
                  <a:gd name="connsiteX1413" fmla="*/ 673035 w 4951577"/>
                  <a:gd name="connsiteY1413" fmla="*/ 848870 h 5079006"/>
                  <a:gd name="connsiteX1414" fmla="*/ 673199 w 4951577"/>
                  <a:gd name="connsiteY1414" fmla="*/ 848824 h 5079006"/>
                  <a:gd name="connsiteX1415" fmla="*/ 673199 w 4951577"/>
                  <a:gd name="connsiteY1415" fmla="*/ 848824 h 5079006"/>
                  <a:gd name="connsiteX1416" fmla="*/ 682811 w 4951577"/>
                  <a:gd name="connsiteY1416" fmla="*/ 854158 h 5079006"/>
                  <a:gd name="connsiteX1417" fmla="*/ 682847 w 4951577"/>
                  <a:gd name="connsiteY1417" fmla="*/ 854286 h 5079006"/>
                  <a:gd name="connsiteX1418" fmla="*/ 682847 w 4951577"/>
                  <a:gd name="connsiteY1418" fmla="*/ 854286 h 5079006"/>
                  <a:gd name="connsiteX1419" fmla="*/ 677513 w 4951577"/>
                  <a:gd name="connsiteY1419" fmla="*/ 864007 h 5079006"/>
                  <a:gd name="connsiteX1420" fmla="*/ 677513 w 4951577"/>
                  <a:gd name="connsiteY1420" fmla="*/ 864007 h 5079006"/>
                  <a:gd name="connsiteX1421" fmla="*/ 675347 w 4951577"/>
                  <a:gd name="connsiteY1421" fmla="*/ 864262 h 5079006"/>
                  <a:gd name="connsiteX1422" fmla="*/ 675347 w 4951577"/>
                  <a:gd name="connsiteY1422" fmla="*/ 864262 h 5079006"/>
                  <a:gd name="connsiteX1423" fmla="*/ 667738 w 4951577"/>
                  <a:gd name="connsiteY1423" fmla="*/ 858473 h 5079006"/>
                  <a:gd name="connsiteX1424" fmla="*/ 4392052 w 4951577"/>
                  <a:gd name="connsiteY1424" fmla="*/ 847951 h 5079006"/>
                  <a:gd name="connsiteX1425" fmla="*/ 4392052 w 4951577"/>
                  <a:gd name="connsiteY1425" fmla="*/ 847951 h 5079006"/>
                  <a:gd name="connsiteX1426" fmla="*/ 4394455 w 4951577"/>
                  <a:gd name="connsiteY1426" fmla="*/ 837195 h 5079006"/>
                  <a:gd name="connsiteX1427" fmla="*/ 4394455 w 4951577"/>
                  <a:gd name="connsiteY1427" fmla="*/ 837192 h 5079006"/>
                  <a:gd name="connsiteX1428" fmla="*/ 4394455 w 4951577"/>
                  <a:gd name="connsiteY1428" fmla="*/ 837192 h 5079006"/>
                  <a:gd name="connsiteX1429" fmla="*/ 4405250 w 4951577"/>
                  <a:gd name="connsiteY1429" fmla="*/ 839409 h 5079006"/>
                  <a:gd name="connsiteX1430" fmla="*/ 4405378 w 4951577"/>
                  <a:gd name="connsiteY1430" fmla="*/ 839613 h 5079006"/>
                  <a:gd name="connsiteX1431" fmla="*/ 4405378 w 4951577"/>
                  <a:gd name="connsiteY1431" fmla="*/ 839613 h 5079006"/>
                  <a:gd name="connsiteX1432" fmla="*/ 4402957 w 4951577"/>
                  <a:gd name="connsiteY1432" fmla="*/ 850372 h 5079006"/>
                  <a:gd name="connsiteX1433" fmla="*/ 4402957 w 4951577"/>
                  <a:gd name="connsiteY1433" fmla="*/ 850372 h 5079006"/>
                  <a:gd name="connsiteX1434" fmla="*/ 4398733 w 4951577"/>
                  <a:gd name="connsiteY1434" fmla="*/ 851573 h 5079006"/>
                  <a:gd name="connsiteX1435" fmla="*/ 4398733 w 4951577"/>
                  <a:gd name="connsiteY1435" fmla="*/ 851573 h 5079006"/>
                  <a:gd name="connsiteX1436" fmla="*/ 4392052 w 4951577"/>
                  <a:gd name="connsiteY1436" fmla="*/ 847951 h 5079006"/>
                  <a:gd name="connsiteX1437" fmla="*/ 4328537 w 4951577"/>
                  <a:gd name="connsiteY1437" fmla="*/ 768780 h 5079006"/>
                  <a:gd name="connsiteX1438" fmla="*/ 4328628 w 4951577"/>
                  <a:gd name="connsiteY1438" fmla="*/ 768780 h 5079006"/>
                  <a:gd name="connsiteX1439" fmla="*/ 4328519 w 4951577"/>
                  <a:gd name="connsiteY1439" fmla="*/ 757865 h 5079006"/>
                  <a:gd name="connsiteX1440" fmla="*/ 4328628 w 4951577"/>
                  <a:gd name="connsiteY1440" fmla="*/ 757748 h 5079006"/>
                  <a:gd name="connsiteX1441" fmla="*/ 4328628 w 4951577"/>
                  <a:gd name="connsiteY1441" fmla="*/ 757748 h 5079006"/>
                  <a:gd name="connsiteX1442" fmla="*/ 4339551 w 4951577"/>
                  <a:gd name="connsiteY1442" fmla="*/ 757632 h 5079006"/>
                  <a:gd name="connsiteX1443" fmla="*/ 4339660 w 4951577"/>
                  <a:gd name="connsiteY1443" fmla="*/ 757748 h 5079006"/>
                  <a:gd name="connsiteX1444" fmla="*/ 4339660 w 4951577"/>
                  <a:gd name="connsiteY1444" fmla="*/ 757748 h 5079006"/>
                  <a:gd name="connsiteX1445" fmla="*/ 4339769 w 4951577"/>
                  <a:gd name="connsiteY1445" fmla="*/ 768767 h 5079006"/>
                  <a:gd name="connsiteX1446" fmla="*/ 4339660 w 4951577"/>
                  <a:gd name="connsiteY1446" fmla="*/ 768871 h 5079006"/>
                  <a:gd name="connsiteX1447" fmla="*/ 4339660 w 4951577"/>
                  <a:gd name="connsiteY1447" fmla="*/ 768871 h 5079006"/>
                  <a:gd name="connsiteX1448" fmla="*/ 4334199 w 4951577"/>
                  <a:gd name="connsiteY1448" fmla="*/ 771110 h 5079006"/>
                  <a:gd name="connsiteX1449" fmla="*/ 4334199 w 4951577"/>
                  <a:gd name="connsiteY1449" fmla="*/ 771110 h 5079006"/>
                  <a:gd name="connsiteX1450" fmla="*/ 4328537 w 4951577"/>
                  <a:gd name="connsiteY1450" fmla="*/ 768780 h 5079006"/>
                  <a:gd name="connsiteX1451" fmla="*/ 649989 w 4951577"/>
                  <a:gd name="connsiteY1451" fmla="*/ 755090 h 5079006"/>
                  <a:gd name="connsiteX1452" fmla="*/ 657338 w 4951577"/>
                  <a:gd name="connsiteY1452" fmla="*/ 746811 h 5079006"/>
                  <a:gd name="connsiteX1453" fmla="*/ 657398 w 4951577"/>
                  <a:gd name="connsiteY1453" fmla="*/ 746807 h 5079006"/>
                  <a:gd name="connsiteX1454" fmla="*/ 657398 w 4951577"/>
                  <a:gd name="connsiteY1454" fmla="*/ 746807 h 5079006"/>
                  <a:gd name="connsiteX1455" fmla="*/ 665659 w 4951577"/>
                  <a:gd name="connsiteY1455" fmla="*/ 754138 h 5079006"/>
                  <a:gd name="connsiteX1456" fmla="*/ 665662 w 4951577"/>
                  <a:gd name="connsiteY1456" fmla="*/ 754216 h 5079006"/>
                  <a:gd name="connsiteX1457" fmla="*/ 665662 w 4951577"/>
                  <a:gd name="connsiteY1457" fmla="*/ 754216 h 5079006"/>
                  <a:gd name="connsiteX1458" fmla="*/ 658313 w 4951577"/>
                  <a:gd name="connsiteY1458" fmla="*/ 762496 h 5079006"/>
                  <a:gd name="connsiteX1459" fmla="*/ 658253 w 4951577"/>
                  <a:gd name="connsiteY1459" fmla="*/ 762499 h 5079006"/>
                  <a:gd name="connsiteX1460" fmla="*/ 657816 w 4951577"/>
                  <a:gd name="connsiteY1460" fmla="*/ 762499 h 5079006"/>
                  <a:gd name="connsiteX1461" fmla="*/ 649989 w 4951577"/>
                  <a:gd name="connsiteY1461" fmla="*/ 755090 h 5079006"/>
                  <a:gd name="connsiteX1462" fmla="*/ 3553579 w 4951577"/>
                  <a:gd name="connsiteY1462" fmla="*/ 751031 h 5079006"/>
                  <a:gd name="connsiteX1463" fmla="*/ 3560642 w 4951577"/>
                  <a:gd name="connsiteY1463" fmla="*/ 742420 h 5079006"/>
                  <a:gd name="connsiteX1464" fmla="*/ 3560642 w 4951577"/>
                  <a:gd name="connsiteY1464" fmla="*/ 742420 h 5079006"/>
                  <a:gd name="connsiteX1465" fmla="*/ 3569271 w 4951577"/>
                  <a:gd name="connsiteY1465" fmla="*/ 749483 h 5079006"/>
                  <a:gd name="connsiteX1466" fmla="*/ 3569271 w 4951577"/>
                  <a:gd name="connsiteY1466" fmla="*/ 749483 h 5079006"/>
                  <a:gd name="connsiteX1467" fmla="*/ 3562189 w 4951577"/>
                  <a:gd name="connsiteY1467" fmla="*/ 758094 h 5079006"/>
                  <a:gd name="connsiteX1468" fmla="*/ 3561407 w 4951577"/>
                  <a:gd name="connsiteY1468" fmla="*/ 758094 h 5079006"/>
                  <a:gd name="connsiteX1469" fmla="*/ 3553543 w 4951577"/>
                  <a:gd name="connsiteY1469" fmla="*/ 751031 h 5079006"/>
                  <a:gd name="connsiteX1470" fmla="*/ 3457260 w 4951577"/>
                  <a:gd name="connsiteY1470" fmla="*/ 756365 h 5079006"/>
                  <a:gd name="connsiteX1471" fmla="*/ 3450524 w 4951577"/>
                  <a:gd name="connsiteY1471" fmla="*/ 747779 h 5079006"/>
                  <a:gd name="connsiteX1472" fmla="*/ 3450542 w 4951577"/>
                  <a:gd name="connsiteY1472" fmla="*/ 747590 h 5079006"/>
                  <a:gd name="connsiteX1473" fmla="*/ 3450542 w 4951577"/>
                  <a:gd name="connsiteY1473" fmla="*/ 747590 h 5079006"/>
                  <a:gd name="connsiteX1474" fmla="*/ 3459117 w 4951577"/>
                  <a:gd name="connsiteY1474" fmla="*/ 740845 h 5079006"/>
                  <a:gd name="connsiteX1475" fmla="*/ 3459335 w 4951577"/>
                  <a:gd name="connsiteY1475" fmla="*/ 740873 h 5079006"/>
                  <a:gd name="connsiteX1476" fmla="*/ 3459335 w 4951577"/>
                  <a:gd name="connsiteY1476" fmla="*/ 740873 h 5079006"/>
                  <a:gd name="connsiteX1477" fmla="*/ 3466053 w 4951577"/>
                  <a:gd name="connsiteY1477" fmla="*/ 749471 h 5079006"/>
                  <a:gd name="connsiteX1478" fmla="*/ 3466034 w 4951577"/>
                  <a:gd name="connsiteY1478" fmla="*/ 749665 h 5079006"/>
                  <a:gd name="connsiteX1479" fmla="*/ 3466034 w 4951577"/>
                  <a:gd name="connsiteY1479" fmla="*/ 749665 h 5079006"/>
                  <a:gd name="connsiteX1480" fmla="*/ 3458297 w 4951577"/>
                  <a:gd name="connsiteY1480" fmla="*/ 756456 h 5079006"/>
                  <a:gd name="connsiteX1481" fmla="*/ 3458297 w 4951577"/>
                  <a:gd name="connsiteY1481" fmla="*/ 756456 h 5079006"/>
                  <a:gd name="connsiteX1482" fmla="*/ 3457223 w 4951577"/>
                  <a:gd name="connsiteY1482" fmla="*/ 756365 h 5079006"/>
                  <a:gd name="connsiteX1483" fmla="*/ 3654813 w 4951577"/>
                  <a:gd name="connsiteY1483" fmla="*/ 731042 h 5079006"/>
                  <a:gd name="connsiteX1484" fmla="*/ 3659819 w 4951577"/>
                  <a:gd name="connsiteY1484" fmla="*/ 721139 h 5079006"/>
                  <a:gd name="connsiteX1485" fmla="*/ 3659819 w 4951577"/>
                  <a:gd name="connsiteY1485" fmla="*/ 721139 h 5079006"/>
                  <a:gd name="connsiteX1486" fmla="*/ 3669704 w 4951577"/>
                  <a:gd name="connsiteY1486" fmla="*/ 726005 h 5079006"/>
                  <a:gd name="connsiteX1487" fmla="*/ 3669722 w 4951577"/>
                  <a:gd name="connsiteY1487" fmla="*/ 726054 h 5079006"/>
                  <a:gd name="connsiteX1488" fmla="*/ 3669722 w 4951577"/>
                  <a:gd name="connsiteY1488" fmla="*/ 726054 h 5079006"/>
                  <a:gd name="connsiteX1489" fmla="*/ 3664989 w 4951577"/>
                  <a:gd name="connsiteY1489" fmla="*/ 735894 h 5079006"/>
                  <a:gd name="connsiteX1490" fmla="*/ 3664807 w 4951577"/>
                  <a:gd name="connsiteY1490" fmla="*/ 735957 h 5079006"/>
                  <a:gd name="connsiteX1491" fmla="*/ 3664807 w 4951577"/>
                  <a:gd name="connsiteY1491" fmla="*/ 735957 h 5079006"/>
                  <a:gd name="connsiteX1492" fmla="*/ 3662313 w 4951577"/>
                  <a:gd name="connsiteY1492" fmla="*/ 736394 h 5079006"/>
                  <a:gd name="connsiteX1493" fmla="*/ 3662313 w 4951577"/>
                  <a:gd name="connsiteY1493" fmla="*/ 736394 h 5079006"/>
                  <a:gd name="connsiteX1494" fmla="*/ 3654777 w 4951577"/>
                  <a:gd name="connsiteY1494" fmla="*/ 731042 h 5079006"/>
                  <a:gd name="connsiteX1495" fmla="*/ 3355407 w 4951577"/>
                  <a:gd name="connsiteY1495" fmla="*/ 731133 h 5079006"/>
                  <a:gd name="connsiteX1496" fmla="*/ 3355407 w 4951577"/>
                  <a:gd name="connsiteY1496" fmla="*/ 731133 h 5079006"/>
                  <a:gd name="connsiteX1497" fmla="*/ 3350837 w 4951577"/>
                  <a:gd name="connsiteY1497" fmla="*/ 721021 h 5079006"/>
                  <a:gd name="connsiteX1498" fmla="*/ 3350856 w 4951577"/>
                  <a:gd name="connsiteY1498" fmla="*/ 720975 h 5079006"/>
                  <a:gd name="connsiteX1499" fmla="*/ 3350856 w 4951577"/>
                  <a:gd name="connsiteY1499" fmla="*/ 720975 h 5079006"/>
                  <a:gd name="connsiteX1500" fmla="*/ 3360832 w 4951577"/>
                  <a:gd name="connsiteY1500" fmla="*/ 716366 h 5079006"/>
                  <a:gd name="connsiteX1501" fmla="*/ 3360941 w 4951577"/>
                  <a:gd name="connsiteY1501" fmla="*/ 716406 h 5079006"/>
                  <a:gd name="connsiteX1502" fmla="*/ 3360941 w 4951577"/>
                  <a:gd name="connsiteY1502" fmla="*/ 716406 h 5079006"/>
                  <a:gd name="connsiteX1503" fmla="*/ 3365528 w 4951577"/>
                  <a:gd name="connsiteY1503" fmla="*/ 726366 h 5079006"/>
                  <a:gd name="connsiteX1504" fmla="*/ 3365492 w 4951577"/>
                  <a:gd name="connsiteY1504" fmla="*/ 726473 h 5079006"/>
                  <a:gd name="connsiteX1505" fmla="*/ 3365492 w 4951577"/>
                  <a:gd name="connsiteY1505" fmla="*/ 726473 h 5079006"/>
                  <a:gd name="connsiteX1506" fmla="*/ 3358210 w 4951577"/>
                  <a:gd name="connsiteY1506" fmla="*/ 731570 h 5079006"/>
                  <a:gd name="connsiteX1507" fmla="*/ 3358210 w 4951577"/>
                  <a:gd name="connsiteY1507" fmla="*/ 731570 h 5079006"/>
                  <a:gd name="connsiteX1508" fmla="*/ 3355370 w 4951577"/>
                  <a:gd name="connsiteY1508" fmla="*/ 731133 h 5079006"/>
                  <a:gd name="connsiteX1509" fmla="*/ 4249530 w 4951577"/>
                  <a:gd name="connsiteY1509" fmla="*/ 705374 h 5079006"/>
                  <a:gd name="connsiteX1510" fmla="*/ 4246964 w 4951577"/>
                  <a:gd name="connsiteY1510" fmla="*/ 694581 h 5079006"/>
                  <a:gd name="connsiteX1511" fmla="*/ 4247037 w 4951577"/>
                  <a:gd name="connsiteY1511" fmla="*/ 694452 h 5079006"/>
                  <a:gd name="connsiteX1512" fmla="*/ 4247037 w 4951577"/>
                  <a:gd name="connsiteY1512" fmla="*/ 694452 h 5079006"/>
                  <a:gd name="connsiteX1513" fmla="*/ 4257959 w 4951577"/>
                  <a:gd name="connsiteY1513" fmla="*/ 692049 h 5079006"/>
                  <a:gd name="connsiteX1514" fmla="*/ 4257959 w 4951577"/>
                  <a:gd name="connsiteY1514" fmla="*/ 692049 h 5079006"/>
                  <a:gd name="connsiteX1515" fmla="*/ 4260453 w 4951577"/>
                  <a:gd name="connsiteY1515" fmla="*/ 702835 h 5079006"/>
                  <a:gd name="connsiteX1516" fmla="*/ 4260362 w 4951577"/>
                  <a:gd name="connsiteY1516" fmla="*/ 702971 h 5079006"/>
                  <a:gd name="connsiteX1517" fmla="*/ 4260362 w 4951577"/>
                  <a:gd name="connsiteY1517" fmla="*/ 702971 h 5079006"/>
                  <a:gd name="connsiteX1518" fmla="*/ 4253735 w 4951577"/>
                  <a:gd name="connsiteY1518" fmla="*/ 706612 h 5079006"/>
                  <a:gd name="connsiteX1519" fmla="*/ 4253735 w 4951577"/>
                  <a:gd name="connsiteY1519" fmla="*/ 706612 h 5079006"/>
                  <a:gd name="connsiteX1520" fmla="*/ 4249530 w 4951577"/>
                  <a:gd name="connsiteY1520" fmla="*/ 705374 h 5079006"/>
                  <a:gd name="connsiteX1521" fmla="*/ 3752206 w 4951577"/>
                  <a:gd name="connsiteY1521" fmla="*/ 696145 h 5079006"/>
                  <a:gd name="connsiteX1522" fmla="*/ 3756958 w 4951577"/>
                  <a:gd name="connsiteY1522" fmla="*/ 686059 h 5079006"/>
                  <a:gd name="connsiteX1523" fmla="*/ 3756958 w 4951577"/>
                  <a:gd name="connsiteY1523" fmla="*/ 686059 h 5079006"/>
                  <a:gd name="connsiteX1524" fmla="*/ 3756958 w 4951577"/>
                  <a:gd name="connsiteY1524" fmla="*/ 686059 h 5079006"/>
                  <a:gd name="connsiteX1525" fmla="*/ 3766952 w 4951577"/>
                  <a:gd name="connsiteY1525" fmla="*/ 690811 h 5079006"/>
                  <a:gd name="connsiteX1526" fmla="*/ 3766952 w 4951577"/>
                  <a:gd name="connsiteY1526" fmla="*/ 690811 h 5079006"/>
                  <a:gd name="connsiteX1527" fmla="*/ 3762292 w 4951577"/>
                  <a:gd name="connsiteY1527" fmla="*/ 700805 h 5079006"/>
                  <a:gd name="connsiteX1528" fmla="*/ 3762292 w 4951577"/>
                  <a:gd name="connsiteY1528" fmla="*/ 700805 h 5079006"/>
                  <a:gd name="connsiteX1529" fmla="*/ 3759543 w 4951577"/>
                  <a:gd name="connsiteY1529" fmla="*/ 701315 h 5079006"/>
                  <a:gd name="connsiteX1530" fmla="*/ 3759543 w 4951577"/>
                  <a:gd name="connsiteY1530" fmla="*/ 701315 h 5079006"/>
                  <a:gd name="connsiteX1531" fmla="*/ 3752134 w 4951577"/>
                  <a:gd name="connsiteY1531" fmla="*/ 696145 h 5079006"/>
                  <a:gd name="connsiteX1532" fmla="*/ 3261891 w 4951577"/>
                  <a:gd name="connsiteY1532" fmla="*/ 683656 h 5079006"/>
                  <a:gd name="connsiteX1533" fmla="*/ 3259543 w 4951577"/>
                  <a:gd name="connsiteY1533" fmla="*/ 672863 h 5079006"/>
                  <a:gd name="connsiteX1534" fmla="*/ 3259634 w 4951577"/>
                  <a:gd name="connsiteY1534" fmla="*/ 672734 h 5079006"/>
                  <a:gd name="connsiteX1535" fmla="*/ 3259634 w 4951577"/>
                  <a:gd name="connsiteY1535" fmla="*/ 672734 h 5079006"/>
                  <a:gd name="connsiteX1536" fmla="*/ 3270429 w 4951577"/>
                  <a:gd name="connsiteY1536" fmla="*/ 670413 h 5079006"/>
                  <a:gd name="connsiteX1537" fmla="*/ 3270556 w 4951577"/>
                  <a:gd name="connsiteY1537" fmla="*/ 670495 h 5079006"/>
                  <a:gd name="connsiteX1538" fmla="*/ 3270556 w 4951577"/>
                  <a:gd name="connsiteY1538" fmla="*/ 670495 h 5079006"/>
                  <a:gd name="connsiteX1539" fmla="*/ 3272923 w 4951577"/>
                  <a:gd name="connsiteY1539" fmla="*/ 681232 h 5079006"/>
                  <a:gd name="connsiteX1540" fmla="*/ 3272795 w 4951577"/>
                  <a:gd name="connsiteY1540" fmla="*/ 681417 h 5079006"/>
                  <a:gd name="connsiteX1541" fmla="*/ 3272795 w 4951577"/>
                  <a:gd name="connsiteY1541" fmla="*/ 681417 h 5079006"/>
                  <a:gd name="connsiteX1542" fmla="*/ 3266242 w 4951577"/>
                  <a:gd name="connsiteY1542" fmla="*/ 684949 h 5079006"/>
                  <a:gd name="connsiteX1543" fmla="*/ 3266242 w 4951577"/>
                  <a:gd name="connsiteY1543" fmla="*/ 684949 h 5079006"/>
                  <a:gd name="connsiteX1544" fmla="*/ 3261818 w 4951577"/>
                  <a:gd name="connsiteY1544" fmla="*/ 683656 h 5079006"/>
                  <a:gd name="connsiteX1545" fmla="*/ 3849399 w 4951577"/>
                  <a:gd name="connsiteY1545" fmla="*/ 660901 h 5079006"/>
                  <a:gd name="connsiteX1546" fmla="*/ 3854132 w 4951577"/>
                  <a:gd name="connsiteY1546" fmla="*/ 650907 h 5079006"/>
                  <a:gd name="connsiteX1547" fmla="*/ 3854132 w 4951577"/>
                  <a:gd name="connsiteY1547" fmla="*/ 650907 h 5079006"/>
                  <a:gd name="connsiteX1548" fmla="*/ 3864199 w 4951577"/>
                  <a:gd name="connsiteY1548" fmla="*/ 655514 h 5079006"/>
                  <a:gd name="connsiteX1549" fmla="*/ 3864218 w 4951577"/>
                  <a:gd name="connsiteY1549" fmla="*/ 655567 h 5079006"/>
                  <a:gd name="connsiteX1550" fmla="*/ 3864218 w 4951577"/>
                  <a:gd name="connsiteY1550" fmla="*/ 655567 h 5079006"/>
                  <a:gd name="connsiteX1551" fmla="*/ 3859484 w 4951577"/>
                  <a:gd name="connsiteY1551" fmla="*/ 665652 h 5079006"/>
                  <a:gd name="connsiteX1552" fmla="*/ 3859484 w 4951577"/>
                  <a:gd name="connsiteY1552" fmla="*/ 665652 h 5079006"/>
                  <a:gd name="connsiteX1553" fmla="*/ 3856808 w 4951577"/>
                  <a:gd name="connsiteY1553" fmla="*/ 666089 h 5079006"/>
                  <a:gd name="connsiteX1554" fmla="*/ 3856808 w 4951577"/>
                  <a:gd name="connsiteY1554" fmla="*/ 666089 h 5079006"/>
                  <a:gd name="connsiteX1555" fmla="*/ 3849326 w 4951577"/>
                  <a:gd name="connsiteY1555" fmla="*/ 660901 h 5079006"/>
                  <a:gd name="connsiteX1556" fmla="*/ 4158199 w 4951577"/>
                  <a:gd name="connsiteY1556" fmla="*/ 661247 h 5079006"/>
                  <a:gd name="connsiteX1557" fmla="*/ 4153375 w 4951577"/>
                  <a:gd name="connsiteY1557" fmla="*/ 651180 h 5079006"/>
                  <a:gd name="connsiteX1558" fmla="*/ 4153375 w 4951577"/>
                  <a:gd name="connsiteY1558" fmla="*/ 651180 h 5079006"/>
                  <a:gd name="connsiteX1559" fmla="*/ 4163369 w 4951577"/>
                  <a:gd name="connsiteY1559" fmla="*/ 646356 h 5079006"/>
                  <a:gd name="connsiteX1560" fmla="*/ 4163369 w 4951577"/>
                  <a:gd name="connsiteY1560" fmla="*/ 646356 h 5079006"/>
                  <a:gd name="connsiteX1561" fmla="*/ 4168211 w 4951577"/>
                  <a:gd name="connsiteY1561" fmla="*/ 656397 h 5079006"/>
                  <a:gd name="connsiteX1562" fmla="*/ 4168194 w 4951577"/>
                  <a:gd name="connsiteY1562" fmla="*/ 656441 h 5079006"/>
                  <a:gd name="connsiteX1563" fmla="*/ 4168194 w 4951577"/>
                  <a:gd name="connsiteY1563" fmla="*/ 656441 h 5079006"/>
                  <a:gd name="connsiteX1564" fmla="*/ 4160784 w 4951577"/>
                  <a:gd name="connsiteY1564" fmla="*/ 661684 h 5079006"/>
                  <a:gd name="connsiteX1565" fmla="*/ 4160784 w 4951577"/>
                  <a:gd name="connsiteY1565" fmla="*/ 661684 h 5079006"/>
                  <a:gd name="connsiteX1566" fmla="*/ 4158126 w 4951577"/>
                  <a:gd name="connsiteY1566" fmla="*/ 661247 h 5079006"/>
                  <a:gd name="connsiteX1567" fmla="*/ 662459 w 4951577"/>
                  <a:gd name="connsiteY1567" fmla="*/ 659426 h 5079006"/>
                  <a:gd name="connsiteX1568" fmla="*/ 656083 w 4951577"/>
                  <a:gd name="connsiteY1568" fmla="*/ 650344 h 5079006"/>
                  <a:gd name="connsiteX1569" fmla="*/ 656087 w 4951577"/>
                  <a:gd name="connsiteY1569" fmla="*/ 650324 h 5079006"/>
                  <a:gd name="connsiteX1570" fmla="*/ 656087 w 4951577"/>
                  <a:gd name="connsiteY1570" fmla="*/ 650324 h 5079006"/>
                  <a:gd name="connsiteX1571" fmla="*/ 665189 w 4951577"/>
                  <a:gd name="connsiteY1571" fmla="*/ 643953 h 5079006"/>
                  <a:gd name="connsiteX1572" fmla="*/ 665189 w 4951577"/>
                  <a:gd name="connsiteY1572" fmla="*/ 643953 h 5079006"/>
                  <a:gd name="connsiteX1573" fmla="*/ 671572 w 4951577"/>
                  <a:gd name="connsiteY1573" fmla="*/ 652999 h 5079006"/>
                  <a:gd name="connsiteX1574" fmla="*/ 671561 w 4951577"/>
                  <a:gd name="connsiteY1574" fmla="*/ 653055 h 5079006"/>
                  <a:gd name="connsiteX1575" fmla="*/ 671561 w 4951577"/>
                  <a:gd name="connsiteY1575" fmla="*/ 653055 h 5079006"/>
                  <a:gd name="connsiteX1576" fmla="*/ 663897 w 4951577"/>
                  <a:gd name="connsiteY1576" fmla="*/ 659518 h 5079006"/>
                  <a:gd name="connsiteX1577" fmla="*/ 663897 w 4951577"/>
                  <a:gd name="connsiteY1577" fmla="*/ 659518 h 5079006"/>
                  <a:gd name="connsiteX1578" fmla="*/ 662386 w 4951577"/>
                  <a:gd name="connsiteY1578" fmla="*/ 659445 h 5079006"/>
                  <a:gd name="connsiteX1579" fmla="*/ 3949159 w 4951577"/>
                  <a:gd name="connsiteY1579" fmla="*/ 634468 h 5079006"/>
                  <a:gd name="connsiteX1580" fmla="*/ 3955876 w 4951577"/>
                  <a:gd name="connsiteY1580" fmla="*/ 625585 h 5079006"/>
                  <a:gd name="connsiteX1581" fmla="*/ 3955876 w 4951577"/>
                  <a:gd name="connsiteY1581" fmla="*/ 625585 h 5079006"/>
                  <a:gd name="connsiteX1582" fmla="*/ 3964669 w 4951577"/>
                  <a:gd name="connsiteY1582" fmla="*/ 632302 h 5079006"/>
                  <a:gd name="connsiteX1583" fmla="*/ 3964669 w 4951577"/>
                  <a:gd name="connsiteY1583" fmla="*/ 632302 h 5079006"/>
                  <a:gd name="connsiteX1584" fmla="*/ 3957933 w 4951577"/>
                  <a:gd name="connsiteY1584" fmla="*/ 641186 h 5079006"/>
                  <a:gd name="connsiteX1585" fmla="*/ 3957933 w 4951577"/>
                  <a:gd name="connsiteY1585" fmla="*/ 641186 h 5079006"/>
                  <a:gd name="connsiteX1586" fmla="*/ 3956914 w 4951577"/>
                  <a:gd name="connsiteY1586" fmla="*/ 641277 h 5079006"/>
                  <a:gd name="connsiteX1587" fmla="*/ 3956914 w 4951577"/>
                  <a:gd name="connsiteY1587" fmla="*/ 641277 h 5079006"/>
                  <a:gd name="connsiteX1588" fmla="*/ 3949159 w 4951577"/>
                  <a:gd name="connsiteY1588" fmla="*/ 634468 h 5079006"/>
                  <a:gd name="connsiteX1589" fmla="*/ 4059277 w 4951577"/>
                  <a:gd name="connsiteY1589" fmla="*/ 639365 h 5079006"/>
                  <a:gd name="connsiteX1590" fmla="*/ 4059277 w 4951577"/>
                  <a:gd name="connsiteY1590" fmla="*/ 639365 h 5079006"/>
                  <a:gd name="connsiteX1591" fmla="*/ 4052195 w 4951577"/>
                  <a:gd name="connsiteY1591" fmla="*/ 630849 h 5079006"/>
                  <a:gd name="connsiteX1592" fmla="*/ 4052214 w 4951577"/>
                  <a:gd name="connsiteY1592" fmla="*/ 630755 h 5079006"/>
                  <a:gd name="connsiteX1593" fmla="*/ 4052214 w 4951577"/>
                  <a:gd name="connsiteY1593" fmla="*/ 630755 h 5079006"/>
                  <a:gd name="connsiteX1594" fmla="*/ 4060770 w 4951577"/>
                  <a:gd name="connsiteY1594" fmla="*/ 623686 h 5079006"/>
                  <a:gd name="connsiteX1595" fmla="*/ 4060824 w 4951577"/>
                  <a:gd name="connsiteY1595" fmla="*/ 623691 h 5079006"/>
                  <a:gd name="connsiteX1596" fmla="*/ 4060824 w 4951577"/>
                  <a:gd name="connsiteY1596" fmla="*/ 623691 h 5079006"/>
                  <a:gd name="connsiteX1597" fmla="*/ 4067815 w 4951577"/>
                  <a:gd name="connsiteY1597" fmla="*/ 632302 h 5079006"/>
                  <a:gd name="connsiteX1598" fmla="*/ 4067815 w 4951577"/>
                  <a:gd name="connsiteY1598" fmla="*/ 632302 h 5079006"/>
                  <a:gd name="connsiteX1599" fmla="*/ 4060060 w 4951577"/>
                  <a:gd name="connsiteY1599" fmla="*/ 639365 h 5079006"/>
                  <a:gd name="connsiteX1600" fmla="*/ 4059204 w 4951577"/>
                  <a:gd name="connsiteY1600" fmla="*/ 639365 h 5079006"/>
                  <a:gd name="connsiteX1601" fmla="*/ 3181301 w 4951577"/>
                  <a:gd name="connsiteY1601" fmla="*/ 616446 h 5079006"/>
                  <a:gd name="connsiteX1602" fmla="*/ 3181482 w 4951577"/>
                  <a:gd name="connsiteY1602" fmla="*/ 605429 h 5079006"/>
                  <a:gd name="connsiteX1603" fmla="*/ 3181574 w 4951577"/>
                  <a:gd name="connsiteY1603" fmla="*/ 605341 h 5079006"/>
                  <a:gd name="connsiteX1604" fmla="*/ 3181574 w 4951577"/>
                  <a:gd name="connsiteY1604" fmla="*/ 605341 h 5079006"/>
                  <a:gd name="connsiteX1605" fmla="*/ 3192460 w 4951577"/>
                  <a:gd name="connsiteY1605" fmla="*/ 605447 h 5079006"/>
                  <a:gd name="connsiteX1606" fmla="*/ 3192605 w 4951577"/>
                  <a:gd name="connsiteY1606" fmla="*/ 605596 h 5079006"/>
                  <a:gd name="connsiteX1607" fmla="*/ 3192605 w 4951577"/>
                  <a:gd name="connsiteY1607" fmla="*/ 605596 h 5079006"/>
                  <a:gd name="connsiteX1608" fmla="*/ 3192387 w 4951577"/>
                  <a:gd name="connsiteY1608" fmla="*/ 616665 h 5079006"/>
                  <a:gd name="connsiteX1609" fmla="*/ 3192332 w 4951577"/>
                  <a:gd name="connsiteY1609" fmla="*/ 616719 h 5079006"/>
                  <a:gd name="connsiteX1610" fmla="*/ 3192332 w 4951577"/>
                  <a:gd name="connsiteY1610" fmla="*/ 616719 h 5079006"/>
                  <a:gd name="connsiteX1611" fmla="*/ 3186871 w 4951577"/>
                  <a:gd name="connsiteY1611" fmla="*/ 618867 h 5079006"/>
                  <a:gd name="connsiteX1612" fmla="*/ 3186871 w 4951577"/>
                  <a:gd name="connsiteY1612" fmla="*/ 618867 h 5079006"/>
                  <a:gd name="connsiteX1613" fmla="*/ 3181246 w 4951577"/>
                  <a:gd name="connsiteY1613" fmla="*/ 616446 h 5079006"/>
                  <a:gd name="connsiteX1614" fmla="*/ 690475 w 4951577"/>
                  <a:gd name="connsiteY1614" fmla="*/ 560104 h 5079006"/>
                  <a:gd name="connsiteX1615" fmla="*/ 686363 w 4951577"/>
                  <a:gd name="connsiteY1615" fmla="*/ 550020 h 5079006"/>
                  <a:gd name="connsiteX1616" fmla="*/ 686434 w 4951577"/>
                  <a:gd name="connsiteY1616" fmla="*/ 549855 h 5079006"/>
                  <a:gd name="connsiteX1617" fmla="*/ 686434 w 4951577"/>
                  <a:gd name="connsiteY1617" fmla="*/ 549855 h 5079006"/>
                  <a:gd name="connsiteX1618" fmla="*/ 696748 w 4951577"/>
                  <a:gd name="connsiteY1618" fmla="*/ 545693 h 5079006"/>
                  <a:gd name="connsiteX1619" fmla="*/ 696774 w 4951577"/>
                  <a:gd name="connsiteY1619" fmla="*/ 545704 h 5079006"/>
                  <a:gd name="connsiteX1620" fmla="*/ 696774 w 4951577"/>
                  <a:gd name="connsiteY1620" fmla="*/ 545704 h 5079006"/>
                  <a:gd name="connsiteX1621" fmla="*/ 700815 w 4951577"/>
                  <a:gd name="connsiteY1621" fmla="*/ 556062 h 5079006"/>
                  <a:gd name="connsiteX1622" fmla="*/ 700815 w 4951577"/>
                  <a:gd name="connsiteY1622" fmla="*/ 556062 h 5079006"/>
                  <a:gd name="connsiteX1623" fmla="*/ 693533 w 4951577"/>
                  <a:gd name="connsiteY1623" fmla="*/ 560795 h 5079006"/>
                  <a:gd name="connsiteX1624" fmla="*/ 693533 w 4951577"/>
                  <a:gd name="connsiteY1624" fmla="*/ 560795 h 5079006"/>
                  <a:gd name="connsiteX1625" fmla="*/ 690475 w 4951577"/>
                  <a:gd name="connsiteY1625" fmla="*/ 560104 h 5079006"/>
                  <a:gd name="connsiteX1626" fmla="*/ 1753171 w 4951577"/>
                  <a:gd name="connsiteY1626" fmla="*/ 556845 h 5079006"/>
                  <a:gd name="connsiteX1627" fmla="*/ 1746107 w 4951577"/>
                  <a:gd name="connsiteY1627" fmla="*/ 548325 h 5079006"/>
                  <a:gd name="connsiteX1628" fmla="*/ 1746107 w 4951577"/>
                  <a:gd name="connsiteY1628" fmla="*/ 548325 h 5079006"/>
                  <a:gd name="connsiteX1629" fmla="*/ 1754609 w 4951577"/>
                  <a:gd name="connsiteY1629" fmla="*/ 541242 h 5079006"/>
                  <a:gd name="connsiteX1630" fmla="*/ 1754627 w 4951577"/>
                  <a:gd name="connsiteY1630" fmla="*/ 541244 h 5079006"/>
                  <a:gd name="connsiteX1631" fmla="*/ 1754627 w 4951577"/>
                  <a:gd name="connsiteY1631" fmla="*/ 541244 h 5079006"/>
                  <a:gd name="connsiteX1632" fmla="*/ 1761709 w 4951577"/>
                  <a:gd name="connsiteY1632" fmla="*/ 549658 h 5079006"/>
                  <a:gd name="connsiteX1633" fmla="*/ 1761690 w 4951577"/>
                  <a:gd name="connsiteY1633" fmla="*/ 549782 h 5079006"/>
                  <a:gd name="connsiteX1634" fmla="*/ 1761690 w 4951577"/>
                  <a:gd name="connsiteY1634" fmla="*/ 549782 h 5079006"/>
                  <a:gd name="connsiteX1635" fmla="*/ 1753935 w 4951577"/>
                  <a:gd name="connsiteY1635" fmla="*/ 556936 h 5079006"/>
                  <a:gd name="connsiteX1636" fmla="*/ 1753935 w 4951577"/>
                  <a:gd name="connsiteY1636" fmla="*/ 556936 h 5079006"/>
                  <a:gd name="connsiteX1637" fmla="*/ 1753171 w 4951577"/>
                  <a:gd name="connsiteY1637" fmla="*/ 556845 h 5079006"/>
                  <a:gd name="connsiteX1638" fmla="*/ 1849326 w 4951577"/>
                  <a:gd name="connsiteY1638" fmla="*/ 547889 h 5079006"/>
                  <a:gd name="connsiteX1639" fmla="*/ 1856043 w 4951577"/>
                  <a:gd name="connsiteY1639" fmla="*/ 539005 h 5079006"/>
                  <a:gd name="connsiteX1640" fmla="*/ 1856043 w 4951577"/>
                  <a:gd name="connsiteY1640" fmla="*/ 539005 h 5079006"/>
                  <a:gd name="connsiteX1641" fmla="*/ 1864836 w 4951577"/>
                  <a:gd name="connsiteY1641" fmla="*/ 545740 h 5079006"/>
                  <a:gd name="connsiteX1642" fmla="*/ 1864836 w 4951577"/>
                  <a:gd name="connsiteY1642" fmla="*/ 545740 h 5079006"/>
                  <a:gd name="connsiteX1643" fmla="*/ 1858119 w 4951577"/>
                  <a:gd name="connsiteY1643" fmla="*/ 554604 h 5079006"/>
                  <a:gd name="connsiteX1644" fmla="*/ 1858101 w 4951577"/>
                  <a:gd name="connsiteY1644" fmla="*/ 554606 h 5079006"/>
                  <a:gd name="connsiteX1645" fmla="*/ 1857081 w 4951577"/>
                  <a:gd name="connsiteY1645" fmla="*/ 554606 h 5079006"/>
                  <a:gd name="connsiteX1646" fmla="*/ 1849326 w 4951577"/>
                  <a:gd name="connsiteY1646" fmla="*/ 547961 h 5079006"/>
                  <a:gd name="connsiteX1647" fmla="*/ 3117931 w 4951577"/>
                  <a:gd name="connsiteY1647" fmla="*/ 532633 h 5079006"/>
                  <a:gd name="connsiteX1648" fmla="*/ 3120589 w 4951577"/>
                  <a:gd name="connsiteY1648" fmla="*/ 521913 h 5079006"/>
                  <a:gd name="connsiteX1649" fmla="*/ 3120680 w 4951577"/>
                  <a:gd name="connsiteY1649" fmla="*/ 521856 h 5079006"/>
                  <a:gd name="connsiteX1650" fmla="*/ 3120680 w 4951577"/>
                  <a:gd name="connsiteY1650" fmla="*/ 521856 h 5079006"/>
                  <a:gd name="connsiteX1651" fmla="*/ 3131366 w 4951577"/>
                  <a:gd name="connsiteY1651" fmla="*/ 524623 h 5079006"/>
                  <a:gd name="connsiteX1652" fmla="*/ 3131366 w 4951577"/>
                  <a:gd name="connsiteY1652" fmla="*/ 524623 h 5079006"/>
                  <a:gd name="connsiteX1653" fmla="*/ 3131366 w 4951577"/>
                  <a:gd name="connsiteY1653" fmla="*/ 524715 h 5079006"/>
                  <a:gd name="connsiteX1654" fmla="*/ 3131366 w 4951577"/>
                  <a:gd name="connsiteY1654" fmla="*/ 524715 h 5079006"/>
                  <a:gd name="connsiteX1655" fmla="*/ 3128672 w 4951577"/>
                  <a:gd name="connsiteY1655" fmla="*/ 535371 h 5079006"/>
                  <a:gd name="connsiteX1656" fmla="*/ 3128617 w 4951577"/>
                  <a:gd name="connsiteY1656" fmla="*/ 535400 h 5079006"/>
                  <a:gd name="connsiteX1657" fmla="*/ 3128617 w 4951577"/>
                  <a:gd name="connsiteY1657" fmla="*/ 535400 h 5079006"/>
                  <a:gd name="connsiteX1658" fmla="*/ 3124648 w 4951577"/>
                  <a:gd name="connsiteY1658" fmla="*/ 536511 h 5079006"/>
                  <a:gd name="connsiteX1659" fmla="*/ 3124648 w 4951577"/>
                  <a:gd name="connsiteY1659" fmla="*/ 536511 h 5079006"/>
                  <a:gd name="connsiteX1660" fmla="*/ 3117931 w 4951577"/>
                  <a:gd name="connsiteY1660" fmla="*/ 532706 h 5079006"/>
                  <a:gd name="connsiteX1661" fmla="*/ 1650462 w 4951577"/>
                  <a:gd name="connsiteY1661" fmla="*/ 535400 h 5079006"/>
                  <a:gd name="connsiteX1662" fmla="*/ 1645456 w 4951577"/>
                  <a:gd name="connsiteY1662" fmla="*/ 525559 h 5079006"/>
                  <a:gd name="connsiteX1663" fmla="*/ 1645474 w 4951577"/>
                  <a:gd name="connsiteY1663" fmla="*/ 525479 h 5079006"/>
                  <a:gd name="connsiteX1664" fmla="*/ 1645474 w 4951577"/>
                  <a:gd name="connsiteY1664" fmla="*/ 525479 h 5079006"/>
                  <a:gd name="connsiteX1665" fmla="*/ 1655286 w 4951577"/>
                  <a:gd name="connsiteY1665" fmla="*/ 520460 h 5079006"/>
                  <a:gd name="connsiteX1666" fmla="*/ 1655377 w 4951577"/>
                  <a:gd name="connsiteY1666" fmla="*/ 520491 h 5079006"/>
                  <a:gd name="connsiteX1667" fmla="*/ 1655377 w 4951577"/>
                  <a:gd name="connsiteY1667" fmla="*/ 520491 h 5079006"/>
                  <a:gd name="connsiteX1668" fmla="*/ 1660383 w 4951577"/>
                  <a:gd name="connsiteY1668" fmla="*/ 530394 h 5079006"/>
                  <a:gd name="connsiteX1669" fmla="*/ 1660383 w 4951577"/>
                  <a:gd name="connsiteY1669" fmla="*/ 530394 h 5079006"/>
                  <a:gd name="connsiteX1670" fmla="*/ 1652956 w 4951577"/>
                  <a:gd name="connsiteY1670" fmla="*/ 535856 h 5079006"/>
                  <a:gd name="connsiteX1671" fmla="*/ 1652956 w 4951577"/>
                  <a:gd name="connsiteY1671" fmla="*/ 535856 h 5079006"/>
                  <a:gd name="connsiteX1672" fmla="*/ 1650462 w 4951577"/>
                  <a:gd name="connsiteY1672" fmla="*/ 535473 h 5079006"/>
                  <a:gd name="connsiteX1673" fmla="*/ 1949686 w 4951577"/>
                  <a:gd name="connsiteY1673" fmla="*/ 524187 h 5079006"/>
                  <a:gd name="connsiteX1674" fmla="*/ 1954256 w 4951577"/>
                  <a:gd name="connsiteY1674" fmla="*/ 514120 h 5079006"/>
                  <a:gd name="connsiteX1675" fmla="*/ 1954256 w 4951577"/>
                  <a:gd name="connsiteY1675" fmla="*/ 514120 h 5079006"/>
                  <a:gd name="connsiteX1676" fmla="*/ 1964432 w 4951577"/>
                  <a:gd name="connsiteY1676" fmla="*/ 518671 h 5079006"/>
                  <a:gd name="connsiteX1677" fmla="*/ 1964432 w 4951577"/>
                  <a:gd name="connsiteY1677" fmla="*/ 518671 h 5079006"/>
                  <a:gd name="connsiteX1678" fmla="*/ 1959972 w 4951577"/>
                  <a:gd name="connsiteY1678" fmla="*/ 528716 h 5079006"/>
                  <a:gd name="connsiteX1679" fmla="*/ 1959863 w 4951577"/>
                  <a:gd name="connsiteY1679" fmla="*/ 528756 h 5079006"/>
                  <a:gd name="connsiteX1680" fmla="*/ 1959863 w 4951577"/>
                  <a:gd name="connsiteY1680" fmla="*/ 528756 h 5079006"/>
                  <a:gd name="connsiteX1681" fmla="*/ 1957114 w 4951577"/>
                  <a:gd name="connsiteY1681" fmla="*/ 529284 h 5079006"/>
                  <a:gd name="connsiteX1682" fmla="*/ 1957114 w 4951577"/>
                  <a:gd name="connsiteY1682" fmla="*/ 529284 h 5079006"/>
                  <a:gd name="connsiteX1683" fmla="*/ 1949686 w 4951577"/>
                  <a:gd name="connsiteY1683" fmla="*/ 524259 h 5079006"/>
                  <a:gd name="connsiteX1684" fmla="*/ 1555290 w 4951577"/>
                  <a:gd name="connsiteY1684" fmla="*/ 491310 h 5079006"/>
                  <a:gd name="connsiteX1685" fmla="*/ 1552650 w 4951577"/>
                  <a:gd name="connsiteY1685" fmla="*/ 480609 h 5079006"/>
                  <a:gd name="connsiteX1686" fmla="*/ 1552705 w 4951577"/>
                  <a:gd name="connsiteY1686" fmla="*/ 480533 h 5079006"/>
                  <a:gd name="connsiteX1687" fmla="*/ 1552705 w 4951577"/>
                  <a:gd name="connsiteY1687" fmla="*/ 480533 h 5079006"/>
                  <a:gd name="connsiteX1688" fmla="*/ 1563336 w 4951577"/>
                  <a:gd name="connsiteY1688" fmla="*/ 477862 h 5079006"/>
                  <a:gd name="connsiteX1689" fmla="*/ 1563482 w 4951577"/>
                  <a:gd name="connsiteY1689" fmla="*/ 477948 h 5079006"/>
                  <a:gd name="connsiteX1690" fmla="*/ 1563482 w 4951577"/>
                  <a:gd name="connsiteY1690" fmla="*/ 477948 h 5079006"/>
                  <a:gd name="connsiteX1691" fmla="*/ 1566067 w 4951577"/>
                  <a:gd name="connsiteY1691" fmla="*/ 488725 h 5079006"/>
                  <a:gd name="connsiteX1692" fmla="*/ 1566067 w 4951577"/>
                  <a:gd name="connsiteY1692" fmla="*/ 488725 h 5079006"/>
                  <a:gd name="connsiteX1693" fmla="*/ 1559350 w 4951577"/>
                  <a:gd name="connsiteY1693" fmla="*/ 492511 h 5079006"/>
                  <a:gd name="connsiteX1694" fmla="*/ 1559350 w 4951577"/>
                  <a:gd name="connsiteY1694" fmla="*/ 492511 h 5079006"/>
                  <a:gd name="connsiteX1695" fmla="*/ 1555290 w 4951577"/>
                  <a:gd name="connsiteY1695" fmla="*/ 491310 h 5079006"/>
                  <a:gd name="connsiteX1696" fmla="*/ 2042347 w 4951577"/>
                  <a:gd name="connsiteY1696" fmla="*/ 478730 h 5079006"/>
                  <a:gd name="connsiteX1697" fmla="*/ 2044440 w 4951577"/>
                  <a:gd name="connsiteY1697" fmla="*/ 467859 h 5079006"/>
                  <a:gd name="connsiteX1698" fmla="*/ 2044513 w 4951577"/>
                  <a:gd name="connsiteY1698" fmla="*/ 467808 h 5079006"/>
                  <a:gd name="connsiteX1699" fmla="*/ 2044513 w 4951577"/>
                  <a:gd name="connsiteY1699" fmla="*/ 467808 h 5079006"/>
                  <a:gd name="connsiteX1700" fmla="*/ 2055363 w 4951577"/>
                  <a:gd name="connsiteY1700" fmla="*/ 469852 h 5079006"/>
                  <a:gd name="connsiteX1701" fmla="*/ 2055435 w 4951577"/>
                  <a:gd name="connsiteY1701" fmla="*/ 469956 h 5079006"/>
                  <a:gd name="connsiteX1702" fmla="*/ 2055435 w 4951577"/>
                  <a:gd name="connsiteY1702" fmla="*/ 469956 h 5079006"/>
                  <a:gd name="connsiteX1703" fmla="*/ 2053287 w 4951577"/>
                  <a:gd name="connsiteY1703" fmla="*/ 480878 h 5079006"/>
                  <a:gd name="connsiteX1704" fmla="*/ 2053287 w 4951577"/>
                  <a:gd name="connsiteY1704" fmla="*/ 480878 h 5079006"/>
                  <a:gd name="connsiteX1705" fmla="*/ 2048973 w 4951577"/>
                  <a:gd name="connsiteY1705" fmla="*/ 482171 h 5079006"/>
                  <a:gd name="connsiteX1706" fmla="*/ 2048973 w 4951577"/>
                  <a:gd name="connsiteY1706" fmla="*/ 482171 h 5079006"/>
                  <a:gd name="connsiteX1707" fmla="*/ 2042310 w 4951577"/>
                  <a:gd name="connsiteY1707" fmla="*/ 478694 h 5079006"/>
                  <a:gd name="connsiteX1708" fmla="*/ 740828 w 4951577"/>
                  <a:gd name="connsiteY1708" fmla="*/ 470102 h 5079006"/>
                  <a:gd name="connsiteX1709" fmla="*/ 739164 w 4951577"/>
                  <a:gd name="connsiteY1709" fmla="*/ 459104 h 5079006"/>
                  <a:gd name="connsiteX1710" fmla="*/ 739190 w 4951577"/>
                  <a:gd name="connsiteY1710" fmla="*/ 459070 h 5079006"/>
                  <a:gd name="connsiteX1711" fmla="*/ 739190 w 4951577"/>
                  <a:gd name="connsiteY1711" fmla="*/ 459070 h 5079006"/>
                  <a:gd name="connsiteX1712" fmla="*/ 750040 w 4951577"/>
                  <a:gd name="connsiteY1712" fmla="*/ 457468 h 5079006"/>
                  <a:gd name="connsiteX1713" fmla="*/ 750112 w 4951577"/>
                  <a:gd name="connsiteY1713" fmla="*/ 457522 h 5079006"/>
                  <a:gd name="connsiteX1714" fmla="*/ 750112 w 4951577"/>
                  <a:gd name="connsiteY1714" fmla="*/ 457522 h 5079006"/>
                  <a:gd name="connsiteX1715" fmla="*/ 751816 w 4951577"/>
                  <a:gd name="connsiteY1715" fmla="*/ 468356 h 5079006"/>
                  <a:gd name="connsiteX1716" fmla="*/ 751751 w 4951577"/>
                  <a:gd name="connsiteY1716" fmla="*/ 468445 h 5079006"/>
                  <a:gd name="connsiteX1717" fmla="*/ 751751 w 4951577"/>
                  <a:gd name="connsiteY1717" fmla="*/ 468445 h 5079006"/>
                  <a:gd name="connsiteX1718" fmla="*/ 745470 w 4951577"/>
                  <a:gd name="connsiteY1718" fmla="*/ 471631 h 5079006"/>
                  <a:gd name="connsiteX1719" fmla="*/ 745470 w 4951577"/>
                  <a:gd name="connsiteY1719" fmla="*/ 471631 h 5079006"/>
                  <a:gd name="connsiteX1720" fmla="*/ 740792 w 4951577"/>
                  <a:gd name="connsiteY1720" fmla="*/ 470065 h 5079006"/>
                  <a:gd name="connsiteX1721" fmla="*/ 3075151 w 4951577"/>
                  <a:gd name="connsiteY1721" fmla="*/ 436842 h 5079006"/>
                  <a:gd name="connsiteX1722" fmla="*/ 3080285 w 4951577"/>
                  <a:gd name="connsiteY1722" fmla="*/ 427036 h 5079006"/>
                  <a:gd name="connsiteX1723" fmla="*/ 3080303 w 4951577"/>
                  <a:gd name="connsiteY1723" fmla="*/ 427030 h 5079006"/>
                  <a:gd name="connsiteX1724" fmla="*/ 3080303 w 4951577"/>
                  <a:gd name="connsiteY1724" fmla="*/ 427030 h 5079006"/>
                  <a:gd name="connsiteX1725" fmla="*/ 3090133 w 4951577"/>
                  <a:gd name="connsiteY1725" fmla="*/ 432273 h 5079006"/>
                  <a:gd name="connsiteX1726" fmla="*/ 3090133 w 4951577"/>
                  <a:gd name="connsiteY1726" fmla="*/ 432273 h 5079006"/>
                  <a:gd name="connsiteX1727" fmla="*/ 3085109 w 4951577"/>
                  <a:gd name="connsiteY1727" fmla="*/ 441967 h 5079006"/>
                  <a:gd name="connsiteX1728" fmla="*/ 3084963 w 4951577"/>
                  <a:gd name="connsiteY1728" fmla="*/ 442012 h 5079006"/>
                  <a:gd name="connsiteX1729" fmla="*/ 3084963 w 4951577"/>
                  <a:gd name="connsiteY1729" fmla="*/ 442012 h 5079006"/>
                  <a:gd name="connsiteX1730" fmla="*/ 3082633 w 4951577"/>
                  <a:gd name="connsiteY1730" fmla="*/ 442449 h 5079006"/>
                  <a:gd name="connsiteX1731" fmla="*/ 3082633 w 4951577"/>
                  <a:gd name="connsiteY1731" fmla="*/ 442449 h 5079006"/>
                  <a:gd name="connsiteX1732" fmla="*/ 3075115 w 4951577"/>
                  <a:gd name="connsiteY1732" fmla="*/ 436806 h 5079006"/>
                  <a:gd name="connsiteX1733" fmla="*/ 1469220 w 4951577"/>
                  <a:gd name="connsiteY1733" fmla="*/ 433201 h 5079006"/>
                  <a:gd name="connsiteX1734" fmla="*/ 1467236 w 4951577"/>
                  <a:gd name="connsiteY1734" fmla="*/ 422279 h 5079006"/>
                  <a:gd name="connsiteX1735" fmla="*/ 1467236 w 4951577"/>
                  <a:gd name="connsiteY1735" fmla="*/ 422279 h 5079006"/>
                  <a:gd name="connsiteX1736" fmla="*/ 1478031 w 4951577"/>
                  <a:gd name="connsiteY1736" fmla="*/ 420207 h 5079006"/>
                  <a:gd name="connsiteX1737" fmla="*/ 1478158 w 4951577"/>
                  <a:gd name="connsiteY1737" fmla="*/ 420294 h 5079006"/>
                  <a:gd name="connsiteX1738" fmla="*/ 1478158 w 4951577"/>
                  <a:gd name="connsiteY1738" fmla="*/ 420294 h 5079006"/>
                  <a:gd name="connsiteX1739" fmla="*/ 1480306 w 4951577"/>
                  <a:gd name="connsiteY1739" fmla="*/ 431075 h 5079006"/>
                  <a:gd name="connsiteX1740" fmla="*/ 1480215 w 4951577"/>
                  <a:gd name="connsiteY1740" fmla="*/ 431217 h 5079006"/>
                  <a:gd name="connsiteX1741" fmla="*/ 1480215 w 4951577"/>
                  <a:gd name="connsiteY1741" fmla="*/ 431217 h 5079006"/>
                  <a:gd name="connsiteX1742" fmla="*/ 1473753 w 4951577"/>
                  <a:gd name="connsiteY1742" fmla="*/ 434658 h 5079006"/>
                  <a:gd name="connsiteX1743" fmla="*/ 1473753 w 4951577"/>
                  <a:gd name="connsiteY1743" fmla="*/ 434658 h 5079006"/>
                  <a:gd name="connsiteX1744" fmla="*/ 1469183 w 4951577"/>
                  <a:gd name="connsiteY1744" fmla="*/ 433201 h 5079006"/>
                  <a:gd name="connsiteX1745" fmla="*/ 2122136 w 4951577"/>
                  <a:gd name="connsiteY1745" fmla="*/ 413377 h 5079006"/>
                  <a:gd name="connsiteX1746" fmla="*/ 2121699 w 4951577"/>
                  <a:gd name="connsiteY1746" fmla="*/ 402272 h 5079006"/>
                  <a:gd name="connsiteX1747" fmla="*/ 2121699 w 4951577"/>
                  <a:gd name="connsiteY1747" fmla="*/ 402272 h 5079006"/>
                  <a:gd name="connsiteX1748" fmla="*/ 2132731 w 4951577"/>
                  <a:gd name="connsiteY1748" fmla="*/ 401926 h 5079006"/>
                  <a:gd name="connsiteX1749" fmla="*/ 2132731 w 4951577"/>
                  <a:gd name="connsiteY1749" fmla="*/ 401926 h 5079006"/>
                  <a:gd name="connsiteX1750" fmla="*/ 2133168 w 4951577"/>
                  <a:gd name="connsiteY1750" fmla="*/ 413031 h 5079006"/>
                  <a:gd name="connsiteX1751" fmla="*/ 2133168 w 4951577"/>
                  <a:gd name="connsiteY1751" fmla="*/ 413031 h 5079006"/>
                  <a:gd name="connsiteX1752" fmla="*/ 2127397 w 4951577"/>
                  <a:gd name="connsiteY1752" fmla="*/ 415525 h 5079006"/>
                  <a:gd name="connsiteX1753" fmla="*/ 2127397 w 4951577"/>
                  <a:gd name="connsiteY1753" fmla="*/ 415525 h 5079006"/>
                  <a:gd name="connsiteX1754" fmla="*/ 2122100 w 4951577"/>
                  <a:gd name="connsiteY1754" fmla="*/ 413377 h 5079006"/>
                  <a:gd name="connsiteX1755" fmla="*/ 809895 w 4951577"/>
                  <a:gd name="connsiteY1755" fmla="*/ 393480 h 5079006"/>
                  <a:gd name="connsiteX1756" fmla="*/ 810678 w 4951577"/>
                  <a:gd name="connsiteY1756" fmla="*/ 382357 h 5079006"/>
                  <a:gd name="connsiteX1757" fmla="*/ 810678 w 4951577"/>
                  <a:gd name="connsiteY1757" fmla="*/ 382357 h 5079006"/>
                  <a:gd name="connsiteX1758" fmla="*/ 821783 w 4951577"/>
                  <a:gd name="connsiteY1758" fmla="*/ 383139 h 5079006"/>
                  <a:gd name="connsiteX1759" fmla="*/ 821783 w 4951577"/>
                  <a:gd name="connsiteY1759" fmla="*/ 383139 h 5079006"/>
                  <a:gd name="connsiteX1760" fmla="*/ 820927 w 4951577"/>
                  <a:gd name="connsiteY1760" fmla="*/ 394262 h 5079006"/>
                  <a:gd name="connsiteX1761" fmla="*/ 820927 w 4951577"/>
                  <a:gd name="connsiteY1761" fmla="*/ 394262 h 5079006"/>
                  <a:gd name="connsiteX1762" fmla="*/ 815757 w 4951577"/>
                  <a:gd name="connsiteY1762" fmla="*/ 396083 h 5079006"/>
                  <a:gd name="connsiteX1763" fmla="*/ 815757 w 4951577"/>
                  <a:gd name="connsiteY1763" fmla="*/ 396083 h 5079006"/>
                  <a:gd name="connsiteX1764" fmla="*/ 809895 w 4951577"/>
                  <a:gd name="connsiteY1764" fmla="*/ 393480 h 5079006"/>
                  <a:gd name="connsiteX1765" fmla="*/ 1383896 w 4951577"/>
                  <a:gd name="connsiteY1765" fmla="*/ 374802 h 5079006"/>
                  <a:gd name="connsiteX1766" fmla="*/ 1381821 w 4951577"/>
                  <a:gd name="connsiteY1766" fmla="*/ 363879 h 5079006"/>
                  <a:gd name="connsiteX1767" fmla="*/ 1381821 w 4951577"/>
                  <a:gd name="connsiteY1767" fmla="*/ 363879 h 5079006"/>
                  <a:gd name="connsiteX1768" fmla="*/ 1392743 w 4951577"/>
                  <a:gd name="connsiteY1768" fmla="*/ 361822 h 5079006"/>
                  <a:gd name="connsiteX1769" fmla="*/ 1392743 w 4951577"/>
                  <a:gd name="connsiteY1769" fmla="*/ 361822 h 5079006"/>
                  <a:gd name="connsiteX1770" fmla="*/ 1394728 w 4951577"/>
                  <a:gd name="connsiteY1770" fmla="*/ 372745 h 5079006"/>
                  <a:gd name="connsiteX1771" fmla="*/ 1394728 w 4951577"/>
                  <a:gd name="connsiteY1771" fmla="*/ 372745 h 5079006"/>
                  <a:gd name="connsiteX1772" fmla="*/ 1388265 w 4951577"/>
                  <a:gd name="connsiteY1772" fmla="*/ 376094 h 5079006"/>
                  <a:gd name="connsiteX1773" fmla="*/ 1388265 w 4951577"/>
                  <a:gd name="connsiteY1773" fmla="*/ 376094 h 5079006"/>
                  <a:gd name="connsiteX1774" fmla="*/ 1383896 w 4951577"/>
                  <a:gd name="connsiteY1774" fmla="*/ 374802 h 5079006"/>
                  <a:gd name="connsiteX1775" fmla="*/ 3044695 w 4951577"/>
                  <a:gd name="connsiteY1775" fmla="*/ 337920 h 5079006"/>
                  <a:gd name="connsiteX1776" fmla="*/ 3049938 w 4951577"/>
                  <a:gd name="connsiteY1776" fmla="*/ 328090 h 5079006"/>
                  <a:gd name="connsiteX1777" fmla="*/ 3049938 w 4951577"/>
                  <a:gd name="connsiteY1777" fmla="*/ 328090 h 5079006"/>
                  <a:gd name="connsiteX1778" fmla="*/ 3059768 w 4951577"/>
                  <a:gd name="connsiteY1778" fmla="*/ 333351 h 5079006"/>
                  <a:gd name="connsiteX1779" fmla="*/ 3059768 w 4951577"/>
                  <a:gd name="connsiteY1779" fmla="*/ 333351 h 5079006"/>
                  <a:gd name="connsiteX1780" fmla="*/ 3054507 w 4951577"/>
                  <a:gd name="connsiteY1780" fmla="*/ 343090 h 5079006"/>
                  <a:gd name="connsiteX1781" fmla="*/ 3054507 w 4951577"/>
                  <a:gd name="connsiteY1781" fmla="*/ 343090 h 5079006"/>
                  <a:gd name="connsiteX1782" fmla="*/ 3052195 w 4951577"/>
                  <a:gd name="connsiteY1782" fmla="*/ 343509 h 5079006"/>
                  <a:gd name="connsiteX1783" fmla="*/ 3052195 w 4951577"/>
                  <a:gd name="connsiteY1783" fmla="*/ 343509 h 5079006"/>
                  <a:gd name="connsiteX1784" fmla="*/ 3044695 w 4951577"/>
                  <a:gd name="connsiteY1784" fmla="*/ 337993 h 5079006"/>
                  <a:gd name="connsiteX1785" fmla="*/ 893981 w 4951577"/>
                  <a:gd name="connsiteY1785" fmla="*/ 333587 h 5079006"/>
                  <a:gd name="connsiteX1786" fmla="*/ 897185 w 4951577"/>
                  <a:gd name="connsiteY1786" fmla="*/ 322992 h 5079006"/>
                  <a:gd name="connsiteX1787" fmla="*/ 897185 w 4951577"/>
                  <a:gd name="connsiteY1787" fmla="*/ 322992 h 5079006"/>
                  <a:gd name="connsiteX1788" fmla="*/ 907780 w 4951577"/>
                  <a:gd name="connsiteY1788" fmla="*/ 326178 h 5079006"/>
                  <a:gd name="connsiteX1789" fmla="*/ 907780 w 4951577"/>
                  <a:gd name="connsiteY1789" fmla="*/ 326178 h 5079006"/>
                  <a:gd name="connsiteX1790" fmla="*/ 904618 w 4951577"/>
                  <a:gd name="connsiteY1790" fmla="*/ 336760 h 5079006"/>
                  <a:gd name="connsiteX1791" fmla="*/ 904594 w 4951577"/>
                  <a:gd name="connsiteY1791" fmla="*/ 336773 h 5079006"/>
                  <a:gd name="connsiteX1792" fmla="*/ 904594 w 4951577"/>
                  <a:gd name="connsiteY1792" fmla="*/ 336773 h 5079006"/>
                  <a:gd name="connsiteX1793" fmla="*/ 900953 w 4951577"/>
                  <a:gd name="connsiteY1793" fmla="*/ 337738 h 5079006"/>
                  <a:gd name="connsiteX1794" fmla="*/ 900953 w 4951577"/>
                  <a:gd name="connsiteY1794" fmla="*/ 337738 h 5079006"/>
                  <a:gd name="connsiteX1795" fmla="*/ 893981 w 4951577"/>
                  <a:gd name="connsiteY1795" fmla="*/ 333587 h 5079006"/>
                  <a:gd name="connsiteX1796" fmla="*/ 2185342 w 4951577"/>
                  <a:gd name="connsiteY1796" fmla="*/ 331767 h 5079006"/>
                  <a:gd name="connsiteX1797" fmla="*/ 2181646 w 4951577"/>
                  <a:gd name="connsiteY1797" fmla="*/ 321359 h 5079006"/>
                  <a:gd name="connsiteX1798" fmla="*/ 2181701 w 4951577"/>
                  <a:gd name="connsiteY1798" fmla="*/ 321245 h 5079006"/>
                  <a:gd name="connsiteX1799" fmla="*/ 2181701 w 4951577"/>
                  <a:gd name="connsiteY1799" fmla="*/ 321245 h 5079006"/>
                  <a:gd name="connsiteX1800" fmla="*/ 2192114 w 4951577"/>
                  <a:gd name="connsiteY1800" fmla="*/ 317604 h 5079006"/>
                  <a:gd name="connsiteX1801" fmla="*/ 2192114 w 4951577"/>
                  <a:gd name="connsiteY1801" fmla="*/ 317604 h 5079006"/>
                  <a:gd name="connsiteX1802" fmla="*/ 2195773 w 4951577"/>
                  <a:gd name="connsiteY1802" fmla="*/ 328080 h 5079006"/>
                  <a:gd name="connsiteX1803" fmla="*/ 2195755 w 4951577"/>
                  <a:gd name="connsiteY1803" fmla="*/ 328108 h 5079006"/>
                  <a:gd name="connsiteX1804" fmla="*/ 2195755 w 4951577"/>
                  <a:gd name="connsiteY1804" fmla="*/ 328108 h 5079006"/>
                  <a:gd name="connsiteX1805" fmla="*/ 2188691 w 4951577"/>
                  <a:gd name="connsiteY1805" fmla="*/ 332604 h 5079006"/>
                  <a:gd name="connsiteX1806" fmla="*/ 2188691 w 4951577"/>
                  <a:gd name="connsiteY1806" fmla="*/ 332604 h 5079006"/>
                  <a:gd name="connsiteX1807" fmla="*/ 2185342 w 4951577"/>
                  <a:gd name="connsiteY1807" fmla="*/ 331785 h 5079006"/>
                  <a:gd name="connsiteX1808" fmla="*/ 1296097 w 4951577"/>
                  <a:gd name="connsiteY1808" fmla="*/ 322974 h 5079006"/>
                  <a:gd name="connsiteX1809" fmla="*/ 1292219 w 4951577"/>
                  <a:gd name="connsiteY1809" fmla="*/ 312634 h 5079006"/>
                  <a:gd name="connsiteX1810" fmla="*/ 1292219 w 4951577"/>
                  <a:gd name="connsiteY1810" fmla="*/ 312634 h 5079006"/>
                  <a:gd name="connsiteX1811" fmla="*/ 1302614 w 4951577"/>
                  <a:gd name="connsiteY1811" fmla="*/ 308737 h 5079006"/>
                  <a:gd name="connsiteX1812" fmla="*/ 1302650 w 4951577"/>
                  <a:gd name="connsiteY1812" fmla="*/ 308757 h 5079006"/>
                  <a:gd name="connsiteX1813" fmla="*/ 1302650 w 4951577"/>
                  <a:gd name="connsiteY1813" fmla="*/ 308757 h 5079006"/>
                  <a:gd name="connsiteX1814" fmla="*/ 1306528 w 4951577"/>
                  <a:gd name="connsiteY1814" fmla="*/ 319155 h 5079006"/>
                  <a:gd name="connsiteX1815" fmla="*/ 1306509 w 4951577"/>
                  <a:gd name="connsiteY1815" fmla="*/ 319188 h 5079006"/>
                  <a:gd name="connsiteX1816" fmla="*/ 1306509 w 4951577"/>
                  <a:gd name="connsiteY1816" fmla="*/ 319188 h 5079006"/>
                  <a:gd name="connsiteX1817" fmla="*/ 1299373 w 4951577"/>
                  <a:gd name="connsiteY1817" fmla="*/ 323757 h 5079006"/>
                  <a:gd name="connsiteX1818" fmla="*/ 1299373 w 4951577"/>
                  <a:gd name="connsiteY1818" fmla="*/ 323757 h 5079006"/>
                  <a:gd name="connsiteX1819" fmla="*/ 1296097 w 4951577"/>
                  <a:gd name="connsiteY1819" fmla="*/ 322992 h 5079006"/>
                  <a:gd name="connsiteX1820" fmla="*/ 989026 w 4951577"/>
                  <a:gd name="connsiteY1820" fmla="*/ 293538 h 5079006"/>
                  <a:gd name="connsiteX1821" fmla="*/ 994487 w 4951577"/>
                  <a:gd name="connsiteY1821" fmla="*/ 283962 h 5079006"/>
                  <a:gd name="connsiteX1822" fmla="*/ 994487 w 4951577"/>
                  <a:gd name="connsiteY1822" fmla="*/ 283962 h 5079006"/>
                  <a:gd name="connsiteX1823" fmla="*/ 1004136 w 4951577"/>
                  <a:gd name="connsiteY1823" fmla="*/ 289424 h 5079006"/>
                  <a:gd name="connsiteX1824" fmla="*/ 1004136 w 4951577"/>
                  <a:gd name="connsiteY1824" fmla="*/ 289424 h 5079006"/>
                  <a:gd name="connsiteX1825" fmla="*/ 998674 w 4951577"/>
                  <a:gd name="connsiteY1825" fmla="*/ 299072 h 5079006"/>
                  <a:gd name="connsiteX1826" fmla="*/ 998674 w 4951577"/>
                  <a:gd name="connsiteY1826" fmla="*/ 299072 h 5079006"/>
                  <a:gd name="connsiteX1827" fmla="*/ 996599 w 4951577"/>
                  <a:gd name="connsiteY1827" fmla="*/ 299345 h 5079006"/>
                  <a:gd name="connsiteX1828" fmla="*/ 996599 w 4951577"/>
                  <a:gd name="connsiteY1828" fmla="*/ 299345 h 5079006"/>
                  <a:gd name="connsiteX1829" fmla="*/ 989026 w 4951577"/>
                  <a:gd name="connsiteY1829" fmla="*/ 293538 h 5079006"/>
                  <a:gd name="connsiteX1830" fmla="*/ 1199759 w 4951577"/>
                  <a:gd name="connsiteY1830" fmla="*/ 291553 h 5079006"/>
                  <a:gd name="connsiteX1831" fmla="*/ 1199759 w 4951577"/>
                  <a:gd name="connsiteY1831" fmla="*/ 291553 h 5079006"/>
                  <a:gd name="connsiteX1832" fmla="*/ 1193643 w 4951577"/>
                  <a:gd name="connsiteY1832" fmla="*/ 282328 h 5079006"/>
                  <a:gd name="connsiteX1833" fmla="*/ 1193643 w 4951577"/>
                  <a:gd name="connsiteY1833" fmla="*/ 282324 h 5079006"/>
                  <a:gd name="connsiteX1834" fmla="*/ 1193643 w 4951577"/>
                  <a:gd name="connsiteY1834" fmla="*/ 282324 h 5079006"/>
                  <a:gd name="connsiteX1835" fmla="*/ 1202836 w 4951577"/>
                  <a:gd name="connsiteY1835" fmla="*/ 276200 h 5079006"/>
                  <a:gd name="connsiteX1836" fmla="*/ 1202872 w 4951577"/>
                  <a:gd name="connsiteY1836" fmla="*/ 276207 h 5079006"/>
                  <a:gd name="connsiteX1837" fmla="*/ 1202872 w 4951577"/>
                  <a:gd name="connsiteY1837" fmla="*/ 276207 h 5079006"/>
                  <a:gd name="connsiteX1838" fmla="*/ 1208989 w 4951577"/>
                  <a:gd name="connsiteY1838" fmla="*/ 285419 h 5079006"/>
                  <a:gd name="connsiteX1839" fmla="*/ 1208989 w 4951577"/>
                  <a:gd name="connsiteY1839" fmla="*/ 285419 h 5079006"/>
                  <a:gd name="connsiteX1840" fmla="*/ 1201325 w 4951577"/>
                  <a:gd name="connsiteY1840" fmla="*/ 291717 h 5079006"/>
                  <a:gd name="connsiteX1841" fmla="*/ 1201325 w 4951577"/>
                  <a:gd name="connsiteY1841" fmla="*/ 291717 h 5079006"/>
                  <a:gd name="connsiteX1842" fmla="*/ 1199759 w 4951577"/>
                  <a:gd name="connsiteY1842" fmla="*/ 291553 h 5079006"/>
                  <a:gd name="connsiteX1843" fmla="*/ 1090697 w 4951577"/>
                  <a:gd name="connsiteY1843" fmla="*/ 275861 h 5079006"/>
                  <a:gd name="connsiteX1844" fmla="*/ 1098179 w 4951577"/>
                  <a:gd name="connsiteY1844" fmla="*/ 267760 h 5079006"/>
                  <a:gd name="connsiteX1845" fmla="*/ 1098179 w 4951577"/>
                  <a:gd name="connsiteY1845" fmla="*/ 267760 h 5079006"/>
                  <a:gd name="connsiteX1846" fmla="*/ 1106371 w 4951577"/>
                  <a:gd name="connsiteY1846" fmla="*/ 275250 h 5079006"/>
                  <a:gd name="connsiteX1847" fmla="*/ 1106371 w 4951577"/>
                  <a:gd name="connsiteY1847" fmla="*/ 275352 h 5079006"/>
                  <a:gd name="connsiteX1848" fmla="*/ 1106371 w 4951577"/>
                  <a:gd name="connsiteY1848" fmla="*/ 275352 h 5079006"/>
                  <a:gd name="connsiteX1849" fmla="*/ 1098798 w 4951577"/>
                  <a:gd name="connsiteY1849" fmla="*/ 283453 h 5079006"/>
                  <a:gd name="connsiteX1850" fmla="*/ 1098525 w 4951577"/>
                  <a:gd name="connsiteY1850" fmla="*/ 283453 h 5079006"/>
                  <a:gd name="connsiteX1851" fmla="*/ 1090697 w 4951577"/>
                  <a:gd name="connsiteY1851" fmla="*/ 275861 h 5079006"/>
                  <a:gd name="connsiteX1852" fmla="*/ 3003681 w 4951577"/>
                  <a:gd name="connsiteY1852" fmla="*/ 245369 h 5079006"/>
                  <a:gd name="connsiteX1853" fmla="*/ 3003681 w 4951577"/>
                  <a:gd name="connsiteY1853" fmla="*/ 245369 h 5079006"/>
                  <a:gd name="connsiteX1854" fmla="*/ 3006521 w 4951577"/>
                  <a:gd name="connsiteY1854" fmla="*/ 234592 h 5079006"/>
                  <a:gd name="connsiteX1855" fmla="*/ 3006521 w 4951577"/>
                  <a:gd name="connsiteY1855" fmla="*/ 234592 h 5079006"/>
                  <a:gd name="connsiteX1856" fmla="*/ 3017279 w 4951577"/>
                  <a:gd name="connsiteY1856" fmla="*/ 237416 h 5079006"/>
                  <a:gd name="connsiteX1857" fmla="*/ 3017298 w 4951577"/>
                  <a:gd name="connsiteY1857" fmla="*/ 237450 h 5079006"/>
                  <a:gd name="connsiteX1858" fmla="*/ 3017298 w 4951577"/>
                  <a:gd name="connsiteY1858" fmla="*/ 237450 h 5079006"/>
                  <a:gd name="connsiteX1859" fmla="*/ 3014512 w 4951577"/>
                  <a:gd name="connsiteY1859" fmla="*/ 248085 h 5079006"/>
                  <a:gd name="connsiteX1860" fmla="*/ 3014458 w 4951577"/>
                  <a:gd name="connsiteY1860" fmla="*/ 248118 h 5079006"/>
                  <a:gd name="connsiteX1861" fmla="*/ 3014458 w 4951577"/>
                  <a:gd name="connsiteY1861" fmla="*/ 248118 h 5079006"/>
                  <a:gd name="connsiteX1862" fmla="*/ 3010489 w 4951577"/>
                  <a:gd name="connsiteY1862" fmla="*/ 249247 h 5079006"/>
                  <a:gd name="connsiteX1863" fmla="*/ 3010489 w 4951577"/>
                  <a:gd name="connsiteY1863" fmla="*/ 249247 h 5079006"/>
                  <a:gd name="connsiteX1864" fmla="*/ 3003681 w 4951577"/>
                  <a:gd name="connsiteY1864" fmla="*/ 245369 h 5079006"/>
                  <a:gd name="connsiteX1865" fmla="*/ 2230324 w 4951577"/>
                  <a:gd name="connsiteY1865" fmla="*/ 238725 h 5079006"/>
                  <a:gd name="connsiteX1866" fmla="*/ 2227721 w 4951577"/>
                  <a:gd name="connsiteY1866" fmla="*/ 227937 h 5079006"/>
                  <a:gd name="connsiteX1867" fmla="*/ 2227812 w 4951577"/>
                  <a:gd name="connsiteY1867" fmla="*/ 227802 h 5079006"/>
                  <a:gd name="connsiteX1868" fmla="*/ 2227812 w 4951577"/>
                  <a:gd name="connsiteY1868" fmla="*/ 227802 h 5079006"/>
                  <a:gd name="connsiteX1869" fmla="*/ 2238444 w 4951577"/>
                  <a:gd name="connsiteY1869" fmla="*/ 225217 h 5079006"/>
                  <a:gd name="connsiteX1870" fmla="*/ 2238589 w 4951577"/>
                  <a:gd name="connsiteY1870" fmla="*/ 225308 h 5079006"/>
                  <a:gd name="connsiteX1871" fmla="*/ 2238589 w 4951577"/>
                  <a:gd name="connsiteY1871" fmla="*/ 225308 h 5079006"/>
                  <a:gd name="connsiteX1872" fmla="*/ 2241156 w 4951577"/>
                  <a:gd name="connsiteY1872" fmla="*/ 235943 h 5079006"/>
                  <a:gd name="connsiteX1873" fmla="*/ 2241083 w 4951577"/>
                  <a:gd name="connsiteY1873" fmla="*/ 236067 h 5079006"/>
                  <a:gd name="connsiteX1874" fmla="*/ 2241083 w 4951577"/>
                  <a:gd name="connsiteY1874" fmla="*/ 236067 h 5079006"/>
                  <a:gd name="connsiteX1875" fmla="*/ 2234457 w 4951577"/>
                  <a:gd name="connsiteY1875" fmla="*/ 239708 h 5079006"/>
                  <a:gd name="connsiteX1876" fmla="*/ 2234457 w 4951577"/>
                  <a:gd name="connsiteY1876" fmla="*/ 239708 h 5079006"/>
                  <a:gd name="connsiteX1877" fmla="*/ 2230324 w 4951577"/>
                  <a:gd name="connsiteY1877" fmla="*/ 238725 h 5079006"/>
                  <a:gd name="connsiteX1878" fmla="*/ 2942769 w 4951577"/>
                  <a:gd name="connsiteY1878" fmla="*/ 164378 h 5079006"/>
                  <a:gd name="connsiteX1879" fmla="*/ 2942769 w 4951577"/>
                  <a:gd name="connsiteY1879" fmla="*/ 164378 h 5079006"/>
                  <a:gd name="connsiteX1880" fmla="*/ 2943115 w 4951577"/>
                  <a:gd name="connsiteY1880" fmla="*/ 153255 h 5079006"/>
                  <a:gd name="connsiteX1881" fmla="*/ 2943115 w 4951577"/>
                  <a:gd name="connsiteY1881" fmla="*/ 153255 h 5079006"/>
                  <a:gd name="connsiteX1882" fmla="*/ 2954129 w 4951577"/>
                  <a:gd name="connsiteY1882" fmla="*/ 153512 h 5079006"/>
                  <a:gd name="connsiteX1883" fmla="*/ 2954147 w 4951577"/>
                  <a:gd name="connsiteY1883" fmla="*/ 153528 h 5079006"/>
                  <a:gd name="connsiteX1884" fmla="*/ 2954147 w 4951577"/>
                  <a:gd name="connsiteY1884" fmla="*/ 153528 h 5079006"/>
                  <a:gd name="connsiteX1885" fmla="*/ 2953965 w 4951577"/>
                  <a:gd name="connsiteY1885" fmla="*/ 164546 h 5079006"/>
                  <a:gd name="connsiteX1886" fmla="*/ 2953874 w 4951577"/>
                  <a:gd name="connsiteY1886" fmla="*/ 164633 h 5079006"/>
                  <a:gd name="connsiteX1887" fmla="*/ 2953874 w 4951577"/>
                  <a:gd name="connsiteY1887" fmla="*/ 164633 h 5079006"/>
                  <a:gd name="connsiteX1888" fmla="*/ 2948412 w 4951577"/>
                  <a:gd name="connsiteY1888" fmla="*/ 166799 h 5079006"/>
                  <a:gd name="connsiteX1889" fmla="*/ 2948412 w 4951577"/>
                  <a:gd name="connsiteY1889" fmla="*/ 166799 h 5079006"/>
                  <a:gd name="connsiteX1890" fmla="*/ 2942769 w 4951577"/>
                  <a:gd name="connsiteY1890" fmla="*/ 164378 h 5079006"/>
                  <a:gd name="connsiteX1891" fmla="*/ 2292693 w 4951577"/>
                  <a:gd name="connsiteY1891" fmla="*/ 156532 h 5079006"/>
                  <a:gd name="connsiteX1892" fmla="*/ 2292693 w 4951577"/>
                  <a:gd name="connsiteY1892" fmla="*/ 145427 h 5079006"/>
                  <a:gd name="connsiteX1893" fmla="*/ 2292693 w 4951577"/>
                  <a:gd name="connsiteY1893" fmla="*/ 145427 h 5079006"/>
                  <a:gd name="connsiteX1894" fmla="*/ 2303815 w 4951577"/>
                  <a:gd name="connsiteY1894" fmla="*/ 145335 h 5079006"/>
                  <a:gd name="connsiteX1895" fmla="*/ 2303815 w 4951577"/>
                  <a:gd name="connsiteY1895" fmla="*/ 145336 h 5079006"/>
                  <a:gd name="connsiteX1896" fmla="*/ 2303815 w 4951577"/>
                  <a:gd name="connsiteY1896" fmla="*/ 145336 h 5079006"/>
                  <a:gd name="connsiteX1897" fmla="*/ 2303815 w 4951577"/>
                  <a:gd name="connsiteY1897" fmla="*/ 156441 h 5079006"/>
                  <a:gd name="connsiteX1898" fmla="*/ 2303815 w 4951577"/>
                  <a:gd name="connsiteY1898" fmla="*/ 156441 h 5079006"/>
                  <a:gd name="connsiteX1899" fmla="*/ 2298208 w 4951577"/>
                  <a:gd name="connsiteY1899" fmla="*/ 158789 h 5079006"/>
                  <a:gd name="connsiteX1900" fmla="*/ 2298208 w 4951577"/>
                  <a:gd name="connsiteY1900" fmla="*/ 158789 h 5079006"/>
                  <a:gd name="connsiteX1901" fmla="*/ 2292693 w 4951577"/>
                  <a:gd name="connsiteY1901" fmla="*/ 156532 h 5079006"/>
                  <a:gd name="connsiteX1902" fmla="*/ 2864800 w 4951577"/>
                  <a:gd name="connsiteY1902" fmla="*/ 99680 h 5079006"/>
                  <a:gd name="connsiteX1903" fmla="*/ 2862451 w 4951577"/>
                  <a:gd name="connsiteY1903" fmla="*/ 88783 h 5079006"/>
                  <a:gd name="connsiteX1904" fmla="*/ 2862470 w 4951577"/>
                  <a:gd name="connsiteY1904" fmla="*/ 88757 h 5079006"/>
                  <a:gd name="connsiteX1905" fmla="*/ 2862470 w 4951577"/>
                  <a:gd name="connsiteY1905" fmla="*/ 88757 h 5079006"/>
                  <a:gd name="connsiteX1906" fmla="*/ 2873393 w 4951577"/>
                  <a:gd name="connsiteY1906" fmla="*/ 86427 h 5079006"/>
                  <a:gd name="connsiteX1907" fmla="*/ 2873393 w 4951577"/>
                  <a:gd name="connsiteY1907" fmla="*/ 86427 h 5079006"/>
                  <a:gd name="connsiteX1908" fmla="*/ 2873393 w 4951577"/>
                  <a:gd name="connsiteY1908" fmla="*/ 86518 h 5079006"/>
                  <a:gd name="connsiteX1909" fmla="*/ 2873393 w 4951577"/>
                  <a:gd name="connsiteY1909" fmla="*/ 86518 h 5079006"/>
                  <a:gd name="connsiteX1910" fmla="*/ 2875722 w 4951577"/>
                  <a:gd name="connsiteY1910" fmla="*/ 97295 h 5079006"/>
                  <a:gd name="connsiteX1911" fmla="*/ 2875722 w 4951577"/>
                  <a:gd name="connsiteY1911" fmla="*/ 97295 h 5079006"/>
                  <a:gd name="connsiteX1912" fmla="*/ 2869078 w 4951577"/>
                  <a:gd name="connsiteY1912" fmla="*/ 100936 h 5079006"/>
                  <a:gd name="connsiteX1913" fmla="*/ 2869078 w 4951577"/>
                  <a:gd name="connsiteY1913" fmla="*/ 100936 h 5079006"/>
                  <a:gd name="connsiteX1914" fmla="*/ 2864800 w 4951577"/>
                  <a:gd name="connsiteY1914" fmla="*/ 99680 h 5079006"/>
                  <a:gd name="connsiteX1915" fmla="*/ 2372136 w 4951577"/>
                  <a:gd name="connsiteY1915" fmla="*/ 90705 h 5079006"/>
                  <a:gd name="connsiteX1916" fmla="*/ 2374721 w 4951577"/>
                  <a:gd name="connsiteY1916" fmla="*/ 79783 h 5079006"/>
                  <a:gd name="connsiteX1917" fmla="*/ 2374721 w 4951577"/>
                  <a:gd name="connsiteY1917" fmla="*/ 79783 h 5079006"/>
                  <a:gd name="connsiteX1918" fmla="*/ 2385480 w 4951577"/>
                  <a:gd name="connsiteY1918" fmla="*/ 82368 h 5079006"/>
                  <a:gd name="connsiteX1919" fmla="*/ 2385480 w 4951577"/>
                  <a:gd name="connsiteY1919" fmla="*/ 82368 h 5079006"/>
                  <a:gd name="connsiteX1920" fmla="*/ 2383095 w 4951577"/>
                  <a:gd name="connsiteY1920" fmla="*/ 93074 h 5079006"/>
                  <a:gd name="connsiteX1921" fmla="*/ 2382986 w 4951577"/>
                  <a:gd name="connsiteY1921" fmla="*/ 93145 h 5079006"/>
                  <a:gd name="connsiteX1922" fmla="*/ 2382986 w 4951577"/>
                  <a:gd name="connsiteY1922" fmla="*/ 93145 h 5079006"/>
                  <a:gd name="connsiteX1923" fmla="*/ 2378854 w 4951577"/>
                  <a:gd name="connsiteY1923" fmla="*/ 94346 h 5079006"/>
                  <a:gd name="connsiteX1924" fmla="*/ 2378854 w 4951577"/>
                  <a:gd name="connsiteY1924" fmla="*/ 94346 h 5079006"/>
                  <a:gd name="connsiteX1925" fmla="*/ 2372136 w 4951577"/>
                  <a:gd name="connsiteY1925" fmla="*/ 90705 h 5079006"/>
                  <a:gd name="connsiteX1926" fmla="*/ 2773979 w 4951577"/>
                  <a:gd name="connsiteY1926" fmla="*/ 54606 h 5079006"/>
                  <a:gd name="connsiteX1927" fmla="*/ 2773979 w 4951577"/>
                  <a:gd name="connsiteY1927" fmla="*/ 54606 h 5079006"/>
                  <a:gd name="connsiteX1928" fmla="*/ 2769264 w 4951577"/>
                  <a:gd name="connsiteY1928" fmla="*/ 44701 h 5079006"/>
                  <a:gd name="connsiteX1929" fmla="*/ 2769337 w 4951577"/>
                  <a:gd name="connsiteY1929" fmla="*/ 44521 h 5079006"/>
                  <a:gd name="connsiteX1930" fmla="*/ 2769337 w 4951577"/>
                  <a:gd name="connsiteY1930" fmla="*/ 44521 h 5079006"/>
                  <a:gd name="connsiteX1931" fmla="*/ 2779294 w 4951577"/>
                  <a:gd name="connsiteY1931" fmla="*/ 39866 h 5079006"/>
                  <a:gd name="connsiteX1932" fmla="*/ 2779331 w 4951577"/>
                  <a:gd name="connsiteY1932" fmla="*/ 39879 h 5079006"/>
                  <a:gd name="connsiteX1933" fmla="*/ 2779331 w 4951577"/>
                  <a:gd name="connsiteY1933" fmla="*/ 39879 h 5079006"/>
                  <a:gd name="connsiteX1934" fmla="*/ 2784064 w 4951577"/>
                  <a:gd name="connsiteY1934" fmla="*/ 49873 h 5079006"/>
                  <a:gd name="connsiteX1935" fmla="*/ 2784064 w 4951577"/>
                  <a:gd name="connsiteY1935" fmla="*/ 49873 h 5079006"/>
                  <a:gd name="connsiteX1936" fmla="*/ 2776655 w 4951577"/>
                  <a:gd name="connsiteY1936" fmla="*/ 55134 h 5079006"/>
                  <a:gd name="connsiteX1937" fmla="*/ 2776655 w 4951577"/>
                  <a:gd name="connsiteY1937" fmla="*/ 55134 h 5079006"/>
                  <a:gd name="connsiteX1938" fmla="*/ 2773979 w 4951577"/>
                  <a:gd name="connsiteY1938" fmla="*/ 54606 h 5079006"/>
                  <a:gd name="connsiteX1939" fmla="*/ 2464833 w 4951577"/>
                  <a:gd name="connsiteY1939" fmla="*/ 45304 h 5079006"/>
                  <a:gd name="connsiteX1940" fmla="*/ 2469657 w 4951577"/>
                  <a:gd name="connsiteY1940" fmla="*/ 35430 h 5079006"/>
                  <a:gd name="connsiteX1941" fmla="*/ 2469748 w 4951577"/>
                  <a:gd name="connsiteY1941" fmla="*/ 35400 h 5079006"/>
                  <a:gd name="connsiteX1942" fmla="*/ 2469748 w 4951577"/>
                  <a:gd name="connsiteY1942" fmla="*/ 35400 h 5079006"/>
                  <a:gd name="connsiteX1943" fmla="*/ 2479651 w 4951577"/>
                  <a:gd name="connsiteY1943" fmla="*/ 40350 h 5079006"/>
                  <a:gd name="connsiteX1944" fmla="*/ 2479669 w 4951577"/>
                  <a:gd name="connsiteY1944" fmla="*/ 40407 h 5079006"/>
                  <a:gd name="connsiteX1945" fmla="*/ 2479669 w 4951577"/>
                  <a:gd name="connsiteY1945" fmla="*/ 40407 h 5079006"/>
                  <a:gd name="connsiteX1946" fmla="*/ 2474772 w 4951577"/>
                  <a:gd name="connsiteY1946" fmla="*/ 50304 h 5079006"/>
                  <a:gd name="connsiteX1947" fmla="*/ 2474754 w 4951577"/>
                  <a:gd name="connsiteY1947" fmla="*/ 50310 h 5079006"/>
                  <a:gd name="connsiteX1948" fmla="*/ 2474754 w 4951577"/>
                  <a:gd name="connsiteY1948" fmla="*/ 50310 h 5079006"/>
                  <a:gd name="connsiteX1949" fmla="*/ 2472260 w 4951577"/>
                  <a:gd name="connsiteY1949" fmla="*/ 50656 h 5079006"/>
                  <a:gd name="connsiteX1950" fmla="*/ 2472260 w 4951577"/>
                  <a:gd name="connsiteY1950" fmla="*/ 50656 h 5079006"/>
                  <a:gd name="connsiteX1951" fmla="*/ 2464833 w 4951577"/>
                  <a:gd name="connsiteY1951" fmla="*/ 45304 h 5079006"/>
                  <a:gd name="connsiteX1952" fmla="*/ 2675420 w 4951577"/>
                  <a:gd name="connsiteY1952" fmla="*/ 30922 h 5079006"/>
                  <a:gd name="connsiteX1953" fmla="*/ 2675420 w 4951577"/>
                  <a:gd name="connsiteY1953" fmla="*/ 30922 h 5079006"/>
                  <a:gd name="connsiteX1954" fmla="*/ 2668612 w 4951577"/>
                  <a:gd name="connsiteY1954" fmla="*/ 22164 h 5079006"/>
                  <a:gd name="connsiteX1955" fmla="*/ 2668612 w 4951577"/>
                  <a:gd name="connsiteY1955" fmla="*/ 22129 h 5079006"/>
                  <a:gd name="connsiteX1956" fmla="*/ 2668612 w 4951577"/>
                  <a:gd name="connsiteY1956" fmla="*/ 22129 h 5079006"/>
                  <a:gd name="connsiteX1957" fmla="*/ 2677313 w 4951577"/>
                  <a:gd name="connsiteY1957" fmla="*/ 15321 h 5079006"/>
                  <a:gd name="connsiteX1958" fmla="*/ 2677313 w 4951577"/>
                  <a:gd name="connsiteY1958" fmla="*/ 15321 h 5079006"/>
                  <a:gd name="connsiteX1959" fmla="*/ 2684122 w 4951577"/>
                  <a:gd name="connsiteY1959" fmla="*/ 24114 h 5079006"/>
                  <a:gd name="connsiteX1960" fmla="*/ 2684122 w 4951577"/>
                  <a:gd name="connsiteY1960" fmla="*/ 24114 h 5079006"/>
                  <a:gd name="connsiteX1961" fmla="*/ 2676276 w 4951577"/>
                  <a:gd name="connsiteY1961" fmla="*/ 31013 h 5079006"/>
                  <a:gd name="connsiteX1962" fmla="*/ 2676276 w 4951577"/>
                  <a:gd name="connsiteY1962" fmla="*/ 31013 h 5079006"/>
                  <a:gd name="connsiteX1963" fmla="*/ 2675420 w 4951577"/>
                  <a:gd name="connsiteY1963" fmla="*/ 30831 h 5079006"/>
                  <a:gd name="connsiteX1964" fmla="*/ 2565393 w 4951577"/>
                  <a:gd name="connsiteY1964" fmla="*/ 22311 h 5079006"/>
                  <a:gd name="connsiteX1965" fmla="*/ 2572457 w 4951577"/>
                  <a:gd name="connsiteY1965" fmla="*/ 13683 h 5079006"/>
                  <a:gd name="connsiteX1966" fmla="*/ 2572457 w 4951577"/>
                  <a:gd name="connsiteY1966" fmla="*/ 13683 h 5079006"/>
                  <a:gd name="connsiteX1967" fmla="*/ 2580976 w 4951577"/>
                  <a:gd name="connsiteY1967" fmla="*/ 20764 h 5079006"/>
                  <a:gd name="connsiteX1968" fmla="*/ 2580976 w 4951577"/>
                  <a:gd name="connsiteY1968" fmla="*/ 20764 h 5079006"/>
                  <a:gd name="connsiteX1969" fmla="*/ 2573967 w 4951577"/>
                  <a:gd name="connsiteY1969" fmla="*/ 29369 h 5079006"/>
                  <a:gd name="connsiteX1970" fmla="*/ 2573913 w 4951577"/>
                  <a:gd name="connsiteY1970" fmla="*/ 29375 h 5079006"/>
                  <a:gd name="connsiteX1971" fmla="*/ 2573221 w 4951577"/>
                  <a:gd name="connsiteY1971" fmla="*/ 29375 h 5079006"/>
                  <a:gd name="connsiteX1972" fmla="*/ 2565393 w 4951577"/>
                  <a:gd name="connsiteY1972" fmla="*/ 22220 h 5079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</a:cxnLst>
                <a:rect l="l" t="t" r="r" b="b"/>
                <a:pathLst>
                  <a:path w="4951577" h="5079006">
                    <a:moveTo>
                      <a:pt x="2889958" y="5059248"/>
                    </a:moveTo>
                    <a:cubicBezTo>
                      <a:pt x="2889867" y="5054915"/>
                      <a:pt x="2893290" y="5051329"/>
                      <a:pt x="2897622" y="5051238"/>
                    </a:cubicBezTo>
                    <a:lnTo>
                      <a:pt x="2897622" y="5051238"/>
                    </a:lnTo>
                    <a:cubicBezTo>
                      <a:pt x="2901937" y="5051129"/>
                      <a:pt x="2905523" y="5054533"/>
                      <a:pt x="2905632" y="5058848"/>
                    </a:cubicBezTo>
                    <a:cubicBezTo>
                      <a:pt x="2905632" y="5058866"/>
                      <a:pt x="2905632" y="5058884"/>
                      <a:pt x="2905632" y="5058902"/>
                    </a:cubicBezTo>
                    <a:lnTo>
                      <a:pt x="2905632" y="5058902"/>
                    </a:lnTo>
                    <a:cubicBezTo>
                      <a:pt x="2905705" y="5063217"/>
                      <a:pt x="2902283" y="5066785"/>
                      <a:pt x="2897968" y="5066912"/>
                    </a:cubicBezTo>
                    <a:lnTo>
                      <a:pt x="2897786" y="5066912"/>
                    </a:lnTo>
                    <a:cubicBezTo>
                      <a:pt x="2893526" y="5066930"/>
                      <a:pt x="2890031" y="5063508"/>
                      <a:pt x="2889958" y="5059248"/>
                    </a:cubicBezTo>
                    <a:close/>
                    <a:moveTo>
                      <a:pt x="2793476" y="5057428"/>
                    </a:moveTo>
                    <a:cubicBezTo>
                      <a:pt x="2789252" y="5056536"/>
                      <a:pt x="2786539" y="5052385"/>
                      <a:pt x="2787432" y="5048162"/>
                    </a:cubicBezTo>
                    <a:cubicBezTo>
                      <a:pt x="2787432" y="5048143"/>
                      <a:pt x="2787432" y="5048143"/>
                      <a:pt x="2787432" y="5048125"/>
                    </a:cubicBezTo>
                    <a:lnTo>
                      <a:pt x="2787432" y="5048125"/>
                    </a:lnTo>
                    <a:cubicBezTo>
                      <a:pt x="2788305" y="5043902"/>
                      <a:pt x="2792419" y="5041171"/>
                      <a:pt x="2796661" y="5042009"/>
                    </a:cubicBezTo>
                    <a:lnTo>
                      <a:pt x="2796661" y="5042009"/>
                    </a:lnTo>
                    <a:cubicBezTo>
                      <a:pt x="2800885" y="5042937"/>
                      <a:pt x="2803597" y="5047069"/>
                      <a:pt x="2802778" y="5051311"/>
                    </a:cubicBezTo>
                    <a:lnTo>
                      <a:pt x="2802778" y="5051311"/>
                    </a:lnTo>
                    <a:cubicBezTo>
                      <a:pt x="2802031" y="5054952"/>
                      <a:pt x="2798827" y="5057573"/>
                      <a:pt x="2795114" y="5057610"/>
                    </a:cubicBezTo>
                    <a:lnTo>
                      <a:pt x="2795114" y="5057610"/>
                    </a:lnTo>
                    <a:cubicBezTo>
                      <a:pt x="2794549" y="5057592"/>
                      <a:pt x="2794003" y="5057537"/>
                      <a:pt x="2793457" y="5057428"/>
                    </a:cubicBezTo>
                    <a:close/>
                    <a:moveTo>
                      <a:pt x="2992485" y="5047179"/>
                    </a:moveTo>
                    <a:cubicBezTo>
                      <a:pt x="2991448" y="5042992"/>
                      <a:pt x="2993996" y="5038750"/>
                      <a:pt x="2998183" y="5037712"/>
                    </a:cubicBezTo>
                    <a:cubicBezTo>
                      <a:pt x="2998183" y="5037712"/>
                      <a:pt x="2998183" y="5037712"/>
                      <a:pt x="2998183" y="5037712"/>
                    </a:cubicBezTo>
                    <a:lnTo>
                      <a:pt x="2998183" y="5037712"/>
                    </a:lnTo>
                    <a:cubicBezTo>
                      <a:pt x="3002388" y="5036693"/>
                      <a:pt x="3006630" y="5039205"/>
                      <a:pt x="3007740" y="5043392"/>
                    </a:cubicBezTo>
                    <a:lnTo>
                      <a:pt x="3007740" y="5043392"/>
                    </a:lnTo>
                    <a:cubicBezTo>
                      <a:pt x="3008760" y="5047615"/>
                      <a:pt x="3006175" y="5051894"/>
                      <a:pt x="3001969" y="5052968"/>
                    </a:cubicBezTo>
                    <a:lnTo>
                      <a:pt x="3001969" y="5052968"/>
                    </a:lnTo>
                    <a:cubicBezTo>
                      <a:pt x="3001369" y="5053059"/>
                      <a:pt x="3000750" y="5053113"/>
                      <a:pt x="3000149" y="5053132"/>
                    </a:cubicBezTo>
                    <a:lnTo>
                      <a:pt x="3000149" y="5053132"/>
                    </a:lnTo>
                    <a:cubicBezTo>
                      <a:pt x="2996508" y="5053204"/>
                      <a:pt x="2993304" y="5050729"/>
                      <a:pt x="2992467" y="5047179"/>
                    </a:cubicBezTo>
                    <a:close/>
                    <a:moveTo>
                      <a:pt x="2693934" y="5024351"/>
                    </a:moveTo>
                    <a:cubicBezTo>
                      <a:pt x="2690020" y="5022512"/>
                      <a:pt x="2688327" y="5017852"/>
                      <a:pt x="2690130" y="5013920"/>
                    </a:cubicBezTo>
                    <a:lnTo>
                      <a:pt x="2690130" y="5013920"/>
                    </a:lnTo>
                    <a:cubicBezTo>
                      <a:pt x="2691932" y="5010006"/>
                      <a:pt x="2696574" y="5008294"/>
                      <a:pt x="2700488" y="5010096"/>
                    </a:cubicBezTo>
                    <a:cubicBezTo>
                      <a:pt x="2700524" y="5010115"/>
                      <a:pt x="2700542" y="5010115"/>
                      <a:pt x="2700561" y="5010133"/>
                    </a:cubicBezTo>
                    <a:lnTo>
                      <a:pt x="2700561" y="5010133"/>
                    </a:lnTo>
                    <a:cubicBezTo>
                      <a:pt x="2704456" y="5011881"/>
                      <a:pt x="2706186" y="5016450"/>
                      <a:pt x="2704438" y="5020327"/>
                    </a:cubicBezTo>
                    <a:cubicBezTo>
                      <a:pt x="2704420" y="5020400"/>
                      <a:pt x="2704383" y="5020473"/>
                      <a:pt x="2704347" y="5020546"/>
                    </a:cubicBezTo>
                    <a:lnTo>
                      <a:pt x="2704347" y="5020546"/>
                    </a:lnTo>
                    <a:cubicBezTo>
                      <a:pt x="2703073" y="5023295"/>
                      <a:pt x="2700324" y="5025061"/>
                      <a:pt x="2697284" y="5025042"/>
                    </a:cubicBezTo>
                    <a:lnTo>
                      <a:pt x="2697284" y="5025042"/>
                    </a:lnTo>
                    <a:cubicBezTo>
                      <a:pt x="2696101" y="5025078"/>
                      <a:pt x="2694935" y="5024842"/>
                      <a:pt x="2693861" y="5024351"/>
                    </a:cubicBezTo>
                    <a:close/>
                    <a:moveTo>
                      <a:pt x="3089915" y="5012973"/>
                    </a:moveTo>
                    <a:cubicBezTo>
                      <a:pt x="3087949" y="5009186"/>
                      <a:pt x="3089423" y="5004508"/>
                      <a:pt x="3093210" y="5002542"/>
                    </a:cubicBezTo>
                    <a:cubicBezTo>
                      <a:pt x="3093264" y="5002524"/>
                      <a:pt x="3093301" y="5002487"/>
                      <a:pt x="3093355" y="5002469"/>
                    </a:cubicBezTo>
                    <a:lnTo>
                      <a:pt x="3093355" y="5002469"/>
                    </a:lnTo>
                    <a:cubicBezTo>
                      <a:pt x="3097142" y="5000503"/>
                      <a:pt x="3101820" y="5001977"/>
                      <a:pt x="3103786" y="5005764"/>
                    </a:cubicBezTo>
                    <a:cubicBezTo>
                      <a:pt x="3103805" y="5005819"/>
                      <a:pt x="3103841" y="5005855"/>
                      <a:pt x="3103859" y="5005910"/>
                    </a:cubicBezTo>
                    <a:lnTo>
                      <a:pt x="3103859" y="5005910"/>
                    </a:lnTo>
                    <a:cubicBezTo>
                      <a:pt x="3105844" y="5009769"/>
                      <a:pt x="3104314" y="5014520"/>
                      <a:pt x="3100437" y="5016486"/>
                    </a:cubicBezTo>
                    <a:cubicBezTo>
                      <a:pt x="3100437" y="5016505"/>
                      <a:pt x="3100419" y="5016505"/>
                      <a:pt x="3100419" y="5016505"/>
                    </a:cubicBezTo>
                    <a:lnTo>
                      <a:pt x="3100419" y="5016505"/>
                    </a:lnTo>
                    <a:cubicBezTo>
                      <a:pt x="3099308" y="5017014"/>
                      <a:pt x="3098107" y="5017287"/>
                      <a:pt x="3096887" y="5017287"/>
                    </a:cubicBezTo>
                    <a:lnTo>
                      <a:pt x="3096887" y="5017287"/>
                    </a:lnTo>
                    <a:cubicBezTo>
                      <a:pt x="3093938" y="5017287"/>
                      <a:pt x="3091225" y="5015631"/>
                      <a:pt x="3089915" y="5012973"/>
                    </a:cubicBezTo>
                    <a:close/>
                    <a:moveTo>
                      <a:pt x="2604587" y="4969028"/>
                    </a:moveTo>
                    <a:cubicBezTo>
                      <a:pt x="2601220" y="4966333"/>
                      <a:pt x="2600673" y="4961418"/>
                      <a:pt x="2603350" y="4958051"/>
                    </a:cubicBezTo>
                    <a:cubicBezTo>
                      <a:pt x="2603368" y="4958032"/>
                      <a:pt x="2603368" y="4958032"/>
                      <a:pt x="2603386" y="4958014"/>
                    </a:cubicBezTo>
                    <a:lnTo>
                      <a:pt x="2603386" y="4958014"/>
                    </a:lnTo>
                    <a:cubicBezTo>
                      <a:pt x="2606062" y="4954646"/>
                      <a:pt x="2610959" y="4954063"/>
                      <a:pt x="2614327" y="4956739"/>
                    </a:cubicBezTo>
                    <a:cubicBezTo>
                      <a:pt x="2614363" y="4956758"/>
                      <a:pt x="2614381" y="4956794"/>
                      <a:pt x="2614418" y="4956812"/>
                    </a:cubicBezTo>
                    <a:lnTo>
                      <a:pt x="2614418" y="4956812"/>
                    </a:lnTo>
                    <a:cubicBezTo>
                      <a:pt x="2617786" y="4959361"/>
                      <a:pt x="2618422" y="4964167"/>
                      <a:pt x="2615874" y="4967535"/>
                    </a:cubicBezTo>
                    <a:cubicBezTo>
                      <a:pt x="2615819" y="4967589"/>
                      <a:pt x="2615765" y="4967662"/>
                      <a:pt x="2615710" y="4967735"/>
                    </a:cubicBezTo>
                    <a:lnTo>
                      <a:pt x="2615710" y="4967735"/>
                    </a:lnTo>
                    <a:cubicBezTo>
                      <a:pt x="2614254" y="4969647"/>
                      <a:pt x="2611996" y="4970757"/>
                      <a:pt x="2609593" y="4970757"/>
                    </a:cubicBezTo>
                    <a:lnTo>
                      <a:pt x="2609593" y="4970757"/>
                    </a:lnTo>
                    <a:cubicBezTo>
                      <a:pt x="2607773" y="4970812"/>
                      <a:pt x="2605989" y="4970193"/>
                      <a:pt x="2604587" y="4969028"/>
                    </a:cubicBezTo>
                    <a:close/>
                    <a:moveTo>
                      <a:pt x="3177113" y="4958014"/>
                    </a:moveTo>
                    <a:cubicBezTo>
                      <a:pt x="3174346" y="4954701"/>
                      <a:pt x="3174801" y="4949767"/>
                      <a:pt x="3178115" y="4947018"/>
                    </a:cubicBezTo>
                    <a:cubicBezTo>
                      <a:pt x="3178133" y="4947000"/>
                      <a:pt x="3178133" y="4947000"/>
                      <a:pt x="3178151" y="4946982"/>
                    </a:cubicBezTo>
                    <a:lnTo>
                      <a:pt x="3178151" y="4946982"/>
                    </a:lnTo>
                    <a:cubicBezTo>
                      <a:pt x="3181464" y="4944215"/>
                      <a:pt x="3186398" y="4944670"/>
                      <a:pt x="3189147" y="4947983"/>
                    </a:cubicBezTo>
                    <a:cubicBezTo>
                      <a:pt x="3189165" y="4948002"/>
                      <a:pt x="3189165" y="4948002"/>
                      <a:pt x="3189183" y="4948019"/>
                    </a:cubicBezTo>
                    <a:lnTo>
                      <a:pt x="3189183" y="4948019"/>
                    </a:lnTo>
                    <a:cubicBezTo>
                      <a:pt x="3191950" y="4951260"/>
                      <a:pt x="3191549" y="4956139"/>
                      <a:pt x="3188309" y="4958906"/>
                    </a:cubicBezTo>
                    <a:cubicBezTo>
                      <a:pt x="3188254" y="4958942"/>
                      <a:pt x="3188200" y="4958997"/>
                      <a:pt x="3188145" y="4959033"/>
                    </a:cubicBezTo>
                    <a:lnTo>
                      <a:pt x="3188145" y="4959033"/>
                    </a:lnTo>
                    <a:cubicBezTo>
                      <a:pt x="3186744" y="4960198"/>
                      <a:pt x="3184978" y="4960854"/>
                      <a:pt x="3183157" y="4960854"/>
                    </a:cubicBezTo>
                    <a:lnTo>
                      <a:pt x="3183157" y="4960854"/>
                    </a:lnTo>
                    <a:cubicBezTo>
                      <a:pt x="3180809" y="4960872"/>
                      <a:pt x="3178588" y="4959816"/>
                      <a:pt x="3177113" y="4958014"/>
                    </a:cubicBezTo>
                    <a:close/>
                    <a:moveTo>
                      <a:pt x="2530150" y="4895191"/>
                    </a:moveTo>
                    <a:cubicBezTo>
                      <a:pt x="2527419" y="4891841"/>
                      <a:pt x="2527911" y="4886908"/>
                      <a:pt x="2531260" y="4884159"/>
                    </a:cubicBezTo>
                    <a:lnTo>
                      <a:pt x="2531260" y="4884159"/>
                    </a:lnTo>
                    <a:cubicBezTo>
                      <a:pt x="2534610" y="4881428"/>
                      <a:pt x="2539543" y="4881920"/>
                      <a:pt x="2542274" y="4885269"/>
                    </a:cubicBezTo>
                    <a:cubicBezTo>
                      <a:pt x="2542274" y="4885269"/>
                      <a:pt x="2542292" y="4885288"/>
                      <a:pt x="2542292" y="4885288"/>
                    </a:cubicBezTo>
                    <a:lnTo>
                      <a:pt x="2542292" y="4885288"/>
                    </a:lnTo>
                    <a:cubicBezTo>
                      <a:pt x="2545041" y="4888619"/>
                      <a:pt x="2544549" y="4893534"/>
                      <a:pt x="2541236" y="4896283"/>
                    </a:cubicBezTo>
                    <a:cubicBezTo>
                      <a:pt x="2541218" y="4896301"/>
                      <a:pt x="2541200" y="4896301"/>
                      <a:pt x="2541182" y="4896319"/>
                    </a:cubicBezTo>
                    <a:lnTo>
                      <a:pt x="2541182" y="4896319"/>
                    </a:lnTo>
                    <a:cubicBezTo>
                      <a:pt x="2539798" y="4897485"/>
                      <a:pt x="2538069" y="4898121"/>
                      <a:pt x="2536266" y="4898140"/>
                    </a:cubicBezTo>
                    <a:lnTo>
                      <a:pt x="2536266" y="4898140"/>
                    </a:lnTo>
                    <a:cubicBezTo>
                      <a:pt x="2533882" y="4898121"/>
                      <a:pt x="2531642" y="4897048"/>
                      <a:pt x="2530150" y="4895191"/>
                    </a:cubicBezTo>
                    <a:close/>
                    <a:moveTo>
                      <a:pt x="3249658" y="4884596"/>
                    </a:moveTo>
                    <a:cubicBezTo>
                      <a:pt x="3246199" y="4882065"/>
                      <a:pt x="3245452" y="4877187"/>
                      <a:pt x="3247983" y="4873728"/>
                    </a:cubicBezTo>
                    <a:cubicBezTo>
                      <a:pt x="3248019" y="4873673"/>
                      <a:pt x="3248074" y="4873619"/>
                      <a:pt x="3248110" y="4873564"/>
                    </a:cubicBezTo>
                    <a:lnTo>
                      <a:pt x="3248110" y="4873564"/>
                    </a:lnTo>
                    <a:cubicBezTo>
                      <a:pt x="3250713" y="4870142"/>
                      <a:pt x="3255592" y="4869450"/>
                      <a:pt x="3259033" y="4872017"/>
                    </a:cubicBezTo>
                    <a:lnTo>
                      <a:pt x="3259033" y="4872017"/>
                    </a:lnTo>
                    <a:cubicBezTo>
                      <a:pt x="3262492" y="4874638"/>
                      <a:pt x="3263183" y="4879572"/>
                      <a:pt x="3260580" y="4883048"/>
                    </a:cubicBezTo>
                    <a:lnTo>
                      <a:pt x="3260580" y="4883048"/>
                    </a:lnTo>
                    <a:cubicBezTo>
                      <a:pt x="3259106" y="4885033"/>
                      <a:pt x="3256776" y="4886180"/>
                      <a:pt x="3254300" y="4886143"/>
                    </a:cubicBezTo>
                    <a:lnTo>
                      <a:pt x="3254300" y="4886143"/>
                    </a:lnTo>
                    <a:cubicBezTo>
                      <a:pt x="3252625" y="4886143"/>
                      <a:pt x="3251005" y="4885597"/>
                      <a:pt x="3249658" y="4884596"/>
                    </a:cubicBezTo>
                    <a:close/>
                    <a:moveTo>
                      <a:pt x="2464669" y="4815238"/>
                    </a:moveTo>
                    <a:cubicBezTo>
                      <a:pt x="2461938" y="4811906"/>
                      <a:pt x="2462412" y="4807009"/>
                      <a:pt x="2465743" y="4804278"/>
                    </a:cubicBezTo>
                    <a:cubicBezTo>
                      <a:pt x="2465761" y="4804260"/>
                      <a:pt x="2465779" y="4804242"/>
                      <a:pt x="2465798" y="4804224"/>
                    </a:cubicBezTo>
                    <a:lnTo>
                      <a:pt x="2465798" y="4804224"/>
                    </a:lnTo>
                    <a:cubicBezTo>
                      <a:pt x="2469093" y="4801457"/>
                      <a:pt x="2474008" y="4801894"/>
                      <a:pt x="2476775" y="4805189"/>
                    </a:cubicBezTo>
                    <a:cubicBezTo>
                      <a:pt x="2476793" y="4805207"/>
                      <a:pt x="2476793" y="4805225"/>
                      <a:pt x="2476811" y="4805243"/>
                    </a:cubicBezTo>
                    <a:lnTo>
                      <a:pt x="2476811" y="4805243"/>
                    </a:lnTo>
                    <a:cubicBezTo>
                      <a:pt x="2479560" y="4808575"/>
                      <a:pt x="2479068" y="4813490"/>
                      <a:pt x="2475755" y="4816239"/>
                    </a:cubicBezTo>
                    <a:cubicBezTo>
                      <a:pt x="2475737" y="4816257"/>
                      <a:pt x="2475719" y="4816257"/>
                      <a:pt x="2475701" y="4816275"/>
                    </a:cubicBezTo>
                    <a:lnTo>
                      <a:pt x="2475701" y="4816275"/>
                    </a:lnTo>
                    <a:cubicBezTo>
                      <a:pt x="2474317" y="4817440"/>
                      <a:pt x="2472588" y="4818078"/>
                      <a:pt x="2470785" y="4818095"/>
                    </a:cubicBezTo>
                    <a:lnTo>
                      <a:pt x="2470785" y="4818095"/>
                    </a:lnTo>
                    <a:cubicBezTo>
                      <a:pt x="2468419" y="4818132"/>
                      <a:pt x="2466162" y="4817076"/>
                      <a:pt x="2464669" y="4815238"/>
                    </a:cubicBezTo>
                    <a:close/>
                    <a:moveTo>
                      <a:pt x="3303087" y="4796378"/>
                    </a:moveTo>
                    <a:cubicBezTo>
                      <a:pt x="3299119" y="4794630"/>
                      <a:pt x="3297316" y="4790006"/>
                      <a:pt x="3299028" y="4786038"/>
                    </a:cubicBezTo>
                    <a:lnTo>
                      <a:pt x="3299028" y="4786038"/>
                    </a:lnTo>
                    <a:cubicBezTo>
                      <a:pt x="3300775" y="4782069"/>
                      <a:pt x="3305399" y="4780267"/>
                      <a:pt x="3309368" y="4781978"/>
                    </a:cubicBezTo>
                    <a:lnTo>
                      <a:pt x="3309368" y="4781978"/>
                    </a:lnTo>
                    <a:cubicBezTo>
                      <a:pt x="3313336" y="4783726"/>
                      <a:pt x="3315139" y="4788349"/>
                      <a:pt x="3313409" y="4792318"/>
                    </a:cubicBezTo>
                    <a:lnTo>
                      <a:pt x="3313409" y="4792318"/>
                    </a:lnTo>
                    <a:cubicBezTo>
                      <a:pt x="3312189" y="4795176"/>
                      <a:pt x="3309386" y="4797051"/>
                      <a:pt x="3306273" y="4797069"/>
                    </a:cubicBezTo>
                    <a:lnTo>
                      <a:pt x="3306273" y="4797069"/>
                    </a:lnTo>
                    <a:cubicBezTo>
                      <a:pt x="3305181" y="4797051"/>
                      <a:pt x="3304089" y="4796814"/>
                      <a:pt x="3303087" y="4796378"/>
                    </a:cubicBezTo>
                    <a:close/>
                    <a:moveTo>
                      <a:pt x="1453855" y="4796378"/>
                    </a:moveTo>
                    <a:lnTo>
                      <a:pt x="1453855" y="4796378"/>
                    </a:lnTo>
                    <a:cubicBezTo>
                      <a:pt x="1449559" y="4795886"/>
                      <a:pt x="1446464" y="4792027"/>
                      <a:pt x="1446956" y="4787731"/>
                    </a:cubicBezTo>
                    <a:cubicBezTo>
                      <a:pt x="1446956" y="4787712"/>
                      <a:pt x="1446956" y="4787712"/>
                      <a:pt x="1446956" y="4787694"/>
                    </a:cubicBezTo>
                    <a:lnTo>
                      <a:pt x="1446956" y="4787694"/>
                    </a:lnTo>
                    <a:cubicBezTo>
                      <a:pt x="1447375" y="4783453"/>
                      <a:pt x="1451161" y="4780358"/>
                      <a:pt x="1455403" y="4780777"/>
                    </a:cubicBezTo>
                    <a:cubicBezTo>
                      <a:pt x="1455457" y="4780777"/>
                      <a:pt x="1455512" y="4780795"/>
                      <a:pt x="1455567" y="4780795"/>
                    </a:cubicBezTo>
                    <a:lnTo>
                      <a:pt x="1455567" y="4780795"/>
                    </a:lnTo>
                    <a:cubicBezTo>
                      <a:pt x="1459826" y="4781232"/>
                      <a:pt x="1462921" y="4785037"/>
                      <a:pt x="1462484" y="4789296"/>
                    </a:cubicBezTo>
                    <a:cubicBezTo>
                      <a:pt x="1462484" y="4789369"/>
                      <a:pt x="1462466" y="4789424"/>
                      <a:pt x="1462466" y="4789497"/>
                    </a:cubicBezTo>
                    <a:lnTo>
                      <a:pt x="1462466" y="4789497"/>
                    </a:lnTo>
                    <a:cubicBezTo>
                      <a:pt x="1462029" y="4793447"/>
                      <a:pt x="1458679" y="4796414"/>
                      <a:pt x="1454711" y="4796378"/>
                    </a:cubicBezTo>
                    <a:lnTo>
                      <a:pt x="1453855" y="4796378"/>
                    </a:lnTo>
                    <a:close/>
                    <a:moveTo>
                      <a:pt x="1550083" y="4789096"/>
                    </a:moveTo>
                    <a:cubicBezTo>
                      <a:pt x="1549555" y="4784818"/>
                      <a:pt x="1552614" y="4780922"/>
                      <a:pt x="1556892" y="4780394"/>
                    </a:cubicBezTo>
                    <a:cubicBezTo>
                      <a:pt x="1556892" y="4780394"/>
                      <a:pt x="1556892" y="4780394"/>
                      <a:pt x="1556892" y="4780394"/>
                    </a:cubicBezTo>
                    <a:lnTo>
                      <a:pt x="1556892" y="4780394"/>
                    </a:lnTo>
                    <a:cubicBezTo>
                      <a:pt x="1561152" y="4779812"/>
                      <a:pt x="1565084" y="4782797"/>
                      <a:pt x="1565666" y="4787057"/>
                    </a:cubicBezTo>
                    <a:cubicBezTo>
                      <a:pt x="1565666" y="4787112"/>
                      <a:pt x="1565684" y="4787148"/>
                      <a:pt x="1565684" y="4787203"/>
                    </a:cubicBezTo>
                    <a:lnTo>
                      <a:pt x="1565684" y="4787203"/>
                    </a:lnTo>
                    <a:cubicBezTo>
                      <a:pt x="1566194" y="4791499"/>
                      <a:pt x="1563099" y="4795395"/>
                      <a:pt x="1558803" y="4795904"/>
                    </a:cubicBezTo>
                    <a:cubicBezTo>
                      <a:pt x="1558785" y="4795904"/>
                      <a:pt x="1558785" y="4795904"/>
                      <a:pt x="1558785" y="4795904"/>
                    </a:cubicBezTo>
                    <a:lnTo>
                      <a:pt x="1558785" y="4795904"/>
                    </a:lnTo>
                    <a:cubicBezTo>
                      <a:pt x="1558476" y="4795959"/>
                      <a:pt x="1558148" y="4795959"/>
                      <a:pt x="1557838" y="4795904"/>
                    </a:cubicBezTo>
                    <a:lnTo>
                      <a:pt x="1557838" y="4795904"/>
                    </a:lnTo>
                    <a:cubicBezTo>
                      <a:pt x="1553925" y="4795886"/>
                      <a:pt x="1550630" y="4792992"/>
                      <a:pt x="1550083" y="4789132"/>
                    </a:cubicBezTo>
                    <a:close/>
                    <a:moveTo>
                      <a:pt x="1351656" y="4772712"/>
                    </a:moveTo>
                    <a:cubicBezTo>
                      <a:pt x="1347560" y="4771237"/>
                      <a:pt x="1345449" y="4766723"/>
                      <a:pt x="1346923" y="4762627"/>
                    </a:cubicBezTo>
                    <a:lnTo>
                      <a:pt x="1346923" y="4762627"/>
                    </a:lnTo>
                    <a:cubicBezTo>
                      <a:pt x="1348343" y="4758567"/>
                      <a:pt x="1352785" y="4756437"/>
                      <a:pt x="1356826" y="4757857"/>
                    </a:cubicBezTo>
                    <a:cubicBezTo>
                      <a:pt x="1356863" y="4757876"/>
                      <a:pt x="1356881" y="4757876"/>
                      <a:pt x="1356917" y="4757894"/>
                    </a:cubicBezTo>
                    <a:lnTo>
                      <a:pt x="1356917" y="4757894"/>
                    </a:lnTo>
                    <a:cubicBezTo>
                      <a:pt x="1360977" y="4759350"/>
                      <a:pt x="1363089" y="4763828"/>
                      <a:pt x="1361650" y="4767888"/>
                    </a:cubicBezTo>
                    <a:lnTo>
                      <a:pt x="1361650" y="4767888"/>
                    </a:lnTo>
                    <a:cubicBezTo>
                      <a:pt x="1360576" y="4771056"/>
                      <a:pt x="1357591" y="4773167"/>
                      <a:pt x="1354241" y="4773131"/>
                    </a:cubicBezTo>
                    <a:lnTo>
                      <a:pt x="1354241" y="4773131"/>
                    </a:lnTo>
                    <a:cubicBezTo>
                      <a:pt x="1353349" y="4773149"/>
                      <a:pt x="1352439" y="4773022"/>
                      <a:pt x="1351583" y="4772767"/>
                    </a:cubicBezTo>
                    <a:close/>
                    <a:moveTo>
                      <a:pt x="1650790" y="4766250"/>
                    </a:moveTo>
                    <a:cubicBezTo>
                      <a:pt x="1649261" y="4762226"/>
                      <a:pt x="1651263" y="4757730"/>
                      <a:pt x="1655286" y="4756182"/>
                    </a:cubicBezTo>
                    <a:cubicBezTo>
                      <a:pt x="1655304" y="4756182"/>
                      <a:pt x="1655341" y="4756165"/>
                      <a:pt x="1655359" y="4756165"/>
                    </a:cubicBezTo>
                    <a:lnTo>
                      <a:pt x="1655359" y="4756165"/>
                    </a:lnTo>
                    <a:cubicBezTo>
                      <a:pt x="1659364" y="4754617"/>
                      <a:pt x="1663861" y="4756620"/>
                      <a:pt x="1665408" y="4760625"/>
                    </a:cubicBezTo>
                    <a:cubicBezTo>
                      <a:pt x="1665426" y="4760661"/>
                      <a:pt x="1665426" y="4760697"/>
                      <a:pt x="1665444" y="4760733"/>
                    </a:cubicBezTo>
                    <a:lnTo>
                      <a:pt x="1665444" y="4760733"/>
                    </a:lnTo>
                    <a:cubicBezTo>
                      <a:pt x="1666973" y="4764775"/>
                      <a:pt x="1664953" y="4769271"/>
                      <a:pt x="1660911" y="4770801"/>
                    </a:cubicBezTo>
                    <a:cubicBezTo>
                      <a:pt x="1660893" y="4770801"/>
                      <a:pt x="1660893" y="4770819"/>
                      <a:pt x="1660875" y="4770819"/>
                    </a:cubicBezTo>
                    <a:lnTo>
                      <a:pt x="1660875" y="4770819"/>
                    </a:lnTo>
                    <a:cubicBezTo>
                      <a:pt x="1660001" y="4771147"/>
                      <a:pt x="1659073" y="4771328"/>
                      <a:pt x="1658126" y="4771328"/>
                    </a:cubicBezTo>
                    <a:lnTo>
                      <a:pt x="1658126" y="4771328"/>
                    </a:lnTo>
                    <a:cubicBezTo>
                      <a:pt x="1654849" y="4771365"/>
                      <a:pt x="1651900" y="4769362"/>
                      <a:pt x="1650717" y="4766304"/>
                    </a:cubicBezTo>
                    <a:close/>
                    <a:moveTo>
                      <a:pt x="2398751" y="4736358"/>
                    </a:moveTo>
                    <a:cubicBezTo>
                      <a:pt x="2395766" y="4733209"/>
                      <a:pt x="2395875" y="4728239"/>
                      <a:pt x="2399006" y="4725235"/>
                    </a:cubicBezTo>
                    <a:lnTo>
                      <a:pt x="2399006" y="4725235"/>
                    </a:lnTo>
                    <a:cubicBezTo>
                      <a:pt x="2402119" y="4722268"/>
                      <a:pt x="2407052" y="4722377"/>
                      <a:pt x="2410019" y="4725490"/>
                    </a:cubicBezTo>
                    <a:cubicBezTo>
                      <a:pt x="2410056" y="4725527"/>
                      <a:pt x="2410074" y="4725545"/>
                      <a:pt x="2410110" y="4725581"/>
                    </a:cubicBezTo>
                    <a:lnTo>
                      <a:pt x="2410110" y="4725581"/>
                    </a:lnTo>
                    <a:cubicBezTo>
                      <a:pt x="2413060" y="4728621"/>
                      <a:pt x="2412987" y="4733482"/>
                      <a:pt x="2409947" y="4736449"/>
                    </a:cubicBezTo>
                    <a:cubicBezTo>
                      <a:pt x="2409892" y="4736504"/>
                      <a:pt x="2409819" y="4736558"/>
                      <a:pt x="2409765" y="4736613"/>
                    </a:cubicBezTo>
                    <a:lnTo>
                      <a:pt x="2409765" y="4736613"/>
                    </a:lnTo>
                    <a:cubicBezTo>
                      <a:pt x="2408345" y="4738015"/>
                      <a:pt x="2406415" y="4738779"/>
                      <a:pt x="2404431" y="4738761"/>
                    </a:cubicBezTo>
                    <a:lnTo>
                      <a:pt x="2404431" y="4738761"/>
                    </a:lnTo>
                    <a:cubicBezTo>
                      <a:pt x="2402264" y="4738816"/>
                      <a:pt x="2400189" y="4737960"/>
                      <a:pt x="2398678" y="4736413"/>
                    </a:cubicBezTo>
                    <a:close/>
                    <a:moveTo>
                      <a:pt x="1257340" y="4726619"/>
                    </a:moveTo>
                    <a:cubicBezTo>
                      <a:pt x="1253681" y="4724325"/>
                      <a:pt x="1252552" y="4719501"/>
                      <a:pt x="1254846" y="4715824"/>
                    </a:cubicBezTo>
                    <a:cubicBezTo>
                      <a:pt x="1254882" y="4715787"/>
                      <a:pt x="1254900" y="4715733"/>
                      <a:pt x="1254937" y="4715696"/>
                    </a:cubicBezTo>
                    <a:lnTo>
                      <a:pt x="1254937" y="4715696"/>
                    </a:lnTo>
                    <a:cubicBezTo>
                      <a:pt x="1257267" y="4712019"/>
                      <a:pt x="1262146" y="4710927"/>
                      <a:pt x="1265823" y="4713257"/>
                    </a:cubicBezTo>
                    <a:cubicBezTo>
                      <a:pt x="1265823" y="4713275"/>
                      <a:pt x="1265841" y="4713275"/>
                      <a:pt x="1265859" y="4713293"/>
                    </a:cubicBezTo>
                    <a:lnTo>
                      <a:pt x="1265859" y="4713293"/>
                    </a:lnTo>
                    <a:cubicBezTo>
                      <a:pt x="1269518" y="4715660"/>
                      <a:pt x="1270556" y="4720557"/>
                      <a:pt x="1268189" y="4724216"/>
                    </a:cubicBezTo>
                    <a:lnTo>
                      <a:pt x="1268189" y="4724216"/>
                    </a:lnTo>
                    <a:cubicBezTo>
                      <a:pt x="1266751" y="4726491"/>
                      <a:pt x="1264239" y="4727875"/>
                      <a:pt x="1261545" y="4727856"/>
                    </a:cubicBezTo>
                    <a:lnTo>
                      <a:pt x="1261545" y="4727856"/>
                    </a:lnTo>
                    <a:cubicBezTo>
                      <a:pt x="1260052" y="4727893"/>
                      <a:pt x="1258577" y="4727474"/>
                      <a:pt x="1257321" y="4726673"/>
                    </a:cubicBezTo>
                    <a:close/>
                    <a:moveTo>
                      <a:pt x="1742922" y="4720156"/>
                    </a:moveTo>
                    <a:cubicBezTo>
                      <a:pt x="1740573" y="4716479"/>
                      <a:pt x="1741666" y="4711582"/>
                      <a:pt x="1745343" y="4709234"/>
                    </a:cubicBezTo>
                    <a:lnTo>
                      <a:pt x="1745343" y="4709234"/>
                    </a:lnTo>
                    <a:cubicBezTo>
                      <a:pt x="1748984" y="4706867"/>
                      <a:pt x="1753844" y="4707905"/>
                      <a:pt x="1756193" y="4711545"/>
                    </a:cubicBezTo>
                    <a:cubicBezTo>
                      <a:pt x="1756211" y="4711582"/>
                      <a:pt x="1756247" y="4711618"/>
                      <a:pt x="1756265" y="4711655"/>
                    </a:cubicBezTo>
                    <a:lnTo>
                      <a:pt x="1756265" y="4711655"/>
                    </a:lnTo>
                    <a:cubicBezTo>
                      <a:pt x="1758614" y="4715332"/>
                      <a:pt x="1757558" y="4720211"/>
                      <a:pt x="1753881" y="4722578"/>
                    </a:cubicBezTo>
                    <a:cubicBezTo>
                      <a:pt x="1753863" y="4722578"/>
                      <a:pt x="1753863" y="4722578"/>
                      <a:pt x="1753863" y="4722578"/>
                    </a:cubicBezTo>
                    <a:lnTo>
                      <a:pt x="1753863" y="4722578"/>
                    </a:lnTo>
                    <a:cubicBezTo>
                      <a:pt x="1752588" y="4723360"/>
                      <a:pt x="1751132" y="4723779"/>
                      <a:pt x="1749639" y="4723797"/>
                    </a:cubicBezTo>
                    <a:lnTo>
                      <a:pt x="1749639" y="4723797"/>
                    </a:lnTo>
                    <a:cubicBezTo>
                      <a:pt x="1746927" y="4723815"/>
                      <a:pt x="1744396" y="4722450"/>
                      <a:pt x="1742904" y="4720174"/>
                    </a:cubicBezTo>
                    <a:close/>
                    <a:moveTo>
                      <a:pt x="3335072" y="4698311"/>
                    </a:moveTo>
                    <a:cubicBezTo>
                      <a:pt x="3330849" y="4697346"/>
                      <a:pt x="3328173" y="4693159"/>
                      <a:pt x="3329120" y="4688918"/>
                    </a:cubicBezTo>
                    <a:lnTo>
                      <a:pt x="3329120" y="4688918"/>
                    </a:lnTo>
                    <a:cubicBezTo>
                      <a:pt x="3330084" y="4684694"/>
                      <a:pt x="3334271" y="4682018"/>
                      <a:pt x="3338513" y="4682965"/>
                    </a:cubicBezTo>
                    <a:lnTo>
                      <a:pt x="3338513" y="4682965"/>
                    </a:lnTo>
                    <a:cubicBezTo>
                      <a:pt x="3342736" y="4683930"/>
                      <a:pt x="3345394" y="4688117"/>
                      <a:pt x="3344466" y="4692358"/>
                    </a:cubicBezTo>
                    <a:lnTo>
                      <a:pt x="3344466" y="4692358"/>
                    </a:lnTo>
                    <a:cubicBezTo>
                      <a:pt x="3343628" y="4695926"/>
                      <a:pt x="3340461" y="4698457"/>
                      <a:pt x="3336783" y="4698475"/>
                    </a:cubicBezTo>
                    <a:lnTo>
                      <a:pt x="3336783" y="4698475"/>
                    </a:lnTo>
                    <a:cubicBezTo>
                      <a:pt x="3336201" y="4698457"/>
                      <a:pt x="3335618" y="4698420"/>
                      <a:pt x="3335054" y="4698329"/>
                    </a:cubicBezTo>
                    <a:close/>
                    <a:moveTo>
                      <a:pt x="2321091" y="4671169"/>
                    </a:moveTo>
                    <a:cubicBezTo>
                      <a:pt x="2317469" y="4668820"/>
                      <a:pt x="2316431" y="4663996"/>
                      <a:pt x="2318761" y="4660373"/>
                    </a:cubicBezTo>
                    <a:cubicBezTo>
                      <a:pt x="2318797" y="4660337"/>
                      <a:pt x="2318816" y="4660282"/>
                      <a:pt x="2318852" y="4660246"/>
                    </a:cubicBezTo>
                    <a:lnTo>
                      <a:pt x="2318852" y="4660246"/>
                    </a:lnTo>
                    <a:cubicBezTo>
                      <a:pt x="2321237" y="4656623"/>
                      <a:pt x="2326116" y="4655604"/>
                      <a:pt x="2329739" y="4657989"/>
                    </a:cubicBezTo>
                    <a:cubicBezTo>
                      <a:pt x="2329757" y="4657989"/>
                      <a:pt x="2329757" y="4658006"/>
                      <a:pt x="2329775" y="4658006"/>
                    </a:cubicBezTo>
                    <a:lnTo>
                      <a:pt x="2329775" y="4658006"/>
                    </a:lnTo>
                    <a:cubicBezTo>
                      <a:pt x="2333397" y="4660337"/>
                      <a:pt x="2334453" y="4665179"/>
                      <a:pt x="2332123" y="4668802"/>
                    </a:cubicBezTo>
                    <a:cubicBezTo>
                      <a:pt x="2332087" y="4668838"/>
                      <a:pt x="2332068" y="4668893"/>
                      <a:pt x="2332032" y="4668929"/>
                    </a:cubicBezTo>
                    <a:lnTo>
                      <a:pt x="2332032" y="4668929"/>
                    </a:lnTo>
                    <a:cubicBezTo>
                      <a:pt x="2330576" y="4671132"/>
                      <a:pt x="2328118" y="4672443"/>
                      <a:pt x="2325479" y="4672461"/>
                    </a:cubicBezTo>
                    <a:lnTo>
                      <a:pt x="2325479" y="4672461"/>
                    </a:lnTo>
                    <a:cubicBezTo>
                      <a:pt x="2323895" y="4672497"/>
                      <a:pt x="2322347" y="4672060"/>
                      <a:pt x="2321037" y="4671187"/>
                    </a:cubicBezTo>
                    <a:close/>
                    <a:moveTo>
                      <a:pt x="1830248" y="4664706"/>
                    </a:moveTo>
                    <a:cubicBezTo>
                      <a:pt x="1827900" y="4661029"/>
                      <a:pt x="1828974" y="4656131"/>
                      <a:pt x="1832651" y="4653783"/>
                    </a:cubicBezTo>
                    <a:lnTo>
                      <a:pt x="1832651" y="4653783"/>
                    </a:lnTo>
                    <a:cubicBezTo>
                      <a:pt x="1836328" y="4651435"/>
                      <a:pt x="1841225" y="4652509"/>
                      <a:pt x="1843574" y="4656186"/>
                    </a:cubicBezTo>
                    <a:lnTo>
                      <a:pt x="1843574" y="4656186"/>
                    </a:lnTo>
                    <a:cubicBezTo>
                      <a:pt x="1845922" y="4659864"/>
                      <a:pt x="1844830" y="4664760"/>
                      <a:pt x="1841152" y="4667109"/>
                    </a:cubicBezTo>
                    <a:lnTo>
                      <a:pt x="1841152" y="4667109"/>
                    </a:lnTo>
                    <a:cubicBezTo>
                      <a:pt x="1839896" y="4667910"/>
                      <a:pt x="1838440" y="4668329"/>
                      <a:pt x="1836947" y="4668310"/>
                    </a:cubicBezTo>
                    <a:lnTo>
                      <a:pt x="1836947" y="4668310"/>
                    </a:lnTo>
                    <a:cubicBezTo>
                      <a:pt x="1834217" y="4668347"/>
                      <a:pt x="1831668" y="4667000"/>
                      <a:pt x="1830175" y="4664724"/>
                    </a:cubicBezTo>
                    <a:close/>
                    <a:moveTo>
                      <a:pt x="1175784" y="4660646"/>
                    </a:moveTo>
                    <a:cubicBezTo>
                      <a:pt x="1172762" y="4657661"/>
                      <a:pt x="1172744" y="4652800"/>
                      <a:pt x="1175730" y="4649778"/>
                    </a:cubicBezTo>
                    <a:cubicBezTo>
                      <a:pt x="1175748" y="4649760"/>
                      <a:pt x="1175766" y="4649742"/>
                      <a:pt x="1175784" y="4649724"/>
                    </a:cubicBezTo>
                    <a:lnTo>
                      <a:pt x="1175784" y="4649724"/>
                    </a:lnTo>
                    <a:cubicBezTo>
                      <a:pt x="1178806" y="4646665"/>
                      <a:pt x="1183739" y="4646611"/>
                      <a:pt x="1186798" y="4649633"/>
                    </a:cubicBezTo>
                    <a:cubicBezTo>
                      <a:pt x="1186834" y="4649669"/>
                      <a:pt x="1186852" y="4649688"/>
                      <a:pt x="1186889" y="4649724"/>
                    </a:cubicBezTo>
                    <a:lnTo>
                      <a:pt x="1186889" y="4649724"/>
                    </a:lnTo>
                    <a:cubicBezTo>
                      <a:pt x="1189911" y="4652819"/>
                      <a:pt x="1189911" y="4657752"/>
                      <a:pt x="1186889" y="4660846"/>
                    </a:cubicBezTo>
                    <a:lnTo>
                      <a:pt x="1186889" y="4660846"/>
                    </a:lnTo>
                    <a:cubicBezTo>
                      <a:pt x="1185414" y="4662266"/>
                      <a:pt x="1183466" y="4663049"/>
                      <a:pt x="1181428" y="4663086"/>
                    </a:cubicBezTo>
                    <a:lnTo>
                      <a:pt x="1181428" y="4663086"/>
                    </a:lnTo>
                    <a:cubicBezTo>
                      <a:pt x="1179261" y="4663122"/>
                      <a:pt x="1177204" y="4662248"/>
                      <a:pt x="1175730" y="4660665"/>
                    </a:cubicBezTo>
                    <a:close/>
                    <a:moveTo>
                      <a:pt x="2230634" y="4625330"/>
                    </a:moveTo>
                    <a:cubicBezTo>
                      <a:pt x="2226574" y="4623837"/>
                      <a:pt x="2224481" y="4619322"/>
                      <a:pt x="2225974" y="4615244"/>
                    </a:cubicBezTo>
                    <a:lnTo>
                      <a:pt x="2225974" y="4615244"/>
                    </a:lnTo>
                    <a:cubicBezTo>
                      <a:pt x="2227485" y="4611222"/>
                      <a:pt x="2231963" y="4609164"/>
                      <a:pt x="2236004" y="4610676"/>
                    </a:cubicBezTo>
                    <a:cubicBezTo>
                      <a:pt x="2236022" y="4610676"/>
                      <a:pt x="2236041" y="4610693"/>
                      <a:pt x="2236059" y="4610693"/>
                    </a:cubicBezTo>
                    <a:lnTo>
                      <a:pt x="2236059" y="4610584"/>
                    </a:lnTo>
                    <a:cubicBezTo>
                      <a:pt x="2240119" y="4612150"/>
                      <a:pt x="2242175" y="4616664"/>
                      <a:pt x="2240701" y="4620761"/>
                    </a:cubicBezTo>
                    <a:lnTo>
                      <a:pt x="2240701" y="4620761"/>
                    </a:lnTo>
                    <a:cubicBezTo>
                      <a:pt x="2239554" y="4623783"/>
                      <a:pt x="2236660" y="4625803"/>
                      <a:pt x="2233419" y="4625839"/>
                    </a:cubicBezTo>
                    <a:lnTo>
                      <a:pt x="2233419" y="4625839"/>
                    </a:lnTo>
                    <a:cubicBezTo>
                      <a:pt x="2232473" y="4625858"/>
                      <a:pt x="2231544" y="4625694"/>
                      <a:pt x="2230671" y="4625348"/>
                    </a:cubicBezTo>
                    <a:close/>
                    <a:moveTo>
                      <a:pt x="1921925" y="4617393"/>
                    </a:moveTo>
                    <a:cubicBezTo>
                      <a:pt x="1920469" y="4613315"/>
                      <a:pt x="1922580" y="4608818"/>
                      <a:pt x="1926658" y="4607362"/>
                    </a:cubicBezTo>
                    <a:cubicBezTo>
                      <a:pt x="1926694" y="4607344"/>
                      <a:pt x="1926713" y="4607344"/>
                      <a:pt x="1926749" y="4607326"/>
                    </a:cubicBezTo>
                    <a:lnTo>
                      <a:pt x="1926749" y="4607326"/>
                    </a:lnTo>
                    <a:cubicBezTo>
                      <a:pt x="1930809" y="4605888"/>
                      <a:pt x="1935269" y="4607999"/>
                      <a:pt x="1936707" y="4612041"/>
                    </a:cubicBezTo>
                    <a:cubicBezTo>
                      <a:pt x="1936725" y="4612077"/>
                      <a:pt x="1936725" y="4612113"/>
                      <a:pt x="1936743" y="4612150"/>
                    </a:cubicBezTo>
                    <a:lnTo>
                      <a:pt x="1936743" y="4612150"/>
                    </a:lnTo>
                    <a:cubicBezTo>
                      <a:pt x="1938090" y="4616246"/>
                      <a:pt x="1935960" y="4620669"/>
                      <a:pt x="1931919" y="4622144"/>
                    </a:cubicBezTo>
                    <a:lnTo>
                      <a:pt x="1931919" y="4622144"/>
                    </a:lnTo>
                    <a:cubicBezTo>
                      <a:pt x="1931082" y="4622399"/>
                      <a:pt x="1930208" y="4622544"/>
                      <a:pt x="1929334" y="4622563"/>
                    </a:cubicBezTo>
                    <a:lnTo>
                      <a:pt x="1929334" y="4622563"/>
                    </a:lnTo>
                    <a:cubicBezTo>
                      <a:pt x="1926003" y="4622599"/>
                      <a:pt x="1923017" y="4620542"/>
                      <a:pt x="1921870" y="4617411"/>
                    </a:cubicBezTo>
                    <a:close/>
                    <a:moveTo>
                      <a:pt x="2132149" y="4601282"/>
                    </a:moveTo>
                    <a:cubicBezTo>
                      <a:pt x="2127852" y="4600718"/>
                      <a:pt x="2124830" y="4596803"/>
                      <a:pt x="2125340" y="4592507"/>
                    </a:cubicBezTo>
                    <a:lnTo>
                      <a:pt x="2125340" y="4592507"/>
                    </a:lnTo>
                    <a:cubicBezTo>
                      <a:pt x="2125886" y="4588193"/>
                      <a:pt x="2129818" y="4585153"/>
                      <a:pt x="2134133" y="4585699"/>
                    </a:cubicBezTo>
                    <a:lnTo>
                      <a:pt x="2134133" y="4585699"/>
                    </a:lnTo>
                    <a:cubicBezTo>
                      <a:pt x="2138447" y="4586245"/>
                      <a:pt x="2141487" y="4590177"/>
                      <a:pt x="2140941" y="4594492"/>
                    </a:cubicBezTo>
                    <a:lnTo>
                      <a:pt x="2140941" y="4594492"/>
                    </a:lnTo>
                    <a:cubicBezTo>
                      <a:pt x="2140432" y="4598387"/>
                      <a:pt x="2137118" y="4601300"/>
                      <a:pt x="2133186" y="4601282"/>
                    </a:cubicBezTo>
                    <a:lnTo>
                      <a:pt x="2132149" y="4601282"/>
                    </a:lnTo>
                    <a:close/>
                    <a:moveTo>
                      <a:pt x="2022122" y="4593108"/>
                    </a:moveTo>
                    <a:cubicBezTo>
                      <a:pt x="2021703" y="4588776"/>
                      <a:pt x="2024870" y="4584935"/>
                      <a:pt x="2029185" y="4584497"/>
                    </a:cubicBezTo>
                    <a:lnTo>
                      <a:pt x="2029185" y="4584497"/>
                    </a:lnTo>
                    <a:cubicBezTo>
                      <a:pt x="2033499" y="4584042"/>
                      <a:pt x="2037359" y="4587155"/>
                      <a:pt x="2037814" y="4591470"/>
                    </a:cubicBezTo>
                    <a:lnTo>
                      <a:pt x="2037814" y="4591470"/>
                    </a:lnTo>
                    <a:cubicBezTo>
                      <a:pt x="2038251" y="4595784"/>
                      <a:pt x="2035138" y="4599626"/>
                      <a:pt x="2030823" y="4600081"/>
                    </a:cubicBezTo>
                    <a:lnTo>
                      <a:pt x="2030823" y="4600081"/>
                    </a:lnTo>
                    <a:cubicBezTo>
                      <a:pt x="2030550" y="4600153"/>
                      <a:pt x="2030259" y="4600190"/>
                      <a:pt x="2029968" y="4600172"/>
                    </a:cubicBezTo>
                    <a:lnTo>
                      <a:pt x="2029968" y="4600172"/>
                    </a:lnTo>
                    <a:cubicBezTo>
                      <a:pt x="2025926" y="4600172"/>
                      <a:pt x="2022522" y="4597150"/>
                      <a:pt x="2022067" y="4593126"/>
                    </a:cubicBezTo>
                    <a:close/>
                    <a:moveTo>
                      <a:pt x="3357591" y="4597423"/>
                    </a:moveTo>
                    <a:cubicBezTo>
                      <a:pt x="3353422" y="4596385"/>
                      <a:pt x="3350783" y="4592252"/>
                      <a:pt x="3351638" y="4588029"/>
                    </a:cubicBezTo>
                    <a:lnTo>
                      <a:pt x="3351638" y="4588029"/>
                    </a:lnTo>
                    <a:cubicBezTo>
                      <a:pt x="3352621" y="4583806"/>
                      <a:pt x="3356808" y="4581166"/>
                      <a:pt x="3361032" y="4582076"/>
                    </a:cubicBezTo>
                    <a:lnTo>
                      <a:pt x="3361032" y="4582076"/>
                    </a:lnTo>
                    <a:cubicBezTo>
                      <a:pt x="3365255" y="4583041"/>
                      <a:pt x="3367931" y="4587228"/>
                      <a:pt x="3366985" y="4591470"/>
                    </a:cubicBezTo>
                    <a:lnTo>
                      <a:pt x="3366985" y="4591470"/>
                    </a:lnTo>
                    <a:cubicBezTo>
                      <a:pt x="3366184" y="4595020"/>
                      <a:pt x="3363034" y="4597568"/>
                      <a:pt x="3359393" y="4597586"/>
                    </a:cubicBezTo>
                    <a:lnTo>
                      <a:pt x="3359393" y="4597586"/>
                    </a:lnTo>
                    <a:cubicBezTo>
                      <a:pt x="3358774" y="4597568"/>
                      <a:pt x="3358137" y="4597532"/>
                      <a:pt x="3357518" y="4597441"/>
                    </a:cubicBezTo>
                    <a:close/>
                    <a:moveTo>
                      <a:pt x="1111177" y="4577853"/>
                    </a:moveTo>
                    <a:cubicBezTo>
                      <a:pt x="1108956" y="4574139"/>
                      <a:pt x="1110139" y="4569315"/>
                      <a:pt x="1113853" y="4567076"/>
                    </a:cubicBezTo>
                    <a:lnTo>
                      <a:pt x="1113853" y="4567076"/>
                    </a:lnTo>
                    <a:cubicBezTo>
                      <a:pt x="1117567" y="4564855"/>
                      <a:pt x="1122373" y="4566056"/>
                      <a:pt x="1124612" y="4569752"/>
                    </a:cubicBezTo>
                    <a:lnTo>
                      <a:pt x="1124612" y="4569752"/>
                    </a:lnTo>
                    <a:cubicBezTo>
                      <a:pt x="1126869" y="4573411"/>
                      <a:pt x="1125722" y="4578217"/>
                      <a:pt x="1122045" y="4580475"/>
                    </a:cubicBezTo>
                    <a:cubicBezTo>
                      <a:pt x="1122027" y="4580492"/>
                      <a:pt x="1121990" y="4580511"/>
                      <a:pt x="1121954" y="4580529"/>
                    </a:cubicBezTo>
                    <a:lnTo>
                      <a:pt x="1121954" y="4580529"/>
                    </a:lnTo>
                    <a:cubicBezTo>
                      <a:pt x="1120734" y="4581275"/>
                      <a:pt x="1119333" y="4581676"/>
                      <a:pt x="1117894" y="4581657"/>
                    </a:cubicBezTo>
                    <a:lnTo>
                      <a:pt x="1117894" y="4581657"/>
                    </a:lnTo>
                    <a:cubicBezTo>
                      <a:pt x="1115164" y="4581603"/>
                      <a:pt x="1112652" y="4580183"/>
                      <a:pt x="1111195" y="4577871"/>
                    </a:cubicBezTo>
                    <a:close/>
                    <a:moveTo>
                      <a:pt x="3382495" y="4497117"/>
                    </a:moveTo>
                    <a:cubicBezTo>
                      <a:pt x="3378435" y="4495624"/>
                      <a:pt x="3376360" y="4491127"/>
                      <a:pt x="3377853" y="4487068"/>
                    </a:cubicBezTo>
                    <a:cubicBezTo>
                      <a:pt x="3377853" y="4487068"/>
                      <a:pt x="3377853" y="4487050"/>
                      <a:pt x="3377853" y="4487050"/>
                    </a:cubicBezTo>
                    <a:lnTo>
                      <a:pt x="3377853" y="4487050"/>
                    </a:lnTo>
                    <a:cubicBezTo>
                      <a:pt x="3379345" y="4482972"/>
                      <a:pt x="3383842" y="4480897"/>
                      <a:pt x="3387919" y="4482390"/>
                    </a:cubicBezTo>
                    <a:cubicBezTo>
                      <a:pt x="3387919" y="4482390"/>
                      <a:pt x="3387938" y="4482390"/>
                      <a:pt x="3387938" y="4482390"/>
                    </a:cubicBezTo>
                    <a:lnTo>
                      <a:pt x="3387938" y="4482390"/>
                    </a:lnTo>
                    <a:cubicBezTo>
                      <a:pt x="3391997" y="4483900"/>
                      <a:pt x="3394072" y="4488415"/>
                      <a:pt x="3392580" y="4492475"/>
                    </a:cubicBezTo>
                    <a:lnTo>
                      <a:pt x="3392580" y="4492475"/>
                    </a:lnTo>
                    <a:cubicBezTo>
                      <a:pt x="3391469" y="4495606"/>
                      <a:pt x="3388484" y="4497681"/>
                      <a:pt x="3385171" y="4497645"/>
                    </a:cubicBezTo>
                    <a:lnTo>
                      <a:pt x="3385171" y="4497645"/>
                    </a:lnTo>
                    <a:cubicBezTo>
                      <a:pt x="3384260" y="4497626"/>
                      <a:pt x="3383368" y="4497462"/>
                      <a:pt x="3382513" y="4497135"/>
                    </a:cubicBezTo>
                    <a:close/>
                    <a:moveTo>
                      <a:pt x="1067669" y="4482299"/>
                    </a:moveTo>
                    <a:cubicBezTo>
                      <a:pt x="1066358" y="4478203"/>
                      <a:pt x="1068615" y="4473815"/>
                      <a:pt x="1072711" y="4472505"/>
                    </a:cubicBezTo>
                    <a:cubicBezTo>
                      <a:pt x="1072729" y="4472486"/>
                      <a:pt x="1072729" y="4472486"/>
                      <a:pt x="1072748" y="4472486"/>
                    </a:cubicBezTo>
                    <a:lnTo>
                      <a:pt x="1072748" y="4472486"/>
                    </a:lnTo>
                    <a:cubicBezTo>
                      <a:pt x="1076880" y="4471175"/>
                      <a:pt x="1081304" y="4473451"/>
                      <a:pt x="1082651" y="4477565"/>
                    </a:cubicBezTo>
                    <a:lnTo>
                      <a:pt x="1082651" y="4477565"/>
                    </a:lnTo>
                    <a:cubicBezTo>
                      <a:pt x="1083962" y="4481698"/>
                      <a:pt x="1081686" y="4486121"/>
                      <a:pt x="1077572" y="4487469"/>
                    </a:cubicBezTo>
                    <a:lnTo>
                      <a:pt x="1077572" y="4487469"/>
                    </a:lnTo>
                    <a:cubicBezTo>
                      <a:pt x="1076789" y="4487669"/>
                      <a:pt x="1075988" y="4487796"/>
                      <a:pt x="1075169" y="4487814"/>
                    </a:cubicBezTo>
                    <a:lnTo>
                      <a:pt x="1075169" y="4487814"/>
                    </a:lnTo>
                    <a:cubicBezTo>
                      <a:pt x="1071747" y="4487778"/>
                      <a:pt x="1068743" y="4485557"/>
                      <a:pt x="1067687" y="4482317"/>
                    </a:cubicBezTo>
                    <a:close/>
                    <a:moveTo>
                      <a:pt x="3427132" y="4404020"/>
                    </a:moveTo>
                    <a:cubicBezTo>
                      <a:pt x="3423509" y="4401708"/>
                      <a:pt x="3422453" y="4396902"/>
                      <a:pt x="3424765" y="4393279"/>
                    </a:cubicBezTo>
                    <a:cubicBezTo>
                      <a:pt x="3424801" y="4393225"/>
                      <a:pt x="3424856" y="4393152"/>
                      <a:pt x="3424893" y="4393097"/>
                    </a:cubicBezTo>
                    <a:lnTo>
                      <a:pt x="3424893" y="4393097"/>
                    </a:lnTo>
                    <a:cubicBezTo>
                      <a:pt x="3427204" y="4389475"/>
                      <a:pt x="3432010" y="4388419"/>
                      <a:pt x="3435633" y="4390731"/>
                    </a:cubicBezTo>
                    <a:cubicBezTo>
                      <a:pt x="3435688" y="4390767"/>
                      <a:pt x="3435761" y="4390822"/>
                      <a:pt x="3435815" y="4390858"/>
                    </a:cubicBezTo>
                    <a:lnTo>
                      <a:pt x="3435815" y="4390858"/>
                    </a:lnTo>
                    <a:cubicBezTo>
                      <a:pt x="3439438" y="4393225"/>
                      <a:pt x="3440457" y="4398085"/>
                      <a:pt x="3438091" y="4401726"/>
                    </a:cubicBezTo>
                    <a:cubicBezTo>
                      <a:pt x="3438091" y="4401744"/>
                      <a:pt x="3438072" y="4401763"/>
                      <a:pt x="3438054" y="4401781"/>
                    </a:cubicBezTo>
                    <a:lnTo>
                      <a:pt x="3438054" y="4401781"/>
                    </a:lnTo>
                    <a:cubicBezTo>
                      <a:pt x="3436598" y="4403984"/>
                      <a:pt x="3434159" y="4405294"/>
                      <a:pt x="3431519" y="4405312"/>
                    </a:cubicBezTo>
                    <a:lnTo>
                      <a:pt x="3431519" y="4405312"/>
                    </a:lnTo>
                    <a:cubicBezTo>
                      <a:pt x="3429971" y="4405349"/>
                      <a:pt x="3428461" y="4404930"/>
                      <a:pt x="3427150" y="4404093"/>
                    </a:cubicBezTo>
                    <a:close/>
                    <a:moveTo>
                      <a:pt x="1047389" y="4379444"/>
                    </a:moveTo>
                    <a:cubicBezTo>
                      <a:pt x="1047025" y="4375148"/>
                      <a:pt x="1050211" y="4371380"/>
                      <a:pt x="1054489" y="4371015"/>
                    </a:cubicBezTo>
                    <a:cubicBezTo>
                      <a:pt x="1054507" y="4371015"/>
                      <a:pt x="1054525" y="4371015"/>
                      <a:pt x="1054543" y="4371015"/>
                    </a:cubicBezTo>
                    <a:lnTo>
                      <a:pt x="1054543" y="4371015"/>
                    </a:lnTo>
                    <a:cubicBezTo>
                      <a:pt x="1058785" y="4370597"/>
                      <a:pt x="1062553" y="4373710"/>
                      <a:pt x="1062972" y="4377951"/>
                    </a:cubicBezTo>
                    <a:cubicBezTo>
                      <a:pt x="1062972" y="4378024"/>
                      <a:pt x="1062990" y="4378079"/>
                      <a:pt x="1062990" y="4378152"/>
                    </a:cubicBezTo>
                    <a:lnTo>
                      <a:pt x="1062990" y="4378152"/>
                    </a:lnTo>
                    <a:cubicBezTo>
                      <a:pt x="1063409" y="4382393"/>
                      <a:pt x="1060296" y="4386162"/>
                      <a:pt x="1056054" y="4386580"/>
                    </a:cubicBezTo>
                    <a:cubicBezTo>
                      <a:pt x="1055982" y="4386580"/>
                      <a:pt x="1055909" y="4386598"/>
                      <a:pt x="1055836" y="4386598"/>
                    </a:cubicBezTo>
                    <a:lnTo>
                      <a:pt x="1055235" y="4386598"/>
                    </a:lnTo>
                    <a:cubicBezTo>
                      <a:pt x="1051157" y="4386598"/>
                      <a:pt x="1047753" y="4383504"/>
                      <a:pt x="1047389" y="4379444"/>
                    </a:cubicBezTo>
                    <a:close/>
                    <a:moveTo>
                      <a:pt x="3491720" y="4323702"/>
                    </a:moveTo>
                    <a:cubicBezTo>
                      <a:pt x="3488772" y="4320535"/>
                      <a:pt x="3488899" y="4315601"/>
                      <a:pt x="3491975" y="4312579"/>
                    </a:cubicBezTo>
                    <a:lnTo>
                      <a:pt x="3491975" y="4312579"/>
                    </a:lnTo>
                    <a:cubicBezTo>
                      <a:pt x="3495125" y="4309594"/>
                      <a:pt x="3500095" y="4309721"/>
                      <a:pt x="3503098" y="4312853"/>
                    </a:cubicBezTo>
                    <a:lnTo>
                      <a:pt x="3503098" y="4312853"/>
                    </a:lnTo>
                    <a:cubicBezTo>
                      <a:pt x="3506102" y="4315948"/>
                      <a:pt x="3506011" y="4320899"/>
                      <a:pt x="3502916" y="4323903"/>
                    </a:cubicBezTo>
                    <a:cubicBezTo>
                      <a:pt x="3502880" y="4323921"/>
                      <a:pt x="3502862" y="4323939"/>
                      <a:pt x="3502843" y="4323957"/>
                    </a:cubicBezTo>
                    <a:lnTo>
                      <a:pt x="3502843" y="4323957"/>
                    </a:lnTo>
                    <a:cubicBezTo>
                      <a:pt x="3501369" y="4325359"/>
                      <a:pt x="3499421" y="4326142"/>
                      <a:pt x="3497382" y="4326124"/>
                    </a:cubicBezTo>
                    <a:lnTo>
                      <a:pt x="3497382" y="4326124"/>
                    </a:lnTo>
                    <a:cubicBezTo>
                      <a:pt x="3495234" y="4326142"/>
                      <a:pt x="3493159" y="4325268"/>
                      <a:pt x="3491684" y="4323702"/>
                    </a:cubicBezTo>
                    <a:close/>
                    <a:moveTo>
                      <a:pt x="1044203" y="4276571"/>
                    </a:moveTo>
                    <a:cubicBezTo>
                      <a:pt x="1043675" y="4272275"/>
                      <a:pt x="1046716" y="4268343"/>
                      <a:pt x="1051012" y="4267779"/>
                    </a:cubicBezTo>
                    <a:lnTo>
                      <a:pt x="1051012" y="4267779"/>
                    </a:lnTo>
                    <a:cubicBezTo>
                      <a:pt x="1055272" y="4267215"/>
                      <a:pt x="1059204" y="4270200"/>
                      <a:pt x="1059768" y="4274460"/>
                    </a:cubicBezTo>
                    <a:cubicBezTo>
                      <a:pt x="1059768" y="4274496"/>
                      <a:pt x="1059786" y="4274551"/>
                      <a:pt x="1059786" y="4274587"/>
                    </a:cubicBezTo>
                    <a:lnTo>
                      <a:pt x="1059786" y="4274587"/>
                    </a:lnTo>
                    <a:cubicBezTo>
                      <a:pt x="1060332" y="4278829"/>
                      <a:pt x="1057347" y="4282724"/>
                      <a:pt x="1053087" y="4283271"/>
                    </a:cubicBezTo>
                    <a:cubicBezTo>
                      <a:pt x="1053069" y="4283289"/>
                      <a:pt x="1053032" y="4283289"/>
                      <a:pt x="1052996" y="4283289"/>
                    </a:cubicBezTo>
                    <a:lnTo>
                      <a:pt x="1052996" y="4283289"/>
                    </a:lnTo>
                    <a:cubicBezTo>
                      <a:pt x="1052668" y="4283325"/>
                      <a:pt x="1052359" y="4283325"/>
                      <a:pt x="1052031" y="4283289"/>
                    </a:cubicBezTo>
                    <a:lnTo>
                      <a:pt x="1052031" y="4283289"/>
                    </a:lnTo>
                    <a:cubicBezTo>
                      <a:pt x="1048099" y="4283307"/>
                      <a:pt x="1044749" y="4280449"/>
                      <a:pt x="1044167" y="4276571"/>
                    </a:cubicBezTo>
                    <a:close/>
                    <a:moveTo>
                      <a:pt x="3572876" y="4259951"/>
                    </a:moveTo>
                    <a:cubicBezTo>
                      <a:pt x="3570673" y="4256201"/>
                      <a:pt x="3571911" y="4251395"/>
                      <a:pt x="3575642" y="4249174"/>
                    </a:cubicBezTo>
                    <a:lnTo>
                      <a:pt x="3575642" y="4249174"/>
                    </a:lnTo>
                    <a:cubicBezTo>
                      <a:pt x="3579338" y="4246953"/>
                      <a:pt x="3584144" y="4248136"/>
                      <a:pt x="3586365" y="4251832"/>
                    </a:cubicBezTo>
                    <a:cubicBezTo>
                      <a:pt x="3586383" y="4251868"/>
                      <a:pt x="3586401" y="4251886"/>
                      <a:pt x="3586420" y="4251923"/>
                    </a:cubicBezTo>
                    <a:lnTo>
                      <a:pt x="3586420" y="4251923"/>
                    </a:lnTo>
                    <a:cubicBezTo>
                      <a:pt x="3588568" y="4255673"/>
                      <a:pt x="3587348" y="4260442"/>
                      <a:pt x="3583652" y="4262700"/>
                    </a:cubicBezTo>
                    <a:lnTo>
                      <a:pt x="3583652" y="4262700"/>
                    </a:lnTo>
                    <a:cubicBezTo>
                      <a:pt x="3582415" y="4263373"/>
                      <a:pt x="3581031" y="4263737"/>
                      <a:pt x="3579611" y="4263737"/>
                    </a:cubicBezTo>
                    <a:lnTo>
                      <a:pt x="3579611" y="4263737"/>
                    </a:lnTo>
                    <a:cubicBezTo>
                      <a:pt x="3576844" y="4263737"/>
                      <a:pt x="3574277" y="4262299"/>
                      <a:pt x="3572839" y="4259951"/>
                    </a:cubicBezTo>
                    <a:close/>
                    <a:moveTo>
                      <a:pt x="3666282" y="4216097"/>
                    </a:moveTo>
                    <a:cubicBezTo>
                      <a:pt x="3664971" y="4211982"/>
                      <a:pt x="3667229" y="4207595"/>
                      <a:pt x="3671325" y="4206266"/>
                    </a:cubicBezTo>
                    <a:cubicBezTo>
                      <a:pt x="3671343" y="4206266"/>
                      <a:pt x="3671361" y="4206266"/>
                      <a:pt x="3671361" y="4206266"/>
                    </a:cubicBezTo>
                    <a:lnTo>
                      <a:pt x="3671361" y="4206266"/>
                    </a:lnTo>
                    <a:cubicBezTo>
                      <a:pt x="3675475" y="4204974"/>
                      <a:pt x="3679862" y="4207231"/>
                      <a:pt x="3681173" y="4211345"/>
                    </a:cubicBezTo>
                    <a:lnTo>
                      <a:pt x="3681173" y="4211345"/>
                    </a:lnTo>
                    <a:cubicBezTo>
                      <a:pt x="3682447" y="4215478"/>
                      <a:pt x="3680190" y="4219883"/>
                      <a:pt x="3676094" y="4221267"/>
                    </a:cubicBezTo>
                    <a:lnTo>
                      <a:pt x="3676094" y="4221267"/>
                    </a:lnTo>
                    <a:cubicBezTo>
                      <a:pt x="3675311" y="4221449"/>
                      <a:pt x="3674492" y="4221576"/>
                      <a:pt x="3673691" y="4221613"/>
                    </a:cubicBezTo>
                    <a:lnTo>
                      <a:pt x="3673691" y="4221613"/>
                    </a:lnTo>
                    <a:cubicBezTo>
                      <a:pt x="3670268" y="4221594"/>
                      <a:pt x="3667265" y="4219355"/>
                      <a:pt x="3666245" y="4216097"/>
                    </a:cubicBezTo>
                    <a:close/>
                    <a:moveTo>
                      <a:pt x="3973007" y="4208505"/>
                    </a:moveTo>
                    <a:cubicBezTo>
                      <a:pt x="3972952" y="4204191"/>
                      <a:pt x="3976411" y="4200641"/>
                      <a:pt x="3980743" y="4200587"/>
                    </a:cubicBezTo>
                    <a:cubicBezTo>
                      <a:pt x="3980780" y="4200587"/>
                      <a:pt x="3980798" y="4200587"/>
                      <a:pt x="3980834" y="4200587"/>
                    </a:cubicBezTo>
                    <a:lnTo>
                      <a:pt x="3980834" y="4200587"/>
                    </a:lnTo>
                    <a:cubicBezTo>
                      <a:pt x="3985113" y="4200532"/>
                      <a:pt x="3988626" y="4203936"/>
                      <a:pt x="3988680" y="4208214"/>
                    </a:cubicBezTo>
                    <a:cubicBezTo>
                      <a:pt x="3988680" y="4208251"/>
                      <a:pt x="3988680" y="4208305"/>
                      <a:pt x="3988680" y="4208342"/>
                    </a:cubicBezTo>
                    <a:lnTo>
                      <a:pt x="3988680" y="4208342"/>
                    </a:lnTo>
                    <a:cubicBezTo>
                      <a:pt x="3988717" y="4212674"/>
                      <a:pt x="3985258" y="4216206"/>
                      <a:pt x="3980925" y="4216260"/>
                    </a:cubicBezTo>
                    <a:lnTo>
                      <a:pt x="3980925" y="4216260"/>
                    </a:lnTo>
                    <a:cubicBezTo>
                      <a:pt x="3976593" y="4216315"/>
                      <a:pt x="3973025" y="4212856"/>
                      <a:pt x="3972970" y="4208524"/>
                    </a:cubicBezTo>
                    <a:cubicBezTo>
                      <a:pt x="3972970" y="4208524"/>
                      <a:pt x="3972970" y="4208505"/>
                      <a:pt x="3972970" y="4208505"/>
                    </a:cubicBezTo>
                    <a:close/>
                    <a:moveTo>
                      <a:pt x="3877015" y="4206357"/>
                    </a:moveTo>
                    <a:cubicBezTo>
                      <a:pt x="3872737" y="4205739"/>
                      <a:pt x="3869733" y="4201788"/>
                      <a:pt x="3870316" y="4197492"/>
                    </a:cubicBezTo>
                    <a:lnTo>
                      <a:pt x="3870316" y="4197492"/>
                    </a:lnTo>
                    <a:cubicBezTo>
                      <a:pt x="3870881" y="4193195"/>
                      <a:pt x="3874831" y="4190174"/>
                      <a:pt x="3879127" y="4190756"/>
                    </a:cubicBezTo>
                    <a:cubicBezTo>
                      <a:pt x="3879145" y="4190756"/>
                      <a:pt x="3879163" y="4190756"/>
                      <a:pt x="3879182" y="4190756"/>
                    </a:cubicBezTo>
                    <a:lnTo>
                      <a:pt x="3879182" y="4190756"/>
                    </a:lnTo>
                    <a:cubicBezTo>
                      <a:pt x="3883459" y="4191393"/>
                      <a:pt x="3886445" y="4195344"/>
                      <a:pt x="3885899" y="4199640"/>
                    </a:cubicBezTo>
                    <a:lnTo>
                      <a:pt x="3885899" y="4199640"/>
                    </a:lnTo>
                    <a:cubicBezTo>
                      <a:pt x="3885298" y="4203499"/>
                      <a:pt x="3881967" y="4206357"/>
                      <a:pt x="3878053" y="4206357"/>
                    </a:cubicBezTo>
                    <a:lnTo>
                      <a:pt x="3877015" y="4206357"/>
                    </a:lnTo>
                    <a:close/>
                    <a:moveTo>
                      <a:pt x="4075443" y="4197565"/>
                    </a:moveTo>
                    <a:cubicBezTo>
                      <a:pt x="4074405" y="4193359"/>
                      <a:pt x="4076971" y="4189118"/>
                      <a:pt x="4081177" y="4188098"/>
                    </a:cubicBezTo>
                    <a:cubicBezTo>
                      <a:pt x="4081177" y="4188080"/>
                      <a:pt x="4081195" y="4188080"/>
                      <a:pt x="4081213" y="4188080"/>
                    </a:cubicBezTo>
                    <a:lnTo>
                      <a:pt x="4081213" y="4188080"/>
                    </a:lnTo>
                    <a:cubicBezTo>
                      <a:pt x="4085436" y="4187061"/>
                      <a:pt x="4089678" y="4189646"/>
                      <a:pt x="4090697" y="4193869"/>
                    </a:cubicBezTo>
                    <a:lnTo>
                      <a:pt x="4090697" y="4193869"/>
                    </a:lnTo>
                    <a:cubicBezTo>
                      <a:pt x="4091717" y="4198056"/>
                      <a:pt x="4089169" y="4202280"/>
                      <a:pt x="4085000" y="4203335"/>
                    </a:cubicBezTo>
                    <a:lnTo>
                      <a:pt x="4085000" y="4203335"/>
                    </a:lnTo>
                    <a:cubicBezTo>
                      <a:pt x="4084417" y="4203517"/>
                      <a:pt x="4083798" y="4203609"/>
                      <a:pt x="4083179" y="4203609"/>
                    </a:cubicBezTo>
                    <a:lnTo>
                      <a:pt x="4083179" y="4203609"/>
                    </a:lnTo>
                    <a:cubicBezTo>
                      <a:pt x="4079538" y="4203590"/>
                      <a:pt x="4076371" y="4201096"/>
                      <a:pt x="4075497" y="4197565"/>
                    </a:cubicBezTo>
                    <a:close/>
                    <a:moveTo>
                      <a:pt x="3767170" y="4194725"/>
                    </a:moveTo>
                    <a:cubicBezTo>
                      <a:pt x="3766788" y="4190447"/>
                      <a:pt x="3769937" y="4186678"/>
                      <a:pt x="3774215" y="4186278"/>
                    </a:cubicBezTo>
                    <a:cubicBezTo>
                      <a:pt x="3774252" y="4186278"/>
                      <a:pt x="3774270" y="4186278"/>
                      <a:pt x="3774306" y="4186278"/>
                    </a:cubicBezTo>
                    <a:lnTo>
                      <a:pt x="3774306" y="4186278"/>
                    </a:lnTo>
                    <a:cubicBezTo>
                      <a:pt x="3778584" y="4185895"/>
                      <a:pt x="3782353" y="4189063"/>
                      <a:pt x="3782735" y="4193341"/>
                    </a:cubicBezTo>
                    <a:cubicBezTo>
                      <a:pt x="3782735" y="4193414"/>
                      <a:pt x="3782753" y="4193487"/>
                      <a:pt x="3782753" y="4193560"/>
                    </a:cubicBezTo>
                    <a:lnTo>
                      <a:pt x="3782753" y="4193560"/>
                    </a:lnTo>
                    <a:cubicBezTo>
                      <a:pt x="3783117" y="4197856"/>
                      <a:pt x="3779913" y="4201642"/>
                      <a:pt x="3775617" y="4202007"/>
                    </a:cubicBezTo>
                    <a:lnTo>
                      <a:pt x="3774998" y="4202007"/>
                    </a:lnTo>
                    <a:cubicBezTo>
                      <a:pt x="3770902" y="4201988"/>
                      <a:pt x="3767516" y="4198821"/>
                      <a:pt x="3767225" y="4194725"/>
                    </a:cubicBezTo>
                    <a:close/>
                    <a:moveTo>
                      <a:pt x="1019900" y="4178104"/>
                    </a:moveTo>
                    <a:lnTo>
                      <a:pt x="1019900" y="4178104"/>
                    </a:lnTo>
                    <a:cubicBezTo>
                      <a:pt x="1018353" y="4174099"/>
                      <a:pt x="1020356" y="4169603"/>
                      <a:pt x="1024361" y="4168055"/>
                    </a:cubicBezTo>
                    <a:cubicBezTo>
                      <a:pt x="1024397" y="4168037"/>
                      <a:pt x="1024433" y="4168037"/>
                      <a:pt x="1024470" y="4168019"/>
                    </a:cubicBezTo>
                    <a:lnTo>
                      <a:pt x="1024470" y="4168019"/>
                    </a:lnTo>
                    <a:cubicBezTo>
                      <a:pt x="1028529" y="4166471"/>
                      <a:pt x="1033081" y="4168492"/>
                      <a:pt x="1034628" y="4172552"/>
                    </a:cubicBezTo>
                    <a:cubicBezTo>
                      <a:pt x="1034628" y="4172570"/>
                      <a:pt x="1034628" y="4172570"/>
                      <a:pt x="1034628" y="4172570"/>
                    </a:cubicBezTo>
                    <a:lnTo>
                      <a:pt x="1034628" y="4172570"/>
                    </a:lnTo>
                    <a:cubicBezTo>
                      <a:pt x="1036121" y="4176630"/>
                      <a:pt x="1034045" y="4181144"/>
                      <a:pt x="1029986" y="4182655"/>
                    </a:cubicBezTo>
                    <a:lnTo>
                      <a:pt x="1029986" y="4182655"/>
                    </a:lnTo>
                    <a:cubicBezTo>
                      <a:pt x="1029112" y="4183001"/>
                      <a:pt x="1028165" y="4183183"/>
                      <a:pt x="1027219" y="4183183"/>
                    </a:cubicBezTo>
                    <a:lnTo>
                      <a:pt x="1027219" y="4183183"/>
                    </a:lnTo>
                    <a:cubicBezTo>
                      <a:pt x="1023978" y="4183165"/>
                      <a:pt x="1021084" y="4181144"/>
                      <a:pt x="1019955" y="4178104"/>
                    </a:cubicBezTo>
                    <a:close/>
                    <a:moveTo>
                      <a:pt x="4172708" y="4163268"/>
                    </a:moveTo>
                    <a:cubicBezTo>
                      <a:pt x="4170742" y="4159390"/>
                      <a:pt x="4172289" y="4154657"/>
                      <a:pt x="4176167" y="4152673"/>
                    </a:cubicBezTo>
                    <a:lnTo>
                      <a:pt x="4176167" y="4152673"/>
                    </a:lnTo>
                    <a:cubicBezTo>
                      <a:pt x="4180008" y="4150725"/>
                      <a:pt x="4184686" y="4152236"/>
                      <a:pt x="4186671" y="4156040"/>
                    </a:cubicBezTo>
                    <a:lnTo>
                      <a:pt x="4186671" y="4156040"/>
                    </a:lnTo>
                    <a:cubicBezTo>
                      <a:pt x="4188637" y="4159900"/>
                      <a:pt x="4187144" y="4164615"/>
                      <a:pt x="4183321" y="4166635"/>
                    </a:cubicBezTo>
                    <a:lnTo>
                      <a:pt x="4183321" y="4166635"/>
                    </a:lnTo>
                    <a:cubicBezTo>
                      <a:pt x="4182192" y="4167218"/>
                      <a:pt x="4180955" y="4167509"/>
                      <a:pt x="4179680" y="4167491"/>
                    </a:cubicBezTo>
                    <a:lnTo>
                      <a:pt x="4179680" y="4167491"/>
                    </a:lnTo>
                    <a:cubicBezTo>
                      <a:pt x="4176786" y="4167454"/>
                      <a:pt x="4174128" y="4165834"/>
                      <a:pt x="4172762" y="4163268"/>
                    </a:cubicBezTo>
                    <a:close/>
                    <a:moveTo>
                      <a:pt x="4259488" y="4107362"/>
                    </a:moveTo>
                    <a:cubicBezTo>
                      <a:pt x="4256685" y="4104104"/>
                      <a:pt x="4257030" y="4099188"/>
                      <a:pt x="4260289" y="4096367"/>
                    </a:cubicBezTo>
                    <a:cubicBezTo>
                      <a:pt x="4260308" y="4096367"/>
                      <a:pt x="4260325" y="4096349"/>
                      <a:pt x="4260344" y="4096330"/>
                    </a:cubicBezTo>
                    <a:lnTo>
                      <a:pt x="4260344" y="4096330"/>
                    </a:lnTo>
                    <a:cubicBezTo>
                      <a:pt x="4263620" y="4093545"/>
                      <a:pt x="4268536" y="4093946"/>
                      <a:pt x="4271321" y="4097222"/>
                    </a:cubicBezTo>
                    <a:cubicBezTo>
                      <a:pt x="4271339" y="4097241"/>
                      <a:pt x="4271358" y="4097259"/>
                      <a:pt x="4271376" y="4097277"/>
                    </a:cubicBezTo>
                    <a:lnTo>
                      <a:pt x="4271376" y="4097277"/>
                    </a:lnTo>
                    <a:cubicBezTo>
                      <a:pt x="4274179" y="4100554"/>
                      <a:pt x="4273797" y="4105487"/>
                      <a:pt x="4270520" y="4108290"/>
                    </a:cubicBezTo>
                    <a:cubicBezTo>
                      <a:pt x="4270520" y="4108290"/>
                      <a:pt x="4270502" y="4108309"/>
                      <a:pt x="4270502" y="4108309"/>
                    </a:cubicBezTo>
                    <a:lnTo>
                      <a:pt x="4270502" y="4108309"/>
                    </a:lnTo>
                    <a:cubicBezTo>
                      <a:pt x="4269064" y="4109474"/>
                      <a:pt x="4267280" y="4110129"/>
                      <a:pt x="4265423" y="4110129"/>
                    </a:cubicBezTo>
                    <a:lnTo>
                      <a:pt x="4265423" y="4110129"/>
                    </a:lnTo>
                    <a:cubicBezTo>
                      <a:pt x="4263147" y="4110129"/>
                      <a:pt x="4260981" y="4109128"/>
                      <a:pt x="4259543" y="4107362"/>
                    </a:cubicBezTo>
                    <a:close/>
                    <a:moveTo>
                      <a:pt x="973935" y="4087720"/>
                    </a:moveTo>
                    <a:cubicBezTo>
                      <a:pt x="971530" y="4084133"/>
                      <a:pt x="972482" y="4079291"/>
                      <a:pt x="976063" y="4076888"/>
                    </a:cubicBezTo>
                    <a:cubicBezTo>
                      <a:pt x="976104" y="4076852"/>
                      <a:pt x="976148" y="4076833"/>
                      <a:pt x="976192" y="4076797"/>
                    </a:cubicBezTo>
                    <a:lnTo>
                      <a:pt x="976192" y="4076797"/>
                    </a:lnTo>
                    <a:cubicBezTo>
                      <a:pt x="979754" y="4074376"/>
                      <a:pt x="984599" y="4075323"/>
                      <a:pt x="987013" y="4078872"/>
                    </a:cubicBezTo>
                    <a:cubicBezTo>
                      <a:pt x="987047" y="4078927"/>
                      <a:pt x="987082" y="4078981"/>
                      <a:pt x="987115" y="4079036"/>
                    </a:cubicBezTo>
                    <a:lnTo>
                      <a:pt x="987115" y="4079036"/>
                    </a:lnTo>
                    <a:cubicBezTo>
                      <a:pt x="989525" y="4082623"/>
                      <a:pt x="988578" y="4087465"/>
                      <a:pt x="985001" y="4089868"/>
                    </a:cubicBezTo>
                    <a:cubicBezTo>
                      <a:pt x="984959" y="4089904"/>
                      <a:pt x="984917" y="4089941"/>
                      <a:pt x="984875" y="4089959"/>
                    </a:cubicBezTo>
                    <a:lnTo>
                      <a:pt x="984875" y="4089959"/>
                    </a:lnTo>
                    <a:cubicBezTo>
                      <a:pt x="983592" y="4090796"/>
                      <a:pt x="982094" y="4091251"/>
                      <a:pt x="980561" y="4091251"/>
                    </a:cubicBezTo>
                    <a:lnTo>
                      <a:pt x="980561" y="4091251"/>
                    </a:lnTo>
                    <a:cubicBezTo>
                      <a:pt x="977894" y="4091288"/>
                      <a:pt x="975395" y="4089959"/>
                      <a:pt x="973935" y="4087720"/>
                    </a:cubicBezTo>
                    <a:close/>
                    <a:moveTo>
                      <a:pt x="4331450" y="4033434"/>
                    </a:moveTo>
                    <a:cubicBezTo>
                      <a:pt x="4327991" y="4030813"/>
                      <a:pt x="4327263" y="4025916"/>
                      <a:pt x="4329812" y="4022403"/>
                    </a:cubicBezTo>
                    <a:lnTo>
                      <a:pt x="4329812" y="4022403"/>
                    </a:lnTo>
                    <a:cubicBezTo>
                      <a:pt x="4332451" y="4018962"/>
                      <a:pt x="4337367" y="4018270"/>
                      <a:pt x="4340843" y="4020855"/>
                    </a:cubicBezTo>
                    <a:lnTo>
                      <a:pt x="4340843" y="4020855"/>
                    </a:lnTo>
                    <a:cubicBezTo>
                      <a:pt x="4344284" y="4023404"/>
                      <a:pt x="4344994" y="4028264"/>
                      <a:pt x="4342445" y="4031705"/>
                    </a:cubicBezTo>
                    <a:cubicBezTo>
                      <a:pt x="4342427" y="4031723"/>
                      <a:pt x="4342409" y="4031760"/>
                      <a:pt x="4342391" y="4031778"/>
                    </a:cubicBezTo>
                    <a:lnTo>
                      <a:pt x="4342391" y="4031778"/>
                    </a:lnTo>
                    <a:cubicBezTo>
                      <a:pt x="4340934" y="4033798"/>
                      <a:pt x="4338586" y="4034982"/>
                      <a:pt x="4336092" y="4034963"/>
                    </a:cubicBezTo>
                    <a:lnTo>
                      <a:pt x="4336092" y="4034963"/>
                    </a:lnTo>
                    <a:cubicBezTo>
                      <a:pt x="4334417" y="4034963"/>
                      <a:pt x="4332797" y="4034436"/>
                      <a:pt x="4331450" y="4033434"/>
                    </a:cubicBezTo>
                    <a:close/>
                    <a:moveTo>
                      <a:pt x="908727" y="4010096"/>
                    </a:moveTo>
                    <a:cubicBezTo>
                      <a:pt x="905586" y="4007147"/>
                      <a:pt x="905435" y="4002196"/>
                      <a:pt x="908392" y="3999064"/>
                    </a:cubicBezTo>
                    <a:cubicBezTo>
                      <a:pt x="908419" y="3999028"/>
                      <a:pt x="908445" y="3999010"/>
                      <a:pt x="908472" y="3998974"/>
                    </a:cubicBezTo>
                    <a:lnTo>
                      <a:pt x="908472" y="3998974"/>
                    </a:lnTo>
                    <a:cubicBezTo>
                      <a:pt x="911415" y="3995861"/>
                      <a:pt x="916323" y="3995733"/>
                      <a:pt x="919434" y="3998664"/>
                    </a:cubicBezTo>
                    <a:cubicBezTo>
                      <a:pt x="919453" y="3998682"/>
                      <a:pt x="919469" y="3998701"/>
                      <a:pt x="919485" y="3998719"/>
                    </a:cubicBezTo>
                    <a:lnTo>
                      <a:pt x="919485" y="3998719"/>
                    </a:lnTo>
                    <a:cubicBezTo>
                      <a:pt x="922648" y="4001686"/>
                      <a:pt x="922808" y="4006656"/>
                      <a:pt x="919844" y="4009805"/>
                    </a:cubicBezTo>
                    <a:cubicBezTo>
                      <a:pt x="919840" y="4009805"/>
                      <a:pt x="919835" y="4009823"/>
                      <a:pt x="919831" y="4009823"/>
                    </a:cubicBezTo>
                    <a:lnTo>
                      <a:pt x="919831" y="4009823"/>
                    </a:lnTo>
                    <a:cubicBezTo>
                      <a:pt x="918357" y="4011389"/>
                      <a:pt x="916298" y="4012263"/>
                      <a:pt x="914152" y="4012244"/>
                    </a:cubicBezTo>
                    <a:lnTo>
                      <a:pt x="914152" y="4012244"/>
                    </a:lnTo>
                    <a:cubicBezTo>
                      <a:pt x="912133" y="4012263"/>
                      <a:pt x="910187" y="4011498"/>
                      <a:pt x="908727" y="4010096"/>
                    </a:cubicBezTo>
                    <a:close/>
                    <a:moveTo>
                      <a:pt x="827736" y="3949166"/>
                    </a:moveTo>
                    <a:cubicBezTo>
                      <a:pt x="824006" y="3946964"/>
                      <a:pt x="822768" y="3942140"/>
                      <a:pt x="824969" y="3938408"/>
                    </a:cubicBezTo>
                    <a:lnTo>
                      <a:pt x="824969" y="3938408"/>
                    </a:lnTo>
                    <a:cubicBezTo>
                      <a:pt x="827117" y="3934694"/>
                      <a:pt x="831862" y="3933438"/>
                      <a:pt x="835567" y="3935586"/>
                    </a:cubicBezTo>
                    <a:cubicBezTo>
                      <a:pt x="835596" y="3935604"/>
                      <a:pt x="835625" y="3935622"/>
                      <a:pt x="835655" y="3935641"/>
                    </a:cubicBezTo>
                    <a:lnTo>
                      <a:pt x="835655" y="3935641"/>
                    </a:lnTo>
                    <a:cubicBezTo>
                      <a:pt x="839412" y="3937825"/>
                      <a:pt x="840690" y="3942631"/>
                      <a:pt x="838511" y="3946381"/>
                    </a:cubicBezTo>
                    <a:cubicBezTo>
                      <a:pt x="838505" y="3946400"/>
                      <a:pt x="838500" y="3946400"/>
                      <a:pt x="838494" y="3946418"/>
                    </a:cubicBezTo>
                    <a:lnTo>
                      <a:pt x="838494" y="3946418"/>
                    </a:lnTo>
                    <a:cubicBezTo>
                      <a:pt x="837045" y="3948784"/>
                      <a:pt x="834482" y="3950259"/>
                      <a:pt x="831704" y="3950295"/>
                    </a:cubicBezTo>
                    <a:lnTo>
                      <a:pt x="831704" y="3950295"/>
                    </a:lnTo>
                    <a:cubicBezTo>
                      <a:pt x="830308" y="3950259"/>
                      <a:pt x="828943" y="3949876"/>
                      <a:pt x="827736" y="3949166"/>
                    </a:cubicBezTo>
                    <a:close/>
                    <a:moveTo>
                      <a:pt x="4384861" y="3945216"/>
                    </a:moveTo>
                    <a:cubicBezTo>
                      <a:pt x="4380947" y="3943414"/>
                      <a:pt x="4379182" y="3938827"/>
                      <a:pt x="4380893" y="3934876"/>
                    </a:cubicBezTo>
                    <a:lnTo>
                      <a:pt x="4380893" y="3934876"/>
                    </a:lnTo>
                    <a:cubicBezTo>
                      <a:pt x="4382622" y="3930908"/>
                      <a:pt x="4387265" y="3929087"/>
                      <a:pt x="4391233" y="3930817"/>
                    </a:cubicBezTo>
                    <a:lnTo>
                      <a:pt x="4391233" y="3930817"/>
                    </a:lnTo>
                    <a:cubicBezTo>
                      <a:pt x="4395202" y="3932564"/>
                      <a:pt x="4397004" y="3937188"/>
                      <a:pt x="4395275" y="3941157"/>
                    </a:cubicBezTo>
                    <a:lnTo>
                      <a:pt x="4395275" y="3941157"/>
                    </a:lnTo>
                    <a:lnTo>
                      <a:pt x="4395275" y="3941157"/>
                    </a:lnTo>
                    <a:lnTo>
                      <a:pt x="4395275" y="3941157"/>
                    </a:lnTo>
                    <a:cubicBezTo>
                      <a:pt x="4393982" y="3944015"/>
                      <a:pt x="4391124" y="3945853"/>
                      <a:pt x="4387992" y="3945817"/>
                    </a:cubicBezTo>
                    <a:lnTo>
                      <a:pt x="4387992" y="3945817"/>
                    </a:lnTo>
                    <a:cubicBezTo>
                      <a:pt x="4386937" y="3945799"/>
                      <a:pt x="4385881" y="3945598"/>
                      <a:pt x="4384898" y="3945216"/>
                    </a:cubicBezTo>
                    <a:close/>
                    <a:moveTo>
                      <a:pt x="735076" y="3908061"/>
                    </a:moveTo>
                    <a:cubicBezTo>
                      <a:pt x="730943" y="3906787"/>
                      <a:pt x="728626" y="3902418"/>
                      <a:pt x="729896" y="3898285"/>
                    </a:cubicBezTo>
                    <a:cubicBezTo>
                      <a:pt x="729900" y="3898267"/>
                      <a:pt x="729902" y="3898267"/>
                      <a:pt x="729906" y="3898249"/>
                    </a:cubicBezTo>
                    <a:lnTo>
                      <a:pt x="729906" y="3898249"/>
                    </a:lnTo>
                    <a:cubicBezTo>
                      <a:pt x="731198" y="3894117"/>
                      <a:pt x="735595" y="3891805"/>
                      <a:pt x="739736" y="3893079"/>
                    </a:cubicBezTo>
                    <a:lnTo>
                      <a:pt x="739736" y="3893079"/>
                    </a:lnTo>
                    <a:cubicBezTo>
                      <a:pt x="743885" y="3894408"/>
                      <a:pt x="746191" y="3898813"/>
                      <a:pt x="744906" y="3902982"/>
                    </a:cubicBezTo>
                    <a:lnTo>
                      <a:pt x="744906" y="3902982"/>
                    </a:lnTo>
                    <a:cubicBezTo>
                      <a:pt x="743856" y="3906241"/>
                      <a:pt x="740826" y="3908443"/>
                      <a:pt x="737406" y="3908443"/>
                    </a:cubicBezTo>
                    <a:lnTo>
                      <a:pt x="737406" y="3908443"/>
                    </a:lnTo>
                    <a:cubicBezTo>
                      <a:pt x="736625" y="3908443"/>
                      <a:pt x="735849" y="3908316"/>
                      <a:pt x="735112" y="3908061"/>
                    </a:cubicBezTo>
                    <a:close/>
                    <a:moveTo>
                      <a:pt x="635480" y="3889129"/>
                    </a:moveTo>
                    <a:cubicBezTo>
                      <a:pt x="631138" y="3888783"/>
                      <a:pt x="627885" y="3885014"/>
                      <a:pt x="628198" y="3880664"/>
                    </a:cubicBezTo>
                    <a:lnTo>
                      <a:pt x="628198" y="3880664"/>
                    </a:lnTo>
                    <a:cubicBezTo>
                      <a:pt x="628557" y="3876331"/>
                      <a:pt x="632314" y="3873091"/>
                      <a:pt x="636645" y="3873382"/>
                    </a:cubicBezTo>
                    <a:lnTo>
                      <a:pt x="636645" y="3873382"/>
                    </a:lnTo>
                    <a:cubicBezTo>
                      <a:pt x="640985" y="3873709"/>
                      <a:pt x="644240" y="3877496"/>
                      <a:pt x="643926" y="3881829"/>
                    </a:cubicBezTo>
                    <a:lnTo>
                      <a:pt x="643926" y="3881829"/>
                    </a:lnTo>
                    <a:cubicBezTo>
                      <a:pt x="643657" y="3885961"/>
                      <a:pt x="640213" y="3889147"/>
                      <a:pt x="636080" y="3889110"/>
                    </a:cubicBezTo>
                    <a:lnTo>
                      <a:pt x="635480" y="3889110"/>
                    </a:lnTo>
                    <a:close/>
                    <a:moveTo>
                      <a:pt x="532516" y="3885925"/>
                    </a:moveTo>
                    <a:cubicBezTo>
                      <a:pt x="528214" y="3885816"/>
                      <a:pt x="524816" y="3882247"/>
                      <a:pt x="524925" y="3877933"/>
                    </a:cubicBezTo>
                    <a:cubicBezTo>
                      <a:pt x="524925" y="3877933"/>
                      <a:pt x="524925" y="3877915"/>
                      <a:pt x="524925" y="3877915"/>
                    </a:cubicBezTo>
                    <a:lnTo>
                      <a:pt x="524925" y="3877915"/>
                    </a:lnTo>
                    <a:cubicBezTo>
                      <a:pt x="525034" y="3873582"/>
                      <a:pt x="528624" y="3870160"/>
                      <a:pt x="532953" y="3870251"/>
                    </a:cubicBezTo>
                    <a:lnTo>
                      <a:pt x="532953" y="3870251"/>
                    </a:lnTo>
                    <a:cubicBezTo>
                      <a:pt x="537275" y="3870360"/>
                      <a:pt x="540699" y="3873946"/>
                      <a:pt x="540617" y="3878261"/>
                    </a:cubicBezTo>
                    <a:lnTo>
                      <a:pt x="540617" y="3878261"/>
                    </a:lnTo>
                    <a:cubicBezTo>
                      <a:pt x="540528" y="3882521"/>
                      <a:pt x="537038" y="3885943"/>
                      <a:pt x="532771" y="3885925"/>
                    </a:cubicBezTo>
                    <a:lnTo>
                      <a:pt x="532516" y="3885925"/>
                    </a:lnTo>
                    <a:close/>
                    <a:moveTo>
                      <a:pt x="428751" y="3882138"/>
                    </a:moveTo>
                    <a:cubicBezTo>
                      <a:pt x="424450" y="3881665"/>
                      <a:pt x="421315" y="3877842"/>
                      <a:pt x="421688" y="3873528"/>
                    </a:cubicBezTo>
                    <a:lnTo>
                      <a:pt x="421688" y="3873528"/>
                    </a:lnTo>
                    <a:cubicBezTo>
                      <a:pt x="422110" y="3869195"/>
                      <a:pt x="425933" y="3866027"/>
                      <a:pt x="430262" y="3866391"/>
                    </a:cubicBezTo>
                    <a:lnTo>
                      <a:pt x="430262" y="3866391"/>
                    </a:lnTo>
                    <a:cubicBezTo>
                      <a:pt x="434573" y="3866846"/>
                      <a:pt x="437719" y="3870688"/>
                      <a:pt x="437326" y="3875002"/>
                    </a:cubicBezTo>
                    <a:lnTo>
                      <a:pt x="437326" y="3875002"/>
                    </a:lnTo>
                    <a:cubicBezTo>
                      <a:pt x="436898" y="3879007"/>
                      <a:pt x="433515" y="3882065"/>
                      <a:pt x="429480" y="3882065"/>
                    </a:cubicBezTo>
                    <a:lnTo>
                      <a:pt x="428715" y="3882065"/>
                    </a:lnTo>
                    <a:close/>
                    <a:moveTo>
                      <a:pt x="326134" y="3860603"/>
                    </a:moveTo>
                    <a:cubicBezTo>
                      <a:pt x="322023" y="3859255"/>
                      <a:pt x="319777" y="3854850"/>
                      <a:pt x="321116" y="3850736"/>
                    </a:cubicBezTo>
                    <a:cubicBezTo>
                      <a:pt x="321120" y="3850718"/>
                      <a:pt x="321124" y="3850718"/>
                      <a:pt x="321127" y="3850699"/>
                    </a:cubicBezTo>
                    <a:lnTo>
                      <a:pt x="321127" y="3850699"/>
                    </a:lnTo>
                    <a:cubicBezTo>
                      <a:pt x="322464" y="3846585"/>
                      <a:pt x="326880" y="3844346"/>
                      <a:pt x="330992" y="3845675"/>
                    </a:cubicBezTo>
                    <a:cubicBezTo>
                      <a:pt x="331010" y="3845675"/>
                      <a:pt x="331031" y="3845693"/>
                      <a:pt x="331049" y="3845693"/>
                    </a:cubicBezTo>
                    <a:lnTo>
                      <a:pt x="331049" y="3845693"/>
                    </a:lnTo>
                    <a:cubicBezTo>
                      <a:pt x="335150" y="3847022"/>
                      <a:pt x="337391" y="3851427"/>
                      <a:pt x="336057" y="3855542"/>
                    </a:cubicBezTo>
                    <a:cubicBezTo>
                      <a:pt x="336049" y="3855560"/>
                      <a:pt x="336044" y="3855578"/>
                      <a:pt x="336037" y="3855596"/>
                    </a:cubicBezTo>
                    <a:lnTo>
                      <a:pt x="336037" y="3855596"/>
                    </a:lnTo>
                    <a:cubicBezTo>
                      <a:pt x="334992" y="3858818"/>
                      <a:pt x="332012" y="3861021"/>
                      <a:pt x="328628" y="3861058"/>
                    </a:cubicBezTo>
                    <a:lnTo>
                      <a:pt x="328628" y="3861058"/>
                    </a:lnTo>
                    <a:cubicBezTo>
                      <a:pt x="327772" y="3861039"/>
                      <a:pt x="326924" y="3860894"/>
                      <a:pt x="326115" y="3860603"/>
                    </a:cubicBezTo>
                    <a:close/>
                    <a:moveTo>
                      <a:pt x="4417229" y="3847168"/>
                    </a:moveTo>
                    <a:cubicBezTo>
                      <a:pt x="4412987" y="3846367"/>
                      <a:pt x="4410184" y="3842307"/>
                      <a:pt x="4410930" y="3838066"/>
                    </a:cubicBezTo>
                    <a:lnTo>
                      <a:pt x="4410930" y="3838066"/>
                    </a:lnTo>
                    <a:cubicBezTo>
                      <a:pt x="4411749" y="3833842"/>
                      <a:pt x="4415790" y="3831039"/>
                      <a:pt x="4420032" y="3831767"/>
                    </a:cubicBezTo>
                    <a:lnTo>
                      <a:pt x="4420032" y="3831767"/>
                    </a:lnTo>
                    <a:cubicBezTo>
                      <a:pt x="4424310" y="3832586"/>
                      <a:pt x="4427132" y="3836718"/>
                      <a:pt x="4426313" y="3840996"/>
                    </a:cubicBezTo>
                    <a:lnTo>
                      <a:pt x="4426313" y="3840996"/>
                    </a:lnTo>
                    <a:cubicBezTo>
                      <a:pt x="4425621" y="3844674"/>
                      <a:pt x="4422399" y="3847350"/>
                      <a:pt x="4418649" y="3847368"/>
                    </a:cubicBezTo>
                    <a:lnTo>
                      <a:pt x="4418649" y="3847368"/>
                    </a:lnTo>
                    <a:cubicBezTo>
                      <a:pt x="4418157" y="3847386"/>
                      <a:pt x="4417665" y="3847313"/>
                      <a:pt x="4417210" y="3847168"/>
                    </a:cubicBezTo>
                    <a:close/>
                    <a:moveTo>
                      <a:pt x="231016" y="3816220"/>
                    </a:moveTo>
                    <a:cubicBezTo>
                      <a:pt x="227364" y="3813999"/>
                      <a:pt x="226205" y="3809248"/>
                      <a:pt x="228424" y="3805589"/>
                    </a:cubicBezTo>
                    <a:cubicBezTo>
                      <a:pt x="228449" y="3805553"/>
                      <a:pt x="228476" y="3805498"/>
                      <a:pt x="228504" y="3805462"/>
                    </a:cubicBezTo>
                    <a:lnTo>
                      <a:pt x="228504" y="3805462"/>
                    </a:lnTo>
                    <a:cubicBezTo>
                      <a:pt x="230759" y="3801766"/>
                      <a:pt x="235578" y="3800619"/>
                      <a:pt x="239266" y="3802858"/>
                    </a:cubicBezTo>
                    <a:cubicBezTo>
                      <a:pt x="239272" y="3802877"/>
                      <a:pt x="239275" y="3802877"/>
                      <a:pt x="239281" y="3802877"/>
                    </a:cubicBezTo>
                    <a:lnTo>
                      <a:pt x="239281" y="3802877"/>
                    </a:lnTo>
                    <a:cubicBezTo>
                      <a:pt x="243011" y="3805170"/>
                      <a:pt x="244169" y="3810067"/>
                      <a:pt x="241866" y="3813799"/>
                    </a:cubicBezTo>
                    <a:lnTo>
                      <a:pt x="241866" y="3813799"/>
                    </a:lnTo>
                    <a:cubicBezTo>
                      <a:pt x="240406" y="3816093"/>
                      <a:pt x="237866" y="3817477"/>
                      <a:pt x="235148" y="3817440"/>
                    </a:cubicBezTo>
                    <a:lnTo>
                      <a:pt x="235148" y="3817440"/>
                    </a:lnTo>
                    <a:cubicBezTo>
                      <a:pt x="233672" y="3817385"/>
                      <a:pt x="232236" y="3816930"/>
                      <a:pt x="230998" y="3816129"/>
                    </a:cubicBezTo>
                    <a:close/>
                    <a:moveTo>
                      <a:pt x="148823" y="3751013"/>
                    </a:moveTo>
                    <a:cubicBezTo>
                      <a:pt x="145752" y="3747991"/>
                      <a:pt x="145705" y="3743057"/>
                      <a:pt x="148720" y="3739999"/>
                    </a:cubicBezTo>
                    <a:cubicBezTo>
                      <a:pt x="148754" y="3739962"/>
                      <a:pt x="148789" y="3739926"/>
                      <a:pt x="148823" y="3739890"/>
                    </a:cubicBezTo>
                    <a:lnTo>
                      <a:pt x="148823" y="3739890"/>
                    </a:lnTo>
                    <a:cubicBezTo>
                      <a:pt x="151916" y="3736886"/>
                      <a:pt x="156835" y="3736886"/>
                      <a:pt x="159928" y="3739890"/>
                    </a:cubicBezTo>
                    <a:lnTo>
                      <a:pt x="159928" y="3739890"/>
                    </a:lnTo>
                    <a:cubicBezTo>
                      <a:pt x="162950" y="3742984"/>
                      <a:pt x="162950" y="3747918"/>
                      <a:pt x="159928" y="3751013"/>
                    </a:cubicBezTo>
                    <a:lnTo>
                      <a:pt x="159928" y="3751013"/>
                    </a:lnTo>
                    <a:cubicBezTo>
                      <a:pt x="158443" y="3752487"/>
                      <a:pt x="156436" y="3753324"/>
                      <a:pt x="154339" y="3753342"/>
                    </a:cubicBezTo>
                    <a:lnTo>
                      <a:pt x="154339" y="3753342"/>
                    </a:lnTo>
                    <a:cubicBezTo>
                      <a:pt x="152240" y="3753324"/>
                      <a:pt x="150238" y="3752451"/>
                      <a:pt x="148805" y="3750921"/>
                    </a:cubicBezTo>
                    <a:close/>
                    <a:moveTo>
                      <a:pt x="4417647" y="3737050"/>
                    </a:moveTo>
                    <a:lnTo>
                      <a:pt x="4417647" y="3737050"/>
                    </a:lnTo>
                    <a:cubicBezTo>
                      <a:pt x="4417393" y="3732735"/>
                      <a:pt x="4420706" y="3729040"/>
                      <a:pt x="4425020" y="3728785"/>
                    </a:cubicBezTo>
                    <a:cubicBezTo>
                      <a:pt x="4425020" y="3728785"/>
                      <a:pt x="4425038" y="3728785"/>
                      <a:pt x="4425057" y="3728785"/>
                    </a:cubicBezTo>
                    <a:lnTo>
                      <a:pt x="4425057" y="3728785"/>
                    </a:lnTo>
                    <a:cubicBezTo>
                      <a:pt x="4429371" y="3728567"/>
                      <a:pt x="4433030" y="3731898"/>
                      <a:pt x="4433249" y="3736194"/>
                    </a:cubicBezTo>
                    <a:cubicBezTo>
                      <a:pt x="4433249" y="3736231"/>
                      <a:pt x="4433249" y="3736249"/>
                      <a:pt x="4433249" y="3736285"/>
                    </a:cubicBezTo>
                    <a:lnTo>
                      <a:pt x="4433249" y="3736285"/>
                    </a:lnTo>
                    <a:cubicBezTo>
                      <a:pt x="4433521" y="3740527"/>
                      <a:pt x="4430281" y="3744186"/>
                      <a:pt x="4426040" y="3744441"/>
                    </a:cubicBezTo>
                    <a:cubicBezTo>
                      <a:pt x="4425967" y="3744459"/>
                      <a:pt x="4425912" y="3744459"/>
                      <a:pt x="4425839" y="3744459"/>
                    </a:cubicBezTo>
                    <a:lnTo>
                      <a:pt x="4425493" y="3744459"/>
                    </a:lnTo>
                    <a:cubicBezTo>
                      <a:pt x="4421270" y="3744532"/>
                      <a:pt x="4417757" y="3741182"/>
                      <a:pt x="4417629" y="3736959"/>
                    </a:cubicBezTo>
                    <a:close/>
                    <a:moveTo>
                      <a:pt x="83488" y="3668802"/>
                    </a:moveTo>
                    <a:cubicBezTo>
                      <a:pt x="81136" y="3665143"/>
                      <a:pt x="82197" y="3660264"/>
                      <a:pt x="85862" y="3657916"/>
                    </a:cubicBezTo>
                    <a:cubicBezTo>
                      <a:pt x="85877" y="3657897"/>
                      <a:pt x="85893" y="3657897"/>
                      <a:pt x="85909" y="3657879"/>
                    </a:cubicBezTo>
                    <a:lnTo>
                      <a:pt x="85909" y="3657879"/>
                    </a:lnTo>
                    <a:cubicBezTo>
                      <a:pt x="89614" y="3655549"/>
                      <a:pt x="94502" y="3656678"/>
                      <a:pt x="96825" y="3660373"/>
                    </a:cubicBezTo>
                    <a:cubicBezTo>
                      <a:pt x="96828" y="3660391"/>
                      <a:pt x="96830" y="3660391"/>
                      <a:pt x="96832" y="3660391"/>
                    </a:cubicBezTo>
                    <a:lnTo>
                      <a:pt x="96832" y="3660391"/>
                    </a:lnTo>
                    <a:cubicBezTo>
                      <a:pt x="99118" y="3664105"/>
                      <a:pt x="98010" y="3668966"/>
                      <a:pt x="94338" y="3671314"/>
                    </a:cubicBezTo>
                    <a:lnTo>
                      <a:pt x="94338" y="3671314"/>
                    </a:lnTo>
                    <a:cubicBezTo>
                      <a:pt x="93089" y="3672079"/>
                      <a:pt x="91664" y="3672479"/>
                      <a:pt x="90206" y="3672516"/>
                    </a:cubicBezTo>
                    <a:lnTo>
                      <a:pt x="90206" y="3672516"/>
                    </a:lnTo>
                    <a:cubicBezTo>
                      <a:pt x="87473" y="3672534"/>
                      <a:pt x="84930" y="3671114"/>
                      <a:pt x="83488" y="3668802"/>
                    </a:cubicBezTo>
                    <a:close/>
                    <a:moveTo>
                      <a:pt x="4400408" y="3637108"/>
                    </a:moveTo>
                    <a:lnTo>
                      <a:pt x="4400408" y="3637108"/>
                    </a:lnTo>
                    <a:cubicBezTo>
                      <a:pt x="4399170" y="3632957"/>
                      <a:pt x="4401518" y="3628607"/>
                      <a:pt x="4405669" y="3627369"/>
                    </a:cubicBezTo>
                    <a:lnTo>
                      <a:pt x="4405669" y="3627369"/>
                    </a:lnTo>
                    <a:cubicBezTo>
                      <a:pt x="4409856" y="3626167"/>
                      <a:pt x="4414225" y="3628534"/>
                      <a:pt x="4415481" y="3632702"/>
                    </a:cubicBezTo>
                    <a:lnTo>
                      <a:pt x="4415481" y="3632702"/>
                    </a:lnTo>
                    <a:cubicBezTo>
                      <a:pt x="4416646" y="3636871"/>
                      <a:pt x="4414262" y="3641186"/>
                      <a:pt x="4410129" y="3642442"/>
                    </a:cubicBezTo>
                    <a:lnTo>
                      <a:pt x="4410129" y="3642442"/>
                    </a:lnTo>
                    <a:cubicBezTo>
                      <a:pt x="4409401" y="3642624"/>
                      <a:pt x="4408636" y="3642697"/>
                      <a:pt x="4407890" y="3642697"/>
                    </a:cubicBezTo>
                    <a:lnTo>
                      <a:pt x="4407890" y="3642697"/>
                    </a:lnTo>
                    <a:cubicBezTo>
                      <a:pt x="4404431" y="3642733"/>
                      <a:pt x="4401373" y="3640439"/>
                      <a:pt x="4400408" y="3637108"/>
                    </a:cubicBezTo>
                    <a:close/>
                    <a:moveTo>
                      <a:pt x="37832" y="3574303"/>
                    </a:moveTo>
                    <a:lnTo>
                      <a:pt x="37832" y="3574303"/>
                    </a:lnTo>
                    <a:cubicBezTo>
                      <a:pt x="36384" y="3570243"/>
                      <a:pt x="38498" y="3565783"/>
                      <a:pt x="42550" y="3564345"/>
                    </a:cubicBezTo>
                    <a:cubicBezTo>
                      <a:pt x="42585" y="3564327"/>
                      <a:pt x="42621" y="3564327"/>
                      <a:pt x="42656" y="3564309"/>
                    </a:cubicBezTo>
                    <a:lnTo>
                      <a:pt x="42656" y="3564309"/>
                    </a:lnTo>
                    <a:cubicBezTo>
                      <a:pt x="46721" y="3562871"/>
                      <a:pt x="51185" y="3564982"/>
                      <a:pt x="52628" y="3569060"/>
                    </a:cubicBezTo>
                    <a:cubicBezTo>
                      <a:pt x="52635" y="3569078"/>
                      <a:pt x="52643" y="3569097"/>
                      <a:pt x="52650" y="3569115"/>
                    </a:cubicBezTo>
                    <a:lnTo>
                      <a:pt x="52650" y="3569115"/>
                    </a:lnTo>
                    <a:cubicBezTo>
                      <a:pt x="54090" y="3573175"/>
                      <a:pt x="51962" y="3577653"/>
                      <a:pt x="47897" y="3579091"/>
                    </a:cubicBezTo>
                    <a:cubicBezTo>
                      <a:pt x="47873" y="3579091"/>
                      <a:pt x="47849" y="3579109"/>
                      <a:pt x="47826" y="3579109"/>
                    </a:cubicBezTo>
                    <a:lnTo>
                      <a:pt x="47826" y="3579109"/>
                    </a:lnTo>
                    <a:cubicBezTo>
                      <a:pt x="46992" y="3579382"/>
                      <a:pt x="46120" y="3579528"/>
                      <a:pt x="45241" y="3579546"/>
                    </a:cubicBezTo>
                    <a:lnTo>
                      <a:pt x="45241" y="3579546"/>
                    </a:lnTo>
                    <a:cubicBezTo>
                      <a:pt x="41900" y="3579582"/>
                      <a:pt x="38915" y="3577471"/>
                      <a:pt x="37832" y="3574303"/>
                    </a:cubicBezTo>
                    <a:close/>
                    <a:moveTo>
                      <a:pt x="4362670" y="3541899"/>
                    </a:moveTo>
                    <a:cubicBezTo>
                      <a:pt x="4360978" y="3537876"/>
                      <a:pt x="4362871" y="3533252"/>
                      <a:pt x="4366894" y="3531559"/>
                    </a:cubicBezTo>
                    <a:lnTo>
                      <a:pt x="4366894" y="3531559"/>
                    </a:lnTo>
                    <a:cubicBezTo>
                      <a:pt x="4370844" y="3529885"/>
                      <a:pt x="4375414" y="3531705"/>
                      <a:pt x="4377088" y="3535655"/>
                    </a:cubicBezTo>
                    <a:cubicBezTo>
                      <a:pt x="4377106" y="3535710"/>
                      <a:pt x="4377125" y="3535746"/>
                      <a:pt x="4377143" y="3535783"/>
                    </a:cubicBezTo>
                    <a:lnTo>
                      <a:pt x="4377143" y="3535783"/>
                    </a:lnTo>
                    <a:cubicBezTo>
                      <a:pt x="4378817" y="3539751"/>
                      <a:pt x="4376979" y="3544339"/>
                      <a:pt x="4373010" y="3546032"/>
                    </a:cubicBezTo>
                    <a:lnTo>
                      <a:pt x="4373010" y="3546032"/>
                    </a:lnTo>
                    <a:cubicBezTo>
                      <a:pt x="4372027" y="3546432"/>
                      <a:pt x="4370971" y="3546651"/>
                      <a:pt x="4369897" y="3546632"/>
                    </a:cubicBezTo>
                    <a:lnTo>
                      <a:pt x="4369897" y="3546632"/>
                    </a:lnTo>
                    <a:cubicBezTo>
                      <a:pt x="4366766" y="3546614"/>
                      <a:pt x="4363945" y="3544757"/>
                      <a:pt x="4362670" y="3541899"/>
                    </a:cubicBezTo>
                    <a:close/>
                    <a:moveTo>
                      <a:pt x="14039" y="3472195"/>
                    </a:moveTo>
                    <a:lnTo>
                      <a:pt x="14039" y="3472195"/>
                    </a:lnTo>
                    <a:cubicBezTo>
                      <a:pt x="13534" y="3467862"/>
                      <a:pt x="16615" y="3463949"/>
                      <a:pt x="20938" y="3463402"/>
                    </a:cubicBezTo>
                    <a:lnTo>
                      <a:pt x="20938" y="3463402"/>
                    </a:lnTo>
                    <a:cubicBezTo>
                      <a:pt x="25242" y="3462893"/>
                      <a:pt x="29137" y="3465987"/>
                      <a:pt x="29638" y="3470284"/>
                    </a:cubicBezTo>
                    <a:cubicBezTo>
                      <a:pt x="29638" y="3470302"/>
                      <a:pt x="29640" y="3470302"/>
                      <a:pt x="29640" y="3470302"/>
                    </a:cubicBezTo>
                    <a:lnTo>
                      <a:pt x="29640" y="3470302"/>
                    </a:lnTo>
                    <a:cubicBezTo>
                      <a:pt x="30159" y="3474580"/>
                      <a:pt x="27108" y="3478475"/>
                      <a:pt x="22826" y="3478985"/>
                    </a:cubicBezTo>
                    <a:cubicBezTo>
                      <a:pt x="22797" y="3479003"/>
                      <a:pt x="22769" y="3479003"/>
                      <a:pt x="22740" y="3479003"/>
                    </a:cubicBezTo>
                    <a:lnTo>
                      <a:pt x="22740" y="3479003"/>
                    </a:lnTo>
                    <a:cubicBezTo>
                      <a:pt x="22456" y="3479040"/>
                      <a:pt x="22169" y="3479040"/>
                      <a:pt x="21885" y="3479003"/>
                    </a:cubicBezTo>
                    <a:lnTo>
                      <a:pt x="21885" y="3479003"/>
                    </a:lnTo>
                    <a:cubicBezTo>
                      <a:pt x="17934" y="3479022"/>
                      <a:pt x="14585" y="3476109"/>
                      <a:pt x="14039" y="3472195"/>
                    </a:cubicBezTo>
                    <a:close/>
                    <a:moveTo>
                      <a:pt x="4324660" y="3444888"/>
                    </a:moveTo>
                    <a:cubicBezTo>
                      <a:pt x="4323458" y="3440720"/>
                      <a:pt x="4325843" y="3436369"/>
                      <a:pt x="4330012" y="3435149"/>
                    </a:cubicBezTo>
                    <a:lnTo>
                      <a:pt x="4330012" y="3435149"/>
                    </a:lnTo>
                    <a:cubicBezTo>
                      <a:pt x="4334199" y="3433966"/>
                      <a:pt x="4338550" y="3436405"/>
                      <a:pt x="4339751" y="3440592"/>
                    </a:cubicBezTo>
                    <a:cubicBezTo>
                      <a:pt x="4339751" y="3440592"/>
                      <a:pt x="4339751" y="3440610"/>
                      <a:pt x="4339751" y="3440610"/>
                    </a:cubicBezTo>
                    <a:lnTo>
                      <a:pt x="4339751" y="3440610"/>
                    </a:lnTo>
                    <a:cubicBezTo>
                      <a:pt x="4340862" y="3444779"/>
                      <a:pt x="4338440" y="3449057"/>
                      <a:pt x="4334290" y="3450259"/>
                    </a:cubicBezTo>
                    <a:lnTo>
                      <a:pt x="4334290" y="3450259"/>
                    </a:lnTo>
                    <a:cubicBezTo>
                      <a:pt x="4333598" y="3450514"/>
                      <a:pt x="4332870" y="3450623"/>
                      <a:pt x="4332123" y="3450605"/>
                    </a:cubicBezTo>
                    <a:lnTo>
                      <a:pt x="4332123" y="3450605"/>
                    </a:lnTo>
                    <a:cubicBezTo>
                      <a:pt x="4328610" y="3450550"/>
                      <a:pt x="4325570" y="3448183"/>
                      <a:pt x="4324660" y="3444798"/>
                    </a:cubicBezTo>
                    <a:close/>
                    <a:moveTo>
                      <a:pt x="20665" y="3375876"/>
                    </a:moveTo>
                    <a:cubicBezTo>
                      <a:pt x="16361" y="3375348"/>
                      <a:pt x="13265" y="3371489"/>
                      <a:pt x="13693" y="3367174"/>
                    </a:cubicBezTo>
                    <a:lnTo>
                      <a:pt x="13693" y="3367174"/>
                    </a:lnTo>
                    <a:cubicBezTo>
                      <a:pt x="14188" y="3362896"/>
                      <a:pt x="18027" y="3359820"/>
                      <a:pt x="22303" y="3360275"/>
                    </a:cubicBezTo>
                    <a:lnTo>
                      <a:pt x="22303" y="3360275"/>
                    </a:lnTo>
                    <a:cubicBezTo>
                      <a:pt x="26620" y="3360785"/>
                      <a:pt x="29731" y="3364662"/>
                      <a:pt x="29294" y="3368976"/>
                    </a:cubicBezTo>
                    <a:lnTo>
                      <a:pt x="29294" y="3368976"/>
                    </a:lnTo>
                    <a:cubicBezTo>
                      <a:pt x="28793" y="3372945"/>
                      <a:pt x="25440" y="3375912"/>
                      <a:pt x="21448" y="3375949"/>
                    </a:cubicBezTo>
                    <a:lnTo>
                      <a:pt x="21448" y="3375949"/>
                    </a:lnTo>
                    <a:cubicBezTo>
                      <a:pt x="21186" y="3375949"/>
                      <a:pt x="20922" y="3375931"/>
                      <a:pt x="20665" y="3375876"/>
                    </a:cubicBezTo>
                    <a:close/>
                    <a:moveTo>
                      <a:pt x="4307602" y="3341142"/>
                    </a:moveTo>
                    <a:cubicBezTo>
                      <a:pt x="4307420" y="3336809"/>
                      <a:pt x="4310770" y="3333150"/>
                      <a:pt x="4315084" y="3332950"/>
                    </a:cubicBezTo>
                    <a:lnTo>
                      <a:pt x="4315084" y="3332950"/>
                    </a:lnTo>
                    <a:cubicBezTo>
                      <a:pt x="4319417" y="3332786"/>
                      <a:pt x="4323058" y="3336136"/>
                      <a:pt x="4323276" y="3340450"/>
                    </a:cubicBezTo>
                    <a:lnTo>
                      <a:pt x="4323276" y="3340450"/>
                    </a:lnTo>
                    <a:cubicBezTo>
                      <a:pt x="4323458" y="3344783"/>
                      <a:pt x="4320109" y="3348442"/>
                      <a:pt x="4315776" y="3348642"/>
                    </a:cubicBezTo>
                    <a:lnTo>
                      <a:pt x="4315776" y="3348642"/>
                    </a:lnTo>
                    <a:cubicBezTo>
                      <a:pt x="4315776" y="3348642"/>
                      <a:pt x="4315612" y="3348642"/>
                      <a:pt x="4315430" y="3348642"/>
                    </a:cubicBezTo>
                    <a:lnTo>
                      <a:pt x="4315430" y="3348642"/>
                    </a:lnTo>
                    <a:cubicBezTo>
                      <a:pt x="4311261" y="3348588"/>
                      <a:pt x="4307839" y="3345311"/>
                      <a:pt x="4307621" y="3341142"/>
                    </a:cubicBezTo>
                    <a:close/>
                    <a:moveTo>
                      <a:pt x="42328" y="3274969"/>
                    </a:moveTo>
                    <a:cubicBezTo>
                      <a:pt x="38283" y="3273568"/>
                      <a:pt x="36144" y="3269144"/>
                      <a:pt x="37551" y="3265103"/>
                    </a:cubicBezTo>
                    <a:cubicBezTo>
                      <a:pt x="37566" y="3265048"/>
                      <a:pt x="37580" y="3265012"/>
                      <a:pt x="37595" y="3264975"/>
                    </a:cubicBezTo>
                    <a:lnTo>
                      <a:pt x="37595" y="3264975"/>
                    </a:lnTo>
                    <a:cubicBezTo>
                      <a:pt x="39006" y="3260934"/>
                      <a:pt x="43428" y="3258804"/>
                      <a:pt x="47471" y="3260206"/>
                    </a:cubicBezTo>
                    <a:cubicBezTo>
                      <a:pt x="47505" y="3260224"/>
                      <a:pt x="47538" y="3260224"/>
                      <a:pt x="47571" y="3260242"/>
                    </a:cubicBezTo>
                    <a:lnTo>
                      <a:pt x="47571" y="3260242"/>
                    </a:lnTo>
                    <a:cubicBezTo>
                      <a:pt x="51649" y="3261680"/>
                      <a:pt x="53793" y="3266140"/>
                      <a:pt x="52361" y="3270218"/>
                    </a:cubicBezTo>
                    <a:cubicBezTo>
                      <a:pt x="52348" y="3270255"/>
                      <a:pt x="52335" y="3270291"/>
                      <a:pt x="52322" y="3270327"/>
                    </a:cubicBezTo>
                    <a:lnTo>
                      <a:pt x="52322" y="3270327"/>
                    </a:lnTo>
                    <a:cubicBezTo>
                      <a:pt x="51226" y="3273404"/>
                      <a:pt x="48314" y="3275479"/>
                      <a:pt x="45041" y="3275497"/>
                    </a:cubicBezTo>
                    <a:lnTo>
                      <a:pt x="45041" y="3275497"/>
                    </a:lnTo>
                    <a:cubicBezTo>
                      <a:pt x="44105" y="3275497"/>
                      <a:pt x="43176" y="3275333"/>
                      <a:pt x="42310" y="3274969"/>
                    </a:cubicBezTo>
                    <a:close/>
                    <a:moveTo>
                      <a:pt x="4321128" y="3245624"/>
                    </a:moveTo>
                    <a:cubicBezTo>
                      <a:pt x="4316923" y="3244841"/>
                      <a:pt x="4314138" y="3240782"/>
                      <a:pt x="4314921" y="3236576"/>
                    </a:cubicBezTo>
                    <a:cubicBezTo>
                      <a:pt x="4314938" y="3236558"/>
                      <a:pt x="4314938" y="3236540"/>
                      <a:pt x="4314938" y="3236522"/>
                    </a:cubicBezTo>
                    <a:lnTo>
                      <a:pt x="4314938" y="3236522"/>
                    </a:lnTo>
                    <a:cubicBezTo>
                      <a:pt x="4315739" y="3232280"/>
                      <a:pt x="4319799" y="3229477"/>
                      <a:pt x="4324041" y="3230223"/>
                    </a:cubicBezTo>
                    <a:lnTo>
                      <a:pt x="4324041" y="3230223"/>
                    </a:lnTo>
                    <a:cubicBezTo>
                      <a:pt x="4328300" y="3231061"/>
                      <a:pt x="4331104" y="3235175"/>
                      <a:pt x="4330321" y="3239453"/>
                    </a:cubicBezTo>
                    <a:lnTo>
                      <a:pt x="4330321" y="3239453"/>
                    </a:lnTo>
                    <a:cubicBezTo>
                      <a:pt x="4329575" y="3243148"/>
                      <a:pt x="4326334" y="3245806"/>
                      <a:pt x="4322566" y="3245824"/>
                    </a:cubicBezTo>
                    <a:lnTo>
                      <a:pt x="4322566" y="3245824"/>
                    </a:lnTo>
                    <a:cubicBezTo>
                      <a:pt x="4322074" y="3245788"/>
                      <a:pt x="4321602" y="3245733"/>
                      <a:pt x="4321128" y="3245624"/>
                    </a:cubicBezTo>
                    <a:close/>
                    <a:moveTo>
                      <a:pt x="86601" y="3181909"/>
                    </a:moveTo>
                    <a:cubicBezTo>
                      <a:pt x="82944" y="3179542"/>
                      <a:pt x="81893" y="3174664"/>
                      <a:pt x="84255" y="3171004"/>
                    </a:cubicBezTo>
                    <a:cubicBezTo>
                      <a:pt x="84260" y="3171004"/>
                      <a:pt x="84265" y="3170986"/>
                      <a:pt x="84271" y="3170986"/>
                    </a:cubicBezTo>
                    <a:lnTo>
                      <a:pt x="84271" y="3170986"/>
                    </a:lnTo>
                    <a:cubicBezTo>
                      <a:pt x="86676" y="3167364"/>
                      <a:pt x="91523" y="3166344"/>
                      <a:pt x="95193" y="3168656"/>
                    </a:cubicBezTo>
                    <a:lnTo>
                      <a:pt x="95193" y="3168656"/>
                    </a:lnTo>
                    <a:cubicBezTo>
                      <a:pt x="98816" y="3171004"/>
                      <a:pt x="99856" y="3175829"/>
                      <a:pt x="97515" y="3179451"/>
                    </a:cubicBezTo>
                    <a:cubicBezTo>
                      <a:pt x="97487" y="3179488"/>
                      <a:pt x="97460" y="3179542"/>
                      <a:pt x="97433" y="3179579"/>
                    </a:cubicBezTo>
                    <a:lnTo>
                      <a:pt x="97433" y="3179579"/>
                    </a:lnTo>
                    <a:cubicBezTo>
                      <a:pt x="96022" y="3181836"/>
                      <a:pt x="93544" y="3183220"/>
                      <a:pt x="90879" y="3183220"/>
                    </a:cubicBezTo>
                    <a:lnTo>
                      <a:pt x="90879" y="3183220"/>
                    </a:lnTo>
                    <a:cubicBezTo>
                      <a:pt x="89357" y="3183201"/>
                      <a:pt x="87875" y="3182746"/>
                      <a:pt x="86601" y="3181909"/>
                    </a:cubicBezTo>
                    <a:close/>
                    <a:moveTo>
                      <a:pt x="4349909" y="3146593"/>
                    </a:moveTo>
                    <a:cubicBezTo>
                      <a:pt x="4345959" y="3144845"/>
                      <a:pt x="4344156" y="3140221"/>
                      <a:pt x="4345868" y="3136252"/>
                    </a:cubicBezTo>
                    <a:lnTo>
                      <a:pt x="4345868" y="3136252"/>
                    </a:lnTo>
                    <a:cubicBezTo>
                      <a:pt x="4347561" y="3132320"/>
                      <a:pt x="4352112" y="3130518"/>
                      <a:pt x="4356026" y="3132211"/>
                    </a:cubicBezTo>
                    <a:cubicBezTo>
                      <a:pt x="4356099" y="3132229"/>
                      <a:pt x="4356153" y="3132266"/>
                      <a:pt x="4356208" y="3132284"/>
                    </a:cubicBezTo>
                    <a:lnTo>
                      <a:pt x="4356208" y="3132284"/>
                    </a:lnTo>
                    <a:cubicBezTo>
                      <a:pt x="4360140" y="3133977"/>
                      <a:pt x="4361960" y="3138564"/>
                      <a:pt x="4360268" y="3142497"/>
                    </a:cubicBezTo>
                    <a:cubicBezTo>
                      <a:pt x="4360249" y="3142515"/>
                      <a:pt x="4360249" y="3142515"/>
                      <a:pt x="4360249" y="3142533"/>
                    </a:cubicBezTo>
                    <a:lnTo>
                      <a:pt x="4360249" y="3142533"/>
                    </a:lnTo>
                    <a:cubicBezTo>
                      <a:pt x="4358993" y="3145446"/>
                      <a:pt x="4356135" y="3147321"/>
                      <a:pt x="4352968" y="3147284"/>
                    </a:cubicBezTo>
                    <a:lnTo>
                      <a:pt x="4352968" y="3147284"/>
                    </a:lnTo>
                    <a:cubicBezTo>
                      <a:pt x="4351911" y="3147230"/>
                      <a:pt x="4350874" y="3146975"/>
                      <a:pt x="4349909" y="3146520"/>
                    </a:cubicBezTo>
                    <a:close/>
                    <a:moveTo>
                      <a:pt x="150171" y="3100572"/>
                    </a:moveTo>
                    <a:cubicBezTo>
                      <a:pt x="146948" y="3097659"/>
                      <a:pt x="146679" y="3092708"/>
                      <a:pt x="149570" y="3089467"/>
                    </a:cubicBezTo>
                    <a:lnTo>
                      <a:pt x="149570" y="3089467"/>
                    </a:lnTo>
                    <a:cubicBezTo>
                      <a:pt x="152442" y="3086245"/>
                      <a:pt x="157379" y="3085972"/>
                      <a:pt x="160596" y="3088848"/>
                    </a:cubicBezTo>
                    <a:cubicBezTo>
                      <a:pt x="160598" y="3088848"/>
                      <a:pt x="160600" y="3088848"/>
                      <a:pt x="160602" y="3088848"/>
                    </a:cubicBezTo>
                    <a:lnTo>
                      <a:pt x="160602" y="3088848"/>
                    </a:lnTo>
                    <a:cubicBezTo>
                      <a:pt x="163838" y="3091688"/>
                      <a:pt x="164162" y="3096603"/>
                      <a:pt x="161326" y="3099844"/>
                    </a:cubicBezTo>
                    <a:cubicBezTo>
                      <a:pt x="161315" y="3099862"/>
                      <a:pt x="161304" y="3099862"/>
                      <a:pt x="161293" y="3099880"/>
                    </a:cubicBezTo>
                    <a:lnTo>
                      <a:pt x="161293" y="3099880"/>
                    </a:lnTo>
                    <a:cubicBezTo>
                      <a:pt x="159806" y="3101555"/>
                      <a:pt x="157676" y="3102538"/>
                      <a:pt x="155432" y="3102556"/>
                    </a:cubicBezTo>
                    <a:lnTo>
                      <a:pt x="155432" y="3102556"/>
                    </a:lnTo>
                    <a:cubicBezTo>
                      <a:pt x="153489" y="3102520"/>
                      <a:pt x="151625" y="3101791"/>
                      <a:pt x="150171" y="3100499"/>
                    </a:cubicBezTo>
                    <a:close/>
                    <a:moveTo>
                      <a:pt x="4400317" y="3056645"/>
                    </a:moveTo>
                    <a:cubicBezTo>
                      <a:pt x="4396876" y="3054005"/>
                      <a:pt x="4396203" y="3049090"/>
                      <a:pt x="4398769" y="3045613"/>
                    </a:cubicBezTo>
                    <a:lnTo>
                      <a:pt x="4398769" y="3045613"/>
                    </a:lnTo>
                    <a:cubicBezTo>
                      <a:pt x="4401391" y="3042154"/>
                      <a:pt x="4406306" y="3041462"/>
                      <a:pt x="4409783" y="3044047"/>
                    </a:cubicBezTo>
                    <a:lnTo>
                      <a:pt x="4409783" y="3044047"/>
                    </a:lnTo>
                    <a:cubicBezTo>
                      <a:pt x="4413224" y="3046632"/>
                      <a:pt x="4413915" y="3051511"/>
                      <a:pt x="4411349" y="3054970"/>
                    </a:cubicBezTo>
                    <a:lnTo>
                      <a:pt x="4411349" y="3054970"/>
                    </a:lnTo>
                    <a:lnTo>
                      <a:pt x="4411349" y="3054970"/>
                    </a:lnTo>
                    <a:lnTo>
                      <a:pt x="4411349" y="3054970"/>
                    </a:lnTo>
                    <a:cubicBezTo>
                      <a:pt x="4409838" y="3056918"/>
                      <a:pt x="4407508" y="3058065"/>
                      <a:pt x="4405050" y="3058083"/>
                    </a:cubicBezTo>
                    <a:lnTo>
                      <a:pt x="4405050" y="3058083"/>
                    </a:lnTo>
                    <a:cubicBezTo>
                      <a:pt x="4403357" y="3058083"/>
                      <a:pt x="4401701" y="3057555"/>
                      <a:pt x="4400317" y="3056572"/>
                    </a:cubicBezTo>
                    <a:close/>
                    <a:moveTo>
                      <a:pt x="218928" y="3023222"/>
                    </a:moveTo>
                    <a:cubicBezTo>
                      <a:pt x="215692" y="3020382"/>
                      <a:pt x="215368" y="3015467"/>
                      <a:pt x="218204" y="3012226"/>
                    </a:cubicBezTo>
                    <a:cubicBezTo>
                      <a:pt x="218215" y="3012208"/>
                      <a:pt x="218226" y="3012208"/>
                      <a:pt x="218237" y="3012190"/>
                    </a:cubicBezTo>
                    <a:lnTo>
                      <a:pt x="218237" y="3012190"/>
                    </a:lnTo>
                    <a:cubicBezTo>
                      <a:pt x="221122" y="3008931"/>
                      <a:pt x="226094" y="3008622"/>
                      <a:pt x="229359" y="3011498"/>
                    </a:cubicBezTo>
                    <a:lnTo>
                      <a:pt x="229359" y="3011498"/>
                    </a:lnTo>
                    <a:cubicBezTo>
                      <a:pt x="232583" y="3014411"/>
                      <a:pt x="232853" y="3019381"/>
                      <a:pt x="229960" y="3022621"/>
                    </a:cubicBezTo>
                    <a:lnTo>
                      <a:pt x="229960" y="3022621"/>
                    </a:lnTo>
                    <a:cubicBezTo>
                      <a:pt x="228466" y="3024278"/>
                      <a:pt x="226332" y="3025224"/>
                      <a:pt x="224098" y="3025206"/>
                    </a:cubicBezTo>
                    <a:lnTo>
                      <a:pt x="224098" y="3025206"/>
                    </a:lnTo>
                    <a:cubicBezTo>
                      <a:pt x="222187" y="3025224"/>
                      <a:pt x="220341" y="3024514"/>
                      <a:pt x="218928" y="3023222"/>
                    </a:cubicBezTo>
                    <a:close/>
                    <a:moveTo>
                      <a:pt x="4470021" y="2980405"/>
                    </a:moveTo>
                    <a:cubicBezTo>
                      <a:pt x="4467200" y="2977128"/>
                      <a:pt x="4467582" y="2972177"/>
                      <a:pt x="4470858" y="2969373"/>
                    </a:cubicBezTo>
                    <a:cubicBezTo>
                      <a:pt x="4470895" y="2969337"/>
                      <a:pt x="4470931" y="2969319"/>
                      <a:pt x="4470968" y="2969282"/>
                    </a:cubicBezTo>
                    <a:lnTo>
                      <a:pt x="4470968" y="2969282"/>
                    </a:lnTo>
                    <a:cubicBezTo>
                      <a:pt x="4474299" y="2966515"/>
                      <a:pt x="4479233" y="2966988"/>
                      <a:pt x="4482000" y="2970302"/>
                    </a:cubicBezTo>
                    <a:cubicBezTo>
                      <a:pt x="4482000" y="2970320"/>
                      <a:pt x="4482000" y="2970320"/>
                      <a:pt x="4482000" y="2970320"/>
                    </a:cubicBezTo>
                    <a:lnTo>
                      <a:pt x="4482000" y="2970320"/>
                    </a:lnTo>
                    <a:cubicBezTo>
                      <a:pt x="4484748" y="2973633"/>
                      <a:pt x="4484330" y="2978548"/>
                      <a:pt x="4481053" y="2981352"/>
                    </a:cubicBezTo>
                    <a:lnTo>
                      <a:pt x="4481053" y="2981352"/>
                    </a:lnTo>
                    <a:cubicBezTo>
                      <a:pt x="4479615" y="2982535"/>
                      <a:pt x="4477831" y="2983172"/>
                      <a:pt x="4475974" y="2983172"/>
                    </a:cubicBezTo>
                    <a:lnTo>
                      <a:pt x="4475974" y="2983172"/>
                    </a:lnTo>
                    <a:cubicBezTo>
                      <a:pt x="4473680" y="2983172"/>
                      <a:pt x="4471496" y="2982153"/>
                      <a:pt x="4470021" y="2980405"/>
                    </a:cubicBezTo>
                    <a:close/>
                    <a:moveTo>
                      <a:pt x="282079" y="2941612"/>
                    </a:moveTo>
                    <a:cubicBezTo>
                      <a:pt x="278353" y="2939391"/>
                      <a:pt x="277124" y="2934567"/>
                      <a:pt x="279330" y="2930835"/>
                    </a:cubicBezTo>
                    <a:lnTo>
                      <a:pt x="279330" y="2930835"/>
                    </a:lnTo>
                    <a:cubicBezTo>
                      <a:pt x="281533" y="2927103"/>
                      <a:pt x="286344" y="2925865"/>
                      <a:pt x="290076" y="2928068"/>
                    </a:cubicBezTo>
                    <a:cubicBezTo>
                      <a:pt x="290085" y="2928068"/>
                      <a:pt x="290096" y="2928086"/>
                      <a:pt x="290107" y="2928086"/>
                    </a:cubicBezTo>
                    <a:lnTo>
                      <a:pt x="290107" y="2928086"/>
                    </a:lnTo>
                    <a:cubicBezTo>
                      <a:pt x="293794" y="2930289"/>
                      <a:pt x="295021" y="2935040"/>
                      <a:pt x="292856" y="2938754"/>
                    </a:cubicBezTo>
                    <a:lnTo>
                      <a:pt x="292856" y="2938754"/>
                    </a:lnTo>
                    <a:cubicBezTo>
                      <a:pt x="291438" y="2941157"/>
                      <a:pt x="288846" y="2942649"/>
                      <a:pt x="286048" y="2942631"/>
                    </a:cubicBezTo>
                    <a:lnTo>
                      <a:pt x="286048" y="2942631"/>
                    </a:lnTo>
                    <a:cubicBezTo>
                      <a:pt x="284661" y="2942613"/>
                      <a:pt x="283299" y="2942267"/>
                      <a:pt x="282079" y="2941612"/>
                    </a:cubicBezTo>
                    <a:close/>
                    <a:moveTo>
                      <a:pt x="4555145" y="2922060"/>
                    </a:moveTo>
                    <a:cubicBezTo>
                      <a:pt x="4553087" y="2918256"/>
                      <a:pt x="4554471" y="2913504"/>
                      <a:pt x="4558240" y="2911374"/>
                    </a:cubicBezTo>
                    <a:lnTo>
                      <a:pt x="4558240" y="2911374"/>
                    </a:lnTo>
                    <a:cubicBezTo>
                      <a:pt x="4562081" y="2909317"/>
                      <a:pt x="4566850" y="2910737"/>
                      <a:pt x="4568926" y="2914560"/>
                    </a:cubicBezTo>
                    <a:lnTo>
                      <a:pt x="4568926" y="2914560"/>
                    </a:lnTo>
                    <a:cubicBezTo>
                      <a:pt x="4571001" y="2918329"/>
                      <a:pt x="4569617" y="2923062"/>
                      <a:pt x="4565849" y="2925137"/>
                    </a:cubicBezTo>
                    <a:cubicBezTo>
                      <a:pt x="4565849" y="2925155"/>
                      <a:pt x="4565831" y="2925155"/>
                      <a:pt x="4565831" y="2925155"/>
                    </a:cubicBezTo>
                    <a:lnTo>
                      <a:pt x="4565831" y="2925155"/>
                    </a:lnTo>
                    <a:cubicBezTo>
                      <a:pt x="4564684" y="2925828"/>
                      <a:pt x="4563355" y="2926193"/>
                      <a:pt x="4562026" y="2926193"/>
                    </a:cubicBezTo>
                    <a:lnTo>
                      <a:pt x="4562026" y="2926193"/>
                    </a:lnTo>
                    <a:cubicBezTo>
                      <a:pt x="4559168" y="2926138"/>
                      <a:pt x="4556546" y="2924573"/>
                      <a:pt x="4555145" y="2922079"/>
                    </a:cubicBezTo>
                    <a:close/>
                    <a:moveTo>
                      <a:pt x="4645875" y="2872508"/>
                    </a:moveTo>
                    <a:cubicBezTo>
                      <a:pt x="4643800" y="2868704"/>
                      <a:pt x="4645183" y="2863934"/>
                      <a:pt x="4648970" y="2861822"/>
                    </a:cubicBezTo>
                    <a:lnTo>
                      <a:pt x="4648970" y="2861822"/>
                    </a:lnTo>
                    <a:cubicBezTo>
                      <a:pt x="4652775" y="2859747"/>
                      <a:pt x="4657562" y="2861131"/>
                      <a:pt x="4659656" y="2864935"/>
                    </a:cubicBezTo>
                    <a:lnTo>
                      <a:pt x="4659656" y="2864935"/>
                    </a:lnTo>
                    <a:cubicBezTo>
                      <a:pt x="4661749" y="2868740"/>
                      <a:pt x="4660366" y="2873528"/>
                      <a:pt x="4656561" y="2875621"/>
                    </a:cubicBezTo>
                    <a:lnTo>
                      <a:pt x="4656561" y="2875621"/>
                    </a:lnTo>
                    <a:cubicBezTo>
                      <a:pt x="4655396" y="2876258"/>
                      <a:pt x="4654085" y="2876568"/>
                      <a:pt x="4652756" y="2876550"/>
                    </a:cubicBezTo>
                    <a:lnTo>
                      <a:pt x="4652756" y="2876550"/>
                    </a:lnTo>
                    <a:cubicBezTo>
                      <a:pt x="4649898" y="2876550"/>
                      <a:pt x="4647277" y="2875002"/>
                      <a:pt x="4645875" y="2872526"/>
                    </a:cubicBezTo>
                    <a:close/>
                    <a:moveTo>
                      <a:pt x="325515" y="2847969"/>
                    </a:moveTo>
                    <a:cubicBezTo>
                      <a:pt x="321379" y="2846676"/>
                      <a:pt x="319065" y="2842289"/>
                      <a:pt x="320345" y="2838157"/>
                    </a:cubicBezTo>
                    <a:lnTo>
                      <a:pt x="320345" y="2838157"/>
                    </a:lnTo>
                    <a:cubicBezTo>
                      <a:pt x="321628" y="2834024"/>
                      <a:pt x="326019" y="2831712"/>
                      <a:pt x="330157" y="2832987"/>
                    </a:cubicBezTo>
                    <a:lnTo>
                      <a:pt x="330157" y="2832987"/>
                    </a:lnTo>
                    <a:cubicBezTo>
                      <a:pt x="334289" y="2834261"/>
                      <a:pt x="336607" y="2838648"/>
                      <a:pt x="335336" y="2842762"/>
                    </a:cubicBezTo>
                    <a:cubicBezTo>
                      <a:pt x="335332" y="2842780"/>
                      <a:pt x="335330" y="2842780"/>
                      <a:pt x="335327" y="2842799"/>
                    </a:cubicBezTo>
                    <a:lnTo>
                      <a:pt x="335327" y="2842799"/>
                    </a:lnTo>
                    <a:cubicBezTo>
                      <a:pt x="334298" y="2846057"/>
                      <a:pt x="331265" y="2848278"/>
                      <a:pt x="327845" y="2848260"/>
                    </a:cubicBezTo>
                    <a:lnTo>
                      <a:pt x="327845" y="2848260"/>
                    </a:lnTo>
                    <a:cubicBezTo>
                      <a:pt x="327058" y="2848296"/>
                      <a:pt x="326270" y="2848187"/>
                      <a:pt x="325515" y="2847969"/>
                    </a:cubicBezTo>
                    <a:close/>
                    <a:moveTo>
                      <a:pt x="4735732" y="2821354"/>
                    </a:moveTo>
                    <a:cubicBezTo>
                      <a:pt x="4733256" y="2817822"/>
                      <a:pt x="4734111" y="2812944"/>
                      <a:pt x="4737643" y="2810486"/>
                    </a:cubicBezTo>
                    <a:cubicBezTo>
                      <a:pt x="4737680" y="2810468"/>
                      <a:pt x="4737698" y="2810450"/>
                      <a:pt x="4737716" y="2810431"/>
                    </a:cubicBezTo>
                    <a:lnTo>
                      <a:pt x="4737716" y="2810431"/>
                    </a:lnTo>
                    <a:cubicBezTo>
                      <a:pt x="4741229" y="2807974"/>
                      <a:pt x="4746072" y="2808830"/>
                      <a:pt x="4748547" y="2812343"/>
                    </a:cubicBezTo>
                    <a:cubicBezTo>
                      <a:pt x="4748566" y="2812398"/>
                      <a:pt x="4748602" y="2812434"/>
                      <a:pt x="4748638" y="2812488"/>
                    </a:cubicBezTo>
                    <a:lnTo>
                      <a:pt x="4748638" y="2812488"/>
                    </a:lnTo>
                    <a:cubicBezTo>
                      <a:pt x="4751132" y="2815929"/>
                      <a:pt x="4750368" y="2820753"/>
                      <a:pt x="4746909" y="2823247"/>
                    </a:cubicBezTo>
                    <a:cubicBezTo>
                      <a:pt x="4746836" y="2823302"/>
                      <a:pt x="4746763" y="2823356"/>
                      <a:pt x="4746672" y="2823411"/>
                    </a:cubicBezTo>
                    <a:lnTo>
                      <a:pt x="4746672" y="2823411"/>
                    </a:lnTo>
                    <a:cubicBezTo>
                      <a:pt x="4745380" y="2824321"/>
                      <a:pt x="4743851" y="2824795"/>
                      <a:pt x="4742267" y="2824795"/>
                    </a:cubicBezTo>
                    <a:lnTo>
                      <a:pt x="4742267" y="2824795"/>
                    </a:lnTo>
                    <a:cubicBezTo>
                      <a:pt x="4739646" y="2824849"/>
                      <a:pt x="4737170" y="2823539"/>
                      <a:pt x="4735732" y="2821354"/>
                    </a:cubicBezTo>
                    <a:close/>
                    <a:moveTo>
                      <a:pt x="4814575" y="2754835"/>
                    </a:moveTo>
                    <a:cubicBezTo>
                      <a:pt x="4811389" y="2751941"/>
                      <a:pt x="4811134" y="2747026"/>
                      <a:pt x="4814028" y="2743822"/>
                    </a:cubicBezTo>
                    <a:cubicBezTo>
                      <a:pt x="4814028" y="2743822"/>
                      <a:pt x="4814047" y="2743804"/>
                      <a:pt x="4814047" y="2743804"/>
                    </a:cubicBezTo>
                    <a:lnTo>
                      <a:pt x="4814047" y="2743804"/>
                    </a:lnTo>
                    <a:cubicBezTo>
                      <a:pt x="4816923" y="2740600"/>
                      <a:pt x="4821856" y="2740327"/>
                      <a:pt x="4825078" y="2743203"/>
                    </a:cubicBezTo>
                    <a:cubicBezTo>
                      <a:pt x="4825115" y="2743239"/>
                      <a:pt x="4825133" y="2743257"/>
                      <a:pt x="4825170" y="2743294"/>
                    </a:cubicBezTo>
                    <a:lnTo>
                      <a:pt x="4825170" y="2743294"/>
                    </a:lnTo>
                    <a:cubicBezTo>
                      <a:pt x="4828355" y="2746188"/>
                      <a:pt x="4828592" y="2751122"/>
                      <a:pt x="4825697" y="2754307"/>
                    </a:cubicBezTo>
                    <a:cubicBezTo>
                      <a:pt x="4825697" y="2754307"/>
                      <a:pt x="4825679" y="2754326"/>
                      <a:pt x="4825679" y="2754326"/>
                    </a:cubicBezTo>
                    <a:lnTo>
                      <a:pt x="4825679" y="2754326"/>
                    </a:lnTo>
                    <a:cubicBezTo>
                      <a:pt x="4824186" y="2755982"/>
                      <a:pt x="4822057" y="2756911"/>
                      <a:pt x="4819836" y="2756911"/>
                    </a:cubicBezTo>
                    <a:lnTo>
                      <a:pt x="4819836" y="2756911"/>
                    </a:lnTo>
                    <a:cubicBezTo>
                      <a:pt x="4817888" y="2756929"/>
                      <a:pt x="4815995" y="2756183"/>
                      <a:pt x="4814575" y="2754835"/>
                    </a:cubicBezTo>
                    <a:close/>
                    <a:moveTo>
                      <a:pt x="346359" y="2746917"/>
                    </a:moveTo>
                    <a:cubicBezTo>
                      <a:pt x="342073" y="2746662"/>
                      <a:pt x="338809" y="2742966"/>
                      <a:pt x="339068" y="2738688"/>
                    </a:cubicBezTo>
                    <a:cubicBezTo>
                      <a:pt x="339071" y="2738652"/>
                      <a:pt x="339073" y="2738597"/>
                      <a:pt x="339077" y="2738561"/>
                    </a:cubicBezTo>
                    <a:lnTo>
                      <a:pt x="339077" y="2738561"/>
                    </a:lnTo>
                    <a:cubicBezTo>
                      <a:pt x="339365" y="2734246"/>
                      <a:pt x="343096" y="2730988"/>
                      <a:pt x="347409" y="2731279"/>
                    </a:cubicBezTo>
                    <a:cubicBezTo>
                      <a:pt x="347442" y="2731279"/>
                      <a:pt x="347473" y="2731279"/>
                      <a:pt x="347505" y="2731279"/>
                    </a:cubicBezTo>
                    <a:lnTo>
                      <a:pt x="347505" y="2731279"/>
                    </a:lnTo>
                    <a:cubicBezTo>
                      <a:pt x="351809" y="2731552"/>
                      <a:pt x="355071" y="2735284"/>
                      <a:pt x="354791" y="2739580"/>
                    </a:cubicBezTo>
                    <a:cubicBezTo>
                      <a:pt x="354789" y="2739598"/>
                      <a:pt x="354789" y="2739617"/>
                      <a:pt x="354787" y="2739635"/>
                    </a:cubicBezTo>
                    <a:lnTo>
                      <a:pt x="354787" y="2739635"/>
                    </a:lnTo>
                    <a:cubicBezTo>
                      <a:pt x="354439" y="2743712"/>
                      <a:pt x="351043" y="2746880"/>
                      <a:pt x="346941" y="2746917"/>
                    </a:cubicBezTo>
                    <a:lnTo>
                      <a:pt x="346941" y="2746917"/>
                    </a:lnTo>
                    <a:cubicBezTo>
                      <a:pt x="346748" y="2746953"/>
                      <a:pt x="346552" y="2746953"/>
                      <a:pt x="346359" y="2746917"/>
                    </a:cubicBezTo>
                    <a:close/>
                    <a:moveTo>
                      <a:pt x="4876087" y="2672024"/>
                    </a:moveTo>
                    <a:cubicBezTo>
                      <a:pt x="4872300" y="2669930"/>
                      <a:pt x="4870917" y="2665161"/>
                      <a:pt x="4872992" y="2661356"/>
                    </a:cubicBezTo>
                    <a:lnTo>
                      <a:pt x="4872992" y="2661356"/>
                    </a:lnTo>
                    <a:cubicBezTo>
                      <a:pt x="4875013" y="2657624"/>
                      <a:pt x="4879691" y="2656222"/>
                      <a:pt x="4883424" y="2658243"/>
                    </a:cubicBezTo>
                    <a:cubicBezTo>
                      <a:pt x="4883478" y="2658280"/>
                      <a:pt x="4883532" y="2658298"/>
                      <a:pt x="4883587" y="2658334"/>
                    </a:cubicBezTo>
                    <a:lnTo>
                      <a:pt x="4883587" y="2658334"/>
                    </a:lnTo>
                    <a:cubicBezTo>
                      <a:pt x="4887374" y="2660391"/>
                      <a:pt x="4888775" y="2665124"/>
                      <a:pt x="4886719" y="2668893"/>
                    </a:cubicBezTo>
                    <a:cubicBezTo>
                      <a:pt x="4886719" y="2668911"/>
                      <a:pt x="4886700" y="2668911"/>
                      <a:pt x="4886700" y="2668929"/>
                    </a:cubicBezTo>
                    <a:lnTo>
                      <a:pt x="4886700" y="2668929"/>
                    </a:lnTo>
                    <a:cubicBezTo>
                      <a:pt x="4885316" y="2671441"/>
                      <a:pt x="4882677" y="2673025"/>
                      <a:pt x="4879801" y="2673062"/>
                    </a:cubicBezTo>
                    <a:lnTo>
                      <a:pt x="4879801" y="2673062"/>
                    </a:lnTo>
                    <a:cubicBezTo>
                      <a:pt x="4878490" y="2673043"/>
                      <a:pt x="4877216" y="2672679"/>
                      <a:pt x="4876087" y="2672024"/>
                    </a:cubicBezTo>
                    <a:close/>
                    <a:moveTo>
                      <a:pt x="334908" y="2637217"/>
                    </a:moveTo>
                    <a:cubicBezTo>
                      <a:pt x="334253" y="2632939"/>
                      <a:pt x="337173" y="2628934"/>
                      <a:pt x="341443" y="2628261"/>
                    </a:cubicBezTo>
                    <a:lnTo>
                      <a:pt x="341443" y="2628261"/>
                    </a:lnTo>
                    <a:cubicBezTo>
                      <a:pt x="345725" y="2627623"/>
                      <a:pt x="349728" y="2630536"/>
                      <a:pt x="350418" y="2634814"/>
                    </a:cubicBezTo>
                    <a:lnTo>
                      <a:pt x="350418" y="2634814"/>
                    </a:lnTo>
                    <a:cubicBezTo>
                      <a:pt x="351099" y="2639074"/>
                      <a:pt x="348199" y="2643079"/>
                      <a:pt x="343939" y="2643753"/>
                    </a:cubicBezTo>
                    <a:cubicBezTo>
                      <a:pt x="343916" y="2643771"/>
                      <a:pt x="343890" y="2643771"/>
                      <a:pt x="343865" y="2643771"/>
                    </a:cubicBezTo>
                    <a:lnTo>
                      <a:pt x="343865" y="2643771"/>
                    </a:lnTo>
                    <a:cubicBezTo>
                      <a:pt x="343466" y="2643807"/>
                      <a:pt x="343062" y="2643807"/>
                      <a:pt x="342663" y="2643771"/>
                    </a:cubicBezTo>
                    <a:lnTo>
                      <a:pt x="342663" y="2643771"/>
                    </a:lnTo>
                    <a:cubicBezTo>
                      <a:pt x="338822" y="2643771"/>
                      <a:pt x="335542" y="2641004"/>
                      <a:pt x="334908" y="2637217"/>
                    </a:cubicBezTo>
                    <a:close/>
                    <a:moveTo>
                      <a:pt x="4916937" y="2577252"/>
                    </a:moveTo>
                    <a:cubicBezTo>
                      <a:pt x="4912805" y="2576178"/>
                      <a:pt x="4910347" y="2571955"/>
                      <a:pt x="4911422" y="2567841"/>
                    </a:cubicBezTo>
                    <a:cubicBezTo>
                      <a:pt x="4911440" y="2567768"/>
                      <a:pt x="4911458" y="2567695"/>
                      <a:pt x="4911476" y="2567622"/>
                    </a:cubicBezTo>
                    <a:lnTo>
                      <a:pt x="4911476" y="2567622"/>
                    </a:lnTo>
                    <a:cubicBezTo>
                      <a:pt x="4912568" y="2563490"/>
                      <a:pt x="4916792" y="2561014"/>
                      <a:pt x="4920924" y="2562106"/>
                    </a:cubicBezTo>
                    <a:cubicBezTo>
                      <a:pt x="4920997" y="2562124"/>
                      <a:pt x="4921052" y="2562143"/>
                      <a:pt x="4921124" y="2562161"/>
                    </a:cubicBezTo>
                    <a:lnTo>
                      <a:pt x="4921124" y="2562161"/>
                    </a:lnTo>
                    <a:cubicBezTo>
                      <a:pt x="4925293" y="2563308"/>
                      <a:pt x="4927733" y="2567622"/>
                      <a:pt x="4926586" y="2571791"/>
                    </a:cubicBezTo>
                    <a:cubicBezTo>
                      <a:pt x="4926586" y="2571791"/>
                      <a:pt x="4926586" y="2571809"/>
                      <a:pt x="4926586" y="2571809"/>
                    </a:cubicBezTo>
                    <a:lnTo>
                      <a:pt x="4926586" y="2571809"/>
                    </a:lnTo>
                    <a:cubicBezTo>
                      <a:pt x="4925639" y="2575213"/>
                      <a:pt x="4922526" y="2577580"/>
                      <a:pt x="4918994" y="2577580"/>
                    </a:cubicBezTo>
                    <a:lnTo>
                      <a:pt x="4918994" y="2577580"/>
                    </a:lnTo>
                    <a:cubicBezTo>
                      <a:pt x="4918266" y="2577616"/>
                      <a:pt x="4917538" y="2577507"/>
                      <a:pt x="4916847" y="2577252"/>
                    </a:cubicBezTo>
                    <a:close/>
                    <a:moveTo>
                      <a:pt x="307674" y="2539606"/>
                    </a:moveTo>
                    <a:lnTo>
                      <a:pt x="307674" y="2539606"/>
                    </a:lnTo>
                    <a:cubicBezTo>
                      <a:pt x="306069" y="2535582"/>
                      <a:pt x="307991" y="2531013"/>
                      <a:pt x="311989" y="2529357"/>
                    </a:cubicBezTo>
                    <a:lnTo>
                      <a:pt x="311989" y="2529357"/>
                    </a:lnTo>
                    <a:cubicBezTo>
                      <a:pt x="316010" y="2527736"/>
                      <a:pt x="320583" y="2529666"/>
                      <a:pt x="322238" y="2533671"/>
                    </a:cubicBezTo>
                    <a:lnTo>
                      <a:pt x="322238" y="2533671"/>
                    </a:lnTo>
                    <a:cubicBezTo>
                      <a:pt x="323887" y="2537676"/>
                      <a:pt x="321985" y="2542245"/>
                      <a:pt x="317989" y="2543902"/>
                    </a:cubicBezTo>
                    <a:cubicBezTo>
                      <a:pt x="317967" y="2543902"/>
                      <a:pt x="317945" y="2543920"/>
                      <a:pt x="317923" y="2543920"/>
                    </a:cubicBezTo>
                    <a:lnTo>
                      <a:pt x="317923" y="2543920"/>
                    </a:lnTo>
                    <a:cubicBezTo>
                      <a:pt x="317000" y="2544321"/>
                      <a:pt x="316001" y="2544539"/>
                      <a:pt x="314993" y="2544521"/>
                    </a:cubicBezTo>
                    <a:lnTo>
                      <a:pt x="314993" y="2544521"/>
                    </a:lnTo>
                    <a:cubicBezTo>
                      <a:pt x="311780" y="2544521"/>
                      <a:pt x="308883" y="2542591"/>
                      <a:pt x="307674" y="2539606"/>
                    </a:cubicBezTo>
                    <a:close/>
                    <a:moveTo>
                      <a:pt x="4935105" y="2475763"/>
                    </a:moveTo>
                    <a:cubicBezTo>
                      <a:pt x="4930791" y="2475508"/>
                      <a:pt x="4927478" y="2471813"/>
                      <a:pt x="4927696" y="2467498"/>
                    </a:cubicBezTo>
                    <a:lnTo>
                      <a:pt x="4927696" y="2467498"/>
                    </a:lnTo>
                    <a:cubicBezTo>
                      <a:pt x="4927878" y="2463220"/>
                      <a:pt x="4931464" y="2459907"/>
                      <a:pt x="4935743" y="2460089"/>
                    </a:cubicBezTo>
                    <a:cubicBezTo>
                      <a:pt x="4935797" y="2460089"/>
                      <a:pt x="4935834" y="2460089"/>
                      <a:pt x="4935888" y="2460089"/>
                    </a:cubicBezTo>
                    <a:lnTo>
                      <a:pt x="4935888" y="2460089"/>
                    </a:lnTo>
                    <a:cubicBezTo>
                      <a:pt x="4940148" y="2460271"/>
                      <a:pt x="4943461" y="2463857"/>
                      <a:pt x="4943279" y="2468117"/>
                    </a:cubicBezTo>
                    <a:cubicBezTo>
                      <a:pt x="4943279" y="2468172"/>
                      <a:pt x="4943279" y="2468208"/>
                      <a:pt x="4943279" y="2468263"/>
                    </a:cubicBezTo>
                    <a:lnTo>
                      <a:pt x="4943279" y="2468263"/>
                    </a:lnTo>
                    <a:cubicBezTo>
                      <a:pt x="4943134" y="2472468"/>
                      <a:pt x="4939657" y="2475799"/>
                      <a:pt x="4935451" y="2475763"/>
                    </a:cubicBezTo>
                    <a:lnTo>
                      <a:pt x="4935105" y="2475763"/>
                    </a:lnTo>
                    <a:close/>
                    <a:moveTo>
                      <a:pt x="258741" y="2450860"/>
                    </a:moveTo>
                    <a:cubicBezTo>
                      <a:pt x="256247" y="2447328"/>
                      <a:pt x="257059" y="2442467"/>
                      <a:pt x="260562" y="2439937"/>
                    </a:cubicBezTo>
                    <a:lnTo>
                      <a:pt x="260562" y="2439937"/>
                    </a:lnTo>
                    <a:cubicBezTo>
                      <a:pt x="264088" y="2437461"/>
                      <a:pt x="268954" y="2438262"/>
                      <a:pt x="271484" y="2441757"/>
                    </a:cubicBezTo>
                    <a:lnTo>
                      <a:pt x="271484" y="2441757"/>
                    </a:lnTo>
                    <a:cubicBezTo>
                      <a:pt x="273936" y="2445289"/>
                      <a:pt x="273130" y="2450131"/>
                      <a:pt x="269664" y="2452680"/>
                    </a:cubicBezTo>
                    <a:lnTo>
                      <a:pt x="269664" y="2452680"/>
                    </a:lnTo>
                    <a:cubicBezTo>
                      <a:pt x="268335" y="2453645"/>
                      <a:pt x="266733" y="2454155"/>
                      <a:pt x="265094" y="2454136"/>
                    </a:cubicBezTo>
                    <a:lnTo>
                      <a:pt x="265094" y="2454136"/>
                    </a:lnTo>
                    <a:cubicBezTo>
                      <a:pt x="262573" y="2454118"/>
                      <a:pt x="260212" y="2452899"/>
                      <a:pt x="258741" y="2450860"/>
                    </a:cubicBezTo>
                    <a:close/>
                    <a:moveTo>
                      <a:pt x="184977" y="2382375"/>
                    </a:moveTo>
                    <a:cubicBezTo>
                      <a:pt x="182267" y="2379007"/>
                      <a:pt x="182798" y="2374074"/>
                      <a:pt x="186166" y="2371361"/>
                    </a:cubicBezTo>
                    <a:cubicBezTo>
                      <a:pt x="186175" y="2371361"/>
                      <a:pt x="186186" y="2371343"/>
                      <a:pt x="186197" y="2371343"/>
                    </a:cubicBezTo>
                    <a:lnTo>
                      <a:pt x="186197" y="2371343"/>
                    </a:lnTo>
                    <a:cubicBezTo>
                      <a:pt x="189541" y="2368594"/>
                      <a:pt x="194473" y="2369086"/>
                      <a:pt x="197212" y="2372435"/>
                    </a:cubicBezTo>
                    <a:cubicBezTo>
                      <a:pt x="197218" y="2372435"/>
                      <a:pt x="197223" y="2372454"/>
                      <a:pt x="197229" y="2372454"/>
                    </a:cubicBezTo>
                    <a:lnTo>
                      <a:pt x="197229" y="2372454"/>
                    </a:lnTo>
                    <a:cubicBezTo>
                      <a:pt x="199908" y="2375840"/>
                      <a:pt x="199364" y="2380755"/>
                      <a:pt x="196009" y="2383485"/>
                    </a:cubicBezTo>
                    <a:lnTo>
                      <a:pt x="196009" y="2383485"/>
                    </a:lnTo>
                    <a:cubicBezTo>
                      <a:pt x="194633" y="2384650"/>
                      <a:pt x="192894" y="2385288"/>
                      <a:pt x="191094" y="2385306"/>
                    </a:cubicBezTo>
                    <a:lnTo>
                      <a:pt x="191094" y="2385306"/>
                    </a:lnTo>
                    <a:cubicBezTo>
                      <a:pt x="188720" y="2385288"/>
                      <a:pt x="186475" y="2384213"/>
                      <a:pt x="184977" y="2382375"/>
                    </a:cubicBezTo>
                    <a:close/>
                    <a:moveTo>
                      <a:pt x="4921488" y="2366264"/>
                    </a:moveTo>
                    <a:lnTo>
                      <a:pt x="4921488" y="2366264"/>
                    </a:lnTo>
                    <a:cubicBezTo>
                      <a:pt x="4920797" y="2362004"/>
                      <a:pt x="4923637" y="2357963"/>
                      <a:pt x="4927878" y="2357162"/>
                    </a:cubicBezTo>
                    <a:lnTo>
                      <a:pt x="4927878" y="2357162"/>
                    </a:lnTo>
                    <a:cubicBezTo>
                      <a:pt x="4932174" y="2356470"/>
                      <a:pt x="4936216" y="2359346"/>
                      <a:pt x="4936980" y="2363624"/>
                    </a:cubicBezTo>
                    <a:lnTo>
                      <a:pt x="4936980" y="2363624"/>
                    </a:lnTo>
                    <a:cubicBezTo>
                      <a:pt x="4937690" y="2367921"/>
                      <a:pt x="4934814" y="2371980"/>
                      <a:pt x="4930518" y="2372727"/>
                    </a:cubicBezTo>
                    <a:lnTo>
                      <a:pt x="4930518" y="2372727"/>
                    </a:lnTo>
                    <a:cubicBezTo>
                      <a:pt x="4930081" y="2372781"/>
                      <a:pt x="4929662" y="2372781"/>
                      <a:pt x="4929226" y="2372727"/>
                    </a:cubicBezTo>
                    <a:lnTo>
                      <a:pt x="4929226" y="2372727"/>
                    </a:lnTo>
                    <a:cubicBezTo>
                      <a:pt x="4925457" y="2372727"/>
                      <a:pt x="4922198" y="2370069"/>
                      <a:pt x="4921488" y="2366355"/>
                    </a:cubicBezTo>
                    <a:close/>
                    <a:moveTo>
                      <a:pt x="129072" y="2293447"/>
                    </a:moveTo>
                    <a:cubicBezTo>
                      <a:pt x="127229" y="2289569"/>
                      <a:pt x="128851" y="2284927"/>
                      <a:pt x="132713" y="2283034"/>
                    </a:cubicBezTo>
                    <a:lnTo>
                      <a:pt x="132713" y="2283034"/>
                    </a:lnTo>
                    <a:cubicBezTo>
                      <a:pt x="136625" y="2281159"/>
                      <a:pt x="141316" y="2282779"/>
                      <a:pt x="143235" y="2286675"/>
                    </a:cubicBezTo>
                    <a:lnTo>
                      <a:pt x="143235" y="2286675"/>
                    </a:lnTo>
                    <a:cubicBezTo>
                      <a:pt x="145059" y="2290607"/>
                      <a:pt x="143366" y="2295267"/>
                      <a:pt x="139448" y="2297106"/>
                    </a:cubicBezTo>
                    <a:lnTo>
                      <a:pt x="139448" y="2297106"/>
                    </a:lnTo>
                    <a:cubicBezTo>
                      <a:pt x="138400" y="2297616"/>
                      <a:pt x="137247" y="2297870"/>
                      <a:pt x="136080" y="2297870"/>
                    </a:cubicBezTo>
                    <a:lnTo>
                      <a:pt x="136080" y="2297870"/>
                    </a:lnTo>
                    <a:cubicBezTo>
                      <a:pt x="133109" y="2297889"/>
                      <a:pt x="130392" y="2296196"/>
                      <a:pt x="129072" y="2293538"/>
                    </a:cubicBezTo>
                    <a:close/>
                    <a:moveTo>
                      <a:pt x="4893235" y="2268816"/>
                    </a:moveTo>
                    <a:cubicBezTo>
                      <a:pt x="4891597" y="2264811"/>
                      <a:pt x="4893472" y="2260242"/>
                      <a:pt x="4897459" y="2258567"/>
                    </a:cubicBezTo>
                    <a:lnTo>
                      <a:pt x="4897459" y="2258567"/>
                    </a:lnTo>
                    <a:cubicBezTo>
                      <a:pt x="4901446" y="2256911"/>
                      <a:pt x="4906033" y="2258786"/>
                      <a:pt x="4907708" y="2262773"/>
                    </a:cubicBezTo>
                    <a:lnTo>
                      <a:pt x="4907708" y="2262773"/>
                    </a:lnTo>
                    <a:cubicBezTo>
                      <a:pt x="4909401" y="2266705"/>
                      <a:pt x="4907598" y="2271274"/>
                      <a:pt x="4903667" y="2272967"/>
                    </a:cubicBezTo>
                    <a:cubicBezTo>
                      <a:pt x="4903593" y="2272985"/>
                      <a:pt x="4903539" y="2273022"/>
                      <a:pt x="4903485" y="2273040"/>
                    </a:cubicBezTo>
                    <a:lnTo>
                      <a:pt x="4903485" y="2273040"/>
                    </a:lnTo>
                    <a:cubicBezTo>
                      <a:pt x="4902538" y="2273440"/>
                      <a:pt x="4901500" y="2273659"/>
                      <a:pt x="4900462" y="2273641"/>
                    </a:cubicBezTo>
                    <a:lnTo>
                      <a:pt x="4900462" y="2273641"/>
                    </a:lnTo>
                    <a:cubicBezTo>
                      <a:pt x="4897313" y="2273622"/>
                      <a:pt x="4894474" y="2271729"/>
                      <a:pt x="4893235" y="2268816"/>
                    </a:cubicBezTo>
                    <a:close/>
                    <a:moveTo>
                      <a:pt x="95721" y="2193851"/>
                    </a:moveTo>
                    <a:cubicBezTo>
                      <a:pt x="94873" y="2189627"/>
                      <a:pt x="97609" y="2185495"/>
                      <a:pt x="101838" y="2184639"/>
                    </a:cubicBezTo>
                    <a:lnTo>
                      <a:pt x="101838" y="2184639"/>
                    </a:lnTo>
                    <a:cubicBezTo>
                      <a:pt x="106041" y="2183711"/>
                      <a:pt x="110197" y="2186369"/>
                      <a:pt x="111120" y="2190574"/>
                    </a:cubicBezTo>
                    <a:cubicBezTo>
                      <a:pt x="111128" y="2190611"/>
                      <a:pt x="111135" y="2190629"/>
                      <a:pt x="111140" y="2190665"/>
                    </a:cubicBezTo>
                    <a:lnTo>
                      <a:pt x="111140" y="2190665"/>
                    </a:lnTo>
                    <a:cubicBezTo>
                      <a:pt x="112003" y="2194925"/>
                      <a:pt x="109273" y="2199075"/>
                      <a:pt x="105024" y="2199968"/>
                    </a:cubicBezTo>
                    <a:lnTo>
                      <a:pt x="105024" y="2199968"/>
                    </a:lnTo>
                    <a:cubicBezTo>
                      <a:pt x="104483" y="2200077"/>
                      <a:pt x="103935" y="2200131"/>
                      <a:pt x="103385" y="2200150"/>
                    </a:cubicBezTo>
                    <a:lnTo>
                      <a:pt x="103385" y="2200150"/>
                    </a:lnTo>
                    <a:cubicBezTo>
                      <a:pt x="99670" y="2200113"/>
                      <a:pt x="96482" y="2197492"/>
                      <a:pt x="95721" y="2193851"/>
                    </a:cubicBezTo>
                    <a:close/>
                    <a:moveTo>
                      <a:pt x="4843866" y="2180325"/>
                    </a:moveTo>
                    <a:cubicBezTo>
                      <a:pt x="4841335" y="2176830"/>
                      <a:pt x="4842099" y="2171951"/>
                      <a:pt x="4845577" y="2169403"/>
                    </a:cubicBezTo>
                    <a:lnTo>
                      <a:pt x="4845577" y="2169403"/>
                    </a:lnTo>
                    <a:cubicBezTo>
                      <a:pt x="4849108" y="2166908"/>
                      <a:pt x="4853969" y="2167728"/>
                      <a:pt x="4856499" y="2171223"/>
                    </a:cubicBezTo>
                    <a:lnTo>
                      <a:pt x="4856499" y="2171223"/>
                    </a:lnTo>
                    <a:lnTo>
                      <a:pt x="4856499" y="2171223"/>
                    </a:lnTo>
                    <a:lnTo>
                      <a:pt x="4856499" y="2171223"/>
                    </a:lnTo>
                    <a:cubicBezTo>
                      <a:pt x="4859048" y="2174664"/>
                      <a:pt x="4858319" y="2179524"/>
                      <a:pt x="4854879" y="2182073"/>
                    </a:cubicBezTo>
                    <a:cubicBezTo>
                      <a:pt x="4854843" y="2182091"/>
                      <a:pt x="4854806" y="2182127"/>
                      <a:pt x="4854770" y="2182146"/>
                    </a:cubicBezTo>
                    <a:lnTo>
                      <a:pt x="4854770" y="2182146"/>
                    </a:lnTo>
                    <a:cubicBezTo>
                      <a:pt x="4853441" y="2183129"/>
                      <a:pt x="4851857" y="2183675"/>
                      <a:pt x="4850200" y="2183693"/>
                    </a:cubicBezTo>
                    <a:lnTo>
                      <a:pt x="4850200" y="2183693"/>
                    </a:lnTo>
                    <a:cubicBezTo>
                      <a:pt x="4847670" y="2183675"/>
                      <a:pt x="4845303" y="2182419"/>
                      <a:pt x="4843866" y="2180325"/>
                    </a:cubicBezTo>
                    <a:close/>
                    <a:moveTo>
                      <a:pt x="4775363" y="2105687"/>
                    </a:moveTo>
                    <a:cubicBezTo>
                      <a:pt x="4772068" y="2102847"/>
                      <a:pt x="4771685" y="2097896"/>
                      <a:pt x="4774507" y="2094583"/>
                    </a:cubicBezTo>
                    <a:lnTo>
                      <a:pt x="4774507" y="2094583"/>
                    </a:lnTo>
                    <a:cubicBezTo>
                      <a:pt x="4777365" y="2091306"/>
                      <a:pt x="4782335" y="2090960"/>
                      <a:pt x="4785611" y="2093800"/>
                    </a:cubicBezTo>
                    <a:lnTo>
                      <a:pt x="4785611" y="2093800"/>
                    </a:lnTo>
                    <a:cubicBezTo>
                      <a:pt x="4788870" y="2096603"/>
                      <a:pt x="4789234" y="2101519"/>
                      <a:pt x="4786431" y="2104795"/>
                    </a:cubicBezTo>
                    <a:cubicBezTo>
                      <a:pt x="4786413" y="2104795"/>
                      <a:pt x="4786413" y="2104814"/>
                      <a:pt x="4786394" y="2104832"/>
                    </a:cubicBezTo>
                    <a:lnTo>
                      <a:pt x="4786394" y="2104832"/>
                    </a:lnTo>
                    <a:cubicBezTo>
                      <a:pt x="4784920" y="2106579"/>
                      <a:pt x="4782753" y="2107599"/>
                      <a:pt x="4780460" y="2107581"/>
                    </a:cubicBezTo>
                    <a:lnTo>
                      <a:pt x="4780460" y="2107581"/>
                    </a:lnTo>
                    <a:cubicBezTo>
                      <a:pt x="4778603" y="2107562"/>
                      <a:pt x="4776800" y="2106907"/>
                      <a:pt x="4775363" y="2105706"/>
                    </a:cubicBezTo>
                    <a:close/>
                    <a:moveTo>
                      <a:pt x="94174" y="2097332"/>
                    </a:moveTo>
                    <a:cubicBezTo>
                      <a:pt x="89861" y="2097259"/>
                      <a:pt x="86430" y="2093691"/>
                      <a:pt x="86508" y="2089376"/>
                    </a:cubicBezTo>
                    <a:cubicBezTo>
                      <a:pt x="86508" y="2089358"/>
                      <a:pt x="86510" y="2089340"/>
                      <a:pt x="86510" y="2089322"/>
                    </a:cubicBezTo>
                    <a:lnTo>
                      <a:pt x="86510" y="2089322"/>
                    </a:lnTo>
                    <a:cubicBezTo>
                      <a:pt x="86597" y="2085007"/>
                      <a:pt x="90173" y="2081567"/>
                      <a:pt x="94494" y="2081658"/>
                    </a:cubicBezTo>
                    <a:cubicBezTo>
                      <a:pt x="94535" y="2081658"/>
                      <a:pt x="94573" y="2081658"/>
                      <a:pt x="94611" y="2081658"/>
                    </a:cubicBezTo>
                    <a:lnTo>
                      <a:pt x="94611" y="2081658"/>
                    </a:lnTo>
                    <a:cubicBezTo>
                      <a:pt x="98913" y="2081785"/>
                      <a:pt x="102302" y="2085353"/>
                      <a:pt x="102184" y="2089668"/>
                    </a:cubicBezTo>
                    <a:cubicBezTo>
                      <a:pt x="102184" y="2089668"/>
                      <a:pt x="102184" y="2089668"/>
                      <a:pt x="102184" y="2089668"/>
                    </a:cubicBezTo>
                    <a:lnTo>
                      <a:pt x="102184" y="2089668"/>
                    </a:lnTo>
                    <a:cubicBezTo>
                      <a:pt x="102057" y="2093909"/>
                      <a:pt x="98574" y="2097259"/>
                      <a:pt x="94338" y="2097241"/>
                    </a:cubicBezTo>
                    <a:lnTo>
                      <a:pt x="94174" y="2097241"/>
                    </a:lnTo>
                    <a:close/>
                    <a:moveTo>
                      <a:pt x="4691440" y="2048817"/>
                    </a:moveTo>
                    <a:cubicBezTo>
                      <a:pt x="4687599" y="2046814"/>
                      <a:pt x="4686107" y="2042081"/>
                      <a:pt x="4688091" y="2038240"/>
                    </a:cubicBezTo>
                    <a:lnTo>
                      <a:pt x="4688091" y="2038240"/>
                    </a:lnTo>
                    <a:cubicBezTo>
                      <a:pt x="4690039" y="2034436"/>
                      <a:pt x="4694717" y="2032925"/>
                      <a:pt x="4698540" y="2034891"/>
                    </a:cubicBezTo>
                    <a:cubicBezTo>
                      <a:pt x="4698576" y="2034909"/>
                      <a:pt x="4698631" y="2034927"/>
                      <a:pt x="4698686" y="2034964"/>
                    </a:cubicBezTo>
                    <a:lnTo>
                      <a:pt x="4698686" y="2034964"/>
                    </a:lnTo>
                    <a:cubicBezTo>
                      <a:pt x="4702509" y="2036911"/>
                      <a:pt x="4704020" y="2041572"/>
                      <a:pt x="4702072" y="2045395"/>
                    </a:cubicBezTo>
                    <a:cubicBezTo>
                      <a:pt x="4702054" y="2045413"/>
                      <a:pt x="4702054" y="2045449"/>
                      <a:pt x="4702035" y="2045467"/>
                    </a:cubicBezTo>
                    <a:lnTo>
                      <a:pt x="4702035" y="2045467"/>
                    </a:lnTo>
                    <a:cubicBezTo>
                      <a:pt x="4700688" y="2048071"/>
                      <a:pt x="4697994" y="2049691"/>
                      <a:pt x="4695063" y="2049691"/>
                    </a:cubicBezTo>
                    <a:lnTo>
                      <a:pt x="4695063" y="2049691"/>
                    </a:lnTo>
                    <a:cubicBezTo>
                      <a:pt x="4693807" y="2049709"/>
                      <a:pt x="4692551" y="2049418"/>
                      <a:pt x="4691440" y="2048835"/>
                    </a:cubicBezTo>
                    <a:close/>
                    <a:moveTo>
                      <a:pt x="4595904" y="2011953"/>
                    </a:moveTo>
                    <a:cubicBezTo>
                      <a:pt x="4591935" y="2010333"/>
                      <a:pt x="4590006" y="2005800"/>
                      <a:pt x="4591626" y="2001832"/>
                    </a:cubicBezTo>
                    <a:cubicBezTo>
                      <a:pt x="4591644" y="2001777"/>
                      <a:pt x="4591663" y="2001741"/>
                      <a:pt x="4591681" y="2001704"/>
                    </a:cubicBezTo>
                    <a:lnTo>
                      <a:pt x="4591681" y="2001704"/>
                    </a:lnTo>
                    <a:cubicBezTo>
                      <a:pt x="4593374" y="1997681"/>
                      <a:pt x="4597998" y="1995788"/>
                      <a:pt x="4602021" y="1997481"/>
                    </a:cubicBezTo>
                    <a:lnTo>
                      <a:pt x="4602021" y="1997481"/>
                    </a:lnTo>
                    <a:cubicBezTo>
                      <a:pt x="4605989" y="1999228"/>
                      <a:pt x="4607828" y="2003816"/>
                      <a:pt x="4606153" y="2007821"/>
                    </a:cubicBezTo>
                    <a:lnTo>
                      <a:pt x="4606153" y="2007821"/>
                    </a:lnTo>
                    <a:cubicBezTo>
                      <a:pt x="4604861" y="2010697"/>
                      <a:pt x="4602021" y="2012536"/>
                      <a:pt x="4598872" y="2012554"/>
                    </a:cubicBezTo>
                    <a:lnTo>
                      <a:pt x="4598872" y="2012554"/>
                    </a:lnTo>
                    <a:cubicBezTo>
                      <a:pt x="4597852" y="2012572"/>
                      <a:pt x="4596833" y="2012372"/>
                      <a:pt x="4595904" y="2011972"/>
                    </a:cubicBezTo>
                    <a:close/>
                    <a:moveTo>
                      <a:pt x="106917" y="1994987"/>
                    </a:moveTo>
                    <a:cubicBezTo>
                      <a:pt x="102765" y="1993949"/>
                      <a:pt x="100245" y="1989726"/>
                      <a:pt x="101290" y="1985575"/>
                    </a:cubicBezTo>
                    <a:cubicBezTo>
                      <a:pt x="101303" y="1985521"/>
                      <a:pt x="101316" y="1985484"/>
                      <a:pt x="101328" y="1985430"/>
                    </a:cubicBezTo>
                    <a:lnTo>
                      <a:pt x="101328" y="1985430"/>
                    </a:lnTo>
                    <a:cubicBezTo>
                      <a:pt x="102433" y="1981261"/>
                      <a:pt x="106700" y="1978749"/>
                      <a:pt x="110886" y="1979823"/>
                    </a:cubicBezTo>
                    <a:lnTo>
                      <a:pt x="110886" y="1979823"/>
                    </a:lnTo>
                    <a:cubicBezTo>
                      <a:pt x="115071" y="1980915"/>
                      <a:pt x="117583" y="1985175"/>
                      <a:pt x="116496" y="1989362"/>
                    </a:cubicBezTo>
                    <a:cubicBezTo>
                      <a:pt x="116494" y="1989362"/>
                      <a:pt x="116494" y="1989380"/>
                      <a:pt x="116493" y="1989380"/>
                    </a:cubicBezTo>
                    <a:lnTo>
                      <a:pt x="116493" y="1989380"/>
                    </a:lnTo>
                    <a:cubicBezTo>
                      <a:pt x="115579" y="1992821"/>
                      <a:pt x="112466" y="1995223"/>
                      <a:pt x="108901" y="1995242"/>
                    </a:cubicBezTo>
                    <a:lnTo>
                      <a:pt x="108901" y="1995242"/>
                    </a:lnTo>
                    <a:cubicBezTo>
                      <a:pt x="108231" y="1995242"/>
                      <a:pt x="107563" y="1995169"/>
                      <a:pt x="106917" y="1994987"/>
                    </a:cubicBezTo>
                    <a:close/>
                    <a:moveTo>
                      <a:pt x="4504391" y="1960399"/>
                    </a:moveTo>
                    <a:lnTo>
                      <a:pt x="4504391" y="1960399"/>
                    </a:lnTo>
                    <a:cubicBezTo>
                      <a:pt x="4500950" y="1957832"/>
                      <a:pt x="4500186" y="1952971"/>
                      <a:pt x="4502680" y="1949476"/>
                    </a:cubicBezTo>
                    <a:lnTo>
                      <a:pt x="4502680" y="1949476"/>
                    </a:lnTo>
                    <a:cubicBezTo>
                      <a:pt x="4505174" y="1945981"/>
                      <a:pt x="4510034" y="1945198"/>
                      <a:pt x="4513530" y="1947692"/>
                    </a:cubicBezTo>
                    <a:cubicBezTo>
                      <a:pt x="4513548" y="1947710"/>
                      <a:pt x="4513584" y="1947728"/>
                      <a:pt x="4513603" y="1947747"/>
                    </a:cubicBezTo>
                    <a:lnTo>
                      <a:pt x="4513603" y="1947747"/>
                    </a:lnTo>
                    <a:cubicBezTo>
                      <a:pt x="4517116" y="1950259"/>
                      <a:pt x="4517935" y="1955156"/>
                      <a:pt x="4515423" y="1958669"/>
                    </a:cubicBezTo>
                    <a:cubicBezTo>
                      <a:pt x="4515423" y="1958669"/>
                      <a:pt x="4515423" y="1958669"/>
                      <a:pt x="4515423" y="1958669"/>
                    </a:cubicBezTo>
                    <a:lnTo>
                      <a:pt x="4515423" y="1958669"/>
                    </a:lnTo>
                    <a:cubicBezTo>
                      <a:pt x="4513912" y="1960672"/>
                      <a:pt x="4511564" y="1961855"/>
                      <a:pt x="4509052" y="1961855"/>
                    </a:cubicBezTo>
                    <a:lnTo>
                      <a:pt x="4509052" y="1961855"/>
                    </a:lnTo>
                    <a:cubicBezTo>
                      <a:pt x="4507377" y="1961873"/>
                      <a:pt x="4505757" y="1961363"/>
                      <a:pt x="4504391" y="1960399"/>
                    </a:cubicBezTo>
                    <a:close/>
                    <a:moveTo>
                      <a:pt x="142416" y="1898158"/>
                    </a:moveTo>
                    <a:cubicBezTo>
                      <a:pt x="138635" y="1896101"/>
                      <a:pt x="137189" y="1891386"/>
                      <a:pt x="139157" y="1887563"/>
                    </a:cubicBezTo>
                    <a:lnTo>
                      <a:pt x="139157" y="1887563"/>
                    </a:lnTo>
                    <a:cubicBezTo>
                      <a:pt x="141161" y="1883722"/>
                      <a:pt x="145894" y="1882211"/>
                      <a:pt x="149752" y="1884195"/>
                    </a:cubicBezTo>
                    <a:lnTo>
                      <a:pt x="149752" y="1884195"/>
                    </a:lnTo>
                    <a:cubicBezTo>
                      <a:pt x="153571" y="1886180"/>
                      <a:pt x="155058" y="1890876"/>
                      <a:pt x="153076" y="1894699"/>
                    </a:cubicBezTo>
                    <a:cubicBezTo>
                      <a:pt x="153060" y="1894736"/>
                      <a:pt x="153045" y="1894754"/>
                      <a:pt x="153029" y="1894790"/>
                    </a:cubicBezTo>
                    <a:lnTo>
                      <a:pt x="153029" y="1894790"/>
                    </a:lnTo>
                    <a:cubicBezTo>
                      <a:pt x="151687" y="1897375"/>
                      <a:pt x="149033" y="1898995"/>
                      <a:pt x="146129" y="1899014"/>
                    </a:cubicBezTo>
                    <a:lnTo>
                      <a:pt x="146129" y="1899014"/>
                    </a:lnTo>
                    <a:cubicBezTo>
                      <a:pt x="144840" y="1899032"/>
                      <a:pt x="143568" y="1898741"/>
                      <a:pt x="142416" y="1898158"/>
                    </a:cubicBezTo>
                    <a:close/>
                    <a:moveTo>
                      <a:pt x="4427023" y="1889547"/>
                    </a:moveTo>
                    <a:lnTo>
                      <a:pt x="4427023" y="1889547"/>
                    </a:lnTo>
                    <a:cubicBezTo>
                      <a:pt x="4424219" y="1886343"/>
                      <a:pt x="4424529" y="1881465"/>
                      <a:pt x="4427733" y="1878661"/>
                    </a:cubicBezTo>
                    <a:cubicBezTo>
                      <a:pt x="4427787" y="1878607"/>
                      <a:pt x="4427842" y="1878552"/>
                      <a:pt x="4427897" y="1878516"/>
                    </a:cubicBezTo>
                    <a:lnTo>
                      <a:pt x="4427897" y="1878516"/>
                    </a:lnTo>
                    <a:cubicBezTo>
                      <a:pt x="4431137" y="1875676"/>
                      <a:pt x="4436052" y="1876003"/>
                      <a:pt x="4438892" y="1879244"/>
                    </a:cubicBezTo>
                    <a:cubicBezTo>
                      <a:pt x="4438910" y="1879244"/>
                      <a:pt x="4438910" y="1879262"/>
                      <a:pt x="4438928" y="1879280"/>
                    </a:cubicBezTo>
                    <a:lnTo>
                      <a:pt x="4438928" y="1879280"/>
                    </a:lnTo>
                    <a:cubicBezTo>
                      <a:pt x="4441750" y="1882539"/>
                      <a:pt x="4441404" y="1887472"/>
                      <a:pt x="4438145" y="1890312"/>
                    </a:cubicBezTo>
                    <a:lnTo>
                      <a:pt x="4438145" y="1890312"/>
                    </a:lnTo>
                    <a:cubicBezTo>
                      <a:pt x="4436708" y="1891568"/>
                      <a:pt x="4434887" y="1892278"/>
                      <a:pt x="4432975" y="1892296"/>
                    </a:cubicBezTo>
                    <a:lnTo>
                      <a:pt x="4432975" y="1892296"/>
                    </a:lnTo>
                    <a:cubicBezTo>
                      <a:pt x="4430681" y="1892278"/>
                      <a:pt x="4428515" y="1891277"/>
                      <a:pt x="4427023" y="1889547"/>
                    </a:cubicBezTo>
                    <a:close/>
                    <a:moveTo>
                      <a:pt x="199195" y="1811997"/>
                    </a:moveTo>
                    <a:cubicBezTo>
                      <a:pt x="195954" y="1809121"/>
                      <a:pt x="195647" y="1804151"/>
                      <a:pt x="198503" y="1800892"/>
                    </a:cubicBezTo>
                    <a:lnTo>
                      <a:pt x="198503" y="1800892"/>
                    </a:lnTo>
                    <a:cubicBezTo>
                      <a:pt x="201325" y="1797652"/>
                      <a:pt x="206234" y="1797324"/>
                      <a:pt x="209471" y="1800146"/>
                    </a:cubicBezTo>
                    <a:cubicBezTo>
                      <a:pt x="209493" y="1800164"/>
                      <a:pt x="209513" y="1800182"/>
                      <a:pt x="209535" y="1800201"/>
                    </a:cubicBezTo>
                    <a:lnTo>
                      <a:pt x="209535" y="1800201"/>
                    </a:lnTo>
                    <a:cubicBezTo>
                      <a:pt x="212795" y="1803004"/>
                      <a:pt x="213163" y="1807919"/>
                      <a:pt x="210356" y="1811196"/>
                    </a:cubicBezTo>
                    <a:cubicBezTo>
                      <a:pt x="210343" y="1811196"/>
                      <a:pt x="210330" y="1811214"/>
                      <a:pt x="210318" y="1811232"/>
                    </a:cubicBezTo>
                    <a:lnTo>
                      <a:pt x="210318" y="1811232"/>
                    </a:lnTo>
                    <a:cubicBezTo>
                      <a:pt x="208827" y="1812962"/>
                      <a:pt x="206646" y="1813927"/>
                      <a:pt x="204365" y="1813890"/>
                    </a:cubicBezTo>
                    <a:lnTo>
                      <a:pt x="204365" y="1813890"/>
                    </a:lnTo>
                    <a:cubicBezTo>
                      <a:pt x="202472" y="1813890"/>
                      <a:pt x="200642" y="1813217"/>
                      <a:pt x="199195" y="1811997"/>
                    </a:cubicBezTo>
                    <a:close/>
                    <a:moveTo>
                      <a:pt x="4367749" y="1802895"/>
                    </a:moveTo>
                    <a:lnTo>
                      <a:pt x="4367749" y="1802895"/>
                    </a:lnTo>
                    <a:cubicBezTo>
                      <a:pt x="4365729" y="1799072"/>
                      <a:pt x="4367203" y="1794321"/>
                      <a:pt x="4371026" y="1792300"/>
                    </a:cubicBezTo>
                    <a:lnTo>
                      <a:pt x="4371026" y="1792300"/>
                    </a:lnTo>
                    <a:cubicBezTo>
                      <a:pt x="4374867" y="1790297"/>
                      <a:pt x="4379582" y="1791772"/>
                      <a:pt x="4381621" y="1795577"/>
                    </a:cubicBezTo>
                    <a:lnTo>
                      <a:pt x="4381621" y="1795577"/>
                    </a:lnTo>
                    <a:cubicBezTo>
                      <a:pt x="4383660" y="1799327"/>
                      <a:pt x="4382276" y="1804023"/>
                      <a:pt x="4378526" y="1806080"/>
                    </a:cubicBezTo>
                    <a:cubicBezTo>
                      <a:pt x="4378472" y="1806099"/>
                      <a:pt x="4378399" y="1806135"/>
                      <a:pt x="4378344" y="1806172"/>
                    </a:cubicBezTo>
                    <a:lnTo>
                      <a:pt x="4378344" y="1806172"/>
                    </a:lnTo>
                    <a:cubicBezTo>
                      <a:pt x="4377234" y="1806772"/>
                      <a:pt x="4375978" y="1807100"/>
                      <a:pt x="4374704" y="1807118"/>
                    </a:cubicBezTo>
                    <a:lnTo>
                      <a:pt x="4374704" y="1807118"/>
                    </a:lnTo>
                    <a:cubicBezTo>
                      <a:pt x="4371791" y="1807100"/>
                      <a:pt x="4369133" y="1805516"/>
                      <a:pt x="4367749" y="1802949"/>
                    </a:cubicBezTo>
                    <a:close/>
                    <a:moveTo>
                      <a:pt x="274597" y="1741546"/>
                    </a:moveTo>
                    <a:cubicBezTo>
                      <a:pt x="272092" y="1738033"/>
                      <a:pt x="272906" y="1733136"/>
                      <a:pt x="276418" y="1730624"/>
                    </a:cubicBezTo>
                    <a:lnTo>
                      <a:pt x="276418" y="1730624"/>
                    </a:lnTo>
                    <a:cubicBezTo>
                      <a:pt x="279907" y="1728111"/>
                      <a:pt x="284777" y="1728894"/>
                      <a:pt x="287295" y="1732389"/>
                    </a:cubicBezTo>
                    <a:cubicBezTo>
                      <a:pt x="287311" y="1732408"/>
                      <a:pt x="287326" y="1732426"/>
                      <a:pt x="287340" y="1732444"/>
                    </a:cubicBezTo>
                    <a:lnTo>
                      <a:pt x="287340" y="1732444"/>
                    </a:lnTo>
                    <a:cubicBezTo>
                      <a:pt x="289823" y="1735976"/>
                      <a:pt x="289013" y="1740836"/>
                      <a:pt x="285520" y="1743367"/>
                    </a:cubicBezTo>
                    <a:lnTo>
                      <a:pt x="285520" y="1743367"/>
                    </a:lnTo>
                    <a:cubicBezTo>
                      <a:pt x="284207" y="1744277"/>
                      <a:pt x="282642" y="1744768"/>
                      <a:pt x="281041" y="1744750"/>
                    </a:cubicBezTo>
                    <a:lnTo>
                      <a:pt x="281041" y="1744750"/>
                    </a:lnTo>
                    <a:cubicBezTo>
                      <a:pt x="278511" y="1744805"/>
                      <a:pt x="276110" y="1743640"/>
                      <a:pt x="274597" y="1741601"/>
                    </a:cubicBezTo>
                    <a:close/>
                    <a:moveTo>
                      <a:pt x="4329411" y="1705283"/>
                    </a:moveTo>
                    <a:cubicBezTo>
                      <a:pt x="4328246" y="1701133"/>
                      <a:pt x="4330667" y="1696818"/>
                      <a:pt x="4334818" y="1695653"/>
                    </a:cubicBezTo>
                    <a:cubicBezTo>
                      <a:pt x="4334836" y="1695653"/>
                      <a:pt x="4334854" y="1695635"/>
                      <a:pt x="4334872" y="1695635"/>
                    </a:cubicBezTo>
                    <a:lnTo>
                      <a:pt x="4334872" y="1695635"/>
                    </a:lnTo>
                    <a:cubicBezTo>
                      <a:pt x="4339059" y="1694506"/>
                      <a:pt x="4343374" y="1696964"/>
                      <a:pt x="4344503" y="1701151"/>
                    </a:cubicBezTo>
                    <a:cubicBezTo>
                      <a:pt x="4344503" y="1701169"/>
                      <a:pt x="4344520" y="1701205"/>
                      <a:pt x="4344520" y="1701224"/>
                    </a:cubicBezTo>
                    <a:lnTo>
                      <a:pt x="4344520" y="1701224"/>
                    </a:lnTo>
                    <a:cubicBezTo>
                      <a:pt x="4345613" y="1705411"/>
                      <a:pt x="4343101" y="1709707"/>
                      <a:pt x="4338914" y="1710799"/>
                    </a:cubicBezTo>
                    <a:cubicBezTo>
                      <a:pt x="4338914" y="1710799"/>
                      <a:pt x="4338914" y="1710799"/>
                      <a:pt x="4338914" y="1710799"/>
                    </a:cubicBezTo>
                    <a:lnTo>
                      <a:pt x="4338914" y="1710799"/>
                    </a:lnTo>
                    <a:cubicBezTo>
                      <a:pt x="4338240" y="1710963"/>
                      <a:pt x="4337530" y="1711054"/>
                      <a:pt x="4336838" y="1711054"/>
                    </a:cubicBezTo>
                    <a:lnTo>
                      <a:pt x="4336838" y="1711054"/>
                    </a:lnTo>
                    <a:cubicBezTo>
                      <a:pt x="4333343" y="1711072"/>
                      <a:pt x="4330285" y="1708724"/>
                      <a:pt x="4329411" y="1705338"/>
                    </a:cubicBezTo>
                    <a:close/>
                    <a:moveTo>
                      <a:pt x="364363" y="1690720"/>
                    </a:moveTo>
                    <a:cubicBezTo>
                      <a:pt x="362611" y="1686769"/>
                      <a:pt x="364386" y="1682145"/>
                      <a:pt x="368331" y="1680380"/>
                    </a:cubicBezTo>
                    <a:lnTo>
                      <a:pt x="368331" y="1680380"/>
                    </a:lnTo>
                    <a:cubicBezTo>
                      <a:pt x="372300" y="1678596"/>
                      <a:pt x="376967" y="1680361"/>
                      <a:pt x="378759" y="1684330"/>
                    </a:cubicBezTo>
                    <a:cubicBezTo>
                      <a:pt x="378761" y="1684330"/>
                      <a:pt x="378761" y="1684330"/>
                      <a:pt x="378762" y="1684330"/>
                    </a:cubicBezTo>
                    <a:lnTo>
                      <a:pt x="378762" y="1684330"/>
                    </a:lnTo>
                    <a:cubicBezTo>
                      <a:pt x="380470" y="1688280"/>
                      <a:pt x="378708" y="1692868"/>
                      <a:pt x="374794" y="1694670"/>
                    </a:cubicBezTo>
                    <a:lnTo>
                      <a:pt x="374794" y="1694670"/>
                    </a:lnTo>
                    <a:cubicBezTo>
                      <a:pt x="373756" y="1695107"/>
                      <a:pt x="372644" y="1695344"/>
                      <a:pt x="371517" y="1695362"/>
                    </a:cubicBezTo>
                    <a:lnTo>
                      <a:pt x="371517" y="1695362"/>
                    </a:lnTo>
                    <a:cubicBezTo>
                      <a:pt x="368440" y="1695362"/>
                      <a:pt x="365644" y="1693578"/>
                      <a:pt x="364363" y="1690774"/>
                    </a:cubicBezTo>
                    <a:close/>
                    <a:moveTo>
                      <a:pt x="458788" y="1648486"/>
                    </a:moveTo>
                    <a:cubicBezTo>
                      <a:pt x="457021" y="1644572"/>
                      <a:pt x="458759" y="1639966"/>
                      <a:pt x="462672" y="1638200"/>
                    </a:cubicBezTo>
                    <a:cubicBezTo>
                      <a:pt x="462701" y="1638182"/>
                      <a:pt x="462728" y="1638182"/>
                      <a:pt x="462757" y="1638164"/>
                    </a:cubicBezTo>
                    <a:lnTo>
                      <a:pt x="462757" y="1638164"/>
                    </a:lnTo>
                    <a:cubicBezTo>
                      <a:pt x="466706" y="1636398"/>
                      <a:pt x="471333" y="1638182"/>
                      <a:pt x="473094" y="1642132"/>
                    </a:cubicBezTo>
                    <a:cubicBezTo>
                      <a:pt x="473095" y="1642132"/>
                      <a:pt x="473095" y="1642132"/>
                      <a:pt x="473097" y="1642132"/>
                    </a:cubicBezTo>
                    <a:lnTo>
                      <a:pt x="473097" y="1642132"/>
                    </a:lnTo>
                    <a:cubicBezTo>
                      <a:pt x="474879" y="1646010"/>
                      <a:pt x="473174" y="1650616"/>
                      <a:pt x="469291" y="1652381"/>
                    </a:cubicBezTo>
                    <a:cubicBezTo>
                      <a:pt x="469243" y="1652418"/>
                      <a:pt x="469194" y="1652436"/>
                      <a:pt x="469147" y="1652454"/>
                    </a:cubicBezTo>
                    <a:lnTo>
                      <a:pt x="469147" y="1652454"/>
                    </a:lnTo>
                    <a:cubicBezTo>
                      <a:pt x="468151" y="1652946"/>
                      <a:pt x="467051" y="1653182"/>
                      <a:pt x="465943" y="1653146"/>
                    </a:cubicBezTo>
                    <a:lnTo>
                      <a:pt x="465943" y="1653146"/>
                    </a:lnTo>
                    <a:cubicBezTo>
                      <a:pt x="462857" y="1653164"/>
                      <a:pt x="460050" y="1651362"/>
                      <a:pt x="458788" y="1648540"/>
                    </a:cubicBezTo>
                    <a:close/>
                    <a:moveTo>
                      <a:pt x="4313810" y="1601446"/>
                    </a:moveTo>
                    <a:cubicBezTo>
                      <a:pt x="4313682" y="1597122"/>
                      <a:pt x="4317087" y="1593512"/>
                      <a:pt x="4321401" y="1593363"/>
                    </a:cubicBezTo>
                    <a:lnTo>
                      <a:pt x="4321401" y="1593363"/>
                    </a:lnTo>
                    <a:cubicBezTo>
                      <a:pt x="4325716" y="1593230"/>
                      <a:pt x="4329338" y="1596614"/>
                      <a:pt x="4329502" y="1600936"/>
                    </a:cubicBezTo>
                    <a:lnTo>
                      <a:pt x="4329502" y="1600936"/>
                    </a:lnTo>
                    <a:cubicBezTo>
                      <a:pt x="4329629" y="1605263"/>
                      <a:pt x="4326243" y="1608879"/>
                      <a:pt x="4321911" y="1609037"/>
                    </a:cubicBezTo>
                    <a:lnTo>
                      <a:pt x="4321656" y="1609037"/>
                    </a:lnTo>
                    <a:cubicBezTo>
                      <a:pt x="4317451" y="1609013"/>
                      <a:pt x="4314010" y="1605700"/>
                      <a:pt x="4313810" y="1601500"/>
                    </a:cubicBezTo>
                    <a:close/>
                    <a:moveTo>
                      <a:pt x="551594" y="1603266"/>
                    </a:moveTo>
                    <a:cubicBezTo>
                      <a:pt x="549280" y="1599625"/>
                      <a:pt x="550358" y="1594799"/>
                      <a:pt x="553999" y="1592487"/>
                    </a:cubicBezTo>
                    <a:cubicBezTo>
                      <a:pt x="554015" y="1592475"/>
                      <a:pt x="554034" y="1592464"/>
                      <a:pt x="554052" y="1592453"/>
                    </a:cubicBezTo>
                    <a:lnTo>
                      <a:pt x="554052" y="1592453"/>
                    </a:lnTo>
                    <a:cubicBezTo>
                      <a:pt x="557662" y="1590073"/>
                      <a:pt x="562517" y="1591069"/>
                      <a:pt x="564896" y="1594679"/>
                    </a:cubicBezTo>
                    <a:cubicBezTo>
                      <a:pt x="564922" y="1594719"/>
                      <a:pt x="564949" y="1594761"/>
                      <a:pt x="564974" y="1594801"/>
                    </a:cubicBezTo>
                    <a:lnTo>
                      <a:pt x="564974" y="1594801"/>
                    </a:lnTo>
                    <a:cubicBezTo>
                      <a:pt x="567326" y="1598464"/>
                      <a:pt x="566265" y="1603341"/>
                      <a:pt x="562600" y="1605693"/>
                    </a:cubicBezTo>
                    <a:cubicBezTo>
                      <a:pt x="562586" y="1605704"/>
                      <a:pt x="562570" y="1605713"/>
                      <a:pt x="562553" y="1605724"/>
                    </a:cubicBezTo>
                    <a:lnTo>
                      <a:pt x="562553" y="1605724"/>
                    </a:lnTo>
                    <a:cubicBezTo>
                      <a:pt x="561297" y="1606536"/>
                      <a:pt x="559826" y="1606954"/>
                      <a:pt x="558330" y="1606925"/>
                    </a:cubicBezTo>
                    <a:lnTo>
                      <a:pt x="558330" y="1606925"/>
                    </a:lnTo>
                    <a:cubicBezTo>
                      <a:pt x="555599" y="1606931"/>
                      <a:pt x="553056" y="1605536"/>
                      <a:pt x="551594" y="1603230"/>
                    </a:cubicBezTo>
                    <a:close/>
                    <a:moveTo>
                      <a:pt x="632840" y="1539551"/>
                    </a:moveTo>
                    <a:cubicBezTo>
                      <a:pt x="629749" y="1536573"/>
                      <a:pt x="629658" y="1531650"/>
                      <a:pt x="632636" y="1528559"/>
                    </a:cubicBezTo>
                    <a:cubicBezTo>
                      <a:pt x="632651" y="1528546"/>
                      <a:pt x="632664" y="1528532"/>
                      <a:pt x="632676" y="1528519"/>
                    </a:cubicBezTo>
                    <a:lnTo>
                      <a:pt x="632676" y="1528519"/>
                    </a:lnTo>
                    <a:lnTo>
                      <a:pt x="632676" y="1528519"/>
                    </a:lnTo>
                    <a:lnTo>
                      <a:pt x="632676" y="1528519"/>
                    </a:lnTo>
                    <a:cubicBezTo>
                      <a:pt x="635695" y="1525408"/>
                      <a:pt x="640662" y="1525328"/>
                      <a:pt x="643781" y="1528337"/>
                    </a:cubicBezTo>
                    <a:lnTo>
                      <a:pt x="643781" y="1528337"/>
                    </a:lnTo>
                    <a:cubicBezTo>
                      <a:pt x="646883" y="1531366"/>
                      <a:pt x="646965" y="1536331"/>
                      <a:pt x="643963" y="1539460"/>
                    </a:cubicBezTo>
                    <a:lnTo>
                      <a:pt x="643963" y="1539460"/>
                    </a:lnTo>
                    <a:cubicBezTo>
                      <a:pt x="642477" y="1541018"/>
                      <a:pt x="640417" y="1541894"/>
                      <a:pt x="638265" y="1541881"/>
                    </a:cubicBezTo>
                    <a:lnTo>
                      <a:pt x="638265" y="1541881"/>
                    </a:lnTo>
                    <a:cubicBezTo>
                      <a:pt x="636230" y="1541825"/>
                      <a:pt x="634291" y="1540998"/>
                      <a:pt x="632840" y="1539569"/>
                    </a:cubicBezTo>
                    <a:close/>
                    <a:moveTo>
                      <a:pt x="4328319" y="1506110"/>
                    </a:moveTo>
                    <a:cubicBezTo>
                      <a:pt x="4324096" y="1505241"/>
                      <a:pt x="4321365" y="1501127"/>
                      <a:pt x="4322202" y="1496898"/>
                    </a:cubicBezTo>
                    <a:lnTo>
                      <a:pt x="4322202" y="1496898"/>
                    </a:lnTo>
                    <a:cubicBezTo>
                      <a:pt x="4322948" y="1492702"/>
                      <a:pt x="4326972" y="1489911"/>
                      <a:pt x="4331159" y="1490663"/>
                    </a:cubicBezTo>
                    <a:cubicBezTo>
                      <a:pt x="4331213" y="1490672"/>
                      <a:pt x="4331250" y="1490681"/>
                      <a:pt x="4331304" y="1490691"/>
                    </a:cubicBezTo>
                    <a:lnTo>
                      <a:pt x="4331304" y="1490691"/>
                    </a:lnTo>
                    <a:cubicBezTo>
                      <a:pt x="4335528" y="1491479"/>
                      <a:pt x="4338331" y="1495548"/>
                      <a:pt x="4337530" y="1499778"/>
                    </a:cubicBezTo>
                    <a:cubicBezTo>
                      <a:pt x="4337530" y="1499820"/>
                      <a:pt x="4337512" y="1499860"/>
                      <a:pt x="4337512" y="1499902"/>
                    </a:cubicBezTo>
                    <a:lnTo>
                      <a:pt x="4337512" y="1499902"/>
                    </a:lnTo>
                    <a:cubicBezTo>
                      <a:pt x="4336747" y="1503539"/>
                      <a:pt x="4333562" y="1506159"/>
                      <a:pt x="4329848" y="1506201"/>
                    </a:cubicBezTo>
                    <a:lnTo>
                      <a:pt x="4329848" y="1506201"/>
                    </a:lnTo>
                    <a:cubicBezTo>
                      <a:pt x="4329320" y="1506221"/>
                      <a:pt x="4328792" y="1506197"/>
                      <a:pt x="4328282" y="1506128"/>
                    </a:cubicBezTo>
                    <a:close/>
                    <a:moveTo>
                      <a:pt x="697211" y="1458997"/>
                    </a:moveTo>
                    <a:cubicBezTo>
                      <a:pt x="693502" y="1456774"/>
                      <a:pt x="692299" y="1451966"/>
                      <a:pt x="694522" y="1448258"/>
                    </a:cubicBezTo>
                    <a:cubicBezTo>
                      <a:pt x="694527" y="1448251"/>
                      <a:pt x="694531" y="1448245"/>
                      <a:pt x="694535" y="1448238"/>
                    </a:cubicBezTo>
                    <a:lnTo>
                      <a:pt x="694535" y="1448238"/>
                    </a:lnTo>
                    <a:cubicBezTo>
                      <a:pt x="696757" y="1444530"/>
                      <a:pt x="701565" y="1443327"/>
                      <a:pt x="705273" y="1445549"/>
                    </a:cubicBezTo>
                    <a:cubicBezTo>
                      <a:pt x="705281" y="1445555"/>
                      <a:pt x="705286" y="1445558"/>
                      <a:pt x="705293" y="1445562"/>
                    </a:cubicBezTo>
                    <a:lnTo>
                      <a:pt x="705293" y="1445562"/>
                    </a:lnTo>
                    <a:cubicBezTo>
                      <a:pt x="709007" y="1447794"/>
                      <a:pt x="710209" y="1452614"/>
                      <a:pt x="707975" y="1456330"/>
                    </a:cubicBezTo>
                    <a:cubicBezTo>
                      <a:pt x="707973" y="1456332"/>
                      <a:pt x="707971" y="1456335"/>
                      <a:pt x="707969" y="1456339"/>
                    </a:cubicBezTo>
                    <a:lnTo>
                      <a:pt x="707969" y="1456339"/>
                    </a:lnTo>
                    <a:cubicBezTo>
                      <a:pt x="706546" y="1458687"/>
                      <a:pt x="703999" y="1460124"/>
                      <a:pt x="701252" y="1460126"/>
                    </a:cubicBezTo>
                    <a:lnTo>
                      <a:pt x="701252" y="1460126"/>
                    </a:lnTo>
                    <a:cubicBezTo>
                      <a:pt x="699827" y="1460131"/>
                      <a:pt x="698427" y="1459741"/>
                      <a:pt x="697211" y="1458997"/>
                    </a:cubicBezTo>
                    <a:close/>
                    <a:moveTo>
                      <a:pt x="4357919" y="1407224"/>
                    </a:moveTo>
                    <a:cubicBezTo>
                      <a:pt x="4353987" y="1405451"/>
                      <a:pt x="4352221" y="1400830"/>
                      <a:pt x="4353969" y="1396884"/>
                    </a:cubicBezTo>
                    <a:lnTo>
                      <a:pt x="4353969" y="1396884"/>
                    </a:lnTo>
                    <a:cubicBezTo>
                      <a:pt x="4355716" y="1392939"/>
                      <a:pt x="4360322" y="1391155"/>
                      <a:pt x="4364272" y="1392897"/>
                    </a:cubicBezTo>
                    <a:cubicBezTo>
                      <a:pt x="4364290" y="1392904"/>
                      <a:pt x="4364290" y="1392910"/>
                      <a:pt x="4364309" y="1392915"/>
                    </a:cubicBezTo>
                    <a:lnTo>
                      <a:pt x="4364309" y="1392915"/>
                    </a:lnTo>
                    <a:cubicBezTo>
                      <a:pt x="4368277" y="1394694"/>
                      <a:pt x="4370061" y="1399356"/>
                      <a:pt x="4368277" y="1403330"/>
                    </a:cubicBezTo>
                    <a:cubicBezTo>
                      <a:pt x="4368277" y="1403335"/>
                      <a:pt x="4368277" y="1403341"/>
                      <a:pt x="4368277" y="1403346"/>
                    </a:cubicBezTo>
                    <a:lnTo>
                      <a:pt x="4368277" y="1403346"/>
                    </a:lnTo>
                    <a:cubicBezTo>
                      <a:pt x="4366985" y="1406133"/>
                      <a:pt x="4364200" y="1407915"/>
                      <a:pt x="4361123" y="1407915"/>
                    </a:cubicBezTo>
                    <a:lnTo>
                      <a:pt x="4361123" y="1407915"/>
                    </a:lnTo>
                    <a:cubicBezTo>
                      <a:pt x="4360013" y="1407941"/>
                      <a:pt x="4358920" y="1407704"/>
                      <a:pt x="4357919" y="1407224"/>
                    </a:cubicBezTo>
                    <a:close/>
                    <a:moveTo>
                      <a:pt x="741666" y="1365864"/>
                    </a:moveTo>
                    <a:cubicBezTo>
                      <a:pt x="737540" y="1364516"/>
                      <a:pt x="735267" y="1360100"/>
                      <a:pt x="736568" y="1355960"/>
                    </a:cubicBezTo>
                    <a:lnTo>
                      <a:pt x="736568" y="1355960"/>
                    </a:lnTo>
                    <a:cubicBezTo>
                      <a:pt x="737917" y="1351843"/>
                      <a:pt x="742350" y="1349598"/>
                      <a:pt x="746468" y="1350947"/>
                    </a:cubicBezTo>
                    <a:cubicBezTo>
                      <a:pt x="746475" y="1350949"/>
                      <a:pt x="746482" y="1350952"/>
                      <a:pt x="746490" y="1350954"/>
                    </a:cubicBezTo>
                    <a:lnTo>
                      <a:pt x="746490" y="1350954"/>
                    </a:lnTo>
                    <a:cubicBezTo>
                      <a:pt x="750602" y="1352256"/>
                      <a:pt x="752879" y="1356645"/>
                      <a:pt x="751578" y="1360757"/>
                    </a:cubicBezTo>
                    <a:cubicBezTo>
                      <a:pt x="751574" y="1360766"/>
                      <a:pt x="751572" y="1360776"/>
                      <a:pt x="751569" y="1360785"/>
                    </a:cubicBezTo>
                    <a:lnTo>
                      <a:pt x="751569" y="1360785"/>
                    </a:lnTo>
                    <a:cubicBezTo>
                      <a:pt x="750504" y="1364029"/>
                      <a:pt x="747484" y="1366228"/>
                      <a:pt x="744069" y="1366246"/>
                    </a:cubicBezTo>
                    <a:lnTo>
                      <a:pt x="744069" y="1366246"/>
                    </a:lnTo>
                    <a:cubicBezTo>
                      <a:pt x="743253" y="1366246"/>
                      <a:pt x="742441" y="1366117"/>
                      <a:pt x="741666" y="1365864"/>
                    </a:cubicBezTo>
                    <a:close/>
                    <a:moveTo>
                      <a:pt x="4406343" y="1315966"/>
                    </a:moveTo>
                    <a:cubicBezTo>
                      <a:pt x="4402592" y="1313850"/>
                      <a:pt x="4401282" y="1309097"/>
                      <a:pt x="4403393" y="1305351"/>
                    </a:cubicBezTo>
                    <a:cubicBezTo>
                      <a:pt x="4403412" y="1305327"/>
                      <a:pt x="4403412" y="1305303"/>
                      <a:pt x="4403430" y="1305280"/>
                    </a:cubicBezTo>
                    <a:lnTo>
                      <a:pt x="4403430" y="1305280"/>
                    </a:lnTo>
                    <a:cubicBezTo>
                      <a:pt x="4405505" y="1301510"/>
                      <a:pt x="4410238" y="1300135"/>
                      <a:pt x="4414007" y="1302210"/>
                    </a:cubicBezTo>
                    <a:cubicBezTo>
                      <a:pt x="4414043" y="1302227"/>
                      <a:pt x="4414061" y="1302241"/>
                      <a:pt x="4414098" y="1302258"/>
                    </a:cubicBezTo>
                    <a:lnTo>
                      <a:pt x="4414098" y="1302258"/>
                    </a:lnTo>
                    <a:cubicBezTo>
                      <a:pt x="4417848" y="1304404"/>
                      <a:pt x="4419158" y="1309183"/>
                      <a:pt x="4417028" y="1312944"/>
                    </a:cubicBezTo>
                    <a:lnTo>
                      <a:pt x="4417028" y="1312944"/>
                    </a:lnTo>
                    <a:cubicBezTo>
                      <a:pt x="4415682" y="1315454"/>
                      <a:pt x="4413060" y="1317016"/>
                      <a:pt x="4410220" y="1317003"/>
                    </a:cubicBezTo>
                    <a:lnTo>
                      <a:pt x="4410220" y="1317003"/>
                    </a:lnTo>
                    <a:cubicBezTo>
                      <a:pt x="4408855" y="1316996"/>
                      <a:pt x="4407526" y="1316637"/>
                      <a:pt x="4406343" y="1315966"/>
                    </a:cubicBezTo>
                    <a:close/>
                    <a:moveTo>
                      <a:pt x="763802" y="1265139"/>
                    </a:moveTo>
                    <a:cubicBezTo>
                      <a:pt x="759493" y="1264726"/>
                      <a:pt x="756311" y="1260936"/>
                      <a:pt x="756648" y="1256619"/>
                    </a:cubicBezTo>
                    <a:lnTo>
                      <a:pt x="756648" y="1256619"/>
                    </a:lnTo>
                    <a:cubicBezTo>
                      <a:pt x="757012" y="1252301"/>
                      <a:pt x="760807" y="1249096"/>
                      <a:pt x="765126" y="1249460"/>
                    </a:cubicBezTo>
                    <a:cubicBezTo>
                      <a:pt x="765146" y="1249462"/>
                      <a:pt x="765166" y="1249463"/>
                      <a:pt x="765186" y="1249465"/>
                    </a:cubicBezTo>
                    <a:lnTo>
                      <a:pt x="765186" y="1249465"/>
                    </a:lnTo>
                    <a:cubicBezTo>
                      <a:pt x="769489" y="1249833"/>
                      <a:pt x="772686" y="1253607"/>
                      <a:pt x="772340" y="1257912"/>
                    </a:cubicBezTo>
                    <a:lnTo>
                      <a:pt x="772340" y="1257912"/>
                    </a:lnTo>
                    <a:cubicBezTo>
                      <a:pt x="772027" y="1262015"/>
                      <a:pt x="768608" y="1265186"/>
                      <a:pt x="764494" y="1265194"/>
                    </a:cubicBezTo>
                    <a:lnTo>
                      <a:pt x="763802" y="1265194"/>
                    </a:lnTo>
                    <a:close/>
                    <a:moveTo>
                      <a:pt x="4439438" y="1247572"/>
                    </a:moveTo>
                    <a:cubicBezTo>
                      <a:pt x="4435415" y="1246088"/>
                      <a:pt x="4433339" y="1241621"/>
                      <a:pt x="4434832" y="1237592"/>
                    </a:cubicBezTo>
                    <a:cubicBezTo>
                      <a:pt x="4434850" y="1237556"/>
                      <a:pt x="4434850" y="1237521"/>
                      <a:pt x="4434869" y="1237487"/>
                    </a:cubicBezTo>
                    <a:lnTo>
                      <a:pt x="4434869" y="1237487"/>
                    </a:lnTo>
                    <a:cubicBezTo>
                      <a:pt x="4436343" y="1233445"/>
                      <a:pt x="4440821" y="1231361"/>
                      <a:pt x="4444863" y="1232826"/>
                    </a:cubicBezTo>
                    <a:lnTo>
                      <a:pt x="4444863" y="1232826"/>
                    </a:lnTo>
                    <a:cubicBezTo>
                      <a:pt x="4448904" y="1234274"/>
                      <a:pt x="4451016" y="1238725"/>
                      <a:pt x="4449560" y="1242766"/>
                    </a:cubicBezTo>
                    <a:cubicBezTo>
                      <a:pt x="4449541" y="1242815"/>
                      <a:pt x="4449523" y="1242862"/>
                      <a:pt x="4449505" y="1242912"/>
                    </a:cubicBezTo>
                    <a:lnTo>
                      <a:pt x="4449505" y="1242912"/>
                    </a:lnTo>
                    <a:cubicBezTo>
                      <a:pt x="4448412" y="1246003"/>
                      <a:pt x="4445500" y="1248074"/>
                      <a:pt x="4442223" y="1248082"/>
                    </a:cubicBezTo>
                    <a:lnTo>
                      <a:pt x="4442223" y="1248082"/>
                    </a:lnTo>
                    <a:cubicBezTo>
                      <a:pt x="4441276" y="1248085"/>
                      <a:pt x="4440330" y="1247912"/>
                      <a:pt x="4439438" y="1247572"/>
                    </a:cubicBezTo>
                    <a:close/>
                    <a:moveTo>
                      <a:pt x="753553" y="1155294"/>
                    </a:moveTo>
                    <a:cubicBezTo>
                      <a:pt x="752918" y="1151038"/>
                      <a:pt x="755854" y="1147073"/>
                      <a:pt x="760110" y="1146438"/>
                    </a:cubicBezTo>
                    <a:cubicBezTo>
                      <a:pt x="760134" y="1146436"/>
                      <a:pt x="760156" y="1146432"/>
                      <a:pt x="760179" y="1146429"/>
                    </a:cubicBezTo>
                    <a:lnTo>
                      <a:pt x="760179" y="1146429"/>
                    </a:lnTo>
                    <a:cubicBezTo>
                      <a:pt x="764399" y="1145759"/>
                      <a:pt x="768364" y="1148637"/>
                      <a:pt x="769034" y="1152857"/>
                    </a:cubicBezTo>
                    <a:cubicBezTo>
                      <a:pt x="769045" y="1152922"/>
                      <a:pt x="769054" y="1152988"/>
                      <a:pt x="769063" y="1153055"/>
                    </a:cubicBezTo>
                    <a:lnTo>
                      <a:pt x="769063" y="1153055"/>
                    </a:lnTo>
                    <a:cubicBezTo>
                      <a:pt x="769706" y="1157300"/>
                      <a:pt x="766784" y="1161262"/>
                      <a:pt x="762539" y="1161902"/>
                    </a:cubicBezTo>
                    <a:cubicBezTo>
                      <a:pt x="762499" y="1161910"/>
                      <a:pt x="762459" y="1161915"/>
                      <a:pt x="762419" y="1161921"/>
                    </a:cubicBezTo>
                    <a:lnTo>
                      <a:pt x="762419" y="1161921"/>
                    </a:lnTo>
                    <a:cubicBezTo>
                      <a:pt x="762049" y="1161966"/>
                      <a:pt x="761678" y="1161966"/>
                      <a:pt x="761308" y="1161921"/>
                    </a:cubicBezTo>
                    <a:lnTo>
                      <a:pt x="761308" y="1161921"/>
                    </a:lnTo>
                    <a:cubicBezTo>
                      <a:pt x="757458" y="1161886"/>
                      <a:pt x="754188" y="1159092"/>
                      <a:pt x="753553" y="1155294"/>
                    </a:cubicBezTo>
                    <a:close/>
                    <a:moveTo>
                      <a:pt x="4465798" y="1147794"/>
                    </a:moveTo>
                    <a:cubicBezTo>
                      <a:pt x="4461484" y="1147246"/>
                      <a:pt x="4458444" y="1143308"/>
                      <a:pt x="4458990" y="1139001"/>
                    </a:cubicBezTo>
                    <a:lnTo>
                      <a:pt x="4458990" y="1139001"/>
                    </a:lnTo>
                    <a:cubicBezTo>
                      <a:pt x="4459554" y="1134700"/>
                      <a:pt x="4463486" y="1131656"/>
                      <a:pt x="4467782" y="1132193"/>
                    </a:cubicBezTo>
                    <a:lnTo>
                      <a:pt x="4467782" y="1132193"/>
                    </a:lnTo>
                    <a:cubicBezTo>
                      <a:pt x="4472060" y="1132779"/>
                      <a:pt x="4475100" y="1136689"/>
                      <a:pt x="4474591" y="1140986"/>
                    </a:cubicBezTo>
                    <a:lnTo>
                      <a:pt x="4474591" y="1140986"/>
                    </a:lnTo>
                    <a:cubicBezTo>
                      <a:pt x="4474081" y="1144929"/>
                      <a:pt x="4470713" y="1147881"/>
                      <a:pt x="4466745" y="1147885"/>
                    </a:cubicBezTo>
                    <a:lnTo>
                      <a:pt x="4466745" y="1147885"/>
                    </a:lnTo>
                    <a:cubicBezTo>
                      <a:pt x="4466490" y="1147885"/>
                      <a:pt x="4466162" y="1147794"/>
                      <a:pt x="4465798" y="1147794"/>
                    </a:cubicBezTo>
                    <a:close/>
                    <a:moveTo>
                      <a:pt x="728449" y="1056390"/>
                    </a:moveTo>
                    <a:cubicBezTo>
                      <a:pt x="727160" y="1052252"/>
                      <a:pt x="729467" y="1047854"/>
                      <a:pt x="733605" y="1046563"/>
                    </a:cubicBezTo>
                    <a:cubicBezTo>
                      <a:pt x="733610" y="1046563"/>
                      <a:pt x="733614" y="1046561"/>
                      <a:pt x="733619" y="1046560"/>
                    </a:cubicBezTo>
                    <a:lnTo>
                      <a:pt x="733619" y="1046560"/>
                    </a:lnTo>
                    <a:cubicBezTo>
                      <a:pt x="737757" y="1045280"/>
                      <a:pt x="742148" y="1047594"/>
                      <a:pt x="743431" y="1051730"/>
                    </a:cubicBezTo>
                    <a:lnTo>
                      <a:pt x="743431" y="1051730"/>
                    </a:lnTo>
                    <a:cubicBezTo>
                      <a:pt x="744718" y="1055857"/>
                      <a:pt x="742416" y="1060246"/>
                      <a:pt x="738289" y="1061533"/>
                    </a:cubicBezTo>
                    <a:cubicBezTo>
                      <a:pt x="738280" y="1061536"/>
                      <a:pt x="738270" y="1061540"/>
                      <a:pt x="738261" y="1061542"/>
                    </a:cubicBezTo>
                    <a:lnTo>
                      <a:pt x="738261" y="1061542"/>
                    </a:lnTo>
                    <a:cubicBezTo>
                      <a:pt x="737509" y="1061789"/>
                      <a:pt x="736721" y="1061908"/>
                      <a:pt x="735931" y="1061888"/>
                    </a:cubicBezTo>
                    <a:lnTo>
                      <a:pt x="735931" y="1061888"/>
                    </a:lnTo>
                    <a:cubicBezTo>
                      <a:pt x="732514" y="1061882"/>
                      <a:pt x="729498" y="1059654"/>
                      <a:pt x="728486" y="1056390"/>
                    </a:cubicBezTo>
                    <a:close/>
                    <a:moveTo>
                      <a:pt x="4459554" y="1037767"/>
                    </a:moveTo>
                    <a:lnTo>
                      <a:pt x="4459554" y="1037767"/>
                    </a:lnTo>
                    <a:cubicBezTo>
                      <a:pt x="4459135" y="1033482"/>
                      <a:pt x="4462194" y="1029633"/>
                      <a:pt x="4466453" y="1029065"/>
                    </a:cubicBezTo>
                    <a:lnTo>
                      <a:pt x="4466453" y="1029065"/>
                    </a:lnTo>
                    <a:cubicBezTo>
                      <a:pt x="4470731" y="1028547"/>
                      <a:pt x="4474627" y="1031597"/>
                      <a:pt x="4475137" y="1035879"/>
                    </a:cubicBezTo>
                    <a:cubicBezTo>
                      <a:pt x="4475155" y="1035908"/>
                      <a:pt x="4475155" y="1035936"/>
                      <a:pt x="4475155" y="1035965"/>
                    </a:cubicBezTo>
                    <a:lnTo>
                      <a:pt x="4475155" y="1035965"/>
                    </a:lnTo>
                    <a:lnTo>
                      <a:pt x="4475155" y="1035965"/>
                    </a:lnTo>
                    <a:lnTo>
                      <a:pt x="4475155" y="1035965"/>
                    </a:lnTo>
                    <a:cubicBezTo>
                      <a:pt x="4475628" y="1040250"/>
                      <a:pt x="4472533" y="1044108"/>
                      <a:pt x="4468256" y="1044594"/>
                    </a:cubicBezTo>
                    <a:lnTo>
                      <a:pt x="4468256" y="1044594"/>
                    </a:lnTo>
                    <a:cubicBezTo>
                      <a:pt x="4468001" y="1044594"/>
                      <a:pt x="4467655" y="1044594"/>
                      <a:pt x="4467400" y="1044594"/>
                    </a:cubicBezTo>
                    <a:lnTo>
                      <a:pt x="4467400" y="1044594"/>
                    </a:lnTo>
                    <a:cubicBezTo>
                      <a:pt x="4463468" y="1044546"/>
                      <a:pt x="4460155" y="1041652"/>
                      <a:pt x="4459590" y="1037767"/>
                    </a:cubicBezTo>
                    <a:close/>
                    <a:moveTo>
                      <a:pt x="698066" y="957559"/>
                    </a:moveTo>
                    <a:cubicBezTo>
                      <a:pt x="696786" y="953417"/>
                      <a:pt x="699098" y="949021"/>
                      <a:pt x="703236" y="947728"/>
                    </a:cubicBezTo>
                    <a:lnTo>
                      <a:pt x="703236" y="947728"/>
                    </a:lnTo>
                    <a:cubicBezTo>
                      <a:pt x="707327" y="946423"/>
                      <a:pt x="711699" y="948682"/>
                      <a:pt x="713005" y="952773"/>
                    </a:cubicBezTo>
                    <a:cubicBezTo>
                      <a:pt x="713019" y="952820"/>
                      <a:pt x="713034" y="952867"/>
                      <a:pt x="713048" y="952917"/>
                    </a:cubicBezTo>
                    <a:lnTo>
                      <a:pt x="713048" y="952917"/>
                    </a:lnTo>
                    <a:cubicBezTo>
                      <a:pt x="714328" y="957054"/>
                      <a:pt x="712014" y="961445"/>
                      <a:pt x="707878" y="962729"/>
                    </a:cubicBezTo>
                    <a:lnTo>
                      <a:pt x="707878" y="962729"/>
                    </a:lnTo>
                    <a:cubicBezTo>
                      <a:pt x="707132" y="962967"/>
                      <a:pt x="706351" y="963084"/>
                      <a:pt x="705566" y="963075"/>
                    </a:cubicBezTo>
                    <a:lnTo>
                      <a:pt x="705566" y="963075"/>
                    </a:lnTo>
                    <a:cubicBezTo>
                      <a:pt x="702126" y="963084"/>
                      <a:pt x="699082" y="960846"/>
                      <a:pt x="698066" y="957559"/>
                    </a:cubicBezTo>
                    <a:close/>
                    <a:moveTo>
                      <a:pt x="4436671" y="939027"/>
                    </a:moveTo>
                    <a:cubicBezTo>
                      <a:pt x="4435251" y="934962"/>
                      <a:pt x="4437363" y="930505"/>
                      <a:pt x="4441404" y="929033"/>
                    </a:cubicBezTo>
                    <a:lnTo>
                      <a:pt x="4441404" y="929033"/>
                    </a:lnTo>
                    <a:cubicBezTo>
                      <a:pt x="4445464" y="927596"/>
                      <a:pt x="4449942" y="929710"/>
                      <a:pt x="4451398" y="933766"/>
                    </a:cubicBezTo>
                    <a:lnTo>
                      <a:pt x="4451398" y="933766"/>
                    </a:lnTo>
                    <a:cubicBezTo>
                      <a:pt x="4452873" y="937774"/>
                      <a:pt x="4450834" y="942223"/>
                      <a:pt x="4446829" y="943703"/>
                    </a:cubicBezTo>
                    <a:cubicBezTo>
                      <a:pt x="4446774" y="943723"/>
                      <a:pt x="4446720" y="943742"/>
                      <a:pt x="4446665" y="943760"/>
                    </a:cubicBezTo>
                    <a:lnTo>
                      <a:pt x="4446665" y="943760"/>
                    </a:lnTo>
                    <a:cubicBezTo>
                      <a:pt x="4445846" y="944111"/>
                      <a:pt x="4444972" y="944290"/>
                      <a:pt x="4444080" y="944288"/>
                    </a:cubicBezTo>
                    <a:lnTo>
                      <a:pt x="4444080" y="944288"/>
                    </a:lnTo>
                    <a:cubicBezTo>
                      <a:pt x="4440749" y="944277"/>
                      <a:pt x="4437781" y="942171"/>
                      <a:pt x="4436671" y="939027"/>
                    </a:cubicBezTo>
                    <a:close/>
                    <a:moveTo>
                      <a:pt x="667738" y="858473"/>
                    </a:moveTo>
                    <a:lnTo>
                      <a:pt x="667738" y="858473"/>
                    </a:lnTo>
                    <a:cubicBezTo>
                      <a:pt x="666549" y="854358"/>
                      <a:pt x="668921" y="850059"/>
                      <a:pt x="673035" y="848870"/>
                    </a:cubicBezTo>
                    <a:cubicBezTo>
                      <a:pt x="673090" y="848853"/>
                      <a:pt x="673144" y="848839"/>
                      <a:pt x="673199" y="848824"/>
                    </a:cubicBezTo>
                    <a:lnTo>
                      <a:pt x="673199" y="848824"/>
                    </a:lnTo>
                    <a:cubicBezTo>
                      <a:pt x="677326" y="847643"/>
                      <a:pt x="681630" y="850029"/>
                      <a:pt x="682811" y="854158"/>
                    </a:cubicBezTo>
                    <a:cubicBezTo>
                      <a:pt x="682824" y="854200"/>
                      <a:pt x="682837" y="854242"/>
                      <a:pt x="682847" y="854286"/>
                    </a:cubicBezTo>
                    <a:lnTo>
                      <a:pt x="682847" y="854286"/>
                    </a:lnTo>
                    <a:cubicBezTo>
                      <a:pt x="684056" y="858443"/>
                      <a:pt x="681670" y="862792"/>
                      <a:pt x="677513" y="864007"/>
                    </a:cubicBezTo>
                    <a:lnTo>
                      <a:pt x="677513" y="864007"/>
                    </a:lnTo>
                    <a:cubicBezTo>
                      <a:pt x="676803" y="864176"/>
                      <a:pt x="676077" y="864262"/>
                      <a:pt x="675347" y="864262"/>
                    </a:cubicBezTo>
                    <a:lnTo>
                      <a:pt x="675347" y="864262"/>
                    </a:lnTo>
                    <a:cubicBezTo>
                      <a:pt x="671790" y="864285"/>
                      <a:pt x="668664" y="861908"/>
                      <a:pt x="667738" y="858473"/>
                    </a:cubicBezTo>
                    <a:close/>
                    <a:moveTo>
                      <a:pt x="4392052" y="847951"/>
                    </a:moveTo>
                    <a:lnTo>
                      <a:pt x="4392052" y="847951"/>
                    </a:lnTo>
                    <a:cubicBezTo>
                      <a:pt x="4389740" y="844319"/>
                      <a:pt x="4390814" y="839504"/>
                      <a:pt x="4394455" y="837195"/>
                    </a:cubicBezTo>
                    <a:cubicBezTo>
                      <a:pt x="4394455" y="837194"/>
                      <a:pt x="4394455" y="837194"/>
                      <a:pt x="4394455" y="837192"/>
                    </a:cubicBezTo>
                    <a:lnTo>
                      <a:pt x="4394455" y="837192"/>
                    </a:lnTo>
                    <a:cubicBezTo>
                      <a:pt x="4398041" y="834823"/>
                      <a:pt x="4402884" y="835817"/>
                      <a:pt x="4405250" y="839409"/>
                    </a:cubicBezTo>
                    <a:cubicBezTo>
                      <a:pt x="4405287" y="839476"/>
                      <a:pt x="4405341" y="839544"/>
                      <a:pt x="4405378" y="839613"/>
                    </a:cubicBezTo>
                    <a:lnTo>
                      <a:pt x="4405378" y="839613"/>
                    </a:lnTo>
                    <a:cubicBezTo>
                      <a:pt x="4407672" y="843254"/>
                      <a:pt x="4406597" y="848065"/>
                      <a:pt x="4402957" y="850372"/>
                    </a:cubicBezTo>
                    <a:lnTo>
                      <a:pt x="4402957" y="850372"/>
                    </a:lnTo>
                    <a:cubicBezTo>
                      <a:pt x="4401701" y="851184"/>
                      <a:pt x="4400226" y="851602"/>
                      <a:pt x="4398733" y="851573"/>
                    </a:cubicBezTo>
                    <a:lnTo>
                      <a:pt x="4398733" y="851573"/>
                    </a:lnTo>
                    <a:cubicBezTo>
                      <a:pt x="4396021" y="851619"/>
                      <a:pt x="4393490" y="850244"/>
                      <a:pt x="4392052" y="847951"/>
                    </a:cubicBezTo>
                    <a:close/>
                    <a:moveTo>
                      <a:pt x="4328537" y="768780"/>
                    </a:moveTo>
                    <a:lnTo>
                      <a:pt x="4328628" y="768780"/>
                    </a:lnTo>
                    <a:cubicBezTo>
                      <a:pt x="4325588" y="765798"/>
                      <a:pt x="4325533" y="760910"/>
                      <a:pt x="4328519" y="757865"/>
                    </a:cubicBezTo>
                    <a:cubicBezTo>
                      <a:pt x="4328555" y="757825"/>
                      <a:pt x="4328592" y="757786"/>
                      <a:pt x="4328628" y="757748"/>
                    </a:cubicBezTo>
                    <a:lnTo>
                      <a:pt x="4328628" y="757748"/>
                    </a:lnTo>
                    <a:cubicBezTo>
                      <a:pt x="4331614" y="754702"/>
                      <a:pt x="4336493" y="754650"/>
                      <a:pt x="4339551" y="757632"/>
                    </a:cubicBezTo>
                    <a:cubicBezTo>
                      <a:pt x="4339587" y="757670"/>
                      <a:pt x="4339624" y="757708"/>
                      <a:pt x="4339660" y="757748"/>
                    </a:cubicBezTo>
                    <a:lnTo>
                      <a:pt x="4339660" y="757748"/>
                    </a:lnTo>
                    <a:cubicBezTo>
                      <a:pt x="4342737" y="760763"/>
                      <a:pt x="4342773" y="765694"/>
                      <a:pt x="4339769" y="768767"/>
                    </a:cubicBezTo>
                    <a:cubicBezTo>
                      <a:pt x="4339733" y="768802"/>
                      <a:pt x="4339697" y="768836"/>
                      <a:pt x="4339660" y="768871"/>
                    </a:cubicBezTo>
                    <a:lnTo>
                      <a:pt x="4339660" y="768871"/>
                    </a:lnTo>
                    <a:cubicBezTo>
                      <a:pt x="4338185" y="770280"/>
                      <a:pt x="4336238" y="771079"/>
                      <a:pt x="4334199" y="771110"/>
                    </a:cubicBezTo>
                    <a:lnTo>
                      <a:pt x="4334199" y="771110"/>
                    </a:lnTo>
                    <a:cubicBezTo>
                      <a:pt x="4332069" y="771112"/>
                      <a:pt x="4330048" y="770274"/>
                      <a:pt x="4328537" y="768780"/>
                    </a:cubicBezTo>
                    <a:close/>
                    <a:moveTo>
                      <a:pt x="649989" y="755090"/>
                    </a:moveTo>
                    <a:cubicBezTo>
                      <a:pt x="649732" y="750774"/>
                      <a:pt x="653021" y="747068"/>
                      <a:pt x="657338" y="746811"/>
                    </a:cubicBezTo>
                    <a:cubicBezTo>
                      <a:pt x="657358" y="746809"/>
                      <a:pt x="657378" y="746809"/>
                      <a:pt x="657398" y="746807"/>
                    </a:cubicBezTo>
                    <a:lnTo>
                      <a:pt x="657398" y="746807"/>
                    </a:lnTo>
                    <a:cubicBezTo>
                      <a:pt x="661703" y="746551"/>
                      <a:pt x="665402" y="749833"/>
                      <a:pt x="665659" y="754138"/>
                    </a:cubicBezTo>
                    <a:cubicBezTo>
                      <a:pt x="665661" y="754164"/>
                      <a:pt x="665661" y="754191"/>
                      <a:pt x="665662" y="754216"/>
                    </a:cubicBezTo>
                    <a:lnTo>
                      <a:pt x="665662" y="754216"/>
                    </a:lnTo>
                    <a:cubicBezTo>
                      <a:pt x="665919" y="758533"/>
                      <a:pt x="662630" y="762239"/>
                      <a:pt x="658313" y="762496"/>
                    </a:cubicBezTo>
                    <a:cubicBezTo>
                      <a:pt x="658293" y="762498"/>
                      <a:pt x="658273" y="762498"/>
                      <a:pt x="658253" y="762499"/>
                    </a:cubicBezTo>
                    <a:lnTo>
                      <a:pt x="657816" y="762499"/>
                    </a:lnTo>
                    <a:cubicBezTo>
                      <a:pt x="653655" y="762496"/>
                      <a:pt x="650220" y="759244"/>
                      <a:pt x="649989" y="755090"/>
                    </a:cubicBezTo>
                    <a:close/>
                    <a:moveTo>
                      <a:pt x="3553579" y="751031"/>
                    </a:moveTo>
                    <a:cubicBezTo>
                      <a:pt x="3553160" y="746707"/>
                      <a:pt x="3556328" y="742861"/>
                      <a:pt x="3560642" y="742420"/>
                    </a:cubicBezTo>
                    <a:lnTo>
                      <a:pt x="3560642" y="742420"/>
                    </a:lnTo>
                    <a:cubicBezTo>
                      <a:pt x="3564957" y="742038"/>
                      <a:pt x="3568798" y="745174"/>
                      <a:pt x="3569271" y="749483"/>
                    </a:cubicBezTo>
                    <a:lnTo>
                      <a:pt x="3569271" y="749483"/>
                    </a:lnTo>
                    <a:cubicBezTo>
                      <a:pt x="3569690" y="753814"/>
                      <a:pt x="3566522" y="757662"/>
                      <a:pt x="3562189" y="758094"/>
                    </a:cubicBezTo>
                    <a:lnTo>
                      <a:pt x="3561407" y="758094"/>
                    </a:lnTo>
                    <a:cubicBezTo>
                      <a:pt x="3557365" y="758090"/>
                      <a:pt x="3553980" y="755047"/>
                      <a:pt x="3553543" y="751031"/>
                    </a:cubicBezTo>
                    <a:close/>
                    <a:moveTo>
                      <a:pt x="3457260" y="756365"/>
                    </a:moveTo>
                    <a:cubicBezTo>
                      <a:pt x="3453036" y="755857"/>
                      <a:pt x="3450014" y="752012"/>
                      <a:pt x="3450524" y="747779"/>
                    </a:cubicBezTo>
                    <a:cubicBezTo>
                      <a:pt x="3450524" y="747717"/>
                      <a:pt x="3450524" y="747654"/>
                      <a:pt x="3450542" y="747590"/>
                    </a:cubicBezTo>
                    <a:lnTo>
                      <a:pt x="3450542" y="747590"/>
                    </a:lnTo>
                    <a:cubicBezTo>
                      <a:pt x="3451052" y="743358"/>
                      <a:pt x="3454893" y="740337"/>
                      <a:pt x="3459117" y="740845"/>
                    </a:cubicBezTo>
                    <a:cubicBezTo>
                      <a:pt x="3459190" y="740853"/>
                      <a:pt x="3459262" y="740862"/>
                      <a:pt x="3459335" y="740873"/>
                    </a:cubicBezTo>
                    <a:lnTo>
                      <a:pt x="3459335" y="740873"/>
                    </a:lnTo>
                    <a:cubicBezTo>
                      <a:pt x="3463558" y="741390"/>
                      <a:pt x="3466580" y="745240"/>
                      <a:pt x="3466053" y="749471"/>
                    </a:cubicBezTo>
                    <a:cubicBezTo>
                      <a:pt x="3466053" y="749536"/>
                      <a:pt x="3466053" y="749600"/>
                      <a:pt x="3466034" y="749665"/>
                    </a:cubicBezTo>
                    <a:lnTo>
                      <a:pt x="3466034" y="749665"/>
                    </a:lnTo>
                    <a:cubicBezTo>
                      <a:pt x="3465543" y="753557"/>
                      <a:pt x="3462211" y="756468"/>
                      <a:pt x="3458297" y="756456"/>
                    </a:cubicBezTo>
                    <a:lnTo>
                      <a:pt x="3458297" y="756456"/>
                    </a:lnTo>
                    <a:cubicBezTo>
                      <a:pt x="3457933" y="756474"/>
                      <a:pt x="3457569" y="756443"/>
                      <a:pt x="3457223" y="756365"/>
                    </a:cubicBezTo>
                    <a:close/>
                    <a:moveTo>
                      <a:pt x="3654813" y="731042"/>
                    </a:moveTo>
                    <a:cubicBezTo>
                      <a:pt x="3653502" y="726928"/>
                      <a:pt x="3655723" y="722525"/>
                      <a:pt x="3659819" y="721139"/>
                    </a:cubicBezTo>
                    <a:lnTo>
                      <a:pt x="3659819" y="721139"/>
                    </a:lnTo>
                    <a:cubicBezTo>
                      <a:pt x="3663897" y="719752"/>
                      <a:pt x="3668321" y="721931"/>
                      <a:pt x="3669704" y="726005"/>
                    </a:cubicBezTo>
                    <a:cubicBezTo>
                      <a:pt x="3669704" y="726022"/>
                      <a:pt x="3669722" y="726038"/>
                      <a:pt x="3669722" y="726054"/>
                    </a:cubicBezTo>
                    <a:lnTo>
                      <a:pt x="3669722" y="726054"/>
                    </a:lnTo>
                    <a:cubicBezTo>
                      <a:pt x="3671142" y="730077"/>
                      <a:pt x="3669012" y="734481"/>
                      <a:pt x="3664989" y="735894"/>
                    </a:cubicBezTo>
                    <a:cubicBezTo>
                      <a:pt x="3664935" y="735916"/>
                      <a:pt x="3664862" y="735937"/>
                      <a:pt x="3664807" y="735957"/>
                    </a:cubicBezTo>
                    <a:lnTo>
                      <a:pt x="3664807" y="735957"/>
                    </a:lnTo>
                    <a:cubicBezTo>
                      <a:pt x="3664006" y="736263"/>
                      <a:pt x="3663169" y="736413"/>
                      <a:pt x="3662313" y="736394"/>
                    </a:cubicBezTo>
                    <a:lnTo>
                      <a:pt x="3662313" y="736394"/>
                    </a:lnTo>
                    <a:cubicBezTo>
                      <a:pt x="3658909" y="736403"/>
                      <a:pt x="3655887" y="734252"/>
                      <a:pt x="3654777" y="731042"/>
                    </a:cubicBezTo>
                    <a:close/>
                    <a:moveTo>
                      <a:pt x="3355407" y="731133"/>
                    </a:moveTo>
                    <a:lnTo>
                      <a:pt x="3355407" y="731133"/>
                    </a:lnTo>
                    <a:cubicBezTo>
                      <a:pt x="3351347" y="729602"/>
                      <a:pt x="3349308" y="725075"/>
                      <a:pt x="3350837" y="721021"/>
                    </a:cubicBezTo>
                    <a:cubicBezTo>
                      <a:pt x="3350837" y="721006"/>
                      <a:pt x="3350856" y="720990"/>
                      <a:pt x="3350856" y="720975"/>
                    </a:cubicBezTo>
                    <a:lnTo>
                      <a:pt x="3350856" y="720975"/>
                    </a:lnTo>
                    <a:cubicBezTo>
                      <a:pt x="3352330" y="716947"/>
                      <a:pt x="3356808" y="714884"/>
                      <a:pt x="3360832" y="716366"/>
                    </a:cubicBezTo>
                    <a:cubicBezTo>
                      <a:pt x="3360868" y="716379"/>
                      <a:pt x="3360904" y="716393"/>
                      <a:pt x="3360941" y="716406"/>
                    </a:cubicBezTo>
                    <a:lnTo>
                      <a:pt x="3360941" y="716406"/>
                    </a:lnTo>
                    <a:cubicBezTo>
                      <a:pt x="3364964" y="717888"/>
                      <a:pt x="3367021" y="722348"/>
                      <a:pt x="3365528" y="726366"/>
                    </a:cubicBezTo>
                    <a:cubicBezTo>
                      <a:pt x="3365510" y="726402"/>
                      <a:pt x="3365510" y="726437"/>
                      <a:pt x="3365492" y="726473"/>
                    </a:cubicBezTo>
                    <a:lnTo>
                      <a:pt x="3365492" y="726473"/>
                    </a:lnTo>
                    <a:cubicBezTo>
                      <a:pt x="3364400" y="729550"/>
                      <a:pt x="3361469" y="731596"/>
                      <a:pt x="3358210" y="731570"/>
                    </a:cubicBezTo>
                    <a:lnTo>
                      <a:pt x="3358210" y="731570"/>
                    </a:lnTo>
                    <a:cubicBezTo>
                      <a:pt x="3357245" y="731554"/>
                      <a:pt x="3356299" y="731408"/>
                      <a:pt x="3355370" y="731133"/>
                    </a:cubicBezTo>
                    <a:close/>
                    <a:moveTo>
                      <a:pt x="4249530" y="705374"/>
                    </a:moveTo>
                    <a:cubicBezTo>
                      <a:pt x="4245835" y="703104"/>
                      <a:pt x="4244688" y="698273"/>
                      <a:pt x="4246964" y="694581"/>
                    </a:cubicBezTo>
                    <a:cubicBezTo>
                      <a:pt x="4246982" y="694537"/>
                      <a:pt x="4247000" y="694495"/>
                      <a:pt x="4247037" y="694452"/>
                    </a:cubicBezTo>
                    <a:lnTo>
                      <a:pt x="4247037" y="694452"/>
                    </a:lnTo>
                    <a:cubicBezTo>
                      <a:pt x="4249385" y="690778"/>
                      <a:pt x="4254282" y="689702"/>
                      <a:pt x="4257959" y="692049"/>
                    </a:cubicBezTo>
                    <a:lnTo>
                      <a:pt x="4257959" y="692049"/>
                    </a:lnTo>
                    <a:cubicBezTo>
                      <a:pt x="4261618" y="694341"/>
                      <a:pt x="4262747" y="699168"/>
                      <a:pt x="4260453" y="702835"/>
                    </a:cubicBezTo>
                    <a:cubicBezTo>
                      <a:pt x="4260416" y="702880"/>
                      <a:pt x="4260398" y="702926"/>
                      <a:pt x="4260362" y="702971"/>
                    </a:cubicBezTo>
                    <a:lnTo>
                      <a:pt x="4260362" y="702971"/>
                    </a:lnTo>
                    <a:cubicBezTo>
                      <a:pt x="4258924" y="705241"/>
                      <a:pt x="4256430" y="706616"/>
                      <a:pt x="4253735" y="706612"/>
                    </a:cubicBezTo>
                    <a:lnTo>
                      <a:pt x="4253735" y="706612"/>
                    </a:lnTo>
                    <a:cubicBezTo>
                      <a:pt x="4252243" y="706641"/>
                      <a:pt x="4250768" y="706210"/>
                      <a:pt x="4249530" y="705374"/>
                    </a:cubicBezTo>
                    <a:close/>
                    <a:moveTo>
                      <a:pt x="3752206" y="696145"/>
                    </a:moveTo>
                    <a:cubicBezTo>
                      <a:pt x="3750732" y="692049"/>
                      <a:pt x="3752862" y="687532"/>
                      <a:pt x="3756958" y="686059"/>
                    </a:cubicBezTo>
                    <a:cubicBezTo>
                      <a:pt x="3756958" y="686059"/>
                      <a:pt x="3756958" y="686059"/>
                      <a:pt x="3756958" y="686059"/>
                    </a:cubicBezTo>
                    <a:lnTo>
                      <a:pt x="3756958" y="686059"/>
                    </a:lnTo>
                    <a:cubicBezTo>
                      <a:pt x="3761035" y="684625"/>
                      <a:pt x="3765495" y="686748"/>
                      <a:pt x="3766952" y="690811"/>
                    </a:cubicBezTo>
                    <a:lnTo>
                      <a:pt x="3766952" y="690811"/>
                    </a:lnTo>
                    <a:cubicBezTo>
                      <a:pt x="3768426" y="694858"/>
                      <a:pt x="3766333" y="699327"/>
                      <a:pt x="3762292" y="700805"/>
                    </a:cubicBezTo>
                    <a:lnTo>
                      <a:pt x="3762292" y="700805"/>
                    </a:lnTo>
                    <a:cubicBezTo>
                      <a:pt x="3761418" y="701140"/>
                      <a:pt x="3760489" y="701313"/>
                      <a:pt x="3759543" y="701315"/>
                    </a:cubicBezTo>
                    <a:lnTo>
                      <a:pt x="3759543" y="701315"/>
                    </a:lnTo>
                    <a:cubicBezTo>
                      <a:pt x="3756229" y="701346"/>
                      <a:pt x="3753244" y="699270"/>
                      <a:pt x="3752134" y="696145"/>
                    </a:cubicBezTo>
                    <a:close/>
                    <a:moveTo>
                      <a:pt x="3261891" y="683656"/>
                    </a:moveTo>
                    <a:cubicBezTo>
                      <a:pt x="3258268" y="681323"/>
                      <a:pt x="3257213" y="676491"/>
                      <a:pt x="3259543" y="672863"/>
                    </a:cubicBezTo>
                    <a:cubicBezTo>
                      <a:pt x="3259579" y="672819"/>
                      <a:pt x="3259597" y="672778"/>
                      <a:pt x="3259634" y="672734"/>
                    </a:cubicBezTo>
                    <a:lnTo>
                      <a:pt x="3259634" y="672734"/>
                    </a:lnTo>
                    <a:cubicBezTo>
                      <a:pt x="3261982" y="669111"/>
                      <a:pt x="3266806" y="668072"/>
                      <a:pt x="3270429" y="670413"/>
                    </a:cubicBezTo>
                    <a:cubicBezTo>
                      <a:pt x="3270465" y="670440"/>
                      <a:pt x="3270520" y="670467"/>
                      <a:pt x="3270556" y="670495"/>
                    </a:cubicBezTo>
                    <a:lnTo>
                      <a:pt x="3270556" y="670495"/>
                    </a:lnTo>
                    <a:cubicBezTo>
                      <a:pt x="3274179" y="672807"/>
                      <a:pt x="3275235" y="677614"/>
                      <a:pt x="3272923" y="681232"/>
                    </a:cubicBezTo>
                    <a:cubicBezTo>
                      <a:pt x="3272886" y="681294"/>
                      <a:pt x="3272832" y="681355"/>
                      <a:pt x="3272795" y="681417"/>
                    </a:cubicBezTo>
                    <a:lnTo>
                      <a:pt x="3272795" y="681417"/>
                    </a:lnTo>
                    <a:cubicBezTo>
                      <a:pt x="3271321" y="683593"/>
                      <a:pt x="3268863" y="684911"/>
                      <a:pt x="3266242" y="684949"/>
                    </a:cubicBezTo>
                    <a:lnTo>
                      <a:pt x="3266242" y="684949"/>
                    </a:lnTo>
                    <a:cubicBezTo>
                      <a:pt x="3264676" y="684967"/>
                      <a:pt x="3263129" y="684517"/>
                      <a:pt x="3261818" y="683656"/>
                    </a:cubicBezTo>
                    <a:close/>
                    <a:moveTo>
                      <a:pt x="3849399" y="660901"/>
                    </a:moveTo>
                    <a:cubicBezTo>
                      <a:pt x="3847979" y="656836"/>
                      <a:pt x="3850091" y="652380"/>
                      <a:pt x="3854132" y="650907"/>
                    </a:cubicBezTo>
                    <a:lnTo>
                      <a:pt x="3854132" y="650907"/>
                    </a:lnTo>
                    <a:cubicBezTo>
                      <a:pt x="3858192" y="649400"/>
                      <a:pt x="3862688" y="651462"/>
                      <a:pt x="3864199" y="655514"/>
                    </a:cubicBezTo>
                    <a:cubicBezTo>
                      <a:pt x="3864199" y="655533"/>
                      <a:pt x="3864218" y="655549"/>
                      <a:pt x="3864218" y="655567"/>
                    </a:cubicBezTo>
                    <a:lnTo>
                      <a:pt x="3864218" y="655567"/>
                    </a:lnTo>
                    <a:cubicBezTo>
                      <a:pt x="3865674" y="659658"/>
                      <a:pt x="3863562" y="664156"/>
                      <a:pt x="3859484" y="665652"/>
                    </a:cubicBezTo>
                    <a:lnTo>
                      <a:pt x="3859484" y="665652"/>
                    </a:lnTo>
                    <a:cubicBezTo>
                      <a:pt x="3858611" y="665922"/>
                      <a:pt x="3857718" y="666069"/>
                      <a:pt x="3856808" y="666089"/>
                    </a:cubicBezTo>
                    <a:lnTo>
                      <a:pt x="3856808" y="666089"/>
                    </a:lnTo>
                    <a:cubicBezTo>
                      <a:pt x="3853477" y="666093"/>
                      <a:pt x="3850491" y="664025"/>
                      <a:pt x="3849326" y="660901"/>
                    </a:cubicBezTo>
                    <a:close/>
                    <a:moveTo>
                      <a:pt x="4158199" y="661247"/>
                    </a:moveTo>
                    <a:cubicBezTo>
                      <a:pt x="4154121" y="659756"/>
                      <a:pt x="4151991" y="655289"/>
                      <a:pt x="4153375" y="651180"/>
                    </a:cubicBezTo>
                    <a:lnTo>
                      <a:pt x="4153375" y="651180"/>
                    </a:lnTo>
                    <a:cubicBezTo>
                      <a:pt x="4154850" y="647124"/>
                      <a:pt x="4159273" y="644981"/>
                      <a:pt x="4163369" y="646356"/>
                    </a:cubicBezTo>
                    <a:lnTo>
                      <a:pt x="4163369" y="646356"/>
                    </a:lnTo>
                    <a:cubicBezTo>
                      <a:pt x="4167484" y="647792"/>
                      <a:pt x="4169650" y="652289"/>
                      <a:pt x="4168211" y="656397"/>
                    </a:cubicBezTo>
                    <a:cubicBezTo>
                      <a:pt x="4168211" y="656412"/>
                      <a:pt x="4168194" y="656426"/>
                      <a:pt x="4168194" y="656441"/>
                    </a:cubicBezTo>
                    <a:lnTo>
                      <a:pt x="4168194" y="656441"/>
                    </a:lnTo>
                    <a:cubicBezTo>
                      <a:pt x="4167083" y="659581"/>
                      <a:pt x="4164116" y="661682"/>
                      <a:pt x="4160784" y="661684"/>
                    </a:cubicBezTo>
                    <a:lnTo>
                      <a:pt x="4160784" y="661684"/>
                    </a:lnTo>
                    <a:cubicBezTo>
                      <a:pt x="4159874" y="661673"/>
                      <a:pt x="4158982" y="661525"/>
                      <a:pt x="4158126" y="661247"/>
                    </a:cubicBezTo>
                    <a:close/>
                    <a:moveTo>
                      <a:pt x="662459" y="659426"/>
                    </a:moveTo>
                    <a:cubicBezTo>
                      <a:pt x="658190" y="658678"/>
                      <a:pt x="655335" y="654613"/>
                      <a:pt x="656083" y="650344"/>
                    </a:cubicBezTo>
                    <a:cubicBezTo>
                      <a:pt x="656085" y="650337"/>
                      <a:pt x="656085" y="650332"/>
                      <a:pt x="656087" y="650324"/>
                    </a:cubicBezTo>
                    <a:lnTo>
                      <a:pt x="656087" y="650324"/>
                    </a:lnTo>
                    <a:cubicBezTo>
                      <a:pt x="656881" y="646077"/>
                      <a:pt x="660926" y="643245"/>
                      <a:pt x="665189" y="643953"/>
                    </a:cubicBezTo>
                    <a:lnTo>
                      <a:pt x="665189" y="643953"/>
                    </a:lnTo>
                    <a:cubicBezTo>
                      <a:pt x="669449" y="644688"/>
                      <a:pt x="672307" y="648739"/>
                      <a:pt x="671572" y="652999"/>
                    </a:cubicBezTo>
                    <a:cubicBezTo>
                      <a:pt x="671568" y="653017"/>
                      <a:pt x="671564" y="653037"/>
                      <a:pt x="671561" y="653055"/>
                    </a:cubicBezTo>
                    <a:lnTo>
                      <a:pt x="671561" y="653055"/>
                    </a:lnTo>
                    <a:cubicBezTo>
                      <a:pt x="670929" y="656792"/>
                      <a:pt x="667687" y="659527"/>
                      <a:pt x="663897" y="659518"/>
                    </a:cubicBezTo>
                    <a:lnTo>
                      <a:pt x="663897" y="659518"/>
                    </a:lnTo>
                    <a:cubicBezTo>
                      <a:pt x="663278" y="659536"/>
                      <a:pt x="662823" y="659445"/>
                      <a:pt x="662386" y="659445"/>
                    </a:cubicBezTo>
                    <a:close/>
                    <a:moveTo>
                      <a:pt x="3949159" y="634468"/>
                    </a:moveTo>
                    <a:cubicBezTo>
                      <a:pt x="3948594" y="630170"/>
                      <a:pt x="3951580" y="626215"/>
                      <a:pt x="3955876" y="625585"/>
                    </a:cubicBezTo>
                    <a:lnTo>
                      <a:pt x="3955876" y="625585"/>
                    </a:lnTo>
                    <a:cubicBezTo>
                      <a:pt x="3960154" y="625055"/>
                      <a:pt x="3964050" y="628042"/>
                      <a:pt x="3964669" y="632302"/>
                    </a:cubicBezTo>
                    <a:lnTo>
                      <a:pt x="3964669" y="632302"/>
                    </a:lnTo>
                    <a:cubicBezTo>
                      <a:pt x="3965215" y="636604"/>
                      <a:pt x="3962229" y="640556"/>
                      <a:pt x="3957933" y="641186"/>
                    </a:cubicBezTo>
                    <a:lnTo>
                      <a:pt x="3957933" y="641186"/>
                    </a:lnTo>
                    <a:cubicBezTo>
                      <a:pt x="3957606" y="641186"/>
                      <a:pt x="3957260" y="641277"/>
                      <a:pt x="3956914" y="641277"/>
                    </a:cubicBezTo>
                    <a:lnTo>
                      <a:pt x="3956914" y="641277"/>
                    </a:lnTo>
                    <a:cubicBezTo>
                      <a:pt x="3953018" y="641204"/>
                      <a:pt x="3949742" y="638326"/>
                      <a:pt x="3949159" y="634468"/>
                    </a:cubicBezTo>
                    <a:close/>
                    <a:moveTo>
                      <a:pt x="4059277" y="639365"/>
                    </a:moveTo>
                    <a:lnTo>
                      <a:pt x="4059277" y="639365"/>
                    </a:lnTo>
                    <a:cubicBezTo>
                      <a:pt x="4054980" y="638967"/>
                      <a:pt x="4051813" y="635153"/>
                      <a:pt x="4052195" y="630849"/>
                    </a:cubicBezTo>
                    <a:cubicBezTo>
                      <a:pt x="4052214" y="630818"/>
                      <a:pt x="4052214" y="630786"/>
                      <a:pt x="4052214" y="630755"/>
                    </a:cubicBezTo>
                    <a:lnTo>
                      <a:pt x="4052214" y="630755"/>
                    </a:lnTo>
                    <a:cubicBezTo>
                      <a:pt x="4052632" y="626440"/>
                      <a:pt x="4056455" y="623276"/>
                      <a:pt x="4060770" y="623686"/>
                    </a:cubicBezTo>
                    <a:cubicBezTo>
                      <a:pt x="4060788" y="623688"/>
                      <a:pt x="4060806" y="623690"/>
                      <a:pt x="4060824" y="623691"/>
                    </a:cubicBezTo>
                    <a:lnTo>
                      <a:pt x="4060824" y="623691"/>
                    </a:lnTo>
                    <a:cubicBezTo>
                      <a:pt x="4065120" y="624150"/>
                      <a:pt x="4068251" y="627999"/>
                      <a:pt x="4067815" y="632302"/>
                    </a:cubicBezTo>
                    <a:lnTo>
                      <a:pt x="4067815" y="632302"/>
                    </a:lnTo>
                    <a:cubicBezTo>
                      <a:pt x="4067414" y="636292"/>
                      <a:pt x="4064065" y="639338"/>
                      <a:pt x="4060060" y="639365"/>
                    </a:cubicBezTo>
                    <a:lnTo>
                      <a:pt x="4059204" y="639365"/>
                    </a:lnTo>
                    <a:close/>
                    <a:moveTo>
                      <a:pt x="3181301" y="616446"/>
                    </a:moveTo>
                    <a:cubicBezTo>
                      <a:pt x="3178315" y="613353"/>
                      <a:pt x="3178388" y="608422"/>
                      <a:pt x="3181482" y="605429"/>
                    </a:cubicBezTo>
                    <a:cubicBezTo>
                      <a:pt x="3181519" y="605400"/>
                      <a:pt x="3181537" y="605371"/>
                      <a:pt x="3181574" y="605341"/>
                    </a:cubicBezTo>
                    <a:lnTo>
                      <a:pt x="3181574" y="605341"/>
                    </a:lnTo>
                    <a:cubicBezTo>
                      <a:pt x="3184614" y="602363"/>
                      <a:pt x="3189492" y="602411"/>
                      <a:pt x="3192460" y="605447"/>
                    </a:cubicBezTo>
                    <a:cubicBezTo>
                      <a:pt x="3192514" y="605496"/>
                      <a:pt x="3192551" y="605545"/>
                      <a:pt x="3192605" y="605596"/>
                    </a:cubicBezTo>
                    <a:lnTo>
                      <a:pt x="3192605" y="605596"/>
                    </a:lnTo>
                    <a:cubicBezTo>
                      <a:pt x="3195609" y="608713"/>
                      <a:pt x="3195500" y="613668"/>
                      <a:pt x="3192387" y="616665"/>
                    </a:cubicBezTo>
                    <a:cubicBezTo>
                      <a:pt x="3192369" y="616683"/>
                      <a:pt x="3192350" y="616701"/>
                      <a:pt x="3192332" y="616719"/>
                    </a:cubicBezTo>
                    <a:lnTo>
                      <a:pt x="3192332" y="616719"/>
                    </a:lnTo>
                    <a:cubicBezTo>
                      <a:pt x="3190839" y="618099"/>
                      <a:pt x="3188892" y="618865"/>
                      <a:pt x="3186871" y="618867"/>
                    </a:cubicBezTo>
                    <a:lnTo>
                      <a:pt x="3186871" y="618867"/>
                    </a:lnTo>
                    <a:cubicBezTo>
                      <a:pt x="3184741" y="618869"/>
                      <a:pt x="3182702" y="617992"/>
                      <a:pt x="3181246" y="616446"/>
                    </a:cubicBezTo>
                    <a:close/>
                    <a:moveTo>
                      <a:pt x="690475" y="560104"/>
                    </a:moveTo>
                    <a:cubicBezTo>
                      <a:pt x="686556" y="558454"/>
                      <a:pt x="684713" y="553942"/>
                      <a:pt x="686363" y="550020"/>
                    </a:cubicBezTo>
                    <a:cubicBezTo>
                      <a:pt x="686385" y="549966"/>
                      <a:pt x="686410" y="549909"/>
                      <a:pt x="686434" y="549855"/>
                    </a:cubicBezTo>
                    <a:lnTo>
                      <a:pt x="686434" y="549855"/>
                    </a:lnTo>
                    <a:cubicBezTo>
                      <a:pt x="688132" y="545857"/>
                      <a:pt x="692751" y="543995"/>
                      <a:pt x="696748" y="545693"/>
                    </a:cubicBezTo>
                    <a:cubicBezTo>
                      <a:pt x="696755" y="545697"/>
                      <a:pt x="696765" y="545700"/>
                      <a:pt x="696774" y="545704"/>
                    </a:cubicBezTo>
                    <a:lnTo>
                      <a:pt x="696774" y="545704"/>
                    </a:lnTo>
                    <a:cubicBezTo>
                      <a:pt x="700726" y="547472"/>
                      <a:pt x="702526" y="552085"/>
                      <a:pt x="700815" y="556062"/>
                    </a:cubicBezTo>
                    <a:lnTo>
                      <a:pt x="700815" y="556062"/>
                    </a:lnTo>
                    <a:cubicBezTo>
                      <a:pt x="699557" y="558959"/>
                      <a:pt x="696690" y="560823"/>
                      <a:pt x="693533" y="560795"/>
                    </a:cubicBezTo>
                    <a:lnTo>
                      <a:pt x="693533" y="560795"/>
                    </a:lnTo>
                    <a:cubicBezTo>
                      <a:pt x="692474" y="560812"/>
                      <a:pt x="691425" y="560575"/>
                      <a:pt x="690475" y="560104"/>
                    </a:cubicBezTo>
                    <a:close/>
                    <a:moveTo>
                      <a:pt x="1753171" y="556845"/>
                    </a:moveTo>
                    <a:cubicBezTo>
                      <a:pt x="1748875" y="556441"/>
                      <a:pt x="1745707" y="552629"/>
                      <a:pt x="1746107" y="548325"/>
                    </a:cubicBezTo>
                    <a:lnTo>
                      <a:pt x="1746107" y="548325"/>
                    </a:lnTo>
                    <a:cubicBezTo>
                      <a:pt x="1746508" y="544020"/>
                      <a:pt x="1750313" y="540849"/>
                      <a:pt x="1754609" y="541242"/>
                    </a:cubicBezTo>
                    <a:cubicBezTo>
                      <a:pt x="1754627" y="541244"/>
                      <a:pt x="1754627" y="541244"/>
                      <a:pt x="1754627" y="541244"/>
                    </a:cubicBezTo>
                    <a:lnTo>
                      <a:pt x="1754627" y="541244"/>
                    </a:lnTo>
                    <a:cubicBezTo>
                      <a:pt x="1758905" y="541614"/>
                      <a:pt x="1762073" y="545380"/>
                      <a:pt x="1761709" y="549658"/>
                    </a:cubicBezTo>
                    <a:cubicBezTo>
                      <a:pt x="1761690" y="549700"/>
                      <a:pt x="1761690" y="549740"/>
                      <a:pt x="1761690" y="549782"/>
                    </a:cubicBezTo>
                    <a:lnTo>
                      <a:pt x="1761690" y="549782"/>
                    </a:lnTo>
                    <a:cubicBezTo>
                      <a:pt x="1761326" y="553805"/>
                      <a:pt x="1757977" y="556896"/>
                      <a:pt x="1753935" y="556936"/>
                    </a:cubicBezTo>
                    <a:lnTo>
                      <a:pt x="1753935" y="556936"/>
                    </a:lnTo>
                    <a:cubicBezTo>
                      <a:pt x="1753680" y="556951"/>
                      <a:pt x="1753426" y="556920"/>
                      <a:pt x="1753171" y="556845"/>
                    </a:cubicBezTo>
                    <a:close/>
                    <a:moveTo>
                      <a:pt x="1849326" y="547889"/>
                    </a:moveTo>
                    <a:cubicBezTo>
                      <a:pt x="1848725" y="543581"/>
                      <a:pt x="1851729" y="539607"/>
                      <a:pt x="1856043" y="539005"/>
                    </a:cubicBezTo>
                    <a:lnTo>
                      <a:pt x="1856043" y="539005"/>
                    </a:lnTo>
                    <a:cubicBezTo>
                      <a:pt x="1860321" y="538444"/>
                      <a:pt x="1864254" y="541457"/>
                      <a:pt x="1864836" y="545740"/>
                    </a:cubicBezTo>
                    <a:lnTo>
                      <a:pt x="1864836" y="545740"/>
                    </a:lnTo>
                    <a:cubicBezTo>
                      <a:pt x="1865437" y="550044"/>
                      <a:pt x="1862415" y="554011"/>
                      <a:pt x="1858119" y="554604"/>
                    </a:cubicBezTo>
                    <a:cubicBezTo>
                      <a:pt x="1858119" y="554604"/>
                      <a:pt x="1858101" y="554606"/>
                      <a:pt x="1858101" y="554606"/>
                    </a:cubicBezTo>
                    <a:lnTo>
                      <a:pt x="1857081" y="554606"/>
                    </a:lnTo>
                    <a:cubicBezTo>
                      <a:pt x="1853204" y="554630"/>
                      <a:pt x="1849890" y="551797"/>
                      <a:pt x="1849326" y="547961"/>
                    </a:cubicBezTo>
                    <a:close/>
                    <a:moveTo>
                      <a:pt x="3117931" y="532633"/>
                    </a:moveTo>
                    <a:cubicBezTo>
                      <a:pt x="3115710" y="528940"/>
                      <a:pt x="3116893" y="524139"/>
                      <a:pt x="3120589" y="521913"/>
                    </a:cubicBezTo>
                    <a:cubicBezTo>
                      <a:pt x="3120625" y="521893"/>
                      <a:pt x="3120644" y="521875"/>
                      <a:pt x="3120680" y="521856"/>
                    </a:cubicBezTo>
                    <a:lnTo>
                      <a:pt x="3120680" y="521856"/>
                    </a:lnTo>
                    <a:cubicBezTo>
                      <a:pt x="3124394" y="519694"/>
                      <a:pt x="3129163" y="520928"/>
                      <a:pt x="3131366" y="524623"/>
                    </a:cubicBezTo>
                    <a:lnTo>
                      <a:pt x="3131366" y="524623"/>
                    </a:lnTo>
                    <a:lnTo>
                      <a:pt x="3131366" y="524715"/>
                    </a:lnTo>
                    <a:lnTo>
                      <a:pt x="3131366" y="524715"/>
                    </a:lnTo>
                    <a:cubicBezTo>
                      <a:pt x="3133569" y="528403"/>
                      <a:pt x="3132349" y="533174"/>
                      <a:pt x="3128672" y="535371"/>
                    </a:cubicBezTo>
                    <a:cubicBezTo>
                      <a:pt x="3128653" y="535380"/>
                      <a:pt x="3128635" y="535391"/>
                      <a:pt x="3128617" y="535400"/>
                    </a:cubicBezTo>
                    <a:lnTo>
                      <a:pt x="3128617" y="535400"/>
                    </a:lnTo>
                    <a:cubicBezTo>
                      <a:pt x="3127434" y="536136"/>
                      <a:pt x="3126050" y="536522"/>
                      <a:pt x="3124648" y="536511"/>
                    </a:cubicBezTo>
                    <a:lnTo>
                      <a:pt x="3124648" y="536511"/>
                    </a:lnTo>
                    <a:cubicBezTo>
                      <a:pt x="3121900" y="536527"/>
                      <a:pt x="3119333" y="535078"/>
                      <a:pt x="3117931" y="532706"/>
                    </a:cubicBezTo>
                    <a:close/>
                    <a:moveTo>
                      <a:pt x="1650462" y="535400"/>
                    </a:moveTo>
                    <a:cubicBezTo>
                      <a:pt x="1646366" y="534068"/>
                      <a:pt x="1644109" y="529662"/>
                      <a:pt x="1645456" y="525559"/>
                    </a:cubicBezTo>
                    <a:cubicBezTo>
                      <a:pt x="1645456" y="525534"/>
                      <a:pt x="1645474" y="525506"/>
                      <a:pt x="1645474" y="525479"/>
                    </a:cubicBezTo>
                    <a:lnTo>
                      <a:pt x="1645474" y="525479"/>
                    </a:lnTo>
                    <a:cubicBezTo>
                      <a:pt x="1646803" y="521385"/>
                      <a:pt x="1651190" y="519137"/>
                      <a:pt x="1655286" y="520460"/>
                    </a:cubicBezTo>
                    <a:cubicBezTo>
                      <a:pt x="1655323" y="520471"/>
                      <a:pt x="1655341" y="520480"/>
                      <a:pt x="1655377" y="520491"/>
                    </a:cubicBezTo>
                    <a:lnTo>
                      <a:pt x="1655377" y="520491"/>
                    </a:lnTo>
                    <a:cubicBezTo>
                      <a:pt x="1659491" y="521851"/>
                      <a:pt x="1661731" y="526278"/>
                      <a:pt x="1660383" y="530394"/>
                    </a:cubicBezTo>
                    <a:lnTo>
                      <a:pt x="1660383" y="530394"/>
                    </a:lnTo>
                    <a:cubicBezTo>
                      <a:pt x="1659346" y="533631"/>
                      <a:pt x="1656360" y="535835"/>
                      <a:pt x="1652956" y="535856"/>
                    </a:cubicBezTo>
                    <a:lnTo>
                      <a:pt x="1652956" y="535856"/>
                    </a:lnTo>
                    <a:cubicBezTo>
                      <a:pt x="1652119" y="535859"/>
                      <a:pt x="1651263" y="535730"/>
                      <a:pt x="1650462" y="535473"/>
                    </a:cubicBezTo>
                    <a:close/>
                    <a:moveTo>
                      <a:pt x="1949686" y="524187"/>
                    </a:moveTo>
                    <a:cubicBezTo>
                      <a:pt x="1948212" y="520147"/>
                      <a:pt x="1950233" y="515665"/>
                      <a:pt x="1954256" y="514120"/>
                    </a:cubicBezTo>
                    <a:lnTo>
                      <a:pt x="1954256" y="514120"/>
                    </a:lnTo>
                    <a:cubicBezTo>
                      <a:pt x="1958316" y="512578"/>
                      <a:pt x="1962867" y="514611"/>
                      <a:pt x="1964432" y="518671"/>
                    </a:cubicBezTo>
                    <a:lnTo>
                      <a:pt x="1964432" y="518671"/>
                    </a:lnTo>
                    <a:cubicBezTo>
                      <a:pt x="1965979" y="522677"/>
                      <a:pt x="1963977" y="527176"/>
                      <a:pt x="1959972" y="528716"/>
                    </a:cubicBezTo>
                    <a:cubicBezTo>
                      <a:pt x="1959936" y="528730"/>
                      <a:pt x="1959899" y="528743"/>
                      <a:pt x="1959863" y="528756"/>
                    </a:cubicBezTo>
                    <a:lnTo>
                      <a:pt x="1959863" y="528756"/>
                    </a:lnTo>
                    <a:cubicBezTo>
                      <a:pt x="1958989" y="529089"/>
                      <a:pt x="1958061" y="529267"/>
                      <a:pt x="1957114" y="529284"/>
                    </a:cubicBezTo>
                    <a:lnTo>
                      <a:pt x="1957114" y="529284"/>
                    </a:lnTo>
                    <a:cubicBezTo>
                      <a:pt x="1953837" y="529318"/>
                      <a:pt x="1950870" y="527316"/>
                      <a:pt x="1949686" y="524259"/>
                    </a:cubicBezTo>
                    <a:close/>
                    <a:moveTo>
                      <a:pt x="1555290" y="491310"/>
                    </a:moveTo>
                    <a:cubicBezTo>
                      <a:pt x="1551613" y="489081"/>
                      <a:pt x="1550429" y="484292"/>
                      <a:pt x="1552650" y="480609"/>
                    </a:cubicBezTo>
                    <a:cubicBezTo>
                      <a:pt x="1552668" y="480584"/>
                      <a:pt x="1552687" y="480558"/>
                      <a:pt x="1552705" y="480533"/>
                    </a:cubicBezTo>
                    <a:lnTo>
                      <a:pt x="1552705" y="480533"/>
                    </a:lnTo>
                    <a:cubicBezTo>
                      <a:pt x="1554908" y="476857"/>
                      <a:pt x="1559659" y="475661"/>
                      <a:pt x="1563336" y="477862"/>
                    </a:cubicBezTo>
                    <a:cubicBezTo>
                      <a:pt x="1563391" y="477889"/>
                      <a:pt x="1563427" y="477918"/>
                      <a:pt x="1563482" y="477948"/>
                    </a:cubicBezTo>
                    <a:lnTo>
                      <a:pt x="1563482" y="477948"/>
                    </a:lnTo>
                    <a:cubicBezTo>
                      <a:pt x="1567159" y="480212"/>
                      <a:pt x="1568324" y="485034"/>
                      <a:pt x="1566067" y="488725"/>
                    </a:cubicBezTo>
                    <a:lnTo>
                      <a:pt x="1566067" y="488725"/>
                    </a:lnTo>
                    <a:cubicBezTo>
                      <a:pt x="1564647" y="491071"/>
                      <a:pt x="1562098" y="492506"/>
                      <a:pt x="1559350" y="492511"/>
                    </a:cubicBezTo>
                    <a:lnTo>
                      <a:pt x="1559350" y="492511"/>
                    </a:lnTo>
                    <a:cubicBezTo>
                      <a:pt x="1557911" y="492482"/>
                      <a:pt x="1556510" y="492067"/>
                      <a:pt x="1555290" y="491310"/>
                    </a:cubicBezTo>
                    <a:close/>
                    <a:moveTo>
                      <a:pt x="2042347" y="478730"/>
                    </a:moveTo>
                    <a:cubicBezTo>
                      <a:pt x="2039925" y="475151"/>
                      <a:pt x="2040854" y="470284"/>
                      <a:pt x="2044440" y="467859"/>
                    </a:cubicBezTo>
                    <a:cubicBezTo>
                      <a:pt x="2044458" y="467842"/>
                      <a:pt x="2044495" y="467824"/>
                      <a:pt x="2044513" y="467808"/>
                    </a:cubicBezTo>
                    <a:lnTo>
                      <a:pt x="2044513" y="467808"/>
                    </a:lnTo>
                    <a:cubicBezTo>
                      <a:pt x="2048081" y="465376"/>
                      <a:pt x="2052942" y="466291"/>
                      <a:pt x="2055363" y="469852"/>
                    </a:cubicBezTo>
                    <a:cubicBezTo>
                      <a:pt x="2055381" y="469887"/>
                      <a:pt x="2055417" y="469921"/>
                      <a:pt x="2055435" y="469956"/>
                    </a:cubicBezTo>
                    <a:lnTo>
                      <a:pt x="2055435" y="469956"/>
                    </a:lnTo>
                    <a:cubicBezTo>
                      <a:pt x="2057820" y="473573"/>
                      <a:pt x="2056855" y="478434"/>
                      <a:pt x="2053287" y="480878"/>
                    </a:cubicBezTo>
                    <a:lnTo>
                      <a:pt x="2053287" y="480878"/>
                    </a:lnTo>
                    <a:cubicBezTo>
                      <a:pt x="2051995" y="481705"/>
                      <a:pt x="2050502" y="482153"/>
                      <a:pt x="2048973" y="482171"/>
                    </a:cubicBezTo>
                    <a:lnTo>
                      <a:pt x="2048973" y="482171"/>
                    </a:lnTo>
                    <a:cubicBezTo>
                      <a:pt x="2046297" y="482251"/>
                      <a:pt x="2043766" y="480935"/>
                      <a:pt x="2042310" y="478694"/>
                    </a:cubicBezTo>
                    <a:close/>
                    <a:moveTo>
                      <a:pt x="740828" y="470102"/>
                    </a:moveTo>
                    <a:cubicBezTo>
                      <a:pt x="737331" y="467524"/>
                      <a:pt x="736587" y="462601"/>
                      <a:pt x="739164" y="459104"/>
                    </a:cubicBezTo>
                    <a:cubicBezTo>
                      <a:pt x="739172" y="459093"/>
                      <a:pt x="739181" y="459081"/>
                      <a:pt x="739190" y="459070"/>
                    </a:cubicBezTo>
                    <a:lnTo>
                      <a:pt x="739190" y="459070"/>
                    </a:lnTo>
                    <a:cubicBezTo>
                      <a:pt x="741744" y="455631"/>
                      <a:pt x="746601" y="454914"/>
                      <a:pt x="750040" y="457468"/>
                    </a:cubicBezTo>
                    <a:cubicBezTo>
                      <a:pt x="750063" y="457486"/>
                      <a:pt x="750089" y="457504"/>
                      <a:pt x="750112" y="457522"/>
                    </a:cubicBezTo>
                    <a:lnTo>
                      <a:pt x="750112" y="457522"/>
                    </a:lnTo>
                    <a:cubicBezTo>
                      <a:pt x="753575" y="460044"/>
                      <a:pt x="754338" y="464895"/>
                      <a:pt x="751816" y="468356"/>
                    </a:cubicBezTo>
                    <a:cubicBezTo>
                      <a:pt x="751794" y="468387"/>
                      <a:pt x="751773" y="468416"/>
                      <a:pt x="751751" y="468445"/>
                    </a:cubicBezTo>
                    <a:lnTo>
                      <a:pt x="751751" y="468445"/>
                    </a:lnTo>
                    <a:cubicBezTo>
                      <a:pt x="750282" y="470444"/>
                      <a:pt x="747952" y="471627"/>
                      <a:pt x="745470" y="471631"/>
                    </a:cubicBezTo>
                    <a:lnTo>
                      <a:pt x="745470" y="471631"/>
                    </a:lnTo>
                    <a:cubicBezTo>
                      <a:pt x="743781" y="471632"/>
                      <a:pt x="742139" y="471083"/>
                      <a:pt x="740792" y="470065"/>
                    </a:cubicBezTo>
                    <a:close/>
                    <a:moveTo>
                      <a:pt x="3075151" y="436842"/>
                    </a:moveTo>
                    <a:cubicBezTo>
                      <a:pt x="3073858" y="432715"/>
                      <a:pt x="3076152" y="428324"/>
                      <a:pt x="3080285" y="427036"/>
                    </a:cubicBezTo>
                    <a:cubicBezTo>
                      <a:pt x="3080285" y="427034"/>
                      <a:pt x="3080303" y="427032"/>
                      <a:pt x="3080303" y="427030"/>
                    </a:cubicBezTo>
                    <a:lnTo>
                      <a:pt x="3080303" y="427030"/>
                    </a:lnTo>
                    <a:cubicBezTo>
                      <a:pt x="3084453" y="425819"/>
                      <a:pt x="3088823" y="428146"/>
                      <a:pt x="3090133" y="432273"/>
                    </a:cubicBezTo>
                    <a:lnTo>
                      <a:pt x="3090133" y="432273"/>
                    </a:lnTo>
                    <a:cubicBezTo>
                      <a:pt x="3091426" y="436336"/>
                      <a:pt x="3089168" y="440676"/>
                      <a:pt x="3085109" y="441967"/>
                    </a:cubicBezTo>
                    <a:cubicBezTo>
                      <a:pt x="3085072" y="441981"/>
                      <a:pt x="3085018" y="441998"/>
                      <a:pt x="3084963" y="442012"/>
                    </a:cubicBezTo>
                    <a:lnTo>
                      <a:pt x="3084963" y="442012"/>
                    </a:lnTo>
                    <a:cubicBezTo>
                      <a:pt x="3084217" y="442282"/>
                      <a:pt x="3083434" y="442429"/>
                      <a:pt x="3082633" y="442449"/>
                    </a:cubicBezTo>
                    <a:lnTo>
                      <a:pt x="3082633" y="442449"/>
                    </a:lnTo>
                    <a:cubicBezTo>
                      <a:pt x="3079156" y="442431"/>
                      <a:pt x="3076098" y="440139"/>
                      <a:pt x="3075115" y="436806"/>
                    </a:cubicBezTo>
                    <a:close/>
                    <a:moveTo>
                      <a:pt x="1469220" y="433201"/>
                    </a:moveTo>
                    <a:cubicBezTo>
                      <a:pt x="1465670" y="430729"/>
                      <a:pt x="1464778" y="425845"/>
                      <a:pt x="1467236" y="422279"/>
                    </a:cubicBezTo>
                    <a:lnTo>
                      <a:pt x="1467236" y="422279"/>
                    </a:lnTo>
                    <a:cubicBezTo>
                      <a:pt x="1469638" y="418725"/>
                      <a:pt x="1474481" y="417797"/>
                      <a:pt x="1478031" y="420207"/>
                    </a:cubicBezTo>
                    <a:cubicBezTo>
                      <a:pt x="1478067" y="420236"/>
                      <a:pt x="1478122" y="420265"/>
                      <a:pt x="1478158" y="420294"/>
                    </a:cubicBezTo>
                    <a:lnTo>
                      <a:pt x="1478158" y="420294"/>
                    </a:lnTo>
                    <a:cubicBezTo>
                      <a:pt x="1481726" y="422676"/>
                      <a:pt x="1482691" y="427503"/>
                      <a:pt x="1480306" y="431075"/>
                    </a:cubicBezTo>
                    <a:cubicBezTo>
                      <a:pt x="1480288" y="431122"/>
                      <a:pt x="1480252" y="431170"/>
                      <a:pt x="1480215" y="431217"/>
                    </a:cubicBezTo>
                    <a:lnTo>
                      <a:pt x="1480215" y="431217"/>
                    </a:lnTo>
                    <a:cubicBezTo>
                      <a:pt x="1478759" y="433363"/>
                      <a:pt x="1476338" y="434650"/>
                      <a:pt x="1473753" y="434658"/>
                    </a:cubicBezTo>
                    <a:lnTo>
                      <a:pt x="1473753" y="434658"/>
                    </a:lnTo>
                    <a:cubicBezTo>
                      <a:pt x="1472114" y="434661"/>
                      <a:pt x="1470512" y="434152"/>
                      <a:pt x="1469183" y="433201"/>
                    </a:cubicBezTo>
                    <a:close/>
                    <a:moveTo>
                      <a:pt x="2122136" y="413377"/>
                    </a:moveTo>
                    <a:cubicBezTo>
                      <a:pt x="2118950" y="410430"/>
                      <a:pt x="2118750" y="405460"/>
                      <a:pt x="2121699" y="402272"/>
                    </a:cubicBezTo>
                    <a:lnTo>
                      <a:pt x="2121699" y="402272"/>
                    </a:lnTo>
                    <a:cubicBezTo>
                      <a:pt x="2124666" y="399152"/>
                      <a:pt x="2129582" y="398999"/>
                      <a:pt x="2132731" y="401926"/>
                    </a:cubicBezTo>
                    <a:lnTo>
                      <a:pt x="2132731" y="401926"/>
                    </a:lnTo>
                    <a:cubicBezTo>
                      <a:pt x="2135899" y="404883"/>
                      <a:pt x="2136099" y="409834"/>
                      <a:pt x="2133168" y="413031"/>
                    </a:cubicBezTo>
                    <a:lnTo>
                      <a:pt x="2133168" y="413031"/>
                    </a:lnTo>
                    <a:cubicBezTo>
                      <a:pt x="2131657" y="414609"/>
                      <a:pt x="2129582" y="415509"/>
                      <a:pt x="2127397" y="415525"/>
                    </a:cubicBezTo>
                    <a:lnTo>
                      <a:pt x="2127397" y="415525"/>
                    </a:lnTo>
                    <a:cubicBezTo>
                      <a:pt x="2125413" y="415536"/>
                      <a:pt x="2123520" y="414764"/>
                      <a:pt x="2122100" y="413377"/>
                    </a:cubicBezTo>
                    <a:close/>
                    <a:moveTo>
                      <a:pt x="809895" y="393480"/>
                    </a:moveTo>
                    <a:cubicBezTo>
                      <a:pt x="807050" y="390188"/>
                      <a:pt x="807400" y="385217"/>
                      <a:pt x="810678" y="382357"/>
                    </a:cubicBezTo>
                    <a:lnTo>
                      <a:pt x="810678" y="382357"/>
                    </a:lnTo>
                    <a:cubicBezTo>
                      <a:pt x="813962" y="379513"/>
                      <a:pt x="818930" y="379863"/>
                      <a:pt x="821783" y="383139"/>
                    </a:cubicBezTo>
                    <a:lnTo>
                      <a:pt x="821783" y="383139"/>
                    </a:lnTo>
                    <a:cubicBezTo>
                      <a:pt x="824612" y="386449"/>
                      <a:pt x="824228" y="391424"/>
                      <a:pt x="820927" y="394262"/>
                    </a:cubicBezTo>
                    <a:lnTo>
                      <a:pt x="820927" y="394262"/>
                    </a:lnTo>
                    <a:cubicBezTo>
                      <a:pt x="819484" y="395478"/>
                      <a:pt x="817645" y="396125"/>
                      <a:pt x="815757" y="396083"/>
                    </a:cubicBezTo>
                    <a:lnTo>
                      <a:pt x="815757" y="396083"/>
                    </a:lnTo>
                    <a:cubicBezTo>
                      <a:pt x="813525" y="396072"/>
                      <a:pt x="811401" y="395127"/>
                      <a:pt x="809895" y="393480"/>
                    </a:cubicBezTo>
                    <a:close/>
                    <a:moveTo>
                      <a:pt x="1383896" y="374802"/>
                    </a:moveTo>
                    <a:cubicBezTo>
                      <a:pt x="1380328" y="372341"/>
                      <a:pt x="1379418" y="367475"/>
                      <a:pt x="1381821" y="363879"/>
                    </a:cubicBezTo>
                    <a:lnTo>
                      <a:pt x="1381821" y="363879"/>
                    </a:lnTo>
                    <a:cubicBezTo>
                      <a:pt x="1384278" y="360306"/>
                      <a:pt x="1389157" y="359388"/>
                      <a:pt x="1392743" y="361822"/>
                    </a:cubicBezTo>
                    <a:lnTo>
                      <a:pt x="1392743" y="361822"/>
                    </a:lnTo>
                    <a:cubicBezTo>
                      <a:pt x="1396293" y="364294"/>
                      <a:pt x="1397185" y="369179"/>
                      <a:pt x="1394728" y="372745"/>
                    </a:cubicBezTo>
                    <a:lnTo>
                      <a:pt x="1394728" y="372745"/>
                    </a:lnTo>
                    <a:cubicBezTo>
                      <a:pt x="1393271" y="374884"/>
                      <a:pt x="1390850" y="376144"/>
                      <a:pt x="1388265" y="376094"/>
                    </a:cubicBezTo>
                    <a:lnTo>
                      <a:pt x="1388265" y="376094"/>
                    </a:lnTo>
                    <a:cubicBezTo>
                      <a:pt x="1386718" y="376098"/>
                      <a:pt x="1385189" y="375650"/>
                      <a:pt x="1383896" y="374802"/>
                    </a:cubicBezTo>
                    <a:close/>
                    <a:moveTo>
                      <a:pt x="3044695" y="337920"/>
                    </a:moveTo>
                    <a:cubicBezTo>
                      <a:pt x="3043475" y="333762"/>
                      <a:pt x="3045806" y="329391"/>
                      <a:pt x="3049938" y="328090"/>
                    </a:cubicBezTo>
                    <a:lnTo>
                      <a:pt x="3049938" y="328090"/>
                    </a:lnTo>
                    <a:cubicBezTo>
                      <a:pt x="3054107" y="326881"/>
                      <a:pt x="3058458" y="329216"/>
                      <a:pt x="3059768" y="333351"/>
                    </a:cubicBezTo>
                    <a:lnTo>
                      <a:pt x="3059768" y="333351"/>
                    </a:lnTo>
                    <a:cubicBezTo>
                      <a:pt x="3060988" y="337492"/>
                      <a:pt x="3058640" y="341845"/>
                      <a:pt x="3054507" y="343090"/>
                    </a:cubicBezTo>
                    <a:lnTo>
                      <a:pt x="3054507" y="343090"/>
                    </a:lnTo>
                    <a:cubicBezTo>
                      <a:pt x="3053761" y="343352"/>
                      <a:pt x="3052978" y="343494"/>
                      <a:pt x="3052195" y="343509"/>
                    </a:cubicBezTo>
                    <a:lnTo>
                      <a:pt x="3052195" y="343509"/>
                    </a:lnTo>
                    <a:cubicBezTo>
                      <a:pt x="3048773" y="343489"/>
                      <a:pt x="3045733" y="341262"/>
                      <a:pt x="3044695" y="337993"/>
                    </a:cubicBezTo>
                    <a:close/>
                    <a:moveTo>
                      <a:pt x="893981" y="333587"/>
                    </a:moveTo>
                    <a:cubicBezTo>
                      <a:pt x="891940" y="329777"/>
                      <a:pt x="893375" y="325033"/>
                      <a:pt x="897185" y="322992"/>
                    </a:cubicBezTo>
                    <a:lnTo>
                      <a:pt x="897185" y="322992"/>
                    </a:lnTo>
                    <a:cubicBezTo>
                      <a:pt x="900992" y="320950"/>
                      <a:pt x="905732" y="322375"/>
                      <a:pt x="907780" y="326178"/>
                    </a:cubicBezTo>
                    <a:lnTo>
                      <a:pt x="907780" y="326178"/>
                    </a:lnTo>
                    <a:cubicBezTo>
                      <a:pt x="909830" y="329974"/>
                      <a:pt x="908414" y="334710"/>
                      <a:pt x="904618" y="336760"/>
                    </a:cubicBezTo>
                    <a:cubicBezTo>
                      <a:pt x="904611" y="336764"/>
                      <a:pt x="904602" y="336769"/>
                      <a:pt x="904594" y="336773"/>
                    </a:cubicBezTo>
                    <a:lnTo>
                      <a:pt x="904594" y="336773"/>
                    </a:lnTo>
                    <a:cubicBezTo>
                      <a:pt x="903486" y="337408"/>
                      <a:pt x="902231" y="337741"/>
                      <a:pt x="900953" y="337738"/>
                    </a:cubicBezTo>
                    <a:lnTo>
                      <a:pt x="900953" y="337738"/>
                    </a:lnTo>
                    <a:cubicBezTo>
                      <a:pt x="898033" y="337772"/>
                      <a:pt x="895341" y="336170"/>
                      <a:pt x="893981" y="333587"/>
                    </a:cubicBezTo>
                    <a:close/>
                    <a:moveTo>
                      <a:pt x="2185342" y="331767"/>
                    </a:moveTo>
                    <a:cubicBezTo>
                      <a:pt x="2181446" y="329914"/>
                      <a:pt x="2179789" y="325253"/>
                      <a:pt x="2181646" y="321359"/>
                    </a:cubicBezTo>
                    <a:cubicBezTo>
                      <a:pt x="2181664" y="321321"/>
                      <a:pt x="2181683" y="321283"/>
                      <a:pt x="2181701" y="321245"/>
                    </a:cubicBezTo>
                    <a:lnTo>
                      <a:pt x="2181701" y="321245"/>
                    </a:lnTo>
                    <a:cubicBezTo>
                      <a:pt x="2183594" y="317393"/>
                      <a:pt x="2188236" y="315771"/>
                      <a:pt x="2192114" y="317604"/>
                    </a:cubicBezTo>
                    <a:lnTo>
                      <a:pt x="2192114" y="317604"/>
                    </a:lnTo>
                    <a:cubicBezTo>
                      <a:pt x="2196009" y="319488"/>
                      <a:pt x="2197648" y="324179"/>
                      <a:pt x="2195773" y="328080"/>
                    </a:cubicBezTo>
                    <a:cubicBezTo>
                      <a:pt x="2195755" y="328090"/>
                      <a:pt x="2195755" y="328099"/>
                      <a:pt x="2195755" y="328108"/>
                    </a:cubicBezTo>
                    <a:lnTo>
                      <a:pt x="2195755" y="328108"/>
                    </a:lnTo>
                    <a:cubicBezTo>
                      <a:pt x="2194462" y="330840"/>
                      <a:pt x="2191713" y="332588"/>
                      <a:pt x="2188691" y="332604"/>
                    </a:cubicBezTo>
                    <a:lnTo>
                      <a:pt x="2188691" y="332604"/>
                    </a:lnTo>
                    <a:cubicBezTo>
                      <a:pt x="2187526" y="332584"/>
                      <a:pt x="2186379" y="332304"/>
                      <a:pt x="2185342" y="331785"/>
                    </a:cubicBezTo>
                    <a:close/>
                    <a:moveTo>
                      <a:pt x="1296097" y="322974"/>
                    </a:moveTo>
                    <a:cubicBezTo>
                      <a:pt x="1292183" y="321174"/>
                      <a:pt x="1290453" y="316561"/>
                      <a:pt x="1292219" y="312634"/>
                    </a:cubicBezTo>
                    <a:lnTo>
                      <a:pt x="1292219" y="312634"/>
                    </a:lnTo>
                    <a:cubicBezTo>
                      <a:pt x="1294003" y="308689"/>
                      <a:pt x="1298663" y="306945"/>
                      <a:pt x="1302614" y="308737"/>
                    </a:cubicBezTo>
                    <a:cubicBezTo>
                      <a:pt x="1302614" y="308744"/>
                      <a:pt x="1302632" y="308749"/>
                      <a:pt x="1302650" y="308757"/>
                    </a:cubicBezTo>
                    <a:lnTo>
                      <a:pt x="1302650" y="308757"/>
                    </a:lnTo>
                    <a:cubicBezTo>
                      <a:pt x="1306600" y="310557"/>
                      <a:pt x="1308330" y="315214"/>
                      <a:pt x="1306528" y="319155"/>
                    </a:cubicBezTo>
                    <a:cubicBezTo>
                      <a:pt x="1306528" y="319166"/>
                      <a:pt x="1306509" y="319177"/>
                      <a:pt x="1306509" y="319188"/>
                    </a:cubicBezTo>
                    <a:lnTo>
                      <a:pt x="1306509" y="319188"/>
                    </a:lnTo>
                    <a:cubicBezTo>
                      <a:pt x="1305235" y="321975"/>
                      <a:pt x="1302432" y="323761"/>
                      <a:pt x="1299373" y="323757"/>
                    </a:cubicBezTo>
                    <a:lnTo>
                      <a:pt x="1299373" y="323757"/>
                    </a:lnTo>
                    <a:cubicBezTo>
                      <a:pt x="1298245" y="323748"/>
                      <a:pt x="1297116" y="323488"/>
                      <a:pt x="1296097" y="322992"/>
                    </a:cubicBezTo>
                    <a:close/>
                    <a:moveTo>
                      <a:pt x="989026" y="293538"/>
                    </a:moveTo>
                    <a:cubicBezTo>
                      <a:pt x="987919" y="289389"/>
                      <a:pt x="990353" y="285122"/>
                      <a:pt x="994487" y="283962"/>
                    </a:cubicBezTo>
                    <a:lnTo>
                      <a:pt x="994487" y="283962"/>
                    </a:lnTo>
                    <a:cubicBezTo>
                      <a:pt x="998656" y="282821"/>
                      <a:pt x="1002971" y="285260"/>
                      <a:pt x="1004136" y="289424"/>
                    </a:cubicBezTo>
                    <a:lnTo>
                      <a:pt x="1004136" y="289424"/>
                    </a:lnTo>
                    <a:cubicBezTo>
                      <a:pt x="1005282" y="293594"/>
                      <a:pt x="1002843" y="297905"/>
                      <a:pt x="998674" y="299072"/>
                    </a:cubicBezTo>
                    <a:lnTo>
                      <a:pt x="998674" y="299072"/>
                    </a:lnTo>
                    <a:cubicBezTo>
                      <a:pt x="998001" y="299252"/>
                      <a:pt x="997291" y="299343"/>
                      <a:pt x="996599" y="299345"/>
                    </a:cubicBezTo>
                    <a:lnTo>
                      <a:pt x="996599" y="299345"/>
                    </a:lnTo>
                    <a:cubicBezTo>
                      <a:pt x="993049" y="299356"/>
                      <a:pt x="989936" y="296969"/>
                      <a:pt x="989026" y="293538"/>
                    </a:cubicBezTo>
                    <a:close/>
                    <a:moveTo>
                      <a:pt x="1199759" y="291553"/>
                    </a:moveTo>
                    <a:lnTo>
                      <a:pt x="1199759" y="291553"/>
                    </a:lnTo>
                    <a:cubicBezTo>
                      <a:pt x="1195518" y="290694"/>
                      <a:pt x="1192787" y="286564"/>
                      <a:pt x="1193643" y="282328"/>
                    </a:cubicBezTo>
                    <a:cubicBezTo>
                      <a:pt x="1193643" y="282326"/>
                      <a:pt x="1193643" y="282326"/>
                      <a:pt x="1193643" y="282324"/>
                    </a:cubicBezTo>
                    <a:lnTo>
                      <a:pt x="1193643" y="282324"/>
                    </a:lnTo>
                    <a:cubicBezTo>
                      <a:pt x="1194498" y="278095"/>
                      <a:pt x="1198612" y="275353"/>
                      <a:pt x="1202836" y="276200"/>
                    </a:cubicBezTo>
                    <a:cubicBezTo>
                      <a:pt x="1202854" y="276202"/>
                      <a:pt x="1202854" y="276205"/>
                      <a:pt x="1202872" y="276207"/>
                    </a:cubicBezTo>
                    <a:lnTo>
                      <a:pt x="1202872" y="276207"/>
                    </a:lnTo>
                    <a:cubicBezTo>
                      <a:pt x="1207096" y="277076"/>
                      <a:pt x="1209826" y="281190"/>
                      <a:pt x="1208989" y="285419"/>
                    </a:cubicBezTo>
                    <a:lnTo>
                      <a:pt x="1208989" y="285419"/>
                    </a:lnTo>
                    <a:cubicBezTo>
                      <a:pt x="1208261" y="289076"/>
                      <a:pt x="1205057" y="291712"/>
                      <a:pt x="1201325" y="291717"/>
                    </a:cubicBezTo>
                    <a:lnTo>
                      <a:pt x="1201325" y="291717"/>
                    </a:lnTo>
                    <a:cubicBezTo>
                      <a:pt x="1200797" y="291745"/>
                      <a:pt x="1200269" y="291688"/>
                      <a:pt x="1199759" y="291553"/>
                    </a:cubicBezTo>
                    <a:close/>
                    <a:moveTo>
                      <a:pt x="1090697" y="275861"/>
                    </a:moveTo>
                    <a:cubicBezTo>
                      <a:pt x="1090533" y="271561"/>
                      <a:pt x="1093883" y="267937"/>
                      <a:pt x="1098179" y="267760"/>
                    </a:cubicBezTo>
                    <a:lnTo>
                      <a:pt x="1098179" y="267760"/>
                    </a:lnTo>
                    <a:cubicBezTo>
                      <a:pt x="1102512" y="267567"/>
                      <a:pt x="1106171" y="270921"/>
                      <a:pt x="1106371" y="275250"/>
                    </a:cubicBezTo>
                    <a:cubicBezTo>
                      <a:pt x="1106371" y="275282"/>
                      <a:pt x="1106371" y="275317"/>
                      <a:pt x="1106371" y="275352"/>
                    </a:cubicBezTo>
                    <a:lnTo>
                      <a:pt x="1106371" y="275352"/>
                    </a:lnTo>
                    <a:cubicBezTo>
                      <a:pt x="1106480" y="279668"/>
                      <a:pt x="1103113" y="283274"/>
                      <a:pt x="1098798" y="283453"/>
                    </a:cubicBezTo>
                    <a:lnTo>
                      <a:pt x="1098525" y="283453"/>
                    </a:lnTo>
                    <a:cubicBezTo>
                      <a:pt x="1094283" y="283463"/>
                      <a:pt x="1090825" y="280096"/>
                      <a:pt x="1090697" y="275861"/>
                    </a:cubicBezTo>
                    <a:close/>
                    <a:moveTo>
                      <a:pt x="3003681" y="245369"/>
                    </a:moveTo>
                    <a:lnTo>
                      <a:pt x="3003681" y="245369"/>
                    </a:lnTo>
                    <a:cubicBezTo>
                      <a:pt x="3001551" y="241603"/>
                      <a:pt x="3002807" y="236817"/>
                      <a:pt x="3006521" y="234592"/>
                    </a:cubicBezTo>
                    <a:lnTo>
                      <a:pt x="3006521" y="234592"/>
                    </a:lnTo>
                    <a:cubicBezTo>
                      <a:pt x="3010271" y="232402"/>
                      <a:pt x="3015095" y="233666"/>
                      <a:pt x="3017279" y="237416"/>
                    </a:cubicBezTo>
                    <a:cubicBezTo>
                      <a:pt x="3017279" y="237428"/>
                      <a:pt x="3017298" y="237439"/>
                      <a:pt x="3017298" y="237450"/>
                    </a:cubicBezTo>
                    <a:lnTo>
                      <a:pt x="3017298" y="237450"/>
                    </a:lnTo>
                    <a:cubicBezTo>
                      <a:pt x="3019464" y="241155"/>
                      <a:pt x="3018226" y="245917"/>
                      <a:pt x="3014512" y="248085"/>
                    </a:cubicBezTo>
                    <a:cubicBezTo>
                      <a:pt x="3014494" y="248096"/>
                      <a:pt x="3014476" y="248107"/>
                      <a:pt x="3014458" y="248118"/>
                    </a:cubicBezTo>
                    <a:lnTo>
                      <a:pt x="3014458" y="248118"/>
                    </a:lnTo>
                    <a:cubicBezTo>
                      <a:pt x="3013274" y="248870"/>
                      <a:pt x="3011891" y="249261"/>
                      <a:pt x="3010489" y="249247"/>
                    </a:cubicBezTo>
                    <a:lnTo>
                      <a:pt x="3010489" y="249247"/>
                    </a:lnTo>
                    <a:cubicBezTo>
                      <a:pt x="3007686" y="249276"/>
                      <a:pt x="3005082" y="247794"/>
                      <a:pt x="3003681" y="245369"/>
                    </a:cubicBezTo>
                    <a:close/>
                    <a:moveTo>
                      <a:pt x="2230324" y="238725"/>
                    </a:moveTo>
                    <a:cubicBezTo>
                      <a:pt x="2226629" y="236462"/>
                      <a:pt x="2225464" y="231632"/>
                      <a:pt x="2227721" y="227937"/>
                    </a:cubicBezTo>
                    <a:cubicBezTo>
                      <a:pt x="2227758" y="227891"/>
                      <a:pt x="2227776" y="227846"/>
                      <a:pt x="2227812" y="227802"/>
                    </a:cubicBezTo>
                    <a:lnTo>
                      <a:pt x="2227812" y="227802"/>
                    </a:lnTo>
                    <a:cubicBezTo>
                      <a:pt x="2230033" y="224152"/>
                      <a:pt x="2234803" y="222996"/>
                      <a:pt x="2238444" y="225217"/>
                    </a:cubicBezTo>
                    <a:cubicBezTo>
                      <a:pt x="2238498" y="225248"/>
                      <a:pt x="2238535" y="225277"/>
                      <a:pt x="2238589" y="225308"/>
                    </a:cubicBezTo>
                    <a:lnTo>
                      <a:pt x="2238589" y="225308"/>
                    </a:lnTo>
                    <a:cubicBezTo>
                      <a:pt x="2242230" y="227534"/>
                      <a:pt x="2243395" y="232297"/>
                      <a:pt x="2241156" y="235943"/>
                    </a:cubicBezTo>
                    <a:cubicBezTo>
                      <a:pt x="2241138" y="235985"/>
                      <a:pt x="2241102" y="236027"/>
                      <a:pt x="2241083" y="236067"/>
                    </a:cubicBezTo>
                    <a:lnTo>
                      <a:pt x="2241083" y="236067"/>
                    </a:lnTo>
                    <a:cubicBezTo>
                      <a:pt x="2239663" y="238353"/>
                      <a:pt x="2237151" y="239733"/>
                      <a:pt x="2234457" y="239708"/>
                    </a:cubicBezTo>
                    <a:lnTo>
                      <a:pt x="2234457" y="239708"/>
                    </a:lnTo>
                    <a:cubicBezTo>
                      <a:pt x="2233019" y="239769"/>
                      <a:pt x="2231581" y="239429"/>
                      <a:pt x="2230324" y="238725"/>
                    </a:cubicBezTo>
                    <a:close/>
                    <a:moveTo>
                      <a:pt x="2942769" y="164378"/>
                    </a:moveTo>
                    <a:lnTo>
                      <a:pt x="2942769" y="164378"/>
                    </a:lnTo>
                    <a:cubicBezTo>
                      <a:pt x="2939802" y="161205"/>
                      <a:pt x="2939966" y="156239"/>
                      <a:pt x="2943115" y="153255"/>
                    </a:cubicBezTo>
                    <a:lnTo>
                      <a:pt x="2943115" y="153255"/>
                    </a:lnTo>
                    <a:cubicBezTo>
                      <a:pt x="2946228" y="150284"/>
                      <a:pt x="2951161" y="150399"/>
                      <a:pt x="2954129" y="153512"/>
                    </a:cubicBezTo>
                    <a:cubicBezTo>
                      <a:pt x="2954129" y="153517"/>
                      <a:pt x="2954147" y="153523"/>
                      <a:pt x="2954147" y="153528"/>
                    </a:cubicBezTo>
                    <a:lnTo>
                      <a:pt x="2954147" y="153528"/>
                    </a:lnTo>
                    <a:cubicBezTo>
                      <a:pt x="2957132" y="156621"/>
                      <a:pt x="2957059" y="161553"/>
                      <a:pt x="2953965" y="164546"/>
                    </a:cubicBezTo>
                    <a:cubicBezTo>
                      <a:pt x="2953928" y="164575"/>
                      <a:pt x="2953910" y="164604"/>
                      <a:pt x="2953874" y="164633"/>
                    </a:cubicBezTo>
                    <a:lnTo>
                      <a:pt x="2953874" y="164633"/>
                    </a:lnTo>
                    <a:cubicBezTo>
                      <a:pt x="2952399" y="166026"/>
                      <a:pt x="2950451" y="166801"/>
                      <a:pt x="2948412" y="166799"/>
                    </a:cubicBezTo>
                    <a:lnTo>
                      <a:pt x="2948412" y="166799"/>
                    </a:lnTo>
                    <a:cubicBezTo>
                      <a:pt x="2946283" y="166761"/>
                      <a:pt x="2944262" y="165891"/>
                      <a:pt x="2942769" y="164378"/>
                    </a:cubicBezTo>
                    <a:close/>
                    <a:moveTo>
                      <a:pt x="2292693" y="156532"/>
                    </a:moveTo>
                    <a:cubicBezTo>
                      <a:pt x="2289634" y="153459"/>
                      <a:pt x="2289634" y="148500"/>
                      <a:pt x="2292693" y="145427"/>
                    </a:cubicBezTo>
                    <a:lnTo>
                      <a:pt x="2292693" y="145427"/>
                    </a:lnTo>
                    <a:cubicBezTo>
                      <a:pt x="2295733" y="142331"/>
                      <a:pt x="2300721" y="142289"/>
                      <a:pt x="2303815" y="145335"/>
                    </a:cubicBezTo>
                    <a:cubicBezTo>
                      <a:pt x="2303815" y="145335"/>
                      <a:pt x="2303815" y="145336"/>
                      <a:pt x="2303815" y="145336"/>
                    </a:cubicBezTo>
                    <a:lnTo>
                      <a:pt x="2303815" y="145336"/>
                    </a:lnTo>
                    <a:cubicBezTo>
                      <a:pt x="2306874" y="148409"/>
                      <a:pt x="2306874" y="153368"/>
                      <a:pt x="2303815" y="156441"/>
                    </a:cubicBezTo>
                    <a:lnTo>
                      <a:pt x="2303815" y="156441"/>
                    </a:lnTo>
                    <a:cubicBezTo>
                      <a:pt x="2302341" y="157952"/>
                      <a:pt x="2300320" y="158800"/>
                      <a:pt x="2298208" y="158789"/>
                    </a:cubicBezTo>
                    <a:lnTo>
                      <a:pt x="2298208" y="158789"/>
                    </a:lnTo>
                    <a:cubicBezTo>
                      <a:pt x="2296152" y="158773"/>
                      <a:pt x="2294167" y="157965"/>
                      <a:pt x="2292693" y="156532"/>
                    </a:cubicBezTo>
                    <a:close/>
                    <a:moveTo>
                      <a:pt x="2864800" y="99680"/>
                    </a:moveTo>
                    <a:cubicBezTo>
                      <a:pt x="2861141" y="97319"/>
                      <a:pt x="2860085" y="92440"/>
                      <a:pt x="2862451" y="88783"/>
                    </a:cubicBezTo>
                    <a:cubicBezTo>
                      <a:pt x="2862451" y="88774"/>
                      <a:pt x="2862470" y="88766"/>
                      <a:pt x="2862470" y="88757"/>
                    </a:cubicBezTo>
                    <a:lnTo>
                      <a:pt x="2862470" y="88757"/>
                    </a:lnTo>
                    <a:cubicBezTo>
                      <a:pt x="2864855" y="85116"/>
                      <a:pt x="2869733" y="84077"/>
                      <a:pt x="2873393" y="86427"/>
                    </a:cubicBezTo>
                    <a:lnTo>
                      <a:pt x="2873393" y="86427"/>
                    </a:lnTo>
                    <a:lnTo>
                      <a:pt x="2873393" y="86518"/>
                    </a:lnTo>
                    <a:lnTo>
                      <a:pt x="2873393" y="86518"/>
                    </a:lnTo>
                    <a:cubicBezTo>
                      <a:pt x="2876997" y="88856"/>
                      <a:pt x="2878053" y="93674"/>
                      <a:pt x="2875722" y="97295"/>
                    </a:cubicBezTo>
                    <a:lnTo>
                      <a:pt x="2875722" y="97295"/>
                    </a:lnTo>
                    <a:cubicBezTo>
                      <a:pt x="2874284" y="99565"/>
                      <a:pt x="2871772" y="100940"/>
                      <a:pt x="2869078" y="100936"/>
                    </a:cubicBezTo>
                    <a:lnTo>
                      <a:pt x="2869078" y="100936"/>
                    </a:lnTo>
                    <a:cubicBezTo>
                      <a:pt x="2867567" y="100943"/>
                      <a:pt x="2866074" y="100506"/>
                      <a:pt x="2864800" y="99680"/>
                    </a:cubicBezTo>
                    <a:close/>
                    <a:moveTo>
                      <a:pt x="2372136" y="90705"/>
                    </a:moveTo>
                    <a:cubicBezTo>
                      <a:pt x="2369842" y="86975"/>
                      <a:pt x="2370989" y="82085"/>
                      <a:pt x="2374721" y="79783"/>
                    </a:cubicBezTo>
                    <a:lnTo>
                      <a:pt x="2374721" y="79783"/>
                    </a:lnTo>
                    <a:cubicBezTo>
                      <a:pt x="2378417" y="77538"/>
                      <a:pt x="2383223" y="78694"/>
                      <a:pt x="2385480" y="82368"/>
                    </a:cubicBezTo>
                    <a:lnTo>
                      <a:pt x="2385480" y="82368"/>
                    </a:lnTo>
                    <a:cubicBezTo>
                      <a:pt x="2387774" y="85981"/>
                      <a:pt x="2386718" y="90774"/>
                      <a:pt x="2383095" y="93074"/>
                    </a:cubicBezTo>
                    <a:cubicBezTo>
                      <a:pt x="2383059" y="93097"/>
                      <a:pt x="2383022" y="93121"/>
                      <a:pt x="2382986" y="93145"/>
                    </a:cubicBezTo>
                    <a:lnTo>
                      <a:pt x="2382986" y="93145"/>
                    </a:lnTo>
                    <a:cubicBezTo>
                      <a:pt x="2381730" y="93904"/>
                      <a:pt x="2380310" y="94317"/>
                      <a:pt x="2378854" y="94346"/>
                    </a:cubicBezTo>
                    <a:lnTo>
                      <a:pt x="2378854" y="94346"/>
                    </a:lnTo>
                    <a:cubicBezTo>
                      <a:pt x="2376141" y="94353"/>
                      <a:pt x="2373611" y="92983"/>
                      <a:pt x="2372136" y="90705"/>
                    </a:cubicBezTo>
                    <a:close/>
                    <a:moveTo>
                      <a:pt x="2773979" y="54606"/>
                    </a:moveTo>
                    <a:lnTo>
                      <a:pt x="2773979" y="54606"/>
                    </a:lnTo>
                    <a:cubicBezTo>
                      <a:pt x="2769937" y="53171"/>
                      <a:pt x="2767844" y="48737"/>
                      <a:pt x="2769264" y="44701"/>
                    </a:cubicBezTo>
                    <a:cubicBezTo>
                      <a:pt x="2769300" y="44641"/>
                      <a:pt x="2769318" y="44581"/>
                      <a:pt x="2769337" y="44521"/>
                    </a:cubicBezTo>
                    <a:lnTo>
                      <a:pt x="2769337" y="44521"/>
                    </a:lnTo>
                    <a:cubicBezTo>
                      <a:pt x="2770793" y="40485"/>
                      <a:pt x="2775253" y="38400"/>
                      <a:pt x="2779294" y="39866"/>
                    </a:cubicBezTo>
                    <a:cubicBezTo>
                      <a:pt x="2779313" y="39870"/>
                      <a:pt x="2779313" y="39875"/>
                      <a:pt x="2779331" y="39879"/>
                    </a:cubicBezTo>
                    <a:lnTo>
                      <a:pt x="2779331" y="39879"/>
                    </a:lnTo>
                    <a:cubicBezTo>
                      <a:pt x="2783390" y="41344"/>
                      <a:pt x="2785502" y="45806"/>
                      <a:pt x="2784064" y="49873"/>
                    </a:cubicBezTo>
                    <a:lnTo>
                      <a:pt x="2784064" y="49873"/>
                    </a:lnTo>
                    <a:cubicBezTo>
                      <a:pt x="2782953" y="53020"/>
                      <a:pt x="2779986" y="55128"/>
                      <a:pt x="2776655" y="55134"/>
                    </a:cubicBezTo>
                    <a:lnTo>
                      <a:pt x="2776655" y="55134"/>
                    </a:lnTo>
                    <a:cubicBezTo>
                      <a:pt x="2775745" y="55118"/>
                      <a:pt x="2774834" y="54939"/>
                      <a:pt x="2773979" y="54606"/>
                    </a:cubicBezTo>
                    <a:close/>
                    <a:moveTo>
                      <a:pt x="2464833" y="45304"/>
                    </a:moveTo>
                    <a:cubicBezTo>
                      <a:pt x="2463431" y="41242"/>
                      <a:pt x="2465597" y="36822"/>
                      <a:pt x="2469657" y="35430"/>
                    </a:cubicBezTo>
                    <a:cubicBezTo>
                      <a:pt x="2469693" y="35419"/>
                      <a:pt x="2469711" y="35410"/>
                      <a:pt x="2469748" y="35400"/>
                    </a:cubicBezTo>
                    <a:lnTo>
                      <a:pt x="2469748" y="35400"/>
                    </a:lnTo>
                    <a:cubicBezTo>
                      <a:pt x="2473844" y="34033"/>
                      <a:pt x="2478286" y="36249"/>
                      <a:pt x="2479651" y="40350"/>
                    </a:cubicBezTo>
                    <a:cubicBezTo>
                      <a:pt x="2479651" y="40368"/>
                      <a:pt x="2479669" y="40387"/>
                      <a:pt x="2479669" y="40407"/>
                    </a:cubicBezTo>
                    <a:lnTo>
                      <a:pt x="2479669" y="40407"/>
                    </a:lnTo>
                    <a:cubicBezTo>
                      <a:pt x="2481053" y="44493"/>
                      <a:pt x="2478850" y="48924"/>
                      <a:pt x="2474772" y="50304"/>
                    </a:cubicBezTo>
                    <a:cubicBezTo>
                      <a:pt x="2474772" y="50306"/>
                      <a:pt x="2474754" y="50308"/>
                      <a:pt x="2474754" y="50310"/>
                    </a:cubicBezTo>
                    <a:lnTo>
                      <a:pt x="2474754" y="50310"/>
                    </a:lnTo>
                    <a:cubicBezTo>
                      <a:pt x="2473953" y="50548"/>
                      <a:pt x="2473098" y="50665"/>
                      <a:pt x="2472260" y="50656"/>
                    </a:cubicBezTo>
                    <a:lnTo>
                      <a:pt x="2472260" y="50656"/>
                    </a:lnTo>
                    <a:cubicBezTo>
                      <a:pt x="2468892" y="50668"/>
                      <a:pt x="2465888" y="48508"/>
                      <a:pt x="2464833" y="45304"/>
                    </a:cubicBezTo>
                    <a:close/>
                    <a:moveTo>
                      <a:pt x="2675420" y="30922"/>
                    </a:moveTo>
                    <a:lnTo>
                      <a:pt x="2675420" y="30922"/>
                    </a:lnTo>
                    <a:cubicBezTo>
                      <a:pt x="2671124" y="30385"/>
                      <a:pt x="2668066" y="26464"/>
                      <a:pt x="2668612" y="22164"/>
                    </a:cubicBezTo>
                    <a:cubicBezTo>
                      <a:pt x="2668612" y="22153"/>
                      <a:pt x="2668612" y="22140"/>
                      <a:pt x="2668612" y="22129"/>
                    </a:cubicBezTo>
                    <a:lnTo>
                      <a:pt x="2668612" y="22129"/>
                    </a:lnTo>
                    <a:cubicBezTo>
                      <a:pt x="2669158" y="17857"/>
                      <a:pt x="2673035" y="14817"/>
                      <a:pt x="2677313" y="15321"/>
                    </a:cubicBezTo>
                    <a:lnTo>
                      <a:pt x="2677313" y="15321"/>
                    </a:lnTo>
                    <a:cubicBezTo>
                      <a:pt x="2681610" y="15898"/>
                      <a:pt x="2684632" y="19814"/>
                      <a:pt x="2684122" y="24114"/>
                    </a:cubicBezTo>
                    <a:lnTo>
                      <a:pt x="2684122" y="24114"/>
                    </a:lnTo>
                    <a:cubicBezTo>
                      <a:pt x="2683594" y="28046"/>
                      <a:pt x="2680245" y="30986"/>
                      <a:pt x="2676276" y="31013"/>
                    </a:cubicBezTo>
                    <a:lnTo>
                      <a:pt x="2676276" y="31013"/>
                    </a:lnTo>
                    <a:cubicBezTo>
                      <a:pt x="2675985" y="30993"/>
                      <a:pt x="2675694" y="30933"/>
                      <a:pt x="2675420" y="30831"/>
                    </a:cubicBezTo>
                    <a:close/>
                    <a:moveTo>
                      <a:pt x="2565393" y="22311"/>
                    </a:moveTo>
                    <a:cubicBezTo>
                      <a:pt x="2564975" y="17981"/>
                      <a:pt x="2568124" y="14123"/>
                      <a:pt x="2572457" y="13683"/>
                    </a:cubicBezTo>
                    <a:lnTo>
                      <a:pt x="2572457" y="13683"/>
                    </a:lnTo>
                    <a:cubicBezTo>
                      <a:pt x="2576753" y="13313"/>
                      <a:pt x="2580558" y="16470"/>
                      <a:pt x="2580976" y="20764"/>
                    </a:cubicBezTo>
                    <a:lnTo>
                      <a:pt x="2580976" y="20764"/>
                    </a:lnTo>
                    <a:cubicBezTo>
                      <a:pt x="2581413" y="25075"/>
                      <a:pt x="2578282" y="28927"/>
                      <a:pt x="2573967" y="29369"/>
                    </a:cubicBezTo>
                    <a:cubicBezTo>
                      <a:pt x="2573949" y="29371"/>
                      <a:pt x="2573931" y="29373"/>
                      <a:pt x="2573913" y="29375"/>
                    </a:cubicBezTo>
                    <a:lnTo>
                      <a:pt x="2573221" y="29375"/>
                    </a:lnTo>
                    <a:cubicBezTo>
                      <a:pt x="2569143" y="29382"/>
                      <a:pt x="2565758" y="26275"/>
                      <a:pt x="2565393" y="2222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9" name="Полилиния: фигура 68">
                <a:extLst>
                  <a:ext uri="{FF2B5EF4-FFF2-40B4-BE49-F238E27FC236}">
                    <a16:creationId xmlns:a16="http://schemas.microsoft.com/office/drawing/2014/main" id="{6D6AAB4B-0632-4017-8BD1-4B55506C74AB}"/>
                  </a:ext>
                </a:extLst>
              </p:cNvPr>
              <p:cNvSpPr/>
              <p:nvPr/>
            </p:nvSpPr>
            <p:spPr>
              <a:xfrm>
                <a:off x="13475415" y="5616547"/>
                <a:ext cx="4391149" cy="4524212"/>
              </a:xfrm>
              <a:custGeom>
                <a:avLst/>
                <a:gdLst>
                  <a:gd name="connsiteX0" fmla="*/ 2789017 w 4805942"/>
                  <a:gd name="connsiteY0" fmla="*/ 4946607 h 4951576"/>
                  <a:gd name="connsiteX1" fmla="*/ 2782791 w 4805942"/>
                  <a:gd name="connsiteY1" fmla="*/ 4938961 h 4951576"/>
                  <a:gd name="connsiteX2" fmla="*/ 2782810 w 4805942"/>
                  <a:gd name="connsiteY2" fmla="*/ 4938761 h 4951576"/>
                  <a:gd name="connsiteX3" fmla="*/ 2782810 w 4805942"/>
                  <a:gd name="connsiteY3" fmla="*/ 4938761 h 4951576"/>
                  <a:gd name="connsiteX4" fmla="*/ 2790547 w 4805942"/>
                  <a:gd name="connsiteY4" fmla="*/ 4932553 h 4951576"/>
                  <a:gd name="connsiteX5" fmla="*/ 2790656 w 4805942"/>
                  <a:gd name="connsiteY5" fmla="*/ 4932571 h 4951576"/>
                  <a:gd name="connsiteX6" fmla="*/ 2790656 w 4805942"/>
                  <a:gd name="connsiteY6" fmla="*/ 4932571 h 4951576"/>
                  <a:gd name="connsiteX7" fmla="*/ 2796864 w 4805942"/>
                  <a:gd name="connsiteY7" fmla="*/ 4940399 h 4951576"/>
                  <a:gd name="connsiteX8" fmla="*/ 2796864 w 4805942"/>
                  <a:gd name="connsiteY8" fmla="*/ 4940399 h 4951576"/>
                  <a:gd name="connsiteX9" fmla="*/ 2796864 w 4805942"/>
                  <a:gd name="connsiteY9" fmla="*/ 4940399 h 4951576"/>
                  <a:gd name="connsiteX10" fmla="*/ 2789782 w 4805942"/>
                  <a:gd name="connsiteY10" fmla="*/ 4946698 h 4951576"/>
                  <a:gd name="connsiteX11" fmla="*/ 2789782 w 4805942"/>
                  <a:gd name="connsiteY11" fmla="*/ 4946698 h 4951576"/>
                  <a:gd name="connsiteX12" fmla="*/ 2789017 w 4805942"/>
                  <a:gd name="connsiteY12" fmla="*/ 4946607 h 4951576"/>
                  <a:gd name="connsiteX13" fmla="*/ 2885937 w 4805942"/>
                  <a:gd name="connsiteY13" fmla="*/ 4940236 h 4951576"/>
                  <a:gd name="connsiteX14" fmla="*/ 2892145 w 4805942"/>
                  <a:gd name="connsiteY14" fmla="*/ 4932298 h 4951576"/>
                  <a:gd name="connsiteX15" fmla="*/ 2892145 w 4805942"/>
                  <a:gd name="connsiteY15" fmla="*/ 4932298 h 4951576"/>
                  <a:gd name="connsiteX16" fmla="*/ 2899991 w 4805942"/>
                  <a:gd name="connsiteY16" fmla="*/ 4938506 h 4951576"/>
                  <a:gd name="connsiteX17" fmla="*/ 2899991 w 4805942"/>
                  <a:gd name="connsiteY17" fmla="*/ 4938506 h 4951576"/>
                  <a:gd name="connsiteX18" fmla="*/ 2893783 w 4805942"/>
                  <a:gd name="connsiteY18" fmla="*/ 4946425 h 4951576"/>
                  <a:gd name="connsiteX19" fmla="*/ 2892928 w 4805942"/>
                  <a:gd name="connsiteY19" fmla="*/ 4946425 h 4951576"/>
                  <a:gd name="connsiteX20" fmla="*/ 2885937 w 4805942"/>
                  <a:gd name="connsiteY20" fmla="*/ 4940236 h 4951576"/>
                  <a:gd name="connsiteX21" fmla="*/ 2687091 w 4805942"/>
                  <a:gd name="connsiteY21" fmla="*/ 4922031 h 4951576"/>
                  <a:gd name="connsiteX22" fmla="*/ 2682832 w 4805942"/>
                  <a:gd name="connsiteY22" fmla="*/ 4913020 h 4951576"/>
                  <a:gd name="connsiteX23" fmla="*/ 2682868 w 4805942"/>
                  <a:gd name="connsiteY23" fmla="*/ 4912929 h 4951576"/>
                  <a:gd name="connsiteX24" fmla="*/ 2682868 w 4805942"/>
                  <a:gd name="connsiteY24" fmla="*/ 4912929 h 4951576"/>
                  <a:gd name="connsiteX25" fmla="*/ 2691970 w 4805942"/>
                  <a:gd name="connsiteY25" fmla="*/ 4908796 h 4951576"/>
                  <a:gd name="connsiteX26" fmla="*/ 2691970 w 4805942"/>
                  <a:gd name="connsiteY26" fmla="*/ 4908796 h 4951576"/>
                  <a:gd name="connsiteX27" fmla="*/ 2696157 w 4805942"/>
                  <a:gd name="connsiteY27" fmla="*/ 4917753 h 4951576"/>
                  <a:gd name="connsiteX28" fmla="*/ 2696103 w 4805942"/>
                  <a:gd name="connsiteY28" fmla="*/ 4917899 h 4951576"/>
                  <a:gd name="connsiteX29" fmla="*/ 2696103 w 4805942"/>
                  <a:gd name="connsiteY29" fmla="*/ 4917899 h 4951576"/>
                  <a:gd name="connsiteX30" fmla="*/ 2689458 w 4805942"/>
                  <a:gd name="connsiteY30" fmla="*/ 4922559 h 4951576"/>
                  <a:gd name="connsiteX31" fmla="*/ 2689458 w 4805942"/>
                  <a:gd name="connsiteY31" fmla="*/ 4922559 h 4951576"/>
                  <a:gd name="connsiteX32" fmla="*/ 2687091 w 4805942"/>
                  <a:gd name="connsiteY32" fmla="*/ 4922049 h 4951576"/>
                  <a:gd name="connsiteX33" fmla="*/ 2986662 w 4805942"/>
                  <a:gd name="connsiteY33" fmla="*/ 4917808 h 4951576"/>
                  <a:gd name="connsiteX34" fmla="*/ 2990885 w 4805942"/>
                  <a:gd name="connsiteY34" fmla="*/ 4908706 h 4951576"/>
                  <a:gd name="connsiteX35" fmla="*/ 2990885 w 4805942"/>
                  <a:gd name="connsiteY35" fmla="*/ 4908706 h 4951576"/>
                  <a:gd name="connsiteX36" fmla="*/ 2999987 w 4805942"/>
                  <a:gd name="connsiteY36" fmla="*/ 4912929 h 4951576"/>
                  <a:gd name="connsiteX37" fmla="*/ 2999987 w 4805942"/>
                  <a:gd name="connsiteY37" fmla="*/ 4912929 h 4951576"/>
                  <a:gd name="connsiteX38" fmla="*/ 2995764 w 4805942"/>
                  <a:gd name="connsiteY38" fmla="*/ 4922031 h 4951576"/>
                  <a:gd name="connsiteX39" fmla="*/ 2995764 w 4805942"/>
                  <a:gd name="connsiteY39" fmla="*/ 4922031 h 4951576"/>
                  <a:gd name="connsiteX40" fmla="*/ 2993343 w 4805942"/>
                  <a:gd name="connsiteY40" fmla="*/ 4922468 h 4951576"/>
                  <a:gd name="connsiteX41" fmla="*/ 2993343 w 4805942"/>
                  <a:gd name="connsiteY41" fmla="*/ 4922468 h 4951576"/>
                  <a:gd name="connsiteX42" fmla="*/ 2986662 w 4805942"/>
                  <a:gd name="connsiteY42" fmla="*/ 4917826 h 4951576"/>
                  <a:gd name="connsiteX43" fmla="*/ 3079631 w 4805942"/>
                  <a:gd name="connsiteY43" fmla="*/ 4873098 h 4951576"/>
                  <a:gd name="connsiteX44" fmla="*/ 3081707 w 4805942"/>
                  <a:gd name="connsiteY44" fmla="*/ 4863268 h 4951576"/>
                  <a:gd name="connsiteX45" fmla="*/ 3081707 w 4805942"/>
                  <a:gd name="connsiteY45" fmla="*/ 4863268 h 4951576"/>
                  <a:gd name="connsiteX46" fmla="*/ 3081707 w 4805942"/>
                  <a:gd name="connsiteY46" fmla="*/ 4863268 h 4951576"/>
                  <a:gd name="connsiteX47" fmla="*/ 3091519 w 4805942"/>
                  <a:gd name="connsiteY47" fmla="*/ 4865343 h 4951576"/>
                  <a:gd name="connsiteX48" fmla="*/ 3091519 w 4805942"/>
                  <a:gd name="connsiteY48" fmla="*/ 4865343 h 4951576"/>
                  <a:gd name="connsiteX49" fmla="*/ 3089443 w 4805942"/>
                  <a:gd name="connsiteY49" fmla="*/ 4875064 h 4951576"/>
                  <a:gd name="connsiteX50" fmla="*/ 3089443 w 4805942"/>
                  <a:gd name="connsiteY50" fmla="*/ 4875064 h 4951576"/>
                  <a:gd name="connsiteX51" fmla="*/ 3085566 w 4805942"/>
                  <a:gd name="connsiteY51" fmla="*/ 4876284 h 4951576"/>
                  <a:gd name="connsiteX52" fmla="*/ 3085566 w 4805942"/>
                  <a:gd name="connsiteY52" fmla="*/ 4876284 h 4951576"/>
                  <a:gd name="connsiteX53" fmla="*/ 3079631 w 4805942"/>
                  <a:gd name="connsiteY53" fmla="*/ 4873116 h 4951576"/>
                  <a:gd name="connsiteX54" fmla="*/ 2594031 w 4805942"/>
                  <a:gd name="connsiteY54" fmla="*/ 4873699 h 4951576"/>
                  <a:gd name="connsiteX55" fmla="*/ 2594031 w 4805942"/>
                  <a:gd name="connsiteY55" fmla="*/ 4873699 h 4951576"/>
                  <a:gd name="connsiteX56" fmla="*/ 2592210 w 4805942"/>
                  <a:gd name="connsiteY56" fmla="*/ 4863868 h 4951576"/>
                  <a:gd name="connsiteX57" fmla="*/ 2592210 w 4805942"/>
                  <a:gd name="connsiteY57" fmla="*/ 4863868 h 4951576"/>
                  <a:gd name="connsiteX58" fmla="*/ 2602041 w 4805942"/>
                  <a:gd name="connsiteY58" fmla="*/ 4862048 h 4951576"/>
                  <a:gd name="connsiteX59" fmla="*/ 2602041 w 4805942"/>
                  <a:gd name="connsiteY59" fmla="*/ 4862048 h 4951576"/>
                  <a:gd name="connsiteX60" fmla="*/ 2603861 w 4805942"/>
                  <a:gd name="connsiteY60" fmla="*/ 4871878 h 4951576"/>
                  <a:gd name="connsiteX61" fmla="*/ 2603861 w 4805942"/>
                  <a:gd name="connsiteY61" fmla="*/ 4871878 h 4951576"/>
                  <a:gd name="connsiteX62" fmla="*/ 2597999 w 4805942"/>
                  <a:gd name="connsiteY62" fmla="*/ 4874973 h 4951576"/>
                  <a:gd name="connsiteX63" fmla="*/ 2597999 w 4805942"/>
                  <a:gd name="connsiteY63" fmla="*/ 4874973 h 4951576"/>
                  <a:gd name="connsiteX64" fmla="*/ 2594031 w 4805942"/>
                  <a:gd name="connsiteY64" fmla="*/ 4873717 h 4951576"/>
                  <a:gd name="connsiteX65" fmla="*/ 3159585 w 4805942"/>
                  <a:gd name="connsiteY65" fmla="*/ 4807872 h 4951576"/>
                  <a:gd name="connsiteX66" fmla="*/ 3159239 w 4805942"/>
                  <a:gd name="connsiteY66" fmla="*/ 4797878 h 4951576"/>
                  <a:gd name="connsiteX67" fmla="*/ 3159239 w 4805942"/>
                  <a:gd name="connsiteY67" fmla="*/ 4797878 h 4951576"/>
                  <a:gd name="connsiteX68" fmla="*/ 3169142 w 4805942"/>
                  <a:gd name="connsiteY68" fmla="*/ 4797350 h 4951576"/>
                  <a:gd name="connsiteX69" fmla="*/ 3169233 w 4805942"/>
                  <a:gd name="connsiteY69" fmla="*/ 4797441 h 4951576"/>
                  <a:gd name="connsiteX70" fmla="*/ 3169233 w 4805942"/>
                  <a:gd name="connsiteY70" fmla="*/ 4797441 h 4951576"/>
                  <a:gd name="connsiteX71" fmla="*/ 3169579 w 4805942"/>
                  <a:gd name="connsiteY71" fmla="*/ 4807435 h 4951576"/>
                  <a:gd name="connsiteX72" fmla="*/ 3169579 w 4805942"/>
                  <a:gd name="connsiteY72" fmla="*/ 4807435 h 4951576"/>
                  <a:gd name="connsiteX73" fmla="*/ 3164409 w 4805942"/>
                  <a:gd name="connsiteY73" fmla="*/ 4809765 h 4951576"/>
                  <a:gd name="connsiteX74" fmla="*/ 3164409 w 4805942"/>
                  <a:gd name="connsiteY74" fmla="*/ 4809765 h 4951576"/>
                  <a:gd name="connsiteX75" fmla="*/ 3159585 w 4805942"/>
                  <a:gd name="connsiteY75" fmla="*/ 4807890 h 4951576"/>
                  <a:gd name="connsiteX76" fmla="*/ 2515151 w 4805942"/>
                  <a:gd name="connsiteY76" fmla="*/ 4804777 h 4951576"/>
                  <a:gd name="connsiteX77" fmla="*/ 2515461 w 4805942"/>
                  <a:gd name="connsiteY77" fmla="*/ 4794892 h 4951576"/>
                  <a:gd name="connsiteX78" fmla="*/ 2515588 w 4805942"/>
                  <a:gd name="connsiteY78" fmla="*/ 4794783 h 4951576"/>
                  <a:gd name="connsiteX79" fmla="*/ 2515588 w 4805942"/>
                  <a:gd name="connsiteY79" fmla="*/ 4794783 h 4951576"/>
                  <a:gd name="connsiteX80" fmla="*/ 2525564 w 4805942"/>
                  <a:gd name="connsiteY80" fmla="*/ 4795183 h 4951576"/>
                  <a:gd name="connsiteX81" fmla="*/ 2525583 w 4805942"/>
                  <a:gd name="connsiteY81" fmla="*/ 4795202 h 4951576"/>
                  <a:gd name="connsiteX82" fmla="*/ 2525583 w 4805942"/>
                  <a:gd name="connsiteY82" fmla="*/ 4795202 h 4951576"/>
                  <a:gd name="connsiteX83" fmla="*/ 2525146 w 4805942"/>
                  <a:gd name="connsiteY83" fmla="*/ 4805196 h 4951576"/>
                  <a:gd name="connsiteX84" fmla="*/ 2525146 w 4805942"/>
                  <a:gd name="connsiteY84" fmla="*/ 4805196 h 4951576"/>
                  <a:gd name="connsiteX85" fmla="*/ 2520321 w 4805942"/>
                  <a:gd name="connsiteY85" fmla="*/ 4807016 h 4951576"/>
                  <a:gd name="connsiteX86" fmla="*/ 2520321 w 4805942"/>
                  <a:gd name="connsiteY86" fmla="*/ 4807016 h 4951576"/>
                  <a:gd name="connsiteX87" fmla="*/ 2515115 w 4805942"/>
                  <a:gd name="connsiteY87" fmla="*/ 4804795 h 4951576"/>
                  <a:gd name="connsiteX88" fmla="*/ 1449197 w 4805942"/>
                  <a:gd name="connsiteY88" fmla="*/ 4761778 h 4951576"/>
                  <a:gd name="connsiteX89" fmla="*/ 1456479 w 4805942"/>
                  <a:gd name="connsiteY89" fmla="*/ 4754879 h 4951576"/>
                  <a:gd name="connsiteX90" fmla="*/ 1456479 w 4805942"/>
                  <a:gd name="connsiteY90" fmla="*/ 4754879 h 4951576"/>
                  <a:gd name="connsiteX91" fmla="*/ 1463378 w 4805942"/>
                  <a:gd name="connsiteY91" fmla="*/ 4762161 h 4951576"/>
                  <a:gd name="connsiteX92" fmla="*/ 1463378 w 4805942"/>
                  <a:gd name="connsiteY92" fmla="*/ 4762161 h 4951576"/>
                  <a:gd name="connsiteX93" fmla="*/ 1456315 w 4805942"/>
                  <a:gd name="connsiteY93" fmla="*/ 4769042 h 4951576"/>
                  <a:gd name="connsiteX94" fmla="*/ 1456097 w 4805942"/>
                  <a:gd name="connsiteY94" fmla="*/ 4769042 h 4951576"/>
                  <a:gd name="connsiteX95" fmla="*/ 1456097 w 4805942"/>
                  <a:gd name="connsiteY95" fmla="*/ 4769042 h 4951576"/>
                  <a:gd name="connsiteX96" fmla="*/ 1456097 w 4805942"/>
                  <a:gd name="connsiteY96" fmla="*/ 4769042 h 4951576"/>
                  <a:gd name="connsiteX97" fmla="*/ 1456097 w 4805942"/>
                  <a:gd name="connsiteY97" fmla="*/ 4769042 h 4951576"/>
                  <a:gd name="connsiteX98" fmla="*/ 1449161 w 4805942"/>
                  <a:gd name="connsiteY98" fmla="*/ 4761797 h 4951576"/>
                  <a:gd name="connsiteX99" fmla="*/ 1551979 w 4805942"/>
                  <a:gd name="connsiteY99" fmla="*/ 4753168 h 4951576"/>
                  <a:gd name="connsiteX100" fmla="*/ 1557331 w 4805942"/>
                  <a:gd name="connsiteY100" fmla="*/ 4744630 h 4951576"/>
                  <a:gd name="connsiteX101" fmla="*/ 1557331 w 4805942"/>
                  <a:gd name="connsiteY101" fmla="*/ 4744630 h 4951576"/>
                  <a:gd name="connsiteX102" fmla="*/ 1565759 w 4805942"/>
                  <a:gd name="connsiteY102" fmla="*/ 4749964 h 4951576"/>
                  <a:gd name="connsiteX103" fmla="*/ 1565759 w 4805942"/>
                  <a:gd name="connsiteY103" fmla="*/ 4749964 h 4951576"/>
                  <a:gd name="connsiteX104" fmla="*/ 1560662 w 4805942"/>
                  <a:gd name="connsiteY104" fmla="*/ 4758374 h 4951576"/>
                  <a:gd name="connsiteX105" fmla="*/ 1560516 w 4805942"/>
                  <a:gd name="connsiteY105" fmla="*/ 4758411 h 4951576"/>
                  <a:gd name="connsiteX106" fmla="*/ 1560516 w 4805942"/>
                  <a:gd name="connsiteY106" fmla="*/ 4758411 h 4951576"/>
                  <a:gd name="connsiteX107" fmla="*/ 1558878 w 4805942"/>
                  <a:gd name="connsiteY107" fmla="*/ 4758666 h 4951576"/>
                  <a:gd name="connsiteX108" fmla="*/ 1558878 w 4805942"/>
                  <a:gd name="connsiteY108" fmla="*/ 4758666 h 4951576"/>
                  <a:gd name="connsiteX109" fmla="*/ 1551942 w 4805942"/>
                  <a:gd name="connsiteY109" fmla="*/ 4753131 h 4951576"/>
                  <a:gd name="connsiteX110" fmla="*/ 1352350 w 4805942"/>
                  <a:gd name="connsiteY110" fmla="*/ 4753860 h 4951576"/>
                  <a:gd name="connsiteX111" fmla="*/ 1347362 w 4805942"/>
                  <a:gd name="connsiteY111" fmla="*/ 4745176 h 4951576"/>
                  <a:gd name="connsiteX112" fmla="*/ 1347362 w 4805942"/>
                  <a:gd name="connsiteY112" fmla="*/ 4745158 h 4951576"/>
                  <a:gd name="connsiteX113" fmla="*/ 1347362 w 4805942"/>
                  <a:gd name="connsiteY113" fmla="*/ 4745158 h 4951576"/>
                  <a:gd name="connsiteX114" fmla="*/ 1355918 w 4805942"/>
                  <a:gd name="connsiteY114" fmla="*/ 4740206 h 4951576"/>
                  <a:gd name="connsiteX115" fmla="*/ 1356046 w 4805942"/>
                  <a:gd name="connsiteY115" fmla="*/ 4740242 h 4951576"/>
                  <a:gd name="connsiteX116" fmla="*/ 1356046 w 4805942"/>
                  <a:gd name="connsiteY116" fmla="*/ 4740242 h 4951576"/>
                  <a:gd name="connsiteX117" fmla="*/ 1361106 w 4805942"/>
                  <a:gd name="connsiteY117" fmla="*/ 4748653 h 4951576"/>
                  <a:gd name="connsiteX118" fmla="*/ 1361052 w 4805942"/>
                  <a:gd name="connsiteY118" fmla="*/ 4748854 h 4951576"/>
                  <a:gd name="connsiteX119" fmla="*/ 1361052 w 4805942"/>
                  <a:gd name="connsiteY119" fmla="*/ 4748854 h 4951576"/>
                  <a:gd name="connsiteX120" fmla="*/ 1354152 w 4805942"/>
                  <a:gd name="connsiteY120" fmla="*/ 4754096 h 4951576"/>
                  <a:gd name="connsiteX121" fmla="*/ 1354152 w 4805942"/>
                  <a:gd name="connsiteY121" fmla="*/ 4754096 h 4951576"/>
                  <a:gd name="connsiteX122" fmla="*/ 1352314 w 4805942"/>
                  <a:gd name="connsiteY122" fmla="*/ 4753878 h 4951576"/>
                  <a:gd name="connsiteX123" fmla="*/ 2447868 w 4805942"/>
                  <a:gd name="connsiteY123" fmla="*/ 4725934 h 4951576"/>
                  <a:gd name="connsiteX124" fmla="*/ 2448615 w 4805942"/>
                  <a:gd name="connsiteY124" fmla="*/ 4715940 h 4951576"/>
                  <a:gd name="connsiteX125" fmla="*/ 2448633 w 4805942"/>
                  <a:gd name="connsiteY125" fmla="*/ 4715940 h 4951576"/>
                  <a:gd name="connsiteX126" fmla="*/ 2448633 w 4805942"/>
                  <a:gd name="connsiteY126" fmla="*/ 4715940 h 4951576"/>
                  <a:gd name="connsiteX127" fmla="*/ 2458627 w 4805942"/>
                  <a:gd name="connsiteY127" fmla="*/ 4716704 h 4951576"/>
                  <a:gd name="connsiteX128" fmla="*/ 2458627 w 4805942"/>
                  <a:gd name="connsiteY128" fmla="*/ 4716704 h 4951576"/>
                  <a:gd name="connsiteX129" fmla="*/ 2457790 w 4805942"/>
                  <a:gd name="connsiteY129" fmla="*/ 4726680 h 4951576"/>
                  <a:gd name="connsiteX130" fmla="*/ 2457772 w 4805942"/>
                  <a:gd name="connsiteY130" fmla="*/ 4726699 h 4951576"/>
                  <a:gd name="connsiteX131" fmla="*/ 2457772 w 4805942"/>
                  <a:gd name="connsiteY131" fmla="*/ 4726699 h 4951576"/>
                  <a:gd name="connsiteX132" fmla="*/ 2453202 w 4805942"/>
                  <a:gd name="connsiteY132" fmla="*/ 4728428 h 4951576"/>
                  <a:gd name="connsiteX133" fmla="*/ 2453202 w 4805942"/>
                  <a:gd name="connsiteY133" fmla="*/ 4728428 h 4951576"/>
                  <a:gd name="connsiteX134" fmla="*/ 2447832 w 4805942"/>
                  <a:gd name="connsiteY134" fmla="*/ 4725953 h 4951576"/>
                  <a:gd name="connsiteX135" fmla="*/ 3221552 w 4805942"/>
                  <a:gd name="connsiteY135" fmla="*/ 4725333 h 4951576"/>
                  <a:gd name="connsiteX136" fmla="*/ 3218749 w 4805942"/>
                  <a:gd name="connsiteY136" fmla="*/ 4715740 h 4951576"/>
                  <a:gd name="connsiteX137" fmla="*/ 3218785 w 4805942"/>
                  <a:gd name="connsiteY137" fmla="*/ 4715685 h 4951576"/>
                  <a:gd name="connsiteX138" fmla="*/ 3218785 w 4805942"/>
                  <a:gd name="connsiteY138" fmla="*/ 4715685 h 4951576"/>
                  <a:gd name="connsiteX139" fmla="*/ 3228434 w 4805942"/>
                  <a:gd name="connsiteY139" fmla="*/ 4712900 h 4951576"/>
                  <a:gd name="connsiteX140" fmla="*/ 3228452 w 4805942"/>
                  <a:gd name="connsiteY140" fmla="*/ 4712918 h 4951576"/>
                  <a:gd name="connsiteX141" fmla="*/ 3228452 w 4805942"/>
                  <a:gd name="connsiteY141" fmla="*/ 4712918 h 4951576"/>
                  <a:gd name="connsiteX142" fmla="*/ 3231200 w 4805942"/>
                  <a:gd name="connsiteY142" fmla="*/ 4722566 h 4951576"/>
                  <a:gd name="connsiteX143" fmla="*/ 3231200 w 4805942"/>
                  <a:gd name="connsiteY143" fmla="*/ 4722566 h 4951576"/>
                  <a:gd name="connsiteX144" fmla="*/ 3224902 w 4805942"/>
                  <a:gd name="connsiteY144" fmla="*/ 4726207 h 4951576"/>
                  <a:gd name="connsiteX145" fmla="*/ 3224902 w 4805942"/>
                  <a:gd name="connsiteY145" fmla="*/ 4726207 h 4951576"/>
                  <a:gd name="connsiteX146" fmla="*/ 3221534 w 4805942"/>
                  <a:gd name="connsiteY146" fmla="*/ 4725351 h 4951576"/>
                  <a:gd name="connsiteX147" fmla="*/ 1649317 w 4805942"/>
                  <a:gd name="connsiteY147" fmla="*/ 4719035 h 4951576"/>
                  <a:gd name="connsiteX148" fmla="*/ 1652339 w 4805942"/>
                  <a:gd name="connsiteY148" fmla="*/ 4709550 h 4951576"/>
                  <a:gd name="connsiteX149" fmla="*/ 1652339 w 4805942"/>
                  <a:gd name="connsiteY149" fmla="*/ 4709550 h 4951576"/>
                  <a:gd name="connsiteX150" fmla="*/ 1661842 w 4805942"/>
                  <a:gd name="connsiteY150" fmla="*/ 4712463 h 4951576"/>
                  <a:gd name="connsiteX151" fmla="*/ 1661896 w 4805942"/>
                  <a:gd name="connsiteY151" fmla="*/ 4712572 h 4951576"/>
                  <a:gd name="connsiteX152" fmla="*/ 1661896 w 4805942"/>
                  <a:gd name="connsiteY152" fmla="*/ 4712572 h 4951576"/>
                  <a:gd name="connsiteX153" fmla="*/ 1658911 w 4805942"/>
                  <a:gd name="connsiteY153" fmla="*/ 4722056 h 4951576"/>
                  <a:gd name="connsiteX154" fmla="*/ 1658893 w 4805942"/>
                  <a:gd name="connsiteY154" fmla="*/ 4722056 h 4951576"/>
                  <a:gd name="connsiteX155" fmla="*/ 1658893 w 4805942"/>
                  <a:gd name="connsiteY155" fmla="*/ 4722056 h 4951576"/>
                  <a:gd name="connsiteX156" fmla="*/ 1655616 w 4805942"/>
                  <a:gd name="connsiteY156" fmla="*/ 4722912 h 4951576"/>
                  <a:gd name="connsiteX157" fmla="*/ 1655616 w 4805942"/>
                  <a:gd name="connsiteY157" fmla="*/ 4722912 h 4951576"/>
                  <a:gd name="connsiteX158" fmla="*/ 1649299 w 4805942"/>
                  <a:gd name="connsiteY158" fmla="*/ 4719053 h 4951576"/>
                  <a:gd name="connsiteX159" fmla="*/ 1255139 w 4805942"/>
                  <a:gd name="connsiteY159" fmla="*/ 4714648 h 4951576"/>
                  <a:gd name="connsiteX160" fmla="*/ 1252299 w 4805942"/>
                  <a:gd name="connsiteY160" fmla="*/ 4704999 h 4951576"/>
                  <a:gd name="connsiteX161" fmla="*/ 1252299 w 4805942"/>
                  <a:gd name="connsiteY161" fmla="*/ 4704999 h 4951576"/>
                  <a:gd name="connsiteX162" fmla="*/ 1261911 w 4805942"/>
                  <a:gd name="connsiteY162" fmla="*/ 4702214 h 4951576"/>
                  <a:gd name="connsiteX163" fmla="*/ 1261947 w 4805942"/>
                  <a:gd name="connsiteY163" fmla="*/ 4702232 h 4951576"/>
                  <a:gd name="connsiteX164" fmla="*/ 1261947 w 4805942"/>
                  <a:gd name="connsiteY164" fmla="*/ 4702232 h 4951576"/>
                  <a:gd name="connsiteX165" fmla="*/ 1264769 w 4805942"/>
                  <a:gd name="connsiteY165" fmla="*/ 4711698 h 4951576"/>
                  <a:gd name="connsiteX166" fmla="*/ 1264714 w 4805942"/>
                  <a:gd name="connsiteY166" fmla="*/ 4711808 h 4951576"/>
                  <a:gd name="connsiteX167" fmla="*/ 1264714 w 4805942"/>
                  <a:gd name="connsiteY167" fmla="*/ 4711808 h 4951576"/>
                  <a:gd name="connsiteX168" fmla="*/ 1258507 w 4805942"/>
                  <a:gd name="connsiteY168" fmla="*/ 4715448 h 4951576"/>
                  <a:gd name="connsiteX169" fmla="*/ 1258507 w 4805942"/>
                  <a:gd name="connsiteY169" fmla="*/ 4715448 h 4951576"/>
                  <a:gd name="connsiteX170" fmla="*/ 1255121 w 4805942"/>
                  <a:gd name="connsiteY170" fmla="*/ 4714665 h 4951576"/>
                  <a:gd name="connsiteX171" fmla="*/ 1734786 w 4805942"/>
                  <a:gd name="connsiteY171" fmla="*/ 4661309 h 4951576"/>
                  <a:gd name="connsiteX172" fmla="*/ 1735970 w 4805942"/>
                  <a:gd name="connsiteY172" fmla="*/ 4651442 h 4951576"/>
                  <a:gd name="connsiteX173" fmla="*/ 1736006 w 4805942"/>
                  <a:gd name="connsiteY173" fmla="*/ 4651406 h 4951576"/>
                  <a:gd name="connsiteX174" fmla="*/ 1736006 w 4805942"/>
                  <a:gd name="connsiteY174" fmla="*/ 4651406 h 4951576"/>
                  <a:gd name="connsiteX175" fmla="*/ 1745891 w 4805942"/>
                  <a:gd name="connsiteY175" fmla="*/ 4652589 h 4951576"/>
                  <a:gd name="connsiteX176" fmla="*/ 1745909 w 4805942"/>
                  <a:gd name="connsiteY176" fmla="*/ 4652607 h 4951576"/>
                  <a:gd name="connsiteX177" fmla="*/ 1745909 w 4805942"/>
                  <a:gd name="connsiteY177" fmla="*/ 4652607 h 4951576"/>
                  <a:gd name="connsiteX178" fmla="*/ 1744781 w 4805942"/>
                  <a:gd name="connsiteY178" fmla="*/ 4662510 h 4951576"/>
                  <a:gd name="connsiteX179" fmla="*/ 1744781 w 4805942"/>
                  <a:gd name="connsiteY179" fmla="*/ 4662510 h 4951576"/>
                  <a:gd name="connsiteX180" fmla="*/ 1740394 w 4805942"/>
                  <a:gd name="connsiteY180" fmla="*/ 4664076 h 4951576"/>
                  <a:gd name="connsiteX181" fmla="*/ 1740394 w 4805942"/>
                  <a:gd name="connsiteY181" fmla="*/ 4664076 h 4951576"/>
                  <a:gd name="connsiteX182" fmla="*/ 1734768 w 4805942"/>
                  <a:gd name="connsiteY182" fmla="*/ 4661327 h 4951576"/>
                  <a:gd name="connsiteX183" fmla="*/ 1169761 w 4805942"/>
                  <a:gd name="connsiteY183" fmla="*/ 4653809 h 4951576"/>
                  <a:gd name="connsiteX184" fmla="*/ 1169251 w 4805942"/>
                  <a:gd name="connsiteY184" fmla="*/ 4643814 h 4951576"/>
                  <a:gd name="connsiteX185" fmla="*/ 1169251 w 4805942"/>
                  <a:gd name="connsiteY185" fmla="*/ 4643814 h 4951576"/>
                  <a:gd name="connsiteX186" fmla="*/ 1179245 w 4805942"/>
                  <a:gd name="connsiteY186" fmla="*/ 4643396 h 4951576"/>
                  <a:gd name="connsiteX187" fmla="*/ 1179245 w 4805942"/>
                  <a:gd name="connsiteY187" fmla="*/ 4643396 h 4951576"/>
                  <a:gd name="connsiteX188" fmla="*/ 1179755 w 4805942"/>
                  <a:gd name="connsiteY188" fmla="*/ 4653390 h 4951576"/>
                  <a:gd name="connsiteX189" fmla="*/ 1179755 w 4805942"/>
                  <a:gd name="connsiteY189" fmla="*/ 4653390 h 4951576"/>
                  <a:gd name="connsiteX190" fmla="*/ 1174494 w 4805942"/>
                  <a:gd name="connsiteY190" fmla="*/ 4655702 h 4951576"/>
                  <a:gd name="connsiteX191" fmla="*/ 1174494 w 4805942"/>
                  <a:gd name="connsiteY191" fmla="*/ 4655702 h 4951576"/>
                  <a:gd name="connsiteX192" fmla="*/ 1169742 w 4805942"/>
                  <a:gd name="connsiteY192" fmla="*/ 4653827 h 4951576"/>
                  <a:gd name="connsiteX193" fmla="*/ 2380731 w 4805942"/>
                  <a:gd name="connsiteY193" fmla="*/ 4647783 h 4951576"/>
                  <a:gd name="connsiteX194" fmla="*/ 2380895 w 4805942"/>
                  <a:gd name="connsiteY194" fmla="*/ 4637789 h 4951576"/>
                  <a:gd name="connsiteX195" fmla="*/ 2380895 w 4805942"/>
                  <a:gd name="connsiteY195" fmla="*/ 4637789 h 4951576"/>
                  <a:gd name="connsiteX196" fmla="*/ 2380895 w 4805942"/>
                  <a:gd name="connsiteY196" fmla="*/ 4637789 h 4951576"/>
                  <a:gd name="connsiteX197" fmla="*/ 2390980 w 4805942"/>
                  <a:gd name="connsiteY197" fmla="*/ 4638044 h 4951576"/>
                  <a:gd name="connsiteX198" fmla="*/ 2390980 w 4805942"/>
                  <a:gd name="connsiteY198" fmla="*/ 4638044 h 4951576"/>
                  <a:gd name="connsiteX199" fmla="*/ 2390634 w 4805942"/>
                  <a:gd name="connsiteY199" fmla="*/ 4648038 h 4951576"/>
                  <a:gd name="connsiteX200" fmla="*/ 2390634 w 4805942"/>
                  <a:gd name="connsiteY200" fmla="*/ 4648038 h 4951576"/>
                  <a:gd name="connsiteX201" fmla="*/ 2385810 w 4805942"/>
                  <a:gd name="connsiteY201" fmla="*/ 4650022 h 4951576"/>
                  <a:gd name="connsiteX202" fmla="*/ 2385810 w 4805942"/>
                  <a:gd name="connsiteY202" fmla="*/ 4650022 h 4951576"/>
                  <a:gd name="connsiteX203" fmla="*/ 2380713 w 4805942"/>
                  <a:gd name="connsiteY203" fmla="*/ 4647801 h 4951576"/>
                  <a:gd name="connsiteX204" fmla="*/ 2380731 w 4805942"/>
                  <a:gd name="connsiteY204" fmla="*/ 4647783 h 4951576"/>
                  <a:gd name="connsiteX205" fmla="*/ 2380731 w 4805942"/>
                  <a:gd name="connsiteY205" fmla="*/ 4647783 h 4951576"/>
                  <a:gd name="connsiteX206" fmla="*/ 3261820 w 4805942"/>
                  <a:gd name="connsiteY206" fmla="*/ 4630380 h 4951576"/>
                  <a:gd name="connsiteX207" fmla="*/ 3256905 w 4805942"/>
                  <a:gd name="connsiteY207" fmla="*/ 4621678 h 4951576"/>
                  <a:gd name="connsiteX208" fmla="*/ 3256905 w 4805942"/>
                  <a:gd name="connsiteY208" fmla="*/ 4621678 h 4951576"/>
                  <a:gd name="connsiteX209" fmla="*/ 3265625 w 4805942"/>
                  <a:gd name="connsiteY209" fmla="*/ 4616690 h 4951576"/>
                  <a:gd name="connsiteX210" fmla="*/ 3265625 w 4805942"/>
                  <a:gd name="connsiteY210" fmla="*/ 4616690 h 4951576"/>
                  <a:gd name="connsiteX211" fmla="*/ 3265625 w 4805942"/>
                  <a:gd name="connsiteY211" fmla="*/ 4616690 h 4951576"/>
                  <a:gd name="connsiteX212" fmla="*/ 3270522 w 4805942"/>
                  <a:gd name="connsiteY212" fmla="*/ 4625392 h 4951576"/>
                  <a:gd name="connsiteX213" fmla="*/ 3270522 w 4805942"/>
                  <a:gd name="connsiteY213" fmla="*/ 4625392 h 4951576"/>
                  <a:gd name="connsiteX214" fmla="*/ 3263713 w 4805942"/>
                  <a:gd name="connsiteY214" fmla="*/ 4630653 h 4951576"/>
                  <a:gd name="connsiteX215" fmla="*/ 3263713 w 4805942"/>
                  <a:gd name="connsiteY215" fmla="*/ 4630653 h 4951576"/>
                  <a:gd name="connsiteX216" fmla="*/ 3261766 w 4805942"/>
                  <a:gd name="connsiteY216" fmla="*/ 4630398 h 4951576"/>
                  <a:gd name="connsiteX217" fmla="*/ 1815996 w 4805942"/>
                  <a:gd name="connsiteY217" fmla="*/ 4597211 h 4951576"/>
                  <a:gd name="connsiteX218" fmla="*/ 1817106 w 4805942"/>
                  <a:gd name="connsiteY218" fmla="*/ 4587217 h 4951576"/>
                  <a:gd name="connsiteX219" fmla="*/ 1817106 w 4805942"/>
                  <a:gd name="connsiteY219" fmla="*/ 4587217 h 4951576"/>
                  <a:gd name="connsiteX220" fmla="*/ 1827010 w 4805942"/>
                  <a:gd name="connsiteY220" fmla="*/ 4588382 h 4951576"/>
                  <a:gd name="connsiteX221" fmla="*/ 1827028 w 4805942"/>
                  <a:gd name="connsiteY221" fmla="*/ 4588418 h 4951576"/>
                  <a:gd name="connsiteX222" fmla="*/ 1827028 w 4805942"/>
                  <a:gd name="connsiteY222" fmla="*/ 4588418 h 4951576"/>
                  <a:gd name="connsiteX223" fmla="*/ 1826045 w 4805942"/>
                  <a:gd name="connsiteY223" fmla="*/ 4598231 h 4951576"/>
                  <a:gd name="connsiteX224" fmla="*/ 1825899 w 4805942"/>
                  <a:gd name="connsiteY224" fmla="*/ 4598340 h 4951576"/>
                  <a:gd name="connsiteX225" fmla="*/ 1825899 w 4805942"/>
                  <a:gd name="connsiteY225" fmla="*/ 4598340 h 4951576"/>
                  <a:gd name="connsiteX226" fmla="*/ 1821512 w 4805942"/>
                  <a:gd name="connsiteY226" fmla="*/ 4599887 h 4951576"/>
                  <a:gd name="connsiteX227" fmla="*/ 1821512 w 4805942"/>
                  <a:gd name="connsiteY227" fmla="*/ 4599887 h 4951576"/>
                  <a:gd name="connsiteX228" fmla="*/ 1815941 w 4805942"/>
                  <a:gd name="connsiteY228" fmla="*/ 4597229 h 4951576"/>
                  <a:gd name="connsiteX229" fmla="*/ 2302616 w 4805942"/>
                  <a:gd name="connsiteY229" fmla="*/ 4582993 h 4951576"/>
                  <a:gd name="connsiteX230" fmla="*/ 2302616 w 4805942"/>
                  <a:gd name="connsiteY230" fmla="*/ 4582993 h 4951576"/>
                  <a:gd name="connsiteX231" fmla="*/ 2300468 w 4805942"/>
                  <a:gd name="connsiteY231" fmla="*/ 4573164 h 4951576"/>
                  <a:gd name="connsiteX232" fmla="*/ 2300468 w 4805942"/>
                  <a:gd name="connsiteY232" fmla="*/ 4573164 h 4951576"/>
                  <a:gd name="connsiteX233" fmla="*/ 2310280 w 4805942"/>
                  <a:gd name="connsiteY233" fmla="*/ 4571106 h 4951576"/>
                  <a:gd name="connsiteX234" fmla="*/ 2310280 w 4805942"/>
                  <a:gd name="connsiteY234" fmla="*/ 4571106 h 4951576"/>
                  <a:gd name="connsiteX235" fmla="*/ 2312410 w 4805942"/>
                  <a:gd name="connsiteY235" fmla="*/ 4580755 h 4951576"/>
                  <a:gd name="connsiteX236" fmla="*/ 2312355 w 4805942"/>
                  <a:gd name="connsiteY236" fmla="*/ 4580846 h 4951576"/>
                  <a:gd name="connsiteX237" fmla="*/ 2312355 w 4805942"/>
                  <a:gd name="connsiteY237" fmla="*/ 4580846 h 4951576"/>
                  <a:gd name="connsiteX238" fmla="*/ 2306403 w 4805942"/>
                  <a:gd name="connsiteY238" fmla="*/ 4584122 h 4951576"/>
                  <a:gd name="connsiteX239" fmla="*/ 2306403 w 4805942"/>
                  <a:gd name="connsiteY239" fmla="*/ 4584122 h 4951576"/>
                  <a:gd name="connsiteX240" fmla="*/ 2302561 w 4805942"/>
                  <a:gd name="connsiteY240" fmla="*/ 4583012 h 4951576"/>
                  <a:gd name="connsiteX241" fmla="*/ 1101221 w 4805942"/>
                  <a:gd name="connsiteY241" fmla="*/ 4574547 h 4951576"/>
                  <a:gd name="connsiteX242" fmla="*/ 1103187 w 4805942"/>
                  <a:gd name="connsiteY242" fmla="*/ 4564735 h 4951576"/>
                  <a:gd name="connsiteX243" fmla="*/ 1103187 w 4805942"/>
                  <a:gd name="connsiteY243" fmla="*/ 4564735 h 4951576"/>
                  <a:gd name="connsiteX244" fmla="*/ 1112872 w 4805942"/>
                  <a:gd name="connsiteY244" fmla="*/ 4566610 h 4951576"/>
                  <a:gd name="connsiteX245" fmla="*/ 1112927 w 4805942"/>
                  <a:gd name="connsiteY245" fmla="*/ 4566701 h 4951576"/>
                  <a:gd name="connsiteX246" fmla="*/ 1112927 w 4805942"/>
                  <a:gd name="connsiteY246" fmla="*/ 4566701 h 4951576"/>
                  <a:gd name="connsiteX247" fmla="*/ 1111216 w 4805942"/>
                  <a:gd name="connsiteY247" fmla="*/ 4576459 h 4951576"/>
                  <a:gd name="connsiteX248" fmla="*/ 1111106 w 4805942"/>
                  <a:gd name="connsiteY248" fmla="*/ 4576531 h 4951576"/>
                  <a:gd name="connsiteX249" fmla="*/ 1111106 w 4805942"/>
                  <a:gd name="connsiteY249" fmla="*/ 4576531 h 4951576"/>
                  <a:gd name="connsiteX250" fmla="*/ 1107138 w 4805942"/>
                  <a:gd name="connsiteY250" fmla="*/ 4577660 h 4951576"/>
                  <a:gd name="connsiteX251" fmla="*/ 1107138 w 4805942"/>
                  <a:gd name="connsiteY251" fmla="*/ 4577660 h 4951576"/>
                  <a:gd name="connsiteX252" fmla="*/ 1101167 w 4805942"/>
                  <a:gd name="connsiteY252" fmla="*/ 4574565 h 4951576"/>
                  <a:gd name="connsiteX253" fmla="*/ 1903796 w 4805942"/>
                  <a:gd name="connsiteY253" fmla="*/ 4543363 h 4951576"/>
                  <a:gd name="connsiteX254" fmla="*/ 1907509 w 4805942"/>
                  <a:gd name="connsiteY254" fmla="*/ 4534097 h 4951576"/>
                  <a:gd name="connsiteX255" fmla="*/ 1907582 w 4805942"/>
                  <a:gd name="connsiteY255" fmla="*/ 4534060 h 4951576"/>
                  <a:gd name="connsiteX256" fmla="*/ 1907582 w 4805942"/>
                  <a:gd name="connsiteY256" fmla="*/ 4534060 h 4951576"/>
                  <a:gd name="connsiteX257" fmla="*/ 1916884 w 4805942"/>
                  <a:gd name="connsiteY257" fmla="*/ 4537938 h 4951576"/>
                  <a:gd name="connsiteX258" fmla="*/ 1916884 w 4805942"/>
                  <a:gd name="connsiteY258" fmla="*/ 4537938 h 4951576"/>
                  <a:gd name="connsiteX259" fmla="*/ 1913007 w 4805942"/>
                  <a:gd name="connsiteY259" fmla="*/ 4547149 h 4951576"/>
                  <a:gd name="connsiteX260" fmla="*/ 1913007 w 4805942"/>
                  <a:gd name="connsiteY260" fmla="*/ 4547149 h 4951576"/>
                  <a:gd name="connsiteX261" fmla="*/ 1913007 w 4805942"/>
                  <a:gd name="connsiteY261" fmla="*/ 4547149 h 4951576"/>
                  <a:gd name="connsiteX262" fmla="*/ 1910331 w 4805942"/>
                  <a:gd name="connsiteY262" fmla="*/ 4547750 h 4951576"/>
                  <a:gd name="connsiteX263" fmla="*/ 1910331 w 4805942"/>
                  <a:gd name="connsiteY263" fmla="*/ 4547750 h 4951576"/>
                  <a:gd name="connsiteX264" fmla="*/ 1903741 w 4805942"/>
                  <a:gd name="connsiteY264" fmla="*/ 4543381 h 4951576"/>
                  <a:gd name="connsiteX265" fmla="*/ 2211449 w 4805942"/>
                  <a:gd name="connsiteY265" fmla="*/ 4538630 h 4951576"/>
                  <a:gd name="connsiteX266" fmla="*/ 2207062 w 4805942"/>
                  <a:gd name="connsiteY266" fmla="*/ 4529655 h 4951576"/>
                  <a:gd name="connsiteX267" fmla="*/ 2207062 w 4805942"/>
                  <a:gd name="connsiteY267" fmla="*/ 4529655 h 4951576"/>
                  <a:gd name="connsiteX268" fmla="*/ 2207062 w 4805942"/>
                  <a:gd name="connsiteY268" fmla="*/ 4529655 h 4951576"/>
                  <a:gd name="connsiteX269" fmla="*/ 2216018 w 4805942"/>
                  <a:gd name="connsiteY269" fmla="*/ 4525268 h 4951576"/>
                  <a:gd name="connsiteX270" fmla="*/ 2216018 w 4805942"/>
                  <a:gd name="connsiteY270" fmla="*/ 4525268 h 4951576"/>
                  <a:gd name="connsiteX271" fmla="*/ 2220442 w 4805942"/>
                  <a:gd name="connsiteY271" fmla="*/ 4534115 h 4951576"/>
                  <a:gd name="connsiteX272" fmla="*/ 2220405 w 4805942"/>
                  <a:gd name="connsiteY272" fmla="*/ 4534224 h 4951576"/>
                  <a:gd name="connsiteX273" fmla="*/ 2220405 w 4805942"/>
                  <a:gd name="connsiteY273" fmla="*/ 4534224 h 4951576"/>
                  <a:gd name="connsiteX274" fmla="*/ 2213688 w 4805942"/>
                  <a:gd name="connsiteY274" fmla="*/ 4539049 h 4951576"/>
                  <a:gd name="connsiteX275" fmla="*/ 2213688 w 4805942"/>
                  <a:gd name="connsiteY275" fmla="*/ 4539049 h 4951576"/>
                  <a:gd name="connsiteX276" fmla="*/ 2211321 w 4805942"/>
                  <a:gd name="connsiteY276" fmla="*/ 4538648 h 4951576"/>
                  <a:gd name="connsiteX277" fmla="*/ 3284648 w 4805942"/>
                  <a:gd name="connsiteY277" fmla="*/ 4529528 h 4951576"/>
                  <a:gd name="connsiteX278" fmla="*/ 3279278 w 4805942"/>
                  <a:gd name="connsiteY278" fmla="*/ 4521208 h 4951576"/>
                  <a:gd name="connsiteX279" fmla="*/ 3279296 w 4805942"/>
                  <a:gd name="connsiteY279" fmla="*/ 4521081 h 4951576"/>
                  <a:gd name="connsiteX280" fmla="*/ 3279296 w 4805942"/>
                  <a:gd name="connsiteY280" fmla="*/ 4521081 h 4951576"/>
                  <a:gd name="connsiteX281" fmla="*/ 3287707 w 4805942"/>
                  <a:gd name="connsiteY281" fmla="*/ 4515747 h 4951576"/>
                  <a:gd name="connsiteX282" fmla="*/ 3287743 w 4805942"/>
                  <a:gd name="connsiteY282" fmla="*/ 4515747 h 4951576"/>
                  <a:gd name="connsiteX283" fmla="*/ 3287743 w 4805942"/>
                  <a:gd name="connsiteY283" fmla="*/ 4515747 h 4951576"/>
                  <a:gd name="connsiteX284" fmla="*/ 3293095 w 4805942"/>
                  <a:gd name="connsiteY284" fmla="*/ 4524194 h 4951576"/>
                  <a:gd name="connsiteX285" fmla="*/ 3293095 w 4805942"/>
                  <a:gd name="connsiteY285" fmla="*/ 4524194 h 4951576"/>
                  <a:gd name="connsiteX286" fmla="*/ 3286196 w 4805942"/>
                  <a:gd name="connsiteY286" fmla="*/ 4529655 h 4951576"/>
                  <a:gd name="connsiteX287" fmla="*/ 3286196 w 4805942"/>
                  <a:gd name="connsiteY287" fmla="*/ 4529655 h 4951576"/>
                  <a:gd name="connsiteX288" fmla="*/ 3284521 w 4805942"/>
                  <a:gd name="connsiteY288" fmla="*/ 4529509 h 4951576"/>
                  <a:gd name="connsiteX289" fmla="*/ 2002772 w 4805942"/>
                  <a:gd name="connsiteY289" fmla="*/ 4514108 h 4951576"/>
                  <a:gd name="connsiteX290" fmla="*/ 2008634 w 4805942"/>
                  <a:gd name="connsiteY290" fmla="*/ 4506117 h 4951576"/>
                  <a:gd name="connsiteX291" fmla="*/ 2008707 w 4805942"/>
                  <a:gd name="connsiteY291" fmla="*/ 4506098 h 4951576"/>
                  <a:gd name="connsiteX292" fmla="*/ 2008707 w 4805942"/>
                  <a:gd name="connsiteY292" fmla="*/ 4506098 h 4951576"/>
                  <a:gd name="connsiteX293" fmla="*/ 2016680 w 4805942"/>
                  <a:gd name="connsiteY293" fmla="*/ 4511851 h 4951576"/>
                  <a:gd name="connsiteX294" fmla="*/ 2016717 w 4805942"/>
                  <a:gd name="connsiteY294" fmla="*/ 4512033 h 4951576"/>
                  <a:gd name="connsiteX295" fmla="*/ 2016717 w 4805942"/>
                  <a:gd name="connsiteY295" fmla="*/ 4512033 h 4951576"/>
                  <a:gd name="connsiteX296" fmla="*/ 2010892 w 4805942"/>
                  <a:gd name="connsiteY296" fmla="*/ 4520025 h 4951576"/>
                  <a:gd name="connsiteX297" fmla="*/ 2010782 w 4805942"/>
                  <a:gd name="connsiteY297" fmla="*/ 4520043 h 4951576"/>
                  <a:gd name="connsiteX298" fmla="*/ 2010782 w 4805942"/>
                  <a:gd name="connsiteY298" fmla="*/ 4520043 h 4951576"/>
                  <a:gd name="connsiteX299" fmla="*/ 2009745 w 4805942"/>
                  <a:gd name="connsiteY299" fmla="*/ 4520043 h 4951576"/>
                  <a:gd name="connsiteX300" fmla="*/ 2009745 w 4805942"/>
                  <a:gd name="connsiteY300" fmla="*/ 4520043 h 4951576"/>
                  <a:gd name="connsiteX301" fmla="*/ 2002645 w 4805942"/>
                  <a:gd name="connsiteY301" fmla="*/ 4514091 h 4951576"/>
                  <a:gd name="connsiteX302" fmla="*/ 2112272 w 4805942"/>
                  <a:gd name="connsiteY302" fmla="*/ 4517294 h 4951576"/>
                  <a:gd name="connsiteX303" fmla="*/ 2105809 w 4805942"/>
                  <a:gd name="connsiteY303" fmla="*/ 4509540 h 4951576"/>
                  <a:gd name="connsiteX304" fmla="*/ 2105809 w 4805942"/>
                  <a:gd name="connsiteY304" fmla="*/ 4509540 h 4951576"/>
                  <a:gd name="connsiteX305" fmla="*/ 2113564 w 4805942"/>
                  <a:gd name="connsiteY305" fmla="*/ 4503150 h 4951576"/>
                  <a:gd name="connsiteX306" fmla="*/ 2113564 w 4805942"/>
                  <a:gd name="connsiteY306" fmla="*/ 4503150 h 4951576"/>
                  <a:gd name="connsiteX307" fmla="*/ 2119936 w 4805942"/>
                  <a:gd name="connsiteY307" fmla="*/ 4510832 h 4951576"/>
                  <a:gd name="connsiteX308" fmla="*/ 2119936 w 4805942"/>
                  <a:gd name="connsiteY308" fmla="*/ 4510832 h 4951576"/>
                  <a:gd name="connsiteX309" fmla="*/ 2112963 w 4805942"/>
                  <a:gd name="connsiteY309" fmla="*/ 4517294 h 4951576"/>
                  <a:gd name="connsiteX310" fmla="*/ 2112272 w 4805942"/>
                  <a:gd name="connsiteY310" fmla="*/ 4517294 h 4951576"/>
                  <a:gd name="connsiteX311" fmla="*/ 1054072 w 4805942"/>
                  <a:gd name="connsiteY311" fmla="*/ 4480886 h 4951576"/>
                  <a:gd name="connsiteX312" fmla="*/ 1058241 w 4805942"/>
                  <a:gd name="connsiteY312" fmla="*/ 4471838 h 4951576"/>
                  <a:gd name="connsiteX313" fmla="*/ 1058387 w 4805942"/>
                  <a:gd name="connsiteY313" fmla="*/ 4471784 h 4951576"/>
                  <a:gd name="connsiteX314" fmla="*/ 1058387 w 4805942"/>
                  <a:gd name="connsiteY314" fmla="*/ 4471784 h 4951576"/>
                  <a:gd name="connsiteX315" fmla="*/ 1067489 w 4805942"/>
                  <a:gd name="connsiteY315" fmla="*/ 4476080 h 4951576"/>
                  <a:gd name="connsiteX316" fmla="*/ 1067398 w 4805942"/>
                  <a:gd name="connsiteY316" fmla="*/ 4476080 h 4951576"/>
                  <a:gd name="connsiteX317" fmla="*/ 1063302 w 4805942"/>
                  <a:gd name="connsiteY317" fmla="*/ 4485127 h 4951576"/>
                  <a:gd name="connsiteX318" fmla="*/ 1063174 w 4805942"/>
                  <a:gd name="connsiteY318" fmla="*/ 4485182 h 4951576"/>
                  <a:gd name="connsiteX319" fmla="*/ 1063174 w 4805942"/>
                  <a:gd name="connsiteY319" fmla="*/ 4485182 h 4951576"/>
                  <a:gd name="connsiteX320" fmla="*/ 1060753 w 4805942"/>
                  <a:gd name="connsiteY320" fmla="*/ 4485619 h 4951576"/>
                  <a:gd name="connsiteX321" fmla="*/ 1060753 w 4805942"/>
                  <a:gd name="connsiteY321" fmla="*/ 4485619 h 4951576"/>
                  <a:gd name="connsiteX322" fmla="*/ 1053945 w 4805942"/>
                  <a:gd name="connsiteY322" fmla="*/ 4480904 h 4951576"/>
                  <a:gd name="connsiteX323" fmla="*/ 3306439 w 4805942"/>
                  <a:gd name="connsiteY323" fmla="*/ 4428421 h 4951576"/>
                  <a:gd name="connsiteX324" fmla="*/ 3301451 w 4805942"/>
                  <a:gd name="connsiteY324" fmla="*/ 4419828 h 4951576"/>
                  <a:gd name="connsiteX325" fmla="*/ 3301451 w 4805942"/>
                  <a:gd name="connsiteY325" fmla="*/ 4419810 h 4951576"/>
                  <a:gd name="connsiteX326" fmla="*/ 3301451 w 4805942"/>
                  <a:gd name="connsiteY326" fmla="*/ 4419810 h 4951576"/>
                  <a:gd name="connsiteX327" fmla="*/ 3310116 w 4805942"/>
                  <a:gd name="connsiteY327" fmla="*/ 4414786 h 4951576"/>
                  <a:gd name="connsiteX328" fmla="*/ 3310153 w 4805942"/>
                  <a:gd name="connsiteY328" fmla="*/ 4414804 h 4951576"/>
                  <a:gd name="connsiteX329" fmla="*/ 3310153 w 4805942"/>
                  <a:gd name="connsiteY329" fmla="*/ 4414804 h 4951576"/>
                  <a:gd name="connsiteX330" fmla="*/ 3315050 w 4805942"/>
                  <a:gd name="connsiteY330" fmla="*/ 4423524 h 4951576"/>
                  <a:gd name="connsiteX331" fmla="*/ 3315050 w 4805942"/>
                  <a:gd name="connsiteY331" fmla="*/ 4423524 h 4951576"/>
                  <a:gd name="connsiteX332" fmla="*/ 3308241 w 4805942"/>
                  <a:gd name="connsiteY332" fmla="*/ 4428676 h 4951576"/>
                  <a:gd name="connsiteX333" fmla="*/ 3308241 w 4805942"/>
                  <a:gd name="connsiteY333" fmla="*/ 4428676 h 4951576"/>
                  <a:gd name="connsiteX334" fmla="*/ 3306312 w 4805942"/>
                  <a:gd name="connsiteY334" fmla="*/ 4428439 h 4951576"/>
                  <a:gd name="connsiteX335" fmla="*/ 1031062 w 4805942"/>
                  <a:gd name="connsiteY335" fmla="*/ 4378723 h 4951576"/>
                  <a:gd name="connsiteX336" fmla="*/ 1037306 w 4805942"/>
                  <a:gd name="connsiteY336" fmla="*/ 4370968 h 4951576"/>
                  <a:gd name="connsiteX337" fmla="*/ 1037452 w 4805942"/>
                  <a:gd name="connsiteY337" fmla="*/ 4370950 h 4951576"/>
                  <a:gd name="connsiteX338" fmla="*/ 1037452 w 4805942"/>
                  <a:gd name="connsiteY338" fmla="*/ 4370950 h 4951576"/>
                  <a:gd name="connsiteX339" fmla="*/ 1045207 w 4805942"/>
                  <a:gd name="connsiteY339" fmla="*/ 4377248 h 4951576"/>
                  <a:gd name="connsiteX340" fmla="*/ 1045207 w 4805942"/>
                  <a:gd name="connsiteY340" fmla="*/ 4377248 h 4951576"/>
                  <a:gd name="connsiteX341" fmla="*/ 1038817 w 4805942"/>
                  <a:gd name="connsiteY341" fmla="*/ 4385003 h 4951576"/>
                  <a:gd name="connsiteX342" fmla="*/ 1038143 w 4805942"/>
                  <a:gd name="connsiteY342" fmla="*/ 4385003 h 4951576"/>
                  <a:gd name="connsiteX343" fmla="*/ 1030934 w 4805942"/>
                  <a:gd name="connsiteY343" fmla="*/ 4378741 h 4951576"/>
                  <a:gd name="connsiteX344" fmla="*/ 3343667 w 4805942"/>
                  <a:gd name="connsiteY344" fmla="*/ 4332266 h 4951576"/>
                  <a:gd name="connsiteX345" fmla="*/ 3340900 w 4805942"/>
                  <a:gd name="connsiteY345" fmla="*/ 4322635 h 4951576"/>
                  <a:gd name="connsiteX346" fmla="*/ 3340900 w 4805942"/>
                  <a:gd name="connsiteY346" fmla="*/ 4322635 h 4951576"/>
                  <a:gd name="connsiteX347" fmla="*/ 3350548 w 4805942"/>
                  <a:gd name="connsiteY347" fmla="*/ 4319941 h 4951576"/>
                  <a:gd name="connsiteX348" fmla="*/ 3350548 w 4805942"/>
                  <a:gd name="connsiteY348" fmla="*/ 4319941 h 4951576"/>
                  <a:gd name="connsiteX349" fmla="*/ 3353352 w 4805942"/>
                  <a:gd name="connsiteY349" fmla="*/ 4329444 h 4951576"/>
                  <a:gd name="connsiteX350" fmla="*/ 3353315 w 4805942"/>
                  <a:gd name="connsiteY350" fmla="*/ 4329517 h 4951576"/>
                  <a:gd name="connsiteX351" fmla="*/ 3353315 w 4805942"/>
                  <a:gd name="connsiteY351" fmla="*/ 4329517 h 4951576"/>
                  <a:gd name="connsiteX352" fmla="*/ 3347108 w 4805942"/>
                  <a:gd name="connsiteY352" fmla="*/ 4333158 h 4951576"/>
                  <a:gd name="connsiteX353" fmla="*/ 3347108 w 4805942"/>
                  <a:gd name="connsiteY353" fmla="*/ 4333158 h 4951576"/>
                  <a:gd name="connsiteX354" fmla="*/ 3343539 w 4805942"/>
                  <a:gd name="connsiteY354" fmla="*/ 4332284 h 4951576"/>
                  <a:gd name="connsiteX355" fmla="*/ 1038362 w 4805942"/>
                  <a:gd name="connsiteY355" fmla="*/ 4281639 h 4951576"/>
                  <a:gd name="connsiteX356" fmla="*/ 1031481 w 4805942"/>
                  <a:gd name="connsiteY356" fmla="*/ 4274431 h 4951576"/>
                  <a:gd name="connsiteX357" fmla="*/ 1031481 w 4805942"/>
                  <a:gd name="connsiteY357" fmla="*/ 4274358 h 4951576"/>
                  <a:gd name="connsiteX358" fmla="*/ 1031481 w 4805942"/>
                  <a:gd name="connsiteY358" fmla="*/ 4274358 h 4951576"/>
                  <a:gd name="connsiteX359" fmla="*/ 1038762 w 4805942"/>
                  <a:gd name="connsiteY359" fmla="*/ 4267476 h 4951576"/>
                  <a:gd name="connsiteX360" fmla="*/ 1038762 w 4805942"/>
                  <a:gd name="connsiteY360" fmla="*/ 4267476 h 4951576"/>
                  <a:gd name="connsiteX361" fmla="*/ 1045571 w 4805942"/>
                  <a:gd name="connsiteY361" fmla="*/ 4274685 h 4951576"/>
                  <a:gd name="connsiteX362" fmla="*/ 1045571 w 4805942"/>
                  <a:gd name="connsiteY362" fmla="*/ 4274758 h 4951576"/>
                  <a:gd name="connsiteX363" fmla="*/ 1045571 w 4805942"/>
                  <a:gd name="connsiteY363" fmla="*/ 4274758 h 4951576"/>
                  <a:gd name="connsiteX364" fmla="*/ 1038507 w 4805942"/>
                  <a:gd name="connsiteY364" fmla="*/ 4281567 h 4951576"/>
                  <a:gd name="connsiteX365" fmla="*/ 1038325 w 4805942"/>
                  <a:gd name="connsiteY365" fmla="*/ 4281567 h 4951576"/>
                  <a:gd name="connsiteX366" fmla="*/ 3402649 w 4805942"/>
                  <a:gd name="connsiteY366" fmla="*/ 4247779 h 4951576"/>
                  <a:gd name="connsiteX367" fmla="*/ 3402303 w 4805942"/>
                  <a:gd name="connsiteY367" fmla="*/ 4237785 h 4951576"/>
                  <a:gd name="connsiteX368" fmla="*/ 3402303 w 4805942"/>
                  <a:gd name="connsiteY368" fmla="*/ 4237785 h 4951576"/>
                  <a:gd name="connsiteX369" fmla="*/ 3412170 w 4805942"/>
                  <a:gd name="connsiteY369" fmla="*/ 4237330 h 4951576"/>
                  <a:gd name="connsiteX370" fmla="*/ 3412297 w 4805942"/>
                  <a:gd name="connsiteY370" fmla="*/ 4237439 h 4951576"/>
                  <a:gd name="connsiteX371" fmla="*/ 3412297 w 4805942"/>
                  <a:gd name="connsiteY371" fmla="*/ 4237439 h 4951576"/>
                  <a:gd name="connsiteX372" fmla="*/ 3412680 w 4805942"/>
                  <a:gd name="connsiteY372" fmla="*/ 4247397 h 4951576"/>
                  <a:gd name="connsiteX373" fmla="*/ 3412643 w 4805942"/>
                  <a:gd name="connsiteY373" fmla="*/ 4247433 h 4951576"/>
                  <a:gd name="connsiteX374" fmla="*/ 3412643 w 4805942"/>
                  <a:gd name="connsiteY374" fmla="*/ 4247433 h 4951576"/>
                  <a:gd name="connsiteX375" fmla="*/ 3407473 w 4805942"/>
                  <a:gd name="connsiteY375" fmla="*/ 4249673 h 4951576"/>
                  <a:gd name="connsiteX376" fmla="*/ 3407473 w 4805942"/>
                  <a:gd name="connsiteY376" fmla="*/ 4249673 h 4951576"/>
                  <a:gd name="connsiteX377" fmla="*/ 3402722 w 4805942"/>
                  <a:gd name="connsiteY377" fmla="*/ 4247852 h 4951576"/>
                  <a:gd name="connsiteX378" fmla="*/ 3480199 w 4805942"/>
                  <a:gd name="connsiteY378" fmla="*/ 4179713 h 4951576"/>
                  <a:gd name="connsiteX379" fmla="*/ 3482184 w 4805942"/>
                  <a:gd name="connsiteY379" fmla="*/ 4169883 h 4951576"/>
                  <a:gd name="connsiteX380" fmla="*/ 3482184 w 4805942"/>
                  <a:gd name="connsiteY380" fmla="*/ 4169883 h 4951576"/>
                  <a:gd name="connsiteX381" fmla="*/ 3491996 w 4805942"/>
                  <a:gd name="connsiteY381" fmla="*/ 4171885 h 4951576"/>
                  <a:gd name="connsiteX382" fmla="*/ 3491996 w 4805942"/>
                  <a:gd name="connsiteY382" fmla="*/ 4171885 h 4951576"/>
                  <a:gd name="connsiteX383" fmla="*/ 3490030 w 4805942"/>
                  <a:gd name="connsiteY383" fmla="*/ 4181679 h 4951576"/>
                  <a:gd name="connsiteX384" fmla="*/ 3490011 w 4805942"/>
                  <a:gd name="connsiteY384" fmla="*/ 4181697 h 4951576"/>
                  <a:gd name="connsiteX385" fmla="*/ 3490011 w 4805942"/>
                  <a:gd name="connsiteY385" fmla="*/ 4181697 h 4951576"/>
                  <a:gd name="connsiteX386" fmla="*/ 3486134 w 4805942"/>
                  <a:gd name="connsiteY386" fmla="*/ 4182808 h 4951576"/>
                  <a:gd name="connsiteX387" fmla="*/ 3486134 w 4805942"/>
                  <a:gd name="connsiteY387" fmla="*/ 4182808 h 4951576"/>
                  <a:gd name="connsiteX388" fmla="*/ 3480272 w 4805942"/>
                  <a:gd name="connsiteY388" fmla="*/ 4179786 h 4951576"/>
                  <a:gd name="connsiteX389" fmla="*/ 1022943 w 4805942"/>
                  <a:gd name="connsiteY389" fmla="*/ 4173505 h 4951576"/>
                  <a:gd name="connsiteX390" fmla="*/ 1028258 w 4805942"/>
                  <a:gd name="connsiteY390" fmla="*/ 4165113 h 4951576"/>
                  <a:gd name="connsiteX391" fmla="*/ 1028404 w 4805942"/>
                  <a:gd name="connsiteY391" fmla="*/ 4165077 h 4951576"/>
                  <a:gd name="connsiteX392" fmla="*/ 1028404 w 4805942"/>
                  <a:gd name="connsiteY392" fmla="*/ 4165077 h 4951576"/>
                  <a:gd name="connsiteX393" fmla="*/ 1036851 w 4805942"/>
                  <a:gd name="connsiteY393" fmla="*/ 4170411 h 4951576"/>
                  <a:gd name="connsiteX394" fmla="*/ 1036851 w 4805942"/>
                  <a:gd name="connsiteY394" fmla="*/ 4170411 h 4951576"/>
                  <a:gd name="connsiteX395" fmla="*/ 1031390 w 4805942"/>
                  <a:gd name="connsiteY395" fmla="*/ 4178858 h 4951576"/>
                  <a:gd name="connsiteX396" fmla="*/ 1031390 w 4805942"/>
                  <a:gd name="connsiteY396" fmla="*/ 4178858 h 4951576"/>
                  <a:gd name="connsiteX397" fmla="*/ 1029824 w 4805942"/>
                  <a:gd name="connsiteY397" fmla="*/ 4179022 h 4951576"/>
                  <a:gd name="connsiteX398" fmla="*/ 1029824 w 4805942"/>
                  <a:gd name="connsiteY398" fmla="*/ 4179022 h 4951576"/>
                  <a:gd name="connsiteX399" fmla="*/ 1023016 w 4805942"/>
                  <a:gd name="connsiteY399" fmla="*/ 4173578 h 4951576"/>
                  <a:gd name="connsiteX400" fmla="*/ 3571549 w 4805942"/>
                  <a:gd name="connsiteY400" fmla="*/ 4131818 h 4951576"/>
                  <a:gd name="connsiteX401" fmla="*/ 3575772 w 4805942"/>
                  <a:gd name="connsiteY401" fmla="*/ 4122716 h 4951576"/>
                  <a:gd name="connsiteX402" fmla="*/ 3575772 w 4805942"/>
                  <a:gd name="connsiteY402" fmla="*/ 4122716 h 4951576"/>
                  <a:gd name="connsiteX403" fmla="*/ 3584856 w 4805942"/>
                  <a:gd name="connsiteY403" fmla="*/ 4126994 h 4951576"/>
                  <a:gd name="connsiteX404" fmla="*/ 3584874 w 4805942"/>
                  <a:gd name="connsiteY404" fmla="*/ 4127030 h 4951576"/>
                  <a:gd name="connsiteX405" fmla="*/ 3584874 w 4805942"/>
                  <a:gd name="connsiteY405" fmla="*/ 4127030 h 4951576"/>
                  <a:gd name="connsiteX406" fmla="*/ 3580669 w 4805942"/>
                  <a:gd name="connsiteY406" fmla="*/ 4136132 h 4951576"/>
                  <a:gd name="connsiteX407" fmla="*/ 3580669 w 4805942"/>
                  <a:gd name="connsiteY407" fmla="*/ 4136132 h 4951576"/>
                  <a:gd name="connsiteX408" fmla="*/ 3578248 w 4805942"/>
                  <a:gd name="connsiteY408" fmla="*/ 4136551 h 4951576"/>
                  <a:gd name="connsiteX409" fmla="*/ 3578248 w 4805942"/>
                  <a:gd name="connsiteY409" fmla="*/ 4136551 h 4951576"/>
                  <a:gd name="connsiteX410" fmla="*/ 3571676 w 4805942"/>
                  <a:gd name="connsiteY410" fmla="*/ 4131890 h 4951576"/>
                  <a:gd name="connsiteX411" fmla="*/ 3979599 w 4805942"/>
                  <a:gd name="connsiteY411" fmla="*/ 4128177 h 4951576"/>
                  <a:gd name="connsiteX412" fmla="*/ 3985806 w 4805942"/>
                  <a:gd name="connsiteY412" fmla="*/ 4120331 h 4951576"/>
                  <a:gd name="connsiteX413" fmla="*/ 3985806 w 4805942"/>
                  <a:gd name="connsiteY413" fmla="*/ 4120331 h 4951576"/>
                  <a:gd name="connsiteX414" fmla="*/ 3993653 w 4805942"/>
                  <a:gd name="connsiteY414" fmla="*/ 4126538 h 4951576"/>
                  <a:gd name="connsiteX415" fmla="*/ 3993653 w 4805942"/>
                  <a:gd name="connsiteY415" fmla="*/ 4126538 h 4951576"/>
                  <a:gd name="connsiteX416" fmla="*/ 3987445 w 4805942"/>
                  <a:gd name="connsiteY416" fmla="*/ 4134384 h 4951576"/>
                  <a:gd name="connsiteX417" fmla="*/ 3987445 w 4805942"/>
                  <a:gd name="connsiteY417" fmla="*/ 4134384 h 4951576"/>
                  <a:gd name="connsiteX418" fmla="*/ 3986589 w 4805942"/>
                  <a:gd name="connsiteY418" fmla="*/ 4134384 h 4951576"/>
                  <a:gd name="connsiteX419" fmla="*/ 3986589 w 4805942"/>
                  <a:gd name="connsiteY419" fmla="*/ 4134384 h 4951576"/>
                  <a:gd name="connsiteX420" fmla="*/ 3979726 w 4805942"/>
                  <a:gd name="connsiteY420" fmla="*/ 4128177 h 4951576"/>
                  <a:gd name="connsiteX421" fmla="*/ 3882169 w 4805942"/>
                  <a:gd name="connsiteY421" fmla="*/ 4133875 h 4951576"/>
                  <a:gd name="connsiteX422" fmla="*/ 3876471 w 4805942"/>
                  <a:gd name="connsiteY422" fmla="*/ 4125592 h 4951576"/>
                  <a:gd name="connsiteX423" fmla="*/ 3876471 w 4805942"/>
                  <a:gd name="connsiteY423" fmla="*/ 4125592 h 4951576"/>
                  <a:gd name="connsiteX424" fmla="*/ 3884754 w 4805942"/>
                  <a:gd name="connsiteY424" fmla="*/ 4119912 h 4951576"/>
                  <a:gd name="connsiteX425" fmla="*/ 3884754 w 4805942"/>
                  <a:gd name="connsiteY425" fmla="*/ 4119912 h 4951576"/>
                  <a:gd name="connsiteX426" fmla="*/ 3890452 w 4805942"/>
                  <a:gd name="connsiteY426" fmla="*/ 4128122 h 4951576"/>
                  <a:gd name="connsiteX427" fmla="*/ 3890434 w 4805942"/>
                  <a:gd name="connsiteY427" fmla="*/ 4128177 h 4951576"/>
                  <a:gd name="connsiteX428" fmla="*/ 3890434 w 4805942"/>
                  <a:gd name="connsiteY428" fmla="*/ 4128177 h 4951576"/>
                  <a:gd name="connsiteX429" fmla="*/ 3883443 w 4805942"/>
                  <a:gd name="connsiteY429" fmla="*/ 4133947 h 4951576"/>
                  <a:gd name="connsiteX430" fmla="*/ 3883443 w 4805942"/>
                  <a:gd name="connsiteY430" fmla="*/ 4133947 h 4951576"/>
                  <a:gd name="connsiteX431" fmla="*/ 3882297 w 4805942"/>
                  <a:gd name="connsiteY431" fmla="*/ 4133875 h 4951576"/>
                  <a:gd name="connsiteX432" fmla="*/ 3780498 w 4805942"/>
                  <a:gd name="connsiteY432" fmla="*/ 4115088 h 4951576"/>
                  <a:gd name="connsiteX433" fmla="*/ 3774818 w 4805942"/>
                  <a:gd name="connsiteY433" fmla="*/ 4106896 h 4951576"/>
                  <a:gd name="connsiteX434" fmla="*/ 3774818 w 4805942"/>
                  <a:gd name="connsiteY434" fmla="*/ 4106896 h 4951576"/>
                  <a:gd name="connsiteX435" fmla="*/ 3774818 w 4805942"/>
                  <a:gd name="connsiteY435" fmla="*/ 4106896 h 4951576"/>
                  <a:gd name="connsiteX436" fmla="*/ 3782883 w 4805942"/>
                  <a:gd name="connsiteY436" fmla="*/ 4101180 h 4951576"/>
                  <a:gd name="connsiteX437" fmla="*/ 3783083 w 4805942"/>
                  <a:gd name="connsiteY437" fmla="*/ 4101216 h 4951576"/>
                  <a:gd name="connsiteX438" fmla="*/ 3783083 w 4805942"/>
                  <a:gd name="connsiteY438" fmla="*/ 4101216 h 4951576"/>
                  <a:gd name="connsiteX439" fmla="*/ 3788763 w 4805942"/>
                  <a:gd name="connsiteY439" fmla="*/ 4109408 h 4951576"/>
                  <a:gd name="connsiteX440" fmla="*/ 3788763 w 4805942"/>
                  <a:gd name="connsiteY440" fmla="*/ 4109408 h 4951576"/>
                  <a:gd name="connsiteX441" fmla="*/ 3781790 w 4805942"/>
                  <a:gd name="connsiteY441" fmla="*/ 4115252 h 4951576"/>
                  <a:gd name="connsiteX442" fmla="*/ 3781790 w 4805942"/>
                  <a:gd name="connsiteY442" fmla="*/ 4115252 h 4951576"/>
                  <a:gd name="connsiteX443" fmla="*/ 3780625 w 4805942"/>
                  <a:gd name="connsiteY443" fmla="*/ 4115088 h 4951576"/>
                  <a:gd name="connsiteX444" fmla="*/ 3671672 w 4805942"/>
                  <a:gd name="connsiteY444" fmla="*/ 4106987 h 4951576"/>
                  <a:gd name="connsiteX445" fmla="*/ 3677862 w 4805942"/>
                  <a:gd name="connsiteY445" fmla="*/ 4099250 h 4951576"/>
                  <a:gd name="connsiteX446" fmla="*/ 3677971 w 4805942"/>
                  <a:gd name="connsiteY446" fmla="*/ 4099232 h 4951576"/>
                  <a:gd name="connsiteX447" fmla="*/ 3677971 w 4805942"/>
                  <a:gd name="connsiteY447" fmla="*/ 4099232 h 4951576"/>
                  <a:gd name="connsiteX448" fmla="*/ 3685708 w 4805942"/>
                  <a:gd name="connsiteY448" fmla="*/ 4105476 h 4951576"/>
                  <a:gd name="connsiteX449" fmla="*/ 3685708 w 4805942"/>
                  <a:gd name="connsiteY449" fmla="*/ 4105531 h 4951576"/>
                  <a:gd name="connsiteX450" fmla="*/ 3685708 w 4805942"/>
                  <a:gd name="connsiteY450" fmla="*/ 4105531 h 4951576"/>
                  <a:gd name="connsiteX451" fmla="*/ 3679464 w 4805942"/>
                  <a:gd name="connsiteY451" fmla="*/ 4113268 h 4951576"/>
                  <a:gd name="connsiteX452" fmla="*/ 3679428 w 4805942"/>
                  <a:gd name="connsiteY452" fmla="*/ 4113268 h 4951576"/>
                  <a:gd name="connsiteX453" fmla="*/ 3679428 w 4805942"/>
                  <a:gd name="connsiteY453" fmla="*/ 4113268 h 4951576"/>
                  <a:gd name="connsiteX454" fmla="*/ 3678663 w 4805942"/>
                  <a:gd name="connsiteY454" fmla="*/ 4113268 h 4951576"/>
                  <a:gd name="connsiteX455" fmla="*/ 3678663 w 4805942"/>
                  <a:gd name="connsiteY455" fmla="*/ 4113268 h 4951576"/>
                  <a:gd name="connsiteX456" fmla="*/ 3671800 w 4805942"/>
                  <a:gd name="connsiteY456" fmla="*/ 4106987 h 4951576"/>
                  <a:gd name="connsiteX457" fmla="*/ 4080159 w 4805942"/>
                  <a:gd name="connsiteY457" fmla="*/ 4105440 h 4951576"/>
                  <a:gd name="connsiteX458" fmla="*/ 4084274 w 4805942"/>
                  <a:gd name="connsiteY458" fmla="*/ 4096337 h 4951576"/>
                  <a:gd name="connsiteX459" fmla="*/ 4084292 w 4805942"/>
                  <a:gd name="connsiteY459" fmla="*/ 4096337 h 4951576"/>
                  <a:gd name="connsiteX460" fmla="*/ 4084292 w 4805942"/>
                  <a:gd name="connsiteY460" fmla="*/ 4096337 h 4951576"/>
                  <a:gd name="connsiteX461" fmla="*/ 4093394 w 4805942"/>
                  <a:gd name="connsiteY461" fmla="*/ 4100470 h 4951576"/>
                  <a:gd name="connsiteX462" fmla="*/ 4093394 w 4805942"/>
                  <a:gd name="connsiteY462" fmla="*/ 4100470 h 4951576"/>
                  <a:gd name="connsiteX463" fmla="*/ 4089261 w 4805942"/>
                  <a:gd name="connsiteY463" fmla="*/ 4109572 h 4951576"/>
                  <a:gd name="connsiteX464" fmla="*/ 4089261 w 4805942"/>
                  <a:gd name="connsiteY464" fmla="*/ 4109572 h 4951576"/>
                  <a:gd name="connsiteX465" fmla="*/ 4086749 w 4805942"/>
                  <a:gd name="connsiteY465" fmla="*/ 4109991 h 4951576"/>
                  <a:gd name="connsiteX466" fmla="*/ 4086749 w 4805942"/>
                  <a:gd name="connsiteY466" fmla="*/ 4109991 h 4951576"/>
                  <a:gd name="connsiteX467" fmla="*/ 4080305 w 4805942"/>
                  <a:gd name="connsiteY467" fmla="*/ 4105440 h 4951576"/>
                  <a:gd name="connsiteX468" fmla="*/ 989283 w 4805942"/>
                  <a:gd name="connsiteY468" fmla="*/ 4077860 h 4951576"/>
                  <a:gd name="connsiteX469" fmla="*/ 989283 w 4805942"/>
                  <a:gd name="connsiteY469" fmla="*/ 4077860 h 4951576"/>
                  <a:gd name="connsiteX470" fmla="*/ 992414 w 4805942"/>
                  <a:gd name="connsiteY470" fmla="*/ 4068394 h 4951576"/>
                  <a:gd name="connsiteX471" fmla="*/ 992469 w 4805942"/>
                  <a:gd name="connsiteY471" fmla="*/ 4068376 h 4951576"/>
                  <a:gd name="connsiteX472" fmla="*/ 992469 w 4805942"/>
                  <a:gd name="connsiteY472" fmla="*/ 4068376 h 4951576"/>
                  <a:gd name="connsiteX473" fmla="*/ 1001917 w 4805942"/>
                  <a:gd name="connsiteY473" fmla="*/ 4071525 h 4951576"/>
                  <a:gd name="connsiteX474" fmla="*/ 1001953 w 4805942"/>
                  <a:gd name="connsiteY474" fmla="*/ 4071579 h 4951576"/>
                  <a:gd name="connsiteX475" fmla="*/ 1001953 w 4805942"/>
                  <a:gd name="connsiteY475" fmla="*/ 4071579 h 4951576"/>
                  <a:gd name="connsiteX476" fmla="*/ 998767 w 4805942"/>
                  <a:gd name="connsiteY476" fmla="*/ 4081046 h 4951576"/>
                  <a:gd name="connsiteX477" fmla="*/ 998767 w 4805942"/>
                  <a:gd name="connsiteY477" fmla="*/ 4081046 h 4951576"/>
                  <a:gd name="connsiteX478" fmla="*/ 995582 w 4805942"/>
                  <a:gd name="connsiteY478" fmla="*/ 4081737 h 4951576"/>
                  <a:gd name="connsiteX479" fmla="*/ 995582 w 4805942"/>
                  <a:gd name="connsiteY479" fmla="*/ 4081737 h 4951576"/>
                  <a:gd name="connsiteX480" fmla="*/ 989410 w 4805942"/>
                  <a:gd name="connsiteY480" fmla="*/ 4077860 h 4951576"/>
                  <a:gd name="connsiteX481" fmla="*/ 4172164 w 4805942"/>
                  <a:gd name="connsiteY481" fmla="*/ 4058727 h 4951576"/>
                  <a:gd name="connsiteX482" fmla="*/ 4173894 w 4805942"/>
                  <a:gd name="connsiteY482" fmla="*/ 4048915 h 4951576"/>
                  <a:gd name="connsiteX483" fmla="*/ 4173894 w 4805942"/>
                  <a:gd name="connsiteY483" fmla="*/ 4048915 h 4951576"/>
                  <a:gd name="connsiteX484" fmla="*/ 4173894 w 4805942"/>
                  <a:gd name="connsiteY484" fmla="*/ 4048915 h 4951576"/>
                  <a:gd name="connsiteX485" fmla="*/ 4183796 w 4805942"/>
                  <a:gd name="connsiteY485" fmla="*/ 4050645 h 4951576"/>
                  <a:gd name="connsiteX486" fmla="*/ 4183796 w 4805942"/>
                  <a:gd name="connsiteY486" fmla="*/ 4050645 h 4951576"/>
                  <a:gd name="connsiteX487" fmla="*/ 4181976 w 4805942"/>
                  <a:gd name="connsiteY487" fmla="*/ 4060548 h 4951576"/>
                  <a:gd name="connsiteX488" fmla="*/ 4181976 w 4805942"/>
                  <a:gd name="connsiteY488" fmla="*/ 4060548 h 4951576"/>
                  <a:gd name="connsiteX489" fmla="*/ 4181976 w 4805942"/>
                  <a:gd name="connsiteY489" fmla="*/ 4060548 h 4951576"/>
                  <a:gd name="connsiteX490" fmla="*/ 4181976 w 4805942"/>
                  <a:gd name="connsiteY490" fmla="*/ 4060548 h 4951576"/>
                  <a:gd name="connsiteX491" fmla="*/ 4177935 w 4805942"/>
                  <a:gd name="connsiteY491" fmla="*/ 4061840 h 4951576"/>
                  <a:gd name="connsiteX492" fmla="*/ 4177935 w 4805942"/>
                  <a:gd name="connsiteY492" fmla="*/ 4061840 h 4951576"/>
                  <a:gd name="connsiteX493" fmla="*/ 4172291 w 4805942"/>
                  <a:gd name="connsiteY493" fmla="*/ 4058727 h 4951576"/>
                  <a:gd name="connsiteX494" fmla="*/ 933887 w 4805942"/>
                  <a:gd name="connsiteY494" fmla="*/ 3992828 h 4951576"/>
                  <a:gd name="connsiteX495" fmla="*/ 933887 w 4805942"/>
                  <a:gd name="connsiteY495" fmla="*/ 3992828 h 4951576"/>
                  <a:gd name="connsiteX496" fmla="*/ 934743 w 4805942"/>
                  <a:gd name="connsiteY496" fmla="*/ 3982833 h 4951576"/>
                  <a:gd name="connsiteX497" fmla="*/ 934743 w 4805942"/>
                  <a:gd name="connsiteY497" fmla="*/ 3982833 h 4951576"/>
                  <a:gd name="connsiteX498" fmla="*/ 944737 w 4805942"/>
                  <a:gd name="connsiteY498" fmla="*/ 3983689 h 4951576"/>
                  <a:gd name="connsiteX499" fmla="*/ 944737 w 4805942"/>
                  <a:gd name="connsiteY499" fmla="*/ 3983689 h 4951576"/>
                  <a:gd name="connsiteX500" fmla="*/ 943881 w 4805942"/>
                  <a:gd name="connsiteY500" fmla="*/ 3993683 h 4951576"/>
                  <a:gd name="connsiteX501" fmla="*/ 943881 w 4805942"/>
                  <a:gd name="connsiteY501" fmla="*/ 3993683 h 4951576"/>
                  <a:gd name="connsiteX502" fmla="*/ 939312 w 4805942"/>
                  <a:gd name="connsiteY502" fmla="*/ 3995322 h 4951576"/>
                  <a:gd name="connsiteX503" fmla="*/ 939312 w 4805942"/>
                  <a:gd name="connsiteY503" fmla="*/ 3995322 h 4951576"/>
                  <a:gd name="connsiteX504" fmla="*/ 934015 w 4805942"/>
                  <a:gd name="connsiteY504" fmla="*/ 3992828 h 4951576"/>
                  <a:gd name="connsiteX505" fmla="*/ 4250315 w 4805942"/>
                  <a:gd name="connsiteY505" fmla="*/ 3991444 h 4951576"/>
                  <a:gd name="connsiteX506" fmla="*/ 4249714 w 4805942"/>
                  <a:gd name="connsiteY506" fmla="*/ 3981450 h 4951576"/>
                  <a:gd name="connsiteX507" fmla="*/ 4249714 w 4805942"/>
                  <a:gd name="connsiteY507" fmla="*/ 3981450 h 4951576"/>
                  <a:gd name="connsiteX508" fmla="*/ 4259709 w 4805942"/>
                  <a:gd name="connsiteY508" fmla="*/ 3980849 h 4951576"/>
                  <a:gd name="connsiteX509" fmla="*/ 4259709 w 4805942"/>
                  <a:gd name="connsiteY509" fmla="*/ 3980849 h 4951576"/>
                  <a:gd name="connsiteX510" fmla="*/ 4260309 w 4805942"/>
                  <a:gd name="connsiteY510" fmla="*/ 3990843 h 4951576"/>
                  <a:gd name="connsiteX511" fmla="*/ 4260309 w 4805942"/>
                  <a:gd name="connsiteY511" fmla="*/ 3990843 h 4951576"/>
                  <a:gd name="connsiteX512" fmla="*/ 4254975 w 4805942"/>
                  <a:gd name="connsiteY512" fmla="*/ 3993246 h 4951576"/>
                  <a:gd name="connsiteX513" fmla="*/ 4254975 w 4805942"/>
                  <a:gd name="connsiteY513" fmla="*/ 3993246 h 4951576"/>
                  <a:gd name="connsiteX514" fmla="*/ 4250443 w 4805942"/>
                  <a:gd name="connsiteY514" fmla="*/ 3991444 h 4951576"/>
                  <a:gd name="connsiteX515" fmla="*/ 860178 w 4805942"/>
                  <a:gd name="connsiteY515" fmla="*/ 3923123 h 4951576"/>
                  <a:gd name="connsiteX516" fmla="*/ 858703 w 4805942"/>
                  <a:gd name="connsiteY516" fmla="*/ 3913220 h 4951576"/>
                  <a:gd name="connsiteX517" fmla="*/ 858703 w 4805942"/>
                  <a:gd name="connsiteY517" fmla="*/ 3913220 h 4951576"/>
                  <a:gd name="connsiteX518" fmla="*/ 868625 w 4805942"/>
                  <a:gd name="connsiteY518" fmla="*/ 3911746 h 4951576"/>
                  <a:gd name="connsiteX519" fmla="*/ 868625 w 4805942"/>
                  <a:gd name="connsiteY519" fmla="*/ 3911746 h 4951576"/>
                  <a:gd name="connsiteX520" fmla="*/ 870114 w 4805942"/>
                  <a:gd name="connsiteY520" fmla="*/ 3921630 h 4951576"/>
                  <a:gd name="connsiteX521" fmla="*/ 870081 w 4805942"/>
                  <a:gd name="connsiteY521" fmla="*/ 3921667 h 4951576"/>
                  <a:gd name="connsiteX522" fmla="*/ 870081 w 4805942"/>
                  <a:gd name="connsiteY522" fmla="*/ 3921667 h 4951576"/>
                  <a:gd name="connsiteX523" fmla="*/ 864401 w 4805942"/>
                  <a:gd name="connsiteY523" fmla="*/ 3924507 h 4951576"/>
                  <a:gd name="connsiteX524" fmla="*/ 864401 w 4805942"/>
                  <a:gd name="connsiteY524" fmla="*/ 3924507 h 4951576"/>
                  <a:gd name="connsiteX525" fmla="*/ 860178 w 4805942"/>
                  <a:gd name="connsiteY525" fmla="*/ 3923123 h 4951576"/>
                  <a:gd name="connsiteX526" fmla="*/ 4310754 w 4805942"/>
                  <a:gd name="connsiteY526" fmla="*/ 3907704 h 4951576"/>
                  <a:gd name="connsiteX527" fmla="*/ 4307859 w 4805942"/>
                  <a:gd name="connsiteY527" fmla="*/ 3898220 h 4951576"/>
                  <a:gd name="connsiteX528" fmla="*/ 4307914 w 4805942"/>
                  <a:gd name="connsiteY528" fmla="*/ 3898129 h 4951576"/>
                  <a:gd name="connsiteX529" fmla="*/ 4307914 w 4805942"/>
                  <a:gd name="connsiteY529" fmla="*/ 3898129 h 4951576"/>
                  <a:gd name="connsiteX530" fmla="*/ 4317362 w 4805942"/>
                  <a:gd name="connsiteY530" fmla="*/ 3895234 h 4951576"/>
                  <a:gd name="connsiteX531" fmla="*/ 4317471 w 4805942"/>
                  <a:gd name="connsiteY531" fmla="*/ 3895289 h 4951576"/>
                  <a:gd name="connsiteX532" fmla="*/ 4317471 w 4805942"/>
                  <a:gd name="connsiteY532" fmla="*/ 3895289 h 4951576"/>
                  <a:gd name="connsiteX533" fmla="*/ 4320384 w 4805942"/>
                  <a:gd name="connsiteY533" fmla="*/ 3904755 h 4951576"/>
                  <a:gd name="connsiteX534" fmla="*/ 4320329 w 4805942"/>
                  <a:gd name="connsiteY534" fmla="*/ 3904864 h 4951576"/>
                  <a:gd name="connsiteX535" fmla="*/ 4320329 w 4805942"/>
                  <a:gd name="connsiteY535" fmla="*/ 3904864 h 4951576"/>
                  <a:gd name="connsiteX536" fmla="*/ 4314122 w 4805942"/>
                  <a:gd name="connsiteY536" fmla="*/ 3908505 h 4951576"/>
                  <a:gd name="connsiteX537" fmla="*/ 4314122 w 4805942"/>
                  <a:gd name="connsiteY537" fmla="*/ 3908505 h 4951576"/>
                  <a:gd name="connsiteX538" fmla="*/ 4310754 w 4805942"/>
                  <a:gd name="connsiteY538" fmla="*/ 3907704 h 4951576"/>
                  <a:gd name="connsiteX539" fmla="*/ 772123 w 4805942"/>
                  <a:gd name="connsiteY539" fmla="*/ 3872807 h 4951576"/>
                  <a:gd name="connsiteX540" fmla="*/ 772123 w 4805942"/>
                  <a:gd name="connsiteY540" fmla="*/ 3872807 h 4951576"/>
                  <a:gd name="connsiteX541" fmla="*/ 772123 w 4805942"/>
                  <a:gd name="connsiteY541" fmla="*/ 3872807 h 4951576"/>
                  <a:gd name="connsiteX542" fmla="*/ 768413 w 4805942"/>
                  <a:gd name="connsiteY542" fmla="*/ 3863759 h 4951576"/>
                  <a:gd name="connsiteX543" fmla="*/ 768483 w 4805942"/>
                  <a:gd name="connsiteY543" fmla="*/ 3863595 h 4951576"/>
                  <a:gd name="connsiteX544" fmla="*/ 768483 w 4805942"/>
                  <a:gd name="connsiteY544" fmla="*/ 3863595 h 4951576"/>
                  <a:gd name="connsiteX545" fmla="*/ 777712 w 4805942"/>
                  <a:gd name="connsiteY545" fmla="*/ 3859790 h 4951576"/>
                  <a:gd name="connsiteX546" fmla="*/ 777712 w 4805942"/>
                  <a:gd name="connsiteY546" fmla="*/ 3859790 h 4951576"/>
                  <a:gd name="connsiteX547" fmla="*/ 781499 w 4805942"/>
                  <a:gd name="connsiteY547" fmla="*/ 3869111 h 4951576"/>
                  <a:gd name="connsiteX548" fmla="*/ 781499 w 4805942"/>
                  <a:gd name="connsiteY548" fmla="*/ 3869111 h 4951576"/>
                  <a:gd name="connsiteX549" fmla="*/ 774945 w 4805942"/>
                  <a:gd name="connsiteY549" fmla="*/ 3873407 h 4951576"/>
                  <a:gd name="connsiteX550" fmla="*/ 774945 w 4805942"/>
                  <a:gd name="connsiteY550" fmla="*/ 3873407 h 4951576"/>
                  <a:gd name="connsiteX551" fmla="*/ 772123 w 4805942"/>
                  <a:gd name="connsiteY551" fmla="*/ 3872807 h 4951576"/>
                  <a:gd name="connsiteX552" fmla="*/ 674676 w 4805942"/>
                  <a:gd name="connsiteY552" fmla="*/ 3844735 h 4951576"/>
                  <a:gd name="connsiteX553" fmla="*/ 668814 w 4805942"/>
                  <a:gd name="connsiteY553" fmla="*/ 3836544 h 4951576"/>
                  <a:gd name="connsiteX554" fmla="*/ 668814 w 4805942"/>
                  <a:gd name="connsiteY554" fmla="*/ 3836544 h 4951576"/>
                  <a:gd name="connsiteX555" fmla="*/ 676831 w 4805942"/>
                  <a:gd name="connsiteY555" fmla="*/ 3830754 h 4951576"/>
                  <a:gd name="connsiteX556" fmla="*/ 676915 w 4805942"/>
                  <a:gd name="connsiteY556" fmla="*/ 3830773 h 4951576"/>
                  <a:gd name="connsiteX557" fmla="*/ 676915 w 4805942"/>
                  <a:gd name="connsiteY557" fmla="*/ 3830773 h 4951576"/>
                  <a:gd name="connsiteX558" fmla="*/ 682784 w 4805942"/>
                  <a:gd name="connsiteY558" fmla="*/ 3838819 h 4951576"/>
                  <a:gd name="connsiteX559" fmla="*/ 682777 w 4805942"/>
                  <a:gd name="connsiteY559" fmla="*/ 3838874 h 4951576"/>
                  <a:gd name="connsiteX560" fmla="*/ 682777 w 4805942"/>
                  <a:gd name="connsiteY560" fmla="*/ 3838874 h 4951576"/>
                  <a:gd name="connsiteX561" fmla="*/ 675786 w 4805942"/>
                  <a:gd name="connsiteY561" fmla="*/ 3844827 h 4951576"/>
                  <a:gd name="connsiteX562" fmla="*/ 675786 w 4805942"/>
                  <a:gd name="connsiteY562" fmla="*/ 3844827 h 4951576"/>
                  <a:gd name="connsiteX563" fmla="*/ 674676 w 4805942"/>
                  <a:gd name="connsiteY563" fmla="*/ 3844735 h 4951576"/>
                  <a:gd name="connsiteX564" fmla="*/ 572732 w 4805942"/>
                  <a:gd name="connsiteY564" fmla="*/ 3839037 h 4951576"/>
                  <a:gd name="connsiteX565" fmla="*/ 565668 w 4805942"/>
                  <a:gd name="connsiteY565" fmla="*/ 3831901 h 4951576"/>
                  <a:gd name="connsiteX566" fmla="*/ 565668 w 4805942"/>
                  <a:gd name="connsiteY566" fmla="*/ 3831901 h 4951576"/>
                  <a:gd name="connsiteX567" fmla="*/ 572822 w 4805942"/>
                  <a:gd name="connsiteY567" fmla="*/ 3824838 h 4951576"/>
                  <a:gd name="connsiteX568" fmla="*/ 572822 w 4805942"/>
                  <a:gd name="connsiteY568" fmla="*/ 3824838 h 4951576"/>
                  <a:gd name="connsiteX569" fmla="*/ 579886 w 4805942"/>
                  <a:gd name="connsiteY569" fmla="*/ 3831992 h 4951576"/>
                  <a:gd name="connsiteX570" fmla="*/ 579886 w 4805942"/>
                  <a:gd name="connsiteY570" fmla="*/ 3831992 h 4951576"/>
                  <a:gd name="connsiteX571" fmla="*/ 572732 w 4805942"/>
                  <a:gd name="connsiteY571" fmla="*/ 3839037 h 4951576"/>
                  <a:gd name="connsiteX572" fmla="*/ 469349 w 4805942"/>
                  <a:gd name="connsiteY572" fmla="*/ 3838455 h 4951576"/>
                  <a:gd name="connsiteX573" fmla="*/ 462286 w 4805942"/>
                  <a:gd name="connsiteY573" fmla="*/ 3831428 h 4951576"/>
                  <a:gd name="connsiteX574" fmla="*/ 462286 w 4805942"/>
                  <a:gd name="connsiteY574" fmla="*/ 3831374 h 4951576"/>
                  <a:gd name="connsiteX575" fmla="*/ 462286 w 4805942"/>
                  <a:gd name="connsiteY575" fmla="*/ 3831374 h 4951576"/>
                  <a:gd name="connsiteX576" fmla="*/ 469349 w 4805942"/>
                  <a:gd name="connsiteY576" fmla="*/ 3824310 h 4951576"/>
                  <a:gd name="connsiteX577" fmla="*/ 469422 w 4805942"/>
                  <a:gd name="connsiteY577" fmla="*/ 3824310 h 4951576"/>
                  <a:gd name="connsiteX578" fmla="*/ 469422 w 4805942"/>
                  <a:gd name="connsiteY578" fmla="*/ 3824310 h 4951576"/>
                  <a:gd name="connsiteX579" fmla="*/ 476412 w 4805942"/>
                  <a:gd name="connsiteY579" fmla="*/ 3831410 h 4951576"/>
                  <a:gd name="connsiteX580" fmla="*/ 476412 w 4805942"/>
                  <a:gd name="connsiteY580" fmla="*/ 3831464 h 4951576"/>
                  <a:gd name="connsiteX581" fmla="*/ 476412 w 4805942"/>
                  <a:gd name="connsiteY581" fmla="*/ 3831464 h 4951576"/>
                  <a:gd name="connsiteX582" fmla="*/ 469349 w 4805942"/>
                  <a:gd name="connsiteY582" fmla="*/ 3838455 h 4951576"/>
                  <a:gd name="connsiteX583" fmla="*/ 469349 w 4805942"/>
                  <a:gd name="connsiteY583" fmla="*/ 3838455 h 4951576"/>
                  <a:gd name="connsiteX584" fmla="*/ 365184 w 4805942"/>
                  <a:gd name="connsiteY584" fmla="*/ 3828188 h 4951576"/>
                  <a:gd name="connsiteX585" fmla="*/ 359723 w 4805942"/>
                  <a:gd name="connsiteY585" fmla="*/ 3819759 h 4951576"/>
                  <a:gd name="connsiteX586" fmla="*/ 359723 w 4805942"/>
                  <a:gd name="connsiteY586" fmla="*/ 3819759 h 4951576"/>
                  <a:gd name="connsiteX587" fmla="*/ 368151 w 4805942"/>
                  <a:gd name="connsiteY587" fmla="*/ 3814298 h 4951576"/>
                  <a:gd name="connsiteX588" fmla="*/ 368151 w 4805942"/>
                  <a:gd name="connsiteY588" fmla="*/ 3814298 h 4951576"/>
                  <a:gd name="connsiteX589" fmla="*/ 373625 w 4805942"/>
                  <a:gd name="connsiteY589" fmla="*/ 3822690 h 4951576"/>
                  <a:gd name="connsiteX590" fmla="*/ 373613 w 4805942"/>
                  <a:gd name="connsiteY590" fmla="*/ 3822745 h 4951576"/>
                  <a:gd name="connsiteX591" fmla="*/ 373613 w 4805942"/>
                  <a:gd name="connsiteY591" fmla="*/ 3822745 h 4951576"/>
                  <a:gd name="connsiteX592" fmla="*/ 366731 w 4805942"/>
                  <a:gd name="connsiteY592" fmla="*/ 3828206 h 4951576"/>
                  <a:gd name="connsiteX593" fmla="*/ 366731 w 4805942"/>
                  <a:gd name="connsiteY593" fmla="*/ 3828206 h 4951576"/>
                  <a:gd name="connsiteX594" fmla="*/ 365111 w 4805942"/>
                  <a:gd name="connsiteY594" fmla="*/ 3828169 h 4951576"/>
                  <a:gd name="connsiteX595" fmla="*/ 4349948 w 4805942"/>
                  <a:gd name="connsiteY595" fmla="*/ 3812259 h 4951576"/>
                  <a:gd name="connsiteX596" fmla="*/ 4344850 w 4805942"/>
                  <a:gd name="connsiteY596" fmla="*/ 3803739 h 4951576"/>
                  <a:gd name="connsiteX597" fmla="*/ 4344869 w 4805942"/>
                  <a:gd name="connsiteY597" fmla="*/ 3803630 h 4951576"/>
                  <a:gd name="connsiteX598" fmla="*/ 4344869 w 4805942"/>
                  <a:gd name="connsiteY598" fmla="*/ 3803630 h 4951576"/>
                  <a:gd name="connsiteX599" fmla="*/ 4353461 w 4805942"/>
                  <a:gd name="connsiteY599" fmla="*/ 3798551 h 4951576"/>
                  <a:gd name="connsiteX600" fmla="*/ 4353479 w 4805942"/>
                  <a:gd name="connsiteY600" fmla="*/ 3798551 h 4951576"/>
                  <a:gd name="connsiteX601" fmla="*/ 4353479 w 4805942"/>
                  <a:gd name="connsiteY601" fmla="*/ 3798551 h 4951576"/>
                  <a:gd name="connsiteX602" fmla="*/ 4358558 w 4805942"/>
                  <a:gd name="connsiteY602" fmla="*/ 3807162 h 4951576"/>
                  <a:gd name="connsiteX603" fmla="*/ 4358558 w 4805942"/>
                  <a:gd name="connsiteY603" fmla="*/ 3807162 h 4951576"/>
                  <a:gd name="connsiteX604" fmla="*/ 4351677 w 4805942"/>
                  <a:gd name="connsiteY604" fmla="*/ 3812514 h 4951576"/>
                  <a:gd name="connsiteX605" fmla="*/ 4351677 w 4805942"/>
                  <a:gd name="connsiteY605" fmla="*/ 3812514 h 4951576"/>
                  <a:gd name="connsiteX606" fmla="*/ 4349875 w 4805942"/>
                  <a:gd name="connsiteY606" fmla="*/ 3812241 h 4951576"/>
                  <a:gd name="connsiteX607" fmla="*/ 266171 w 4805942"/>
                  <a:gd name="connsiteY607" fmla="*/ 3793909 h 4951576"/>
                  <a:gd name="connsiteX608" fmla="*/ 262903 w 4805942"/>
                  <a:gd name="connsiteY608" fmla="*/ 3784443 h 4951576"/>
                  <a:gd name="connsiteX609" fmla="*/ 262912 w 4805942"/>
                  <a:gd name="connsiteY609" fmla="*/ 3784424 h 4951576"/>
                  <a:gd name="connsiteX610" fmla="*/ 262912 w 4805942"/>
                  <a:gd name="connsiteY610" fmla="*/ 3784424 h 4951576"/>
                  <a:gd name="connsiteX611" fmla="*/ 272309 w 4805942"/>
                  <a:gd name="connsiteY611" fmla="*/ 3781111 h 4951576"/>
                  <a:gd name="connsiteX612" fmla="*/ 272378 w 4805942"/>
                  <a:gd name="connsiteY612" fmla="*/ 3781148 h 4951576"/>
                  <a:gd name="connsiteX613" fmla="*/ 272378 w 4805942"/>
                  <a:gd name="connsiteY613" fmla="*/ 3781148 h 4951576"/>
                  <a:gd name="connsiteX614" fmla="*/ 275655 w 4805942"/>
                  <a:gd name="connsiteY614" fmla="*/ 3790632 h 4951576"/>
                  <a:gd name="connsiteX615" fmla="*/ 275655 w 4805942"/>
                  <a:gd name="connsiteY615" fmla="*/ 3790632 h 4951576"/>
                  <a:gd name="connsiteX616" fmla="*/ 269284 w 4805942"/>
                  <a:gd name="connsiteY616" fmla="*/ 3794601 h 4951576"/>
                  <a:gd name="connsiteX617" fmla="*/ 269284 w 4805942"/>
                  <a:gd name="connsiteY617" fmla="*/ 3794601 h 4951576"/>
                  <a:gd name="connsiteX618" fmla="*/ 266098 w 4805942"/>
                  <a:gd name="connsiteY618" fmla="*/ 3793891 h 4951576"/>
                  <a:gd name="connsiteX619" fmla="*/ 178207 w 4805942"/>
                  <a:gd name="connsiteY619" fmla="*/ 3736693 h 4951576"/>
                  <a:gd name="connsiteX620" fmla="*/ 177352 w 4805942"/>
                  <a:gd name="connsiteY620" fmla="*/ 3726699 h 4951576"/>
                  <a:gd name="connsiteX621" fmla="*/ 177352 w 4805942"/>
                  <a:gd name="connsiteY621" fmla="*/ 3726699 h 4951576"/>
                  <a:gd name="connsiteX622" fmla="*/ 187328 w 4805942"/>
                  <a:gd name="connsiteY622" fmla="*/ 3725825 h 4951576"/>
                  <a:gd name="connsiteX623" fmla="*/ 187346 w 4805942"/>
                  <a:gd name="connsiteY623" fmla="*/ 3725843 h 4951576"/>
                  <a:gd name="connsiteX624" fmla="*/ 187346 w 4805942"/>
                  <a:gd name="connsiteY624" fmla="*/ 3725843 h 4951576"/>
                  <a:gd name="connsiteX625" fmla="*/ 188216 w 4805942"/>
                  <a:gd name="connsiteY625" fmla="*/ 3735819 h 4951576"/>
                  <a:gd name="connsiteX626" fmla="*/ 188201 w 4805942"/>
                  <a:gd name="connsiteY626" fmla="*/ 3735837 h 4951576"/>
                  <a:gd name="connsiteX627" fmla="*/ 188201 w 4805942"/>
                  <a:gd name="connsiteY627" fmla="*/ 3735837 h 4951576"/>
                  <a:gd name="connsiteX628" fmla="*/ 182740 w 4805942"/>
                  <a:gd name="connsiteY628" fmla="*/ 3738331 h 4951576"/>
                  <a:gd name="connsiteX629" fmla="*/ 182740 w 4805942"/>
                  <a:gd name="connsiteY629" fmla="*/ 3738331 h 4951576"/>
                  <a:gd name="connsiteX630" fmla="*/ 178134 w 4805942"/>
                  <a:gd name="connsiteY630" fmla="*/ 3736674 h 4951576"/>
                  <a:gd name="connsiteX631" fmla="*/ 4357794 w 4805942"/>
                  <a:gd name="connsiteY631" fmla="*/ 3703087 h 4951576"/>
                  <a:gd name="connsiteX632" fmla="*/ 4364857 w 4805942"/>
                  <a:gd name="connsiteY632" fmla="*/ 3696024 h 4951576"/>
                  <a:gd name="connsiteX633" fmla="*/ 4364857 w 4805942"/>
                  <a:gd name="connsiteY633" fmla="*/ 3696024 h 4951576"/>
                  <a:gd name="connsiteX634" fmla="*/ 4371920 w 4805942"/>
                  <a:gd name="connsiteY634" fmla="*/ 3703179 h 4951576"/>
                  <a:gd name="connsiteX635" fmla="*/ 4371920 w 4805942"/>
                  <a:gd name="connsiteY635" fmla="*/ 3703179 h 4951576"/>
                  <a:gd name="connsiteX636" fmla="*/ 4364857 w 4805942"/>
                  <a:gd name="connsiteY636" fmla="*/ 3710151 h 4951576"/>
                  <a:gd name="connsiteX637" fmla="*/ 4364857 w 4805942"/>
                  <a:gd name="connsiteY637" fmla="*/ 3710151 h 4951576"/>
                  <a:gd name="connsiteX638" fmla="*/ 4357721 w 4805942"/>
                  <a:gd name="connsiteY638" fmla="*/ 3703233 h 4951576"/>
                  <a:gd name="connsiteX639" fmla="*/ 4357721 w 4805942"/>
                  <a:gd name="connsiteY639" fmla="*/ 3703069 h 4951576"/>
                  <a:gd name="connsiteX640" fmla="*/ 4371920 w 4805942"/>
                  <a:gd name="connsiteY640" fmla="*/ 3703179 h 4951576"/>
                  <a:gd name="connsiteX641" fmla="*/ 4371920 w 4805942"/>
                  <a:gd name="connsiteY641" fmla="*/ 3703087 h 4951576"/>
                  <a:gd name="connsiteX642" fmla="*/ 4371920 w 4805942"/>
                  <a:gd name="connsiteY642" fmla="*/ 3703087 h 4951576"/>
                  <a:gd name="connsiteX643" fmla="*/ 4371920 w 4805942"/>
                  <a:gd name="connsiteY643" fmla="*/ 3703179 h 4951576"/>
                  <a:gd name="connsiteX644" fmla="*/ 106446 w 4805942"/>
                  <a:gd name="connsiteY644" fmla="*/ 3660253 h 4951576"/>
                  <a:gd name="connsiteX645" fmla="*/ 107746 w 4805942"/>
                  <a:gd name="connsiteY645" fmla="*/ 3650477 h 4951576"/>
                  <a:gd name="connsiteX646" fmla="*/ 107920 w 4805942"/>
                  <a:gd name="connsiteY646" fmla="*/ 3650350 h 4951576"/>
                  <a:gd name="connsiteX647" fmla="*/ 107920 w 4805942"/>
                  <a:gd name="connsiteY647" fmla="*/ 3650350 h 4951576"/>
                  <a:gd name="connsiteX648" fmla="*/ 117824 w 4805942"/>
                  <a:gd name="connsiteY648" fmla="*/ 3651806 h 4951576"/>
                  <a:gd name="connsiteX649" fmla="*/ 117824 w 4805942"/>
                  <a:gd name="connsiteY649" fmla="*/ 3651806 h 4951576"/>
                  <a:gd name="connsiteX650" fmla="*/ 116336 w 4805942"/>
                  <a:gd name="connsiteY650" fmla="*/ 3661691 h 4951576"/>
                  <a:gd name="connsiteX651" fmla="*/ 116276 w 4805942"/>
                  <a:gd name="connsiteY651" fmla="*/ 3661727 h 4951576"/>
                  <a:gd name="connsiteX652" fmla="*/ 116276 w 4805942"/>
                  <a:gd name="connsiteY652" fmla="*/ 3661727 h 4951576"/>
                  <a:gd name="connsiteX653" fmla="*/ 112144 w 4805942"/>
                  <a:gd name="connsiteY653" fmla="*/ 3663093 h 4951576"/>
                  <a:gd name="connsiteX654" fmla="*/ 112144 w 4805942"/>
                  <a:gd name="connsiteY654" fmla="*/ 3663093 h 4951576"/>
                  <a:gd name="connsiteX655" fmla="*/ 106446 w 4805942"/>
                  <a:gd name="connsiteY655" fmla="*/ 3660253 h 4951576"/>
                  <a:gd name="connsiteX656" fmla="*/ 4345214 w 4805942"/>
                  <a:gd name="connsiteY656" fmla="*/ 3602618 h 4951576"/>
                  <a:gd name="connsiteX657" fmla="*/ 4350275 w 4805942"/>
                  <a:gd name="connsiteY657" fmla="*/ 3594007 h 4951576"/>
                  <a:gd name="connsiteX658" fmla="*/ 4350294 w 4805942"/>
                  <a:gd name="connsiteY658" fmla="*/ 3594007 h 4951576"/>
                  <a:gd name="connsiteX659" fmla="*/ 4350294 w 4805942"/>
                  <a:gd name="connsiteY659" fmla="*/ 3594007 h 4951576"/>
                  <a:gd name="connsiteX660" fmla="*/ 4358886 w 4805942"/>
                  <a:gd name="connsiteY660" fmla="*/ 3598904 h 4951576"/>
                  <a:gd name="connsiteX661" fmla="*/ 4358923 w 4805942"/>
                  <a:gd name="connsiteY661" fmla="*/ 3599086 h 4951576"/>
                  <a:gd name="connsiteX662" fmla="*/ 4358923 w 4805942"/>
                  <a:gd name="connsiteY662" fmla="*/ 3599086 h 4951576"/>
                  <a:gd name="connsiteX663" fmla="*/ 4353861 w 4805942"/>
                  <a:gd name="connsiteY663" fmla="*/ 3607697 h 4951576"/>
                  <a:gd name="connsiteX664" fmla="*/ 4353843 w 4805942"/>
                  <a:gd name="connsiteY664" fmla="*/ 3607697 h 4951576"/>
                  <a:gd name="connsiteX665" fmla="*/ 4353843 w 4805942"/>
                  <a:gd name="connsiteY665" fmla="*/ 3607697 h 4951576"/>
                  <a:gd name="connsiteX666" fmla="*/ 4352023 w 4805942"/>
                  <a:gd name="connsiteY666" fmla="*/ 3607861 h 4951576"/>
                  <a:gd name="connsiteX667" fmla="*/ 4352023 w 4805942"/>
                  <a:gd name="connsiteY667" fmla="*/ 3607861 h 4951576"/>
                  <a:gd name="connsiteX668" fmla="*/ 4345214 w 4805942"/>
                  <a:gd name="connsiteY668" fmla="*/ 3602618 h 4951576"/>
                  <a:gd name="connsiteX669" fmla="*/ 54236 w 4805942"/>
                  <a:gd name="connsiteY669" fmla="*/ 3569340 h 4951576"/>
                  <a:gd name="connsiteX670" fmla="*/ 54236 w 4805942"/>
                  <a:gd name="connsiteY670" fmla="*/ 3569340 h 4951576"/>
                  <a:gd name="connsiteX671" fmla="*/ 57877 w 4805942"/>
                  <a:gd name="connsiteY671" fmla="*/ 3560038 h 4951576"/>
                  <a:gd name="connsiteX672" fmla="*/ 57877 w 4805942"/>
                  <a:gd name="connsiteY672" fmla="*/ 3560038 h 4951576"/>
                  <a:gd name="connsiteX673" fmla="*/ 57877 w 4805942"/>
                  <a:gd name="connsiteY673" fmla="*/ 3560038 h 4951576"/>
                  <a:gd name="connsiteX674" fmla="*/ 67179 w 4805942"/>
                  <a:gd name="connsiteY674" fmla="*/ 3563679 h 4951576"/>
                  <a:gd name="connsiteX675" fmla="*/ 67179 w 4805942"/>
                  <a:gd name="connsiteY675" fmla="*/ 3563679 h 4951576"/>
                  <a:gd name="connsiteX676" fmla="*/ 63538 w 4805942"/>
                  <a:gd name="connsiteY676" fmla="*/ 3572981 h 4951576"/>
                  <a:gd name="connsiteX677" fmla="*/ 63538 w 4805942"/>
                  <a:gd name="connsiteY677" fmla="*/ 3572981 h 4951576"/>
                  <a:gd name="connsiteX678" fmla="*/ 60680 w 4805942"/>
                  <a:gd name="connsiteY678" fmla="*/ 3573582 h 4951576"/>
                  <a:gd name="connsiteX679" fmla="*/ 60680 w 4805942"/>
                  <a:gd name="connsiteY679" fmla="*/ 3573582 h 4951576"/>
                  <a:gd name="connsiteX680" fmla="*/ 54236 w 4805942"/>
                  <a:gd name="connsiteY680" fmla="*/ 3569340 h 4951576"/>
                  <a:gd name="connsiteX681" fmla="*/ 4307404 w 4805942"/>
                  <a:gd name="connsiteY681" fmla="*/ 3508447 h 4951576"/>
                  <a:gd name="connsiteX682" fmla="*/ 4310244 w 4805942"/>
                  <a:gd name="connsiteY682" fmla="*/ 3498872 h 4951576"/>
                  <a:gd name="connsiteX683" fmla="*/ 4310244 w 4805942"/>
                  <a:gd name="connsiteY683" fmla="*/ 3498872 h 4951576"/>
                  <a:gd name="connsiteX684" fmla="*/ 4319892 w 4805942"/>
                  <a:gd name="connsiteY684" fmla="*/ 3501711 h 4951576"/>
                  <a:gd name="connsiteX685" fmla="*/ 4319892 w 4805942"/>
                  <a:gd name="connsiteY685" fmla="*/ 3501711 h 4951576"/>
                  <a:gd name="connsiteX686" fmla="*/ 4317052 w 4805942"/>
                  <a:gd name="connsiteY686" fmla="*/ 3511269 h 4951576"/>
                  <a:gd name="connsiteX687" fmla="*/ 4317052 w 4805942"/>
                  <a:gd name="connsiteY687" fmla="*/ 3511269 h 4951576"/>
                  <a:gd name="connsiteX688" fmla="*/ 4313684 w 4805942"/>
                  <a:gd name="connsiteY688" fmla="*/ 3512142 h 4951576"/>
                  <a:gd name="connsiteX689" fmla="*/ 4313684 w 4805942"/>
                  <a:gd name="connsiteY689" fmla="*/ 3512142 h 4951576"/>
                  <a:gd name="connsiteX690" fmla="*/ 4307404 w 4805942"/>
                  <a:gd name="connsiteY690" fmla="*/ 3508447 h 4951576"/>
                  <a:gd name="connsiteX691" fmla="*/ 24089 w 4805942"/>
                  <a:gd name="connsiteY691" fmla="*/ 3468980 h 4951576"/>
                  <a:gd name="connsiteX692" fmla="*/ 29780 w 4805942"/>
                  <a:gd name="connsiteY692" fmla="*/ 3460806 h 4951576"/>
                  <a:gd name="connsiteX693" fmla="*/ 29860 w 4805942"/>
                  <a:gd name="connsiteY693" fmla="*/ 3460788 h 4951576"/>
                  <a:gd name="connsiteX694" fmla="*/ 29860 w 4805942"/>
                  <a:gd name="connsiteY694" fmla="*/ 3460788 h 4951576"/>
                  <a:gd name="connsiteX695" fmla="*/ 38052 w 4805942"/>
                  <a:gd name="connsiteY695" fmla="*/ 3466486 h 4951576"/>
                  <a:gd name="connsiteX696" fmla="*/ 38052 w 4805942"/>
                  <a:gd name="connsiteY696" fmla="*/ 3466486 h 4951576"/>
                  <a:gd name="connsiteX697" fmla="*/ 32412 w 4805942"/>
                  <a:gd name="connsiteY697" fmla="*/ 3474641 h 4951576"/>
                  <a:gd name="connsiteX698" fmla="*/ 32281 w 4805942"/>
                  <a:gd name="connsiteY698" fmla="*/ 3474660 h 4951576"/>
                  <a:gd name="connsiteX699" fmla="*/ 32281 w 4805942"/>
                  <a:gd name="connsiteY699" fmla="*/ 3474660 h 4951576"/>
                  <a:gd name="connsiteX700" fmla="*/ 31062 w 4805942"/>
                  <a:gd name="connsiteY700" fmla="*/ 3474842 h 4951576"/>
                  <a:gd name="connsiteX701" fmla="*/ 31062 w 4805942"/>
                  <a:gd name="connsiteY701" fmla="*/ 3474842 h 4951576"/>
                  <a:gd name="connsiteX702" fmla="*/ 24089 w 4805942"/>
                  <a:gd name="connsiteY702" fmla="*/ 3468980 h 4951576"/>
                  <a:gd name="connsiteX703" fmla="*/ 4258034 w 4805942"/>
                  <a:gd name="connsiteY703" fmla="*/ 3417625 h 4951576"/>
                  <a:gd name="connsiteX704" fmla="*/ 4260783 w 4805942"/>
                  <a:gd name="connsiteY704" fmla="*/ 3408068 h 4951576"/>
                  <a:gd name="connsiteX705" fmla="*/ 4260783 w 4805942"/>
                  <a:gd name="connsiteY705" fmla="*/ 3408068 h 4951576"/>
                  <a:gd name="connsiteX706" fmla="*/ 4260783 w 4805942"/>
                  <a:gd name="connsiteY706" fmla="*/ 3408068 h 4951576"/>
                  <a:gd name="connsiteX707" fmla="*/ 4270413 w 4805942"/>
                  <a:gd name="connsiteY707" fmla="*/ 3410890 h 4951576"/>
                  <a:gd name="connsiteX708" fmla="*/ 4270431 w 4805942"/>
                  <a:gd name="connsiteY708" fmla="*/ 3410908 h 4951576"/>
                  <a:gd name="connsiteX709" fmla="*/ 4270431 w 4805942"/>
                  <a:gd name="connsiteY709" fmla="*/ 3410908 h 4951576"/>
                  <a:gd name="connsiteX710" fmla="*/ 4267664 w 4805942"/>
                  <a:gd name="connsiteY710" fmla="*/ 3420429 h 4951576"/>
                  <a:gd name="connsiteX711" fmla="*/ 4267591 w 4805942"/>
                  <a:gd name="connsiteY711" fmla="*/ 3420465 h 4951576"/>
                  <a:gd name="connsiteX712" fmla="*/ 4267591 w 4805942"/>
                  <a:gd name="connsiteY712" fmla="*/ 3420465 h 4951576"/>
                  <a:gd name="connsiteX713" fmla="*/ 4264241 w 4805942"/>
                  <a:gd name="connsiteY713" fmla="*/ 3421339 h 4951576"/>
                  <a:gd name="connsiteX714" fmla="*/ 4264241 w 4805942"/>
                  <a:gd name="connsiteY714" fmla="*/ 3421339 h 4951576"/>
                  <a:gd name="connsiteX715" fmla="*/ 4258034 w 4805942"/>
                  <a:gd name="connsiteY715" fmla="*/ 3417625 h 4951576"/>
                  <a:gd name="connsiteX716" fmla="*/ 24599 w 4805942"/>
                  <a:gd name="connsiteY716" fmla="*/ 3371787 h 4951576"/>
                  <a:gd name="connsiteX717" fmla="*/ 17962 w 4805942"/>
                  <a:gd name="connsiteY717" fmla="*/ 3364469 h 4951576"/>
                  <a:gd name="connsiteX718" fmla="*/ 17973 w 4805942"/>
                  <a:gd name="connsiteY718" fmla="*/ 3364287 h 4951576"/>
                  <a:gd name="connsiteX719" fmla="*/ 17973 w 4805942"/>
                  <a:gd name="connsiteY719" fmla="*/ 3364287 h 4951576"/>
                  <a:gd name="connsiteX720" fmla="*/ 25473 w 4805942"/>
                  <a:gd name="connsiteY720" fmla="*/ 3357661 h 4951576"/>
                  <a:gd name="connsiteX721" fmla="*/ 25473 w 4805942"/>
                  <a:gd name="connsiteY721" fmla="*/ 3357661 h 4951576"/>
                  <a:gd name="connsiteX722" fmla="*/ 32099 w 4805942"/>
                  <a:gd name="connsiteY722" fmla="*/ 3365161 h 4951576"/>
                  <a:gd name="connsiteX723" fmla="*/ 32099 w 4805942"/>
                  <a:gd name="connsiteY723" fmla="*/ 3365161 h 4951576"/>
                  <a:gd name="connsiteX724" fmla="*/ 25036 w 4805942"/>
                  <a:gd name="connsiteY724" fmla="*/ 3371878 h 4951576"/>
                  <a:gd name="connsiteX725" fmla="*/ 25036 w 4805942"/>
                  <a:gd name="connsiteY725" fmla="*/ 3371878 h 4951576"/>
                  <a:gd name="connsiteX726" fmla="*/ 24599 w 4805942"/>
                  <a:gd name="connsiteY726" fmla="*/ 3371787 h 4951576"/>
                  <a:gd name="connsiteX727" fmla="*/ 4218876 w 4805942"/>
                  <a:gd name="connsiteY727" fmla="*/ 3320360 h 4951576"/>
                  <a:gd name="connsiteX728" fmla="*/ 4218876 w 4805942"/>
                  <a:gd name="connsiteY728" fmla="*/ 3320360 h 4951576"/>
                  <a:gd name="connsiteX729" fmla="*/ 4223956 w 4805942"/>
                  <a:gd name="connsiteY729" fmla="*/ 3311840 h 4951576"/>
                  <a:gd name="connsiteX730" fmla="*/ 4224047 w 4805942"/>
                  <a:gd name="connsiteY730" fmla="*/ 3311822 h 4951576"/>
                  <a:gd name="connsiteX731" fmla="*/ 4224047 w 4805942"/>
                  <a:gd name="connsiteY731" fmla="*/ 3311822 h 4951576"/>
                  <a:gd name="connsiteX732" fmla="*/ 4232621 w 4805942"/>
                  <a:gd name="connsiteY732" fmla="*/ 3316792 h 4951576"/>
                  <a:gd name="connsiteX733" fmla="*/ 4232657 w 4805942"/>
                  <a:gd name="connsiteY733" fmla="*/ 3316901 h 4951576"/>
                  <a:gd name="connsiteX734" fmla="*/ 4232657 w 4805942"/>
                  <a:gd name="connsiteY734" fmla="*/ 3316901 h 4951576"/>
                  <a:gd name="connsiteX735" fmla="*/ 4227487 w 4805942"/>
                  <a:gd name="connsiteY735" fmla="*/ 3325530 h 4951576"/>
                  <a:gd name="connsiteX736" fmla="*/ 4227487 w 4805942"/>
                  <a:gd name="connsiteY736" fmla="*/ 3325530 h 4951576"/>
                  <a:gd name="connsiteX737" fmla="*/ 4225776 w 4805942"/>
                  <a:gd name="connsiteY737" fmla="*/ 3325694 h 4951576"/>
                  <a:gd name="connsiteX738" fmla="*/ 4225776 w 4805942"/>
                  <a:gd name="connsiteY738" fmla="*/ 3325694 h 4951576"/>
                  <a:gd name="connsiteX739" fmla="*/ 4218913 w 4805942"/>
                  <a:gd name="connsiteY739" fmla="*/ 3320451 h 4951576"/>
                  <a:gd name="connsiteX740" fmla="*/ 41566 w 4805942"/>
                  <a:gd name="connsiteY740" fmla="*/ 3270025 h 4951576"/>
                  <a:gd name="connsiteX741" fmla="*/ 36923 w 4805942"/>
                  <a:gd name="connsiteY741" fmla="*/ 3261159 h 4951576"/>
                  <a:gd name="connsiteX742" fmla="*/ 36923 w 4805942"/>
                  <a:gd name="connsiteY742" fmla="*/ 3261159 h 4951576"/>
                  <a:gd name="connsiteX743" fmla="*/ 45805 w 4805942"/>
                  <a:gd name="connsiteY743" fmla="*/ 3256590 h 4951576"/>
                  <a:gd name="connsiteX744" fmla="*/ 45807 w 4805942"/>
                  <a:gd name="connsiteY744" fmla="*/ 3256590 h 4951576"/>
                  <a:gd name="connsiteX745" fmla="*/ 45807 w 4805942"/>
                  <a:gd name="connsiteY745" fmla="*/ 3256590 h 4951576"/>
                  <a:gd name="connsiteX746" fmla="*/ 50475 w 4805942"/>
                  <a:gd name="connsiteY746" fmla="*/ 3265401 h 4951576"/>
                  <a:gd name="connsiteX747" fmla="*/ 50449 w 4805942"/>
                  <a:gd name="connsiteY747" fmla="*/ 3265474 h 4951576"/>
                  <a:gd name="connsiteX748" fmla="*/ 50449 w 4805942"/>
                  <a:gd name="connsiteY748" fmla="*/ 3265474 h 4951576"/>
                  <a:gd name="connsiteX749" fmla="*/ 43732 w 4805942"/>
                  <a:gd name="connsiteY749" fmla="*/ 3270371 h 4951576"/>
                  <a:gd name="connsiteX750" fmla="*/ 43732 w 4805942"/>
                  <a:gd name="connsiteY750" fmla="*/ 3270371 h 4951576"/>
                  <a:gd name="connsiteX751" fmla="*/ 41566 w 4805942"/>
                  <a:gd name="connsiteY751" fmla="*/ 3270025 h 4951576"/>
                  <a:gd name="connsiteX752" fmla="*/ 4205988 w 4805942"/>
                  <a:gd name="connsiteY752" fmla="*/ 3216268 h 4951576"/>
                  <a:gd name="connsiteX753" fmla="*/ 4205988 w 4805942"/>
                  <a:gd name="connsiteY753" fmla="*/ 3216268 h 4951576"/>
                  <a:gd name="connsiteX754" fmla="*/ 4213142 w 4805942"/>
                  <a:gd name="connsiteY754" fmla="*/ 3209204 h 4951576"/>
                  <a:gd name="connsiteX755" fmla="*/ 4213142 w 4805942"/>
                  <a:gd name="connsiteY755" fmla="*/ 3209204 h 4951576"/>
                  <a:gd name="connsiteX756" fmla="*/ 4220205 w 4805942"/>
                  <a:gd name="connsiteY756" fmla="*/ 3216268 h 4951576"/>
                  <a:gd name="connsiteX757" fmla="*/ 4220205 w 4805942"/>
                  <a:gd name="connsiteY757" fmla="*/ 3216268 h 4951576"/>
                  <a:gd name="connsiteX758" fmla="*/ 4213215 w 4805942"/>
                  <a:gd name="connsiteY758" fmla="*/ 3223331 h 4951576"/>
                  <a:gd name="connsiteX759" fmla="*/ 4213142 w 4805942"/>
                  <a:gd name="connsiteY759" fmla="*/ 3223331 h 4951576"/>
                  <a:gd name="connsiteX760" fmla="*/ 4213142 w 4805942"/>
                  <a:gd name="connsiteY760" fmla="*/ 3223331 h 4951576"/>
                  <a:gd name="connsiteX761" fmla="*/ 4205915 w 4805942"/>
                  <a:gd name="connsiteY761" fmla="*/ 3216431 h 4951576"/>
                  <a:gd name="connsiteX762" fmla="*/ 4205915 w 4805942"/>
                  <a:gd name="connsiteY762" fmla="*/ 3216268 h 4951576"/>
                  <a:gd name="connsiteX763" fmla="*/ 82635 w 4805942"/>
                  <a:gd name="connsiteY763" fmla="*/ 3175435 h 4951576"/>
                  <a:gd name="connsiteX764" fmla="*/ 80201 w 4805942"/>
                  <a:gd name="connsiteY764" fmla="*/ 3165750 h 4951576"/>
                  <a:gd name="connsiteX765" fmla="*/ 80232 w 4805942"/>
                  <a:gd name="connsiteY765" fmla="*/ 3165696 h 4951576"/>
                  <a:gd name="connsiteX766" fmla="*/ 80232 w 4805942"/>
                  <a:gd name="connsiteY766" fmla="*/ 3165696 h 4951576"/>
                  <a:gd name="connsiteX767" fmla="*/ 89971 w 4805942"/>
                  <a:gd name="connsiteY767" fmla="*/ 3163293 h 4951576"/>
                  <a:gd name="connsiteX768" fmla="*/ 89971 w 4805942"/>
                  <a:gd name="connsiteY768" fmla="*/ 3163293 h 4951576"/>
                  <a:gd name="connsiteX769" fmla="*/ 92374 w 4805942"/>
                  <a:gd name="connsiteY769" fmla="*/ 3173014 h 4951576"/>
                  <a:gd name="connsiteX770" fmla="*/ 92374 w 4805942"/>
                  <a:gd name="connsiteY770" fmla="*/ 3173014 h 4951576"/>
                  <a:gd name="connsiteX771" fmla="*/ 86257 w 4805942"/>
                  <a:gd name="connsiteY771" fmla="*/ 3176382 h 4951576"/>
                  <a:gd name="connsiteX772" fmla="*/ 86257 w 4805942"/>
                  <a:gd name="connsiteY772" fmla="*/ 3176382 h 4951576"/>
                  <a:gd name="connsiteX773" fmla="*/ 82635 w 4805942"/>
                  <a:gd name="connsiteY773" fmla="*/ 3175435 h 4951576"/>
                  <a:gd name="connsiteX774" fmla="*/ 4223883 w 4805942"/>
                  <a:gd name="connsiteY774" fmla="*/ 3120822 h 4951576"/>
                  <a:gd name="connsiteX775" fmla="*/ 4218713 w 4805942"/>
                  <a:gd name="connsiteY775" fmla="*/ 3112303 h 4951576"/>
                  <a:gd name="connsiteX776" fmla="*/ 4218713 w 4805942"/>
                  <a:gd name="connsiteY776" fmla="*/ 3112284 h 4951576"/>
                  <a:gd name="connsiteX777" fmla="*/ 4218713 w 4805942"/>
                  <a:gd name="connsiteY777" fmla="*/ 3112284 h 4951576"/>
                  <a:gd name="connsiteX778" fmla="*/ 4227196 w 4805942"/>
                  <a:gd name="connsiteY778" fmla="*/ 3107096 h 4951576"/>
                  <a:gd name="connsiteX779" fmla="*/ 4227232 w 4805942"/>
                  <a:gd name="connsiteY779" fmla="*/ 3107114 h 4951576"/>
                  <a:gd name="connsiteX780" fmla="*/ 4227232 w 4805942"/>
                  <a:gd name="connsiteY780" fmla="*/ 3107114 h 4951576"/>
                  <a:gd name="connsiteX781" fmla="*/ 4232421 w 4805942"/>
                  <a:gd name="connsiteY781" fmla="*/ 3115598 h 4951576"/>
                  <a:gd name="connsiteX782" fmla="*/ 4232402 w 4805942"/>
                  <a:gd name="connsiteY782" fmla="*/ 3115634 h 4951576"/>
                  <a:gd name="connsiteX783" fmla="*/ 4232402 w 4805942"/>
                  <a:gd name="connsiteY783" fmla="*/ 3115634 h 4951576"/>
                  <a:gd name="connsiteX784" fmla="*/ 4225594 w 4805942"/>
                  <a:gd name="connsiteY784" fmla="*/ 3121095 h 4951576"/>
                  <a:gd name="connsiteX785" fmla="*/ 4225594 w 4805942"/>
                  <a:gd name="connsiteY785" fmla="*/ 3121095 h 4951576"/>
                  <a:gd name="connsiteX786" fmla="*/ 4223828 w 4805942"/>
                  <a:gd name="connsiteY786" fmla="*/ 3120731 h 4951576"/>
                  <a:gd name="connsiteX787" fmla="*/ 144365 w 4805942"/>
                  <a:gd name="connsiteY787" fmla="*/ 3092733 h 4951576"/>
                  <a:gd name="connsiteX788" fmla="*/ 143717 w 4805942"/>
                  <a:gd name="connsiteY788" fmla="*/ 3082939 h 4951576"/>
                  <a:gd name="connsiteX789" fmla="*/ 143838 w 4805942"/>
                  <a:gd name="connsiteY789" fmla="*/ 3082812 h 4951576"/>
                  <a:gd name="connsiteX790" fmla="*/ 143838 w 4805942"/>
                  <a:gd name="connsiteY790" fmla="*/ 3082812 h 4951576"/>
                  <a:gd name="connsiteX791" fmla="*/ 153641 w 4805942"/>
                  <a:gd name="connsiteY791" fmla="*/ 3082029 h 4951576"/>
                  <a:gd name="connsiteX792" fmla="*/ 153850 w 4805942"/>
                  <a:gd name="connsiteY792" fmla="*/ 3082211 h 4951576"/>
                  <a:gd name="connsiteX793" fmla="*/ 153850 w 4805942"/>
                  <a:gd name="connsiteY793" fmla="*/ 3082211 h 4951576"/>
                  <a:gd name="connsiteX794" fmla="*/ 154360 w 4805942"/>
                  <a:gd name="connsiteY794" fmla="*/ 3092205 h 4951576"/>
                  <a:gd name="connsiteX795" fmla="*/ 154360 w 4805942"/>
                  <a:gd name="connsiteY795" fmla="*/ 3092205 h 4951576"/>
                  <a:gd name="connsiteX796" fmla="*/ 149099 w 4805942"/>
                  <a:gd name="connsiteY796" fmla="*/ 3094535 h 4951576"/>
                  <a:gd name="connsiteX797" fmla="*/ 149099 w 4805942"/>
                  <a:gd name="connsiteY797" fmla="*/ 3094535 h 4951576"/>
                  <a:gd name="connsiteX798" fmla="*/ 144365 w 4805942"/>
                  <a:gd name="connsiteY798" fmla="*/ 3092733 h 4951576"/>
                  <a:gd name="connsiteX799" fmla="*/ 4258708 w 4805942"/>
                  <a:gd name="connsiteY799" fmla="*/ 3023720 h 4951576"/>
                  <a:gd name="connsiteX800" fmla="*/ 4255704 w 4805942"/>
                  <a:gd name="connsiteY800" fmla="*/ 3014236 h 4951576"/>
                  <a:gd name="connsiteX801" fmla="*/ 4255704 w 4805942"/>
                  <a:gd name="connsiteY801" fmla="*/ 3014236 h 4951576"/>
                  <a:gd name="connsiteX802" fmla="*/ 4265188 w 4805942"/>
                  <a:gd name="connsiteY802" fmla="*/ 3011178 h 4951576"/>
                  <a:gd name="connsiteX803" fmla="*/ 4265261 w 4805942"/>
                  <a:gd name="connsiteY803" fmla="*/ 3011214 h 4951576"/>
                  <a:gd name="connsiteX804" fmla="*/ 4265261 w 4805942"/>
                  <a:gd name="connsiteY804" fmla="*/ 3011214 h 4951576"/>
                  <a:gd name="connsiteX805" fmla="*/ 4268283 w 4805942"/>
                  <a:gd name="connsiteY805" fmla="*/ 3020789 h 4951576"/>
                  <a:gd name="connsiteX806" fmla="*/ 4268283 w 4805942"/>
                  <a:gd name="connsiteY806" fmla="*/ 3020789 h 4951576"/>
                  <a:gd name="connsiteX807" fmla="*/ 4261984 w 4805942"/>
                  <a:gd name="connsiteY807" fmla="*/ 3024576 h 4951576"/>
                  <a:gd name="connsiteX808" fmla="*/ 4261984 w 4805942"/>
                  <a:gd name="connsiteY808" fmla="*/ 3024576 h 4951576"/>
                  <a:gd name="connsiteX809" fmla="*/ 4258708 w 4805942"/>
                  <a:gd name="connsiteY809" fmla="*/ 3023720 h 4951576"/>
                  <a:gd name="connsiteX810" fmla="*/ 213123 w 4805942"/>
                  <a:gd name="connsiteY810" fmla="*/ 3015528 h 4951576"/>
                  <a:gd name="connsiteX811" fmla="*/ 212504 w 4805942"/>
                  <a:gd name="connsiteY811" fmla="*/ 3005643 h 4951576"/>
                  <a:gd name="connsiteX812" fmla="*/ 212595 w 4805942"/>
                  <a:gd name="connsiteY812" fmla="*/ 3005534 h 4951576"/>
                  <a:gd name="connsiteX813" fmla="*/ 212595 w 4805942"/>
                  <a:gd name="connsiteY813" fmla="*/ 3005534 h 4951576"/>
                  <a:gd name="connsiteX814" fmla="*/ 222589 w 4805942"/>
                  <a:gd name="connsiteY814" fmla="*/ 3004933 h 4951576"/>
                  <a:gd name="connsiteX815" fmla="*/ 222589 w 4805942"/>
                  <a:gd name="connsiteY815" fmla="*/ 3004933 h 4951576"/>
                  <a:gd name="connsiteX816" fmla="*/ 223234 w 4805942"/>
                  <a:gd name="connsiteY816" fmla="*/ 3014800 h 4951576"/>
                  <a:gd name="connsiteX817" fmla="*/ 223117 w 4805942"/>
                  <a:gd name="connsiteY817" fmla="*/ 3014928 h 4951576"/>
                  <a:gd name="connsiteX818" fmla="*/ 223117 w 4805942"/>
                  <a:gd name="connsiteY818" fmla="*/ 3014928 h 4951576"/>
                  <a:gd name="connsiteX819" fmla="*/ 217856 w 4805942"/>
                  <a:gd name="connsiteY819" fmla="*/ 3017331 h 4951576"/>
                  <a:gd name="connsiteX820" fmla="*/ 217856 w 4805942"/>
                  <a:gd name="connsiteY820" fmla="*/ 3017331 h 4951576"/>
                  <a:gd name="connsiteX821" fmla="*/ 213123 w 4805942"/>
                  <a:gd name="connsiteY821" fmla="*/ 3015528 h 4951576"/>
                  <a:gd name="connsiteX822" fmla="*/ 4315669 w 4805942"/>
                  <a:gd name="connsiteY822" fmla="*/ 2937632 h 4951576"/>
                  <a:gd name="connsiteX823" fmla="*/ 4315068 w 4805942"/>
                  <a:gd name="connsiteY823" fmla="*/ 2927638 h 4951576"/>
                  <a:gd name="connsiteX824" fmla="*/ 4315068 w 4805942"/>
                  <a:gd name="connsiteY824" fmla="*/ 2927638 h 4951576"/>
                  <a:gd name="connsiteX825" fmla="*/ 4325062 w 4805942"/>
                  <a:gd name="connsiteY825" fmla="*/ 2927037 h 4951576"/>
                  <a:gd name="connsiteX826" fmla="*/ 4325062 w 4805942"/>
                  <a:gd name="connsiteY826" fmla="*/ 2927037 h 4951576"/>
                  <a:gd name="connsiteX827" fmla="*/ 4325663 w 4805942"/>
                  <a:gd name="connsiteY827" fmla="*/ 2937031 h 4951576"/>
                  <a:gd name="connsiteX828" fmla="*/ 4325663 w 4805942"/>
                  <a:gd name="connsiteY828" fmla="*/ 2937031 h 4951576"/>
                  <a:gd name="connsiteX829" fmla="*/ 4320402 w 4805942"/>
                  <a:gd name="connsiteY829" fmla="*/ 2939362 h 4951576"/>
                  <a:gd name="connsiteX830" fmla="*/ 4320402 w 4805942"/>
                  <a:gd name="connsiteY830" fmla="*/ 2939362 h 4951576"/>
                  <a:gd name="connsiteX831" fmla="*/ 4315669 w 4805942"/>
                  <a:gd name="connsiteY831" fmla="*/ 2937632 h 4951576"/>
                  <a:gd name="connsiteX832" fmla="*/ 274727 w 4805942"/>
                  <a:gd name="connsiteY832" fmla="*/ 2932699 h 4951576"/>
                  <a:gd name="connsiteX833" fmla="*/ 271927 w 4805942"/>
                  <a:gd name="connsiteY833" fmla="*/ 2923105 h 4951576"/>
                  <a:gd name="connsiteX834" fmla="*/ 271960 w 4805942"/>
                  <a:gd name="connsiteY834" fmla="*/ 2923050 h 4951576"/>
                  <a:gd name="connsiteX835" fmla="*/ 271960 w 4805942"/>
                  <a:gd name="connsiteY835" fmla="*/ 2923050 h 4951576"/>
                  <a:gd name="connsiteX836" fmla="*/ 281586 w 4805942"/>
                  <a:gd name="connsiteY836" fmla="*/ 2920283 h 4951576"/>
                  <a:gd name="connsiteX837" fmla="*/ 281608 w 4805942"/>
                  <a:gd name="connsiteY837" fmla="*/ 2920302 h 4951576"/>
                  <a:gd name="connsiteX838" fmla="*/ 281608 w 4805942"/>
                  <a:gd name="connsiteY838" fmla="*/ 2920302 h 4951576"/>
                  <a:gd name="connsiteX839" fmla="*/ 284375 w 4805942"/>
                  <a:gd name="connsiteY839" fmla="*/ 2929950 h 4951576"/>
                  <a:gd name="connsiteX840" fmla="*/ 284375 w 4805942"/>
                  <a:gd name="connsiteY840" fmla="*/ 2929950 h 4951576"/>
                  <a:gd name="connsiteX841" fmla="*/ 278167 w 4805942"/>
                  <a:gd name="connsiteY841" fmla="*/ 2933591 h 4951576"/>
                  <a:gd name="connsiteX842" fmla="*/ 278167 w 4805942"/>
                  <a:gd name="connsiteY842" fmla="*/ 2933591 h 4951576"/>
                  <a:gd name="connsiteX843" fmla="*/ 274727 w 4805942"/>
                  <a:gd name="connsiteY843" fmla="*/ 2932699 h 4951576"/>
                  <a:gd name="connsiteX844" fmla="*/ 4391599 w 4805942"/>
                  <a:gd name="connsiteY844" fmla="*/ 2867764 h 4951576"/>
                  <a:gd name="connsiteX845" fmla="*/ 4393401 w 4805942"/>
                  <a:gd name="connsiteY845" fmla="*/ 2857861 h 4951576"/>
                  <a:gd name="connsiteX846" fmla="*/ 4393420 w 4805942"/>
                  <a:gd name="connsiteY846" fmla="*/ 2857842 h 4951576"/>
                  <a:gd name="connsiteX847" fmla="*/ 4393420 w 4805942"/>
                  <a:gd name="connsiteY847" fmla="*/ 2857842 h 4951576"/>
                  <a:gd name="connsiteX848" fmla="*/ 4403177 w 4805942"/>
                  <a:gd name="connsiteY848" fmla="*/ 2859554 h 4951576"/>
                  <a:gd name="connsiteX849" fmla="*/ 4403250 w 4805942"/>
                  <a:gd name="connsiteY849" fmla="*/ 2859663 h 4951576"/>
                  <a:gd name="connsiteX850" fmla="*/ 4403250 w 4805942"/>
                  <a:gd name="connsiteY850" fmla="*/ 2859663 h 4951576"/>
                  <a:gd name="connsiteX851" fmla="*/ 4401539 w 4805942"/>
                  <a:gd name="connsiteY851" fmla="*/ 2869402 h 4951576"/>
                  <a:gd name="connsiteX852" fmla="*/ 4401429 w 4805942"/>
                  <a:gd name="connsiteY852" fmla="*/ 2869475 h 4951576"/>
                  <a:gd name="connsiteX853" fmla="*/ 4401429 w 4805942"/>
                  <a:gd name="connsiteY853" fmla="*/ 2869475 h 4951576"/>
                  <a:gd name="connsiteX854" fmla="*/ 4397479 w 4805942"/>
                  <a:gd name="connsiteY854" fmla="*/ 2870768 h 4951576"/>
                  <a:gd name="connsiteX855" fmla="*/ 4397479 w 4805942"/>
                  <a:gd name="connsiteY855" fmla="*/ 2870768 h 4951576"/>
                  <a:gd name="connsiteX856" fmla="*/ 4391599 w 4805942"/>
                  <a:gd name="connsiteY856" fmla="*/ 2867764 h 4951576"/>
                  <a:gd name="connsiteX857" fmla="*/ 314867 w 4805942"/>
                  <a:gd name="connsiteY857" fmla="*/ 2837690 h 4951576"/>
                  <a:gd name="connsiteX858" fmla="*/ 309970 w 4805942"/>
                  <a:gd name="connsiteY858" fmla="*/ 2828989 h 4951576"/>
                  <a:gd name="connsiteX859" fmla="*/ 309970 w 4805942"/>
                  <a:gd name="connsiteY859" fmla="*/ 2828989 h 4951576"/>
                  <a:gd name="connsiteX860" fmla="*/ 318672 w 4805942"/>
                  <a:gd name="connsiteY860" fmla="*/ 2823982 h 4951576"/>
                  <a:gd name="connsiteX861" fmla="*/ 318672 w 4805942"/>
                  <a:gd name="connsiteY861" fmla="*/ 2823982 h 4951576"/>
                  <a:gd name="connsiteX862" fmla="*/ 323665 w 4805942"/>
                  <a:gd name="connsiteY862" fmla="*/ 2832666 h 4951576"/>
                  <a:gd name="connsiteX863" fmla="*/ 323660 w 4805942"/>
                  <a:gd name="connsiteY863" fmla="*/ 2832684 h 4951576"/>
                  <a:gd name="connsiteX864" fmla="*/ 323660 w 4805942"/>
                  <a:gd name="connsiteY864" fmla="*/ 2832684 h 4951576"/>
                  <a:gd name="connsiteX865" fmla="*/ 316851 w 4805942"/>
                  <a:gd name="connsiteY865" fmla="*/ 2837945 h 4951576"/>
                  <a:gd name="connsiteX866" fmla="*/ 316851 w 4805942"/>
                  <a:gd name="connsiteY866" fmla="*/ 2837945 h 4951576"/>
                  <a:gd name="connsiteX867" fmla="*/ 314867 w 4805942"/>
                  <a:gd name="connsiteY867" fmla="*/ 2837690 h 4951576"/>
                  <a:gd name="connsiteX868" fmla="*/ 4480491 w 4805942"/>
                  <a:gd name="connsiteY868" fmla="*/ 2815117 h 4951576"/>
                  <a:gd name="connsiteX869" fmla="*/ 4483258 w 4805942"/>
                  <a:gd name="connsiteY869" fmla="*/ 2805469 h 4951576"/>
                  <a:gd name="connsiteX870" fmla="*/ 4483258 w 4805942"/>
                  <a:gd name="connsiteY870" fmla="*/ 2805469 h 4951576"/>
                  <a:gd name="connsiteX871" fmla="*/ 4492906 w 4805942"/>
                  <a:gd name="connsiteY871" fmla="*/ 2808218 h 4951576"/>
                  <a:gd name="connsiteX872" fmla="*/ 4492906 w 4805942"/>
                  <a:gd name="connsiteY872" fmla="*/ 2808218 h 4951576"/>
                  <a:gd name="connsiteX873" fmla="*/ 4490176 w 4805942"/>
                  <a:gd name="connsiteY873" fmla="*/ 2817848 h 4951576"/>
                  <a:gd name="connsiteX874" fmla="*/ 4490139 w 4805942"/>
                  <a:gd name="connsiteY874" fmla="*/ 2817866 h 4951576"/>
                  <a:gd name="connsiteX875" fmla="*/ 4490139 w 4805942"/>
                  <a:gd name="connsiteY875" fmla="*/ 2817866 h 4951576"/>
                  <a:gd name="connsiteX876" fmla="*/ 4486698 w 4805942"/>
                  <a:gd name="connsiteY876" fmla="*/ 2818740 h 4951576"/>
                  <a:gd name="connsiteX877" fmla="*/ 4486698 w 4805942"/>
                  <a:gd name="connsiteY877" fmla="*/ 2818740 h 4951576"/>
                  <a:gd name="connsiteX878" fmla="*/ 4480491 w 4805942"/>
                  <a:gd name="connsiteY878" fmla="*/ 2815117 h 4951576"/>
                  <a:gd name="connsiteX879" fmla="*/ 4571039 w 4805942"/>
                  <a:gd name="connsiteY879" fmla="*/ 2765055 h 4951576"/>
                  <a:gd name="connsiteX880" fmla="*/ 4573715 w 4805942"/>
                  <a:gd name="connsiteY880" fmla="*/ 2755407 h 4951576"/>
                  <a:gd name="connsiteX881" fmla="*/ 4573715 w 4805942"/>
                  <a:gd name="connsiteY881" fmla="*/ 2755407 h 4951576"/>
                  <a:gd name="connsiteX882" fmla="*/ 4583327 w 4805942"/>
                  <a:gd name="connsiteY882" fmla="*/ 2758119 h 4951576"/>
                  <a:gd name="connsiteX883" fmla="*/ 4583363 w 4805942"/>
                  <a:gd name="connsiteY883" fmla="*/ 2758174 h 4951576"/>
                  <a:gd name="connsiteX884" fmla="*/ 4583363 w 4805942"/>
                  <a:gd name="connsiteY884" fmla="*/ 2758174 h 4951576"/>
                  <a:gd name="connsiteX885" fmla="*/ 4580614 w 4805942"/>
                  <a:gd name="connsiteY885" fmla="*/ 2767822 h 4951576"/>
                  <a:gd name="connsiteX886" fmla="*/ 4580614 w 4805942"/>
                  <a:gd name="connsiteY886" fmla="*/ 2767822 h 4951576"/>
                  <a:gd name="connsiteX887" fmla="*/ 4580614 w 4805942"/>
                  <a:gd name="connsiteY887" fmla="*/ 2767822 h 4951576"/>
                  <a:gd name="connsiteX888" fmla="*/ 4580614 w 4805942"/>
                  <a:gd name="connsiteY888" fmla="*/ 2767822 h 4951576"/>
                  <a:gd name="connsiteX889" fmla="*/ 4577156 w 4805942"/>
                  <a:gd name="connsiteY889" fmla="*/ 2768769 h 4951576"/>
                  <a:gd name="connsiteX890" fmla="*/ 4577156 w 4805942"/>
                  <a:gd name="connsiteY890" fmla="*/ 2768769 h 4951576"/>
                  <a:gd name="connsiteX891" fmla="*/ 4571039 w 4805942"/>
                  <a:gd name="connsiteY891" fmla="*/ 2765055 h 4951576"/>
                  <a:gd name="connsiteX892" fmla="*/ 331251 w 4805942"/>
                  <a:gd name="connsiteY892" fmla="*/ 2735764 h 4951576"/>
                  <a:gd name="connsiteX893" fmla="*/ 324350 w 4805942"/>
                  <a:gd name="connsiteY893" fmla="*/ 2728537 h 4951576"/>
                  <a:gd name="connsiteX894" fmla="*/ 324352 w 4805942"/>
                  <a:gd name="connsiteY894" fmla="*/ 2728483 h 4951576"/>
                  <a:gd name="connsiteX895" fmla="*/ 324352 w 4805942"/>
                  <a:gd name="connsiteY895" fmla="*/ 2728483 h 4951576"/>
                  <a:gd name="connsiteX896" fmla="*/ 331519 w 4805942"/>
                  <a:gd name="connsiteY896" fmla="*/ 2721601 h 4951576"/>
                  <a:gd name="connsiteX897" fmla="*/ 331633 w 4805942"/>
                  <a:gd name="connsiteY897" fmla="*/ 2721601 h 4951576"/>
                  <a:gd name="connsiteX898" fmla="*/ 331633 w 4805942"/>
                  <a:gd name="connsiteY898" fmla="*/ 2721601 h 4951576"/>
                  <a:gd name="connsiteX899" fmla="*/ 338535 w 4805942"/>
                  <a:gd name="connsiteY899" fmla="*/ 2728829 h 4951576"/>
                  <a:gd name="connsiteX900" fmla="*/ 338533 w 4805942"/>
                  <a:gd name="connsiteY900" fmla="*/ 2728883 h 4951576"/>
                  <a:gd name="connsiteX901" fmla="*/ 338533 w 4805942"/>
                  <a:gd name="connsiteY901" fmla="*/ 2728883 h 4951576"/>
                  <a:gd name="connsiteX902" fmla="*/ 331470 w 4805942"/>
                  <a:gd name="connsiteY902" fmla="*/ 2735782 h 4951576"/>
                  <a:gd name="connsiteX903" fmla="*/ 331306 w 4805942"/>
                  <a:gd name="connsiteY903" fmla="*/ 2735782 h 4951576"/>
                  <a:gd name="connsiteX904" fmla="*/ 4655817 w 4805942"/>
                  <a:gd name="connsiteY904" fmla="*/ 2706292 h 4951576"/>
                  <a:gd name="connsiteX905" fmla="*/ 4656163 w 4805942"/>
                  <a:gd name="connsiteY905" fmla="*/ 2696389 h 4951576"/>
                  <a:gd name="connsiteX906" fmla="*/ 4656253 w 4805942"/>
                  <a:gd name="connsiteY906" fmla="*/ 2696297 h 4951576"/>
                  <a:gd name="connsiteX907" fmla="*/ 4656253 w 4805942"/>
                  <a:gd name="connsiteY907" fmla="*/ 2696297 h 4951576"/>
                  <a:gd name="connsiteX908" fmla="*/ 4666157 w 4805942"/>
                  <a:gd name="connsiteY908" fmla="*/ 2696643 h 4951576"/>
                  <a:gd name="connsiteX909" fmla="*/ 4666248 w 4805942"/>
                  <a:gd name="connsiteY909" fmla="*/ 2696734 h 4951576"/>
                  <a:gd name="connsiteX910" fmla="*/ 4666248 w 4805942"/>
                  <a:gd name="connsiteY910" fmla="*/ 2696734 h 4951576"/>
                  <a:gd name="connsiteX911" fmla="*/ 4665829 w 4805942"/>
                  <a:gd name="connsiteY911" fmla="*/ 2706710 h 4951576"/>
                  <a:gd name="connsiteX912" fmla="*/ 4665811 w 4805942"/>
                  <a:gd name="connsiteY912" fmla="*/ 2706728 h 4951576"/>
                  <a:gd name="connsiteX913" fmla="*/ 4665811 w 4805942"/>
                  <a:gd name="connsiteY913" fmla="*/ 2706728 h 4951576"/>
                  <a:gd name="connsiteX914" fmla="*/ 4660987 w 4805942"/>
                  <a:gd name="connsiteY914" fmla="*/ 2708549 h 4951576"/>
                  <a:gd name="connsiteX915" fmla="*/ 4660987 w 4805942"/>
                  <a:gd name="connsiteY915" fmla="*/ 2708549 h 4951576"/>
                  <a:gd name="connsiteX916" fmla="*/ 4655817 w 4805942"/>
                  <a:gd name="connsiteY916" fmla="*/ 2706292 h 4951576"/>
                  <a:gd name="connsiteX917" fmla="*/ 314521 w 4805942"/>
                  <a:gd name="connsiteY917" fmla="*/ 2627558 h 4951576"/>
                  <a:gd name="connsiteX918" fmla="*/ 319873 w 4805942"/>
                  <a:gd name="connsiteY918" fmla="*/ 2619111 h 4951576"/>
                  <a:gd name="connsiteX919" fmla="*/ 319873 w 4805942"/>
                  <a:gd name="connsiteY919" fmla="*/ 2619111 h 4951576"/>
                  <a:gd name="connsiteX920" fmla="*/ 328315 w 4805942"/>
                  <a:gd name="connsiteY920" fmla="*/ 2624554 h 4951576"/>
                  <a:gd name="connsiteX921" fmla="*/ 328320 w 4805942"/>
                  <a:gd name="connsiteY921" fmla="*/ 2624572 h 4951576"/>
                  <a:gd name="connsiteX922" fmla="*/ 328320 w 4805942"/>
                  <a:gd name="connsiteY922" fmla="*/ 2624572 h 4951576"/>
                  <a:gd name="connsiteX923" fmla="*/ 322968 w 4805942"/>
                  <a:gd name="connsiteY923" fmla="*/ 2633019 h 4951576"/>
                  <a:gd name="connsiteX924" fmla="*/ 322968 w 4805942"/>
                  <a:gd name="connsiteY924" fmla="*/ 2633019 h 4951576"/>
                  <a:gd name="connsiteX925" fmla="*/ 321421 w 4805942"/>
                  <a:gd name="connsiteY925" fmla="*/ 2633183 h 4951576"/>
                  <a:gd name="connsiteX926" fmla="*/ 321421 w 4805942"/>
                  <a:gd name="connsiteY926" fmla="*/ 2633183 h 4951576"/>
                  <a:gd name="connsiteX927" fmla="*/ 314521 w 4805942"/>
                  <a:gd name="connsiteY927" fmla="*/ 2627558 h 4951576"/>
                  <a:gd name="connsiteX928" fmla="*/ 4724502 w 4805942"/>
                  <a:gd name="connsiteY928" fmla="*/ 2629378 h 4951576"/>
                  <a:gd name="connsiteX929" fmla="*/ 4722554 w 4805942"/>
                  <a:gd name="connsiteY929" fmla="*/ 2619493 h 4951576"/>
                  <a:gd name="connsiteX930" fmla="*/ 4722590 w 4805942"/>
                  <a:gd name="connsiteY930" fmla="*/ 2619457 h 4951576"/>
                  <a:gd name="connsiteX931" fmla="*/ 4722590 w 4805942"/>
                  <a:gd name="connsiteY931" fmla="*/ 2619457 h 4951576"/>
                  <a:gd name="connsiteX932" fmla="*/ 4732421 w 4805942"/>
                  <a:gd name="connsiteY932" fmla="*/ 2617637 h 4951576"/>
                  <a:gd name="connsiteX933" fmla="*/ 4732421 w 4805942"/>
                  <a:gd name="connsiteY933" fmla="*/ 2617637 h 4951576"/>
                  <a:gd name="connsiteX934" fmla="*/ 4734241 w 4805942"/>
                  <a:gd name="connsiteY934" fmla="*/ 2627467 h 4951576"/>
                  <a:gd name="connsiteX935" fmla="*/ 4734241 w 4805942"/>
                  <a:gd name="connsiteY935" fmla="*/ 2627467 h 4951576"/>
                  <a:gd name="connsiteX936" fmla="*/ 4728379 w 4805942"/>
                  <a:gd name="connsiteY936" fmla="*/ 2630561 h 4951576"/>
                  <a:gd name="connsiteX937" fmla="*/ 4728379 w 4805942"/>
                  <a:gd name="connsiteY937" fmla="*/ 2630561 h 4951576"/>
                  <a:gd name="connsiteX938" fmla="*/ 4724502 w 4805942"/>
                  <a:gd name="connsiteY938" fmla="*/ 2629360 h 4951576"/>
                  <a:gd name="connsiteX939" fmla="*/ 4772579 w 4805942"/>
                  <a:gd name="connsiteY939" fmla="*/ 2538138 h 4951576"/>
                  <a:gd name="connsiteX940" fmla="*/ 4768356 w 4805942"/>
                  <a:gd name="connsiteY940" fmla="*/ 2529036 h 4951576"/>
                  <a:gd name="connsiteX941" fmla="*/ 4768356 w 4805942"/>
                  <a:gd name="connsiteY941" fmla="*/ 2529036 h 4951576"/>
                  <a:gd name="connsiteX942" fmla="*/ 4777458 w 4805942"/>
                  <a:gd name="connsiteY942" fmla="*/ 2524813 h 4951576"/>
                  <a:gd name="connsiteX943" fmla="*/ 4777458 w 4805942"/>
                  <a:gd name="connsiteY943" fmla="*/ 2524813 h 4951576"/>
                  <a:gd name="connsiteX944" fmla="*/ 4781681 w 4805942"/>
                  <a:gd name="connsiteY944" fmla="*/ 2533915 h 4951576"/>
                  <a:gd name="connsiteX945" fmla="*/ 4781681 w 4805942"/>
                  <a:gd name="connsiteY945" fmla="*/ 2533915 h 4951576"/>
                  <a:gd name="connsiteX946" fmla="*/ 4774964 w 4805942"/>
                  <a:gd name="connsiteY946" fmla="*/ 2538557 h 4951576"/>
                  <a:gd name="connsiteX947" fmla="*/ 4774964 w 4805942"/>
                  <a:gd name="connsiteY947" fmla="*/ 2538557 h 4951576"/>
                  <a:gd name="connsiteX948" fmla="*/ 4772579 w 4805942"/>
                  <a:gd name="connsiteY948" fmla="*/ 2538120 h 4951576"/>
                  <a:gd name="connsiteX949" fmla="*/ 280843 w 4805942"/>
                  <a:gd name="connsiteY949" fmla="*/ 2531930 h 4951576"/>
                  <a:gd name="connsiteX950" fmla="*/ 283843 w 4805942"/>
                  <a:gd name="connsiteY950" fmla="*/ 2522537 h 4951576"/>
                  <a:gd name="connsiteX951" fmla="*/ 284029 w 4805942"/>
                  <a:gd name="connsiteY951" fmla="*/ 2522446 h 4951576"/>
                  <a:gd name="connsiteX952" fmla="*/ 284029 w 4805942"/>
                  <a:gd name="connsiteY952" fmla="*/ 2522446 h 4951576"/>
                  <a:gd name="connsiteX953" fmla="*/ 293513 w 4805942"/>
                  <a:gd name="connsiteY953" fmla="*/ 2525650 h 4951576"/>
                  <a:gd name="connsiteX954" fmla="*/ 293513 w 4805942"/>
                  <a:gd name="connsiteY954" fmla="*/ 2525650 h 4951576"/>
                  <a:gd name="connsiteX955" fmla="*/ 290310 w 4805942"/>
                  <a:gd name="connsiteY955" fmla="*/ 2535116 h 4951576"/>
                  <a:gd name="connsiteX956" fmla="*/ 290310 w 4805942"/>
                  <a:gd name="connsiteY956" fmla="*/ 2535116 h 4951576"/>
                  <a:gd name="connsiteX957" fmla="*/ 287124 w 4805942"/>
                  <a:gd name="connsiteY957" fmla="*/ 2535808 h 4951576"/>
                  <a:gd name="connsiteX958" fmla="*/ 287124 w 4805942"/>
                  <a:gd name="connsiteY958" fmla="*/ 2535808 h 4951576"/>
                  <a:gd name="connsiteX959" fmla="*/ 280843 w 4805942"/>
                  <a:gd name="connsiteY959" fmla="*/ 2531912 h 4951576"/>
                  <a:gd name="connsiteX960" fmla="*/ 224829 w 4805942"/>
                  <a:gd name="connsiteY960" fmla="*/ 2447317 h 4951576"/>
                  <a:gd name="connsiteX961" fmla="*/ 225611 w 4805942"/>
                  <a:gd name="connsiteY961" fmla="*/ 2437414 h 4951576"/>
                  <a:gd name="connsiteX962" fmla="*/ 225611 w 4805942"/>
                  <a:gd name="connsiteY962" fmla="*/ 2437414 h 4951576"/>
                  <a:gd name="connsiteX963" fmla="*/ 235525 w 4805942"/>
                  <a:gd name="connsiteY963" fmla="*/ 2438087 h 4951576"/>
                  <a:gd name="connsiteX964" fmla="*/ 235606 w 4805942"/>
                  <a:gd name="connsiteY964" fmla="*/ 2438178 h 4951576"/>
                  <a:gd name="connsiteX965" fmla="*/ 235606 w 4805942"/>
                  <a:gd name="connsiteY965" fmla="*/ 2438178 h 4951576"/>
                  <a:gd name="connsiteX966" fmla="*/ 235007 w 4805942"/>
                  <a:gd name="connsiteY966" fmla="*/ 2447936 h 4951576"/>
                  <a:gd name="connsiteX967" fmla="*/ 234823 w 4805942"/>
                  <a:gd name="connsiteY967" fmla="*/ 2448100 h 4951576"/>
                  <a:gd name="connsiteX968" fmla="*/ 234823 w 4805942"/>
                  <a:gd name="connsiteY968" fmla="*/ 2448100 h 4951576"/>
                  <a:gd name="connsiteX969" fmla="*/ 230272 w 4805942"/>
                  <a:gd name="connsiteY969" fmla="*/ 2449829 h 4951576"/>
                  <a:gd name="connsiteX970" fmla="*/ 230272 w 4805942"/>
                  <a:gd name="connsiteY970" fmla="*/ 2449829 h 4951576"/>
                  <a:gd name="connsiteX971" fmla="*/ 224829 w 4805942"/>
                  <a:gd name="connsiteY971" fmla="*/ 2447298 h 4951576"/>
                  <a:gd name="connsiteX972" fmla="*/ 4797646 w 4805942"/>
                  <a:gd name="connsiteY972" fmla="*/ 2438014 h 4951576"/>
                  <a:gd name="connsiteX973" fmla="*/ 4791439 w 4805942"/>
                  <a:gd name="connsiteY973" fmla="*/ 2430187 h 4951576"/>
                  <a:gd name="connsiteX974" fmla="*/ 4791439 w 4805942"/>
                  <a:gd name="connsiteY974" fmla="*/ 2430168 h 4951576"/>
                  <a:gd name="connsiteX975" fmla="*/ 4791439 w 4805942"/>
                  <a:gd name="connsiteY975" fmla="*/ 2430168 h 4951576"/>
                  <a:gd name="connsiteX976" fmla="*/ 4799285 w 4805942"/>
                  <a:gd name="connsiteY976" fmla="*/ 2423979 h 4951576"/>
                  <a:gd name="connsiteX977" fmla="*/ 4799285 w 4805942"/>
                  <a:gd name="connsiteY977" fmla="*/ 2423979 h 4951576"/>
                  <a:gd name="connsiteX978" fmla="*/ 4799285 w 4805942"/>
                  <a:gd name="connsiteY978" fmla="*/ 2423979 h 4951576"/>
                  <a:gd name="connsiteX979" fmla="*/ 4805475 w 4805942"/>
                  <a:gd name="connsiteY979" fmla="*/ 2431789 h 4951576"/>
                  <a:gd name="connsiteX980" fmla="*/ 4805475 w 4805942"/>
                  <a:gd name="connsiteY980" fmla="*/ 2431825 h 4951576"/>
                  <a:gd name="connsiteX981" fmla="*/ 4805475 w 4805942"/>
                  <a:gd name="connsiteY981" fmla="*/ 2431825 h 4951576"/>
                  <a:gd name="connsiteX982" fmla="*/ 4798502 w 4805942"/>
                  <a:gd name="connsiteY982" fmla="*/ 2438106 h 4951576"/>
                  <a:gd name="connsiteX983" fmla="*/ 4798502 w 4805942"/>
                  <a:gd name="connsiteY983" fmla="*/ 2438106 h 4951576"/>
                  <a:gd name="connsiteX984" fmla="*/ 4797646 w 4805942"/>
                  <a:gd name="connsiteY984" fmla="*/ 2437996 h 4951576"/>
                  <a:gd name="connsiteX985" fmla="*/ 140397 w 4805942"/>
                  <a:gd name="connsiteY985" fmla="*/ 2391903 h 4951576"/>
                  <a:gd name="connsiteX986" fmla="*/ 140233 w 4805942"/>
                  <a:gd name="connsiteY986" fmla="*/ 2381909 h 4951576"/>
                  <a:gd name="connsiteX987" fmla="*/ 140233 w 4805942"/>
                  <a:gd name="connsiteY987" fmla="*/ 2381909 h 4951576"/>
                  <a:gd name="connsiteX988" fmla="*/ 150142 w 4805942"/>
                  <a:gd name="connsiteY988" fmla="*/ 2381636 h 4951576"/>
                  <a:gd name="connsiteX989" fmla="*/ 150227 w 4805942"/>
                  <a:gd name="connsiteY989" fmla="*/ 2381727 h 4951576"/>
                  <a:gd name="connsiteX990" fmla="*/ 150227 w 4805942"/>
                  <a:gd name="connsiteY990" fmla="*/ 2381727 h 4951576"/>
                  <a:gd name="connsiteX991" fmla="*/ 150482 w 4805942"/>
                  <a:gd name="connsiteY991" fmla="*/ 2391739 h 4951576"/>
                  <a:gd name="connsiteX992" fmla="*/ 150482 w 4805942"/>
                  <a:gd name="connsiteY992" fmla="*/ 2391739 h 4951576"/>
                  <a:gd name="connsiteX993" fmla="*/ 145312 w 4805942"/>
                  <a:gd name="connsiteY993" fmla="*/ 2393887 h 4951576"/>
                  <a:gd name="connsiteX994" fmla="*/ 145312 w 4805942"/>
                  <a:gd name="connsiteY994" fmla="*/ 2393887 h 4951576"/>
                  <a:gd name="connsiteX995" fmla="*/ 140397 w 4805942"/>
                  <a:gd name="connsiteY995" fmla="*/ 2391903 h 4951576"/>
                  <a:gd name="connsiteX996" fmla="*/ 4791184 w 4805942"/>
                  <a:gd name="connsiteY996" fmla="*/ 2328661 h 4951576"/>
                  <a:gd name="connsiteX997" fmla="*/ 4797282 w 4805942"/>
                  <a:gd name="connsiteY997" fmla="*/ 2320742 h 4951576"/>
                  <a:gd name="connsiteX998" fmla="*/ 4797301 w 4805942"/>
                  <a:gd name="connsiteY998" fmla="*/ 2320742 h 4951576"/>
                  <a:gd name="connsiteX999" fmla="*/ 4797301 w 4805942"/>
                  <a:gd name="connsiteY999" fmla="*/ 2320742 h 4951576"/>
                  <a:gd name="connsiteX1000" fmla="*/ 4805220 w 4805942"/>
                  <a:gd name="connsiteY1000" fmla="*/ 2326932 h 4951576"/>
                  <a:gd name="connsiteX1001" fmla="*/ 4805220 w 4805942"/>
                  <a:gd name="connsiteY1001" fmla="*/ 2326932 h 4951576"/>
                  <a:gd name="connsiteX1002" fmla="*/ 4799012 w 4805942"/>
                  <a:gd name="connsiteY1002" fmla="*/ 2334869 h 4951576"/>
                  <a:gd name="connsiteX1003" fmla="*/ 4798156 w 4805942"/>
                  <a:gd name="connsiteY1003" fmla="*/ 2334869 h 4951576"/>
                  <a:gd name="connsiteX1004" fmla="*/ 4791184 w 4805942"/>
                  <a:gd name="connsiteY1004" fmla="*/ 2328661 h 4951576"/>
                  <a:gd name="connsiteX1005" fmla="*/ 74570 w 4805942"/>
                  <a:gd name="connsiteY1005" fmla="*/ 2310220 h 4951576"/>
                  <a:gd name="connsiteX1006" fmla="*/ 76900 w 4805942"/>
                  <a:gd name="connsiteY1006" fmla="*/ 2300499 h 4951576"/>
                  <a:gd name="connsiteX1007" fmla="*/ 76900 w 4805942"/>
                  <a:gd name="connsiteY1007" fmla="*/ 2300499 h 4951576"/>
                  <a:gd name="connsiteX1008" fmla="*/ 86567 w 4805942"/>
                  <a:gd name="connsiteY1008" fmla="*/ 2302684 h 4951576"/>
                  <a:gd name="connsiteX1009" fmla="*/ 86639 w 4805942"/>
                  <a:gd name="connsiteY1009" fmla="*/ 2302811 h 4951576"/>
                  <a:gd name="connsiteX1010" fmla="*/ 86639 w 4805942"/>
                  <a:gd name="connsiteY1010" fmla="*/ 2302811 h 4951576"/>
                  <a:gd name="connsiteX1011" fmla="*/ 84340 w 4805942"/>
                  <a:gd name="connsiteY1011" fmla="*/ 2312532 h 4951576"/>
                  <a:gd name="connsiteX1012" fmla="*/ 84309 w 4805942"/>
                  <a:gd name="connsiteY1012" fmla="*/ 2312550 h 4951576"/>
                  <a:gd name="connsiteX1013" fmla="*/ 84309 w 4805942"/>
                  <a:gd name="connsiteY1013" fmla="*/ 2312550 h 4951576"/>
                  <a:gd name="connsiteX1014" fmla="*/ 80668 w 4805942"/>
                  <a:gd name="connsiteY1014" fmla="*/ 2313588 h 4951576"/>
                  <a:gd name="connsiteX1015" fmla="*/ 80668 w 4805942"/>
                  <a:gd name="connsiteY1015" fmla="*/ 2313588 h 4951576"/>
                  <a:gd name="connsiteX1016" fmla="*/ 74570 w 4805942"/>
                  <a:gd name="connsiteY1016" fmla="*/ 2310220 h 4951576"/>
                  <a:gd name="connsiteX1017" fmla="*/ 4767646 w 4805942"/>
                  <a:gd name="connsiteY1017" fmla="*/ 2229830 h 4951576"/>
                  <a:gd name="connsiteX1018" fmla="*/ 4771669 w 4805942"/>
                  <a:gd name="connsiteY1018" fmla="*/ 2220801 h 4951576"/>
                  <a:gd name="connsiteX1019" fmla="*/ 4771869 w 4805942"/>
                  <a:gd name="connsiteY1019" fmla="*/ 2220727 h 4951576"/>
                  <a:gd name="connsiteX1020" fmla="*/ 4771869 w 4805942"/>
                  <a:gd name="connsiteY1020" fmla="*/ 2220727 h 4951576"/>
                  <a:gd name="connsiteX1021" fmla="*/ 4780953 w 4805942"/>
                  <a:gd name="connsiteY1021" fmla="*/ 2224896 h 4951576"/>
                  <a:gd name="connsiteX1022" fmla="*/ 4780971 w 4805942"/>
                  <a:gd name="connsiteY1022" fmla="*/ 2224951 h 4951576"/>
                  <a:gd name="connsiteX1023" fmla="*/ 4780971 w 4805942"/>
                  <a:gd name="connsiteY1023" fmla="*/ 2224951 h 4951576"/>
                  <a:gd name="connsiteX1024" fmla="*/ 4776711 w 4805942"/>
                  <a:gd name="connsiteY1024" fmla="*/ 2234035 h 4951576"/>
                  <a:gd name="connsiteX1025" fmla="*/ 4776675 w 4805942"/>
                  <a:gd name="connsiteY1025" fmla="*/ 2234053 h 4951576"/>
                  <a:gd name="connsiteX1026" fmla="*/ 4776675 w 4805942"/>
                  <a:gd name="connsiteY1026" fmla="*/ 2234053 h 4951576"/>
                  <a:gd name="connsiteX1027" fmla="*/ 4774254 w 4805942"/>
                  <a:gd name="connsiteY1027" fmla="*/ 2234490 h 4951576"/>
                  <a:gd name="connsiteX1028" fmla="*/ 4774254 w 4805942"/>
                  <a:gd name="connsiteY1028" fmla="*/ 2234490 h 4951576"/>
                  <a:gd name="connsiteX1029" fmla="*/ 4767664 w 4805942"/>
                  <a:gd name="connsiteY1029" fmla="*/ 2229830 h 4951576"/>
                  <a:gd name="connsiteX1030" fmla="*/ 31480 w 4805942"/>
                  <a:gd name="connsiteY1030" fmla="*/ 2214502 h 4951576"/>
                  <a:gd name="connsiteX1031" fmla="*/ 36214 w 4805942"/>
                  <a:gd name="connsiteY1031" fmla="*/ 2205636 h 4951576"/>
                  <a:gd name="connsiteX1032" fmla="*/ 36214 w 4805942"/>
                  <a:gd name="connsiteY1032" fmla="*/ 2205636 h 4951576"/>
                  <a:gd name="connsiteX1033" fmla="*/ 45097 w 4805942"/>
                  <a:gd name="connsiteY1033" fmla="*/ 2210369 h 4951576"/>
                  <a:gd name="connsiteX1034" fmla="*/ 45097 w 4805942"/>
                  <a:gd name="connsiteY1034" fmla="*/ 2210369 h 4951576"/>
                  <a:gd name="connsiteX1035" fmla="*/ 40346 w 4805942"/>
                  <a:gd name="connsiteY1035" fmla="*/ 2219235 h 4951576"/>
                  <a:gd name="connsiteX1036" fmla="*/ 40346 w 4805942"/>
                  <a:gd name="connsiteY1036" fmla="*/ 2219235 h 4951576"/>
                  <a:gd name="connsiteX1037" fmla="*/ 38289 w 4805942"/>
                  <a:gd name="connsiteY1037" fmla="*/ 2219490 h 4951576"/>
                  <a:gd name="connsiteX1038" fmla="*/ 38289 w 4805942"/>
                  <a:gd name="connsiteY1038" fmla="*/ 2219490 h 4951576"/>
                  <a:gd name="connsiteX1039" fmla="*/ 31499 w 4805942"/>
                  <a:gd name="connsiteY1039" fmla="*/ 2214502 h 4951576"/>
                  <a:gd name="connsiteX1040" fmla="*/ 4721880 w 4805942"/>
                  <a:gd name="connsiteY1040" fmla="*/ 2139191 h 4951576"/>
                  <a:gd name="connsiteX1041" fmla="*/ 4723865 w 4805942"/>
                  <a:gd name="connsiteY1041" fmla="*/ 2129451 h 4951576"/>
                  <a:gd name="connsiteX1042" fmla="*/ 4723865 w 4805942"/>
                  <a:gd name="connsiteY1042" fmla="*/ 2129451 h 4951576"/>
                  <a:gd name="connsiteX1043" fmla="*/ 4733695 w 4805942"/>
                  <a:gd name="connsiteY1043" fmla="*/ 2131272 h 4951576"/>
                  <a:gd name="connsiteX1044" fmla="*/ 4733695 w 4805942"/>
                  <a:gd name="connsiteY1044" fmla="*/ 2131272 h 4951576"/>
                  <a:gd name="connsiteX1045" fmla="*/ 4731729 w 4805942"/>
                  <a:gd name="connsiteY1045" fmla="*/ 2141066 h 4951576"/>
                  <a:gd name="connsiteX1046" fmla="*/ 4731711 w 4805942"/>
                  <a:gd name="connsiteY1046" fmla="*/ 2141084 h 4951576"/>
                  <a:gd name="connsiteX1047" fmla="*/ 4731711 w 4805942"/>
                  <a:gd name="connsiteY1047" fmla="*/ 2141084 h 4951576"/>
                  <a:gd name="connsiteX1048" fmla="*/ 4727833 w 4805942"/>
                  <a:gd name="connsiteY1048" fmla="*/ 2142285 h 4951576"/>
                  <a:gd name="connsiteX1049" fmla="*/ 4727833 w 4805942"/>
                  <a:gd name="connsiteY1049" fmla="*/ 2142285 h 4951576"/>
                  <a:gd name="connsiteX1050" fmla="*/ 4721899 w 4805942"/>
                  <a:gd name="connsiteY1050" fmla="*/ 2139191 h 4951576"/>
                  <a:gd name="connsiteX1051" fmla="*/ 13658 w 4805942"/>
                  <a:gd name="connsiteY1051" fmla="*/ 2111101 h 4951576"/>
                  <a:gd name="connsiteX1052" fmla="*/ 13658 w 4805942"/>
                  <a:gd name="connsiteY1052" fmla="*/ 2111101 h 4951576"/>
                  <a:gd name="connsiteX1053" fmla="*/ 20376 w 4805942"/>
                  <a:gd name="connsiteY1053" fmla="*/ 2103710 h 4951576"/>
                  <a:gd name="connsiteX1054" fmla="*/ 20376 w 4805942"/>
                  <a:gd name="connsiteY1054" fmla="*/ 2103710 h 4951576"/>
                  <a:gd name="connsiteX1055" fmla="*/ 27785 w 4805942"/>
                  <a:gd name="connsiteY1055" fmla="*/ 2110428 h 4951576"/>
                  <a:gd name="connsiteX1056" fmla="*/ 27785 w 4805942"/>
                  <a:gd name="connsiteY1056" fmla="*/ 2110428 h 4951576"/>
                  <a:gd name="connsiteX1057" fmla="*/ 21084 w 4805942"/>
                  <a:gd name="connsiteY1057" fmla="*/ 2117837 h 4951576"/>
                  <a:gd name="connsiteX1058" fmla="*/ 21068 w 4805942"/>
                  <a:gd name="connsiteY1058" fmla="*/ 2117837 h 4951576"/>
                  <a:gd name="connsiteX1059" fmla="*/ 21068 w 4805942"/>
                  <a:gd name="connsiteY1059" fmla="*/ 2117837 h 4951576"/>
                  <a:gd name="connsiteX1060" fmla="*/ 20722 w 4805942"/>
                  <a:gd name="connsiteY1060" fmla="*/ 2117837 h 4951576"/>
                  <a:gd name="connsiteX1061" fmla="*/ 20722 w 4805942"/>
                  <a:gd name="connsiteY1061" fmla="*/ 2117837 h 4951576"/>
                  <a:gd name="connsiteX1062" fmla="*/ 13658 w 4805942"/>
                  <a:gd name="connsiteY1062" fmla="*/ 2111101 h 4951576"/>
                  <a:gd name="connsiteX1063" fmla="*/ 4655908 w 4805942"/>
                  <a:gd name="connsiteY1063" fmla="*/ 2062259 h 4951576"/>
                  <a:gd name="connsiteX1064" fmla="*/ 4655398 w 4805942"/>
                  <a:gd name="connsiteY1064" fmla="*/ 2052265 h 4951576"/>
                  <a:gd name="connsiteX1065" fmla="*/ 4655398 w 4805942"/>
                  <a:gd name="connsiteY1065" fmla="*/ 2052265 h 4951576"/>
                  <a:gd name="connsiteX1066" fmla="*/ 4665392 w 4805942"/>
                  <a:gd name="connsiteY1066" fmla="*/ 2051828 h 4951576"/>
                  <a:gd name="connsiteX1067" fmla="*/ 4665392 w 4805942"/>
                  <a:gd name="connsiteY1067" fmla="*/ 2051828 h 4951576"/>
                  <a:gd name="connsiteX1068" fmla="*/ 4665829 w 4805942"/>
                  <a:gd name="connsiteY1068" fmla="*/ 2061822 h 4951576"/>
                  <a:gd name="connsiteX1069" fmla="*/ 4665829 w 4805942"/>
                  <a:gd name="connsiteY1069" fmla="*/ 2061822 h 4951576"/>
                  <a:gd name="connsiteX1070" fmla="*/ 4660586 w 4805942"/>
                  <a:gd name="connsiteY1070" fmla="*/ 2064152 h 4951576"/>
                  <a:gd name="connsiteX1071" fmla="*/ 4660586 w 4805942"/>
                  <a:gd name="connsiteY1071" fmla="*/ 2064152 h 4951576"/>
                  <a:gd name="connsiteX1072" fmla="*/ 4655908 w 4805942"/>
                  <a:gd name="connsiteY1072" fmla="*/ 2062259 h 4951576"/>
                  <a:gd name="connsiteX1073" fmla="*/ 26765 w 4805942"/>
                  <a:gd name="connsiteY1073" fmla="*/ 2014928 h 4951576"/>
                  <a:gd name="connsiteX1074" fmla="*/ 21068 w 4805942"/>
                  <a:gd name="connsiteY1074" fmla="*/ 2006645 h 4951576"/>
                  <a:gd name="connsiteX1075" fmla="*/ 21068 w 4805942"/>
                  <a:gd name="connsiteY1075" fmla="*/ 2006645 h 4951576"/>
                  <a:gd name="connsiteX1076" fmla="*/ 29423 w 4805942"/>
                  <a:gd name="connsiteY1076" fmla="*/ 2000965 h 4951576"/>
                  <a:gd name="connsiteX1077" fmla="*/ 29423 w 4805942"/>
                  <a:gd name="connsiteY1077" fmla="*/ 2000965 h 4951576"/>
                  <a:gd name="connsiteX1078" fmla="*/ 35030 w 4805942"/>
                  <a:gd name="connsiteY1078" fmla="*/ 2009321 h 4951576"/>
                  <a:gd name="connsiteX1079" fmla="*/ 35030 w 4805942"/>
                  <a:gd name="connsiteY1079" fmla="*/ 2009321 h 4951576"/>
                  <a:gd name="connsiteX1080" fmla="*/ 28058 w 4805942"/>
                  <a:gd name="connsiteY1080" fmla="*/ 2015000 h 4951576"/>
                  <a:gd name="connsiteX1081" fmla="*/ 28058 w 4805942"/>
                  <a:gd name="connsiteY1081" fmla="*/ 2015000 h 4951576"/>
                  <a:gd name="connsiteX1082" fmla="*/ 26765 w 4805942"/>
                  <a:gd name="connsiteY1082" fmla="*/ 2014873 h 4951576"/>
                  <a:gd name="connsiteX1083" fmla="*/ 4573187 w 4805942"/>
                  <a:gd name="connsiteY1083" fmla="*/ 2003641 h 4951576"/>
                  <a:gd name="connsiteX1084" fmla="*/ 4570329 w 4805942"/>
                  <a:gd name="connsiteY1084" fmla="*/ 1994102 h 4951576"/>
                  <a:gd name="connsiteX1085" fmla="*/ 4570347 w 4805942"/>
                  <a:gd name="connsiteY1085" fmla="*/ 1994065 h 4951576"/>
                  <a:gd name="connsiteX1086" fmla="*/ 4570347 w 4805942"/>
                  <a:gd name="connsiteY1086" fmla="*/ 1994065 h 4951576"/>
                  <a:gd name="connsiteX1087" fmla="*/ 4579832 w 4805942"/>
                  <a:gd name="connsiteY1087" fmla="*/ 1991171 h 4951576"/>
                  <a:gd name="connsiteX1088" fmla="*/ 4579923 w 4805942"/>
                  <a:gd name="connsiteY1088" fmla="*/ 1991226 h 4951576"/>
                  <a:gd name="connsiteX1089" fmla="*/ 4579923 w 4805942"/>
                  <a:gd name="connsiteY1089" fmla="*/ 1991226 h 4951576"/>
                  <a:gd name="connsiteX1090" fmla="*/ 4582817 w 4805942"/>
                  <a:gd name="connsiteY1090" fmla="*/ 2000710 h 4951576"/>
                  <a:gd name="connsiteX1091" fmla="*/ 4582763 w 4805942"/>
                  <a:gd name="connsiteY1091" fmla="*/ 2000801 h 4951576"/>
                  <a:gd name="connsiteX1092" fmla="*/ 4582763 w 4805942"/>
                  <a:gd name="connsiteY1092" fmla="*/ 2000801 h 4951576"/>
                  <a:gd name="connsiteX1093" fmla="*/ 4576555 w 4805942"/>
                  <a:gd name="connsiteY1093" fmla="*/ 2004442 h 4951576"/>
                  <a:gd name="connsiteX1094" fmla="*/ 4576555 w 4805942"/>
                  <a:gd name="connsiteY1094" fmla="*/ 2004442 h 4951576"/>
                  <a:gd name="connsiteX1095" fmla="*/ 4573187 w 4805942"/>
                  <a:gd name="connsiteY1095" fmla="*/ 2003586 h 4951576"/>
                  <a:gd name="connsiteX1096" fmla="*/ 4478688 w 4805942"/>
                  <a:gd name="connsiteY1096" fmla="*/ 1968143 h 4951576"/>
                  <a:gd name="connsiteX1097" fmla="*/ 4473337 w 4805942"/>
                  <a:gd name="connsiteY1097" fmla="*/ 1959696 h 4951576"/>
                  <a:gd name="connsiteX1098" fmla="*/ 4473337 w 4805942"/>
                  <a:gd name="connsiteY1098" fmla="*/ 1959696 h 4951576"/>
                  <a:gd name="connsiteX1099" fmla="*/ 4481783 w 4805942"/>
                  <a:gd name="connsiteY1099" fmla="*/ 1954234 h 4951576"/>
                  <a:gd name="connsiteX1100" fmla="*/ 4481783 w 4805942"/>
                  <a:gd name="connsiteY1100" fmla="*/ 1954234 h 4951576"/>
                  <a:gd name="connsiteX1101" fmla="*/ 4487117 w 4805942"/>
                  <a:gd name="connsiteY1101" fmla="*/ 1962681 h 4951576"/>
                  <a:gd name="connsiteX1102" fmla="*/ 4487117 w 4805942"/>
                  <a:gd name="connsiteY1102" fmla="*/ 1962681 h 4951576"/>
                  <a:gd name="connsiteX1103" fmla="*/ 4487117 w 4805942"/>
                  <a:gd name="connsiteY1103" fmla="*/ 1962681 h 4951576"/>
                  <a:gd name="connsiteX1104" fmla="*/ 4480236 w 4805942"/>
                  <a:gd name="connsiteY1104" fmla="*/ 1968270 h 4951576"/>
                  <a:gd name="connsiteX1105" fmla="*/ 4480236 w 4805942"/>
                  <a:gd name="connsiteY1105" fmla="*/ 1968270 h 4951576"/>
                  <a:gd name="connsiteX1106" fmla="*/ 4478688 w 4805942"/>
                  <a:gd name="connsiteY1106" fmla="*/ 1968088 h 4951576"/>
                  <a:gd name="connsiteX1107" fmla="*/ 4381842 w 4805942"/>
                  <a:gd name="connsiteY1107" fmla="*/ 1927383 h 4951576"/>
                  <a:gd name="connsiteX1108" fmla="*/ 4381842 w 4805942"/>
                  <a:gd name="connsiteY1108" fmla="*/ 1927383 h 4951576"/>
                  <a:gd name="connsiteX1109" fmla="*/ 4379402 w 4805942"/>
                  <a:gd name="connsiteY1109" fmla="*/ 1917662 h 4951576"/>
                  <a:gd name="connsiteX1110" fmla="*/ 4379420 w 4805942"/>
                  <a:gd name="connsiteY1110" fmla="*/ 1917644 h 4951576"/>
                  <a:gd name="connsiteX1111" fmla="*/ 4379420 w 4805942"/>
                  <a:gd name="connsiteY1111" fmla="*/ 1917644 h 4951576"/>
                  <a:gd name="connsiteX1112" fmla="*/ 4389068 w 4805942"/>
                  <a:gd name="connsiteY1112" fmla="*/ 1915132 h 4951576"/>
                  <a:gd name="connsiteX1113" fmla="*/ 4389087 w 4805942"/>
                  <a:gd name="connsiteY1113" fmla="*/ 1915150 h 4951576"/>
                  <a:gd name="connsiteX1114" fmla="*/ 4389087 w 4805942"/>
                  <a:gd name="connsiteY1114" fmla="*/ 1915150 h 4951576"/>
                  <a:gd name="connsiteX1115" fmla="*/ 4391581 w 4805942"/>
                  <a:gd name="connsiteY1115" fmla="*/ 1924889 h 4951576"/>
                  <a:gd name="connsiteX1116" fmla="*/ 4391581 w 4805942"/>
                  <a:gd name="connsiteY1116" fmla="*/ 1924889 h 4951576"/>
                  <a:gd name="connsiteX1117" fmla="*/ 4385464 w 4805942"/>
                  <a:gd name="connsiteY1117" fmla="*/ 1928330 h 4951576"/>
                  <a:gd name="connsiteX1118" fmla="*/ 4385464 w 4805942"/>
                  <a:gd name="connsiteY1118" fmla="*/ 1928330 h 4951576"/>
                  <a:gd name="connsiteX1119" fmla="*/ 4381842 w 4805942"/>
                  <a:gd name="connsiteY1119" fmla="*/ 1927328 h 4951576"/>
                  <a:gd name="connsiteX1120" fmla="*/ 56493 w 4805942"/>
                  <a:gd name="connsiteY1120" fmla="*/ 1916096 h 4951576"/>
                  <a:gd name="connsiteX1121" fmla="*/ 52894 w 4805942"/>
                  <a:gd name="connsiteY1121" fmla="*/ 1906940 h 4951576"/>
                  <a:gd name="connsiteX1122" fmla="*/ 52962 w 4805942"/>
                  <a:gd name="connsiteY1122" fmla="*/ 1906794 h 4951576"/>
                  <a:gd name="connsiteX1123" fmla="*/ 52962 w 4805942"/>
                  <a:gd name="connsiteY1123" fmla="*/ 1906794 h 4951576"/>
                  <a:gd name="connsiteX1124" fmla="*/ 62262 w 4805942"/>
                  <a:gd name="connsiteY1124" fmla="*/ 1903226 h 4951576"/>
                  <a:gd name="connsiteX1125" fmla="*/ 62355 w 4805942"/>
                  <a:gd name="connsiteY1125" fmla="*/ 1903262 h 4951576"/>
                  <a:gd name="connsiteX1126" fmla="*/ 62355 w 4805942"/>
                  <a:gd name="connsiteY1126" fmla="*/ 1903262 h 4951576"/>
                  <a:gd name="connsiteX1127" fmla="*/ 65887 w 4805942"/>
                  <a:gd name="connsiteY1127" fmla="*/ 1912656 h 4951576"/>
                  <a:gd name="connsiteX1128" fmla="*/ 65887 w 4805942"/>
                  <a:gd name="connsiteY1128" fmla="*/ 1912656 h 4951576"/>
                  <a:gd name="connsiteX1129" fmla="*/ 59424 w 4805942"/>
                  <a:gd name="connsiteY1129" fmla="*/ 1916788 h 4951576"/>
                  <a:gd name="connsiteX1130" fmla="*/ 59424 w 4805942"/>
                  <a:gd name="connsiteY1130" fmla="*/ 1916788 h 4951576"/>
                  <a:gd name="connsiteX1131" fmla="*/ 56566 w 4805942"/>
                  <a:gd name="connsiteY1131" fmla="*/ 1916042 h 4951576"/>
                  <a:gd name="connsiteX1132" fmla="*/ 4298447 w 4805942"/>
                  <a:gd name="connsiteY1132" fmla="*/ 1863632 h 4951576"/>
                  <a:gd name="connsiteX1133" fmla="*/ 4298447 w 4805942"/>
                  <a:gd name="connsiteY1133" fmla="*/ 1853637 h 4951576"/>
                  <a:gd name="connsiteX1134" fmla="*/ 4298447 w 4805942"/>
                  <a:gd name="connsiteY1134" fmla="*/ 1853637 h 4951576"/>
                  <a:gd name="connsiteX1135" fmla="*/ 4298447 w 4805942"/>
                  <a:gd name="connsiteY1135" fmla="*/ 1853637 h 4951576"/>
                  <a:gd name="connsiteX1136" fmla="*/ 4308460 w 4805942"/>
                  <a:gd name="connsiteY1136" fmla="*/ 1853455 h 4951576"/>
                  <a:gd name="connsiteX1137" fmla="*/ 4308460 w 4805942"/>
                  <a:gd name="connsiteY1137" fmla="*/ 1853455 h 4951576"/>
                  <a:gd name="connsiteX1138" fmla="*/ 4308460 w 4805942"/>
                  <a:gd name="connsiteY1138" fmla="*/ 1863540 h 4951576"/>
                  <a:gd name="connsiteX1139" fmla="*/ 4308460 w 4805942"/>
                  <a:gd name="connsiteY1139" fmla="*/ 1863540 h 4951576"/>
                  <a:gd name="connsiteX1140" fmla="*/ 4303472 w 4805942"/>
                  <a:gd name="connsiteY1140" fmla="*/ 1865616 h 4951576"/>
                  <a:gd name="connsiteX1141" fmla="*/ 4303472 w 4805942"/>
                  <a:gd name="connsiteY1141" fmla="*/ 1865616 h 4951576"/>
                  <a:gd name="connsiteX1142" fmla="*/ 4298520 w 4805942"/>
                  <a:gd name="connsiteY1142" fmla="*/ 1863577 h 4951576"/>
                  <a:gd name="connsiteX1143" fmla="*/ 109031 w 4805942"/>
                  <a:gd name="connsiteY1143" fmla="*/ 1827296 h 4951576"/>
                  <a:gd name="connsiteX1144" fmla="*/ 107949 w 4805942"/>
                  <a:gd name="connsiteY1144" fmla="*/ 1817465 h 4951576"/>
                  <a:gd name="connsiteX1145" fmla="*/ 108011 w 4805942"/>
                  <a:gd name="connsiteY1145" fmla="*/ 1817393 h 4951576"/>
                  <a:gd name="connsiteX1146" fmla="*/ 108011 w 4805942"/>
                  <a:gd name="connsiteY1146" fmla="*/ 1817393 h 4951576"/>
                  <a:gd name="connsiteX1147" fmla="*/ 117798 w 4805942"/>
                  <a:gd name="connsiteY1147" fmla="*/ 1816191 h 4951576"/>
                  <a:gd name="connsiteX1148" fmla="*/ 117915 w 4805942"/>
                  <a:gd name="connsiteY1148" fmla="*/ 1816282 h 4951576"/>
                  <a:gd name="connsiteX1149" fmla="*/ 117915 w 4805942"/>
                  <a:gd name="connsiteY1149" fmla="*/ 1816282 h 4951576"/>
                  <a:gd name="connsiteX1150" fmla="*/ 119025 w 4805942"/>
                  <a:gd name="connsiteY1150" fmla="*/ 1826185 h 4951576"/>
                  <a:gd name="connsiteX1151" fmla="*/ 119025 w 4805942"/>
                  <a:gd name="connsiteY1151" fmla="*/ 1826185 h 4951576"/>
                  <a:gd name="connsiteX1152" fmla="*/ 113436 w 4805942"/>
                  <a:gd name="connsiteY1152" fmla="*/ 1828770 h 4951576"/>
                  <a:gd name="connsiteX1153" fmla="*/ 113436 w 4805942"/>
                  <a:gd name="connsiteY1153" fmla="*/ 1828770 h 4951576"/>
                  <a:gd name="connsiteX1154" fmla="*/ 109031 w 4805942"/>
                  <a:gd name="connsiteY1154" fmla="*/ 1827296 h 4951576"/>
                  <a:gd name="connsiteX1155" fmla="*/ 4232693 w 4805942"/>
                  <a:gd name="connsiteY1155" fmla="*/ 1781985 h 4951576"/>
                  <a:gd name="connsiteX1156" fmla="*/ 4234896 w 4805942"/>
                  <a:gd name="connsiteY1156" fmla="*/ 1772264 h 4951576"/>
                  <a:gd name="connsiteX1157" fmla="*/ 4234933 w 4805942"/>
                  <a:gd name="connsiteY1157" fmla="*/ 1772246 h 4951576"/>
                  <a:gd name="connsiteX1158" fmla="*/ 4234933 w 4805942"/>
                  <a:gd name="connsiteY1158" fmla="*/ 1772246 h 4951576"/>
                  <a:gd name="connsiteX1159" fmla="*/ 4244635 w 4805942"/>
                  <a:gd name="connsiteY1159" fmla="*/ 1774412 h 4951576"/>
                  <a:gd name="connsiteX1160" fmla="*/ 4244672 w 4805942"/>
                  <a:gd name="connsiteY1160" fmla="*/ 1774485 h 4951576"/>
                  <a:gd name="connsiteX1161" fmla="*/ 4244672 w 4805942"/>
                  <a:gd name="connsiteY1161" fmla="*/ 1774485 h 4951576"/>
                  <a:gd name="connsiteX1162" fmla="*/ 4242505 w 4805942"/>
                  <a:gd name="connsiteY1162" fmla="*/ 1784188 h 4951576"/>
                  <a:gd name="connsiteX1163" fmla="*/ 4242433 w 4805942"/>
                  <a:gd name="connsiteY1163" fmla="*/ 1784224 h 4951576"/>
                  <a:gd name="connsiteX1164" fmla="*/ 4242433 w 4805942"/>
                  <a:gd name="connsiteY1164" fmla="*/ 1784224 h 4951576"/>
                  <a:gd name="connsiteX1165" fmla="*/ 4238792 w 4805942"/>
                  <a:gd name="connsiteY1165" fmla="*/ 1785353 h 4951576"/>
                  <a:gd name="connsiteX1166" fmla="*/ 4238792 w 4805942"/>
                  <a:gd name="connsiteY1166" fmla="*/ 1785353 h 4951576"/>
                  <a:gd name="connsiteX1167" fmla="*/ 4232693 w 4805942"/>
                  <a:gd name="connsiteY1167" fmla="*/ 1781985 h 4951576"/>
                  <a:gd name="connsiteX1168" fmla="*/ 181848 w 4805942"/>
                  <a:gd name="connsiteY1168" fmla="*/ 1754315 h 4951576"/>
                  <a:gd name="connsiteX1169" fmla="*/ 183304 w 4805942"/>
                  <a:gd name="connsiteY1169" fmla="*/ 1744411 h 4951576"/>
                  <a:gd name="connsiteX1170" fmla="*/ 183304 w 4805942"/>
                  <a:gd name="connsiteY1170" fmla="*/ 1744411 h 4951576"/>
                  <a:gd name="connsiteX1171" fmla="*/ 193177 w 4805942"/>
                  <a:gd name="connsiteY1171" fmla="*/ 1745758 h 4951576"/>
                  <a:gd name="connsiteX1172" fmla="*/ 193208 w 4805942"/>
                  <a:gd name="connsiteY1172" fmla="*/ 1745795 h 4951576"/>
                  <a:gd name="connsiteX1173" fmla="*/ 193208 w 4805942"/>
                  <a:gd name="connsiteY1173" fmla="*/ 1745795 h 4951576"/>
                  <a:gd name="connsiteX1174" fmla="*/ 191842 w 4805942"/>
                  <a:gd name="connsiteY1174" fmla="*/ 1755698 h 4951576"/>
                  <a:gd name="connsiteX1175" fmla="*/ 191842 w 4805942"/>
                  <a:gd name="connsiteY1175" fmla="*/ 1755698 h 4951576"/>
                  <a:gd name="connsiteX1176" fmla="*/ 187528 w 4805942"/>
                  <a:gd name="connsiteY1176" fmla="*/ 1757173 h 4951576"/>
                  <a:gd name="connsiteX1177" fmla="*/ 187528 w 4805942"/>
                  <a:gd name="connsiteY1177" fmla="*/ 1757173 h 4951576"/>
                  <a:gd name="connsiteX1178" fmla="*/ 181848 w 4805942"/>
                  <a:gd name="connsiteY1178" fmla="*/ 1754315 h 4951576"/>
                  <a:gd name="connsiteX1179" fmla="*/ 270667 w 4805942"/>
                  <a:gd name="connsiteY1179" fmla="*/ 1701850 h 4951576"/>
                  <a:gd name="connsiteX1180" fmla="*/ 274545 w 4805942"/>
                  <a:gd name="connsiteY1180" fmla="*/ 1692638 h 4951576"/>
                  <a:gd name="connsiteX1181" fmla="*/ 274545 w 4805942"/>
                  <a:gd name="connsiteY1181" fmla="*/ 1692638 h 4951576"/>
                  <a:gd name="connsiteX1182" fmla="*/ 283774 w 4805942"/>
                  <a:gd name="connsiteY1182" fmla="*/ 1696516 h 4951576"/>
                  <a:gd name="connsiteX1183" fmla="*/ 283774 w 4805942"/>
                  <a:gd name="connsiteY1183" fmla="*/ 1696516 h 4951576"/>
                  <a:gd name="connsiteX1184" fmla="*/ 279988 w 4805942"/>
                  <a:gd name="connsiteY1184" fmla="*/ 1705727 h 4951576"/>
                  <a:gd name="connsiteX1185" fmla="*/ 279988 w 4805942"/>
                  <a:gd name="connsiteY1185" fmla="*/ 1705727 h 4951576"/>
                  <a:gd name="connsiteX1186" fmla="*/ 277221 w 4805942"/>
                  <a:gd name="connsiteY1186" fmla="*/ 1706237 h 4951576"/>
                  <a:gd name="connsiteX1187" fmla="*/ 277221 w 4805942"/>
                  <a:gd name="connsiteY1187" fmla="*/ 1706237 h 4951576"/>
                  <a:gd name="connsiteX1188" fmla="*/ 270667 w 4805942"/>
                  <a:gd name="connsiteY1188" fmla="*/ 1701850 h 4951576"/>
                  <a:gd name="connsiteX1189" fmla="*/ 4187801 w 4805942"/>
                  <a:gd name="connsiteY1189" fmla="*/ 1687286 h 4951576"/>
                  <a:gd name="connsiteX1190" fmla="*/ 4192061 w 4805942"/>
                  <a:gd name="connsiteY1190" fmla="*/ 1678366 h 4951576"/>
                  <a:gd name="connsiteX1191" fmla="*/ 4192207 w 4805942"/>
                  <a:gd name="connsiteY1191" fmla="*/ 1678312 h 4951576"/>
                  <a:gd name="connsiteX1192" fmla="*/ 4192207 w 4805942"/>
                  <a:gd name="connsiteY1192" fmla="*/ 1678312 h 4951576"/>
                  <a:gd name="connsiteX1193" fmla="*/ 4201291 w 4805942"/>
                  <a:gd name="connsiteY1193" fmla="*/ 1682662 h 4951576"/>
                  <a:gd name="connsiteX1194" fmla="*/ 4201309 w 4805942"/>
                  <a:gd name="connsiteY1194" fmla="*/ 1682717 h 4951576"/>
                  <a:gd name="connsiteX1195" fmla="*/ 4201309 w 4805942"/>
                  <a:gd name="connsiteY1195" fmla="*/ 1682717 h 4951576"/>
                  <a:gd name="connsiteX1196" fmla="*/ 4196831 w 4805942"/>
                  <a:gd name="connsiteY1196" fmla="*/ 1691819 h 4951576"/>
                  <a:gd name="connsiteX1197" fmla="*/ 4196831 w 4805942"/>
                  <a:gd name="connsiteY1197" fmla="*/ 1691819 h 4951576"/>
                  <a:gd name="connsiteX1198" fmla="*/ 4194574 w 4805942"/>
                  <a:gd name="connsiteY1198" fmla="*/ 1692165 h 4951576"/>
                  <a:gd name="connsiteX1199" fmla="*/ 4194574 w 4805942"/>
                  <a:gd name="connsiteY1199" fmla="*/ 1692165 h 4951576"/>
                  <a:gd name="connsiteX1200" fmla="*/ 4187801 w 4805942"/>
                  <a:gd name="connsiteY1200" fmla="*/ 1687304 h 4951576"/>
                  <a:gd name="connsiteX1201" fmla="*/ 367605 w 4805942"/>
                  <a:gd name="connsiteY1201" fmla="*/ 1665841 h 4951576"/>
                  <a:gd name="connsiteX1202" fmla="*/ 371828 w 4805942"/>
                  <a:gd name="connsiteY1202" fmla="*/ 1656739 h 4951576"/>
                  <a:gd name="connsiteX1203" fmla="*/ 371828 w 4805942"/>
                  <a:gd name="connsiteY1203" fmla="*/ 1656739 h 4951576"/>
                  <a:gd name="connsiteX1204" fmla="*/ 380931 w 4805942"/>
                  <a:gd name="connsiteY1204" fmla="*/ 1660963 h 4951576"/>
                  <a:gd name="connsiteX1205" fmla="*/ 380931 w 4805942"/>
                  <a:gd name="connsiteY1205" fmla="*/ 1660963 h 4951576"/>
                  <a:gd name="connsiteX1206" fmla="*/ 376726 w 4805942"/>
                  <a:gd name="connsiteY1206" fmla="*/ 1670065 h 4951576"/>
                  <a:gd name="connsiteX1207" fmla="*/ 376726 w 4805942"/>
                  <a:gd name="connsiteY1207" fmla="*/ 1670065 h 4951576"/>
                  <a:gd name="connsiteX1208" fmla="*/ 374213 w 4805942"/>
                  <a:gd name="connsiteY1208" fmla="*/ 1670502 h 4951576"/>
                  <a:gd name="connsiteX1209" fmla="*/ 374213 w 4805942"/>
                  <a:gd name="connsiteY1209" fmla="*/ 1670502 h 4951576"/>
                  <a:gd name="connsiteX1210" fmla="*/ 367605 w 4805942"/>
                  <a:gd name="connsiteY1210" fmla="*/ 1665841 h 4951576"/>
                  <a:gd name="connsiteX1211" fmla="*/ 464616 w 4805942"/>
                  <a:gd name="connsiteY1211" fmla="*/ 1629997 h 4951576"/>
                  <a:gd name="connsiteX1212" fmla="*/ 468257 w 4805942"/>
                  <a:gd name="connsiteY1212" fmla="*/ 1620695 h 4951576"/>
                  <a:gd name="connsiteX1213" fmla="*/ 468257 w 4805942"/>
                  <a:gd name="connsiteY1213" fmla="*/ 1620695 h 4951576"/>
                  <a:gd name="connsiteX1214" fmla="*/ 477559 w 4805942"/>
                  <a:gd name="connsiteY1214" fmla="*/ 1624336 h 4951576"/>
                  <a:gd name="connsiteX1215" fmla="*/ 477559 w 4805942"/>
                  <a:gd name="connsiteY1215" fmla="*/ 1624336 h 4951576"/>
                  <a:gd name="connsiteX1216" fmla="*/ 477559 w 4805942"/>
                  <a:gd name="connsiteY1216" fmla="*/ 1624336 h 4951576"/>
                  <a:gd name="connsiteX1217" fmla="*/ 474144 w 4805942"/>
                  <a:gd name="connsiteY1217" fmla="*/ 1633584 h 4951576"/>
                  <a:gd name="connsiteX1218" fmla="*/ 474028 w 4805942"/>
                  <a:gd name="connsiteY1218" fmla="*/ 1633638 h 4951576"/>
                  <a:gd name="connsiteX1219" fmla="*/ 474028 w 4805942"/>
                  <a:gd name="connsiteY1219" fmla="*/ 1633638 h 4951576"/>
                  <a:gd name="connsiteX1220" fmla="*/ 471097 w 4805942"/>
                  <a:gd name="connsiteY1220" fmla="*/ 1634239 h 4951576"/>
                  <a:gd name="connsiteX1221" fmla="*/ 471097 w 4805942"/>
                  <a:gd name="connsiteY1221" fmla="*/ 1634239 h 4951576"/>
                  <a:gd name="connsiteX1222" fmla="*/ 464616 w 4805942"/>
                  <a:gd name="connsiteY1222" fmla="*/ 1629997 h 4951576"/>
                  <a:gd name="connsiteX1223" fmla="*/ 4166175 w 4805942"/>
                  <a:gd name="connsiteY1223" fmla="*/ 1584687 h 4951576"/>
                  <a:gd name="connsiteX1224" fmla="*/ 4166175 w 4805942"/>
                  <a:gd name="connsiteY1224" fmla="*/ 1584687 h 4951576"/>
                  <a:gd name="connsiteX1225" fmla="*/ 4172510 w 4805942"/>
                  <a:gd name="connsiteY1225" fmla="*/ 1576935 h 4951576"/>
                  <a:gd name="connsiteX1226" fmla="*/ 4172565 w 4805942"/>
                  <a:gd name="connsiteY1226" fmla="*/ 1576932 h 4951576"/>
                  <a:gd name="connsiteX1227" fmla="*/ 4172565 w 4805942"/>
                  <a:gd name="connsiteY1227" fmla="*/ 1576932 h 4951576"/>
                  <a:gd name="connsiteX1228" fmla="*/ 4180229 w 4805942"/>
                  <a:gd name="connsiteY1228" fmla="*/ 1583343 h 4951576"/>
                  <a:gd name="connsiteX1229" fmla="*/ 4180229 w 4805942"/>
                  <a:gd name="connsiteY1229" fmla="*/ 1583394 h 4951576"/>
                  <a:gd name="connsiteX1230" fmla="*/ 4180229 w 4805942"/>
                  <a:gd name="connsiteY1230" fmla="*/ 1583394 h 4951576"/>
                  <a:gd name="connsiteX1231" fmla="*/ 4173948 w 4805942"/>
                  <a:gd name="connsiteY1231" fmla="*/ 1591067 h 4951576"/>
                  <a:gd name="connsiteX1232" fmla="*/ 4173857 w 4805942"/>
                  <a:gd name="connsiteY1232" fmla="*/ 1591076 h 4951576"/>
                  <a:gd name="connsiteX1233" fmla="*/ 4173147 w 4805942"/>
                  <a:gd name="connsiteY1233" fmla="*/ 1591076 h 4951576"/>
                  <a:gd name="connsiteX1234" fmla="*/ 4166175 w 4805942"/>
                  <a:gd name="connsiteY1234" fmla="*/ 1584687 h 4951576"/>
                  <a:gd name="connsiteX1235" fmla="*/ 554127 w 4805942"/>
                  <a:gd name="connsiteY1235" fmla="*/ 1578570 h 4951576"/>
                  <a:gd name="connsiteX1236" fmla="*/ 555264 w 4805942"/>
                  <a:gd name="connsiteY1236" fmla="*/ 1568698 h 4951576"/>
                  <a:gd name="connsiteX1237" fmla="*/ 555328 w 4805942"/>
                  <a:gd name="connsiteY1237" fmla="*/ 1568649 h 4951576"/>
                  <a:gd name="connsiteX1238" fmla="*/ 555328 w 4805942"/>
                  <a:gd name="connsiteY1238" fmla="*/ 1568649 h 4951576"/>
                  <a:gd name="connsiteX1239" fmla="*/ 565060 w 4805942"/>
                  <a:gd name="connsiteY1239" fmla="*/ 1569648 h 4951576"/>
                  <a:gd name="connsiteX1240" fmla="*/ 565231 w 4805942"/>
                  <a:gd name="connsiteY1240" fmla="*/ 1569868 h 4951576"/>
                  <a:gd name="connsiteX1241" fmla="*/ 565231 w 4805942"/>
                  <a:gd name="connsiteY1241" fmla="*/ 1569868 h 4951576"/>
                  <a:gd name="connsiteX1242" fmla="*/ 564101 w 4805942"/>
                  <a:gd name="connsiteY1242" fmla="*/ 1579715 h 4951576"/>
                  <a:gd name="connsiteX1243" fmla="*/ 564030 w 4805942"/>
                  <a:gd name="connsiteY1243" fmla="*/ 1579771 h 4951576"/>
                  <a:gd name="connsiteX1244" fmla="*/ 564030 w 4805942"/>
                  <a:gd name="connsiteY1244" fmla="*/ 1579771 h 4951576"/>
                  <a:gd name="connsiteX1245" fmla="*/ 559734 w 4805942"/>
                  <a:gd name="connsiteY1245" fmla="*/ 1581228 h 4951576"/>
                  <a:gd name="connsiteX1246" fmla="*/ 559734 w 4805942"/>
                  <a:gd name="connsiteY1246" fmla="*/ 1581228 h 4951576"/>
                  <a:gd name="connsiteX1247" fmla="*/ 554127 w 4805942"/>
                  <a:gd name="connsiteY1247" fmla="*/ 1578570 h 4951576"/>
                  <a:gd name="connsiteX1248" fmla="*/ 628309 w 4805942"/>
                  <a:gd name="connsiteY1248" fmla="*/ 1506881 h 4951576"/>
                  <a:gd name="connsiteX1249" fmla="*/ 627108 w 4805942"/>
                  <a:gd name="connsiteY1249" fmla="*/ 1496978 h 4951576"/>
                  <a:gd name="connsiteX1250" fmla="*/ 627108 w 4805942"/>
                  <a:gd name="connsiteY1250" fmla="*/ 1496978 h 4951576"/>
                  <a:gd name="connsiteX1251" fmla="*/ 637100 w 4805942"/>
                  <a:gd name="connsiteY1251" fmla="*/ 1495757 h 4951576"/>
                  <a:gd name="connsiteX1252" fmla="*/ 637102 w 4805942"/>
                  <a:gd name="connsiteY1252" fmla="*/ 1495759 h 4951576"/>
                  <a:gd name="connsiteX1253" fmla="*/ 637102 w 4805942"/>
                  <a:gd name="connsiteY1253" fmla="*/ 1495759 h 4951576"/>
                  <a:gd name="connsiteX1254" fmla="*/ 638303 w 4805942"/>
                  <a:gd name="connsiteY1254" fmla="*/ 1505680 h 4951576"/>
                  <a:gd name="connsiteX1255" fmla="*/ 638303 w 4805942"/>
                  <a:gd name="connsiteY1255" fmla="*/ 1505680 h 4951576"/>
                  <a:gd name="connsiteX1256" fmla="*/ 632697 w 4805942"/>
                  <a:gd name="connsiteY1256" fmla="*/ 1508429 h 4951576"/>
                  <a:gd name="connsiteX1257" fmla="*/ 632697 w 4805942"/>
                  <a:gd name="connsiteY1257" fmla="*/ 1508429 h 4951576"/>
                  <a:gd name="connsiteX1258" fmla="*/ 628236 w 4805942"/>
                  <a:gd name="connsiteY1258" fmla="*/ 1506881 h 4951576"/>
                  <a:gd name="connsiteX1259" fmla="*/ 4175204 w 4805942"/>
                  <a:gd name="connsiteY1259" fmla="*/ 1487913 h 4951576"/>
                  <a:gd name="connsiteX1260" fmla="*/ 4169360 w 4805942"/>
                  <a:gd name="connsiteY1260" fmla="*/ 1479943 h 4951576"/>
                  <a:gd name="connsiteX1261" fmla="*/ 4169360 w 4805942"/>
                  <a:gd name="connsiteY1261" fmla="*/ 1479903 h 4951576"/>
                  <a:gd name="connsiteX1262" fmla="*/ 4169360 w 4805942"/>
                  <a:gd name="connsiteY1262" fmla="*/ 1479903 h 4951576"/>
                  <a:gd name="connsiteX1263" fmla="*/ 4177189 w 4805942"/>
                  <a:gd name="connsiteY1263" fmla="*/ 1473941 h 4951576"/>
                  <a:gd name="connsiteX1264" fmla="*/ 4177370 w 4805942"/>
                  <a:gd name="connsiteY1264" fmla="*/ 1473968 h 4951576"/>
                  <a:gd name="connsiteX1265" fmla="*/ 4177370 w 4805942"/>
                  <a:gd name="connsiteY1265" fmla="*/ 1473968 h 4951576"/>
                  <a:gd name="connsiteX1266" fmla="*/ 4183324 w 4805942"/>
                  <a:gd name="connsiteY1266" fmla="*/ 1481918 h 4951576"/>
                  <a:gd name="connsiteX1267" fmla="*/ 4183324 w 4805942"/>
                  <a:gd name="connsiteY1267" fmla="*/ 1481978 h 4951576"/>
                  <a:gd name="connsiteX1268" fmla="*/ 4183324 w 4805942"/>
                  <a:gd name="connsiteY1268" fmla="*/ 1481978 h 4951576"/>
                  <a:gd name="connsiteX1269" fmla="*/ 4176333 w 4805942"/>
                  <a:gd name="connsiteY1269" fmla="*/ 1488003 h 4951576"/>
                  <a:gd name="connsiteX1270" fmla="*/ 4176333 w 4805942"/>
                  <a:gd name="connsiteY1270" fmla="*/ 1488003 h 4951576"/>
                  <a:gd name="connsiteX1271" fmla="*/ 4175131 w 4805942"/>
                  <a:gd name="connsiteY1271" fmla="*/ 1487913 h 4951576"/>
                  <a:gd name="connsiteX1272" fmla="*/ 683122 w 4805942"/>
                  <a:gd name="connsiteY1272" fmla="*/ 1419519 h 4951576"/>
                  <a:gd name="connsiteX1273" fmla="*/ 679591 w 4805942"/>
                  <a:gd name="connsiteY1273" fmla="*/ 1410216 h 4951576"/>
                  <a:gd name="connsiteX1274" fmla="*/ 679591 w 4805942"/>
                  <a:gd name="connsiteY1274" fmla="*/ 1410216 h 4951576"/>
                  <a:gd name="connsiteX1275" fmla="*/ 688886 w 4805942"/>
                  <a:gd name="connsiteY1275" fmla="*/ 1406630 h 4951576"/>
                  <a:gd name="connsiteX1276" fmla="*/ 688966 w 4805942"/>
                  <a:gd name="connsiteY1276" fmla="*/ 1406667 h 4951576"/>
                  <a:gd name="connsiteX1277" fmla="*/ 688966 w 4805942"/>
                  <a:gd name="connsiteY1277" fmla="*/ 1406667 h 4951576"/>
                  <a:gd name="connsiteX1278" fmla="*/ 692552 w 4805942"/>
                  <a:gd name="connsiteY1278" fmla="*/ 1415907 h 4951576"/>
                  <a:gd name="connsiteX1279" fmla="*/ 692516 w 4805942"/>
                  <a:gd name="connsiteY1279" fmla="*/ 1415987 h 4951576"/>
                  <a:gd name="connsiteX1280" fmla="*/ 692516 w 4805942"/>
                  <a:gd name="connsiteY1280" fmla="*/ 1415987 h 4951576"/>
                  <a:gd name="connsiteX1281" fmla="*/ 686053 w 4805942"/>
                  <a:gd name="connsiteY1281" fmla="*/ 1420211 h 4951576"/>
                  <a:gd name="connsiteX1282" fmla="*/ 686053 w 4805942"/>
                  <a:gd name="connsiteY1282" fmla="*/ 1420211 h 4951576"/>
                  <a:gd name="connsiteX1283" fmla="*/ 683122 w 4805942"/>
                  <a:gd name="connsiteY1283" fmla="*/ 1419519 h 4951576"/>
                  <a:gd name="connsiteX1284" fmla="*/ 4200909 w 4805942"/>
                  <a:gd name="connsiteY1284" fmla="*/ 1388062 h 4951576"/>
                  <a:gd name="connsiteX1285" fmla="*/ 4197031 w 4805942"/>
                  <a:gd name="connsiteY1285" fmla="*/ 1378832 h 4951576"/>
                  <a:gd name="connsiteX1286" fmla="*/ 4197031 w 4805942"/>
                  <a:gd name="connsiteY1286" fmla="*/ 1378832 h 4951576"/>
                  <a:gd name="connsiteX1287" fmla="*/ 4206206 w 4805942"/>
                  <a:gd name="connsiteY1287" fmla="*/ 1374938 h 4951576"/>
                  <a:gd name="connsiteX1288" fmla="*/ 4206242 w 4805942"/>
                  <a:gd name="connsiteY1288" fmla="*/ 1374955 h 4951576"/>
                  <a:gd name="connsiteX1289" fmla="*/ 4206242 w 4805942"/>
                  <a:gd name="connsiteY1289" fmla="*/ 1374955 h 4951576"/>
                  <a:gd name="connsiteX1290" fmla="*/ 4210120 w 4805942"/>
                  <a:gd name="connsiteY1290" fmla="*/ 1384257 h 4951576"/>
                  <a:gd name="connsiteX1291" fmla="*/ 4210120 w 4805942"/>
                  <a:gd name="connsiteY1291" fmla="*/ 1384257 h 4951576"/>
                  <a:gd name="connsiteX1292" fmla="*/ 4210120 w 4805942"/>
                  <a:gd name="connsiteY1292" fmla="*/ 1384166 h 4951576"/>
                  <a:gd name="connsiteX1293" fmla="*/ 4210120 w 4805942"/>
                  <a:gd name="connsiteY1293" fmla="*/ 1384166 h 4951576"/>
                  <a:gd name="connsiteX1294" fmla="*/ 4203585 w 4805942"/>
                  <a:gd name="connsiteY1294" fmla="*/ 1388662 h 4951576"/>
                  <a:gd name="connsiteX1295" fmla="*/ 4203585 w 4805942"/>
                  <a:gd name="connsiteY1295" fmla="*/ 1388662 h 4951576"/>
                  <a:gd name="connsiteX1296" fmla="*/ 4200909 w 4805942"/>
                  <a:gd name="connsiteY1296" fmla="*/ 1388062 h 4951576"/>
                  <a:gd name="connsiteX1297" fmla="*/ 715763 w 4805942"/>
                  <a:gd name="connsiteY1297" fmla="*/ 1321725 h 4951576"/>
                  <a:gd name="connsiteX1298" fmla="*/ 710174 w 4805942"/>
                  <a:gd name="connsiteY1298" fmla="*/ 1313442 h 4951576"/>
                  <a:gd name="connsiteX1299" fmla="*/ 710174 w 4805942"/>
                  <a:gd name="connsiteY1299" fmla="*/ 1313442 h 4951576"/>
                  <a:gd name="connsiteX1300" fmla="*/ 718326 w 4805942"/>
                  <a:gd name="connsiteY1300" fmla="*/ 1307759 h 4951576"/>
                  <a:gd name="connsiteX1301" fmla="*/ 718348 w 4805942"/>
                  <a:gd name="connsiteY1301" fmla="*/ 1307762 h 4951576"/>
                  <a:gd name="connsiteX1302" fmla="*/ 718348 w 4805942"/>
                  <a:gd name="connsiteY1302" fmla="*/ 1307762 h 4951576"/>
                  <a:gd name="connsiteX1303" fmla="*/ 724049 w 4805942"/>
                  <a:gd name="connsiteY1303" fmla="*/ 1316027 h 4951576"/>
                  <a:gd name="connsiteX1304" fmla="*/ 724046 w 4805942"/>
                  <a:gd name="connsiteY1304" fmla="*/ 1316045 h 4951576"/>
                  <a:gd name="connsiteX1305" fmla="*/ 724046 w 4805942"/>
                  <a:gd name="connsiteY1305" fmla="*/ 1316045 h 4951576"/>
                  <a:gd name="connsiteX1306" fmla="*/ 717074 w 4805942"/>
                  <a:gd name="connsiteY1306" fmla="*/ 1321816 h 4951576"/>
                  <a:gd name="connsiteX1307" fmla="*/ 717074 w 4805942"/>
                  <a:gd name="connsiteY1307" fmla="*/ 1321816 h 4951576"/>
                  <a:gd name="connsiteX1308" fmla="*/ 715763 w 4805942"/>
                  <a:gd name="connsiteY1308" fmla="*/ 1321725 h 4951576"/>
                  <a:gd name="connsiteX1309" fmla="*/ 4247002 w 4805942"/>
                  <a:gd name="connsiteY1309" fmla="*/ 1295529 h 4951576"/>
                  <a:gd name="connsiteX1310" fmla="*/ 4244089 w 4805942"/>
                  <a:gd name="connsiteY1310" fmla="*/ 1286110 h 4951576"/>
                  <a:gd name="connsiteX1311" fmla="*/ 4244162 w 4805942"/>
                  <a:gd name="connsiteY1311" fmla="*/ 1285972 h 4951576"/>
                  <a:gd name="connsiteX1312" fmla="*/ 4244162 w 4805942"/>
                  <a:gd name="connsiteY1312" fmla="*/ 1285972 h 4951576"/>
                  <a:gd name="connsiteX1313" fmla="*/ 4253647 w 4805942"/>
                  <a:gd name="connsiteY1313" fmla="*/ 1283070 h 4951576"/>
                  <a:gd name="connsiteX1314" fmla="*/ 4253719 w 4805942"/>
                  <a:gd name="connsiteY1314" fmla="*/ 1283114 h 4951576"/>
                  <a:gd name="connsiteX1315" fmla="*/ 4253719 w 4805942"/>
                  <a:gd name="connsiteY1315" fmla="*/ 1283114 h 4951576"/>
                  <a:gd name="connsiteX1316" fmla="*/ 4256650 w 4805942"/>
                  <a:gd name="connsiteY1316" fmla="*/ 1292689 h 4951576"/>
                  <a:gd name="connsiteX1317" fmla="*/ 4256650 w 4805942"/>
                  <a:gd name="connsiteY1317" fmla="*/ 1292689 h 4951576"/>
                  <a:gd name="connsiteX1318" fmla="*/ 4250352 w 4805942"/>
                  <a:gd name="connsiteY1318" fmla="*/ 1296330 h 4951576"/>
                  <a:gd name="connsiteX1319" fmla="*/ 4250352 w 4805942"/>
                  <a:gd name="connsiteY1319" fmla="*/ 1296330 h 4951576"/>
                  <a:gd name="connsiteX1320" fmla="*/ 4247002 w 4805942"/>
                  <a:gd name="connsiteY1320" fmla="*/ 1295529 h 4951576"/>
                  <a:gd name="connsiteX1321" fmla="*/ 4272943 w 4805942"/>
                  <a:gd name="connsiteY1321" fmla="*/ 1240734 h 4951576"/>
                  <a:gd name="connsiteX1322" fmla="*/ 4268775 w 4805942"/>
                  <a:gd name="connsiteY1322" fmla="*/ 1231687 h 4951576"/>
                  <a:gd name="connsiteX1323" fmla="*/ 4268793 w 4805942"/>
                  <a:gd name="connsiteY1323" fmla="*/ 1231632 h 4951576"/>
                  <a:gd name="connsiteX1324" fmla="*/ 4268793 w 4805942"/>
                  <a:gd name="connsiteY1324" fmla="*/ 1231632 h 4951576"/>
                  <a:gd name="connsiteX1325" fmla="*/ 4277877 w 4805942"/>
                  <a:gd name="connsiteY1325" fmla="*/ 1227496 h 4951576"/>
                  <a:gd name="connsiteX1326" fmla="*/ 4277895 w 4805942"/>
                  <a:gd name="connsiteY1326" fmla="*/ 1227500 h 4951576"/>
                  <a:gd name="connsiteX1327" fmla="*/ 4277895 w 4805942"/>
                  <a:gd name="connsiteY1327" fmla="*/ 1227500 h 4951576"/>
                  <a:gd name="connsiteX1328" fmla="*/ 4282045 w 4805942"/>
                  <a:gd name="connsiteY1328" fmla="*/ 1236558 h 4951576"/>
                  <a:gd name="connsiteX1329" fmla="*/ 4282027 w 4805942"/>
                  <a:gd name="connsiteY1329" fmla="*/ 1236602 h 4951576"/>
                  <a:gd name="connsiteX1330" fmla="*/ 4282027 w 4805942"/>
                  <a:gd name="connsiteY1330" fmla="*/ 1236602 h 4951576"/>
                  <a:gd name="connsiteX1331" fmla="*/ 4275401 w 4805942"/>
                  <a:gd name="connsiteY1331" fmla="*/ 1241244 h 4951576"/>
                  <a:gd name="connsiteX1332" fmla="*/ 4275401 w 4805942"/>
                  <a:gd name="connsiteY1332" fmla="*/ 1241244 h 4951576"/>
                  <a:gd name="connsiteX1333" fmla="*/ 4272943 w 4805942"/>
                  <a:gd name="connsiteY1333" fmla="*/ 1240734 h 4951576"/>
                  <a:gd name="connsiteX1334" fmla="*/ 716728 w 4805942"/>
                  <a:gd name="connsiteY1334" fmla="*/ 1212208 h 4951576"/>
                  <a:gd name="connsiteX1335" fmla="*/ 723442 w 4805942"/>
                  <a:gd name="connsiteY1335" fmla="*/ 1204708 h 4951576"/>
                  <a:gd name="connsiteX1336" fmla="*/ 723445 w 4805942"/>
                  <a:gd name="connsiteY1336" fmla="*/ 1204708 h 4951576"/>
                  <a:gd name="connsiteX1337" fmla="*/ 723445 w 4805942"/>
                  <a:gd name="connsiteY1337" fmla="*/ 1204708 h 4951576"/>
                  <a:gd name="connsiteX1338" fmla="*/ 730849 w 4805942"/>
                  <a:gd name="connsiteY1338" fmla="*/ 1211258 h 4951576"/>
                  <a:gd name="connsiteX1339" fmla="*/ 730854 w 4805942"/>
                  <a:gd name="connsiteY1339" fmla="*/ 1211352 h 4951576"/>
                  <a:gd name="connsiteX1340" fmla="*/ 730854 w 4805942"/>
                  <a:gd name="connsiteY1340" fmla="*/ 1211352 h 4951576"/>
                  <a:gd name="connsiteX1341" fmla="*/ 724326 w 4805942"/>
                  <a:gd name="connsiteY1341" fmla="*/ 1218845 h 4951576"/>
                  <a:gd name="connsiteX1342" fmla="*/ 724210 w 4805942"/>
                  <a:gd name="connsiteY1342" fmla="*/ 1218852 h 4951576"/>
                  <a:gd name="connsiteX1343" fmla="*/ 723791 w 4805942"/>
                  <a:gd name="connsiteY1343" fmla="*/ 1218852 h 4951576"/>
                  <a:gd name="connsiteX1344" fmla="*/ 716728 w 4805942"/>
                  <a:gd name="connsiteY1344" fmla="*/ 1212208 h 4951576"/>
                  <a:gd name="connsiteX1345" fmla="*/ 4299340 w 4805942"/>
                  <a:gd name="connsiteY1345" fmla="*/ 1141047 h 4951576"/>
                  <a:gd name="connsiteX1346" fmla="*/ 4293150 w 4805942"/>
                  <a:gd name="connsiteY1346" fmla="*/ 1133128 h 4951576"/>
                  <a:gd name="connsiteX1347" fmla="*/ 4293150 w 4805942"/>
                  <a:gd name="connsiteY1347" fmla="*/ 1133128 h 4951576"/>
                  <a:gd name="connsiteX1348" fmla="*/ 4301032 w 4805942"/>
                  <a:gd name="connsiteY1348" fmla="*/ 1126988 h 4951576"/>
                  <a:gd name="connsiteX1349" fmla="*/ 4301069 w 4805942"/>
                  <a:gd name="connsiteY1349" fmla="*/ 1126994 h 4951576"/>
                  <a:gd name="connsiteX1350" fmla="*/ 4301069 w 4805942"/>
                  <a:gd name="connsiteY1350" fmla="*/ 1126994 h 4951576"/>
                  <a:gd name="connsiteX1351" fmla="*/ 4307277 w 4805942"/>
                  <a:gd name="connsiteY1351" fmla="*/ 1134840 h 4951576"/>
                  <a:gd name="connsiteX1352" fmla="*/ 4307277 w 4805942"/>
                  <a:gd name="connsiteY1352" fmla="*/ 1134840 h 4951576"/>
                  <a:gd name="connsiteX1353" fmla="*/ 4300213 w 4805942"/>
                  <a:gd name="connsiteY1353" fmla="*/ 1141138 h 4951576"/>
                  <a:gd name="connsiteX1354" fmla="*/ 4300213 w 4805942"/>
                  <a:gd name="connsiteY1354" fmla="*/ 1141138 h 4951576"/>
                  <a:gd name="connsiteX1355" fmla="*/ 4299376 w 4805942"/>
                  <a:gd name="connsiteY1355" fmla="*/ 1141047 h 4951576"/>
                  <a:gd name="connsiteX1356" fmla="*/ 698888 w 4805942"/>
                  <a:gd name="connsiteY1356" fmla="*/ 1112266 h 4951576"/>
                  <a:gd name="connsiteX1357" fmla="*/ 703555 w 4805942"/>
                  <a:gd name="connsiteY1357" fmla="*/ 1103494 h 4951576"/>
                  <a:gd name="connsiteX1358" fmla="*/ 703621 w 4805942"/>
                  <a:gd name="connsiteY1358" fmla="*/ 1103474 h 4951576"/>
                  <a:gd name="connsiteX1359" fmla="*/ 703621 w 4805942"/>
                  <a:gd name="connsiteY1359" fmla="*/ 1103474 h 4951576"/>
                  <a:gd name="connsiteX1360" fmla="*/ 712413 w 4805942"/>
                  <a:gd name="connsiteY1360" fmla="*/ 1108134 h 4951576"/>
                  <a:gd name="connsiteX1361" fmla="*/ 712413 w 4805942"/>
                  <a:gd name="connsiteY1361" fmla="*/ 1108134 h 4951576"/>
                  <a:gd name="connsiteX1362" fmla="*/ 707753 w 4805942"/>
                  <a:gd name="connsiteY1362" fmla="*/ 1116999 h 4951576"/>
                  <a:gd name="connsiteX1363" fmla="*/ 707753 w 4805942"/>
                  <a:gd name="connsiteY1363" fmla="*/ 1116999 h 4951576"/>
                  <a:gd name="connsiteX1364" fmla="*/ 705696 w 4805942"/>
                  <a:gd name="connsiteY1364" fmla="*/ 1117272 h 4951576"/>
                  <a:gd name="connsiteX1365" fmla="*/ 705696 w 4805942"/>
                  <a:gd name="connsiteY1365" fmla="*/ 1117272 h 4951576"/>
                  <a:gd name="connsiteX1366" fmla="*/ 698888 w 4805942"/>
                  <a:gd name="connsiteY1366" fmla="*/ 1112266 h 4951576"/>
                  <a:gd name="connsiteX1367" fmla="*/ 4293186 w 4805942"/>
                  <a:gd name="connsiteY1367" fmla="*/ 1031712 h 4951576"/>
                  <a:gd name="connsiteX1368" fmla="*/ 4299140 w 4805942"/>
                  <a:gd name="connsiteY1368" fmla="*/ 1023886 h 4951576"/>
                  <a:gd name="connsiteX1369" fmla="*/ 4299303 w 4805942"/>
                  <a:gd name="connsiteY1369" fmla="*/ 1023866 h 4951576"/>
                  <a:gd name="connsiteX1370" fmla="*/ 4299303 w 4805942"/>
                  <a:gd name="connsiteY1370" fmla="*/ 1023866 h 4951576"/>
                  <a:gd name="connsiteX1371" fmla="*/ 4307222 w 4805942"/>
                  <a:gd name="connsiteY1371" fmla="*/ 1029959 h 4951576"/>
                  <a:gd name="connsiteX1372" fmla="*/ 4307222 w 4805942"/>
                  <a:gd name="connsiteY1372" fmla="*/ 1029983 h 4951576"/>
                  <a:gd name="connsiteX1373" fmla="*/ 4307222 w 4805942"/>
                  <a:gd name="connsiteY1373" fmla="*/ 1029983 h 4951576"/>
                  <a:gd name="connsiteX1374" fmla="*/ 4301015 w 4805942"/>
                  <a:gd name="connsiteY1374" fmla="*/ 1037920 h 4951576"/>
                  <a:gd name="connsiteX1375" fmla="*/ 4301015 w 4805942"/>
                  <a:gd name="connsiteY1375" fmla="*/ 1037920 h 4951576"/>
                  <a:gd name="connsiteX1376" fmla="*/ 4300159 w 4805942"/>
                  <a:gd name="connsiteY1376" fmla="*/ 1037920 h 4951576"/>
                  <a:gd name="connsiteX1377" fmla="*/ 4300159 w 4805942"/>
                  <a:gd name="connsiteY1377" fmla="*/ 1037920 h 4951576"/>
                  <a:gd name="connsiteX1378" fmla="*/ 4293186 w 4805942"/>
                  <a:gd name="connsiteY1378" fmla="*/ 1031712 h 4951576"/>
                  <a:gd name="connsiteX1379" fmla="*/ 668122 w 4805942"/>
                  <a:gd name="connsiteY1379" fmla="*/ 1013617 h 4951576"/>
                  <a:gd name="connsiteX1380" fmla="*/ 672782 w 4805942"/>
                  <a:gd name="connsiteY1380" fmla="*/ 1004733 h 4951576"/>
                  <a:gd name="connsiteX1381" fmla="*/ 672782 w 4805942"/>
                  <a:gd name="connsiteY1381" fmla="*/ 1004733 h 4951576"/>
                  <a:gd name="connsiteX1382" fmla="*/ 681648 w 4805942"/>
                  <a:gd name="connsiteY1382" fmla="*/ 1009394 h 4951576"/>
                  <a:gd name="connsiteX1383" fmla="*/ 681648 w 4805942"/>
                  <a:gd name="connsiteY1383" fmla="*/ 1009394 h 4951576"/>
                  <a:gd name="connsiteX1384" fmla="*/ 677006 w 4805942"/>
                  <a:gd name="connsiteY1384" fmla="*/ 1018259 h 4951576"/>
                  <a:gd name="connsiteX1385" fmla="*/ 677006 w 4805942"/>
                  <a:gd name="connsiteY1385" fmla="*/ 1018259 h 4951576"/>
                  <a:gd name="connsiteX1386" fmla="*/ 674931 w 4805942"/>
                  <a:gd name="connsiteY1386" fmla="*/ 1018605 h 4951576"/>
                  <a:gd name="connsiteX1387" fmla="*/ 674931 w 4805942"/>
                  <a:gd name="connsiteY1387" fmla="*/ 1018605 h 4951576"/>
                  <a:gd name="connsiteX1388" fmla="*/ 668122 w 4805942"/>
                  <a:gd name="connsiteY1388" fmla="*/ 1013617 h 4951576"/>
                  <a:gd name="connsiteX1389" fmla="*/ 4268538 w 4805942"/>
                  <a:gd name="connsiteY1389" fmla="*/ 933318 h 4951576"/>
                  <a:gd name="connsiteX1390" fmla="*/ 4272670 w 4805942"/>
                  <a:gd name="connsiteY1390" fmla="*/ 924215 h 4951576"/>
                  <a:gd name="connsiteX1391" fmla="*/ 4272670 w 4805942"/>
                  <a:gd name="connsiteY1391" fmla="*/ 924215 h 4951576"/>
                  <a:gd name="connsiteX1392" fmla="*/ 4281700 w 4805942"/>
                  <a:gd name="connsiteY1392" fmla="*/ 928175 h 4951576"/>
                  <a:gd name="connsiteX1393" fmla="*/ 4281772 w 4805942"/>
                  <a:gd name="connsiteY1393" fmla="*/ 928366 h 4951576"/>
                  <a:gd name="connsiteX1394" fmla="*/ 4281772 w 4805942"/>
                  <a:gd name="connsiteY1394" fmla="*/ 928366 h 4951576"/>
                  <a:gd name="connsiteX1395" fmla="*/ 4277731 w 4805942"/>
                  <a:gd name="connsiteY1395" fmla="*/ 937468 h 4951576"/>
                  <a:gd name="connsiteX1396" fmla="*/ 4277731 w 4805942"/>
                  <a:gd name="connsiteY1396" fmla="*/ 937468 h 4951576"/>
                  <a:gd name="connsiteX1397" fmla="*/ 4275219 w 4805942"/>
                  <a:gd name="connsiteY1397" fmla="*/ 937905 h 4951576"/>
                  <a:gd name="connsiteX1398" fmla="*/ 4275219 w 4805942"/>
                  <a:gd name="connsiteY1398" fmla="*/ 937905 h 4951576"/>
                  <a:gd name="connsiteX1399" fmla="*/ 4268538 w 4805942"/>
                  <a:gd name="connsiteY1399" fmla="*/ 933318 h 4951576"/>
                  <a:gd name="connsiteX1400" fmla="*/ 637375 w 4805942"/>
                  <a:gd name="connsiteY1400" fmla="*/ 914877 h 4951576"/>
                  <a:gd name="connsiteX1401" fmla="*/ 641935 w 4805942"/>
                  <a:gd name="connsiteY1401" fmla="*/ 906018 h 4951576"/>
                  <a:gd name="connsiteX1402" fmla="*/ 642017 w 4805942"/>
                  <a:gd name="connsiteY1402" fmla="*/ 905993 h 4951576"/>
                  <a:gd name="connsiteX1403" fmla="*/ 642017 w 4805942"/>
                  <a:gd name="connsiteY1403" fmla="*/ 905993 h 4951576"/>
                  <a:gd name="connsiteX1404" fmla="*/ 650901 w 4805942"/>
                  <a:gd name="connsiteY1404" fmla="*/ 910653 h 4951576"/>
                  <a:gd name="connsiteX1405" fmla="*/ 650901 w 4805942"/>
                  <a:gd name="connsiteY1405" fmla="*/ 910653 h 4951576"/>
                  <a:gd name="connsiteX1406" fmla="*/ 646241 w 4805942"/>
                  <a:gd name="connsiteY1406" fmla="*/ 919537 h 4951576"/>
                  <a:gd name="connsiteX1407" fmla="*/ 646241 w 4805942"/>
                  <a:gd name="connsiteY1407" fmla="*/ 919537 h 4951576"/>
                  <a:gd name="connsiteX1408" fmla="*/ 644165 w 4805942"/>
                  <a:gd name="connsiteY1408" fmla="*/ 919883 h 4951576"/>
                  <a:gd name="connsiteX1409" fmla="*/ 644165 w 4805942"/>
                  <a:gd name="connsiteY1409" fmla="*/ 919883 h 4951576"/>
                  <a:gd name="connsiteX1410" fmla="*/ 637375 w 4805942"/>
                  <a:gd name="connsiteY1410" fmla="*/ 914877 h 4951576"/>
                  <a:gd name="connsiteX1411" fmla="*/ 4221498 w 4805942"/>
                  <a:gd name="connsiteY1411" fmla="*/ 843370 h 4951576"/>
                  <a:gd name="connsiteX1412" fmla="*/ 4223318 w 4805942"/>
                  <a:gd name="connsiteY1412" fmla="*/ 833540 h 4951576"/>
                  <a:gd name="connsiteX1413" fmla="*/ 4223318 w 4805942"/>
                  <a:gd name="connsiteY1413" fmla="*/ 833540 h 4951576"/>
                  <a:gd name="connsiteX1414" fmla="*/ 4233076 w 4805942"/>
                  <a:gd name="connsiteY1414" fmla="*/ 835260 h 4951576"/>
                  <a:gd name="connsiteX1415" fmla="*/ 4233149 w 4805942"/>
                  <a:gd name="connsiteY1415" fmla="*/ 835360 h 4951576"/>
                  <a:gd name="connsiteX1416" fmla="*/ 4233149 w 4805942"/>
                  <a:gd name="connsiteY1416" fmla="*/ 835360 h 4951576"/>
                  <a:gd name="connsiteX1417" fmla="*/ 4231328 w 4805942"/>
                  <a:gd name="connsiteY1417" fmla="*/ 845191 h 4951576"/>
                  <a:gd name="connsiteX1418" fmla="*/ 4231328 w 4805942"/>
                  <a:gd name="connsiteY1418" fmla="*/ 845191 h 4951576"/>
                  <a:gd name="connsiteX1419" fmla="*/ 4227287 w 4805942"/>
                  <a:gd name="connsiteY1419" fmla="*/ 846392 h 4951576"/>
                  <a:gd name="connsiteX1420" fmla="*/ 4227287 w 4805942"/>
                  <a:gd name="connsiteY1420" fmla="*/ 846392 h 4951576"/>
                  <a:gd name="connsiteX1421" fmla="*/ 4221498 w 4805942"/>
                  <a:gd name="connsiteY1421" fmla="*/ 843370 h 4951576"/>
                  <a:gd name="connsiteX1422" fmla="*/ 616768 w 4805942"/>
                  <a:gd name="connsiteY1422" fmla="*/ 812186 h 4951576"/>
                  <a:gd name="connsiteX1423" fmla="*/ 616768 w 4805942"/>
                  <a:gd name="connsiteY1423" fmla="*/ 812186 h 4951576"/>
                  <a:gd name="connsiteX1424" fmla="*/ 623196 w 4805942"/>
                  <a:gd name="connsiteY1424" fmla="*/ 804508 h 4951576"/>
                  <a:gd name="connsiteX1425" fmla="*/ 623230 w 4805942"/>
                  <a:gd name="connsiteY1425" fmla="*/ 804504 h 4951576"/>
                  <a:gd name="connsiteX1426" fmla="*/ 623230 w 4805942"/>
                  <a:gd name="connsiteY1426" fmla="*/ 804504 h 4951576"/>
                  <a:gd name="connsiteX1427" fmla="*/ 630822 w 4805942"/>
                  <a:gd name="connsiteY1427" fmla="*/ 810966 h 4951576"/>
                  <a:gd name="connsiteX1428" fmla="*/ 630822 w 4805942"/>
                  <a:gd name="connsiteY1428" fmla="*/ 810966 h 4951576"/>
                  <a:gd name="connsiteX1429" fmla="*/ 624359 w 4805942"/>
                  <a:gd name="connsiteY1429" fmla="*/ 818630 h 4951576"/>
                  <a:gd name="connsiteX1430" fmla="*/ 623831 w 4805942"/>
                  <a:gd name="connsiteY1430" fmla="*/ 818630 h 4951576"/>
                  <a:gd name="connsiteX1431" fmla="*/ 616768 w 4805942"/>
                  <a:gd name="connsiteY1431" fmla="*/ 812186 h 4951576"/>
                  <a:gd name="connsiteX1432" fmla="*/ 3380658 w 4805942"/>
                  <a:gd name="connsiteY1432" fmla="*/ 771936 h 4951576"/>
                  <a:gd name="connsiteX1433" fmla="*/ 3380658 w 4805942"/>
                  <a:gd name="connsiteY1433" fmla="*/ 771936 h 4951576"/>
                  <a:gd name="connsiteX1434" fmla="*/ 3373686 w 4805942"/>
                  <a:gd name="connsiteY1434" fmla="*/ 764893 h 4951576"/>
                  <a:gd name="connsiteX1435" fmla="*/ 3373686 w 4805942"/>
                  <a:gd name="connsiteY1435" fmla="*/ 764782 h 4951576"/>
                  <a:gd name="connsiteX1436" fmla="*/ 3373686 w 4805942"/>
                  <a:gd name="connsiteY1436" fmla="*/ 764782 h 4951576"/>
                  <a:gd name="connsiteX1437" fmla="*/ 3380658 w 4805942"/>
                  <a:gd name="connsiteY1437" fmla="*/ 757808 h 4951576"/>
                  <a:gd name="connsiteX1438" fmla="*/ 3380840 w 4805942"/>
                  <a:gd name="connsiteY1438" fmla="*/ 757810 h 4951576"/>
                  <a:gd name="connsiteX1439" fmla="*/ 3380840 w 4805942"/>
                  <a:gd name="connsiteY1439" fmla="*/ 757810 h 4951576"/>
                  <a:gd name="connsiteX1440" fmla="*/ 3387812 w 4805942"/>
                  <a:gd name="connsiteY1440" fmla="*/ 764964 h 4951576"/>
                  <a:gd name="connsiteX1441" fmla="*/ 3387812 w 4805942"/>
                  <a:gd name="connsiteY1441" fmla="*/ 764964 h 4951576"/>
                  <a:gd name="connsiteX1442" fmla="*/ 3380767 w 4805942"/>
                  <a:gd name="connsiteY1442" fmla="*/ 771936 h 4951576"/>
                  <a:gd name="connsiteX1443" fmla="*/ 3380658 w 4805942"/>
                  <a:gd name="connsiteY1443" fmla="*/ 771936 h 4951576"/>
                  <a:gd name="connsiteX1444" fmla="*/ 4155325 w 4805942"/>
                  <a:gd name="connsiteY1444" fmla="*/ 766329 h 4951576"/>
                  <a:gd name="connsiteX1445" fmla="*/ 4155325 w 4805942"/>
                  <a:gd name="connsiteY1445" fmla="*/ 766329 h 4951576"/>
                  <a:gd name="connsiteX1446" fmla="*/ 4154979 w 4805942"/>
                  <a:gd name="connsiteY1446" fmla="*/ 756335 h 4951576"/>
                  <a:gd name="connsiteX1447" fmla="*/ 4154979 w 4805942"/>
                  <a:gd name="connsiteY1447" fmla="*/ 756335 h 4951576"/>
                  <a:gd name="connsiteX1448" fmla="*/ 4164973 w 4805942"/>
                  <a:gd name="connsiteY1448" fmla="*/ 756008 h 4951576"/>
                  <a:gd name="connsiteX1449" fmla="*/ 4164973 w 4805942"/>
                  <a:gd name="connsiteY1449" fmla="*/ 756008 h 4951576"/>
                  <a:gd name="connsiteX1450" fmla="*/ 4165338 w 4805942"/>
                  <a:gd name="connsiteY1450" fmla="*/ 765991 h 4951576"/>
                  <a:gd name="connsiteX1451" fmla="*/ 4165319 w 4805942"/>
                  <a:gd name="connsiteY1451" fmla="*/ 766002 h 4951576"/>
                  <a:gd name="connsiteX1452" fmla="*/ 4165319 w 4805942"/>
                  <a:gd name="connsiteY1452" fmla="*/ 766002 h 4951576"/>
                  <a:gd name="connsiteX1453" fmla="*/ 4160149 w 4805942"/>
                  <a:gd name="connsiteY1453" fmla="*/ 768241 h 4951576"/>
                  <a:gd name="connsiteX1454" fmla="*/ 4160149 w 4805942"/>
                  <a:gd name="connsiteY1454" fmla="*/ 768241 h 4951576"/>
                  <a:gd name="connsiteX1455" fmla="*/ 4155325 w 4805942"/>
                  <a:gd name="connsiteY1455" fmla="*/ 766384 h 4951576"/>
                  <a:gd name="connsiteX1456" fmla="*/ 3476395 w 4805942"/>
                  <a:gd name="connsiteY1456" fmla="*/ 755407 h 4951576"/>
                  <a:gd name="connsiteX1457" fmla="*/ 3481729 w 4805942"/>
                  <a:gd name="connsiteY1457" fmla="*/ 746887 h 4951576"/>
                  <a:gd name="connsiteX1458" fmla="*/ 3481729 w 4805942"/>
                  <a:gd name="connsiteY1458" fmla="*/ 746887 h 4951576"/>
                  <a:gd name="connsiteX1459" fmla="*/ 3490175 w 4805942"/>
                  <a:gd name="connsiteY1459" fmla="*/ 752221 h 4951576"/>
                  <a:gd name="connsiteX1460" fmla="*/ 3490175 w 4805942"/>
                  <a:gd name="connsiteY1460" fmla="*/ 752221 h 4951576"/>
                  <a:gd name="connsiteX1461" fmla="*/ 3484932 w 4805942"/>
                  <a:gd name="connsiteY1461" fmla="*/ 760759 h 4951576"/>
                  <a:gd name="connsiteX1462" fmla="*/ 3484932 w 4805942"/>
                  <a:gd name="connsiteY1462" fmla="*/ 760759 h 4951576"/>
                  <a:gd name="connsiteX1463" fmla="*/ 3483276 w 4805942"/>
                  <a:gd name="connsiteY1463" fmla="*/ 760923 h 4951576"/>
                  <a:gd name="connsiteX1464" fmla="*/ 3483276 w 4805942"/>
                  <a:gd name="connsiteY1464" fmla="*/ 760923 h 4951576"/>
                  <a:gd name="connsiteX1465" fmla="*/ 3476395 w 4805942"/>
                  <a:gd name="connsiteY1465" fmla="*/ 755461 h 4951576"/>
                  <a:gd name="connsiteX1466" fmla="*/ 3276675 w 4805942"/>
                  <a:gd name="connsiteY1466" fmla="*/ 758174 h 4951576"/>
                  <a:gd name="connsiteX1467" fmla="*/ 3276675 w 4805942"/>
                  <a:gd name="connsiteY1467" fmla="*/ 758174 h 4951576"/>
                  <a:gd name="connsiteX1468" fmla="*/ 3271469 w 4805942"/>
                  <a:gd name="connsiteY1468" fmla="*/ 749804 h 4951576"/>
                  <a:gd name="connsiteX1469" fmla="*/ 3271505 w 4805942"/>
                  <a:gd name="connsiteY1469" fmla="*/ 749636 h 4951576"/>
                  <a:gd name="connsiteX1470" fmla="*/ 3271505 w 4805942"/>
                  <a:gd name="connsiteY1470" fmla="*/ 749636 h 4951576"/>
                  <a:gd name="connsiteX1471" fmla="*/ 3280115 w 4805942"/>
                  <a:gd name="connsiteY1471" fmla="*/ 744466 h 4951576"/>
                  <a:gd name="connsiteX1472" fmla="*/ 3280115 w 4805942"/>
                  <a:gd name="connsiteY1472" fmla="*/ 744466 h 4951576"/>
                  <a:gd name="connsiteX1473" fmla="*/ 3285195 w 4805942"/>
                  <a:gd name="connsiteY1473" fmla="*/ 753095 h 4951576"/>
                  <a:gd name="connsiteX1474" fmla="*/ 3285195 w 4805942"/>
                  <a:gd name="connsiteY1474" fmla="*/ 753095 h 4951576"/>
                  <a:gd name="connsiteX1475" fmla="*/ 3278295 w 4805942"/>
                  <a:gd name="connsiteY1475" fmla="*/ 758429 h 4951576"/>
                  <a:gd name="connsiteX1476" fmla="*/ 3278295 w 4805942"/>
                  <a:gd name="connsiteY1476" fmla="*/ 758429 h 4951576"/>
                  <a:gd name="connsiteX1477" fmla="*/ 3276675 w 4805942"/>
                  <a:gd name="connsiteY1477" fmla="*/ 758247 h 4951576"/>
                  <a:gd name="connsiteX1478" fmla="*/ 3574789 w 4805942"/>
                  <a:gd name="connsiteY1478" fmla="*/ 723877 h 4951576"/>
                  <a:gd name="connsiteX1479" fmla="*/ 3578776 w 4805942"/>
                  <a:gd name="connsiteY1479" fmla="*/ 714860 h 4951576"/>
                  <a:gd name="connsiteX1480" fmla="*/ 3579012 w 4805942"/>
                  <a:gd name="connsiteY1480" fmla="*/ 714775 h 4951576"/>
                  <a:gd name="connsiteX1481" fmla="*/ 3579012 w 4805942"/>
                  <a:gd name="connsiteY1481" fmla="*/ 714775 h 4951576"/>
                  <a:gd name="connsiteX1482" fmla="*/ 3588096 w 4805942"/>
                  <a:gd name="connsiteY1482" fmla="*/ 718863 h 4951576"/>
                  <a:gd name="connsiteX1483" fmla="*/ 3588115 w 4805942"/>
                  <a:gd name="connsiteY1483" fmla="*/ 718907 h 4951576"/>
                  <a:gd name="connsiteX1484" fmla="*/ 3588115 w 4805942"/>
                  <a:gd name="connsiteY1484" fmla="*/ 718907 h 4951576"/>
                  <a:gd name="connsiteX1485" fmla="*/ 3583982 w 4805942"/>
                  <a:gd name="connsiteY1485" fmla="*/ 728009 h 4951576"/>
                  <a:gd name="connsiteX1486" fmla="*/ 3583982 w 4805942"/>
                  <a:gd name="connsiteY1486" fmla="*/ 728009 h 4951576"/>
                  <a:gd name="connsiteX1487" fmla="*/ 3581470 w 4805942"/>
                  <a:gd name="connsiteY1487" fmla="*/ 728446 h 4951576"/>
                  <a:gd name="connsiteX1488" fmla="*/ 3581470 w 4805942"/>
                  <a:gd name="connsiteY1488" fmla="*/ 728446 h 4951576"/>
                  <a:gd name="connsiteX1489" fmla="*/ 3574789 w 4805942"/>
                  <a:gd name="connsiteY1489" fmla="*/ 723950 h 4951576"/>
                  <a:gd name="connsiteX1490" fmla="*/ 3178881 w 4805942"/>
                  <a:gd name="connsiteY1490" fmla="*/ 720600 h 4951576"/>
                  <a:gd name="connsiteX1491" fmla="*/ 3175877 w 4805942"/>
                  <a:gd name="connsiteY1491" fmla="*/ 711046 h 4951576"/>
                  <a:gd name="connsiteX1492" fmla="*/ 3175877 w 4805942"/>
                  <a:gd name="connsiteY1492" fmla="*/ 711043 h 4951576"/>
                  <a:gd name="connsiteX1493" fmla="*/ 3175877 w 4805942"/>
                  <a:gd name="connsiteY1493" fmla="*/ 711043 h 4951576"/>
                  <a:gd name="connsiteX1494" fmla="*/ 3185435 w 4805942"/>
                  <a:gd name="connsiteY1494" fmla="*/ 708112 h 4951576"/>
                  <a:gd name="connsiteX1495" fmla="*/ 3185435 w 4805942"/>
                  <a:gd name="connsiteY1495" fmla="*/ 708112 h 4951576"/>
                  <a:gd name="connsiteX1496" fmla="*/ 3188420 w 4805942"/>
                  <a:gd name="connsiteY1496" fmla="*/ 717564 h 4951576"/>
                  <a:gd name="connsiteX1497" fmla="*/ 3188366 w 4805942"/>
                  <a:gd name="connsiteY1497" fmla="*/ 717669 h 4951576"/>
                  <a:gd name="connsiteX1498" fmla="*/ 3188366 w 4805942"/>
                  <a:gd name="connsiteY1498" fmla="*/ 717669 h 4951576"/>
                  <a:gd name="connsiteX1499" fmla="*/ 3182158 w 4805942"/>
                  <a:gd name="connsiteY1499" fmla="*/ 721474 h 4951576"/>
                  <a:gd name="connsiteX1500" fmla="*/ 3182158 w 4805942"/>
                  <a:gd name="connsiteY1500" fmla="*/ 721474 h 4951576"/>
                  <a:gd name="connsiteX1501" fmla="*/ 3178881 w 4805942"/>
                  <a:gd name="connsiteY1501" fmla="*/ 720673 h 4951576"/>
                  <a:gd name="connsiteX1502" fmla="*/ 626507 w 4805942"/>
                  <a:gd name="connsiteY1502" fmla="*/ 715503 h 4951576"/>
                  <a:gd name="connsiteX1503" fmla="*/ 620620 w 4805942"/>
                  <a:gd name="connsiteY1503" fmla="*/ 707560 h 4951576"/>
                  <a:gd name="connsiteX1504" fmla="*/ 620645 w 4805942"/>
                  <a:gd name="connsiteY1504" fmla="*/ 707402 h 4951576"/>
                  <a:gd name="connsiteX1505" fmla="*/ 620645 w 4805942"/>
                  <a:gd name="connsiteY1505" fmla="*/ 707402 h 4951576"/>
                  <a:gd name="connsiteX1506" fmla="*/ 628695 w 4805942"/>
                  <a:gd name="connsiteY1506" fmla="*/ 701533 h 4951576"/>
                  <a:gd name="connsiteX1507" fmla="*/ 628746 w 4805942"/>
                  <a:gd name="connsiteY1507" fmla="*/ 701540 h 4951576"/>
                  <a:gd name="connsiteX1508" fmla="*/ 628746 w 4805942"/>
                  <a:gd name="connsiteY1508" fmla="*/ 701540 h 4951576"/>
                  <a:gd name="connsiteX1509" fmla="*/ 634610 w 4805942"/>
                  <a:gd name="connsiteY1509" fmla="*/ 709627 h 4951576"/>
                  <a:gd name="connsiteX1510" fmla="*/ 634608 w 4805942"/>
                  <a:gd name="connsiteY1510" fmla="*/ 709641 h 4951576"/>
                  <a:gd name="connsiteX1511" fmla="*/ 634608 w 4805942"/>
                  <a:gd name="connsiteY1511" fmla="*/ 709641 h 4951576"/>
                  <a:gd name="connsiteX1512" fmla="*/ 627636 w 4805942"/>
                  <a:gd name="connsiteY1512" fmla="*/ 715594 h 4951576"/>
                  <a:gd name="connsiteX1513" fmla="*/ 627636 w 4805942"/>
                  <a:gd name="connsiteY1513" fmla="*/ 715594 h 4951576"/>
                  <a:gd name="connsiteX1514" fmla="*/ 626507 w 4805942"/>
                  <a:gd name="connsiteY1514" fmla="*/ 715503 h 4951576"/>
                  <a:gd name="connsiteX1515" fmla="*/ 4073296 w 4805942"/>
                  <a:gd name="connsiteY1515" fmla="*/ 706401 h 4951576"/>
                  <a:gd name="connsiteX1516" fmla="*/ 4070620 w 4805942"/>
                  <a:gd name="connsiteY1516" fmla="*/ 696752 h 4951576"/>
                  <a:gd name="connsiteX1517" fmla="*/ 4070620 w 4805942"/>
                  <a:gd name="connsiteY1517" fmla="*/ 696752 h 4951576"/>
                  <a:gd name="connsiteX1518" fmla="*/ 4080269 w 4805942"/>
                  <a:gd name="connsiteY1518" fmla="*/ 694065 h 4951576"/>
                  <a:gd name="connsiteX1519" fmla="*/ 4080287 w 4805942"/>
                  <a:gd name="connsiteY1519" fmla="*/ 694076 h 4951576"/>
                  <a:gd name="connsiteX1520" fmla="*/ 4080287 w 4805942"/>
                  <a:gd name="connsiteY1520" fmla="*/ 694076 h 4951576"/>
                  <a:gd name="connsiteX1521" fmla="*/ 4082963 w 4805942"/>
                  <a:gd name="connsiteY1521" fmla="*/ 703743 h 4951576"/>
                  <a:gd name="connsiteX1522" fmla="*/ 4082963 w 4805942"/>
                  <a:gd name="connsiteY1522" fmla="*/ 703743 h 4951576"/>
                  <a:gd name="connsiteX1523" fmla="*/ 4076755 w 4805942"/>
                  <a:gd name="connsiteY1523" fmla="*/ 707384 h 4951576"/>
                  <a:gd name="connsiteX1524" fmla="*/ 4076755 w 4805942"/>
                  <a:gd name="connsiteY1524" fmla="*/ 707384 h 4951576"/>
                  <a:gd name="connsiteX1525" fmla="*/ 4073296 w 4805942"/>
                  <a:gd name="connsiteY1525" fmla="*/ 706455 h 4951576"/>
                  <a:gd name="connsiteX1526" fmla="*/ 3671800 w 4805942"/>
                  <a:gd name="connsiteY1526" fmla="*/ 688105 h 4951576"/>
                  <a:gd name="connsiteX1527" fmla="*/ 3675914 w 4805942"/>
                  <a:gd name="connsiteY1527" fmla="*/ 679007 h 4951576"/>
                  <a:gd name="connsiteX1528" fmla="*/ 3675932 w 4805942"/>
                  <a:gd name="connsiteY1528" fmla="*/ 679003 h 4951576"/>
                  <a:gd name="connsiteX1529" fmla="*/ 3675932 w 4805942"/>
                  <a:gd name="connsiteY1529" fmla="*/ 679003 h 4951576"/>
                  <a:gd name="connsiteX1530" fmla="*/ 3685035 w 4805942"/>
                  <a:gd name="connsiteY1530" fmla="*/ 683154 h 4951576"/>
                  <a:gd name="connsiteX1531" fmla="*/ 3685035 w 4805942"/>
                  <a:gd name="connsiteY1531" fmla="*/ 683154 h 4951576"/>
                  <a:gd name="connsiteX1532" fmla="*/ 3680866 w 4805942"/>
                  <a:gd name="connsiteY1532" fmla="*/ 692234 h 4951576"/>
                  <a:gd name="connsiteX1533" fmla="*/ 3680811 w 4805942"/>
                  <a:gd name="connsiteY1533" fmla="*/ 692256 h 4951576"/>
                  <a:gd name="connsiteX1534" fmla="*/ 3680811 w 4805942"/>
                  <a:gd name="connsiteY1534" fmla="*/ 692256 h 4951576"/>
                  <a:gd name="connsiteX1535" fmla="*/ 3678408 w 4805942"/>
                  <a:gd name="connsiteY1535" fmla="*/ 692693 h 4951576"/>
                  <a:gd name="connsiteX1536" fmla="*/ 3678408 w 4805942"/>
                  <a:gd name="connsiteY1536" fmla="*/ 692693 h 4951576"/>
                  <a:gd name="connsiteX1537" fmla="*/ 3671800 w 4805942"/>
                  <a:gd name="connsiteY1537" fmla="*/ 688105 h 4951576"/>
                  <a:gd name="connsiteX1538" fmla="*/ 3979653 w 4805942"/>
                  <a:gd name="connsiteY1538" fmla="*/ 667352 h 4951576"/>
                  <a:gd name="connsiteX1539" fmla="*/ 3974811 w 4805942"/>
                  <a:gd name="connsiteY1539" fmla="*/ 658647 h 4951576"/>
                  <a:gd name="connsiteX1540" fmla="*/ 3974811 w 4805942"/>
                  <a:gd name="connsiteY1540" fmla="*/ 658633 h 4951576"/>
                  <a:gd name="connsiteX1541" fmla="*/ 3974811 w 4805942"/>
                  <a:gd name="connsiteY1541" fmla="*/ 658633 h 4951576"/>
                  <a:gd name="connsiteX1542" fmla="*/ 3983476 w 4805942"/>
                  <a:gd name="connsiteY1542" fmla="*/ 653721 h 4951576"/>
                  <a:gd name="connsiteX1543" fmla="*/ 3983531 w 4805942"/>
                  <a:gd name="connsiteY1543" fmla="*/ 653736 h 4951576"/>
                  <a:gd name="connsiteX1544" fmla="*/ 3983531 w 4805942"/>
                  <a:gd name="connsiteY1544" fmla="*/ 653736 h 4951576"/>
                  <a:gd name="connsiteX1545" fmla="*/ 3988428 w 4805942"/>
                  <a:gd name="connsiteY1545" fmla="*/ 662437 h 4951576"/>
                  <a:gd name="connsiteX1546" fmla="*/ 3988428 w 4805942"/>
                  <a:gd name="connsiteY1546" fmla="*/ 662437 h 4951576"/>
                  <a:gd name="connsiteX1547" fmla="*/ 3981619 w 4805942"/>
                  <a:gd name="connsiteY1547" fmla="*/ 667607 h 4951576"/>
                  <a:gd name="connsiteX1548" fmla="*/ 3981619 w 4805942"/>
                  <a:gd name="connsiteY1548" fmla="*/ 667607 h 4951576"/>
                  <a:gd name="connsiteX1549" fmla="*/ 3979653 w 4805942"/>
                  <a:gd name="connsiteY1549" fmla="*/ 667352 h 4951576"/>
                  <a:gd name="connsiteX1550" fmla="*/ 3092374 w 4805942"/>
                  <a:gd name="connsiteY1550" fmla="*/ 661400 h 4951576"/>
                  <a:gd name="connsiteX1551" fmla="*/ 3091774 w 4805942"/>
                  <a:gd name="connsiteY1551" fmla="*/ 651405 h 4951576"/>
                  <a:gd name="connsiteX1552" fmla="*/ 3091774 w 4805942"/>
                  <a:gd name="connsiteY1552" fmla="*/ 651405 h 4951576"/>
                  <a:gd name="connsiteX1553" fmla="*/ 3101604 w 4805942"/>
                  <a:gd name="connsiteY1553" fmla="*/ 650652 h 4951576"/>
                  <a:gd name="connsiteX1554" fmla="*/ 3101677 w 4805942"/>
                  <a:gd name="connsiteY1554" fmla="*/ 650714 h 4951576"/>
                  <a:gd name="connsiteX1555" fmla="*/ 3101677 w 4805942"/>
                  <a:gd name="connsiteY1555" fmla="*/ 650714 h 4951576"/>
                  <a:gd name="connsiteX1556" fmla="*/ 3102460 w 4805942"/>
                  <a:gd name="connsiteY1556" fmla="*/ 660593 h 4951576"/>
                  <a:gd name="connsiteX1557" fmla="*/ 3102369 w 4805942"/>
                  <a:gd name="connsiteY1557" fmla="*/ 660708 h 4951576"/>
                  <a:gd name="connsiteX1558" fmla="*/ 3102369 w 4805942"/>
                  <a:gd name="connsiteY1558" fmla="*/ 660708 h 4951576"/>
                  <a:gd name="connsiteX1559" fmla="*/ 3097035 w 4805942"/>
                  <a:gd name="connsiteY1559" fmla="*/ 663129 h 4951576"/>
                  <a:gd name="connsiteX1560" fmla="*/ 3097035 w 4805942"/>
                  <a:gd name="connsiteY1560" fmla="*/ 663129 h 4951576"/>
                  <a:gd name="connsiteX1561" fmla="*/ 3092374 w 4805942"/>
                  <a:gd name="connsiteY1561" fmla="*/ 661400 h 4951576"/>
                  <a:gd name="connsiteX1562" fmla="*/ 3769940 w 4805942"/>
                  <a:gd name="connsiteY1562" fmla="*/ 655938 h 4951576"/>
                  <a:gd name="connsiteX1563" fmla="*/ 3775401 w 4805942"/>
                  <a:gd name="connsiteY1563" fmla="*/ 647583 h 4951576"/>
                  <a:gd name="connsiteX1564" fmla="*/ 3775401 w 4805942"/>
                  <a:gd name="connsiteY1564" fmla="*/ 647583 h 4951576"/>
                  <a:gd name="connsiteX1565" fmla="*/ 3775401 w 4805942"/>
                  <a:gd name="connsiteY1565" fmla="*/ 647492 h 4951576"/>
                  <a:gd name="connsiteX1566" fmla="*/ 3775401 w 4805942"/>
                  <a:gd name="connsiteY1566" fmla="*/ 647492 h 4951576"/>
                  <a:gd name="connsiteX1567" fmla="*/ 3783757 w 4805942"/>
                  <a:gd name="connsiteY1567" fmla="*/ 652953 h 4951576"/>
                  <a:gd name="connsiteX1568" fmla="*/ 3783757 w 4805942"/>
                  <a:gd name="connsiteY1568" fmla="*/ 652953 h 4951576"/>
                  <a:gd name="connsiteX1569" fmla="*/ 3778295 w 4805942"/>
                  <a:gd name="connsiteY1569" fmla="*/ 661309 h 4951576"/>
                  <a:gd name="connsiteX1570" fmla="*/ 3778295 w 4805942"/>
                  <a:gd name="connsiteY1570" fmla="*/ 661309 h 4951576"/>
                  <a:gd name="connsiteX1571" fmla="*/ 3776821 w 4805942"/>
                  <a:gd name="connsiteY1571" fmla="*/ 661491 h 4951576"/>
                  <a:gd name="connsiteX1572" fmla="*/ 3776821 w 4805942"/>
                  <a:gd name="connsiteY1572" fmla="*/ 661491 h 4951576"/>
                  <a:gd name="connsiteX1573" fmla="*/ 3769940 w 4805942"/>
                  <a:gd name="connsiteY1573" fmla="*/ 655884 h 4951576"/>
                  <a:gd name="connsiteX1574" fmla="*/ 3879438 w 4805942"/>
                  <a:gd name="connsiteY1574" fmla="*/ 652061 h 4951576"/>
                  <a:gd name="connsiteX1575" fmla="*/ 3872557 w 4805942"/>
                  <a:gd name="connsiteY1575" fmla="*/ 644894 h 4951576"/>
                  <a:gd name="connsiteX1576" fmla="*/ 3872557 w 4805942"/>
                  <a:gd name="connsiteY1576" fmla="*/ 644779 h 4951576"/>
                  <a:gd name="connsiteX1577" fmla="*/ 3872557 w 4805942"/>
                  <a:gd name="connsiteY1577" fmla="*/ 644779 h 4951576"/>
                  <a:gd name="connsiteX1578" fmla="*/ 3879712 w 4805942"/>
                  <a:gd name="connsiteY1578" fmla="*/ 637876 h 4951576"/>
                  <a:gd name="connsiteX1579" fmla="*/ 3879839 w 4805942"/>
                  <a:gd name="connsiteY1579" fmla="*/ 637880 h 4951576"/>
                  <a:gd name="connsiteX1580" fmla="*/ 3879839 w 4805942"/>
                  <a:gd name="connsiteY1580" fmla="*/ 637880 h 4951576"/>
                  <a:gd name="connsiteX1581" fmla="*/ 3886738 w 4805942"/>
                  <a:gd name="connsiteY1581" fmla="*/ 645065 h 4951576"/>
                  <a:gd name="connsiteX1582" fmla="*/ 3886738 w 4805942"/>
                  <a:gd name="connsiteY1582" fmla="*/ 645161 h 4951576"/>
                  <a:gd name="connsiteX1583" fmla="*/ 3886738 w 4805942"/>
                  <a:gd name="connsiteY1583" fmla="*/ 645161 h 4951576"/>
                  <a:gd name="connsiteX1584" fmla="*/ 3879675 w 4805942"/>
                  <a:gd name="connsiteY1584" fmla="*/ 652043 h 4951576"/>
                  <a:gd name="connsiteX1585" fmla="*/ 3879493 w 4805942"/>
                  <a:gd name="connsiteY1585" fmla="*/ 652043 h 4951576"/>
                  <a:gd name="connsiteX1586" fmla="*/ 653632 w 4805942"/>
                  <a:gd name="connsiteY1586" fmla="*/ 616053 h 4951576"/>
                  <a:gd name="connsiteX1587" fmla="*/ 649991 w 4805942"/>
                  <a:gd name="connsiteY1587" fmla="*/ 606750 h 4951576"/>
                  <a:gd name="connsiteX1588" fmla="*/ 649991 w 4805942"/>
                  <a:gd name="connsiteY1588" fmla="*/ 606750 h 4951576"/>
                  <a:gd name="connsiteX1589" fmla="*/ 659258 w 4805942"/>
                  <a:gd name="connsiteY1589" fmla="*/ 603095 h 4951576"/>
                  <a:gd name="connsiteX1590" fmla="*/ 659293 w 4805942"/>
                  <a:gd name="connsiteY1590" fmla="*/ 603109 h 4951576"/>
                  <a:gd name="connsiteX1591" fmla="*/ 659293 w 4805942"/>
                  <a:gd name="connsiteY1591" fmla="*/ 603109 h 4951576"/>
                  <a:gd name="connsiteX1592" fmla="*/ 662948 w 4805942"/>
                  <a:gd name="connsiteY1592" fmla="*/ 612377 h 4951576"/>
                  <a:gd name="connsiteX1593" fmla="*/ 662934 w 4805942"/>
                  <a:gd name="connsiteY1593" fmla="*/ 612412 h 4951576"/>
                  <a:gd name="connsiteX1594" fmla="*/ 662934 w 4805942"/>
                  <a:gd name="connsiteY1594" fmla="*/ 612412 h 4951576"/>
                  <a:gd name="connsiteX1595" fmla="*/ 656471 w 4805942"/>
                  <a:gd name="connsiteY1595" fmla="*/ 616635 h 4951576"/>
                  <a:gd name="connsiteX1596" fmla="*/ 656471 w 4805942"/>
                  <a:gd name="connsiteY1596" fmla="*/ 616635 h 4951576"/>
                  <a:gd name="connsiteX1597" fmla="*/ 653559 w 4805942"/>
                  <a:gd name="connsiteY1597" fmla="*/ 615998 h 4951576"/>
                  <a:gd name="connsiteX1598" fmla="*/ 1727687 w 4805942"/>
                  <a:gd name="connsiteY1598" fmla="*/ 598030 h 4951576"/>
                  <a:gd name="connsiteX1599" fmla="*/ 1720296 w 4805942"/>
                  <a:gd name="connsiteY1599" fmla="*/ 591664 h 4951576"/>
                  <a:gd name="connsiteX1600" fmla="*/ 1720278 w 4805942"/>
                  <a:gd name="connsiteY1600" fmla="*/ 591404 h 4951576"/>
                  <a:gd name="connsiteX1601" fmla="*/ 1720278 w 4805942"/>
                  <a:gd name="connsiteY1601" fmla="*/ 591404 h 4951576"/>
                  <a:gd name="connsiteX1602" fmla="*/ 1726631 w 4805942"/>
                  <a:gd name="connsiteY1602" fmla="*/ 584006 h 4951576"/>
                  <a:gd name="connsiteX1603" fmla="*/ 1726813 w 4805942"/>
                  <a:gd name="connsiteY1603" fmla="*/ 583995 h 4951576"/>
                  <a:gd name="connsiteX1604" fmla="*/ 1726813 w 4805942"/>
                  <a:gd name="connsiteY1604" fmla="*/ 583995 h 4951576"/>
                  <a:gd name="connsiteX1605" fmla="*/ 1734404 w 4805942"/>
                  <a:gd name="connsiteY1605" fmla="*/ 590528 h 4951576"/>
                  <a:gd name="connsiteX1606" fmla="*/ 1734404 w 4805942"/>
                  <a:gd name="connsiteY1606" fmla="*/ 590548 h 4951576"/>
                  <a:gd name="connsiteX1607" fmla="*/ 1734404 w 4805942"/>
                  <a:gd name="connsiteY1607" fmla="*/ 590548 h 4951576"/>
                  <a:gd name="connsiteX1608" fmla="*/ 1727687 w 4805942"/>
                  <a:gd name="connsiteY1608" fmla="*/ 598121 h 4951576"/>
                  <a:gd name="connsiteX1609" fmla="*/ 1727687 w 4805942"/>
                  <a:gd name="connsiteY1609" fmla="*/ 598121 h 4951576"/>
                  <a:gd name="connsiteX1610" fmla="*/ 1727541 w 4805942"/>
                  <a:gd name="connsiteY1610" fmla="*/ 597976 h 4951576"/>
                  <a:gd name="connsiteX1611" fmla="*/ 1622994 w 4805942"/>
                  <a:gd name="connsiteY1611" fmla="*/ 591914 h 4951576"/>
                  <a:gd name="connsiteX1612" fmla="*/ 1617314 w 4805942"/>
                  <a:gd name="connsiteY1612" fmla="*/ 583740 h 4951576"/>
                  <a:gd name="connsiteX1613" fmla="*/ 1617314 w 4805942"/>
                  <a:gd name="connsiteY1613" fmla="*/ 583740 h 4951576"/>
                  <a:gd name="connsiteX1614" fmla="*/ 1625560 w 4805942"/>
                  <a:gd name="connsiteY1614" fmla="*/ 577966 h 4951576"/>
                  <a:gd name="connsiteX1615" fmla="*/ 1625579 w 4805942"/>
                  <a:gd name="connsiteY1615" fmla="*/ 577969 h 4951576"/>
                  <a:gd name="connsiteX1616" fmla="*/ 1625579 w 4805942"/>
                  <a:gd name="connsiteY1616" fmla="*/ 577969 h 4951576"/>
                  <a:gd name="connsiteX1617" fmla="*/ 1631350 w 4805942"/>
                  <a:gd name="connsiteY1617" fmla="*/ 586234 h 4951576"/>
                  <a:gd name="connsiteX1618" fmla="*/ 1631350 w 4805942"/>
                  <a:gd name="connsiteY1618" fmla="*/ 586234 h 4951576"/>
                  <a:gd name="connsiteX1619" fmla="*/ 1624359 w 4805942"/>
                  <a:gd name="connsiteY1619" fmla="*/ 592005 h 4951576"/>
                  <a:gd name="connsiteX1620" fmla="*/ 1624359 w 4805942"/>
                  <a:gd name="connsiteY1620" fmla="*/ 592005 h 4951576"/>
                  <a:gd name="connsiteX1621" fmla="*/ 1622848 w 4805942"/>
                  <a:gd name="connsiteY1621" fmla="*/ 591859 h 4951576"/>
                  <a:gd name="connsiteX1622" fmla="*/ 3022397 w 4805942"/>
                  <a:gd name="connsiteY1622" fmla="*/ 583558 h 4951576"/>
                  <a:gd name="connsiteX1623" fmla="*/ 3024126 w 4805942"/>
                  <a:gd name="connsiteY1623" fmla="*/ 573655 h 4951576"/>
                  <a:gd name="connsiteX1624" fmla="*/ 3024126 w 4805942"/>
                  <a:gd name="connsiteY1624" fmla="*/ 573655 h 4951576"/>
                  <a:gd name="connsiteX1625" fmla="*/ 3034030 w 4805942"/>
                  <a:gd name="connsiteY1625" fmla="*/ 575384 h 4951576"/>
                  <a:gd name="connsiteX1626" fmla="*/ 3033938 w 4805942"/>
                  <a:gd name="connsiteY1626" fmla="*/ 575384 h 4951576"/>
                  <a:gd name="connsiteX1627" fmla="*/ 3032428 w 4805942"/>
                  <a:gd name="connsiteY1627" fmla="*/ 585127 h 4951576"/>
                  <a:gd name="connsiteX1628" fmla="*/ 3032300 w 4805942"/>
                  <a:gd name="connsiteY1628" fmla="*/ 585215 h 4951576"/>
                  <a:gd name="connsiteX1629" fmla="*/ 3032300 w 4805942"/>
                  <a:gd name="connsiteY1629" fmla="*/ 585215 h 4951576"/>
                  <a:gd name="connsiteX1630" fmla="*/ 3028168 w 4805942"/>
                  <a:gd name="connsiteY1630" fmla="*/ 586489 h 4951576"/>
                  <a:gd name="connsiteX1631" fmla="*/ 3028168 w 4805942"/>
                  <a:gd name="connsiteY1631" fmla="*/ 586489 h 4951576"/>
                  <a:gd name="connsiteX1632" fmla="*/ 3022251 w 4805942"/>
                  <a:gd name="connsiteY1632" fmla="*/ 583503 h 4951576"/>
                  <a:gd name="connsiteX1633" fmla="*/ 1822022 w 4805942"/>
                  <a:gd name="connsiteY1633" fmla="*/ 574856 h 4951576"/>
                  <a:gd name="connsiteX1634" fmla="*/ 1826773 w 4805942"/>
                  <a:gd name="connsiteY1634" fmla="*/ 565991 h 4951576"/>
                  <a:gd name="connsiteX1635" fmla="*/ 1826773 w 4805942"/>
                  <a:gd name="connsiteY1635" fmla="*/ 565991 h 4951576"/>
                  <a:gd name="connsiteX1636" fmla="*/ 1835529 w 4805942"/>
                  <a:gd name="connsiteY1636" fmla="*/ 570646 h 4951576"/>
                  <a:gd name="connsiteX1637" fmla="*/ 1835547 w 4805942"/>
                  <a:gd name="connsiteY1637" fmla="*/ 570724 h 4951576"/>
                  <a:gd name="connsiteX1638" fmla="*/ 1835547 w 4805942"/>
                  <a:gd name="connsiteY1638" fmla="*/ 570724 h 4951576"/>
                  <a:gd name="connsiteX1639" fmla="*/ 1831015 w 4805942"/>
                  <a:gd name="connsiteY1639" fmla="*/ 579482 h 4951576"/>
                  <a:gd name="connsiteX1640" fmla="*/ 1830905 w 4805942"/>
                  <a:gd name="connsiteY1640" fmla="*/ 579517 h 4951576"/>
                  <a:gd name="connsiteX1641" fmla="*/ 1830905 w 4805942"/>
                  <a:gd name="connsiteY1641" fmla="*/ 579517 h 4951576"/>
                  <a:gd name="connsiteX1642" fmla="*/ 1828830 w 4805942"/>
                  <a:gd name="connsiteY1642" fmla="*/ 579862 h 4951576"/>
                  <a:gd name="connsiteX1643" fmla="*/ 1828830 w 4805942"/>
                  <a:gd name="connsiteY1643" fmla="*/ 579862 h 4951576"/>
                  <a:gd name="connsiteX1644" fmla="*/ 1821876 w 4805942"/>
                  <a:gd name="connsiteY1644" fmla="*/ 574802 h 4951576"/>
                  <a:gd name="connsiteX1645" fmla="*/ 1522597 w 4805942"/>
                  <a:gd name="connsiteY1645" fmla="*/ 561203 h 4951576"/>
                  <a:gd name="connsiteX1646" fmla="*/ 1518956 w 4805942"/>
                  <a:gd name="connsiteY1646" fmla="*/ 551810 h 4951576"/>
                  <a:gd name="connsiteX1647" fmla="*/ 1518956 w 4805942"/>
                  <a:gd name="connsiteY1647" fmla="*/ 551810 h 4951576"/>
                  <a:gd name="connsiteX1648" fmla="*/ 1528258 w 4805942"/>
                  <a:gd name="connsiteY1648" fmla="*/ 548169 h 4951576"/>
                  <a:gd name="connsiteX1649" fmla="*/ 1528258 w 4805942"/>
                  <a:gd name="connsiteY1649" fmla="*/ 548169 h 4951576"/>
                  <a:gd name="connsiteX1650" fmla="*/ 1531790 w 4805942"/>
                  <a:gd name="connsiteY1650" fmla="*/ 557562 h 4951576"/>
                  <a:gd name="connsiteX1651" fmla="*/ 1531790 w 4805942"/>
                  <a:gd name="connsiteY1651" fmla="*/ 557562 h 4951576"/>
                  <a:gd name="connsiteX1652" fmla="*/ 1525328 w 4805942"/>
                  <a:gd name="connsiteY1652" fmla="*/ 561786 h 4951576"/>
                  <a:gd name="connsiteX1653" fmla="*/ 1525328 w 4805942"/>
                  <a:gd name="connsiteY1653" fmla="*/ 561786 h 4951576"/>
                  <a:gd name="connsiteX1654" fmla="*/ 1522597 w 4805942"/>
                  <a:gd name="connsiteY1654" fmla="*/ 561203 h 4951576"/>
                  <a:gd name="connsiteX1655" fmla="*/ 1917085 w 4805942"/>
                  <a:gd name="connsiteY1655" fmla="*/ 534825 h 4951576"/>
                  <a:gd name="connsiteX1656" fmla="*/ 1919451 w 4805942"/>
                  <a:gd name="connsiteY1656" fmla="*/ 525253 h 4951576"/>
                  <a:gd name="connsiteX1657" fmla="*/ 1919579 w 4805942"/>
                  <a:gd name="connsiteY1657" fmla="*/ 525177 h 4951576"/>
                  <a:gd name="connsiteX1658" fmla="*/ 1919579 w 4805942"/>
                  <a:gd name="connsiteY1658" fmla="*/ 525177 h 4951576"/>
                  <a:gd name="connsiteX1659" fmla="*/ 1929227 w 4805942"/>
                  <a:gd name="connsiteY1659" fmla="*/ 527660 h 4951576"/>
                  <a:gd name="connsiteX1660" fmla="*/ 1929245 w 4805942"/>
                  <a:gd name="connsiteY1660" fmla="*/ 527689 h 4951576"/>
                  <a:gd name="connsiteX1661" fmla="*/ 1929245 w 4805942"/>
                  <a:gd name="connsiteY1661" fmla="*/ 527689 h 4951576"/>
                  <a:gd name="connsiteX1662" fmla="*/ 1926751 w 4805942"/>
                  <a:gd name="connsiteY1662" fmla="*/ 537308 h 4951576"/>
                  <a:gd name="connsiteX1663" fmla="*/ 1926733 w 4805942"/>
                  <a:gd name="connsiteY1663" fmla="*/ 537319 h 4951576"/>
                  <a:gd name="connsiteX1664" fmla="*/ 1926733 w 4805942"/>
                  <a:gd name="connsiteY1664" fmla="*/ 537319 h 4951576"/>
                  <a:gd name="connsiteX1665" fmla="*/ 1923092 w 4805942"/>
                  <a:gd name="connsiteY1665" fmla="*/ 538357 h 4951576"/>
                  <a:gd name="connsiteX1666" fmla="*/ 1923092 w 4805942"/>
                  <a:gd name="connsiteY1666" fmla="*/ 538357 h 4951576"/>
                  <a:gd name="connsiteX1667" fmla="*/ 1917085 w 4805942"/>
                  <a:gd name="connsiteY1667" fmla="*/ 534825 h 4951576"/>
                  <a:gd name="connsiteX1668" fmla="*/ 703875 w 4805942"/>
                  <a:gd name="connsiteY1668" fmla="*/ 525868 h 4951576"/>
                  <a:gd name="connsiteX1669" fmla="*/ 702379 w 4805942"/>
                  <a:gd name="connsiteY1669" fmla="*/ 516018 h 4951576"/>
                  <a:gd name="connsiteX1670" fmla="*/ 702419 w 4805942"/>
                  <a:gd name="connsiteY1670" fmla="*/ 515965 h 4951576"/>
                  <a:gd name="connsiteX1671" fmla="*/ 702419 w 4805942"/>
                  <a:gd name="connsiteY1671" fmla="*/ 515965 h 4951576"/>
                  <a:gd name="connsiteX1672" fmla="*/ 712266 w 4805942"/>
                  <a:gd name="connsiteY1672" fmla="*/ 514449 h 4951576"/>
                  <a:gd name="connsiteX1673" fmla="*/ 712322 w 4805942"/>
                  <a:gd name="connsiteY1673" fmla="*/ 514491 h 4951576"/>
                  <a:gd name="connsiteX1674" fmla="*/ 712322 w 4805942"/>
                  <a:gd name="connsiteY1674" fmla="*/ 514491 h 4951576"/>
                  <a:gd name="connsiteX1675" fmla="*/ 713797 w 4805942"/>
                  <a:gd name="connsiteY1675" fmla="*/ 524394 h 4951576"/>
                  <a:gd name="connsiteX1676" fmla="*/ 713797 w 4805942"/>
                  <a:gd name="connsiteY1676" fmla="*/ 524394 h 4951576"/>
                  <a:gd name="connsiteX1677" fmla="*/ 708099 w 4805942"/>
                  <a:gd name="connsiteY1677" fmla="*/ 527252 h 4951576"/>
                  <a:gd name="connsiteX1678" fmla="*/ 708099 w 4805942"/>
                  <a:gd name="connsiteY1678" fmla="*/ 527252 h 4951576"/>
                  <a:gd name="connsiteX1679" fmla="*/ 703875 w 4805942"/>
                  <a:gd name="connsiteY1679" fmla="*/ 525868 h 4951576"/>
                  <a:gd name="connsiteX1680" fmla="*/ 1432267 w 4805942"/>
                  <a:gd name="connsiteY1680" fmla="*/ 508902 h 4951576"/>
                  <a:gd name="connsiteX1681" fmla="*/ 1430210 w 4805942"/>
                  <a:gd name="connsiteY1681" fmla="*/ 499179 h 4951576"/>
                  <a:gd name="connsiteX1682" fmla="*/ 1430283 w 4805942"/>
                  <a:gd name="connsiteY1682" fmla="*/ 499072 h 4951576"/>
                  <a:gd name="connsiteX1683" fmla="*/ 1430283 w 4805942"/>
                  <a:gd name="connsiteY1683" fmla="*/ 499072 h 4951576"/>
                  <a:gd name="connsiteX1684" fmla="*/ 1439967 w 4805942"/>
                  <a:gd name="connsiteY1684" fmla="*/ 497046 h 4951576"/>
                  <a:gd name="connsiteX1685" fmla="*/ 1440022 w 4805942"/>
                  <a:gd name="connsiteY1685" fmla="*/ 497087 h 4951576"/>
                  <a:gd name="connsiteX1686" fmla="*/ 1440022 w 4805942"/>
                  <a:gd name="connsiteY1686" fmla="*/ 497087 h 4951576"/>
                  <a:gd name="connsiteX1687" fmla="*/ 1442152 w 4805942"/>
                  <a:gd name="connsiteY1687" fmla="*/ 506610 h 4951576"/>
                  <a:gd name="connsiteX1688" fmla="*/ 1442006 w 4805942"/>
                  <a:gd name="connsiteY1688" fmla="*/ 506827 h 4951576"/>
                  <a:gd name="connsiteX1689" fmla="*/ 1442006 w 4805942"/>
                  <a:gd name="connsiteY1689" fmla="*/ 506827 h 4951576"/>
                  <a:gd name="connsiteX1690" fmla="*/ 1436145 w 4805942"/>
                  <a:gd name="connsiteY1690" fmla="*/ 510013 h 4951576"/>
                  <a:gd name="connsiteX1691" fmla="*/ 1436145 w 4805942"/>
                  <a:gd name="connsiteY1691" fmla="*/ 510013 h 4951576"/>
                  <a:gd name="connsiteX1692" fmla="*/ 1432267 w 4805942"/>
                  <a:gd name="connsiteY1692" fmla="*/ 508902 h 4951576"/>
                  <a:gd name="connsiteX1693" fmla="*/ 2972444 w 4805942"/>
                  <a:gd name="connsiteY1693" fmla="*/ 491226 h 4951576"/>
                  <a:gd name="connsiteX1694" fmla="*/ 2976358 w 4805942"/>
                  <a:gd name="connsiteY1694" fmla="*/ 482145 h 4951576"/>
                  <a:gd name="connsiteX1695" fmla="*/ 2976413 w 4805942"/>
                  <a:gd name="connsiteY1695" fmla="*/ 482123 h 4951576"/>
                  <a:gd name="connsiteX1696" fmla="*/ 2976413 w 4805942"/>
                  <a:gd name="connsiteY1696" fmla="*/ 482123 h 4951576"/>
                  <a:gd name="connsiteX1697" fmla="*/ 2985624 w 4805942"/>
                  <a:gd name="connsiteY1697" fmla="*/ 486092 h 4951576"/>
                  <a:gd name="connsiteX1698" fmla="*/ 2985624 w 4805942"/>
                  <a:gd name="connsiteY1698" fmla="*/ 486092 h 4951576"/>
                  <a:gd name="connsiteX1699" fmla="*/ 2981674 w 4805942"/>
                  <a:gd name="connsiteY1699" fmla="*/ 495303 h 4951576"/>
                  <a:gd name="connsiteX1700" fmla="*/ 2981674 w 4805942"/>
                  <a:gd name="connsiteY1700" fmla="*/ 495303 h 4951576"/>
                  <a:gd name="connsiteX1701" fmla="*/ 2978998 w 4805942"/>
                  <a:gd name="connsiteY1701" fmla="*/ 495722 h 4951576"/>
                  <a:gd name="connsiteX1702" fmla="*/ 2978998 w 4805942"/>
                  <a:gd name="connsiteY1702" fmla="*/ 495722 h 4951576"/>
                  <a:gd name="connsiteX1703" fmla="*/ 2972444 w 4805942"/>
                  <a:gd name="connsiteY1703" fmla="*/ 491226 h 4951576"/>
                  <a:gd name="connsiteX1704" fmla="*/ 2000060 w 4805942"/>
                  <a:gd name="connsiteY1704" fmla="*/ 473658 h 4951576"/>
                  <a:gd name="connsiteX1705" fmla="*/ 2000224 w 4805942"/>
                  <a:gd name="connsiteY1705" fmla="*/ 463672 h 4951576"/>
                  <a:gd name="connsiteX1706" fmla="*/ 2000224 w 4805942"/>
                  <a:gd name="connsiteY1706" fmla="*/ 463664 h 4951576"/>
                  <a:gd name="connsiteX1707" fmla="*/ 2000224 w 4805942"/>
                  <a:gd name="connsiteY1707" fmla="*/ 463664 h 4951576"/>
                  <a:gd name="connsiteX1708" fmla="*/ 2010218 w 4805942"/>
                  <a:gd name="connsiteY1708" fmla="*/ 463750 h 4951576"/>
                  <a:gd name="connsiteX1709" fmla="*/ 2010218 w 4805942"/>
                  <a:gd name="connsiteY1709" fmla="*/ 463755 h 4951576"/>
                  <a:gd name="connsiteX1710" fmla="*/ 2010218 w 4805942"/>
                  <a:gd name="connsiteY1710" fmla="*/ 463755 h 4951576"/>
                  <a:gd name="connsiteX1711" fmla="*/ 2010054 w 4805942"/>
                  <a:gd name="connsiteY1711" fmla="*/ 473841 h 4951576"/>
                  <a:gd name="connsiteX1712" fmla="*/ 2010054 w 4805942"/>
                  <a:gd name="connsiteY1712" fmla="*/ 473841 h 4951576"/>
                  <a:gd name="connsiteX1713" fmla="*/ 2005139 w 4805942"/>
                  <a:gd name="connsiteY1713" fmla="*/ 475807 h 4951576"/>
                  <a:gd name="connsiteX1714" fmla="*/ 2005139 w 4805942"/>
                  <a:gd name="connsiteY1714" fmla="*/ 475807 h 4951576"/>
                  <a:gd name="connsiteX1715" fmla="*/ 2000060 w 4805942"/>
                  <a:gd name="connsiteY1715" fmla="*/ 473658 h 4951576"/>
                  <a:gd name="connsiteX1716" fmla="*/ 1346015 w 4805942"/>
                  <a:gd name="connsiteY1716" fmla="*/ 451686 h 4951576"/>
                  <a:gd name="connsiteX1717" fmla="*/ 1343994 w 4805942"/>
                  <a:gd name="connsiteY1717" fmla="*/ 441903 h 4951576"/>
                  <a:gd name="connsiteX1718" fmla="*/ 1344031 w 4805942"/>
                  <a:gd name="connsiteY1718" fmla="*/ 441856 h 4951576"/>
                  <a:gd name="connsiteX1719" fmla="*/ 1344031 w 4805942"/>
                  <a:gd name="connsiteY1719" fmla="*/ 441856 h 4951576"/>
                  <a:gd name="connsiteX1720" fmla="*/ 1353825 w 4805942"/>
                  <a:gd name="connsiteY1720" fmla="*/ 439875 h 4951576"/>
                  <a:gd name="connsiteX1721" fmla="*/ 1353843 w 4805942"/>
                  <a:gd name="connsiteY1721" fmla="*/ 439889 h 4951576"/>
                  <a:gd name="connsiteX1722" fmla="*/ 1353843 w 4805942"/>
                  <a:gd name="connsiteY1722" fmla="*/ 439889 h 4951576"/>
                  <a:gd name="connsiteX1723" fmla="*/ 1355845 w 4805942"/>
                  <a:gd name="connsiteY1723" fmla="*/ 449676 h 4951576"/>
                  <a:gd name="connsiteX1724" fmla="*/ 1355827 w 4805942"/>
                  <a:gd name="connsiteY1724" fmla="*/ 449702 h 4951576"/>
                  <a:gd name="connsiteX1725" fmla="*/ 1355827 w 4805942"/>
                  <a:gd name="connsiteY1725" fmla="*/ 449702 h 4951576"/>
                  <a:gd name="connsiteX1726" fmla="*/ 1349965 w 4805942"/>
                  <a:gd name="connsiteY1726" fmla="*/ 452887 h 4951576"/>
                  <a:gd name="connsiteX1727" fmla="*/ 1349965 w 4805942"/>
                  <a:gd name="connsiteY1727" fmla="*/ 452887 h 4951576"/>
                  <a:gd name="connsiteX1728" fmla="*/ 1346015 w 4805942"/>
                  <a:gd name="connsiteY1728" fmla="*/ 451686 h 4951576"/>
                  <a:gd name="connsiteX1729" fmla="*/ 773562 w 4805942"/>
                  <a:gd name="connsiteY1729" fmla="*/ 449865 h 4951576"/>
                  <a:gd name="connsiteX1730" fmla="*/ 774417 w 4805942"/>
                  <a:gd name="connsiteY1730" fmla="*/ 439871 h 4951576"/>
                  <a:gd name="connsiteX1731" fmla="*/ 774417 w 4805942"/>
                  <a:gd name="connsiteY1731" fmla="*/ 439871 h 4951576"/>
                  <a:gd name="connsiteX1732" fmla="*/ 784430 w 4805942"/>
                  <a:gd name="connsiteY1732" fmla="*/ 440727 h 4951576"/>
                  <a:gd name="connsiteX1733" fmla="*/ 784430 w 4805942"/>
                  <a:gd name="connsiteY1733" fmla="*/ 440727 h 4951576"/>
                  <a:gd name="connsiteX1734" fmla="*/ 783556 w 4805942"/>
                  <a:gd name="connsiteY1734" fmla="*/ 450721 h 4951576"/>
                  <a:gd name="connsiteX1735" fmla="*/ 783556 w 4805942"/>
                  <a:gd name="connsiteY1735" fmla="*/ 450721 h 4951576"/>
                  <a:gd name="connsiteX1736" fmla="*/ 778987 w 4805942"/>
                  <a:gd name="connsiteY1736" fmla="*/ 452359 h 4951576"/>
                  <a:gd name="connsiteX1737" fmla="*/ 778987 w 4805942"/>
                  <a:gd name="connsiteY1737" fmla="*/ 452359 h 4951576"/>
                  <a:gd name="connsiteX1738" fmla="*/ 773580 w 4805942"/>
                  <a:gd name="connsiteY1738" fmla="*/ 449793 h 4951576"/>
                  <a:gd name="connsiteX1739" fmla="*/ 1259253 w 4805942"/>
                  <a:gd name="connsiteY1739" fmla="*/ 396836 h 4951576"/>
                  <a:gd name="connsiteX1740" fmla="*/ 1256268 w 4805942"/>
                  <a:gd name="connsiteY1740" fmla="*/ 387412 h 4951576"/>
                  <a:gd name="connsiteX1741" fmla="*/ 1256340 w 4805942"/>
                  <a:gd name="connsiteY1741" fmla="*/ 387279 h 4951576"/>
                  <a:gd name="connsiteX1742" fmla="*/ 1256340 w 4805942"/>
                  <a:gd name="connsiteY1742" fmla="*/ 387279 h 4951576"/>
                  <a:gd name="connsiteX1743" fmla="*/ 1265861 w 4805942"/>
                  <a:gd name="connsiteY1743" fmla="*/ 384326 h 4951576"/>
                  <a:gd name="connsiteX1744" fmla="*/ 1265898 w 4805942"/>
                  <a:gd name="connsiteY1744" fmla="*/ 384348 h 4951576"/>
                  <a:gd name="connsiteX1745" fmla="*/ 1265898 w 4805942"/>
                  <a:gd name="connsiteY1745" fmla="*/ 384348 h 4951576"/>
                  <a:gd name="connsiteX1746" fmla="*/ 1268829 w 4805942"/>
                  <a:gd name="connsiteY1746" fmla="*/ 393905 h 4951576"/>
                  <a:gd name="connsiteX1747" fmla="*/ 1268829 w 4805942"/>
                  <a:gd name="connsiteY1747" fmla="*/ 393905 h 4951576"/>
                  <a:gd name="connsiteX1748" fmla="*/ 1262530 w 4805942"/>
                  <a:gd name="connsiteY1748" fmla="*/ 397710 h 4951576"/>
                  <a:gd name="connsiteX1749" fmla="*/ 1262530 w 4805942"/>
                  <a:gd name="connsiteY1749" fmla="*/ 397710 h 4951576"/>
                  <a:gd name="connsiteX1750" fmla="*/ 1259253 w 4805942"/>
                  <a:gd name="connsiteY1750" fmla="*/ 396836 h 4951576"/>
                  <a:gd name="connsiteX1751" fmla="*/ 2941333 w 4805942"/>
                  <a:gd name="connsiteY1751" fmla="*/ 391921 h 4951576"/>
                  <a:gd name="connsiteX1752" fmla="*/ 2946175 w 4805942"/>
                  <a:gd name="connsiteY1752" fmla="*/ 383183 h 4951576"/>
                  <a:gd name="connsiteX1753" fmla="*/ 2946175 w 4805942"/>
                  <a:gd name="connsiteY1753" fmla="*/ 383183 h 4951576"/>
                  <a:gd name="connsiteX1754" fmla="*/ 2954950 w 4805942"/>
                  <a:gd name="connsiteY1754" fmla="*/ 387952 h 4951576"/>
                  <a:gd name="connsiteX1755" fmla="*/ 2954968 w 4805942"/>
                  <a:gd name="connsiteY1755" fmla="*/ 388007 h 4951576"/>
                  <a:gd name="connsiteX1756" fmla="*/ 2954968 w 4805942"/>
                  <a:gd name="connsiteY1756" fmla="*/ 388007 h 4951576"/>
                  <a:gd name="connsiteX1757" fmla="*/ 2950217 w 4805942"/>
                  <a:gd name="connsiteY1757" fmla="*/ 396800 h 4951576"/>
                  <a:gd name="connsiteX1758" fmla="*/ 2950217 w 4805942"/>
                  <a:gd name="connsiteY1758" fmla="*/ 396800 h 4951576"/>
                  <a:gd name="connsiteX1759" fmla="*/ 2948160 w 4805942"/>
                  <a:gd name="connsiteY1759" fmla="*/ 397073 h 4951576"/>
                  <a:gd name="connsiteX1760" fmla="*/ 2948160 w 4805942"/>
                  <a:gd name="connsiteY1760" fmla="*/ 397073 h 4951576"/>
                  <a:gd name="connsiteX1761" fmla="*/ 2941351 w 4805942"/>
                  <a:gd name="connsiteY1761" fmla="*/ 391976 h 4951576"/>
                  <a:gd name="connsiteX1762" fmla="*/ 2066215 w 4805942"/>
                  <a:gd name="connsiteY1762" fmla="*/ 394415 h 4951576"/>
                  <a:gd name="connsiteX1763" fmla="*/ 2063921 w 4805942"/>
                  <a:gd name="connsiteY1763" fmla="*/ 384774 h 4951576"/>
                  <a:gd name="connsiteX1764" fmla="*/ 2063975 w 4805942"/>
                  <a:gd name="connsiteY1764" fmla="*/ 384676 h 4951576"/>
                  <a:gd name="connsiteX1765" fmla="*/ 2063975 w 4805942"/>
                  <a:gd name="connsiteY1765" fmla="*/ 384676 h 4951576"/>
                  <a:gd name="connsiteX1766" fmla="*/ 2073660 w 4805942"/>
                  <a:gd name="connsiteY1766" fmla="*/ 382415 h 4951576"/>
                  <a:gd name="connsiteX1767" fmla="*/ 2073715 w 4805942"/>
                  <a:gd name="connsiteY1767" fmla="*/ 382455 h 4951576"/>
                  <a:gd name="connsiteX1768" fmla="*/ 2073715 w 4805942"/>
                  <a:gd name="connsiteY1768" fmla="*/ 382455 h 4951576"/>
                  <a:gd name="connsiteX1769" fmla="*/ 2075954 w 4805942"/>
                  <a:gd name="connsiteY1769" fmla="*/ 392176 h 4951576"/>
                  <a:gd name="connsiteX1770" fmla="*/ 2075954 w 4805942"/>
                  <a:gd name="connsiteY1770" fmla="*/ 392176 h 4951576"/>
                  <a:gd name="connsiteX1771" fmla="*/ 2069910 w 4805942"/>
                  <a:gd name="connsiteY1771" fmla="*/ 395453 h 4951576"/>
                  <a:gd name="connsiteX1772" fmla="*/ 2069910 w 4805942"/>
                  <a:gd name="connsiteY1772" fmla="*/ 395453 h 4951576"/>
                  <a:gd name="connsiteX1773" fmla="*/ 2066233 w 4805942"/>
                  <a:gd name="connsiteY1773" fmla="*/ 394470 h 4951576"/>
                  <a:gd name="connsiteX1774" fmla="*/ 858703 w 4805942"/>
                  <a:gd name="connsiteY1774" fmla="*/ 391375 h 4951576"/>
                  <a:gd name="connsiteX1775" fmla="*/ 861703 w 4805942"/>
                  <a:gd name="connsiteY1775" fmla="*/ 381901 h 4951576"/>
                  <a:gd name="connsiteX1776" fmla="*/ 861725 w 4805942"/>
                  <a:gd name="connsiteY1776" fmla="*/ 381890 h 4951576"/>
                  <a:gd name="connsiteX1777" fmla="*/ 861725 w 4805942"/>
                  <a:gd name="connsiteY1777" fmla="*/ 381890 h 4951576"/>
                  <a:gd name="connsiteX1778" fmla="*/ 871242 w 4805942"/>
                  <a:gd name="connsiteY1778" fmla="*/ 384925 h 4951576"/>
                  <a:gd name="connsiteX1779" fmla="*/ 871283 w 4805942"/>
                  <a:gd name="connsiteY1779" fmla="*/ 385003 h 4951576"/>
                  <a:gd name="connsiteX1780" fmla="*/ 871283 w 4805942"/>
                  <a:gd name="connsiteY1780" fmla="*/ 385003 h 4951576"/>
                  <a:gd name="connsiteX1781" fmla="*/ 868215 w 4805942"/>
                  <a:gd name="connsiteY1781" fmla="*/ 394455 h 4951576"/>
                  <a:gd name="connsiteX1782" fmla="*/ 868188 w 4805942"/>
                  <a:gd name="connsiteY1782" fmla="*/ 394470 h 4951576"/>
                  <a:gd name="connsiteX1783" fmla="*/ 868188 w 4805942"/>
                  <a:gd name="connsiteY1783" fmla="*/ 394470 h 4951576"/>
                  <a:gd name="connsiteX1784" fmla="*/ 865002 w 4805942"/>
                  <a:gd name="connsiteY1784" fmla="*/ 395252 h 4951576"/>
                  <a:gd name="connsiteX1785" fmla="*/ 865002 w 4805942"/>
                  <a:gd name="connsiteY1785" fmla="*/ 395252 h 4951576"/>
                  <a:gd name="connsiteX1786" fmla="*/ 858703 w 4805942"/>
                  <a:gd name="connsiteY1786" fmla="*/ 391375 h 4951576"/>
                  <a:gd name="connsiteX1787" fmla="*/ 1164536 w 4805942"/>
                  <a:gd name="connsiteY1787" fmla="*/ 360191 h 4951576"/>
                  <a:gd name="connsiteX1788" fmla="*/ 1164627 w 4805942"/>
                  <a:gd name="connsiteY1788" fmla="*/ 360191 h 4951576"/>
                  <a:gd name="connsiteX1789" fmla="*/ 1159457 w 4805942"/>
                  <a:gd name="connsiteY1789" fmla="*/ 351580 h 4951576"/>
                  <a:gd name="connsiteX1790" fmla="*/ 1159457 w 4805942"/>
                  <a:gd name="connsiteY1790" fmla="*/ 351580 h 4951576"/>
                  <a:gd name="connsiteX1791" fmla="*/ 1167904 w 4805942"/>
                  <a:gd name="connsiteY1791" fmla="*/ 346441 h 4951576"/>
                  <a:gd name="connsiteX1792" fmla="*/ 1168068 w 4805942"/>
                  <a:gd name="connsiteY1792" fmla="*/ 346483 h 4951576"/>
                  <a:gd name="connsiteX1793" fmla="*/ 1168068 w 4805942"/>
                  <a:gd name="connsiteY1793" fmla="*/ 346483 h 4951576"/>
                  <a:gd name="connsiteX1794" fmla="*/ 1173183 w 4805942"/>
                  <a:gd name="connsiteY1794" fmla="*/ 354974 h 4951576"/>
                  <a:gd name="connsiteX1795" fmla="*/ 1173147 w 4805942"/>
                  <a:gd name="connsiteY1795" fmla="*/ 355112 h 4951576"/>
                  <a:gd name="connsiteX1796" fmla="*/ 1173147 w 4805942"/>
                  <a:gd name="connsiteY1796" fmla="*/ 355112 h 4951576"/>
                  <a:gd name="connsiteX1797" fmla="*/ 1166338 w 4805942"/>
                  <a:gd name="connsiteY1797" fmla="*/ 360355 h 4951576"/>
                  <a:gd name="connsiteX1798" fmla="*/ 1166338 w 4805942"/>
                  <a:gd name="connsiteY1798" fmla="*/ 360355 h 4951576"/>
                  <a:gd name="connsiteX1799" fmla="*/ 1164572 w 4805942"/>
                  <a:gd name="connsiteY1799" fmla="*/ 360191 h 4951576"/>
                  <a:gd name="connsiteX1800" fmla="*/ 954731 w 4805942"/>
                  <a:gd name="connsiteY1800" fmla="*/ 353892 h 4951576"/>
                  <a:gd name="connsiteX1801" fmla="*/ 959883 w 4805942"/>
                  <a:gd name="connsiteY1801" fmla="*/ 345398 h 4951576"/>
                  <a:gd name="connsiteX1802" fmla="*/ 959992 w 4805942"/>
                  <a:gd name="connsiteY1802" fmla="*/ 345373 h 4951576"/>
                  <a:gd name="connsiteX1803" fmla="*/ 959992 w 4805942"/>
                  <a:gd name="connsiteY1803" fmla="*/ 345373 h 4951576"/>
                  <a:gd name="connsiteX1804" fmla="*/ 968530 w 4805942"/>
                  <a:gd name="connsiteY1804" fmla="*/ 350615 h 4951576"/>
                  <a:gd name="connsiteX1805" fmla="*/ 968530 w 4805942"/>
                  <a:gd name="connsiteY1805" fmla="*/ 350615 h 4951576"/>
                  <a:gd name="connsiteX1806" fmla="*/ 963269 w 4805942"/>
                  <a:gd name="connsiteY1806" fmla="*/ 359153 h 4951576"/>
                  <a:gd name="connsiteX1807" fmla="*/ 963269 w 4805942"/>
                  <a:gd name="connsiteY1807" fmla="*/ 359153 h 4951576"/>
                  <a:gd name="connsiteX1808" fmla="*/ 961631 w 4805942"/>
                  <a:gd name="connsiteY1808" fmla="*/ 359335 h 4951576"/>
                  <a:gd name="connsiteX1809" fmla="*/ 961631 w 4805942"/>
                  <a:gd name="connsiteY1809" fmla="*/ 359335 h 4951576"/>
                  <a:gd name="connsiteX1810" fmla="*/ 954768 w 4805942"/>
                  <a:gd name="connsiteY1810" fmla="*/ 353892 h 4951576"/>
                  <a:gd name="connsiteX1811" fmla="*/ 1063957 w 4805942"/>
                  <a:gd name="connsiteY1811" fmla="*/ 347266 h 4951576"/>
                  <a:gd name="connsiteX1812" fmla="*/ 1063957 w 4805942"/>
                  <a:gd name="connsiteY1812" fmla="*/ 347266 h 4951576"/>
                  <a:gd name="connsiteX1813" fmla="*/ 1056967 w 4805942"/>
                  <a:gd name="connsiteY1813" fmla="*/ 340112 h 4951576"/>
                  <a:gd name="connsiteX1814" fmla="*/ 1056967 w 4805942"/>
                  <a:gd name="connsiteY1814" fmla="*/ 340112 h 4951576"/>
                  <a:gd name="connsiteX1815" fmla="*/ 1064030 w 4805942"/>
                  <a:gd name="connsiteY1815" fmla="*/ 333048 h 4951576"/>
                  <a:gd name="connsiteX1816" fmla="*/ 1064030 w 4805942"/>
                  <a:gd name="connsiteY1816" fmla="*/ 333048 h 4951576"/>
                  <a:gd name="connsiteX1817" fmla="*/ 1071111 w 4805942"/>
                  <a:gd name="connsiteY1817" fmla="*/ 340203 h 4951576"/>
                  <a:gd name="connsiteX1818" fmla="*/ 1071111 w 4805942"/>
                  <a:gd name="connsiteY1818" fmla="*/ 340203 h 4951576"/>
                  <a:gd name="connsiteX1819" fmla="*/ 1063957 w 4805942"/>
                  <a:gd name="connsiteY1819" fmla="*/ 347266 h 4951576"/>
                  <a:gd name="connsiteX1820" fmla="*/ 2109486 w 4805942"/>
                  <a:gd name="connsiteY1820" fmla="*/ 300918 h 4951576"/>
                  <a:gd name="connsiteX1821" fmla="*/ 2105536 w 4805942"/>
                  <a:gd name="connsiteY1821" fmla="*/ 291688 h 4951576"/>
                  <a:gd name="connsiteX1822" fmla="*/ 2105536 w 4805942"/>
                  <a:gd name="connsiteY1822" fmla="*/ 291688 h 4951576"/>
                  <a:gd name="connsiteX1823" fmla="*/ 2114747 w 4805942"/>
                  <a:gd name="connsiteY1823" fmla="*/ 287807 h 4951576"/>
                  <a:gd name="connsiteX1824" fmla="*/ 2114747 w 4805942"/>
                  <a:gd name="connsiteY1824" fmla="*/ 287810 h 4951576"/>
                  <a:gd name="connsiteX1825" fmla="*/ 2114747 w 4805942"/>
                  <a:gd name="connsiteY1825" fmla="*/ 287810 h 4951576"/>
                  <a:gd name="connsiteX1826" fmla="*/ 2118734 w 4805942"/>
                  <a:gd name="connsiteY1826" fmla="*/ 296889 h 4951576"/>
                  <a:gd name="connsiteX1827" fmla="*/ 2118716 w 4805942"/>
                  <a:gd name="connsiteY1827" fmla="*/ 296913 h 4951576"/>
                  <a:gd name="connsiteX1828" fmla="*/ 2118716 w 4805942"/>
                  <a:gd name="connsiteY1828" fmla="*/ 296913 h 4951576"/>
                  <a:gd name="connsiteX1829" fmla="*/ 2112162 w 4805942"/>
                  <a:gd name="connsiteY1829" fmla="*/ 301391 h 4951576"/>
                  <a:gd name="connsiteX1830" fmla="*/ 2112162 w 4805942"/>
                  <a:gd name="connsiteY1830" fmla="*/ 301391 h 4951576"/>
                  <a:gd name="connsiteX1831" fmla="*/ 2109559 w 4805942"/>
                  <a:gd name="connsiteY1831" fmla="*/ 300918 h 4951576"/>
                  <a:gd name="connsiteX1832" fmla="*/ 2910331 w 4805942"/>
                  <a:gd name="connsiteY1832" fmla="*/ 294109 h 4951576"/>
                  <a:gd name="connsiteX1833" fmla="*/ 2910331 w 4805942"/>
                  <a:gd name="connsiteY1833" fmla="*/ 294109 h 4951576"/>
                  <a:gd name="connsiteX1834" fmla="*/ 2914299 w 4805942"/>
                  <a:gd name="connsiteY1834" fmla="*/ 284880 h 4951576"/>
                  <a:gd name="connsiteX1835" fmla="*/ 2914299 w 4805942"/>
                  <a:gd name="connsiteY1835" fmla="*/ 284880 h 4951576"/>
                  <a:gd name="connsiteX1836" fmla="*/ 2923529 w 4805942"/>
                  <a:gd name="connsiteY1836" fmla="*/ 288848 h 4951576"/>
                  <a:gd name="connsiteX1837" fmla="*/ 2923529 w 4805942"/>
                  <a:gd name="connsiteY1837" fmla="*/ 288848 h 4951576"/>
                  <a:gd name="connsiteX1838" fmla="*/ 2919561 w 4805942"/>
                  <a:gd name="connsiteY1838" fmla="*/ 298060 h 4951576"/>
                  <a:gd name="connsiteX1839" fmla="*/ 2919561 w 4805942"/>
                  <a:gd name="connsiteY1839" fmla="*/ 298060 h 4951576"/>
                  <a:gd name="connsiteX1840" fmla="*/ 2916885 w 4805942"/>
                  <a:gd name="connsiteY1840" fmla="*/ 298587 h 4951576"/>
                  <a:gd name="connsiteX1841" fmla="*/ 2916885 w 4805942"/>
                  <a:gd name="connsiteY1841" fmla="*/ 298587 h 4951576"/>
                  <a:gd name="connsiteX1842" fmla="*/ 2910404 w 4805942"/>
                  <a:gd name="connsiteY1842" fmla="*/ 294109 h 4951576"/>
                  <a:gd name="connsiteX1843" fmla="*/ 2154852 w 4805942"/>
                  <a:gd name="connsiteY1843" fmla="*/ 208367 h 4951576"/>
                  <a:gd name="connsiteX1844" fmla="*/ 2153122 w 4805942"/>
                  <a:gd name="connsiteY1844" fmla="*/ 198555 h 4951576"/>
                  <a:gd name="connsiteX1845" fmla="*/ 2153122 w 4805942"/>
                  <a:gd name="connsiteY1845" fmla="*/ 198555 h 4951576"/>
                  <a:gd name="connsiteX1846" fmla="*/ 2153122 w 4805942"/>
                  <a:gd name="connsiteY1846" fmla="*/ 198555 h 4951576"/>
                  <a:gd name="connsiteX1847" fmla="*/ 2162843 w 4805942"/>
                  <a:gd name="connsiteY1847" fmla="*/ 196747 h 4951576"/>
                  <a:gd name="connsiteX1848" fmla="*/ 2162952 w 4805942"/>
                  <a:gd name="connsiteY1848" fmla="*/ 196825 h 4951576"/>
                  <a:gd name="connsiteX1849" fmla="*/ 2162952 w 4805942"/>
                  <a:gd name="connsiteY1849" fmla="*/ 196825 h 4951576"/>
                  <a:gd name="connsiteX1850" fmla="*/ 2164864 w 4805942"/>
                  <a:gd name="connsiteY1850" fmla="*/ 206525 h 4951576"/>
                  <a:gd name="connsiteX1851" fmla="*/ 2164773 w 4805942"/>
                  <a:gd name="connsiteY1851" fmla="*/ 206656 h 4951576"/>
                  <a:gd name="connsiteX1852" fmla="*/ 2164773 w 4805942"/>
                  <a:gd name="connsiteY1852" fmla="*/ 206656 h 4951576"/>
                  <a:gd name="connsiteX1853" fmla="*/ 2158911 w 4805942"/>
                  <a:gd name="connsiteY1853" fmla="*/ 209678 h 4951576"/>
                  <a:gd name="connsiteX1854" fmla="*/ 2158911 w 4805942"/>
                  <a:gd name="connsiteY1854" fmla="*/ 209678 h 4951576"/>
                  <a:gd name="connsiteX1855" fmla="*/ 2154888 w 4805942"/>
                  <a:gd name="connsiteY1855" fmla="*/ 208367 h 4951576"/>
                  <a:gd name="connsiteX1856" fmla="*/ 2861780 w 4805942"/>
                  <a:gd name="connsiteY1856" fmla="*/ 205017 h 4951576"/>
                  <a:gd name="connsiteX1857" fmla="*/ 2863510 w 4805942"/>
                  <a:gd name="connsiteY1857" fmla="*/ 195187 h 4951576"/>
                  <a:gd name="connsiteX1858" fmla="*/ 2863510 w 4805942"/>
                  <a:gd name="connsiteY1858" fmla="*/ 195187 h 4951576"/>
                  <a:gd name="connsiteX1859" fmla="*/ 2873249 w 4805942"/>
                  <a:gd name="connsiteY1859" fmla="*/ 196723 h 4951576"/>
                  <a:gd name="connsiteX1860" fmla="*/ 2873322 w 4805942"/>
                  <a:gd name="connsiteY1860" fmla="*/ 196825 h 4951576"/>
                  <a:gd name="connsiteX1861" fmla="*/ 2873322 w 4805942"/>
                  <a:gd name="connsiteY1861" fmla="*/ 196825 h 4951576"/>
                  <a:gd name="connsiteX1862" fmla="*/ 2871701 w 4805942"/>
                  <a:gd name="connsiteY1862" fmla="*/ 206656 h 4951576"/>
                  <a:gd name="connsiteX1863" fmla="*/ 2871701 w 4805942"/>
                  <a:gd name="connsiteY1863" fmla="*/ 206656 h 4951576"/>
                  <a:gd name="connsiteX1864" fmla="*/ 2867551 w 4805942"/>
                  <a:gd name="connsiteY1864" fmla="*/ 208021 h 4951576"/>
                  <a:gd name="connsiteX1865" fmla="*/ 2867551 w 4805942"/>
                  <a:gd name="connsiteY1865" fmla="*/ 208021 h 4951576"/>
                  <a:gd name="connsiteX1866" fmla="*/ 2861816 w 4805942"/>
                  <a:gd name="connsiteY1866" fmla="*/ 205017 h 4951576"/>
                  <a:gd name="connsiteX1867" fmla="*/ 2222389 w 4805942"/>
                  <a:gd name="connsiteY1867" fmla="*/ 130379 h 4951576"/>
                  <a:gd name="connsiteX1868" fmla="*/ 2223027 w 4805942"/>
                  <a:gd name="connsiteY1868" fmla="*/ 120436 h 4951576"/>
                  <a:gd name="connsiteX1869" fmla="*/ 2223081 w 4805942"/>
                  <a:gd name="connsiteY1869" fmla="*/ 120385 h 4951576"/>
                  <a:gd name="connsiteX1870" fmla="*/ 2223081 w 4805942"/>
                  <a:gd name="connsiteY1870" fmla="*/ 120385 h 4951576"/>
                  <a:gd name="connsiteX1871" fmla="*/ 2232875 w 4805942"/>
                  <a:gd name="connsiteY1871" fmla="*/ 120930 h 4951576"/>
                  <a:gd name="connsiteX1872" fmla="*/ 2233003 w 4805942"/>
                  <a:gd name="connsiteY1872" fmla="*/ 121077 h 4951576"/>
                  <a:gd name="connsiteX1873" fmla="*/ 2233003 w 4805942"/>
                  <a:gd name="connsiteY1873" fmla="*/ 121077 h 4951576"/>
                  <a:gd name="connsiteX1874" fmla="*/ 2232438 w 4805942"/>
                  <a:gd name="connsiteY1874" fmla="*/ 130973 h 4951576"/>
                  <a:gd name="connsiteX1875" fmla="*/ 2232402 w 4805942"/>
                  <a:gd name="connsiteY1875" fmla="*/ 130998 h 4951576"/>
                  <a:gd name="connsiteX1876" fmla="*/ 2232402 w 4805942"/>
                  <a:gd name="connsiteY1876" fmla="*/ 130998 h 4951576"/>
                  <a:gd name="connsiteX1877" fmla="*/ 2227651 w 4805942"/>
                  <a:gd name="connsiteY1877" fmla="*/ 132819 h 4951576"/>
                  <a:gd name="connsiteX1878" fmla="*/ 2227651 w 4805942"/>
                  <a:gd name="connsiteY1878" fmla="*/ 132819 h 4951576"/>
                  <a:gd name="connsiteX1879" fmla="*/ 2222426 w 4805942"/>
                  <a:gd name="connsiteY1879" fmla="*/ 130398 h 4951576"/>
                  <a:gd name="connsiteX1880" fmla="*/ 2793386 w 4805942"/>
                  <a:gd name="connsiteY1880" fmla="*/ 130197 h 4951576"/>
                  <a:gd name="connsiteX1881" fmla="*/ 2793386 w 4805942"/>
                  <a:gd name="connsiteY1881" fmla="*/ 130197 h 4951576"/>
                  <a:gd name="connsiteX1882" fmla="*/ 2792604 w 4805942"/>
                  <a:gd name="connsiteY1882" fmla="*/ 120221 h 4951576"/>
                  <a:gd name="connsiteX1883" fmla="*/ 2792604 w 4805942"/>
                  <a:gd name="connsiteY1883" fmla="*/ 120221 h 4951576"/>
                  <a:gd name="connsiteX1884" fmla="*/ 2802470 w 4805942"/>
                  <a:gd name="connsiteY1884" fmla="*/ 119335 h 4951576"/>
                  <a:gd name="connsiteX1885" fmla="*/ 2802598 w 4805942"/>
                  <a:gd name="connsiteY1885" fmla="*/ 119439 h 4951576"/>
                  <a:gd name="connsiteX1886" fmla="*/ 2802598 w 4805942"/>
                  <a:gd name="connsiteY1886" fmla="*/ 119439 h 4951576"/>
                  <a:gd name="connsiteX1887" fmla="*/ 2803362 w 4805942"/>
                  <a:gd name="connsiteY1887" fmla="*/ 129433 h 4951576"/>
                  <a:gd name="connsiteX1888" fmla="*/ 2803362 w 4805942"/>
                  <a:gd name="connsiteY1888" fmla="*/ 129433 h 4951576"/>
                  <a:gd name="connsiteX1889" fmla="*/ 2797901 w 4805942"/>
                  <a:gd name="connsiteY1889" fmla="*/ 131927 h 4951576"/>
                  <a:gd name="connsiteX1890" fmla="*/ 2797901 w 4805942"/>
                  <a:gd name="connsiteY1890" fmla="*/ 131927 h 4951576"/>
                  <a:gd name="connsiteX1891" fmla="*/ 2793423 w 4805942"/>
                  <a:gd name="connsiteY1891" fmla="*/ 130216 h 4951576"/>
                  <a:gd name="connsiteX1892" fmla="*/ 2306839 w 4805942"/>
                  <a:gd name="connsiteY1892" fmla="*/ 71106 h 4951576"/>
                  <a:gd name="connsiteX1893" fmla="*/ 2309843 w 4805942"/>
                  <a:gd name="connsiteY1893" fmla="*/ 61578 h 4951576"/>
                  <a:gd name="connsiteX1894" fmla="*/ 2309934 w 4805942"/>
                  <a:gd name="connsiteY1894" fmla="*/ 61531 h 4951576"/>
                  <a:gd name="connsiteX1895" fmla="*/ 2309934 w 4805942"/>
                  <a:gd name="connsiteY1895" fmla="*/ 61531 h 4951576"/>
                  <a:gd name="connsiteX1896" fmla="*/ 2319419 w 4805942"/>
                  <a:gd name="connsiteY1896" fmla="*/ 64644 h 4951576"/>
                  <a:gd name="connsiteX1897" fmla="*/ 2319419 w 4805942"/>
                  <a:gd name="connsiteY1897" fmla="*/ 64644 h 4951576"/>
                  <a:gd name="connsiteX1898" fmla="*/ 2316469 w 4805942"/>
                  <a:gd name="connsiteY1898" fmla="*/ 74050 h 4951576"/>
                  <a:gd name="connsiteX1899" fmla="*/ 2316306 w 4805942"/>
                  <a:gd name="connsiteY1899" fmla="*/ 74128 h 4951576"/>
                  <a:gd name="connsiteX1900" fmla="*/ 2316306 w 4805942"/>
                  <a:gd name="connsiteY1900" fmla="*/ 74128 h 4951576"/>
                  <a:gd name="connsiteX1901" fmla="*/ 2313120 w 4805942"/>
                  <a:gd name="connsiteY1901" fmla="*/ 74893 h 4951576"/>
                  <a:gd name="connsiteX1902" fmla="*/ 2313120 w 4805942"/>
                  <a:gd name="connsiteY1902" fmla="*/ 74893 h 4951576"/>
                  <a:gd name="connsiteX1903" fmla="*/ 2306876 w 4805942"/>
                  <a:gd name="connsiteY1903" fmla="*/ 71124 h 4951576"/>
                  <a:gd name="connsiteX1904" fmla="*/ 2708846 w 4805942"/>
                  <a:gd name="connsiteY1904" fmla="*/ 74128 h 4951576"/>
                  <a:gd name="connsiteX1905" fmla="*/ 2708846 w 4805942"/>
                  <a:gd name="connsiteY1905" fmla="*/ 74128 h 4951576"/>
                  <a:gd name="connsiteX1906" fmla="*/ 2705642 w 4805942"/>
                  <a:gd name="connsiteY1906" fmla="*/ 64696 h 4951576"/>
                  <a:gd name="connsiteX1907" fmla="*/ 2705660 w 4805942"/>
                  <a:gd name="connsiteY1907" fmla="*/ 64644 h 4951576"/>
                  <a:gd name="connsiteX1908" fmla="*/ 2705660 w 4805942"/>
                  <a:gd name="connsiteY1908" fmla="*/ 64644 h 4951576"/>
                  <a:gd name="connsiteX1909" fmla="*/ 2714980 w 4805942"/>
                  <a:gd name="connsiteY1909" fmla="*/ 61452 h 4951576"/>
                  <a:gd name="connsiteX1910" fmla="*/ 2715144 w 4805942"/>
                  <a:gd name="connsiteY1910" fmla="*/ 61531 h 4951576"/>
                  <a:gd name="connsiteX1911" fmla="*/ 2715144 w 4805942"/>
                  <a:gd name="connsiteY1911" fmla="*/ 61531 h 4951576"/>
                  <a:gd name="connsiteX1912" fmla="*/ 2715144 w 4805942"/>
                  <a:gd name="connsiteY1912" fmla="*/ 61531 h 4951576"/>
                  <a:gd name="connsiteX1913" fmla="*/ 2715144 w 4805942"/>
                  <a:gd name="connsiteY1913" fmla="*/ 61531 h 4951576"/>
                  <a:gd name="connsiteX1914" fmla="*/ 2718330 w 4805942"/>
                  <a:gd name="connsiteY1914" fmla="*/ 71088 h 4951576"/>
                  <a:gd name="connsiteX1915" fmla="*/ 2718330 w 4805942"/>
                  <a:gd name="connsiteY1915" fmla="*/ 71088 h 4951576"/>
                  <a:gd name="connsiteX1916" fmla="*/ 2711959 w 4805942"/>
                  <a:gd name="connsiteY1916" fmla="*/ 74966 h 4951576"/>
                  <a:gd name="connsiteX1917" fmla="*/ 2711959 w 4805942"/>
                  <a:gd name="connsiteY1917" fmla="*/ 74966 h 4951576"/>
                  <a:gd name="connsiteX1918" fmla="*/ 2708882 w 4805942"/>
                  <a:gd name="connsiteY1918" fmla="*/ 74146 h 4951576"/>
                  <a:gd name="connsiteX1919" fmla="*/ 2613382 w 4805942"/>
                  <a:gd name="connsiteY1919" fmla="*/ 39540 h 4951576"/>
                  <a:gd name="connsiteX1920" fmla="*/ 2613382 w 4805942"/>
                  <a:gd name="connsiteY1920" fmla="*/ 39540 h 4951576"/>
                  <a:gd name="connsiteX1921" fmla="*/ 2608084 w 4805942"/>
                  <a:gd name="connsiteY1921" fmla="*/ 31259 h 4951576"/>
                  <a:gd name="connsiteX1922" fmla="*/ 2608139 w 4805942"/>
                  <a:gd name="connsiteY1922" fmla="*/ 31002 h 4951576"/>
                  <a:gd name="connsiteX1923" fmla="*/ 2608139 w 4805942"/>
                  <a:gd name="connsiteY1923" fmla="*/ 31002 h 4951576"/>
                  <a:gd name="connsiteX1924" fmla="*/ 2616604 w 4805942"/>
                  <a:gd name="connsiteY1924" fmla="*/ 25746 h 4951576"/>
                  <a:gd name="connsiteX1925" fmla="*/ 2616659 w 4805942"/>
                  <a:gd name="connsiteY1925" fmla="*/ 25759 h 4951576"/>
                  <a:gd name="connsiteX1926" fmla="*/ 2616677 w 4805942"/>
                  <a:gd name="connsiteY1926" fmla="*/ 25759 h 4951576"/>
                  <a:gd name="connsiteX1927" fmla="*/ 2622029 w 4805942"/>
                  <a:gd name="connsiteY1927" fmla="*/ 34279 h 4951576"/>
                  <a:gd name="connsiteX1928" fmla="*/ 2622029 w 4805942"/>
                  <a:gd name="connsiteY1928" fmla="*/ 34279 h 4951576"/>
                  <a:gd name="connsiteX1929" fmla="*/ 2615130 w 4805942"/>
                  <a:gd name="connsiteY1929" fmla="*/ 39740 h 4951576"/>
                  <a:gd name="connsiteX1930" fmla="*/ 2615130 w 4805942"/>
                  <a:gd name="connsiteY1930" fmla="*/ 39740 h 4951576"/>
                  <a:gd name="connsiteX1931" fmla="*/ 2613418 w 4805942"/>
                  <a:gd name="connsiteY1931" fmla="*/ 39595 h 4951576"/>
                  <a:gd name="connsiteX1932" fmla="*/ 2403159 w 4805942"/>
                  <a:gd name="connsiteY1932" fmla="*/ 34079 h 4951576"/>
                  <a:gd name="connsiteX1933" fmla="*/ 2408329 w 4805942"/>
                  <a:gd name="connsiteY1933" fmla="*/ 25563 h 4951576"/>
                  <a:gd name="connsiteX1934" fmla="*/ 2408420 w 4805942"/>
                  <a:gd name="connsiteY1934" fmla="*/ 25541 h 4951576"/>
                  <a:gd name="connsiteX1935" fmla="*/ 2408420 w 4805942"/>
                  <a:gd name="connsiteY1935" fmla="*/ 25541 h 4951576"/>
                  <a:gd name="connsiteX1936" fmla="*/ 2416848 w 4805942"/>
                  <a:gd name="connsiteY1936" fmla="*/ 30802 h 4951576"/>
                  <a:gd name="connsiteX1937" fmla="*/ 2416848 w 4805942"/>
                  <a:gd name="connsiteY1937" fmla="*/ 30802 h 4951576"/>
                  <a:gd name="connsiteX1938" fmla="*/ 2411805 w 4805942"/>
                  <a:gd name="connsiteY1938" fmla="*/ 39274 h 4951576"/>
                  <a:gd name="connsiteX1939" fmla="*/ 2411605 w 4805942"/>
                  <a:gd name="connsiteY1939" fmla="*/ 39321 h 4951576"/>
                  <a:gd name="connsiteX1940" fmla="*/ 2411605 w 4805942"/>
                  <a:gd name="connsiteY1940" fmla="*/ 39321 h 4951576"/>
                  <a:gd name="connsiteX1941" fmla="*/ 2409967 w 4805942"/>
                  <a:gd name="connsiteY1941" fmla="*/ 39503 h 4951576"/>
                  <a:gd name="connsiteX1942" fmla="*/ 2409967 w 4805942"/>
                  <a:gd name="connsiteY1942" fmla="*/ 39503 h 4951576"/>
                  <a:gd name="connsiteX1943" fmla="*/ 2403195 w 4805942"/>
                  <a:gd name="connsiteY1943" fmla="*/ 34079 h 4951576"/>
                  <a:gd name="connsiteX1944" fmla="*/ 2505430 w 4805942"/>
                  <a:gd name="connsiteY1944" fmla="*/ 20717 h 4951576"/>
                  <a:gd name="connsiteX1945" fmla="*/ 2512421 w 4805942"/>
                  <a:gd name="connsiteY1945" fmla="*/ 13653 h 4951576"/>
                  <a:gd name="connsiteX1946" fmla="*/ 2512494 w 4805942"/>
                  <a:gd name="connsiteY1946" fmla="*/ 13653 h 4951576"/>
                  <a:gd name="connsiteX1947" fmla="*/ 2512494 w 4805942"/>
                  <a:gd name="connsiteY1947" fmla="*/ 13653 h 4951576"/>
                  <a:gd name="connsiteX1948" fmla="*/ 2519557 w 4805942"/>
                  <a:gd name="connsiteY1948" fmla="*/ 20644 h 4951576"/>
                  <a:gd name="connsiteX1949" fmla="*/ 2519557 w 4805942"/>
                  <a:gd name="connsiteY1949" fmla="*/ 20717 h 4951576"/>
                  <a:gd name="connsiteX1950" fmla="*/ 2519557 w 4805942"/>
                  <a:gd name="connsiteY1950" fmla="*/ 20717 h 4951576"/>
                  <a:gd name="connsiteX1951" fmla="*/ 2512566 w 4805942"/>
                  <a:gd name="connsiteY1951" fmla="*/ 27780 h 4951576"/>
                  <a:gd name="connsiteX1952" fmla="*/ 2512494 w 4805942"/>
                  <a:gd name="connsiteY1952" fmla="*/ 27780 h 4951576"/>
                  <a:gd name="connsiteX1953" fmla="*/ 2512494 w 4805942"/>
                  <a:gd name="connsiteY1953" fmla="*/ 27780 h 4951576"/>
                  <a:gd name="connsiteX1954" fmla="*/ 2505467 w 4805942"/>
                  <a:gd name="connsiteY1954" fmla="*/ 20753 h 4951576"/>
                  <a:gd name="connsiteX1955" fmla="*/ 2505467 w 4805942"/>
                  <a:gd name="connsiteY1955" fmla="*/ 20717 h 4951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</a:cxnLst>
                <a:rect l="l" t="t" r="r" b="b"/>
                <a:pathLst>
                  <a:path w="4805942" h="4951576">
                    <a:moveTo>
                      <a:pt x="2789017" y="4946607"/>
                    </a:moveTo>
                    <a:cubicBezTo>
                      <a:pt x="2785194" y="4946224"/>
                      <a:pt x="2782391" y="4942802"/>
                      <a:pt x="2782791" y="4938961"/>
                    </a:cubicBezTo>
                    <a:cubicBezTo>
                      <a:pt x="2782791" y="4938888"/>
                      <a:pt x="2782810" y="4938834"/>
                      <a:pt x="2782810" y="4938761"/>
                    </a:cubicBezTo>
                    <a:lnTo>
                      <a:pt x="2782810" y="4938761"/>
                    </a:lnTo>
                    <a:cubicBezTo>
                      <a:pt x="2783228" y="4934920"/>
                      <a:pt x="2786687" y="4932135"/>
                      <a:pt x="2790547" y="4932553"/>
                    </a:cubicBezTo>
                    <a:cubicBezTo>
                      <a:pt x="2790583" y="4932553"/>
                      <a:pt x="2790619" y="4932571"/>
                      <a:pt x="2790656" y="4932571"/>
                    </a:cubicBezTo>
                    <a:lnTo>
                      <a:pt x="2790656" y="4932571"/>
                    </a:lnTo>
                    <a:cubicBezTo>
                      <a:pt x="2794533" y="4933027"/>
                      <a:pt x="2797319" y="4936522"/>
                      <a:pt x="2796864" y="4940399"/>
                    </a:cubicBezTo>
                    <a:cubicBezTo>
                      <a:pt x="2796864" y="4940399"/>
                      <a:pt x="2796864" y="4940399"/>
                      <a:pt x="2796864" y="4940399"/>
                    </a:cubicBezTo>
                    <a:lnTo>
                      <a:pt x="2796864" y="4940399"/>
                    </a:lnTo>
                    <a:cubicBezTo>
                      <a:pt x="2796427" y="4943986"/>
                      <a:pt x="2793386" y="4946680"/>
                      <a:pt x="2789782" y="4946698"/>
                    </a:cubicBezTo>
                    <a:lnTo>
                      <a:pt x="2789782" y="4946698"/>
                    </a:lnTo>
                    <a:cubicBezTo>
                      <a:pt x="2789618" y="4946698"/>
                      <a:pt x="2789272" y="4946607"/>
                      <a:pt x="2789017" y="4946607"/>
                    </a:cubicBezTo>
                    <a:close/>
                    <a:moveTo>
                      <a:pt x="2885937" y="4940236"/>
                    </a:moveTo>
                    <a:cubicBezTo>
                      <a:pt x="2885555" y="4936358"/>
                      <a:pt x="2888286" y="4932863"/>
                      <a:pt x="2892145" y="4932298"/>
                    </a:cubicBezTo>
                    <a:lnTo>
                      <a:pt x="2892145" y="4932298"/>
                    </a:lnTo>
                    <a:cubicBezTo>
                      <a:pt x="2896022" y="4931861"/>
                      <a:pt x="2899518" y="4934628"/>
                      <a:pt x="2899991" y="4938506"/>
                    </a:cubicBezTo>
                    <a:lnTo>
                      <a:pt x="2899991" y="4938506"/>
                    </a:lnTo>
                    <a:cubicBezTo>
                      <a:pt x="2900373" y="4942383"/>
                      <a:pt x="2897643" y="4945861"/>
                      <a:pt x="2893783" y="4946425"/>
                    </a:cubicBezTo>
                    <a:lnTo>
                      <a:pt x="2892928" y="4946425"/>
                    </a:lnTo>
                    <a:cubicBezTo>
                      <a:pt x="2889378" y="4946407"/>
                      <a:pt x="2886374" y="4943767"/>
                      <a:pt x="2885937" y="4940236"/>
                    </a:cubicBezTo>
                    <a:close/>
                    <a:moveTo>
                      <a:pt x="2687091" y="4922031"/>
                    </a:moveTo>
                    <a:cubicBezTo>
                      <a:pt x="2683432" y="4920720"/>
                      <a:pt x="2681521" y="4916679"/>
                      <a:pt x="2682832" y="4913020"/>
                    </a:cubicBezTo>
                    <a:cubicBezTo>
                      <a:pt x="2682850" y="4912984"/>
                      <a:pt x="2682850" y="4912965"/>
                      <a:pt x="2682868" y="4912929"/>
                    </a:cubicBezTo>
                    <a:lnTo>
                      <a:pt x="2682868" y="4912929"/>
                    </a:lnTo>
                    <a:cubicBezTo>
                      <a:pt x="2684251" y="4909288"/>
                      <a:pt x="2688311" y="4907431"/>
                      <a:pt x="2691970" y="4908796"/>
                    </a:cubicBezTo>
                    <a:lnTo>
                      <a:pt x="2691970" y="4908796"/>
                    </a:lnTo>
                    <a:cubicBezTo>
                      <a:pt x="2695593" y="4910107"/>
                      <a:pt x="2697468" y="4914130"/>
                      <a:pt x="2696157" y="4917753"/>
                    </a:cubicBezTo>
                    <a:cubicBezTo>
                      <a:pt x="2696139" y="4917808"/>
                      <a:pt x="2696121" y="4917844"/>
                      <a:pt x="2696103" y="4917899"/>
                    </a:cubicBezTo>
                    <a:lnTo>
                      <a:pt x="2696103" y="4917899"/>
                    </a:lnTo>
                    <a:cubicBezTo>
                      <a:pt x="2695083" y="4920684"/>
                      <a:pt x="2692425" y="4922559"/>
                      <a:pt x="2689458" y="4922559"/>
                    </a:cubicBezTo>
                    <a:lnTo>
                      <a:pt x="2689458" y="4922559"/>
                    </a:lnTo>
                    <a:cubicBezTo>
                      <a:pt x="2688639" y="4922541"/>
                      <a:pt x="2687838" y="4922377"/>
                      <a:pt x="2687091" y="4922049"/>
                    </a:cubicBezTo>
                    <a:close/>
                    <a:moveTo>
                      <a:pt x="2986662" y="4917808"/>
                    </a:moveTo>
                    <a:cubicBezTo>
                      <a:pt x="2985351" y="4914130"/>
                      <a:pt x="2987244" y="4910089"/>
                      <a:pt x="2990885" y="4908706"/>
                    </a:cubicBezTo>
                    <a:lnTo>
                      <a:pt x="2990885" y="4908706"/>
                    </a:lnTo>
                    <a:cubicBezTo>
                      <a:pt x="2994563" y="4907467"/>
                      <a:pt x="2998568" y="4909325"/>
                      <a:pt x="2999987" y="4912929"/>
                    </a:cubicBezTo>
                    <a:lnTo>
                      <a:pt x="2999987" y="4912929"/>
                    </a:lnTo>
                    <a:cubicBezTo>
                      <a:pt x="3001225" y="4916606"/>
                      <a:pt x="2999368" y="4920611"/>
                      <a:pt x="2995764" y="4922031"/>
                    </a:cubicBezTo>
                    <a:lnTo>
                      <a:pt x="2995764" y="4922031"/>
                    </a:lnTo>
                    <a:cubicBezTo>
                      <a:pt x="2994981" y="4922304"/>
                      <a:pt x="2994162" y="4922450"/>
                      <a:pt x="2993343" y="4922468"/>
                    </a:cubicBezTo>
                    <a:lnTo>
                      <a:pt x="2993343" y="4922468"/>
                    </a:lnTo>
                    <a:cubicBezTo>
                      <a:pt x="2990357" y="4922468"/>
                      <a:pt x="2987700" y="4920630"/>
                      <a:pt x="2986662" y="4917826"/>
                    </a:cubicBezTo>
                    <a:close/>
                    <a:moveTo>
                      <a:pt x="3079631" y="4873098"/>
                    </a:moveTo>
                    <a:cubicBezTo>
                      <a:pt x="3077483" y="4869821"/>
                      <a:pt x="3078412" y="4865416"/>
                      <a:pt x="3081707" y="4863268"/>
                    </a:cubicBezTo>
                    <a:cubicBezTo>
                      <a:pt x="3081707" y="4863268"/>
                      <a:pt x="3081707" y="4863268"/>
                      <a:pt x="3081707" y="4863268"/>
                    </a:cubicBezTo>
                    <a:lnTo>
                      <a:pt x="3081707" y="4863268"/>
                    </a:lnTo>
                    <a:cubicBezTo>
                      <a:pt x="3084983" y="4861138"/>
                      <a:pt x="3089389" y="4862066"/>
                      <a:pt x="3091519" y="4865343"/>
                    </a:cubicBezTo>
                    <a:lnTo>
                      <a:pt x="3091519" y="4865343"/>
                    </a:lnTo>
                    <a:cubicBezTo>
                      <a:pt x="3093612" y="4868602"/>
                      <a:pt x="3092684" y="4872934"/>
                      <a:pt x="3089443" y="4875064"/>
                    </a:cubicBezTo>
                    <a:lnTo>
                      <a:pt x="3089443" y="4875064"/>
                    </a:lnTo>
                    <a:cubicBezTo>
                      <a:pt x="3088315" y="4875865"/>
                      <a:pt x="3086949" y="4876302"/>
                      <a:pt x="3085566" y="4876284"/>
                    </a:cubicBezTo>
                    <a:lnTo>
                      <a:pt x="3085566" y="4876284"/>
                    </a:lnTo>
                    <a:cubicBezTo>
                      <a:pt x="3083181" y="4876284"/>
                      <a:pt x="3080960" y="4875100"/>
                      <a:pt x="3079631" y="4873116"/>
                    </a:cubicBezTo>
                    <a:close/>
                    <a:moveTo>
                      <a:pt x="2594031" y="4873699"/>
                    </a:moveTo>
                    <a:lnTo>
                      <a:pt x="2594031" y="4873699"/>
                    </a:lnTo>
                    <a:cubicBezTo>
                      <a:pt x="2590845" y="4871478"/>
                      <a:pt x="2590026" y="4867091"/>
                      <a:pt x="2592210" y="4863868"/>
                    </a:cubicBezTo>
                    <a:lnTo>
                      <a:pt x="2592210" y="4863868"/>
                    </a:lnTo>
                    <a:cubicBezTo>
                      <a:pt x="2594431" y="4860664"/>
                      <a:pt x="2598819" y="4859845"/>
                      <a:pt x="2602041" y="4862048"/>
                    </a:cubicBezTo>
                    <a:lnTo>
                      <a:pt x="2602041" y="4862048"/>
                    </a:lnTo>
                    <a:cubicBezTo>
                      <a:pt x="2605245" y="4864269"/>
                      <a:pt x="2606064" y="4868656"/>
                      <a:pt x="2603861" y="4871878"/>
                    </a:cubicBezTo>
                    <a:lnTo>
                      <a:pt x="2603861" y="4871878"/>
                    </a:lnTo>
                    <a:cubicBezTo>
                      <a:pt x="2602514" y="4873790"/>
                      <a:pt x="2600330" y="4874937"/>
                      <a:pt x="2597999" y="4874973"/>
                    </a:cubicBezTo>
                    <a:lnTo>
                      <a:pt x="2597999" y="4874973"/>
                    </a:lnTo>
                    <a:cubicBezTo>
                      <a:pt x="2596580" y="4874973"/>
                      <a:pt x="2595196" y="4874536"/>
                      <a:pt x="2594031" y="4873717"/>
                    </a:cubicBezTo>
                    <a:close/>
                    <a:moveTo>
                      <a:pt x="3159585" y="4807872"/>
                    </a:moveTo>
                    <a:cubicBezTo>
                      <a:pt x="3156727" y="4805214"/>
                      <a:pt x="3156581" y="4800736"/>
                      <a:pt x="3159239" y="4797878"/>
                    </a:cubicBezTo>
                    <a:lnTo>
                      <a:pt x="3159239" y="4797878"/>
                    </a:lnTo>
                    <a:cubicBezTo>
                      <a:pt x="3161824" y="4795002"/>
                      <a:pt x="3166266" y="4794765"/>
                      <a:pt x="3169142" y="4797350"/>
                    </a:cubicBezTo>
                    <a:cubicBezTo>
                      <a:pt x="3169160" y="4797386"/>
                      <a:pt x="3169197" y="4797404"/>
                      <a:pt x="3169233" y="4797441"/>
                    </a:cubicBezTo>
                    <a:lnTo>
                      <a:pt x="3169233" y="4797441"/>
                    </a:lnTo>
                    <a:cubicBezTo>
                      <a:pt x="3172091" y="4800099"/>
                      <a:pt x="3172237" y="4804577"/>
                      <a:pt x="3169579" y="4807435"/>
                    </a:cubicBezTo>
                    <a:lnTo>
                      <a:pt x="3169579" y="4807435"/>
                    </a:lnTo>
                    <a:cubicBezTo>
                      <a:pt x="3168268" y="4808928"/>
                      <a:pt x="3166393" y="4809765"/>
                      <a:pt x="3164409" y="4809765"/>
                    </a:cubicBezTo>
                    <a:lnTo>
                      <a:pt x="3164409" y="4809765"/>
                    </a:lnTo>
                    <a:cubicBezTo>
                      <a:pt x="3162625" y="4809747"/>
                      <a:pt x="3160914" y="4809073"/>
                      <a:pt x="3159585" y="4807890"/>
                    </a:cubicBezTo>
                    <a:close/>
                    <a:moveTo>
                      <a:pt x="2515151" y="4804777"/>
                    </a:moveTo>
                    <a:cubicBezTo>
                      <a:pt x="2512512" y="4801955"/>
                      <a:pt x="2512658" y="4797532"/>
                      <a:pt x="2515461" y="4794892"/>
                    </a:cubicBezTo>
                    <a:cubicBezTo>
                      <a:pt x="2515497" y="4794855"/>
                      <a:pt x="2515552" y="4794819"/>
                      <a:pt x="2515588" y="4794783"/>
                    </a:cubicBezTo>
                    <a:lnTo>
                      <a:pt x="2515588" y="4794783"/>
                    </a:lnTo>
                    <a:cubicBezTo>
                      <a:pt x="2518465" y="4792143"/>
                      <a:pt x="2522925" y="4792325"/>
                      <a:pt x="2525564" y="4795183"/>
                    </a:cubicBezTo>
                    <a:cubicBezTo>
                      <a:pt x="2525583" y="4795183"/>
                      <a:pt x="2525583" y="4795202"/>
                      <a:pt x="2525583" y="4795202"/>
                    </a:cubicBezTo>
                    <a:lnTo>
                      <a:pt x="2525583" y="4795202"/>
                    </a:lnTo>
                    <a:cubicBezTo>
                      <a:pt x="2528222" y="4798078"/>
                      <a:pt x="2528022" y="4802556"/>
                      <a:pt x="2525146" y="4805196"/>
                    </a:cubicBezTo>
                    <a:lnTo>
                      <a:pt x="2525146" y="4805196"/>
                    </a:lnTo>
                    <a:cubicBezTo>
                      <a:pt x="2523835" y="4806397"/>
                      <a:pt x="2522106" y="4807053"/>
                      <a:pt x="2520321" y="4807016"/>
                    </a:cubicBezTo>
                    <a:lnTo>
                      <a:pt x="2520321" y="4807016"/>
                    </a:lnTo>
                    <a:cubicBezTo>
                      <a:pt x="2518355" y="4807053"/>
                      <a:pt x="2516444" y="4806251"/>
                      <a:pt x="2515115" y="4804795"/>
                    </a:cubicBezTo>
                    <a:close/>
                    <a:moveTo>
                      <a:pt x="1449197" y="4761778"/>
                    </a:moveTo>
                    <a:cubicBezTo>
                      <a:pt x="1449306" y="4757865"/>
                      <a:pt x="1452565" y="4754770"/>
                      <a:pt x="1456479" y="4754879"/>
                    </a:cubicBezTo>
                    <a:lnTo>
                      <a:pt x="1456479" y="4754879"/>
                    </a:lnTo>
                    <a:cubicBezTo>
                      <a:pt x="1460393" y="4755006"/>
                      <a:pt x="1463469" y="4758247"/>
                      <a:pt x="1463378" y="4762161"/>
                    </a:cubicBezTo>
                    <a:lnTo>
                      <a:pt x="1463378" y="4762161"/>
                    </a:lnTo>
                    <a:cubicBezTo>
                      <a:pt x="1463324" y="4766020"/>
                      <a:pt x="1460174" y="4769097"/>
                      <a:pt x="1456315" y="4769042"/>
                    </a:cubicBezTo>
                    <a:cubicBezTo>
                      <a:pt x="1456242" y="4769042"/>
                      <a:pt x="1456169" y="4769042"/>
                      <a:pt x="1456097" y="4769042"/>
                    </a:cubicBezTo>
                    <a:lnTo>
                      <a:pt x="1456097" y="4769042"/>
                    </a:lnTo>
                    <a:lnTo>
                      <a:pt x="1456097" y="4769042"/>
                    </a:lnTo>
                    <a:lnTo>
                      <a:pt x="1456097" y="4769042"/>
                    </a:lnTo>
                    <a:cubicBezTo>
                      <a:pt x="1452201" y="4768914"/>
                      <a:pt x="1449106" y="4765692"/>
                      <a:pt x="1449161" y="4761797"/>
                    </a:cubicBezTo>
                    <a:close/>
                    <a:moveTo>
                      <a:pt x="1551979" y="4753168"/>
                    </a:moveTo>
                    <a:cubicBezTo>
                      <a:pt x="1551123" y="4749345"/>
                      <a:pt x="1553508" y="4745540"/>
                      <a:pt x="1557331" y="4744630"/>
                    </a:cubicBezTo>
                    <a:lnTo>
                      <a:pt x="1557331" y="4744630"/>
                    </a:lnTo>
                    <a:cubicBezTo>
                      <a:pt x="1561136" y="4743774"/>
                      <a:pt x="1564904" y="4746159"/>
                      <a:pt x="1565759" y="4749964"/>
                    </a:cubicBezTo>
                    <a:lnTo>
                      <a:pt x="1565759" y="4749964"/>
                    </a:lnTo>
                    <a:cubicBezTo>
                      <a:pt x="1566669" y="4753696"/>
                      <a:pt x="1564394" y="4757464"/>
                      <a:pt x="1560662" y="4758374"/>
                    </a:cubicBezTo>
                    <a:cubicBezTo>
                      <a:pt x="1560608" y="4758392"/>
                      <a:pt x="1560571" y="4758392"/>
                      <a:pt x="1560516" y="4758411"/>
                    </a:cubicBezTo>
                    <a:lnTo>
                      <a:pt x="1560516" y="4758411"/>
                    </a:lnTo>
                    <a:cubicBezTo>
                      <a:pt x="1559989" y="4758575"/>
                      <a:pt x="1559443" y="4758666"/>
                      <a:pt x="1558878" y="4758666"/>
                    </a:cubicBezTo>
                    <a:lnTo>
                      <a:pt x="1558878" y="4758666"/>
                    </a:lnTo>
                    <a:cubicBezTo>
                      <a:pt x="1555565" y="4758647"/>
                      <a:pt x="1552707" y="4756353"/>
                      <a:pt x="1551942" y="4753131"/>
                    </a:cubicBezTo>
                    <a:close/>
                    <a:moveTo>
                      <a:pt x="1352350" y="4753860"/>
                    </a:moveTo>
                    <a:cubicBezTo>
                      <a:pt x="1348582" y="4752840"/>
                      <a:pt x="1346343" y="4748962"/>
                      <a:pt x="1347362" y="4745176"/>
                    </a:cubicBezTo>
                    <a:cubicBezTo>
                      <a:pt x="1347362" y="4745176"/>
                      <a:pt x="1347362" y="4745158"/>
                      <a:pt x="1347362" y="4745158"/>
                    </a:cubicBezTo>
                    <a:lnTo>
                      <a:pt x="1347362" y="4745158"/>
                    </a:lnTo>
                    <a:cubicBezTo>
                      <a:pt x="1348363" y="4741426"/>
                      <a:pt x="1352186" y="4739205"/>
                      <a:pt x="1355918" y="4740206"/>
                    </a:cubicBezTo>
                    <a:cubicBezTo>
                      <a:pt x="1355955" y="4740225"/>
                      <a:pt x="1356009" y="4740225"/>
                      <a:pt x="1356046" y="4740242"/>
                    </a:cubicBezTo>
                    <a:lnTo>
                      <a:pt x="1356046" y="4740242"/>
                    </a:lnTo>
                    <a:cubicBezTo>
                      <a:pt x="1359759" y="4741171"/>
                      <a:pt x="1362035" y="4744921"/>
                      <a:pt x="1361106" y="4748653"/>
                    </a:cubicBezTo>
                    <a:cubicBezTo>
                      <a:pt x="1361088" y="4748708"/>
                      <a:pt x="1361070" y="4748781"/>
                      <a:pt x="1361052" y="4748854"/>
                    </a:cubicBezTo>
                    <a:lnTo>
                      <a:pt x="1361052" y="4748854"/>
                    </a:lnTo>
                    <a:cubicBezTo>
                      <a:pt x="1360214" y="4751966"/>
                      <a:pt x="1357374" y="4754132"/>
                      <a:pt x="1354152" y="4754096"/>
                    </a:cubicBezTo>
                    <a:lnTo>
                      <a:pt x="1354152" y="4754096"/>
                    </a:lnTo>
                    <a:cubicBezTo>
                      <a:pt x="1353533" y="4754115"/>
                      <a:pt x="1352914" y="4754042"/>
                      <a:pt x="1352314" y="4753878"/>
                    </a:cubicBezTo>
                    <a:close/>
                    <a:moveTo>
                      <a:pt x="2447868" y="4725934"/>
                    </a:moveTo>
                    <a:cubicBezTo>
                      <a:pt x="2445320" y="4722967"/>
                      <a:pt x="2445666" y="4718489"/>
                      <a:pt x="2448615" y="4715940"/>
                    </a:cubicBezTo>
                    <a:cubicBezTo>
                      <a:pt x="2448633" y="4715940"/>
                      <a:pt x="2448633" y="4715940"/>
                      <a:pt x="2448633" y="4715940"/>
                    </a:cubicBezTo>
                    <a:lnTo>
                      <a:pt x="2448633" y="4715940"/>
                    </a:lnTo>
                    <a:cubicBezTo>
                      <a:pt x="2451618" y="4713428"/>
                      <a:pt x="2456060" y="4713774"/>
                      <a:pt x="2458627" y="4716704"/>
                    </a:cubicBezTo>
                    <a:lnTo>
                      <a:pt x="2458627" y="4716704"/>
                    </a:lnTo>
                    <a:cubicBezTo>
                      <a:pt x="2461157" y="4719690"/>
                      <a:pt x="2460775" y="4724168"/>
                      <a:pt x="2457790" y="4726680"/>
                    </a:cubicBezTo>
                    <a:cubicBezTo>
                      <a:pt x="2457790" y="4726680"/>
                      <a:pt x="2457772" y="4726699"/>
                      <a:pt x="2457772" y="4726699"/>
                    </a:cubicBezTo>
                    <a:lnTo>
                      <a:pt x="2457772" y="4726699"/>
                    </a:lnTo>
                    <a:cubicBezTo>
                      <a:pt x="2456515" y="4727809"/>
                      <a:pt x="2454877" y="4728428"/>
                      <a:pt x="2453202" y="4728428"/>
                    </a:cubicBezTo>
                    <a:lnTo>
                      <a:pt x="2453202" y="4728428"/>
                    </a:lnTo>
                    <a:cubicBezTo>
                      <a:pt x="2451127" y="4728446"/>
                      <a:pt x="2449161" y="4727536"/>
                      <a:pt x="2447832" y="4725953"/>
                    </a:cubicBezTo>
                    <a:close/>
                    <a:moveTo>
                      <a:pt x="3221552" y="4725333"/>
                    </a:moveTo>
                    <a:cubicBezTo>
                      <a:pt x="3218130" y="4723458"/>
                      <a:pt x="3216874" y="4719162"/>
                      <a:pt x="3218749" y="4715740"/>
                    </a:cubicBezTo>
                    <a:cubicBezTo>
                      <a:pt x="3218767" y="4715721"/>
                      <a:pt x="3218767" y="4715703"/>
                      <a:pt x="3218785" y="4715685"/>
                    </a:cubicBezTo>
                    <a:lnTo>
                      <a:pt x="3218785" y="4715685"/>
                    </a:lnTo>
                    <a:cubicBezTo>
                      <a:pt x="3220678" y="4712263"/>
                      <a:pt x="3225011" y="4711007"/>
                      <a:pt x="3228434" y="4712900"/>
                    </a:cubicBezTo>
                    <a:cubicBezTo>
                      <a:pt x="3228434" y="4712918"/>
                      <a:pt x="3228452" y="4712918"/>
                      <a:pt x="3228452" y="4712918"/>
                    </a:cubicBezTo>
                    <a:lnTo>
                      <a:pt x="3228452" y="4712918"/>
                    </a:lnTo>
                    <a:cubicBezTo>
                      <a:pt x="3231783" y="4714884"/>
                      <a:pt x="3233003" y="4719126"/>
                      <a:pt x="3231200" y="4722566"/>
                    </a:cubicBezTo>
                    <a:lnTo>
                      <a:pt x="3231200" y="4722566"/>
                    </a:lnTo>
                    <a:cubicBezTo>
                      <a:pt x="3229908" y="4724824"/>
                      <a:pt x="3227505" y="4726207"/>
                      <a:pt x="3224902" y="4726207"/>
                    </a:cubicBezTo>
                    <a:lnTo>
                      <a:pt x="3224902" y="4726207"/>
                    </a:lnTo>
                    <a:cubicBezTo>
                      <a:pt x="3223719" y="4726207"/>
                      <a:pt x="3222572" y="4725916"/>
                      <a:pt x="3221534" y="4725351"/>
                    </a:cubicBezTo>
                    <a:close/>
                    <a:moveTo>
                      <a:pt x="1649317" y="4719035"/>
                    </a:moveTo>
                    <a:cubicBezTo>
                      <a:pt x="1647533" y="4715576"/>
                      <a:pt x="1648880" y="4711334"/>
                      <a:pt x="1652339" y="4709550"/>
                    </a:cubicBezTo>
                    <a:lnTo>
                      <a:pt x="1652339" y="4709550"/>
                    </a:lnTo>
                    <a:cubicBezTo>
                      <a:pt x="1655762" y="4707730"/>
                      <a:pt x="1660021" y="4709040"/>
                      <a:pt x="1661842" y="4712463"/>
                    </a:cubicBezTo>
                    <a:cubicBezTo>
                      <a:pt x="1661860" y="4712499"/>
                      <a:pt x="1661878" y="4712536"/>
                      <a:pt x="1661896" y="4712572"/>
                    </a:cubicBezTo>
                    <a:lnTo>
                      <a:pt x="1661896" y="4712572"/>
                    </a:lnTo>
                    <a:cubicBezTo>
                      <a:pt x="1663681" y="4716013"/>
                      <a:pt x="1662352" y="4720254"/>
                      <a:pt x="1658911" y="4722056"/>
                    </a:cubicBezTo>
                    <a:cubicBezTo>
                      <a:pt x="1658911" y="4722056"/>
                      <a:pt x="1658893" y="4722056"/>
                      <a:pt x="1658893" y="4722056"/>
                    </a:cubicBezTo>
                    <a:lnTo>
                      <a:pt x="1658893" y="4722056"/>
                    </a:lnTo>
                    <a:cubicBezTo>
                      <a:pt x="1657891" y="4722621"/>
                      <a:pt x="1656763" y="4722930"/>
                      <a:pt x="1655616" y="4722912"/>
                    </a:cubicBezTo>
                    <a:lnTo>
                      <a:pt x="1655616" y="4722912"/>
                    </a:lnTo>
                    <a:cubicBezTo>
                      <a:pt x="1652958" y="4722912"/>
                      <a:pt x="1650519" y="4721419"/>
                      <a:pt x="1649299" y="4719053"/>
                    </a:cubicBezTo>
                    <a:close/>
                    <a:moveTo>
                      <a:pt x="1255139" y="4714648"/>
                    </a:moveTo>
                    <a:cubicBezTo>
                      <a:pt x="1251698" y="4712773"/>
                      <a:pt x="1250424" y="4708440"/>
                      <a:pt x="1252299" y="4704999"/>
                    </a:cubicBezTo>
                    <a:lnTo>
                      <a:pt x="1252299" y="4704999"/>
                    </a:lnTo>
                    <a:cubicBezTo>
                      <a:pt x="1254192" y="4701577"/>
                      <a:pt x="1258489" y="4700320"/>
                      <a:pt x="1261911" y="4702214"/>
                    </a:cubicBezTo>
                    <a:cubicBezTo>
                      <a:pt x="1261929" y="4702214"/>
                      <a:pt x="1261929" y="4702232"/>
                      <a:pt x="1261947" y="4702232"/>
                    </a:cubicBezTo>
                    <a:lnTo>
                      <a:pt x="1261947" y="4702232"/>
                    </a:lnTo>
                    <a:cubicBezTo>
                      <a:pt x="1265352" y="4704070"/>
                      <a:pt x="1266608" y="4708312"/>
                      <a:pt x="1264769" y="4711698"/>
                    </a:cubicBezTo>
                    <a:cubicBezTo>
                      <a:pt x="1264751" y="4711735"/>
                      <a:pt x="1264733" y="4711771"/>
                      <a:pt x="1264714" y="4711808"/>
                    </a:cubicBezTo>
                    <a:lnTo>
                      <a:pt x="1264714" y="4711808"/>
                    </a:lnTo>
                    <a:cubicBezTo>
                      <a:pt x="1263440" y="4714047"/>
                      <a:pt x="1261074" y="4715430"/>
                      <a:pt x="1258507" y="4715448"/>
                    </a:cubicBezTo>
                    <a:lnTo>
                      <a:pt x="1258507" y="4715448"/>
                    </a:lnTo>
                    <a:cubicBezTo>
                      <a:pt x="1257323" y="4715485"/>
                      <a:pt x="1256158" y="4715212"/>
                      <a:pt x="1255121" y="4714665"/>
                    </a:cubicBezTo>
                    <a:close/>
                    <a:moveTo>
                      <a:pt x="1734786" y="4661309"/>
                    </a:moveTo>
                    <a:cubicBezTo>
                      <a:pt x="1732384" y="4658250"/>
                      <a:pt x="1732911" y="4653845"/>
                      <a:pt x="1735970" y="4651442"/>
                    </a:cubicBezTo>
                    <a:cubicBezTo>
                      <a:pt x="1735970" y="4651424"/>
                      <a:pt x="1735988" y="4651424"/>
                      <a:pt x="1736006" y="4651406"/>
                    </a:cubicBezTo>
                    <a:lnTo>
                      <a:pt x="1736006" y="4651406"/>
                    </a:lnTo>
                    <a:cubicBezTo>
                      <a:pt x="1739064" y="4649002"/>
                      <a:pt x="1743488" y="4649531"/>
                      <a:pt x="1745891" y="4652589"/>
                    </a:cubicBezTo>
                    <a:cubicBezTo>
                      <a:pt x="1745909" y="4652607"/>
                      <a:pt x="1745909" y="4652607"/>
                      <a:pt x="1745909" y="4652607"/>
                    </a:cubicBezTo>
                    <a:lnTo>
                      <a:pt x="1745909" y="4652607"/>
                    </a:lnTo>
                    <a:cubicBezTo>
                      <a:pt x="1748312" y="4655665"/>
                      <a:pt x="1747803" y="4660071"/>
                      <a:pt x="1744781" y="4662510"/>
                    </a:cubicBezTo>
                    <a:lnTo>
                      <a:pt x="1744781" y="4662510"/>
                    </a:lnTo>
                    <a:cubicBezTo>
                      <a:pt x="1743543" y="4663511"/>
                      <a:pt x="1741996" y="4664076"/>
                      <a:pt x="1740394" y="4664076"/>
                    </a:cubicBezTo>
                    <a:lnTo>
                      <a:pt x="1740394" y="4664076"/>
                    </a:lnTo>
                    <a:cubicBezTo>
                      <a:pt x="1738191" y="4664076"/>
                      <a:pt x="1736116" y="4663075"/>
                      <a:pt x="1734768" y="4661327"/>
                    </a:cubicBezTo>
                    <a:close/>
                    <a:moveTo>
                      <a:pt x="1169761" y="4653809"/>
                    </a:moveTo>
                    <a:cubicBezTo>
                      <a:pt x="1166866" y="4651187"/>
                      <a:pt x="1166630" y="4646709"/>
                      <a:pt x="1169251" y="4643814"/>
                    </a:cubicBezTo>
                    <a:lnTo>
                      <a:pt x="1169251" y="4643814"/>
                    </a:lnTo>
                    <a:cubicBezTo>
                      <a:pt x="1171891" y="4640938"/>
                      <a:pt x="1176369" y="4640756"/>
                      <a:pt x="1179245" y="4643396"/>
                    </a:cubicBezTo>
                    <a:lnTo>
                      <a:pt x="1179245" y="4643396"/>
                    </a:lnTo>
                    <a:cubicBezTo>
                      <a:pt x="1182140" y="4646017"/>
                      <a:pt x="1182376" y="4650495"/>
                      <a:pt x="1179755" y="4653390"/>
                    </a:cubicBezTo>
                    <a:lnTo>
                      <a:pt x="1179755" y="4653390"/>
                    </a:lnTo>
                    <a:cubicBezTo>
                      <a:pt x="1178371" y="4654828"/>
                      <a:pt x="1176478" y="4655647"/>
                      <a:pt x="1174494" y="4655702"/>
                    </a:cubicBezTo>
                    <a:lnTo>
                      <a:pt x="1174494" y="4655702"/>
                    </a:lnTo>
                    <a:cubicBezTo>
                      <a:pt x="1172728" y="4655702"/>
                      <a:pt x="1171035" y="4655028"/>
                      <a:pt x="1169742" y="4653827"/>
                    </a:cubicBezTo>
                    <a:close/>
                    <a:moveTo>
                      <a:pt x="2380731" y="4647783"/>
                    </a:moveTo>
                    <a:cubicBezTo>
                      <a:pt x="2378018" y="4644980"/>
                      <a:pt x="2378091" y="4640501"/>
                      <a:pt x="2380895" y="4637789"/>
                    </a:cubicBezTo>
                    <a:cubicBezTo>
                      <a:pt x="2380895" y="4637789"/>
                      <a:pt x="2380895" y="4637789"/>
                      <a:pt x="2380895" y="4637789"/>
                    </a:cubicBezTo>
                    <a:lnTo>
                      <a:pt x="2380895" y="4637789"/>
                    </a:lnTo>
                    <a:cubicBezTo>
                      <a:pt x="2383789" y="4635149"/>
                      <a:pt x="2388231" y="4635258"/>
                      <a:pt x="2390980" y="4638044"/>
                    </a:cubicBezTo>
                    <a:lnTo>
                      <a:pt x="2390980" y="4638044"/>
                    </a:lnTo>
                    <a:cubicBezTo>
                      <a:pt x="2393638" y="4640901"/>
                      <a:pt x="2393492" y="4645362"/>
                      <a:pt x="2390634" y="4648038"/>
                    </a:cubicBezTo>
                    <a:lnTo>
                      <a:pt x="2390634" y="4648038"/>
                    </a:lnTo>
                    <a:cubicBezTo>
                      <a:pt x="2389360" y="4649312"/>
                      <a:pt x="2387612" y="4650022"/>
                      <a:pt x="2385810" y="4650022"/>
                    </a:cubicBezTo>
                    <a:lnTo>
                      <a:pt x="2385810" y="4650022"/>
                    </a:lnTo>
                    <a:cubicBezTo>
                      <a:pt x="2383880" y="4650022"/>
                      <a:pt x="2382023" y="4649221"/>
                      <a:pt x="2380713" y="4647801"/>
                    </a:cubicBezTo>
                    <a:close/>
                    <a:moveTo>
                      <a:pt x="2380731" y="4647783"/>
                    </a:moveTo>
                    <a:lnTo>
                      <a:pt x="2380731" y="4647783"/>
                    </a:lnTo>
                    <a:close/>
                    <a:moveTo>
                      <a:pt x="3261820" y="4630380"/>
                    </a:moveTo>
                    <a:cubicBezTo>
                      <a:pt x="3258070" y="4629305"/>
                      <a:pt x="3255886" y="4625428"/>
                      <a:pt x="3256905" y="4621678"/>
                    </a:cubicBezTo>
                    <a:lnTo>
                      <a:pt x="3256905" y="4621678"/>
                    </a:lnTo>
                    <a:cubicBezTo>
                      <a:pt x="3257924" y="4617892"/>
                      <a:pt x="3261838" y="4615652"/>
                      <a:pt x="3265625" y="4616690"/>
                    </a:cubicBezTo>
                    <a:cubicBezTo>
                      <a:pt x="3265625" y="4616690"/>
                      <a:pt x="3265625" y="4616690"/>
                      <a:pt x="3265625" y="4616690"/>
                    </a:cubicBezTo>
                    <a:lnTo>
                      <a:pt x="3265625" y="4616690"/>
                    </a:lnTo>
                    <a:cubicBezTo>
                      <a:pt x="3269375" y="4617746"/>
                      <a:pt x="3271578" y="4621642"/>
                      <a:pt x="3270522" y="4625392"/>
                    </a:cubicBezTo>
                    <a:lnTo>
                      <a:pt x="3270522" y="4625392"/>
                    </a:lnTo>
                    <a:cubicBezTo>
                      <a:pt x="3269703" y="4628487"/>
                      <a:pt x="3266917" y="4630634"/>
                      <a:pt x="3263713" y="4630653"/>
                    </a:cubicBezTo>
                    <a:lnTo>
                      <a:pt x="3263713" y="4630653"/>
                    </a:lnTo>
                    <a:cubicBezTo>
                      <a:pt x="3263058" y="4630653"/>
                      <a:pt x="3262403" y="4630562"/>
                      <a:pt x="3261766" y="4630398"/>
                    </a:cubicBezTo>
                    <a:close/>
                    <a:moveTo>
                      <a:pt x="1815996" y="4597211"/>
                    </a:moveTo>
                    <a:cubicBezTo>
                      <a:pt x="1813630" y="4594117"/>
                      <a:pt x="1814121" y="4589711"/>
                      <a:pt x="1817106" y="4587217"/>
                    </a:cubicBezTo>
                    <a:lnTo>
                      <a:pt x="1817106" y="4587217"/>
                    </a:lnTo>
                    <a:cubicBezTo>
                      <a:pt x="1820165" y="4584814"/>
                      <a:pt x="1824589" y="4585324"/>
                      <a:pt x="1827010" y="4588382"/>
                    </a:cubicBezTo>
                    <a:cubicBezTo>
                      <a:pt x="1827010" y="4588401"/>
                      <a:pt x="1827028" y="4588401"/>
                      <a:pt x="1827028" y="4588418"/>
                    </a:cubicBezTo>
                    <a:lnTo>
                      <a:pt x="1827028" y="4588418"/>
                    </a:lnTo>
                    <a:cubicBezTo>
                      <a:pt x="1829467" y="4591404"/>
                      <a:pt x="1829012" y="4595791"/>
                      <a:pt x="1826045" y="4598231"/>
                    </a:cubicBezTo>
                    <a:cubicBezTo>
                      <a:pt x="1825990" y="4598267"/>
                      <a:pt x="1825954" y="4598303"/>
                      <a:pt x="1825899" y="4598340"/>
                    </a:cubicBezTo>
                    <a:lnTo>
                      <a:pt x="1825899" y="4598340"/>
                    </a:lnTo>
                    <a:cubicBezTo>
                      <a:pt x="1824661" y="4599341"/>
                      <a:pt x="1823114" y="4599887"/>
                      <a:pt x="1821512" y="4599887"/>
                    </a:cubicBezTo>
                    <a:lnTo>
                      <a:pt x="1821512" y="4599887"/>
                    </a:lnTo>
                    <a:cubicBezTo>
                      <a:pt x="1819346" y="4599906"/>
                      <a:pt x="1817289" y="4598922"/>
                      <a:pt x="1815941" y="4597229"/>
                    </a:cubicBezTo>
                    <a:close/>
                    <a:moveTo>
                      <a:pt x="2302616" y="4582993"/>
                    </a:moveTo>
                    <a:lnTo>
                      <a:pt x="2302616" y="4582993"/>
                    </a:lnTo>
                    <a:cubicBezTo>
                      <a:pt x="2299394" y="4580809"/>
                      <a:pt x="2298447" y="4576495"/>
                      <a:pt x="2300468" y="4573164"/>
                    </a:cubicBezTo>
                    <a:lnTo>
                      <a:pt x="2300468" y="4573164"/>
                    </a:lnTo>
                    <a:cubicBezTo>
                      <a:pt x="2302616" y="4569887"/>
                      <a:pt x="2307003" y="4568976"/>
                      <a:pt x="2310280" y="4571106"/>
                    </a:cubicBezTo>
                    <a:lnTo>
                      <a:pt x="2310280" y="4571106"/>
                    </a:lnTo>
                    <a:cubicBezTo>
                      <a:pt x="2313539" y="4573182"/>
                      <a:pt x="2314485" y="4577514"/>
                      <a:pt x="2312410" y="4580755"/>
                    </a:cubicBezTo>
                    <a:cubicBezTo>
                      <a:pt x="2312392" y="4580791"/>
                      <a:pt x="2312374" y="4580809"/>
                      <a:pt x="2312355" y="4580846"/>
                    </a:cubicBezTo>
                    <a:lnTo>
                      <a:pt x="2312355" y="4580846"/>
                    </a:lnTo>
                    <a:cubicBezTo>
                      <a:pt x="2311081" y="4582903"/>
                      <a:pt x="2308824" y="4584159"/>
                      <a:pt x="2306403" y="4584122"/>
                    </a:cubicBezTo>
                    <a:lnTo>
                      <a:pt x="2306403" y="4584122"/>
                    </a:lnTo>
                    <a:cubicBezTo>
                      <a:pt x="2305037" y="4584141"/>
                      <a:pt x="2303708" y="4583758"/>
                      <a:pt x="2302561" y="4583012"/>
                    </a:cubicBezTo>
                    <a:close/>
                    <a:moveTo>
                      <a:pt x="1101221" y="4574547"/>
                    </a:moveTo>
                    <a:cubicBezTo>
                      <a:pt x="1099055" y="4571289"/>
                      <a:pt x="1099929" y="4566901"/>
                      <a:pt x="1103187" y="4564735"/>
                    </a:cubicBezTo>
                    <a:lnTo>
                      <a:pt x="1103187" y="4564735"/>
                    </a:lnTo>
                    <a:cubicBezTo>
                      <a:pt x="1106373" y="4562587"/>
                      <a:pt x="1110706" y="4563424"/>
                      <a:pt x="1112872" y="4566610"/>
                    </a:cubicBezTo>
                    <a:cubicBezTo>
                      <a:pt x="1112890" y="4566646"/>
                      <a:pt x="1112908" y="4566665"/>
                      <a:pt x="1112927" y="4566701"/>
                    </a:cubicBezTo>
                    <a:lnTo>
                      <a:pt x="1112927" y="4566701"/>
                    </a:lnTo>
                    <a:cubicBezTo>
                      <a:pt x="1115148" y="4569869"/>
                      <a:pt x="1114383" y="4574237"/>
                      <a:pt x="1111216" y="4576459"/>
                    </a:cubicBezTo>
                    <a:cubicBezTo>
                      <a:pt x="1111179" y="4576495"/>
                      <a:pt x="1111143" y="4576513"/>
                      <a:pt x="1111106" y="4576531"/>
                    </a:cubicBezTo>
                    <a:lnTo>
                      <a:pt x="1111106" y="4576531"/>
                    </a:lnTo>
                    <a:cubicBezTo>
                      <a:pt x="1109923" y="4577277"/>
                      <a:pt x="1108539" y="4577678"/>
                      <a:pt x="1107138" y="4577660"/>
                    </a:cubicBezTo>
                    <a:lnTo>
                      <a:pt x="1107138" y="4577660"/>
                    </a:lnTo>
                    <a:cubicBezTo>
                      <a:pt x="1104753" y="4577715"/>
                      <a:pt x="1102496" y="4576550"/>
                      <a:pt x="1101167" y="4574565"/>
                    </a:cubicBezTo>
                    <a:close/>
                    <a:moveTo>
                      <a:pt x="1903796" y="4543363"/>
                    </a:moveTo>
                    <a:cubicBezTo>
                      <a:pt x="1902266" y="4539777"/>
                      <a:pt x="1903923" y="4535626"/>
                      <a:pt x="1907509" y="4534097"/>
                    </a:cubicBezTo>
                    <a:cubicBezTo>
                      <a:pt x="1907528" y="4534079"/>
                      <a:pt x="1907564" y="4534079"/>
                      <a:pt x="1907582" y="4534060"/>
                    </a:cubicBezTo>
                    <a:lnTo>
                      <a:pt x="1907582" y="4534060"/>
                    </a:lnTo>
                    <a:cubicBezTo>
                      <a:pt x="1911223" y="4532659"/>
                      <a:pt x="1915319" y="4534370"/>
                      <a:pt x="1916884" y="4537938"/>
                    </a:cubicBezTo>
                    <a:lnTo>
                      <a:pt x="1916884" y="4537938"/>
                    </a:lnTo>
                    <a:cubicBezTo>
                      <a:pt x="1918359" y="4541543"/>
                      <a:pt x="1916630" y="4545675"/>
                      <a:pt x="1913007" y="4547149"/>
                    </a:cubicBezTo>
                    <a:cubicBezTo>
                      <a:pt x="1913007" y="4547149"/>
                      <a:pt x="1913007" y="4547149"/>
                      <a:pt x="1913007" y="4547149"/>
                    </a:cubicBezTo>
                    <a:lnTo>
                      <a:pt x="1913007" y="4547149"/>
                    </a:lnTo>
                    <a:cubicBezTo>
                      <a:pt x="1912169" y="4547550"/>
                      <a:pt x="1911259" y="4547768"/>
                      <a:pt x="1910331" y="4547750"/>
                    </a:cubicBezTo>
                    <a:lnTo>
                      <a:pt x="1910331" y="4547750"/>
                    </a:lnTo>
                    <a:cubicBezTo>
                      <a:pt x="1907454" y="4547768"/>
                      <a:pt x="1904833" y="4546039"/>
                      <a:pt x="1903741" y="4543381"/>
                    </a:cubicBezTo>
                    <a:close/>
                    <a:moveTo>
                      <a:pt x="2211449" y="4538630"/>
                    </a:moveTo>
                    <a:cubicBezTo>
                      <a:pt x="2207753" y="4537355"/>
                      <a:pt x="2205787" y="4533350"/>
                      <a:pt x="2207062" y="4529655"/>
                    </a:cubicBezTo>
                    <a:cubicBezTo>
                      <a:pt x="2207062" y="4529655"/>
                      <a:pt x="2207062" y="4529655"/>
                      <a:pt x="2207062" y="4529655"/>
                    </a:cubicBezTo>
                    <a:lnTo>
                      <a:pt x="2207062" y="4529655"/>
                    </a:lnTo>
                    <a:cubicBezTo>
                      <a:pt x="2208336" y="4525978"/>
                      <a:pt x="2212341" y="4524012"/>
                      <a:pt x="2216018" y="4525268"/>
                    </a:cubicBezTo>
                    <a:lnTo>
                      <a:pt x="2216018" y="4525268"/>
                    </a:lnTo>
                    <a:cubicBezTo>
                      <a:pt x="2219677" y="4526488"/>
                      <a:pt x="2221661" y="4530438"/>
                      <a:pt x="2220442" y="4534115"/>
                    </a:cubicBezTo>
                    <a:cubicBezTo>
                      <a:pt x="2220423" y="4534152"/>
                      <a:pt x="2220423" y="4534188"/>
                      <a:pt x="2220405" y="4534224"/>
                    </a:cubicBezTo>
                    <a:lnTo>
                      <a:pt x="2220405" y="4534224"/>
                    </a:lnTo>
                    <a:cubicBezTo>
                      <a:pt x="2219422" y="4537100"/>
                      <a:pt x="2216728" y="4539049"/>
                      <a:pt x="2213688" y="4539049"/>
                    </a:cubicBezTo>
                    <a:lnTo>
                      <a:pt x="2213688" y="4539049"/>
                    </a:lnTo>
                    <a:cubicBezTo>
                      <a:pt x="2212887" y="4539049"/>
                      <a:pt x="2212086" y="4538903"/>
                      <a:pt x="2211321" y="4538648"/>
                    </a:cubicBezTo>
                    <a:close/>
                    <a:moveTo>
                      <a:pt x="3284648" y="4529528"/>
                    </a:moveTo>
                    <a:cubicBezTo>
                      <a:pt x="3280862" y="4528708"/>
                      <a:pt x="3278459" y="4524995"/>
                      <a:pt x="3279278" y="4521208"/>
                    </a:cubicBezTo>
                    <a:cubicBezTo>
                      <a:pt x="3279278" y="4521154"/>
                      <a:pt x="3279278" y="4521117"/>
                      <a:pt x="3279296" y="4521081"/>
                    </a:cubicBezTo>
                    <a:lnTo>
                      <a:pt x="3279296" y="4521081"/>
                    </a:lnTo>
                    <a:cubicBezTo>
                      <a:pt x="3280152" y="4517276"/>
                      <a:pt x="3283902" y="4514891"/>
                      <a:pt x="3287707" y="4515747"/>
                    </a:cubicBezTo>
                    <a:cubicBezTo>
                      <a:pt x="3287725" y="4515747"/>
                      <a:pt x="3287725" y="4515747"/>
                      <a:pt x="3287743" y="4515747"/>
                    </a:cubicBezTo>
                    <a:lnTo>
                      <a:pt x="3287743" y="4515747"/>
                    </a:lnTo>
                    <a:cubicBezTo>
                      <a:pt x="3291548" y="4516603"/>
                      <a:pt x="3293951" y="4520389"/>
                      <a:pt x="3293095" y="4524194"/>
                    </a:cubicBezTo>
                    <a:lnTo>
                      <a:pt x="3293095" y="4524194"/>
                    </a:lnTo>
                    <a:cubicBezTo>
                      <a:pt x="3292349" y="4527398"/>
                      <a:pt x="3289491" y="4529673"/>
                      <a:pt x="3286196" y="4529655"/>
                    </a:cubicBezTo>
                    <a:lnTo>
                      <a:pt x="3286196" y="4529655"/>
                    </a:lnTo>
                    <a:cubicBezTo>
                      <a:pt x="3285632" y="4529710"/>
                      <a:pt x="3285067" y="4529655"/>
                      <a:pt x="3284521" y="4529509"/>
                    </a:cubicBezTo>
                    <a:close/>
                    <a:moveTo>
                      <a:pt x="2002772" y="4514108"/>
                    </a:moveTo>
                    <a:cubicBezTo>
                      <a:pt x="2002172" y="4510286"/>
                      <a:pt x="2004793" y="4506700"/>
                      <a:pt x="2008634" y="4506117"/>
                    </a:cubicBezTo>
                    <a:cubicBezTo>
                      <a:pt x="2008652" y="4506098"/>
                      <a:pt x="2008689" y="4506098"/>
                      <a:pt x="2008707" y="4506098"/>
                    </a:cubicBezTo>
                    <a:lnTo>
                      <a:pt x="2008707" y="4506098"/>
                    </a:lnTo>
                    <a:cubicBezTo>
                      <a:pt x="2012494" y="4505480"/>
                      <a:pt x="2016080" y="4508047"/>
                      <a:pt x="2016680" y="4511851"/>
                    </a:cubicBezTo>
                    <a:cubicBezTo>
                      <a:pt x="2016699" y="4511906"/>
                      <a:pt x="2016717" y="4511979"/>
                      <a:pt x="2016717" y="4512033"/>
                    </a:cubicBezTo>
                    <a:lnTo>
                      <a:pt x="2016717" y="4512033"/>
                    </a:lnTo>
                    <a:cubicBezTo>
                      <a:pt x="2017318" y="4515856"/>
                      <a:pt x="2014714" y="4519424"/>
                      <a:pt x="2010892" y="4520025"/>
                    </a:cubicBezTo>
                    <a:cubicBezTo>
                      <a:pt x="2010855" y="4520025"/>
                      <a:pt x="2010819" y="4520043"/>
                      <a:pt x="2010782" y="4520043"/>
                    </a:cubicBezTo>
                    <a:lnTo>
                      <a:pt x="2010782" y="4520043"/>
                    </a:lnTo>
                    <a:cubicBezTo>
                      <a:pt x="2010437" y="4520079"/>
                      <a:pt x="2010090" y="4520079"/>
                      <a:pt x="2009745" y="4520043"/>
                    </a:cubicBezTo>
                    <a:lnTo>
                      <a:pt x="2009745" y="4520043"/>
                    </a:lnTo>
                    <a:cubicBezTo>
                      <a:pt x="2006213" y="4520116"/>
                      <a:pt x="2003191" y="4517567"/>
                      <a:pt x="2002645" y="4514091"/>
                    </a:cubicBezTo>
                    <a:close/>
                    <a:moveTo>
                      <a:pt x="2112272" y="4517294"/>
                    </a:moveTo>
                    <a:cubicBezTo>
                      <a:pt x="2108376" y="4516857"/>
                      <a:pt x="2105536" y="4513435"/>
                      <a:pt x="2105809" y="4509540"/>
                    </a:cubicBezTo>
                    <a:lnTo>
                      <a:pt x="2105809" y="4509540"/>
                    </a:lnTo>
                    <a:cubicBezTo>
                      <a:pt x="2106282" y="4505680"/>
                      <a:pt x="2109687" y="4502877"/>
                      <a:pt x="2113564" y="4503150"/>
                    </a:cubicBezTo>
                    <a:lnTo>
                      <a:pt x="2113564" y="4503150"/>
                    </a:lnTo>
                    <a:cubicBezTo>
                      <a:pt x="2117442" y="4503513"/>
                      <a:pt x="2120300" y="4506955"/>
                      <a:pt x="2119936" y="4510832"/>
                    </a:cubicBezTo>
                    <a:lnTo>
                      <a:pt x="2119936" y="4510832"/>
                    </a:lnTo>
                    <a:cubicBezTo>
                      <a:pt x="2119626" y="4514454"/>
                      <a:pt x="2116604" y="4517258"/>
                      <a:pt x="2112963" y="4517294"/>
                    </a:cubicBezTo>
                    <a:lnTo>
                      <a:pt x="2112272" y="4517294"/>
                    </a:lnTo>
                    <a:close/>
                    <a:moveTo>
                      <a:pt x="1054072" y="4480886"/>
                    </a:moveTo>
                    <a:cubicBezTo>
                      <a:pt x="1052725" y="4477245"/>
                      <a:pt x="1054582" y="4473185"/>
                      <a:pt x="1058241" y="4471838"/>
                    </a:cubicBezTo>
                    <a:cubicBezTo>
                      <a:pt x="1058296" y="4471820"/>
                      <a:pt x="1058332" y="4471802"/>
                      <a:pt x="1058387" y="4471784"/>
                    </a:cubicBezTo>
                    <a:lnTo>
                      <a:pt x="1058387" y="4471784"/>
                    </a:lnTo>
                    <a:cubicBezTo>
                      <a:pt x="1062082" y="4470546"/>
                      <a:pt x="1066087" y="4472439"/>
                      <a:pt x="1067489" y="4476080"/>
                    </a:cubicBezTo>
                    <a:lnTo>
                      <a:pt x="1067398" y="4476080"/>
                    </a:lnTo>
                    <a:cubicBezTo>
                      <a:pt x="1068763" y="4479702"/>
                      <a:pt x="1066943" y="4483762"/>
                      <a:pt x="1063302" y="4485127"/>
                    </a:cubicBezTo>
                    <a:cubicBezTo>
                      <a:pt x="1063265" y="4485145"/>
                      <a:pt x="1063211" y="4485164"/>
                      <a:pt x="1063174" y="4485182"/>
                    </a:cubicBezTo>
                    <a:lnTo>
                      <a:pt x="1063174" y="4485182"/>
                    </a:lnTo>
                    <a:cubicBezTo>
                      <a:pt x="1062410" y="4485491"/>
                      <a:pt x="1061590" y="4485637"/>
                      <a:pt x="1060753" y="4485619"/>
                    </a:cubicBezTo>
                    <a:lnTo>
                      <a:pt x="1060753" y="4485619"/>
                    </a:lnTo>
                    <a:cubicBezTo>
                      <a:pt x="1057695" y="4485692"/>
                      <a:pt x="1054946" y="4483799"/>
                      <a:pt x="1053945" y="4480904"/>
                    </a:cubicBezTo>
                    <a:close/>
                    <a:moveTo>
                      <a:pt x="3306439" y="4428421"/>
                    </a:moveTo>
                    <a:cubicBezTo>
                      <a:pt x="3302689" y="4427420"/>
                      <a:pt x="3300450" y="4423578"/>
                      <a:pt x="3301451" y="4419828"/>
                    </a:cubicBezTo>
                    <a:cubicBezTo>
                      <a:pt x="3301451" y="4419828"/>
                      <a:pt x="3301451" y="4419810"/>
                      <a:pt x="3301451" y="4419810"/>
                    </a:cubicBezTo>
                    <a:lnTo>
                      <a:pt x="3301451" y="4419810"/>
                    </a:lnTo>
                    <a:cubicBezTo>
                      <a:pt x="3302452" y="4416024"/>
                      <a:pt x="3306348" y="4413785"/>
                      <a:pt x="3310116" y="4414786"/>
                    </a:cubicBezTo>
                    <a:cubicBezTo>
                      <a:pt x="3310134" y="4414804"/>
                      <a:pt x="3310134" y="4414804"/>
                      <a:pt x="3310153" y="4414804"/>
                    </a:cubicBezTo>
                    <a:lnTo>
                      <a:pt x="3310153" y="4414804"/>
                    </a:lnTo>
                    <a:cubicBezTo>
                      <a:pt x="3313903" y="4415878"/>
                      <a:pt x="3316087" y="4419774"/>
                      <a:pt x="3315050" y="4423524"/>
                    </a:cubicBezTo>
                    <a:lnTo>
                      <a:pt x="3315050" y="4423524"/>
                    </a:lnTo>
                    <a:cubicBezTo>
                      <a:pt x="3314212" y="4426582"/>
                      <a:pt x="3311409" y="4428712"/>
                      <a:pt x="3308241" y="4428676"/>
                    </a:cubicBezTo>
                    <a:lnTo>
                      <a:pt x="3308241" y="4428676"/>
                    </a:lnTo>
                    <a:cubicBezTo>
                      <a:pt x="3307586" y="4428694"/>
                      <a:pt x="3306931" y="4428621"/>
                      <a:pt x="3306312" y="4428439"/>
                    </a:cubicBezTo>
                    <a:close/>
                    <a:moveTo>
                      <a:pt x="1031062" y="4378723"/>
                    </a:moveTo>
                    <a:cubicBezTo>
                      <a:pt x="1030643" y="4374845"/>
                      <a:pt x="1033447" y="4371387"/>
                      <a:pt x="1037306" y="4370968"/>
                    </a:cubicBezTo>
                    <a:cubicBezTo>
                      <a:pt x="1037360" y="4370950"/>
                      <a:pt x="1037397" y="4370950"/>
                      <a:pt x="1037452" y="4370950"/>
                    </a:cubicBezTo>
                    <a:lnTo>
                      <a:pt x="1037452" y="4370950"/>
                    </a:lnTo>
                    <a:cubicBezTo>
                      <a:pt x="1041329" y="4370549"/>
                      <a:pt x="1044788" y="4373371"/>
                      <a:pt x="1045207" y="4377248"/>
                    </a:cubicBezTo>
                    <a:lnTo>
                      <a:pt x="1045207" y="4377248"/>
                    </a:lnTo>
                    <a:cubicBezTo>
                      <a:pt x="1045480" y="4381126"/>
                      <a:pt x="1042676" y="4384530"/>
                      <a:pt x="1038817" y="4385003"/>
                    </a:cubicBezTo>
                    <a:lnTo>
                      <a:pt x="1038143" y="4385003"/>
                    </a:lnTo>
                    <a:cubicBezTo>
                      <a:pt x="1034484" y="4385113"/>
                      <a:pt x="1031335" y="4382382"/>
                      <a:pt x="1030934" y="4378741"/>
                    </a:cubicBezTo>
                    <a:close/>
                    <a:moveTo>
                      <a:pt x="3343667" y="4332266"/>
                    </a:moveTo>
                    <a:cubicBezTo>
                      <a:pt x="3340263" y="4330354"/>
                      <a:pt x="3339043" y="4326058"/>
                      <a:pt x="3340900" y="4322635"/>
                    </a:cubicBezTo>
                    <a:lnTo>
                      <a:pt x="3340900" y="4322635"/>
                    </a:lnTo>
                    <a:cubicBezTo>
                      <a:pt x="3342829" y="4319231"/>
                      <a:pt x="3347144" y="4318030"/>
                      <a:pt x="3350548" y="4319941"/>
                    </a:cubicBezTo>
                    <a:lnTo>
                      <a:pt x="3350548" y="4319941"/>
                    </a:lnTo>
                    <a:cubicBezTo>
                      <a:pt x="3353952" y="4321798"/>
                      <a:pt x="3355208" y="4326040"/>
                      <a:pt x="3353352" y="4329444"/>
                    </a:cubicBezTo>
                    <a:cubicBezTo>
                      <a:pt x="3353333" y="4329462"/>
                      <a:pt x="3353333" y="4329498"/>
                      <a:pt x="3353315" y="4329517"/>
                    </a:cubicBezTo>
                    <a:lnTo>
                      <a:pt x="3353315" y="4329517"/>
                    </a:lnTo>
                    <a:cubicBezTo>
                      <a:pt x="3352059" y="4331756"/>
                      <a:pt x="3349674" y="4333158"/>
                      <a:pt x="3347108" y="4333158"/>
                    </a:cubicBezTo>
                    <a:lnTo>
                      <a:pt x="3347108" y="4333158"/>
                    </a:lnTo>
                    <a:cubicBezTo>
                      <a:pt x="3345869" y="4333176"/>
                      <a:pt x="3344632" y="4332866"/>
                      <a:pt x="3343539" y="4332284"/>
                    </a:cubicBezTo>
                    <a:close/>
                    <a:moveTo>
                      <a:pt x="1038362" y="4281639"/>
                    </a:moveTo>
                    <a:cubicBezTo>
                      <a:pt x="1034466" y="4281548"/>
                      <a:pt x="1031390" y="4278326"/>
                      <a:pt x="1031481" y="4274431"/>
                    </a:cubicBezTo>
                    <a:cubicBezTo>
                      <a:pt x="1031481" y="4274412"/>
                      <a:pt x="1031481" y="4274376"/>
                      <a:pt x="1031481" y="4274358"/>
                    </a:cubicBezTo>
                    <a:lnTo>
                      <a:pt x="1031481" y="4274358"/>
                    </a:lnTo>
                    <a:cubicBezTo>
                      <a:pt x="1031608" y="4270444"/>
                      <a:pt x="1034848" y="4267367"/>
                      <a:pt x="1038762" y="4267476"/>
                    </a:cubicBezTo>
                    <a:lnTo>
                      <a:pt x="1038762" y="4267476"/>
                    </a:lnTo>
                    <a:cubicBezTo>
                      <a:pt x="1042640" y="4267586"/>
                      <a:pt x="1045680" y="4270808"/>
                      <a:pt x="1045571" y="4274685"/>
                    </a:cubicBezTo>
                    <a:cubicBezTo>
                      <a:pt x="1045571" y="4274704"/>
                      <a:pt x="1045571" y="4274740"/>
                      <a:pt x="1045571" y="4274758"/>
                    </a:cubicBezTo>
                    <a:lnTo>
                      <a:pt x="1045571" y="4274758"/>
                    </a:lnTo>
                    <a:cubicBezTo>
                      <a:pt x="1045425" y="4278563"/>
                      <a:pt x="1042312" y="4281567"/>
                      <a:pt x="1038507" y="4281567"/>
                    </a:cubicBezTo>
                    <a:lnTo>
                      <a:pt x="1038325" y="4281567"/>
                    </a:lnTo>
                    <a:close/>
                    <a:moveTo>
                      <a:pt x="3402649" y="4247779"/>
                    </a:moveTo>
                    <a:cubicBezTo>
                      <a:pt x="3399791" y="4245103"/>
                      <a:pt x="3399645" y="4240643"/>
                      <a:pt x="3402303" y="4237785"/>
                    </a:cubicBezTo>
                    <a:lnTo>
                      <a:pt x="3402303" y="4237785"/>
                    </a:lnTo>
                    <a:cubicBezTo>
                      <a:pt x="3404906" y="4234927"/>
                      <a:pt x="3409330" y="4234727"/>
                      <a:pt x="3412170" y="4237330"/>
                    </a:cubicBezTo>
                    <a:cubicBezTo>
                      <a:pt x="3412224" y="4237366"/>
                      <a:pt x="3412261" y="4237403"/>
                      <a:pt x="3412297" y="4237439"/>
                    </a:cubicBezTo>
                    <a:lnTo>
                      <a:pt x="3412297" y="4237439"/>
                    </a:lnTo>
                    <a:cubicBezTo>
                      <a:pt x="3415155" y="4240079"/>
                      <a:pt x="3415319" y="4244539"/>
                      <a:pt x="3412680" y="4247397"/>
                    </a:cubicBezTo>
                    <a:cubicBezTo>
                      <a:pt x="3412661" y="4247415"/>
                      <a:pt x="3412661" y="4247415"/>
                      <a:pt x="3412643" y="4247433"/>
                    </a:cubicBezTo>
                    <a:lnTo>
                      <a:pt x="3412643" y="4247433"/>
                    </a:lnTo>
                    <a:cubicBezTo>
                      <a:pt x="3411314" y="4248872"/>
                      <a:pt x="3409439" y="4249673"/>
                      <a:pt x="3407473" y="4249673"/>
                    </a:cubicBezTo>
                    <a:lnTo>
                      <a:pt x="3407473" y="4249673"/>
                    </a:lnTo>
                    <a:cubicBezTo>
                      <a:pt x="3405707" y="4249691"/>
                      <a:pt x="3404014" y="4249035"/>
                      <a:pt x="3402722" y="4247852"/>
                    </a:cubicBezTo>
                    <a:close/>
                    <a:moveTo>
                      <a:pt x="3480199" y="4179713"/>
                    </a:moveTo>
                    <a:cubicBezTo>
                      <a:pt x="3478033" y="4176455"/>
                      <a:pt x="3478925" y="4172049"/>
                      <a:pt x="3482184" y="4169883"/>
                    </a:cubicBezTo>
                    <a:lnTo>
                      <a:pt x="3482184" y="4169883"/>
                    </a:lnTo>
                    <a:cubicBezTo>
                      <a:pt x="3485442" y="4167735"/>
                      <a:pt x="3489848" y="4168627"/>
                      <a:pt x="3491996" y="4171885"/>
                    </a:cubicBezTo>
                    <a:lnTo>
                      <a:pt x="3491996" y="4171885"/>
                    </a:lnTo>
                    <a:cubicBezTo>
                      <a:pt x="3494162" y="4175126"/>
                      <a:pt x="3493288" y="4179513"/>
                      <a:pt x="3490030" y="4181679"/>
                    </a:cubicBezTo>
                    <a:cubicBezTo>
                      <a:pt x="3490030" y="4181679"/>
                      <a:pt x="3490011" y="4181697"/>
                      <a:pt x="3490011" y="4181697"/>
                    </a:cubicBezTo>
                    <a:lnTo>
                      <a:pt x="3490011" y="4181697"/>
                    </a:lnTo>
                    <a:cubicBezTo>
                      <a:pt x="3488846" y="4182426"/>
                      <a:pt x="3487499" y="4182808"/>
                      <a:pt x="3486134" y="4182808"/>
                    </a:cubicBezTo>
                    <a:lnTo>
                      <a:pt x="3486134" y="4182808"/>
                    </a:lnTo>
                    <a:cubicBezTo>
                      <a:pt x="3483804" y="4182844"/>
                      <a:pt x="3481601" y="4181716"/>
                      <a:pt x="3480272" y="4179786"/>
                    </a:cubicBezTo>
                    <a:close/>
                    <a:moveTo>
                      <a:pt x="1022943" y="4173505"/>
                    </a:moveTo>
                    <a:cubicBezTo>
                      <a:pt x="1022087" y="4169719"/>
                      <a:pt x="1024472" y="4165951"/>
                      <a:pt x="1028258" y="4165113"/>
                    </a:cubicBezTo>
                    <a:cubicBezTo>
                      <a:pt x="1028313" y="4165095"/>
                      <a:pt x="1028349" y="4165095"/>
                      <a:pt x="1028404" y="4165077"/>
                    </a:cubicBezTo>
                    <a:lnTo>
                      <a:pt x="1028404" y="4165077"/>
                    </a:lnTo>
                    <a:cubicBezTo>
                      <a:pt x="1032209" y="4164221"/>
                      <a:pt x="1035977" y="4166606"/>
                      <a:pt x="1036851" y="4170411"/>
                    </a:cubicBezTo>
                    <a:lnTo>
                      <a:pt x="1036851" y="4170411"/>
                    </a:lnTo>
                    <a:cubicBezTo>
                      <a:pt x="1037579" y="4174234"/>
                      <a:pt x="1035176" y="4177947"/>
                      <a:pt x="1031390" y="4178858"/>
                    </a:cubicBezTo>
                    <a:lnTo>
                      <a:pt x="1031390" y="4178858"/>
                    </a:lnTo>
                    <a:cubicBezTo>
                      <a:pt x="1030880" y="4178949"/>
                      <a:pt x="1030352" y="4179003"/>
                      <a:pt x="1029824" y="4179022"/>
                    </a:cubicBezTo>
                    <a:lnTo>
                      <a:pt x="1029824" y="4179022"/>
                    </a:lnTo>
                    <a:cubicBezTo>
                      <a:pt x="1026584" y="4178967"/>
                      <a:pt x="1023780" y="4176728"/>
                      <a:pt x="1023016" y="4173578"/>
                    </a:cubicBezTo>
                    <a:close/>
                    <a:moveTo>
                      <a:pt x="3571549" y="4131818"/>
                    </a:moveTo>
                    <a:cubicBezTo>
                      <a:pt x="3570202" y="4128140"/>
                      <a:pt x="3572095" y="4124062"/>
                      <a:pt x="3575772" y="4122716"/>
                    </a:cubicBezTo>
                    <a:lnTo>
                      <a:pt x="3575772" y="4122716"/>
                    </a:lnTo>
                    <a:cubicBezTo>
                      <a:pt x="3579467" y="4121387"/>
                      <a:pt x="3583527" y="4123298"/>
                      <a:pt x="3584856" y="4126994"/>
                    </a:cubicBezTo>
                    <a:cubicBezTo>
                      <a:pt x="3584856" y="4126994"/>
                      <a:pt x="3584874" y="4127012"/>
                      <a:pt x="3584874" y="4127030"/>
                    </a:cubicBezTo>
                    <a:lnTo>
                      <a:pt x="3584874" y="4127030"/>
                    </a:lnTo>
                    <a:cubicBezTo>
                      <a:pt x="3586185" y="4130707"/>
                      <a:pt x="3584310" y="4134749"/>
                      <a:pt x="3580669" y="4136132"/>
                    </a:cubicBezTo>
                    <a:lnTo>
                      <a:pt x="3580669" y="4136132"/>
                    </a:lnTo>
                    <a:cubicBezTo>
                      <a:pt x="3579886" y="4136387"/>
                      <a:pt x="3579067" y="4136533"/>
                      <a:pt x="3578248" y="4136551"/>
                    </a:cubicBezTo>
                    <a:lnTo>
                      <a:pt x="3578248" y="4136551"/>
                    </a:lnTo>
                    <a:cubicBezTo>
                      <a:pt x="3575299" y="4136514"/>
                      <a:pt x="3572677" y="4134657"/>
                      <a:pt x="3571676" y="4131890"/>
                    </a:cubicBezTo>
                    <a:close/>
                    <a:moveTo>
                      <a:pt x="3979599" y="4128177"/>
                    </a:moveTo>
                    <a:cubicBezTo>
                      <a:pt x="3979161" y="4124299"/>
                      <a:pt x="3981929" y="4120804"/>
                      <a:pt x="3985806" y="4120331"/>
                    </a:cubicBezTo>
                    <a:lnTo>
                      <a:pt x="3985806" y="4120331"/>
                    </a:lnTo>
                    <a:cubicBezTo>
                      <a:pt x="3989684" y="4119894"/>
                      <a:pt x="3993179" y="4122661"/>
                      <a:pt x="3993653" y="4126538"/>
                    </a:cubicBezTo>
                    <a:lnTo>
                      <a:pt x="3993653" y="4126538"/>
                    </a:lnTo>
                    <a:cubicBezTo>
                      <a:pt x="3994089" y="4130416"/>
                      <a:pt x="3991322" y="4133911"/>
                      <a:pt x="3987445" y="4134384"/>
                    </a:cubicBezTo>
                    <a:lnTo>
                      <a:pt x="3987445" y="4134384"/>
                    </a:lnTo>
                    <a:cubicBezTo>
                      <a:pt x="3987154" y="4134421"/>
                      <a:pt x="3986880" y="4134421"/>
                      <a:pt x="3986589" y="4134384"/>
                    </a:cubicBezTo>
                    <a:lnTo>
                      <a:pt x="3986589" y="4134384"/>
                    </a:lnTo>
                    <a:cubicBezTo>
                      <a:pt x="3983076" y="4134312"/>
                      <a:pt x="3980163" y="4131654"/>
                      <a:pt x="3979726" y="4128177"/>
                    </a:cubicBezTo>
                    <a:close/>
                    <a:moveTo>
                      <a:pt x="3882169" y="4133875"/>
                    </a:moveTo>
                    <a:cubicBezTo>
                      <a:pt x="3878364" y="4133074"/>
                      <a:pt x="3875852" y="4129433"/>
                      <a:pt x="3876471" y="4125592"/>
                    </a:cubicBezTo>
                    <a:lnTo>
                      <a:pt x="3876471" y="4125592"/>
                    </a:lnTo>
                    <a:cubicBezTo>
                      <a:pt x="3877218" y="4121751"/>
                      <a:pt x="3880913" y="4119238"/>
                      <a:pt x="3884754" y="4119912"/>
                    </a:cubicBezTo>
                    <a:lnTo>
                      <a:pt x="3884754" y="4119912"/>
                    </a:lnTo>
                    <a:cubicBezTo>
                      <a:pt x="3888595" y="4120604"/>
                      <a:pt x="3891144" y="4124281"/>
                      <a:pt x="3890452" y="4128122"/>
                    </a:cubicBezTo>
                    <a:cubicBezTo>
                      <a:pt x="3890434" y="4128140"/>
                      <a:pt x="3890434" y="4128159"/>
                      <a:pt x="3890434" y="4128177"/>
                    </a:cubicBezTo>
                    <a:lnTo>
                      <a:pt x="3890434" y="4128177"/>
                    </a:lnTo>
                    <a:cubicBezTo>
                      <a:pt x="3889797" y="4131526"/>
                      <a:pt x="3886866" y="4133947"/>
                      <a:pt x="3883443" y="4133947"/>
                    </a:cubicBezTo>
                    <a:lnTo>
                      <a:pt x="3883443" y="4133947"/>
                    </a:lnTo>
                    <a:cubicBezTo>
                      <a:pt x="3883061" y="4133947"/>
                      <a:pt x="3882679" y="4133929"/>
                      <a:pt x="3882297" y="4133875"/>
                    </a:cubicBezTo>
                    <a:close/>
                    <a:moveTo>
                      <a:pt x="3780498" y="4115088"/>
                    </a:moveTo>
                    <a:cubicBezTo>
                      <a:pt x="3776675" y="4114396"/>
                      <a:pt x="3774126" y="4110737"/>
                      <a:pt x="3774818" y="4106896"/>
                    </a:cubicBezTo>
                    <a:cubicBezTo>
                      <a:pt x="3774818" y="4106896"/>
                      <a:pt x="3774818" y="4106896"/>
                      <a:pt x="3774818" y="4106896"/>
                    </a:cubicBezTo>
                    <a:lnTo>
                      <a:pt x="3774818" y="4106896"/>
                    </a:lnTo>
                    <a:cubicBezTo>
                      <a:pt x="3775473" y="4103091"/>
                      <a:pt x="3779078" y="4100524"/>
                      <a:pt x="3782883" y="4101180"/>
                    </a:cubicBezTo>
                    <a:cubicBezTo>
                      <a:pt x="3782956" y="4101198"/>
                      <a:pt x="3783010" y="4101198"/>
                      <a:pt x="3783083" y="4101216"/>
                    </a:cubicBezTo>
                    <a:lnTo>
                      <a:pt x="3783083" y="4101216"/>
                    </a:lnTo>
                    <a:cubicBezTo>
                      <a:pt x="3786906" y="4101926"/>
                      <a:pt x="3789436" y="4105585"/>
                      <a:pt x="3788763" y="4109408"/>
                    </a:cubicBezTo>
                    <a:lnTo>
                      <a:pt x="3788763" y="4109408"/>
                    </a:lnTo>
                    <a:cubicBezTo>
                      <a:pt x="3788126" y="4112776"/>
                      <a:pt x="3785213" y="4115215"/>
                      <a:pt x="3781790" y="4115252"/>
                    </a:cubicBezTo>
                    <a:lnTo>
                      <a:pt x="3781790" y="4115252"/>
                    </a:lnTo>
                    <a:cubicBezTo>
                      <a:pt x="3781390" y="4115233"/>
                      <a:pt x="3781007" y="4115179"/>
                      <a:pt x="3780625" y="4115088"/>
                    </a:cubicBezTo>
                    <a:close/>
                    <a:moveTo>
                      <a:pt x="3671672" y="4106987"/>
                    </a:moveTo>
                    <a:cubicBezTo>
                      <a:pt x="3671235" y="4103146"/>
                      <a:pt x="3674021" y="4099669"/>
                      <a:pt x="3677862" y="4099250"/>
                    </a:cubicBezTo>
                    <a:cubicBezTo>
                      <a:pt x="3677898" y="4099232"/>
                      <a:pt x="3677935" y="4099232"/>
                      <a:pt x="3677971" y="4099232"/>
                    </a:cubicBezTo>
                    <a:lnTo>
                      <a:pt x="3677971" y="4099232"/>
                    </a:lnTo>
                    <a:cubicBezTo>
                      <a:pt x="3681830" y="4098813"/>
                      <a:pt x="3685289" y="4101617"/>
                      <a:pt x="3685708" y="4105476"/>
                    </a:cubicBezTo>
                    <a:cubicBezTo>
                      <a:pt x="3685708" y="4105494"/>
                      <a:pt x="3685708" y="4105512"/>
                      <a:pt x="3685708" y="4105531"/>
                    </a:cubicBezTo>
                    <a:lnTo>
                      <a:pt x="3685708" y="4105531"/>
                    </a:lnTo>
                    <a:cubicBezTo>
                      <a:pt x="3686127" y="4109390"/>
                      <a:pt x="3683323" y="4112849"/>
                      <a:pt x="3679464" y="4113268"/>
                    </a:cubicBezTo>
                    <a:cubicBezTo>
                      <a:pt x="3679446" y="4113268"/>
                      <a:pt x="3679446" y="4113268"/>
                      <a:pt x="3679428" y="4113268"/>
                    </a:cubicBezTo>
                    <a:lnTo>
                      <a:pt x="3679428" y="4113268"/>
                    </a:lnTo>
                    <a:cubicBezTo>
                      <a:pt x="3679173" y="4113268"/>
                      <a:pt x="3678900" y="4113268"/>
                      <a:pt x="3678663" y="4113268"/>
                    </a:cubicBezTo>
                    <a:lnTo>
                      <a:pt x="3678663" y="4113268"/>
                    </a:lnTo>
                    <a:cubicBezTo>
                      <a:pt x="3675131" y="4113176"/>
                      <a:pt x="3672200" y="4110500"/>
                      <a:pt x="3671800" y="4106987"/>
                    </a:cubicBezTo>
                    <a:close/>
                    <a:moveTo>
                      <a:pt x="4080159" y="4105440"/>
                    </a:moveTo>
                    <a:cubicBezTo>
                      <a:pt x="4078794" y="4101780"/>
                      <a:pt x="4080633" y="4097721"/>
                      <a:pt x="4084274" y="4096337"/>
                    </a:cubicBezTo>
                    <a:cubicBezTo>
                      <a:pt x="4084292" y="4096337"/>
                      <a:pt x="4084292" y="4096337"/>
                      <a:pt x="4084292" y="4096337"/>
                    </a:cubicBezTo>
                    <a:lnTo>
                      <a:pt x="4084292" y="4096337"/>
                    </a:lnTo>
                    <a:cubicBezTo>
                      <a:pt x="4087951" y="4094972"/>
                      <a:pt x="4092010" y="4096829"/>
                      <a:pt x="4093394" y="4100470"/>
                    </a:cubicBezTo>
                    <a:lnTo>
                      <a:pt x="4093394" y="4100470"/>
                    </a:lnTo>
                    <a:cubicBezTo>
                      <a:pt x="4094650" y="4104111"/>
                      <a:pt x="4092830" y="4108116"/>
                      <a:pt x="4089261" y="4109572"/>
                    </a:cubicBezTo>
                    <a:lnTo>
                      <a:pt x="4089261" y="4109572"/>
                    </a:lnTo>
                    <a:cubicBezTo>
                      <a:pt x="4088442" y="4109845"/>
                      <a:pt x="4087605" y="4109991"/>
                      <a:pt x="4086749" y="4109991"/>
                    </a:cubicBezTo>
                    <a:lnTo>
                      <a:pt x="4086749" y="4109991"/>
                    </a:lnTo>
                    <a:cubicBezTo>
                      <a:pt x="4083873" y="4109918"/>
                      <a:pt x="4081343" y="4108116"/>
                      <a:pt x="4080305" y="4105440"/>
                    </a:cubicBezTo>
                    <a:close/>
                    <a:moveTo>
                      <a:pt x="989283" y="4077860"/>
                    </a:moveTo>
                    <a:lnTo>
                      <a:pt x="989283" y="4077860"/>
                    </a:lnTo>
                    <a:cubicBezTo>
                      <a:pt x="987535" y="4074383"/>
                      <a:pt x="988937" y="4070141"/>
                      <a:pt x="992414" y="4068394"/>
                    </a:cubicBezTo>
                    <a:cubicBezTo>
                      <a:pt x="992432" y="4068394"/>
                      <a:pt x="992450" y="4068376"/>
                      <a:pt x="992469" y="4068376"/>
                    </a:cubicBezTo>
                    <a:lnTo>
                      <a:pt x="992469" y="4068376"/>
                    </a:lnTo>
                    <a:cubicBezTo>
                      <a:pt x="995946" y="4066628"/>
                      <a:pt x="1000187" y="4068048"/>
                      <a:pt x="1001917" y="4071525"/>
                    </a:cubicBezTo>
                    <a:cubicBezTo>
                      <a:pt x="1001935" y="4071543"/>
                      <a:pt x="1001935" y="4071561"/>
                      <a:pt x="1001953" y="4071579"/>
                    </a:cubicBezTo>
                    <a:lnTo>
                      <a:pt x="1001953" y="4071579"/>
                    </a:lnTo>
                    <a:cubicBezTo>
                      <a:pt x="1003646" y="4075075"/>
                      <a:pt x="1002244" y="4079298"/>
                      <a:pt x="998767" y="4081046"/>
                    </a:cubicBezTo>
                    <a:lnTo>
                      <a:pt x="998767" y="4081046"/>
                    </a:lnTo>
                    <a:cubicBezTo>
                      <a:pt x="997784" y="4081537"/>
                      <a:pt x="996692" y="4081774"/>
                      <a:pt x="995582" y="4081737"/>
                    </a:cubicBezTo>
                    <a:lnTo>
                      <a:pt x="995582" y="4081737"/>
                    </a:lnTo>
                    <a:cubicBezTo>
                      <a:pt x="992960" y="4081719"/>
                      <a:pt x="990557" y="4080227"/>
                      <a:pt x="989410" y="4077860"/>
                    </a:cubicBezTo>
                    <a:close/>
                    <a:moveTo>
                      <a:pt x="4172164" y="4058727"/>
                    </a:moveTo>
                    <a:cubicBezTo>
                      <a:pt x="4169925" y="4055542"/>
                      <a:pt x="4170707" y="4051154"/>
                      <a:pt x="4173894" y="4048915"/>
                    </a:cubicBezTo>
                    <a:cubicBezTo>
                      <a:pt x="4173894" y="4048915"/>
                      <a:pt x="4173894" y="4048915"/>
                      <a:pt x="4173894" y="4048915"/>
                    </a:cubicBezTo>
                    <a:lnTo>
                      <a:pt x="4173894" y="4048915"/>
                    </a:lnTo>
                    <a:cubicBezTo>
                      <a:pt x="4177116" y="4046676"/>
                      <a:pt x="4181539" y="4047440"/>
                      <a:pt x="4183796" y="4050645"/>
                    </a:cubicBezTo>
                    <a:lnTo>
                      <a:pt x="4183796" y="4050645"/>
                    </a:lnTo>
                    <a:cubicBezTo>
                      <a:pt x="4185945" y="4053903"/>
                      <a:pt x="4185144" y="4058272"/>
                      <a:pt x="4181976" y="4060548"/>
                    </a:cubicBezTo>
                    <a:lnTo>
                      <a:pt x="4181976" y="4060548"/>
                    </a:lnTo>
                    <a:lnTo>
                      <a:pt x="4181976" y="4060548"/>
                    </a:lnTo>
                    <a:lnTo>
                      <a:pt x="4181976" y="4060548"/>
                    </a:lnTo>
                    <a:cubicBezTo>
                      <a:pt x="4180793" y="4061385"/>
                      <a:pt x="4179391" y="4061840"/>
                      <a:pt x="4177935" y="4061840"/>
                    </a:cubicBezTo>
                    <a:lnTo>
                      <a:pt x="4177935" y="4061840"/>
                    </a:lnTo>
                    <a:cubicBezTo>
                      <a:pt x="4175659" y="4061786"/>
                      <a:pt x="4173547" y="4060620"/>
                      <a:pt x="4172291" y="4058727"/>
                    </a:cubicBezTo>
                    <a:close/>
                    <a:moveTo>
                      <a:pt x="933887" y="3992828"/>
                    </a:moveTo>
                    <a:lnTo>
                      <a:pt x="933887" y="3992828"/>
                    </a:lnTo>
                    <a:cubicBezTo>
                      <a:pt x="931368" y="3989824"/>
                      <a:pt x="931750" y="3985364"/>
                      <a:pt x="934743" y="3982833"/>
                    </a:cubicBezTo>
                    <a:lnTo>
                      <a:pt x="934743" y="3982833"/>
                    </a:lnTo>
                    <a:cubicBezTo>
                      <a:pt x="937741" y="3980321"/>
                      <a:pt x="942212" y="3980703"/>
                      <a:pt x="944737" y="3983689"/>
                    </a:cubicBezTo>
                    <a:lnTo>
                      <a:pt x="944737" y="3983689"/>
                    </a:lnTo>
                    <a:cubicBezTo>
                      <a:pt x="947231" y="3986693"/>
                      <a:pt x="946849" y="3991135"/>
                      <a:pt x="943881" y="3993683"/>
                    </a:cubicBezTo>
                    <a:lnTo>
                      <a:pt x="943881" y="3993683"/>
                    </a:lnTo>
                    <a:cubicBezTo>
                      <a:pt x="942591" y="3994739"/>
                      <a:pt x="940978" y="3995322"/>
                      <a:pt x="939312" y="3995322"/>
                    </a:cubicBezTo>
                    <a:lnTo>
                      <a:pt x="939312" y="3995322"/>
                    </a:lnTo>
                    <a:cubicBezTo>
                      <a:pt x="937268" y="3995303"/>
                      <a:pt x="935334" y="3994393"/>
                      <a:pt x="934015" y="3992828"/>
                    </a:cubicBezTo>
                    <a:close/>
                    <a:moveTo>
                      <a:pt x="4250315" y="3991444"/>
                    </a:moveTo>
                    <a:cubicBezTo>
                      <a:pt x="4247384" y="3988841"/>
                      <a:pt x="4247129" y="3984381"/>
                      <a:pt x="4249714" y="3981450"/>
                    </a:cubicBezTo>
                    <a:lnTo>
                      <a:pt x="4249714" y="3981450"/>
                    </a:lnTo>
                    <a:cubicBezTo>
                      <a:pt x="4252318" y="3978519"/>
                      <a:pt x="4256778" y="3978264"/>
                      <a:pt x="4259709" y="3980849"/>
                    </a:cubicBezTo>
                    <a:lnTo>
                      <a:pt x="4259709" y="3980849"/>
                    </a:lnTo>
                    <a:cubicBezTo>
                      <a:pt x="4262640" y="3983452"/>
                      <a:pt x="4262894" y="3987913"/>
                      <a:pt x="4260309" y="3990843"/>
                    </a:cubicBezTo>
                    <a:lnTo>
                      <a:pt x="4260309" y="3990843"/>
                    </a:lnTo>
                    <a:cubicBezTo>
                      <a:pt x="4258944" y="3992354"/>
                      <a:pt x="4257014" y="3993228"/>
                      <a:pt x="4254975" y="3993246"/>
                    </a:cubicBezTo>
                    <a:lnTo>
                      <a:pt x="4254975" y="3993246"/>
                    </a:lnTo>
                    <a:cubicBezTo>
                      <a:pt x="4253301" y="3993210"/>
                      <a:pt x="4251680" y="3992573"/>
                      <a:pt x="4250443" y="3991444"/>
                    </a:cubicBezTo>
                    <a:close/>
                    <a:moveTo>
                      <a:pt x="860178" y="3923123"/>
                    </a:moveTo>
                    <a:cubicBezTo>
                      <a:pt x="857056" y="3920793"/>
                      <a:pt x="856399" y="3916369"/>
                      <a:pt x="858703" y="3913220"/>
                    </a:cubicBezTo>
                    <a:lnTo>
                      <a:pt x="858703" y="3913220"/>
                    </a:lnTo>
                    <a:cubicBezTo>
                      <a:pt x="861050" y="3910089"/>
                      <a:pt x="865472" y="3909434"/>
                      <a:pt x="868625" y="3911746"/>
                    </a:cubicBezTo>
                    <a:lnTo>
                      <a:pt x="868625" y="3911746"/>
                    </a:lnTo>
                    <a:cubicBezTo>
                      <a:pt x="871763" y="3914057"/>
                      <a:pt x="872429" y="3918481"/>
                      <a:pt x="870114" y="3921630"/>
                    </a:cubicBezTo>
                    <a:cubicBezTo>
                      <a:pt x="870103" y="3921630"/>
                      <a:pt x="870092" y="3921649"/>
                      <a:pt x="870081" y="3921667"/>
                    </a:cubicBezTo>
                    <a:lnTo>
                      <a:pt x="870081" y="3921667"/>
                    </a:lnTo>
                    <a:cubicBezTo>
                      <a:pt x="868752" y="3923469"/>
                      <a:pt x="866640" y="3924525"/>
                      <a:pt x="864401" y="3924507"/>
                    </a:cubicBezTo>
                    <a:lnTo>
                      <a:pt x="864401" y="3924507"/>
                    </a:lnTo>
                    <a:cubicBezTo>
                      <a:pt x="862881" y="3924507"/>
                      <a:pt x="861399" y="3924034"/>
                      <a:pt x="860178" y="3923123"/>
                    </a:cubicBezTo>
                    <a:close/>
                    <a:moveTo>
                      <a:pt x="4310754" y="3907704"/>
                    </a:moveTo>
                    <a:cubicBezTo>
                      <a:pt x="4307331" y="3905884"/>
                      <a:pt x="4306039" y="3901642"/>
                      <a:pt x="4307859" y="3898220"/>
                    </a:cubicBezTo>
                    <a:cubicBezTo>
                      <a:pt x="4307877" y="3898183"/>
                      <a:pt x="4307896" y="3898165"/>
                      <a:pt x="4307914" y="3898129"/>
                    </a:cubicBezTo>
                    <a:lnTo>
                      <a:pt x="4307914" y="3898129"/>
                    </a:lnTo>
                    <a:cubicBezTo>
                      <a:pt x="4309716" y="3894725"/>
                      <a:pt x="4313958" y="3893414"/>
                      <a:pt x="4317362" y="3895234"/>
                    </a:cubicBezTo>
                    <a:cubicBezTo>
                      <a:pt x="4317398" y="3895252"/>
                      <a:pt x="4317434" y="3895271"/>
                      <a:pt x="4317471" y="3895289"/>
                    </a:cubicBezTo>
                    <a:lnTo>
                      <a:pt x="4317471" y="3895289"/>
                    </a:lnTo>
                    <a:cubicBezTo>
                      <a:pt x="4320893" y="3897109"/>
                      <a:pt x="4322204" y="3901351"/>
                      <a:pt x="4320384" y="3904755"/>
                    </a:cubicBezTo>
                    <a:cubicBezTo>
                      <a:pt x="4320366" y="3904791"/>
                      <a:pt x="4320347" y="3904828"/>
                      <a:pt x="4320329" y="3904864"/>
                    </a:cubicBezTo>
                    <a:lnTo>
                      <a:pt x="4320329" y="3904864"/>
                    </a:lnTo>
                    <a:cubicBezTo>
                      <a:pt x="4319055" y="3907085"/>
                      <a:pt x="4316688" y="3908469"/>
                      <a:pt x="4314122" y="3908505"/>
                    </a:cubicBezTo>
                    <a:lnTo>
                      <a:pt x="4314122" y="3908505"/>
                    </a:lnTo>
                    <a:cubicBezTo>
                      <a:pt x="4312956" y="3908542"/>
                      <a:pt x="4311791" y="3908250"/>
                      <a:pt x="4310754" y="3907704"/>
                    </a:cubicBezTo>
                    <a:close/>
                    <a:moveTo>
                      <a:pt x="772123" y="3872807"/>
                    </a:moveTo>
                    <a:lnTo>
                      <a:pt x="772123" y="3872807"/>
                    </a:lnTo>
                    <a:lnTo>
                      <a:pt x="772123" y="3872807"/>
                    </a:lnTo>
                    <a:cubicBezTo>
                      <a:pt x="768599" y="3871332"/>
                      <a:pt x="766939" y="3867273"/>
                      <a:pt x="768413" y="3863759"/>
                    </a:cubicBezTo>
                    <a:cubicBezTo>
                      <a:pt x="768435" y="3863704"/>
                      <a:pt x="768459" y="3863650"/>
                      <a:pt x="768483" y="3863595"/>
                    </a:cubicBezTo>
                    <a:lnTo>
                      <a:pt x="768483" y="3863595"/>
                    </a:lnTo>
                    <a:cubicBezTo>
                      <a:pt x="769990" y="3860009"/>
                      <a:pt x="774113" y="3858298"/>
                      <a:pt x="777712" y="3859790"/>
                    </a:cubicBezTo>
                    <a:lnTo>
                      <a:pt x="777712" y="3859790"/>
                    </a:lnTo>
                    <a:cubicBezTo>
                      <a:pt x="781329" y="3861319"/>
                      <a:pt x="783024" y="3865488"/>
                      <a:pt x="781499" y="3869111"/>
                    </a:cubicBezTo>
                    <a:lnTo>
                      <a:pt x="781499" y="3869111"/>
                    </a:lnTo>
                    <a:cubicBezTo>
                      <a:pt x="780366" y="3871714"/>
                      <a:pt x="777790" y="3873407"/>
                      <a:pt x="774945" y="3873407"/>
                    </a:cubicBezTo>
                    <a:lnTo>
                      <a:pt x="774945" y="3873407"/>
                    </a:lnTo>
                    <a:cubicBezTo>
                      <a:pt x="773977" y="3873371"/>
                      <a:pt x="773021" y="3873171"/>
                      <a:pt x="772123" y="3872807"/>
                    </a:cubicBezTo>
                    <a:close/>
                    <a:moveTo>
                      <a:pt x="674676" y="3844735"/>
                    </a:moveTo>
                    <a:cubicBezTo>
                      <a:pt x="670844" y="3844007"/>
                      <a:pt x="668259" y="3840403"/>
                      <a:pt x="668814" y="3836544"/>
                    </a:cubicBezTo>
                    <a:lnTo>
                      <a:pt x="668814" y="3836544"/>
                    </a:lnTo>
                    <a:cubicBezTo>
                      <a:pt x="669431" y="3832739"/>
                      <a:pt x="673019" y="3830136"/>
                      <a:pt x="676831" y="3830754"/>
                    </a:cubicBezTo>
                    <a:cubicBezTo>
                      <a:pt x="676858" y="3830754"/>
                      <a:pt x="676888" y="3830773"/>
                      <a:pt x="676915" y="3830773"/>
                    </a:cubicBezTo>
                    <a:lnTo>
                      <a:pt x="676915" y="3830773"/>
                    </a:lnTo>
                    <a:cubicBezTo>
                      <a:pt x="680760" y="3831374"/>
                      <a:pt x="683387" y="3834978"/>
                      <a:pt x="682784" y="3838819"/>
                    </a:cubicBezTo>
                    <a:cubicBezTo>
                      <a:pt x="682782" y="3838837"/>
                      <a:pt x="682780" y="3838855"/>
                      <a:pt x="682777" y="3838874"/>
                    </a:cubicBezTo>
                    <a:lnTo>
                      <a:pt x="682777" y="3838874"/>
                    </a:lnTo>
                    <a:cubicBezTo>
                      <a:pt x="682216" y="3842296"/>
                      <a:pt x="679258" y="3844827"/>
                      <a:pt x="675786" y="3844827"/>
                    </a:cubicBezTo>
                    <a:lnTo>
                      <a:pt x="675786" y="3844827"/>
                    </a:lnTo>
                    <a:cubicBezTo>
                      <a:pt x="675459" y="3844735"/>
                      <a:pt x="675022" y="3844735"/>
                      <a:pt x="674676" y="3844735"/>
                    </a:cubicBezTo>
                    <a:close/>
                    <a:moveTo>
                      <a:pt x="572732" y="3839037"/>
                    </a:moveTo>
                    <a:cubicBezTo>
                      <a:pt x="568819" y="3839001"/>
                      <a:pt x="565668" y="3835815"/>
                      <a:pt x="565668" y="3831901"/>
                    </a:cubicBezTo>
                    <a:lnTo>
                      <a:pt x="565668" y="3831901"/>
                    </a:lnTo>
                    <a:cubicBezTo>
                      <a:pt x="565728" y="3827987"/>
                      <a:pt x="568910" y="3824856"/>
                      <a:pt x="572822" y="3824838"/>
                    </a:cubicBezTo>
                    <a:lnTo>
                      <a:pt x="572822" y="3824838"/>
                    </a:lnTo>
                    <a:cubicBezTo>
                      <a:pt x="576709" y="3824947"/>
                      <a:pt x="579820" y="3828097"/>
                      <a:pt x="579886" y="3831992"/>
                    </a:cubicBezTo>
                    <a:lnTo>
                      <a:pt x="579886" y="3831992"/>
                    </a:lnTo>
                    <a:cubicBezTo>
                      <a:pt x="579760" y="3835870"/>
                      <a:pt x="576613" y="3838965"/>
                      <a:pt x="572732" y="3839037"/>
                    </a:cubicBezTo>
                    <a:close/>
                    <a:moveTo>
                      <a:pt x="469349" y="3838455"/>
                    </a:moveTo>
                    <a:cubicBezTo>
                      <a:pt x="465459" y="3838473"/>
                      <a:pt x="462295" y="3835324"/>
                      <a:pt x="462286" y="3831428"/>
                    </a:cubicBezTo>
                    <a:cubicBezTo>
                      <a:pt x="462286" y="3831410"/>
                      <a:pt x="462286" y="3831392"/>
                      <a:pt x="462286" y="3831374"/>
                    </a:cubicBezTo>
                    <a:lnTo>
                      <a:pt x="462286" y="3831374"/>
                    </a:lnTo>
                    <a:cubicBezTo>
                      <a:pt x="462286" y="3827478"/>
                      <a:pt x="465448" y="3824310"/>
                      <a:pt x="469349" y="3824310"/>
                    </a:cubicBezTo>
                    <a:cubicBezTo>
                      <a:pt x="469373" y="3824310"/>
                      <a:pt x="469398" y="3824310"/>
                      <a:pt x="469422" y="3824310"/>
                    </a:cubicBezTo>
                    <a:lnTo>
                      <a:pt x="469422" y="3824310"/>
                    </a:lnTo>
                    <a:cubicBezTo>
                      <a:pt x="473312" y="3824347"/>
                      <a:pt x="476443" y="3827514"/>
                      <a:pt x="476412" y="3831410"/>
                    </a:cubicBezTo>
                    <a:cubicBezTo>
                      <a:pt x="476412" y="3831428"/>
                      <a:pt x="476412" y="3831446"/>
                      <a:pt x="476412" y="3831464"/>
                    </a:cubicBezTo>
                    <a:lnTo>
                      <a:pt x="476412" y="3831464"/>
                    </a:lnTo>
                    <a:cubicBezTo>
                      <a:pt x="476392" y="3835342"/>
                      <a:pt x="473230" y="3838473"/>
                      <a:pt x="469349" y="3838455"/>
                    </a:cubicBezTo>
                    <a:cubicBezTo>
                      <a:pt x="469349" y="3838455"/>
                      <a:pt x="469349" y="3838455"/>
                      <a:pt x="469349" y="3838455"/>
                    </a:cubicBezTo>
                    <a:close/>
                    <a:moveTo>
                      <a:pt x="365184" y="3828188"/>
                    </a:moveTo>
                    <a:cubicBezTo>
                      <a:pt x="361372" y="3827332"/>
                      <a:pt x="358943" y="3823582"/>
                      <a:pt x="359723" y="3819759"/>
                    </a:cubicBezTo>
                    <a:lnTo>
                      <a:pt x="359723" y="3819759"/>
                    </a:lnTo>
                    <a:cubicBezTo>
                      <a:pt x="360558" y="3815936"/>
                      <a:pt x="364319" y="3813497"/>
                      <a:pt x="368151" y="3814298"/>
                    </a:cubicBezTo>
                    <a:lnTo>
                      <a:pt x="368151" y="3814298"/>
                    </a:lnTo>
                    <a:cubicBezTo>
                      <a:pt x="371980" y="3815099"/>
                      <a:pt x="374430" y="3818849"/>
                      <a:pt x="373625" y="3822690"/>
                    </a:cubicBezTo>
                    <a:cubicBezTo>
                      <a:pt x="373622" y="3822708"/>
                      <a:pt x="373616" y="3822726"/>
                      <a:pt x="373613" y="3822745"/>
                    </a:cubicBezTo>
                    <a:lnTo>
                      <a:pt x="373613" y="3822745"/>
                    </a:lnTo>
                    <a:cubicBezTo>
                      <a:pt x="372899" y="3825967"/>
                      <a:pt x="370028" y="3828242"/>
                      <a:pt x="366731" y="3828206"/>
                    </a:cubicBezTo>
                    <a:lnTo>
                      <a:pt x="366731" y="3828206"/>
                    </a:lnTo>
                    <a:cubicBezTo>
                      <a:pt x="366191" y="3828242"/>
                      <a:pt x="365648" y="3828224"/>
                      <a:pt x="365111" y="3828169"/>
                    </a:cubicBezTo>
                    <a:close/>
                    <a:moveTo>
                      <a:pt x="4349948" y="3812259"/>
                    </a:moveTo>
                    <a:cubicBezTo>
                      <a:pt x="4346179" y="3811312"/>
                      <a:pt x="4343904" y="3807489"/>
                      <a:pt x="4344850" y="3803739"/>
                    </a:cubicBezTo>
                    <a:cubicBezTo>
                      <a:pt x="4344850" y="3803703"/>
                      <a:pt x="4344869" y="3803667"/>
                      <a:pt x="4344869" y="3803630"/>
                    </a:cubicBezTo>
                    <a:lnTo>
                      <a:pt x="4344869" y="3803630"/>
                    </a:lnTo>
                    <a:cubicBezTo>
                      <a:pt x="4345833" y="3799844"/>
                      <a:pt x="4349693" y="3797568"/>
                      <a:pt x="4353461" y="3798551"/>
                    </a:cubicBezTo>
                    <a:cubicBezTo>
                      <a:pt x="4353479" y="3798551"/>
                      <a:pt x="4353479" y="3798551"/>
                      <a:pt x="4353479" y="3798551"/>
                    </a:cubicBezTo>
                    <a:lnTo>
                      <a:pt x="4353479" y="3798551"/>
                    </a:lnTo>
                    <a:cubicBezTo>
                      <a:pt x="4357229" y="3799552"/>
                      <a:pt x="4359486" y="3803393"/>
                      <a:pt x="4358558" y="3807162"/>
                    </a:cubicBezTo>
                    <a:lnTo>
                      <a:pt x="4358558" y="3807162"/>
                    </a:lnTo>
                    <a:cubicBezTo>
                      <a:pt x="4357739" y="3810311"/>
                      <a:pt x="4354918" y="3812496"/>
                      <a:pt x="4351677" y="3812514"/>
                    </a:cubicBezTo>
                    <a:lnTo>
                      <a:pt x="4351677" y="3812514"/>
                    </a:lnTo>
                    <a:cubicBezTo>
                      <a:pt x="4351058" y="3812514"/>
                      <a:pt x="4350458" y="3812423"/>
                      <a:pt x="4349875" y="3812241"/>
                    </a:cubicBezTo>
                    <a:close/>
                    <a:moveTo>
                      <a:pt x="266171" y="3793909"/>
                    </a:moveTo>
                    <a:cubicBezTo>
                      <a:pt x="262654" y="3792198"/>
                      <a:pt x="261192" y="3787956"/>
                      <a:pt x="262903" y="3784443"/>
                    </a:cubicBezTo>
                    <a:cubicBezTo>
                      <a:pt x="262907" y="3784443"/>
                      <a:pt x="262908" y="3784424"/>
                      <a:pt x="262912" y="3784424"/>
                    </a:cubicBezTo>
                    <a:lnTo>
                      <a:pt x="262912" y="3784424"/>
                    </a:lnTo>
                    <a:cubicBezTo>
                      <a:pt x="264592" y="3780911"/>
                      <a:pt x="268799" y="3779436"/>
                      <a:pt x="272309" y="3781111"/>
                    </a:cubicBezTo>
                    <a:cubicBezTo>
                      <a:pt x="272333" y="3781129"/>
                      <a:pt x="272355" y="3781129"/>
                      <a:pt x="272378" y="3781148"/>
                    </a:cubicBezTo>
                    <a:lnTo>
                      <a:pt x="272378" y="3781148"/>
                    </a:lnTo>
                    <a:cubicBezTo>
                      <a:pt x="275877" y="3782877"/>
                      <a:pt x="277335" y="3787101"/>
                      <a:pt x="275655" y="3790632"/>
                    </a:cubicBezTo>
                    <a:lnTo>
                      <a:pt x="275655" y="3790632"/>
                    </a:lnTo>
                    <a:cubicBezTo>
                      <a:pt x="274430" y="3793035"/>
                      <a:pt x="271978" y="3794564"/>
                      <a:pt x="269284" y="3794601"/>
                    </a:cubicBezTo>
                    <a:lnTo>
                      <a:pt x="269284" y="3794601"/>
                    </a:lnTo>
                    <a:cubicBezTo>
                      <a:pt x="268184" y="3794582"/>
                      <a:pt x="267101" y="3794346"/>
                      <a:pt x="266098" y="3793891"/>
                    </a:cubicBezTo>
                    <a:close/>
                    <a:moveTo>
                      <a:pt x="178207" y="3736693"/>
                    </a:moveTo>
                    <a:cubicBezTo>
                      <a:pt x="175253" y="3734144"/>
                      <a:pt x="174872" y="3729702"/>
                      <a:pt x="177352" y="3726699"/>
                    </a:cubicBezTo>
                    <a:lnTo>
                      <a:pt x="177352" y="3726699"/>
                    </a:lnTo>
                    <a:cubicBezTo>
                      <a:pt x="179866" y="3723695"/>
                      <a:pt x="184333" y="3723313"/>
                      <a:pt x="187328" y="3725825"/>
                    </a:cubicBezTo>
                    <a:cubicBezTo>
                      <a:pt x="187335" y="3725825"/>
                      <a:pt x="187340" y="3725843"/>
                      <a:pt x="187346" y="3725843"/>
                    </a:cubicBezTo>
                    <a:lnTo>
                      <a:pt x="187346" y="3725843"/>
                    </a:lnTo>
                    <a:cubicBezTo>
                      <a:pt x="190340" y="3728355"/>
                      <a:pt x="190730" y="3732833"/>
                      <a:pt x="188216" y="3735819"/>
                    </a:cubicBezTo>
                    <a:cubicBezTo>
                      <a:pt x="188211" y="3735819"/>
                      <a:pt x="188207" y="3735837"/>
                      <a:pt x="188201" y="3735837"/>
                    </a:cubicBezTo>
                    <a:lnTo>
                      <a:pt x="188201" y="3735837"/>
                    </a:lnTo>
                    <a:cubicBezTo>
                      <a:pt x="186842" y="3737439"/>
                      <a:pt x="184841" y="3738349"/>
                      <a:pt x="182740" y="3738331"/>
                    </a:cubicBezTo>
                    <a:lnTo>
                      <a:pt x="182740" y="3738331"/>
                    </a:lnTo>
                    <a:cubicBezTo>
                      <a:pt x="181058" y="3738331"/>
                      <a:pt x="179427" y="3737749"/>
                      <a:pt x="178134" y="3736674"/>
                    </a:cubicBezTo>
                    <a:close/>
                    <a:moveTo>
                      <a:pt x="4357794" y="3703087"/>
                    </a:moveTo>
                    <a:cubicBezTo>
                      <a:pt x="4357812" y="3699192"/>
                      <a:pt x="4360961" y="3696043"/>
                      <a:pt x="4364857" y="3696024"/>
                    </a:cubicBezTo>
                    <a:lnTo>
                      <a:pt x="4364857" y="3696024"/>
                    </a:lnTo>
                    <a:cubicBezTo>
                      <a:pt x="4368789" y="3696061"/>
                      <a:pt x="4371939" y="3699246"/>
                      <a:pt x="4371920" y="3703179"/>
                    </a:cubicBezTo>
                    <a:lnTo>
                      <a:pt x="4371920" y="3703179"/>
                    </a:lnTo>
                    <a:cubicBezTo>
                      <a:pt x="4371884" y="3707056"/>
                      <a:pt x="4368735" y="3710169"/>
                      <a:pt x="4364857" y="3710151"/>
                    </a:cubicBezTo>
                    <a:lnTo>
                      <a:pt x="4364857" y="3710151"/>
                    </a:lnTo>
                    <a:cubicBezTo>
                      <a:pt x="4360979" y="3710205"/>
                      <a:pt x="4357775" y="3707111"/>
                      <a:pt x="4357721" y="3703233"/>
                    </a:cubicBezTo>
                    <a:cubicBezTo>
                      <a:pt x="4357721" y="3703179"/>
                      <a:pt x="4357721" y="3703124"/>
                      <a:pt x="4357721" y="3703069"/>
                    </a:cubicBezTo>
                    <a:close/>
                    <a:moveTo>
                      <a:pt x="4371920" y="3703179"/>
                    </a:moveTo>
                    <a:lnTo>
                      <a:pt x="4371920" y="3703087"/>
                    </a:lnTo>
                    <a:lnTo>
                      <a:pt x="4371920" y="3703087"/>
                    </a:lnTo>
                    <a:lnTo>
                      <a:pt x="4371920" y="3703179"/>
                    </a:lnTo>
                    <a:close/>
                    <a:moveTo>
                      <a:pt x="106446" y="3660253"/>
                    </a:moveTo>
                    <a:cubicBezTo>
                      <a:pt x="104107" y="3657194"/>
                      <a:pt x="104687" y="3652825"/>
                      <a:pt x="107746" y="3650477"/>
                    </a:cubicBezTo>
                    <a:cubicBezTo>
                      <a:pt x="107804" y="3650441"/>
                      <a:pt x="107862" y="3650386"/>
                      <a:pt x="107920" y="3650350"/>
                    </a:cubicBezTo>
                    <a:lnTo>
                      <a:pt x="107920" y="3650350"/>
                    </a:lnTo>
                    <a:cubicBezTo>
                      <a:pt x="111061" y="3648038"/>
                      <a:pt x="115484" y="3648675"/>
                      <a:pt x="117824" y="3651806"/>
                    </a:cubicBezTo>
                    <a:lnTo>
                      <a:pt x="117824" y="3651806"/>
                    </a:lnTo>
                    <a:cubicBezTo>
                      <a:pt x="120141" y="3654937"/>
                      <a:pt x="119475" y="3659361"/>
                      <a:pt x="116336" y="3661691"/>
                    </a:cubicBezTo>
                    <a:cubicBezTo>
                      <a:pt x="116316" y="3661691"/>
                      <a:pt x="116296" y="3661709"/>
                      <a:pt x="116276" y="3661727"/>
                    </a:cubicBezTo>
                    <a:lnTo>
                      <a:pt x="116276" y="3661727"/>
                    </a:lnTo>
                    <a:cubicBezTo>
                      <a:pt x="115087" y="3662619"/>
                      <a:pt x="113635" y="3663111"/>
                      <a:pt x="112144" y="3663093"/>
                    </a:cubicBezTo>
                    <a:lnTo>
                      <a:pt x="112144" y="3663093"/>
                    </a:lnTo>
                    <a:cubicBezTo>
                      <a:pt x="109899" y="3663111"/>
                      <a:pt x="107778" y="3662055"/>
                      <a:pt x="106446" y="3660253"/>
                    </a:cubicBezTo>
                    <a:close/>
                    <a:moveTo>
                      <a:pt x="4345214" y="3602618"/>
                    </a:moveTo>
                    <a:cubicBezTo>
                      <a:pt x="4344231" y="3598850"/>
                      <a:pt x="4346507" y="3594990"/>
                      <a:pt x="4350275" y="3594007"/>
                    </a:cubicBezTo>
                    <a:cubicBezTo>
                      <a:pt x="4350294" y="3594007"/>
                      <a:pt x="4350294" y="3594007"/>
                      <a:pt x="4350294" y="3594007"/>
                    </a:cubicBezTo>
                    <a:lnTo>
                      <a:pt x="4350294" y="3594007"/>
                    </a:lnTo>
                    <a:cubicBezTo>
                      <a:pt x="4354025" y="3592988"/>
                      <a:pt x="4357866" y="3595191"/>
                      <a:pt x="4358886" y="3598904"/>
                    </a:cubicBezTo>
                    <a:cubicBezTo>
                      <a:pt x="4358886" y="3598977"/>
                      <a:pt x="4358904" y="3599032"/>
                      <a:pt x="4358923" y="3599086"/>
                    </a:cubicBezTo>
                    <a:lnTo>
                      <a:pt x="4358923" y="3599086"/>
                    </a:lnTo>
                    <a:cubicBezTo>
                      <a:pt x="4359905" y="3602855"/>
                      <a:pt x="4357630" y="3606714"/>
                      <a:pt x="4353861" y="3607697"/>
                    </a:cubicBezTo>
                    <a:cubicBezTo>
                      <a:pt x="4353843" y="3607697"/>
                      <a:pt x="4353843" y="3607697"/>
                      <a:pt x="4353843" y="3607697"/>
                    </a:cubicBezTo>
                    <a:lnTo>
                      <a:pt x="4353843" y="3607697"/>
                    </a:lnTo>
                    <a:cubicBezTo>
                      <a:pt x="4353243" y="3607824"/>
                      <a:pt x="4352642" y="3607879"/>
                      <a:pt x="4352023" y="3607861"/>
                    </a:cubicBezTo>
                    <a:lnTo>
                      <a:pt x="4352023" y="3607861"/>
                    </a:lnTo>
                    <a:cubicBezTo>
                      <a:pt x="4348819" y="3607879"/>
                      <a:pt x="4346015" y="3605713"/>
                      <a:pt x="4345214" y="3602618"/>
                    </a:cubicBezTo>
                    <a:close/>
                    <a:moveTo>
                      <a:pt x="54236" y="3569340"/>
                    </a:moveTo>
                    <a:lnTo>
                      <a:pt x="54236" y="3569340"/>
                    </a:lnTo>
                    <a:cubicBezTo>
                      <a:pt x="52672" y="3565772"/>
                      <a:pt x="54301" y="3561604"/>
                      <a:pt x="57877" y="3560038"/>
                    </a:cubicBezTo>
                    <a:cubicBezTo>
                      <a:pt x="57877" y="3560038"/>
                      <a:pt x="57877" y="3560038"/>
                      <a:pt x="57877" y="3560038"/>
                    </a:cubicBezTo>
                    <a:lnTo>
                      <a:pt x="57877" y="3560038"/>
                    </a:lnTo>
                    <a:cubicBezTo>
                      <a:pt x="61452" y="3558491"/>
                      <a:pt x="65608" y="3560111"/>
                      <a:pt x="67179" y="3563679"/>
                    </a:cubicBezTo>
                    <a:lnTo>
                      <a:pt x="67179" y="3563679"/>
                    </a:lnTo>
                    <a:cubicBezTo>
                      <a:pt x="68619" y="3567247"/>
                      <a:pt x="67023" y="3571325"/>
                      <a:pt x="63538" y="3572981"/>
                    </a:cubicBezTo>
                    <a:lnTo>
                      <a:pt x="63538" y="3572981"/>
                    </a:lnTo>
                    <a:cubicBezTo>
                      <a:pt x="62626" y="3573345"/>
                      <a:pt x="61660" y="3573546"/>
                      <a:pt x="60680" y="3573582"/>
                    </a:cubicBezTo>
                    <a:lnTo>
                      <a:pt x="60680" y="3573582"/>
                    </a:lnTo>
                    <a:cubicBezTo>
                      <a:pt x="57875" y="3573582"/>
                      <a:pt x="55339" y="3571926"/>
                      <a:pt x="54236" y="3569340"/>
                    </a:cubicBezTo>
                    <a:close/>
                    <a:moveTo>
                      <a:pt x="4307404" y="3508447"/>
                    </a:moveTo>
                    <a:cubicBezTo>
                      <a:pt x="4305602" y="3505006"/>
                      <a:pt x="4306858" y="3500765"/>
                      <a:pt x="4310244" y="3498872"/>
                    </a:cubicBezTo>
                    <a:lnTo>
                      <a:pt x="4310244" y="3498872"/>
                    </a:lnTo>
                    <a:cubicBezTo>
                      <a:pt x="4313684" y="3496996"/>
                      <a:pt x="4318017" y="3498271"/>
                      <a:pt x="4319892" y="3501711"/>
                    </a:cubicBezTo>
                    <a:lnTo>
                      <a:pt x="4319892" y="3501711"/>
                    </a:lnTo>
                    <a:cubicBezTo>
                      <a:pt x="4321731" y="3505134"/>
                      <a:pt x="4320475" y="3509412"/>
                      <a:pt x="4317052" y="3511269"/>
                    </a:cubicBezTo>
                    <a:lnTo>
                      <a:pt x="4317052" y="3511269"/>
                    </a:lnTo>
                    <a:cubicBezTo>
                      <a:pt x="4316014" y="3511851"/>
                      <a:pt x="4314868" y="3512142"/>
                      <a:pt x="4313684" y="3512142"/>
                    </a:cubicBezTo>
                    <a:lnTo>
                      <a:pt x="4313684" y="3512142"/>
                    </a:lnTo>
                    <a:cubicBezTo>
                      <a:pt x="4311063" y="3512161"/>
                      <a:pt x="4308660" y="3510741"/>
                      <a:pt x="4307404" y="3508447"/>
                    </a:cubicBezTo>
                    <a:close/>
                    <a:moveTo>
                      <a:pt x="24089" y="3468980"/>
                    </a:moveTo>
                    <a:cubicBezTo>
                      <a:pt x="23403" y="3465157"/>
                      <a:pt x="25950" y="3461480"/>
                      <a:pt x="29780" y="3460806"/>
                    </a:cubicBezTo>
                    <a:cubicBezTo>
                      <a:pt x="29807" y="3460806"/>
                      <a:pt x="29833" y="3460788"/>
                      <a:pt x="29860" y="3460788"/>
                    </a:cubicBezTo>
                    <a:lnTo>
                      <a:pt x="29860" y="3460788"/>
                    </a:lnTo>
                    <a:cubicBezTo>
                      <a:pt x="33690" y="3460133"/>
                      <a:pt x="37342" y="3462663"/>
                      <a:pt x="38052" y="3466486"/>
                    </a:cubicBezTo>
                    <a:lnTo>
                      <a:pt x="38052" y="3466486"/>
                    </a:lnTo>
                    <a:cubicBezTo>
                      <a:pt x="38746" y="3470291"/>
                      <a:pt x="36221" y="3473950"/>
                      <a:pt x="32412" y="3474641"/>
                    </a:cubicBezTo>
                    <a:cubicBezTo>
                      <a:pt x="32369" y="3474641"/>
                      <a:pt x="32325" y="3474660"/>
                      <a:pt x="32281" y="3474660"/>
                    </a:cubicBezTo>
                    <a:lnTo>
                      <a:pt x="32281" y="3474660"/>
                    </a:lnTo>
                    <a:cubicBezTo>
                      <a:pt x="31885" y="3474769"/>
                      <a:pt x="31475" y="3474823"/>
                      <a:pt x="31062" y="3474842"/>
                    </a:cubicBezTo>
                    <a:lnTo>
                      <a:pt x="31062" y="3474842"/>
                    </a:lnTo>
                    <a:cubicBezTo>
                      <a:pt x="27625" y="3474823"/>
                      <a:pt x="24688" y="3472366"/>
                      <a:pt x="24089" y="3468980"/>
                    </a:cubicBezTo>
                    <a:close/>
                    <a:moveTo>
                      <a:pt x="4258034" y="3417625"/>
                    </a:moveTo>
                    <a:cubicBezTo>
                      <a:pt x="4256159" y="3414240"/>
                      <a:pt x="4257379" y="3409962"/>
                      <a:pt x="4260783" y="3408068"/>
                    </a:cubicBezTo>
                    <a:cubicBezTo>
                      <a:pt x="4260783" y="3408068"/>
                      <a:pt x="4260783" y="3408068"/>
                      <a:pt x="4260783" y="3408068"/>
                    </a:cubicBezTo>
                    <a:lnTo>
                      <a:pt x="4260783" y="3408068"/>
                    </a:lnTo>
                    <a:cubicBezTo>
                      <a:pt x="4264224" y="3406193"/>
                      <a:pt x="4268538" y="3407449"/>
                      <a:pt x="4270413" y="3410890"/>
                    </a:cubicBezTo>
                    <a:cubicBezTo>
                      <a:pt x="4270431" y="3410890"/>
                      <a:pt x="4270431" y="3410908"/>
                      <a:pt x="4270431" y="3410908"/>
                    </a:cubicBezTo>
                    <a:lnTo>
                      <a:pt x="4270431" y="3410908"/>
                    </a:lnTo>
                    <a:cubicBezTo>
                      <a:pt x="4272288" y="3414294"/>
                      <a:pt x="4271050" y="3418554"/>
                      <a:pt x="4267664" y="3420429"/>
                    </a:cubicBezTo>
                    <a:cubicBezTo>
                      <a:pt x="4267646" y="3420447"/>
                      <a:pt x="4267609" y="3420447"/>
                      <a:pt x="4267591" y="3420465"/>
                    </a:cubicBezTo>
                    <a:lnTo>
                      <a:pt x="4267591" y="3420465"/>
                    </a:lnTo>
                    <a:cubicBezTo>
                      <a:pt x="4266572" y="3421048"/>
                      <a:pt x="4265406" y="3421339"/>
                      <a:pt x="4264241" y="3421339"/>
                    </a:cubicBezTo>
                    <a:lnTo>
                      <a:pt x="4264241" y="3421339"/>
                    </a:lnTo>
                    <a:cubicBezTo>
                      <a:pt x="4261638" y="3421357"/>
                      <a:pt x="4259254" y="3419919"/>
                      <a:pt x="4258034" y="3417625"/>
                    </a:cubicBezTo>
                    <a:close/>
                    <a:moveTo>
                      <a:pt x="24599" y="3371787"/>
                    </a:moveTo>
                    <a:cubicBezTo>
                      <a:pt x="20744" y="3371605"/>
                      <a:pt x="17773" y="3368310"/>
                      <a:pt x="17962" y="3364469"/>
                    </a:cubicBezTo>
                    <a:cubicBezTo>
                      <a:pt x="17965" y="3364396"/>
                      <a:pt x="17969" y="3364341"/>
                      <a:pt x="17973" y="3364287"/>
                    </a:cubicBezTo>
                    <a:lnTo>
                      <a:pt x="17973" y="3364287"/>
                    </a:lnTo>
                    <a:cubicBezTo>
                      <a:pt x="18255" y="3360409"/>
                      <a:pt x="21586" y="3357460"/>
                      <a:pt x="25473" y="3357661"/>
                    </a:cubicBezTo>
                    <a:lnTo>
                      <a:pt x="25473" y="3357661"/>
                    </a:lnTo>
                    <a:cubicBezTo>
                      <a:pt x="29363" y="3357915"/>
                      <a:pt x="32318" y="3361265"/>
                      <a:pt x="32099" y="3365161"/>
                    </a:cubicBezTo>
                    <a:lnTo>
                      <a:pt x="32099" y="3365161"/>
                    </a:lnTo>
                    <a:cubicBezTo>
                      <a:pt x="31870" y="3368911"/>
                      <a:pt x="28788" y="3371842"/>
                      <a:pt x="25036" y="3371878"/>
                    </a:cubicBezTo>
                    <a:lnTo>
                      <a:pt x="25036" y="3371878"/>
                    </a:lnTo>
                    <a:cubicBezTo>
                      <a:pt x="24885" y="3371878"/>
                      <a:pt x="24736" y="3371860"/>
                      <a:pt x="24599" y="3371787"/>
                    </a:cubicBezTo>
                    <a:close/>
                    <a:moveTo>
                      <a:pt x="4218876" y="3320360"/>
                    </a:moveTo>
                    <a:lnTo>
                      <a:pt x="4218876" y="3320360"/>
                    </a:lnTo>
                    <a:cubicBezTo>
                      <a:pt x="4217930" y="3316610"/>
                      <a:pt x="4220205" y="3312787"/>
                      <a:pt x="4223956" y="3311840"/>
                    </a:cubicBezTo>
                    <a:cubicBezTo>
                      <a:pt x="4223973" y="3311840"/>
                      <a:pt x="4224010" y="3311822"/>
                      <a:pt x="4224047" y="3311822"/>
                    </a:cubicBezTo>
                    <a:lnTo>
                      <a:pt x="4224047" y="3311822"/>
                    </a:lnTo>
                    <a:cubicBezTo>
                      <a:pt x="4227778" y="3310821"/>
                      <a:pt x="4231619" y="3313042"/>
                      <a:pt x="4232621" y="3316792"/>
                    </a:cubicBezTo>
                    <a:cubicBezTo>
                      <a:pt x="4232639" y="3316828"/>
                      <a:pt x="4232639" y="3316865"/>
                      <a:pt x="4232657" y="3316901"/>
                    </a:cubicBezTo>
                    <a:lnTo>
                      <a:pt x="4232657" y="3316901"/>
                    </a:lnTo>
                    <a:cubicBezTo>
                      <a:pt x="4233604" y="3320706"/>
                      <a:pt x="4231292" y="3324565"/>
                      <a:pt x="4227487" y="3325530"/>
                    </a:cubicBezTo>
                    <a:lnTo>
                      <a:pt x="4227487" y="3325530"/>
                    </a:lnTo>
                    <a:cubicBezTo>
                      <a:pt x="4226923" y="3325657"/>
                      <a:pt x="4226358" y="3325712"/>
                      <a:pt x="4225776" y="3325694"/>
                    </a:cubicBezTo>
                    <a:lnTo>
                      <a:pt x="4225776" y="3325694"/>
                    </a:lnTo>
                    <a:cubicBezTo>
                      <a:pt x="4222572" y="3325712"/>
                      <a:pt x="4219750" y="3323546"/>
                      <a:pt x="4218913" y="3320451"/>
                    </a:cubicBezTo>
                    <a:close/>
                    <a:moveTo>
                      <a:pt x="41566" y="3270025"/>
                    </a:moveTo>
                    <a:cubicBezTo>
                      <a:pt x="37837" y="3268860"/>
                      <a:pt x="35760" y="3264891"/>
                      <a:pt x="36923" y="3261159"/>
                    </a:cubicBezTo>
                    <a:lnTo>
                      <a:pt x="36923" y="3261159"/>
                    </a:lnTo>
                    <a:cubicBezTo>
                      <a:pt x="38114" y="3257446"/>
                      <a:pt x="42092" y="3255407"/>
                      <a:pt x="45805" y="3256590"/>
                    </a:cubicBezTo>
                    <a:cubicBezTo>
                      <a:pt x="45807" y="3256590"/>
                      <a:pt x="45807" y="3256590"/>
                      <a:pt x="45807" y="3256590"/>
                    </a:cubicBezTo>
                    <a:lnTo>
                      <a:pt x="45807" y="3256590"/>
                    </a:lnTo>
                    <a:cubicBezTo>
                      <a:pt x="49526" y="3257737"/>
                      <a:pt x="51616" y="3261669"/>
                      <a:pt x="50475" y="3265401"/>
                    </a:cubicBezTo>
                    <a:cubicBezTo>
                      <a:pt x="50466" y="3265419"/>
                      <a:pt x="50458" y="3265456"/>
                      <a:pt x="50449" y="3265474"/>
                    </a:cubicBezTo>
                    <a:lnTo>
                      <a:pt x="50449" y="3265474"/>
                    </a:lnTo>
                    <a:cubicBezTo>
                      <a:pt x="49530" y="3268405"/>
                      <a:pt x="46803" y="3270389"/>
                      <a:pt x="43732" y="3270371"/>
                    </a:cubicBezTo>
                    <a:lnTo>
                      <a:pt x="43732" y="3270371"/>
                    </a:lnTo>
                    <a:cubicBezTo>
                      <a:pt x="42995" y="3270389"/>
                      <a:pt x="42261" y="3270280"/>
                      <a:pt x="41566" y="3270025"/>
                    </a:cubicBezTo>
                    <a:close/>
                    <a:moveTo>
                      <a:pt x="4205988" y="3216268"/>
                    </a:moveTo>
                    <a:lnTo>
                      <a:pt x="4205988" y="3216268"/>
                    </a:lnTo>
                    <a:cubicBezTo>
                      <a:pt x="4206024" y="3212335"/>
                      <a:pt x="4209210" y="3209186"/>
                      <a:pt x="4213142" y="3209204"/>
                    </a:cubicBezTo>
                    <a:lnTo>
                      <a:pt x="4213142" y="3209204"/>
                    </a:lnTo>
                    <a:cubicBezTo>
                      <a:pt x="4217038" y="3209222"/>
                      <a:pt x="4220187" y="3212372"/>
                      <a:pt x="4220205" y="3216268"/>
                    </a:cubicBezTo>
                    <a:lnTo>
                      <a:pt x="4220205" y="3216268"/>
                    </a:lnTo>
                    <a:cubicBezTo>
                      <a:pt x="4220223" y="3220145"/>
                      <a:pt x="4217092" y="3223313"/>
                      <a:pt x="4213215" y="3223331"/>
                    </a:cubicBezTo>
                    <a:cubicBezTo>
                      <a:pt x="4213197" y="3223331"/>
                      <a:pt x="4213160" y="3223331"/>
                      <a:pt x="4213142" y="3223331"/>
                    </a:cubicBezTo>
                    <a:lnTo>
                      <a:pt x="4213142" y="3223331"/>
                    </a:lnTo>
                    <a:cubicBezTo>
                      <a:pt x="4209246" y="3223422"/>
                      <a:pt x="4206006" y="3220327"/>
                      <a:pt x="4205915" y="3216431"/>
                    </a:cubicBezTo>
                    <a:cubicBezTo>
                      <a:pt x="4205915" y="3216377"/>
                      <a:pt x="4205915" y="3216322"/>
                      <a:pt x="4205915" y="3216268"/>
                    </a:cubicBezTo>
                    <a:close/>
                    <a:moveTo>
                      <a:pt x="82635" y="3175435"/>
                    </a:moveTo>
                    <a:cubicBezTo>
                      <a:pt x="79287" y="3173433"/>
                      <a:pt x="78198" y="3169100"/>
                      <a:pt x="80201" y="3165750"/>
                    </a:cubicBezTo>
                    <a:cubicBezTo>
                      <a:pt x="80212" y="3165732"/>
                      <a:pt x="80221" y="3165714"/>
                      <a:pt x="80232" y="3165696"/>
                    </a:cubicBezTo>
                    <a:lnTo>
                      <a:pt x="80232" y="3165696"/>
                    </a:lnTo>
                    <a:cubicBezTo>
                      <a:pt x="82267" y="3162346"/>
                      <a:pt x="86616" y="3161290"/>
                      <a:pt x="89971" y="3163293"/>
                    </a:cubicBezTo>
                    <a:lnTo>
                      <a:pt x="89971" y="3163293"/>
                    </a:lnTo>
                    <a:cubicBezTo>
                      <a:pt x="93300" y="3165332"/>
                      <a:pt x="94373" y="3169665"/>
                      <a:pt x="92374" y="3173014"/>
                    </a:cubicBezTo>
                    <a:lnTo>
                      <a:pt x="92374" y="3173014"/>
                    </a:lnTo>
                    <a:cubicBezTo>
                      <a:pt x="91041" y="3175108"/>
                      <a:pt x="88737" y="3176382"/>
                      <a:pt x="86257" y="3176382"/>
                    </a:cubicBezTo>
                    <a:lnTo>
                      <a:pt x="86257" y="3176382"/>
                    </a:lnTo>
                    <a:cubicBezTo>
                      <a:pt x="84985" y="3176400"/>
                      <a:pt x="83732" y="3176072"/>
                      <a:pt x="82635" y="3175435"/>
                    </a:cubicBezTo>
                    <a:close/>
                    <a:moveTo>
                      <a:pt x="4223883" y="3120822"/>
                    </a:moveTo>
                    <a:cubicBezTo>
                      <a:pt x="4220096" y="3119894"/>
                      <a:pt x="4217784" y="3116089"/>
                      <a:pt x="4218713" y="3112303"/>
                    </a:cubicBezTo>
                    <a:cubicBezTo>
                      <a:pt x="4218713" y="3112303"/>
                      <a:pt x="4218713" y="3112284"/>
                      <a:pt x="4218713" y="3112284"/>
                    </a:cubicBezTo>
                    <a:lnTo>
                      <a:pt x="4218713" y="3112284"/>
                    </a:lnTo>
                    <a:cubicBezTo>
                      <a:pt x="4219623" y="3108516"/>
                      <a:pt x="4223427" y="3106186"/>
                      <a:pt x="4227196" y="3107096"/>
                    </a:cubicBezTo>
                    <a:cubicBezTo>
                      <a:pt x="4227214" y="3107114"/>
                      <a:pt x="4227214" y="3107114"/>
                      <a:pt x="4227232" y="3107114"/>
                    </a:cubicBezTo>
                    <a:lnTo>
                      <a:pt x="4227232" y="3107114"/>
                    </a:lnTo>
                    <a:cubicBezTo>
                      <a:pt x="4231001" y="3108025"/>
                      <a:pt x="4233331" y="3111829"/>
                      <a:pt x="4232421" y="3115598"/>
                    </a:cubicBezTo>
                    <a:cubicBezTo>
                      <a:pt x="4232402" y="3115616"/>
                      <a:pt x="4232402" y="3115616"/>
                      <a:pt x="4232402" y="3115634"/>
                    </a:cubicBezTo>
                    <a:lnTo>
                      <a:pt x="4232402" y="3115634"/>
                    </a:lnTo>
                    <a:cubicBezTo>
                      <a:pt x="4231692" y="3118820"/>
                      <a:pt x="4228871" y="3121095"/>
                      <a:pt x="4225594" y="3121095"/>
                    </a:cubicBezTo>
                    <a:lnTo>
                      <a:pt x="4225594" y="3121095"/>
                    </a:lnTo>
                    <a:cubicBezTo>
                      <a:pt x="4224993" y="3121059"/>
                      <a:pt x="4224392" y="3120932"/>
                      <a:pt x="4223828" y="3120731"/>
                    </a:cubicBezTo>
                    <a:close/>
                    <a:moveTo>
                      <a:pt x="144365" y="3092733"/>
                    </a:moveTo>
                    <a:cubicBezTo>
                      <a:pt x="141484" y="3090203"/>
                      <a:pt x="141194" y="3085833"/>
                      <a:pt x="143717" y="3082939"/>
                    </a:cubicBezTo>
                    <a:cubicBezTo>
                      <a:pt x="143757" y="3082903"/>
                      <a:pt x="143797" y="3082848"/>
                      <a:pt x="143838" y="3082812"/>
                    </a:cubicBezTo>
                    <a:lnTo>
                      <a:pt x="143838" y="3082812"/>
                    </a:lnTo>
                    <a:cubicBezTo>
                      <a:pt x="146328" y="3079881"/>
                      <a:pt x="150717" y="3079535"/>
                      <a:pt x="153641" y="3082029"/>
                    </a:cubicBezTo>
                    <a:cubicBezTo>
                      <a:pt x="153712" y="3082083"/>
                      <a:pt x="153781" y="3082156"/>
                      <a:pt x="153850" y="3082211"/>
                    </a:cubicBezTo>
                    <a:lnTo>
                      <a:pt x="153850" y="3082211"/>
                    </a:lnTo>
                    <a:cubicBezTo>
                      <a:pt x="156710" y="3084850"/>
                      <a:pt x="156936" y="3089292"/>
                      <a:pt x="154360" y="3092205"/>
                    </a:cubicBezTo>
                    <a:lnTo>
                      <a:pt x="154360" y="3092205"/>
                    </a:lnTo>
                    <a:cubicBezTo>
                      <a:pt x="153013" y="3093698"/>
                      <a:pt x="151103" y="3094535"/>
                      <a:pt x="149099" y="3094535"/>
                    </a:cubicBezTo>
                    <a:lnTo>
                      <a:pt x="149099" y="3094535"/>
                    </a:lnTo>
                    <a:cubicBezTo>
                      <a:pt x="147353" y="3094535"/>
                      <a:pt x="145669" y="3093898"/>
                      <a:pt x="144365" y="3092733"/>
                    </a:cubicBezTo>
                    <a:close/>
                    <a:moveTo>
                      <a:pt x="4258708" y="3023720"/>
                    </a:moveTo>
                    <a:cubicBezTo>
                      <a:pt x="4255267" y="3021918"/>
                      <a:pt x="4253920" y="3017676"/>
                      <a:pt x="4255704" y="3014236"/>
                    </a:cubicBezTo>
                    <a:lnTo>
                      <a:pt x="4255704" y="3014236"/>
                    </a:lnTo>
                    <a:cubicBezTo>
                      <a:pt x="4257470" y="3010777"/>
                      <a:pt x="4261729" y="3009394"/>
                      <a:pt x="4265188" y="3011178"/>
                    </a:cubicBezTo>
                    <a:cubicBezTo>
                      <a:pt x="4265206" y="3011196"/>
                      <a:pt x="4265243" y="3011196"/>
                      <a:pt x="4265261" y="3011214"/>
                    </a:cubicBezTo>
                    <a:lnTo>
                      <a:pt x="4265261" y="3011214"/>
                    </a:lnTo>
                    <a:cubicBezTo>
                      <a:pt x="4268738" y="3013035"/>
                      <a:pt x="4270085" y="3017313"/>
                      <a:pt x="4268283" y="3020789"/>
                    </a:cubicBezTo>
                    <a:lnTo>
                      <a:pt x="4268283" y="3020789"/>
                    </a:lnTo>
                    <a:cubicBezTo>
                      <a:pt x="4267045" y="3023120"/>
                      <a:pt x="4264624" y="3024576"/>
                      <a:pt x="4261984" y="3024576"/>
                    </a:cubicBezTo>
                    <a:lnTo>
                      <a:pt x="4261984" y="3024576"/>
                    </a:lnTo>
                    <a:cubicBezTo>
                      <a:pt x="4260838" y="3024594"/>
                      <a:pt x="4259709" y="3024285"/>
                      <a:pt x="4258708" y="3023720"/>
                    </a:cubicBezTo>
                    <a:close/>
                    <a:moveTo>
                      <a:pt x="213123" y="3015528"/>
                    </a:moveTo>
                    <a:cubicBezTo>
                      <a:pt x="210220" y="3012962"/>
                      <a:pt x="209943" y="3008538"/>
                      <a:pt x="212504" y="3005643"/>
                    </a:cubicBezTo>
                    <a:cubicBezTo>
                      <a:pt x="212533" y="3005607"/>
                      <a:pt x="212564" y="3005571"/>
                      <a:pt x="212595" y="3005534"/>
                    </a:cubicBezTo>
                    <a:lnTo>
                      <a:pt x="212595" y="3005534"/>
                    </a:lnTo>
                    <a:cubicBezTo>
                      <a:pt x="215189" y="3002603"/>
                      <a:pt x="219664" y="3002348"/>
                      <a:pt x="222589" y="3004933"/>
                    </a:cubicBezTo>
                    <a:lnTo>
                      <a:pt x="222589" y="3004933"/>
                    </a:lnTo>
                    <a:cubicBezTo>
                      <a:pt x="225491" y="3007482"/>
                      <a:pt x="225781" y="3011888"/>
                      <a:pt x="223234" y="3014800"/>
                    </a:cubicBezTo>
                    <a:cubicBezTo>
                      <a:pt x="223196" y="3014837"/>
                      <a:pt x="223157" y="3014891"/>
                      <a:pt x="223117" y="3014928"/>
                    </a:cubicBezTo>
                    <a:lnTo>
                      <a:pt x="223117" y="3014928"/>
                    </a:lnTo>
                    <a:cubicBezTo>
                      <a:pt x="221788" y="3016439"/>
                      <a:pt x="219873" y="3017313"/>
                      <a:pt x="217856" y="3017331"/>
                    </a:cubicBezTo>
                    <a:lnTo>
                      <a:pt x="217856" y="3017331"/>
                    </a:lnTo>
                    <a:cubicBezTo>
                      <a:pt x="216111" y="3017331"/>
                      <a:pt x="214425" y="3016694"/>
                      <a:pt x="213123" y="3015528"/>
                    </a:cubicBezTo>
                    <a:close/>
                    <a:moveTo>
                      <a:pt x="4315669" y="2937632"/>
                    </a:moveTo>
                    <a:cubicBezTo>
                      <a:pt x="4312738" y="2935029"/>
                      <a:pt x="4312483" y="2930569"/>
                      <a:pt x="4315068" y="2927638"/>
                    </a:cubicBezTo>
                    <a:lnTo>
                      <a:pt x="4315068" y="2927638"/>
                    </a:lnTo>
                    <a:cubicBezTo>
                      <a:pt x="4317671" y="2924707"/>
                      <a:pt x="4322132" y="2924452"/>
                      <a:pt x="4325062" y="2927037"/>
                    </a:cubicBezTo>
                    <a:lnTo>
                      <a:pt x="4325062" y="2927037"/>
                    </a:lnTo>
                    <a:cubicBezTo>
                      <a:pt x="4327993" y="2929640"/>
                      <a:pt x="4328248" y="2934101"/>
                      <a:pt x="4325663" y="2937031"/>
                    </a:cubicBezTo>
                    <a:lnTo>
                      <a:pt x="4325663" y="2937031"/>
                    </a:lnTo>
                    <a:cubicBezTo>
                      <a:pt x="4324316" y="2938524"/>
                      <a:pt x="4322404" y="2939362"/>
                      <a:pt x="4320402" y="2939362"/>
                    </a:cubicBezTo>
                    <a:lnTo>
                      <a:pt x="4320402" y="2939362"/>
                    </a:lnTo>
                    <a:cubicBezTo>
                      <a:pt x="4318673" y="2939398"/>
                      <a:pt x="4316979" y="2938779"/>
                      <a:pt x="4315669" y="2937632"/>
                    </a:cubicBezTo>
                    <a:close/>
                    <a:moveTo>
                      <a:pt x="274727" y="2932699"/>
                    </a:moveTo>
                    <a:cubicBezTo>
                      <a:pt x="271306" y="2930824"/>
                      <a:pt x="270052" y="2926528"/>
                      <a:pt x="271927" y="2923105"/>
                    </a:cubicBezTo>
                    <a:cubicBezTo>
                      <a:pt x="271938" y="2923087"/>
                      <a:pt x="271949" y="2923069"/>
                      <a:pt x="271960" y="2923050"/>
                    </a:cubicBezTo>
                    <a:lnTo>
                      <a:pt x="271960" y="2923050"/>
                    </a:lnTo>
                    <a:cubicBezTo>
                      <a:pt x="273855" y="2919628"/>
                      <a:pt x="278165" y="2918390"/>
                      <a:pt x="281586" y="2920283"/>
                    </a:cubicBezTo>
                    <a:cubicBezTo>
                      <a:pt x="281593" y="2920302"/>
                      <a:pt x="281601" y="2920302"/>
                      <a:pt x="281608" y="2920302"/>
                    </a:cubicBezTo>
                    <a:lnTo>
                      <a:pt x="281608" y="2920302"/>
                    </a:lnTo>
                    <a:cubicBezTo>
                      <a:pt x="285010" y="2922231"/>
                      <a:pt x="286243" y="2926509"/>
                      <a:pt x="284375" y="2929950"/>
                    </a:cubicBezTo>
                    <a:lnTo>
                      <a:pt x="284375" y="2929950"/>
                    </a:lnTo>
                    <a:cubicBezTo>
                      <a:pt x="283126" y="2932207"/>
                      <a:pt x="280747" y="2933609"/>
                      <a:pt x="278167" y="2933591"/>
                    </a:cubicBezTo>
                    <a:lnTo>
                      <a:pt x="278167" y="2933591"/>
                    </a:lnTo>
                    <a:cubicBezTo>
                      <a:pt x="276962" y="2933609"/>
                      <a:pt x="275775" y="2933299"/>
                      <a:pt x="274727" y="2932699"/>
                    </a:cubicBezTo>
                    <a:close/>
                    <a:moveTo>
                      <a:pt x="4391599" y="2867764"/>
                    </a:moveTo>
                    <a:cubicBezTo>
                      <a:pt x="4389360" y="2864542"/>
                      <a:pt x="4390161" y="2860100"/>
                      <a:pt x="4393401" y="2857861"/>
                    </a:cubicBezTo>
                    <a:cubicBezTo>
                      <a:pt x="4393401" y="2857861"/>
                      <a:pt x="4393420" y="2857842"/>
                      <a:pt x="4393420" y="2857842"/>
                    </a:cubicBezTo>
                    <a:lnTo>
                      <a:pt x="4393420" y="2857842"/>
                    </a:lnTo>
                    <a:cubicBezTo>
                      <a:pt x="4396587" y="2855622"/>
                      <a:pt x="4400956" y="2856386"/>
                      <a:pt x="4403177" y="2859554"/>
                    </a:cubicBezTo>
                    <a:cubicBezTo>
                      <a:pt x="4403213" y="2859590"/>
                      <a:pt x="4403232" y="2859627"/>
                      <a:pt x="4403250" y="2859663"/>
                    </a:cubicBezTo>
                    <a:lnTo>
                      <a:pt x="4403250" y="2859663"/>
                    </a:lnTo>
                    <a:cubicBezTo>
                      <a:pt x="4405471" y="2862830"/>
                      <a:pt x="4404706" y="2867181"/>
                      <a:pt x="4401539" y="2869402"/>
                    </a:cubicBezTo>
                    <a:cubicBezTo>
                      <a:pt x="4401502" y="2869420"/>
                      <a:pt x="4401466" y="2869457"/>
                      <a:pt x="4401429" y="2869475"/>
                    </a:cubicBezTo>
                    <a:lnTo>
                      <a:pt x="4401429" y="2869475"/>
                    </a:lnTo>
                    <a:cubicBezTo>
                      <a:pt x="4400283" y="2870313"/>
                      <a:pt x="4398899" y="2870768"/>
                      <a:pt x="4397479" y="2870768"/>
                    </a:cubicBezTo>
                    <a:lnTo>
                      <a:pt x="4397479" y="2870768"/>
                    </a:lnTo>
                    <a:cubicBezTo>
                      <a:pt x="4395149" y="2870768"/>
                      <a:pt x="4392965" y="2869639"/>
                      <a:pt x="4391599" y="2867764"/>
                    </a:cubicBezTo>
                    <a:close/>
                    <a:moveTo>
                      <a:pt x="314867" y="2837690"/>
                    </a:moveTo>
                    <a:cubicBezTo>
                      <a:pt x="311126" y="2836616"/>
                      <a:pt x="308943" y="2832739"/>
                      <a:pt x="309970" y="2828989"/>
                    </a:cubicBezTo>
                    <a:lnTo>
                      <a:pt x="309970" y="2828989"/>
                    </a:lnTo>
                    <a:cubicBezTo>
                      <a:pt x="310992" y="2825202"/>
                      <a:pt x="314887" y="2822963"/>
                      <a:pt x="318672" y="2823982"/>
                    </a:cubicBezTo>
                    <a:lnTo>
                      <a:pt x="318672" y="2823982"/>
                    </a:lnTo>
                    <a:cubicBezTo>
                      <a:pt x="322447" y="2825002"/>
                      <a:pt x="324683" y="2828880"/>
                      <a:pt x="323665" y="2832666"/>
                    </a:cubicBezTo>
                    <a:cubicBezTo>
                      <a:pt x="323664" y="2832666"/>
                      <a:pt x="323662" y="2832684"/>
                      <a:pt x="323660" y="2832684"/>
                    </a:cubicBezTo>
                    <a:lnTo>
                      <a:pt x="323660" y="2832684"/>
                    </a:lnTo>
                    <a:cubicBezTo>
                      <a:pt x="322822" y="2835761"/>
                      <a:pt x="320043" y="2837909"/>
                      <a:pt x="316851" y="2837945"/>
                    </a:cubicBezTo>
                    <a:lnTo>
                      <a:pt x="316851" y="2837945"/>
                    </a:lnTo>
                    <a:cubicBezTo>
                      <a:pt x="316181" y="2837945"/>
                      <a:pt x="315513" y="2837872"/>
                      <a:pt x="314867" y="2837690"/>
                    </a:cubicBezTo>
                    <a:close/>
                    <a:moveTo>
                      <a:pt x="4480491" y="2815117"/>
                    </a:moveTo>
                    <a:cubicBezTo>
                      <a:pt x="4478616" y="2811676"/>
                      <a:pt x="4479853" y="2807398"/>
                      <a:pt x="4483258" y="2805469"/>
                    </a:cubicBezTo>
                    <a:lnTo>
                      <a:pt x="4483258" y="2805469"/>
                    </a:lnTo>
                    <a:cubicBezTo>
                      <a:pt x="4486680" y="2803612"/>
                      <a:pt x="4490977" y="2804832"/>
                      <a:pt x="4492906" y="2808218"/>
                    </a:cubicBezTo>
                    <a:lnTo>
                      <a:pt x="4492906" y="2808218"/>
                    </a:lnTo>
                    <a:cubicBezTo>
                      <a:pt x="4494818" y="2811640"/>
                      <a:pt x="4493580" y="2815954"/>
                      <a:pt x="4490176" y="2817848"/>
                    </a:cubicBezTo>
                    <a:cubicBezTo>
                      <a:pt x="4490157" y="2817848"/>
                      <a:pt x="4490157" y="2817866"/>
                      <a:pt x="4490139" y="2817866"/>
                    </a:cubicBezTo>
                    <a:lnTo>
                      <a:pt x="4490139" y="2817866"/>
                    </a:lnTo>
                    <a:cubicBezTo>
                      <a:pt x="4489083" y="2818448"/>
                      <a:pt x="4487900" y="2818758"/>
                      <a:pt x="4486698" y="2818740"/>
                    </a:cubicBezTo>
                    <a:lnTo>
                      <a:pt x="4486698" y="2818740"/>
                    </a:lnTo>
                    <a:cubicBezTo>
                      <a:pt x="4484113" y="2818758"/>
                      <a:pt x="4481747" y="2817374"/>
                      <a:pt x="4480491" y="2815117"/>
                    </a:cubicBezTo>
                    <a:close/>
                    <a:moveTo>
                      <a:pt x="4571039" y="2765055"/>
                    </a:moveTo>
                    <a:cubicBezTo>
                      <a:pt x="4569128" y="2761651"/>
                      <a:pt x="4570329" y="2757355"/>
                      <a:pt x="4573715" y="2755407"/>
                    </a:cubicBezTo>
                    <a:lnTo>
                      <a:pt x="4573715" y="2755407"/>
                    </a:lnTo>
                    <a:cubicBezTo>
                      <a:pt x="4577119" y="2753495"/>
                      <a:pt x="4581416" y="2754715"/>
                      <a:pt x="4583327" y="2758119"/>
                    </a:cubicBezTo>
                    <a:cubicBezTo>
                      <a:pt x="4583346" y="2758138"/>
                      <a:pt x="4583346" y="2758156"/>
                      <a:pt x="4583363" y="2758174"/>
                    </a:cubicBezTo>
                    <a:lnTo>
                      <a:pt x="4583363" y="2758174"/>
                    </a:lnTo>
                    <a:cubicBezTo>
                      <a:pt x="4585257" y="2761596"/>
                      <a:pt x="4584019" y="2765911"/>
                      <a:pt x="4580614" y="2767822"/>
                    </a:cubicBezTo>
                    <a:lnTo>
                      <a:pt x="4580614" y="2767822"/>
                    </a:lnTo>
                    <a:lnTo>
                      <a:pt x="4580614" y="2767822"/>
                    </a:lnTo>
                    <a:lnTo>
                      <a:pt x="4580614" y="2767822"/>
                    </a:lnTo>
                    <a:cubicBezTo>
                      <a:pt x="4579577" y="2768478"/>
                      <a:pt x="4578376" y="2768805"/>
                      <a:pt x="4577156" y="2768769"/>
                    </a:cubicBezTo>
                    <a:lnTo>
                      <a:pt x="4577156" y="2768769"/>
                    </a:lnTo>
                    <a:cubicBezTo>
                      <a:pt x="4574589" y="2768732"/>
                      <a:pt x="4572241" y="2767313"/>
                      <a:pt x="4571039" y="2765055"/>
                    </a:cubicBezTo>
                    <a:close/>
                    <a:moveTo>
                      <a:pt x="331251" y="2735764"/>
                    </a:moveTo>
                    <a:cubicBezTo>
                      <a:pt x="327352" y="2735673"/>
                      <a:pt x="324261" y="2732451"/>
                      <a:pt x="324350" y="2728537"/>
                    </a:cubicBezTo>
                    <a:cubicBezTo>
                      <a:pt x="324350" y="2728519"/>
                      <a:pt x="324352" y="2728501"/>
                      <a:pt x="324352" y="2728483"/>
                    </a:cubicBezTo>
                    <a:lnTo>
                      <a:pt x="324352" y="2728483"/>
                    </a:lnTo>
                    <a:cubicBezTo>
                      <a:pt x="324430" y="2724605"/>
                      <a:pt x="327638" y="2721529"/>
                      <a:pt x="331519" y="2721601"/>
                    </a:cubicBezTo>
                    <a:cubicBezTo>
                      <a:pt x="331557" y="2721601"/>
                      <a:pt x="331595" y="2721601"/>
                      <a:pt x="331633" y="2721601"/>
                    </a:cubicBezTo>
                    <a:lnTo>
                      <a:pt x="331633" y="2721601"/>
                    </a:lnTo>
                    <a:cubicBezTo>
                      <a:pt x="335533" y="2721693"/>
                      <a:pt x="338624" y="2724914"/>
                      <a:pt x="338535" y="2728829"/>
                    </a:cubicBezTo>
                    <a:cubicBezTo>
                      <a:pt x="338535" y="2728847"/>
                      <a:pt x="338533" y="2728865"/>
                      <a:pt x="338533" y="2728883"/>
                    </a:cubicBezTo>
                    <a:lnTo>
                      <a:pt x="338533" y="2728883"/>
                    </a:lnTo>
                    <a:cubicBezTo>
                      <a:pt x="338473" y="2732724"/>
                      <a:pt x="335320" y="2735819"/>
                      <a:pt x="331470" y="2735782"/>
                    </a:cubicBezTo>
                    <a:lnTo>
                      <a:pt x="331306" y="2735782"/>
                    </a:lnTo>
                    <a:close/>
                    <a:moveTo>
                      <a:pt x="4655817" y="2706292"/>
                    </a:moveTo>
                    <a:cubicBezTo>
                      <a:pt x="4653177" y="2703470"/>
                      <a:pt x="4653323" y="2699028"/>
                      <a:pt x="4656163" y="2696389"/>
                    </a:cubicBezTo>
                    <a:cubicBezTo>
                      <a:pt x="4656181" y="2696352"/>
                      <a:pt x="4656217" y="2696334"/>
                      <a:pt x="4656253" y="2696297"/>
                    </a:cubicBezTo>
                    <a:lnTo>
                      <a:pt x="4656253" y="2696297"/>
                    </a:lnTo>
                    <a:cubicBezTo>
                      <a:pt x="4659075" y="2693658"/>
                      <a:pt x="4663517" y="2693803"/>
                      <a:pt x="4666157" y="2696643"/>
                    </a:cubicBezTo>
                    <a:cubicBezTo>
                      <a:pt x="4666193" y="2696662"/>
                      <a:pt x="4666211" y="2696698"/>
                      <a:pt x="4666248" y="2696734"/>
                    </a:cubicBezTo>
                    <a:lnTo>
                      <a:pt x="4666248" y="2696734"/>
                    </a:lnTo>
                    <a:cubicBezTo>
                      <a:pt x="4668887" y="2699610"/>
                      <a:pt x="4668706" y="2704071"/>
                      <a:pt x="4665829" y="2706710"/>
                    </a:cubicBezTo>
                    <a:cubicBezTo>
                      <a:pt x="4665829" y="2706710"/>
                      <a:pt x="4665811" y="2706728"/>
                      <a:pt x="4665811" y="2706728"/>
                    </a:cubicBezTo>
                    <a:lnTo>
                      <a:pt x="4665811" y="2706728"/>
                    </a:lnTo>
                    <a:cubicBezTo>
                      <a:pt x="4664482" y="2707912"/>
                      <a:pt x="4662771" y="2708549"/>
                      <a:pt x="4660987" y="2708549"/>
                    </a:cubicBezTo>
                    <a:lnTo>
                      <a:pt x="4660987" y="2708549"/>
                    </a:lnTo>
                    <a:cubicBezTo>
                      <a:pt x="4659021" y="2708549"/>
                      <a:pt x="4657146" y="2707730"/>
                      <a:pt x="4655817" y="2706292"/>
                    </a:cubicBezTo>
                    <a:close/>
                    <a:moveTo>
                      <a:pt x="314521" y="2627558"/>
                    </a:moveTo>
                    <a:cubicBezTo>
                      <a:pt x="313684" y="2623753"/>
                      <a:pt x="316072" y="2619985"/>
                      <a:pt x="319873" y="2619111"/>
                    </a:cubicBezTo>
                    <a:lnTo>
                      <a:pt x="319873" y="2619111"/>
                    </a:lnTo>
                    <a:cubicBezTo>
                      <a:pt x="323705" y="2618274"/>
                      <a:pt x="327485" y="2620713"/>
                      <a:pt x="328315" y="2624554"/>
                    </a:cubicBezTo>
                    <a:cubicBezTo>
                      <a:pt x="328317" y="2624554"/>
                      <a:pt x="328318" y="2624572"/>
                      <a:pt x="328320" y="2624572"/>
                    </a:cubicBezTo>
                    <a:lnTo>
                      <a:pt x="328320" y="2624572"/>
                    </a:lnTo>
                    <a:cubicBezTo>
                      <a:pt x="329158" y="2628377"/>
                      <a:pt x="326769" y="2632145"/>
                      <a:pt x="322968" y="2633019"/>
                    </a:cubicBezTo>
                    <a:lnTo>
                      <a:pt x="322968" y="2633019"/>
                    </a:lnTo>
                    <a:cubicBezTo>
                      <a:pt x="322457" y="2633110"/>
                      <a:pt x="321940" y="2633165"/>
                      <a:pt x="321421" y="2633183"/>
                    </a:cubicBezTo>
                    <a:lnTo>
                      <a:pt x="321421" y="2633183"/>
                    </a:lnTo>
                    <a:cubicBezTo>
                      <a:pt x="318073" y="2633201"/>
                      <a:pt x="315182" y="2630835"/>
                      <a:pt x="314521" y="2627558"/>
                    </a:cubicBezTo>
                    <a:close/>
                    <a:moveTo>
                      <a:pt x="4724502" y="2629378"/>
                    </a:moveTo>
                    <a:cubicBezTo>
                      <a:pt x="4721243" y="2627194"/>
                      <a:pt x="4720369" y="2622770"/>
                      <a:pt x="4722554" y="2619493"/>
                    </a:cubicBezTo>
                    <a:cubicBezTo>
                      <a:pt x="4722572" y="2619493"/>
                      <a:pt x="4722572" y="2619475"/>
                      <a:pt x="4722590" y="2619457"/>
                    </a:cubicBezTo>
                    <a:lnTo>
                      <a:pt x="4722590" y="2619457"/>
                    </a:lnTo>
                    <a:cubicBezTo>
                      <a:pt x="4724829" y="2616289"/>
                      <a:pt x="4729198" y="2615470"/>
                      <a:pt x="4732421" y="2617637"/>
                    </a:cubicBezTo>
                    <a:lnTo>
                      <a:pt x="4732421" y="2617637"/>
                    </a:lnTo>
                    <a:cubicBezTo>
                      <a:pt x="4735588" y="2619876"/>
                      <a:pt x="4736407" y="2624245"/>
                      <a:pt x="4734241" y="2627467"/>
                    </a:cubicBezTo>
                    <a:lnTo>
                      <a:pt x="4734241" y="2627467"/>
                    </a:lnTo>
                    <a:cubicBezTo>
                      <a:pt x="4732930" y="2629415"/>
                      <a:pt x="4730727" y="2630580"/>
                      <a:pt x="4728379" y="2630561"/>
                    </a:cubicBezTo>
                    <a:lnTo>
                      <a:pt x="4728379" y="2630561"/>
                    </a:lnTo>
                    <a:cubicBezTo>
                      <a:pt x="4726996" y="2630543"/>
                      <a:pt x="4725648" y="2630125"/>
                      <a:pt x="4724502" y="2629360"/>
                    </a:cubicBezTo>
                    <a:close/>
                    <a:moveTo>
                      <a:pt x="4772579" y="2538138"/>
                    </a:moveTo>
                    <a:cubicBezTo>
                      <a:pt x="4768975" y="2536718"/>
                      <a:pt x="4767118" y="2532713"/>
                      <a:pt x="4768356" y="2529036"/>
                    </a:cubicBezTo>
                    <a:lnTo>
                      <a:pt x="4768356" y="2529036"/>
                    </a:lnTo>
                    <a:cubicBezTo>
                      <a:pt x="4769776" y="2525432"/>
                      <a:pt x="4773781" y="2523575"/>
                      <a:pt x="4777458" y="2524813"/>
                    </a:cubicBezTo>
                    <a:lnTo>
                      <a:pt x="4777458" y="2524813"/>
                    </a:lnTo>
                    <a:cubicBezTo>
                      <a:pt x="4781063" y="2526233"/>
                      <a:pt x="4782919" y="2530238"/>
                      <a:pt x="4781681" y="2533915"/>
                    </a:cubicBezTo>
                    <a:lnTo>
                      <a:pt x="4781681" y="2533915"/>
                    </a:lnTo>
                    <a:cubicBezTo>
                      <a:pt x="4780625" y="2536718"/>
                      <a:pt x="4777949" y="2538557"/>
                      <a:pt x="4774964" y="2538557"/>
                    </a:cubicBezTo>
                    <a:lnTo>
                      <a:pt x="4774964" y="2538557"/>
                    </a:lnTo>
                    <a:cubicBezTo>
                      <a:pt x="4774145" y="2538520"/>
                      <a:pt x="4773344" y="2538375"/>
                      <a:pt x="4772579" y="2538120"/>
                    </a:cubicBezTo>
                    <a:close/>
                    <a:moveTo>
                      <a:pt x="280843" y="2531930"/>
                    </a:moveTo>
                    <a:cubicBezTo>
                      <a:pt x="279077" y="2528508"/>
                      <a:pt x="280421" y="2524303"/>
                      <a:pt x="283843" y="2522537"/>
                    </a:cubicBezTo>
                    <a:cubicBezTo>
                      <a:pt x="283905" y="2522501"/>
                      <a:pt x="283967" y="2522482"/>
                      <a:pt x="284029" y="2522446"/>
                    </a:cubicBezTo>
                    <a:lnTo>
                      <a:pt x="284029" y="2522446"/>
                    </a:lnTo>
                    <a:cubicBezTo>
                      <a:pt x="287533" y="2520717"/>
                      <a:pt x="291779" y="2522155"/>
                      <a:pt x="293513" y="2525650"/>
                    </a:cubicBezTo>
                    <a:lnTo>
                      <a:pt x="293513" y="2525650"/>
                    </a:lnTo>
                    <a:cubicBezTo>
                      <a:pt x="295203" y="2529145"/>
                      <a:pt x="293777" y="2533369"/>
                      <a:pt x="290310" y="2535116"/>
                    </a:cubicBezTo>
                    <a:lnTo>
                      <a:pt x="290310" y="2535116"/>
                    </a:lnTo>
                    <a:cubicBezTo>
                      <a:pt x="289317" y="2535590"/>
                      <a:pt x="288225" y="2535826"/>
                      <a:pt x="287124" y="2535808"/>
                    </a:cubicBezTo>
                    <a:lnTo>
                      <a:pt x="287124" y="2535808"/>
                    </a:lnTo>
                    <a:cubicBezTo>
                      <a:pt x="284453" y="2535826"/>
                      <a:pt x="282007" y="2534315"/>
                      <a:pt x="280843" y="2531912"/>
                    </a:cubicBezTo>
                    <a:close/>
                    <a:moveTo>
                      <a:pt x="224829" y="2447317"/>
                    </a:moveTo>
                    <a:cubicBezTo>
                      <a:pt x="222333" y="2444368"/>
                      <a:pt x="222680" y="2439944"/>
                      <a:pt x="225611" y="2437414"/>
                    </a:cubicBezTo>
                    <a:lnTo>
                      <a:pt x="225611" y="2437414"/>
                    </a:lnTo>
                    <a:cubicBezTo>
                      <a:pt x="228535" y="2434865"/>
                      <a:pt x="232973" y="2435156"/>
                      <a:pt x="235525" y="2438087"/>
                    </a:cubicBezTo>
                    <a:cubicBezTo>
                      <a:pt x="235553" y="2438124"/>
                      <a:pt x="235580" y="2438142"/>
                      <a:pt x="235606" y="2438178"/>
                    </a:cubicBezTo>
                    <a:lnTo>
                      <a:pt x="235606" y="2438178"/>
                    </a:lnTo>
                    <a:cubicBezTo>
                      <a:pt x="238136" y="2441036"/>
                      <a:pt x="237868" y="2445405"/>
                      <a:pt x="235007" y="2447936"/>
                    </a:cubicBezTo>
                    <a:cubicBezTo>
                      <a:pt x="234947" y="2447990"/>
                      <a:pt x="234885" y="2448045"/>
                      <a:pt x="234823" y="2448100"/>
                    </a:cubicBezTo>
                    <a:lnTo>
                      <a:pt x="234823" y="2448100"/>
                    </a:lnTo>
                    <a:cubicBezTo>
                      <a:pt x="233585" y="2449247"/>
                      <a:pt x="231956" y="2449865"/>
                      <a:pt x="230272" y="2449829"/>
                    </a:cubicBezTo>
                    <a:lnTo>
                      <a:pt x="230272" y="2449829"/>
                    </a:lnTo>
                    <a:cubicBezTo>
                      <a:pt x="228173" y="2449829"/>
                      <a:pt x="226177" y="2448901"/>
                      <a:pt x="224829" y="2447298"/>
                    </a:cubicBezTo>
                    <a:close/>
                    <a:moveTo>
                      <a:pt x="4797646" y="2438014"/>
                    </a:moveTo>
                    <a:cubicBezTo>
                      <a:pt x="4793769" y="2437577"/>
                      <a:pt x="4790984" y="2434064"/>
                      <a:pt x="4791439" y="2430187"/>
                    </a:cubicBezTo>
                    <a:cubicBezTo>
                      <a:pt x="4791439" y="2430187"/>
                      <a:pt x="4791439" y="2430168"/>
                      <a:pt x="4791439" y="2430168"/>
                    </a:cubicBezTo>
                    <a:lnTo>
                      <a:pt x="4791439" y="2430168"/>
                    </a:lnTo>
                    <a:cubicBezTo>
                      <a:pt x="4791894" y="2426291"/>
                      <a:pt x="4795407" y="2423524"/>
                      <a:pt x="4799285" y="2423979"/>
                    </a:cubicBezTo>
                    <a:cubicBezTo>
                      <a:pt x="4799285" y="2423979"/>
                      <a:pt x="4799285" y="2423979"/>
                      <a:pt x="4799285" y="2423979"/>
                    </a:cubicBezTo>
                    <a:lnTo>
                      <a:pt x="4799285" y="2423979"/>
                    </a:lnTo>
                    <a:cubicBezTo>
                      <a:pt x="4803144" y="2424416"/>
                      <a:pt x="4805930" y="2427911"/>
                      <a:pt x="4805475" y="2431789"/>
                    </a:cubicBezTo>
                    <a:cubicBezTo>
                      <a:pt x="4805475" y="2431789"/>
                      <a:pt x="4805475" y="2431807"/>
                      <a:pt x="4805475" y="2431825"/>
                    </a:cubicBezTo>
                    <a:lnTo>
                      <a:pt x="4805475" y="2431825"/>
                    </a:lnTo>
                    <a:cubicBezTo>
                      <a:pt x="4805110" y="2435393"/>
                      <a:pt x="4802089" y="2438106"/>
                      <a:pt x="4798502" y="2438106"/>
                    </a:cubicBezTo>
                    <a:lnTo>
                      <a:pt x="4798502" y="2438106"/>
                    </a:lnTo>
                    <a:cubicBezTo>
                      <a:pt x="4798211" y="2438106"/>
                      <a:pt x="4797920" y="2438069"/>
                      <a:pt x="4797646" y="2437996"/>
                    </a:cubicBezTo>
                    <a:close/>
                    <a:moveTo>
                      <a:pt x="140397" y="2391903"/>
                    </a:moveTo>
                    <a:cubicBezTo>
                      <a:pt x="137639" y="2389172"/>
                      <a:pt x="137566" y="2384730"/>
                      <a:pt x="140233" y="2381909"/>
                    </a:cubicBezTo>
                    <a:lnTo>
                      <a:pt x="140233" y="2381909"/>
                    </a:lnTo>
                    <a:cubicBezTo>
                      <a:pt x="142896" y="2379105"/>
                      <a:pt x="147333" y="2378978"/>
                      <a:pt x="150142" y="2381636"/>
                    </a:cubicBezTo>
                    <a:cubicBezTo>
                      <a:pt x="150171" y="2381672"/>
                      <a:pt x="150198" y="2381690"/>
                      <a:pt x="150227" y="2381727"/>
                    </a:cubicBezTo>
                    <a:lnTo>
                      <a:pt x="150227" y="2381727"/>
                    </a:lnTo>
                    <a:cubicBezTo>
                      <a:pt x="153053" y="2384421"/>
                      <a:pt x="153167" y="2388899"/>
                      <a:pt x="150482" y="2391739"/>
                    </a:cubicBezTo>
                    <a:lnTo>
                      <a:pt x="150482" y="2391739"/>
                    </a:lnTo>
                    <a:cubicBezTo>
                      <a:pt x="149113" y="2393122"/>
                      <a:pt x="147253" y="2393887"/>
                      <a:pt x="145312" y="2393887"/>
                    </a:cubicBezTo>
                    <a:lnTo>
                      <a:pt x="145312" y="2393887"/>
                    </a:lnTo>
                    <a:cubicBezTo>
                      <a:pt x="143483" y="2393869"/>
                      <a:pt x="141728" y="2393159"/>
                      <a:pt x="140397" y="2391903"/>
                    </a:cubicBezTo>
                    <a:close/>
                    <a:moveTo>
                      <a:pt x="4791184" y="2328661"/>
                    </a:moveTo>
                    <a:cubicBezTo>
                      <a:pt x="4790674" y="2324802"/>
                      <a:pt x="4793405" y="2321252"/>
                      <a:pt x="4797282" y="2320742"/>
                    </a:cubicBezTo>
                    <a:cubicBezTo>
                      <a:pt x="4797282" y="2320742"/>
                      <a:pt x="4797301" y="2320742"/>
                      <a:pt x="4797301" y="2320742"/>
                    </a:cubicBezTo>
                    <a:lnTo>
                      <a:pt x="4797301" y="2320742"/>
                    </a:lnTo>
                    <a:cubicBezTo>
                      <a:pt x="4801178" y="2320360"/>
                      <a:pt x="4804655" y="2323090"/>
                      <a:pt x="4805220" y="2326932"/>
                    </a:cubicBezTo>
                    <a:lnTo>
                      <a:pt x="4805220" y="2326932"/>
                    </a:lnTo>
                    <a:cubicBezTo>
                      <a:pt x="4805602" y="2330809"/>
                      <a:pt x="4802871" y="2334305"/>
                      <a:pt x="4799012" y="2334869"/>
                    </a:cubicBezTo>
                    <a:lnTo>
                      <a:pt x="4798156" y="2334869"/>
                    </a:lnTo>
                    <a:cubicBezTo>
                      <a:pt x="4794570" y="2334923"/>
                      <a:pt x="4791548" y="2332229"/>
                      <a:pt x="4791184" y="2328661"/>
                    </a:cubicBezTo>
                    <a:close/>
                    <a:moveTo>
                      <a:pt x="74570" y="2310220"/>
                    </a:moveTo>
                    <a:cubicBezTo>
                      <a:pt x="72537" y="2306889"/>
                      <a:pt x="73578" y="2302538"/>
                      <a:pt x="76900" y="2300499"/>
                    </a:cubicBezTo>
                    <a:lnTo>
                      <a:pt x="76900" y="2300499"/>
                    </a:lnTo>
                    <a:cubicBezTo>
                      <a:pt x="80175" y="2298442"/>
                      <a:pt x="84502" y="2299425"/>
                      <a:pt x="86567" y="2302684"/>
                    </a:cubicBezTo>
                    <a:cubicBezTo>
                      <a:pt x="86590" y="2302738"/>
                      <a:pt x="86616" y="2302774"/>
                      <a:pt x="86639" y="2302811"/>
                    </a:cubicBezTo>
                    <a:lnTo>
                      <a:pt x="86639" y="2302811"/>
                    </a:lnTo>
                    <a:cubicBezTo>
                      <a:pt x="88689" y="2306124"/>
                      <a:pt x="87659" y="2310475"/>
                      <a:pt x="84340" y="2312532"/>
                    </a:cubicBezTo>
                    <a:cubicBezTo>
                      <a:pt x="84329" y="2312532"/>
                      <a:pt x="84320" y="2312550"/>
                      <a:pt x="84309" y="2312550"/>
                    </a:cubicBezTo>
                    <a:lnTo>
                      <a:pt x="84309" y="2312550"/>
                    </a:lnTo>
                    <a:cubicBezTo>
                      <a:pt x="83213" y="2313224"/>
                      <a:pt x="81954" y="2313588"/>
                      <a:pt x="80668" y="2313588"/>
                    </a:cubicBezTo>
                    <a:lnTo>
                      <a:pt x="80668" y="2313588"/>
                    </a:lnTo>
                    <a:cubicBezTo>
                      <a:pt x="78196" y="2313570"/>
                      <a:pt x="75899" y="2312314"/>
                      <a:pt x="74570" y="2310220"/>
                    </a:cubicBezTo>
                    <a:close/>
                    <a:moveTo>
                      <a:pt x="4767646" y="2229830"/>
                    </a:moveTo>
                    <a:cubicBezTo>
                      <a:pt x="4766262" y="2226225"/>
                      <a:pt x="4768064" y="2222184"/>
                      <a:pt x="4771669" y="2220801"/>
                    </a:cubicBezTo>
                    <a:cubicBezTo>
                      <a:pt x="4771742" y="2220782"/>
                      <a:pt x="4771797" y="2220746"/>
                      <a:pt x="4771869" y="2220727"/>
                    </a:cubicBezTo>
                    <a:lnTo>
                      <a:pt x="4771869" y="2220727"/>
                    </a:lnTo>
                    <a:cubicBezTo>
                      <a:pt x="4775528" y="2219362"/>
                      <a:pt x="4779588" y="2221237"/>
                      <a:pt x="4780953" y="2224896"/>
                    </a:cubicBezTo>
                    <a:cubicBezTo>
                      <a:pt x="4780953" y="2224915"/>
                      <a:pt x="4780971" y="2224933"/>
                      <a:pt x="4780971" y="2224951"/>
                    </a:cubicBezTo>
                    <a:lnTo>
                      <a:pt x="4780971" y="2224951"/>
                    </a:lnTo>
                    <a:cubicBezTo>
                      <a:pt x="4782300" y="2228647"/>
                      <a:pt x="4780389" y="2232706"/>
                      <a:pt x="4776711" y="2234035"/>
                    </a:cubicBezTo>
                    <a:cubicBezTo>
                      <a:pt x="4776693" y="2234053"/>
                      <a:pt x="4776693" y="2234053"/>
                      <a:pt x="4776675" y="2234053"/>
                    </a:cubicBezTo>
                    <a:lnTo>
                      <a:pt x="4776675" y="2234053"/>
                    </a:lnTo>
                    <a:cubicBezTo>
                      <a:pt x="4775893" y="2234326"/>
                      <a:pt x="4775073" y="2234472"/>
                      <a:pt x="4774254" y="2234490"/>
                    </a:cubicBezTo>
                    <a:lnTo>
                      <a:pt x="4774254" y="2234490"/>
                    </a:lnTo>
                    <a:cubicBezTo>
                      <a:pt x="4771305" y="2234454"/>
                      <a:pt x="4768684" y="2232597"/>
                      <a:pt x="4767664" y="2229830"/>
                    </a:cubicBezTo>
                    <a:close/>
                    <a:moveTo>
                      <a:pt x="31480" y="2214502"/>
                    </a:moveTo>
                    <a:cubicBezTo>
                      <a:pt x="30377" y="2210752"/>
                      <a:pt x="32483" y="2206801"/>
                      <a:pt x="36214" y="2205636"/>
                    </a:cubicBezTo>
                    <a:lnTo>
                      <a:pt x="36214" y="2205636"/>
                    </a:lnTo>
                    <a:cubicBezTo>
                      <a:pt x="39964" y="2204580"/>
                      <a:pt x="43879" y="2206674"/>
                      <a:pt x="45097" y="2210369"/>
                    </a:cubicBezTo>
                    <a:lnTo>
                      <a:pt x="45097" y="2210369"/>
                    </a:lnTo>
                    <a:cubicBezTo>
                      <a:pt x="46210" y="2214119"/>
                      <a:pt x="44091" y="2218088"/>
                      <a:pt x="40346" y="2219235"/>
                    </a:cubicBezTo>
                    <a:lnTo>
                      <a:pt x="40346" y="2219235"/>
                    </a:lnTo>
                    <a:cubicBezTo>
                      <a:pt x="39674" y="2219417"/>
                      <a:pt x="38982" y="2219490"/>
                      <a:pt x="38289" y="2219490"/>
                    </a:cubicBezTo>
                    <a:lnTo>
                      <a:pt x="38289" y="2219490"/>
                    </a:lnTo>
                    <a:cubicBezTo>
                      <a:pt x="35185" y="2219471"/>
                      <a:pt x="32443" y="2217451"/>
                      <a:pt x="31499" y="2214502"/>
                    </a:cubicBezTo>
                    <a:close/>
                    <a:moveTo>
                      <a:pt x="4721880" y="2139191"/>
                    </a:moveTo>
                    <a:cubicBezTo>
                      <a:pt x="4719769" y="2135950"/>
                      <a:pt x="4720661" y="2131618"/>
                      <a:pt x="4723865" y="2129451"/>
                    </a:cubicBezTo>
                    <a:lnTo>
                      <a:pt x="4723865" y="2129451"/>
                    </a:lnTo>
                    <a:cubicBezTo>
                      <a:pt x="4727087" y="2127248"/>
                      <a:pt x="4731474" y="2128068"/>
                      <a:pt x="4733695" y="2131272"/>
                    </a:cubicBezTo>
                    <a:lnTo>
                      <a:pt x="4733695" y="2131272"/>
                    </a:lnTo>
                    <a:cubicBezTo>
                      <a:pt x="4735861" y="2134512"/>
                      <a:pt x="4734987" y="2138899"/>
                      <a:pt x="4731729" y="2141066"/>
                    </a:cubicBezTo>
                    <a:cubicBezTo>
                      <a:pt x="4731729" y="2141066"/>
                      <a:pt x="4731711" y="2141084"/>
                      <a:pt x="4731711" y="2141084"/>
                    </a:cubicBezTo>
                    <a:lnTo>
                      <a:pt x="4731711" y="2141084"/>
                    </a:lnTo>
                    <a:cubicBezTo>
                      <a:pt x="4730582" y="2141885"/>
                      <a:pt x="4729217" y="2142303"/>
                      <a:pt x="4727833" y="2142285"/>
                    </a:cubicBezTo>
                    <a:lnTo>
                      <a:pt x="4727833" y="2142285"/>
                    </a:lnTo>
                    <a:cubicBezTo>
                      <a:pt x="4725466" y="2142303"/>
                      <a:pt x="4723246" y="2141138"/>
                      <a:pt x="4721899" y="2139191"/>
                    </a:cubicBezTo>
                    <a:close/>
                    <a:moveTo>
                      <a:pt x="13658" y="2111101"/>
                    </a:moveTo>
                    <a:lnTo>
                      <a:pt x="13658" y="2111101"/>
                    </a:lnTo>
                    <a:cubicBezTo>
                      <a:pt x="13513" y="2107224"/>
                      <a:pt x="16498" y="2103929"/>
                      <a:pt x="20376" y="2103710"/>
                    </a:cubicBezTo>
                    <a:lnTo>
                      <a:pt x="20376" y="2103710"/>
                    </a:lnTo>
                    <a:cubicBezTo>
                      <a:pt x="24271" y="2103528"/>
                      <a:pt x="27579" y="2106532"/>
                      <a:pt x="27785" y="2110428"/>
                    </a:cubicBezTo>
                    <a:lnTo>
                      <a:pt x="27785" y="2110428"/>
                    </a:lnTo>
                    <a:cubicBezTo>
                      <a:pt x="27980" y="2114323"/>
                      <a:pt x="24980" y="2117636"/>
                      <a:pt x="21084" y="2117837"/>
                    </a:cubicBezTo>
                    <a:cubicBezTo>
                      <a:pt x="21078" y="2117837"/>
                      <a:pt x="21073" y="2117837"/>
                      <a:pt x="21068" y="2117837"/>
                    </a:cubicBezTo>
                    <a:lnTo>
                      <a:pt x="21068" y="2117837"/>
                    </a:lnTo>
                    <a:cubicBezTo>
                      <a:pt x="21068" y="2117837"/>
                      <a:pt x="20813" y="2117837"/>
                      <a:pt x="20722" y="2117837"/>
                    </a:cubicBezTo>
                    <a:lnTo>
                      <a:pt x="20722" y="2117837"/>
                    </a:lnTo>
                    <a:cubicBezTo>
                      <a:pt x="16953" y="2117818"/>
                      <a:pt x="13851" y="2114869"/>
                      <a:pt x="13658" y="2111101"/>
                    </a:cubicBezTo>
                    <a:close/>
                    <a:moveTo>
                      <a:pt x="4655908" y="2062259"/>
                    </a:moveTo>
                    <a:cubicBezTo>
                      <a:pt x="4653013" y="2059638"/>
                      <a:pt x="4652777" y="2055159"/>
                      <a:pt x="4655398" y="2052265"/>
                    </a:cubicBezTo>
                    <a:lnTo>
                      <a:pt x="4655398" y="2052265"/>
                    </a:lnTo>
                    <a:cubicBezTo>
                      <a:pt x="4658038" y="2049407"/>
                      <a:pt x="4662498" y="2049206"/>
                      <a:pt x="4665392" y="2051828"/>
                    </a:cubicBezTo>
                    <a:lnTo>
                      <a:pt x="4665392" y="2051828"/>
                    </a:lnTo>
                    <a:cubicBezTo>
                      <a:pt x="4668232" y="2054486"/>
                      <a:pt x="4668432" y="2058928"/>
                      <a:pt x="4665829" y="2061822"/>
                    </a:cubicBezTo>
                    <a:lnTo>
                      <a:pt x="4665829" y="2061822"/>
                    </a:lnTo>
                    <a:cubicBezTo>
                      <a:pt x="4664500" y="2063315"/>
                      <a:pt x="4662589" y="2064152"/>
                      <a:pt x="4660586" y="2064152"/>
                    </a:cubicBezTo>
                    <a:lnTo>
                      <a:pt x="4660586" y="2064152"/>
                    </a:lnTo>
                    <a:cubicBezTo>
                      <a:pt x="4658838" y="2064152"/>
                      <a:pt x="4657164" y="2063479"/>
                      <a:pt x="4655908" y="2062259"/>
                    </a:cubicBezTo>
                    <a:close/>
                    <a:moveTo>
                      <a:pt x="26765" y="2014928"/>
                    </a:moveTo>
                    <a:cubicBezTo>
                      <a:pt x="22924" y="2014181"/>
                      <a:pt x="20390" y="2010504"/>
                      <a:pt x="21068" y="2006645"/>
                    </a:cubicBezTo>
                    <a:lnTo>
                      <a:pt x="21068" y="2006645"/>
                    </a:lnTo>
                    <a:cubicBezTo>
                      <a:pt x="21872" y="2002822"/>
                      <a:pt x="25564" y="2000310"/>
                      <a:pt x="29423" y="2000965"/>
                    </a:cubicBezTo>
                    <a:lnTo>
                      <a:pt x="29423" y="2000965"/>
                    </a:lnTo>
                    <a:cubicBezTo>
                      <a:pt x="33266" y="2001748"/>
                      <a:pt x="35768" y="2005461"/>
                      <a:pt x="35030" y="2009321"/>
                    </a:cubicBezTo>
                    <a:lnTo>
                      <a:pt x="35030" y="2009321"/>
                    </a:lnTo>
                    <a:cubicBezTo>
                      <a:pt x="34360" y="2012634"/>
                      <a:pt x="31440" y="2015019"/>
                      <a:pt x="28058" y="2015000"/>
                    </a:cubicBezTo>
                    <a:lnTo>
                      <a:pt x="28058" y="2015000"/>
                    </a:lnTo>
                    <a:cubicBezTo>
                      <a:pt x="27625" y="2015000"/>
                      <a:pt x="27191" y="2014946"/>
                      <a:pt x="26765" y="2014873"/>
                    </a:cubicBezTo>
                    <a:close/>
                    <a:moveTo>
                      <a:pt x="4573187" y="2003641"/>
                    </a:moveTo>
                    <a:cubicBezTo>
                      <a:pt x="4569765" y="2001802"/>
                      <a:pt x="4568491" y="1997524"/>
                      <a:pt x="4570329" y="1994102"/>
                    </a:cubicBezTo>
                    <a:cubicBezTo>
                      <a:pt x="4570329" y="1994084"/>
                      <a:pt x="4570347" y="1994084"/>
                      <a:pt x="4570347" y="1994065"/>
                    </a:cubicBezTo>
                    <a:lnTo>
                      <a:pt x="4570347" y="1994065"/>
                    </a:lnTo>
                    <a:cubicBezTo>
                      <a:pt x="4572168" y="1990643"/>
                      <a:pt x="4576409" y="1989351"/>
                      <a:pt x="4579832" y="1991171"/>
                    </a:cubicBezTo>
                    <a:cubicBezTo>
                      <a:pt x="4579868" y="1991189"/>
                      <a:pt x="4579887" y="1991207"/>
                      <a:pt x="4579923" y="1991226"/>
                    </a:cubicBezTo>
                    <a:lnTo>
                      <a:pt x="4579923" y="1991226"/>
                    </a:lnTo>
                    <a:cubicBezTo>
                      <a:pt x="4583346" y="1993046"/>
                      <a:pt x="4584638" y="1997288"/>
                      <a:pt x="4582817" y="2000710"/>
                    </a:cubicBezTo>
                    <a:cubicBezTo>
                      <a:pt x="4582799" y="2000747"/>
                      <a:pt x="4582781" y="2000765"/>
                      <a:pt x="4582763" y="2000801"/>
                    </a:cubicBezTo>
                    <a:lnTo>
                      <a:pt x="4582763" y="2000801"/>
                    </a:lnTo>
                    <a:cubicBezTo>
                      <a:pt x="4581507" y="2003040"/>
                      <a:pt x="4579122" y="2004442"/>
                      <a:pt x="4576555" y="2004442"/>
                    </a:cubicBezTo>
                    <a:lnTo>
                      <a:pt x="4576555" y="2004442"/>
                    </a:lnTo>
                    <a:cubicBezTo>
                      <a:pt x="4575372" y="2004460"/>
                      <a:pt x="4574225" y="2004151"/>
                      <a:pt x="4573187" y="2003586"/>
                    </a:cubicBezTo>
                    <a:close/>
                    <a:moveTo>
                      <a:pt x="4478688" y="1968143"/>
                    </a:moveTo>
                    <a:cubicBezTo>
                      <a:pt x="4474884" y="1967269"/>
                      <a:pt x="4472499" y="1963501"/>
                      <a:pt x="4473337" y="1959696"/>
                    </a:cubicBezTo>
                    <a:lnTo>
                      <a:pt x="4473337" y="1959696"/>
                    </a:lnTo>
                    <a:cubicBezTo>
                      <a:pt x="4474174" y="1955855"/>
                      <a:pt x="4477942" y="1953415"/>
                      <a:pt x="4481783" y="1954234"/>
                    </a:cubicBezTo>
                    <a:lnTo>
                      <a:pt x="4481783" y="1954234"/>
                    </a:lnTo>
                    <a:cubicBezTo>
                      <a:pt x="4485588" y="1955090"/>
                      <a:pt x="4487973" y="1958877"/>
                      <a:pt x="4487117" y="1962681"/>
                    </a:cubicBezTo>
                    <a:cubicBezTo>
                      <a:pt x="4487117" y="1962681"/>
                      <a:pt x="4487117" y="1962681"/>
                      <a:pt x="4487117" y="1962681"/>
                    </a:cubicBezTo>
                    <a:lnTo>
                      <a:pt x="4487117" y="1962681"/>
                    </a:lnTo>
                    <a:cubicBezTo>
                      <a:pt x="4486443" y="1965940"/>
                      <a:pt x="4483567" y="1968288"/>
                      <a:pt x="4480236" y="1968270"/>
                    </a:cubicBezTo>
                    <a:lnTo>
                      <a:pt x="4480236" y="1968270"/>
                    </a:lnTo>
                    <a:cubicBezTo>
                      <a:pt x="4479708" y="1968252"/>
                      <a:pt x="4479198" y="1968197"/>
                      <a:pt x="4478688" y="1968088"/>
                    </a:cubicBezTo>
                    <a:close/>
                    <a:moveTo>
                      <a:pt x="4381842" y="1927383"/>
                    </a:moveTo>
                    <a:lnTo>
                      <a:pt x="4381842" y="1927383"/>
                    </a:lnTo>
                    <a:cubicBezTo>
                      <a:pt x="4378492" y="1925381"/>
                      <a:pt x="4377400" y="1921030"/>
                      <a:pt x="4379402" y="1917662"/>
                    </a:cubicBezTo>
                    <a:cubicBezTo>
                      <a:pt x="4379402" y="1917662"/>
                      <a:pt x="4379420" y="1917644"/>
                      <a:pt x="4379420" y="1917644"/>
                    </a:cubicBezTo>
                    <a:lnTo>
                      <a:pt x="4379420" y="1917644"/>
                    </a:lnTo>
                    <a:cubicBezTo>
                      <a:pt x="4381386" y="1914294"/>
                      <a:pt x="4385701" y="1913165"/>
                      <a:pt x="4389068" y="1915132"/>
                    </a:cubicBezTo>
                    <a:cubicBezTo>
                      <a:pt x="4389068" y="1915132"/>
                      <a:pt x="4389087" y="1915150"/>
                      <a:pt x="4389087" y="1915150"/>
                    </a:cubicBezTo>
                    <a:lnTo>
                      <a:pt x="4389087" y="1915150"/>
                    </a:lnTo>
                    <a:cubicBezTo>
                      <a:pt x="4392437" y="1917170"/>
                      <a:pt x="4393547" y="1921503"/>
                      <a:pt x="4391581" y="1924889"/>
                    </a:cubicBezTo>
                    <a:lnTo>
                      <a:pt x="4391581" y="1924889"/>
                    </a:lnTo>
                    <a:cubicBezTo>
                      <a:pt x="4390270" y="1927001"/>
                      <a:pt x="4387958" y="1928311"/>
                      <a:pt x="4385464" y="1928330"/>
                    </a:cubicBezTo>
                    <a:lnTo>
                      <a:pt x="4385464" y="1928330"/>
                    </a:lnTo>
                    <a:cubicBezTo>
                      <a:pt x="4384190" y="1928311"/>
                      <a:pt x="4382952" y="1927966"/>
                      <a:pt x="4381842" y="1927328"/>
                    </a:cubicBezTo>
                    <a:close/>
                    <a:moveTo>
                      <a:pt x="56493" y="1916096"/>
                    </a:moveTo>
                    <a:cubicBezTo>
                      <a:pt x="52972" y="1914567"/>
                      <a:pt x="51361" y="1910471"/>
                      <a:pt x="52894" y="1906940"/>
                    </a:cubicBezTo>
                    <a:cubicBezTo>
                      <a:pt x="52916" y="1906885"/>
                      <a:pt x="52938" y="1906849"/>
                      <a:pt x="52962" y="1906794"/>
                    </a:cubicBezTo>
                    <a:lnTo>
                      <a:pt x="52962" y="1906794"/>
                    </a:lnTo>
                    <a:cubicBezTo>
                      <a:pt x="54543" y="1903244"/>
                      <a:pt x="58707" y="1901642"/>
                      <a:pt x="62262" y="1903226"/>
                    </a:cubicBezTo>
                    <a:cubicBezTo>
                      <a:pt x="62293" y="1903226"/>
                      <a:pt x="62324" y="1903244"/>
                      <a:pt x="62355" y="1903262"/>
                    </a:cubicBezTo>
                    <a:lnTo>
                      <a:pt x="62355" y="1903262"/>
                    </a:lnTo>
                    <a:cubicBezTo>
                      <a:pt x="65847" y="1904955"/>
                      <a:pt x="67399" y="1909088"/>
                      <a:pt x="65887" y="1912656"/>
                    </a:cubicBezTo>
                    <a:lnTo>
                      <a:pt x="65887" y="1912656"/>
                    </a:lnTo>
                    <a:cubicBezTo>
                      <a:pt x="64716" y="1915168"/>
                      <a:pt x="62197" y="1916788"/>
                      <a:pt x="59424" y="1916788"/>
                    </a:cubicBezTo>
                    <a:lnTo>
                      <a:pt x="59424" y="1916788"/>
                    </a:lnTo>
                    <a:cubicBezTo>
                      <a:pt x="58428" y="1916752"/>
                      <a:pt x="57453" y="1916497"/>
                      <a:pt x="56566" y="1916042"/>
                    </a:cubicBezTo>
                    <a:close/>
                    <a:moveTo>
                      <a:pt x="4298447" y="1863632"/>
                    </a:moveTo>
                    <a:cubicBezTo>
                      <a:pt x="4295681" y="1860883"/>
                      <a:pt x="4295681" y="1856404"/>
                      <a:pt x="4298447" y="1853637"/>
                    </a:cubicBezTo>
                    <a:cubicBezTo>
                      <a:pt x="4298447" y="1853637"/>
                      <a:pt x="4298447" y="1853637"/>
                      <a:pt x="4298447" y="1853637"/>
                    </a:cubicBezTo>
                    <a:lnTo>
                      <a:pt x="4298447" y="1853637"/>
                    </a:lnTo>
                    <a:cubicBezTo>
                      <a:pt x="4301178" y="1850870"/>
                      <a:pt x="4305620" y="1850797"/>
                      <a:pt x="4308460" y="1853455"/>
                    </a:cubicBezTo>
                    <a:lnTo>
                      <a:pt x="4308460" y="1853455"/>
                    </a:lnTo>
                    <a:cubicBezTo>
                      <a:pt x="4311227" y="1856241"/>
                      <a:pt x="4311227" y="1860755"/>
                      <a:pt x="4308460" y="1863540"/>
                    </a:cubicBezTo>
                    <a:lnTo>
                      <a:pt x="4308460" y="1863540"/>
                    </a:lnTo>
                    <a:cubicBezTo>
                      <a:pt x="4307149" y="1864869"/>
                      <a:pt x="4305347" y="1865616"/>
                      <a:pt x="4303472" y="1865616"/>
                    </a:cubicBezTo>
                    <a:lnTo>
                      <a:pt x="4303472" y="1865616"/>
                    </a:lnTo>
                    <a:cubicBezTo>
                      <a:pt x="4301615" y="1865616"/>
                      <a:pt x="4299831" y="1864888"/>
                      <a:pt x="4298520" y="1863577"/>
                    </a:cubicBezTo>
                    <a:close/>
                    <a:moveTo>
                      <a:pt x="109031" y="1827296"/>
                    </a:moveTo>
                    <a:cubicBezTo>
                      <a:pt x="106018" y="1824874"/>
                      <a:pt x="105534" y="1820487"/>
                      <a:pt x="107949" y="1817465"/>
                    </a:cubicBezTo>
                    <a:cubicBezTo>
                      <a:pt x="107970" y="1817447"/>
                      <a:pt x="107991" y="1817411"/>
                      <a:pt x="108011" y="1817393"/>
                    </a:cubicBezTo>
                    <a:lnTo>
                      <a:pt x="108011" y="1817393"/>
                    </a:lnTo>
                    <a:cubicBezTo>
                      <a:pt x="110382" y="1814352"/>
                      <a:pt x="114763" y="1813825"/>
                      <a:pt x="117798" y="1816191"/>
                    </a:cubicBezTo>
                    <a:cubicBezTo>
                      <a:pt x="117838" y="1816227"/>
                      <a:pt x="117876" y="1816246"/>
                      <a:pt x="117915" y="1816282"/>
                    </a:cubicBezTo>
                    <a:lnTo>
                      <a:pt x="117915" y="1816282"/>
                    </a:lnTo>
                    <a:cubicBezTo>
                      <a:pt x="120938" y="1818721"/>
                      <a:pt x="121433" y="1823145"/>
                      <a:pt x="119025" y="1826185"/>
                    </a:cubicBezTo>
                    <a:lnTo>
                      <a:pt x="119025" y="1826185"/>
                    </a:lnTo>
                    <a:cubicBezTo>
                      <a:pt x="117636" y="1827824"/>
                      <a:pt x="115590" y="1828770"/>
                      <a:pt x="113436" y="1828770"/>
                    </a:cubicBezTo>
                    <a:lnTo>
                      <a:pt x="113436" y="1828770"/>
                    </a:lnTo>
                    <a:cubicBezTo>
                      <a:pt x="111847" y="1828770"/>
                      <a:pt x="110300" y="1828261"/>
                      <a:pt x="109031" y="1827296"/>
                    </a:cubicBezTo>
                    <a:close/>
                    <a:moveTo>
                      <a:pt x="4232693" y="1781985"/>
                    </a:moveTo>
                    <a:cubicBezTo>
                      <a:pt x="4230618" y="1778690"/>
                      <a:pt x="4231601" y="1774339"/>
                      <a:pt x="4234896" y="1772264"/>
                    </a:cubicBezTo>
                    <a:cubicBezTo>
                      <a:pt x="4234914" y="1772264"/>
                      <a:pt x="4234914" y="1772246"/>
                      <a:pt x="4234933" y="1772246"/>
                    </a:cubicBezTo>
                    <a:lnTo>
                      <a:pt x="4234933" y="1772246"/>
                    </a:lnTo>
                    <a:cubicBezTo>
                      <a:pt x="4238209" y="1770171"/>
                      <a:pt x="4242560" y="1771135"/>
                      <a:pt x="4244635" y="1774412"/>
                    </a:cubicBezTo>
                    <a:cubicBezTo>
                      <a:pt x="4244635" y="1774449"/>
                      <a:pt x="4244654" y="1774467"/>
                      <a:pt x="4244672" y="1774485"/>
                    </a:cubicBezTo>
                    <a:lnTo>
                      <a:pt x="4244672" y="1774485"/>
                    </a:lnTo>
                    <a:cubicBezTo>
                      <a:pt x="4246747" y="1777762"/>
                      <a:pt x="4245783" y="1782113"/>
                      <a:pt x="4242505" y="1784188"/>
                    </a:cubicBezTo>
                    <a:cubicBezTo>
                      <a:pt x="4242469" y="1784188"/>
                      <a:pt x="4242451" y="1784206"/>
                      <a:pt x="4242433" y="1784224"/>
                    </a:cubicBezTo>
                    <a:lnTo>
                      <a:pt x="4242433" y="1784224"/>
                    </a:lnTo>
                    <a:cubicBezTo>
                      <a:pt x="4241359" y="1784971"/>
                      <a:pt x="4240084" y="1785353"/>
                      <a:pt x="4238792" y="1785353"/>
                    </a:cubicBezTo>
                    <a:lnTo>
                      <a:pt x="4238792" y="1785353"/>
                    </a:lnTo>
                    <a:cubicBezTo>
                      <a:pt x="4236316" y="1785371"/>
                      <a:pt x="4234004" y="1784097"/>
                      <a:pt x="4232693" y="1781985"/>
                    </a:cubicBezTo>
                    <a:close/>
                    <a:moveTo>
                      <a:pt x="181848" y="1754315"/>
                    </a:moveTo>
                    <a:cubicBezTo>
                      <a:pt x="179538" y="1751165"/>
                      <a:pt x="180188" y="1746760"/>
                      <a:pt x="183304" y="1744411"/>
                    </a:cubicBezTo>
                    <a:lnTo>
                      <a:pt x="183304" y="1744411"/>
                    </a:lnTo>
                    <a:cubicBezTo>
                      <a:pt x="186401" y="1742063"/>
                      <a:pt x="190821" y="1742664"/>
                      <a:pt x="193177" y="1745758"/>
                    </a:cubicBezTo>
                    <a:cubicBezTo>
                      <a:pt x="193188" y="1745777"/>
                      <a:pt x="193197" y="1745777"/>
                      <a:pt x="193208" y="1745795"/>
                    </a:cubicBezTo>
                    <a:lnTo>
                      <a:pt x="193208" y="1745795"/>
                    </a:lnTo>
                    <a:cubicBezTo>
                      <a:pt x="195547" y="1748908"/>
                      <a:pt x="194939" y="1753331"/>
                      <a:pt x="191842" y="1755698"/>
                    </a:cubicBezTo>
                    <a:lnTo>
                      <a:pt x="191842" y="1755698"/>
                    </a:lnTo>
                    <a:cubicBezTo>
                      <a:pt x="190594" y="1756626"/>
                      <a:pt x="189084" y="1757154"/>
                      <a:pt x="187528" y="1757173"/>
                    </a:cubicBezTo>
                    <a:lnTo>
                      <a:pt x="187528" y="1757173"/>
                    </a:lnTo>
                    <a:cubicBezTo>
                      <a:pt x="185296" y="1757136"/>
                      <a:pt x="183204" y="1756080"/>
                      <a:pt x="181848" y="1754315"/>
                    </a:cubicBezTo>
                    <a:close/>
                    <a:moveTo>
                      <a:pt x="270667" y="1701850"/>
                    </a:moveTo>
                    <a:cubicBezTo>
                      <a:pt x="269203" y="1698227"/>
                      <a:pt x="270937" y="1694113"/>
                      <a:pt x="274545" y="1692638"/>
                    </a:cubicBezTo>
                    <a:lnTo>
                      <a:pt x="274545" y="1692638"/>
                    </a:lnTo>
                    <a:cubicBezTo>
                      <a:pt x="278164" y="1691164"/>
                      <a:pt x="282296" y="1692893"/>
                      <a:pt x="283774" y="1696516"/>
                    </a:cubicBezTo>
                    <a:lnTo>
                      <a:pt x="283774" y="1696516"/>
                    </a:lnTo>
                    <a:cubicBezTo>
                      <a:pt x="285271" y="1700102"/>
                      <a:pt x="283576" y="1704234"/>
                      <a:pt x="279988" y="1705727"/>
                    </a:cubicBezTo>
                    <a:lnTo>
                      <a:pt x="279988" y="1705727"/>
                    </a:lnTo>
                    <a:cubicBezTo>
                      <a:pt x="279103" y="1706055"/>
                      <a:pt x="278165" y="1706237"/>
                      <a:pt x="277221" y="1706237"/>
                    </a:cubicBezTo>
                    <a:lnTo>
                      <a:pt x="277221" y="1706237"/>
                    </a:lnTo>
                    <a:cubicBezTo>
                      <a:pt x="274348" y="1706237"/>
                      <a:pt x="271759" y="1704507"/>
                      <a:pt x="270667" y="1701850"/>
                    </a:cubicBezTo>
                    <a:close/>
                    <a:moveTo>
                      <a:pt x="4187801" y="1687286"/>
                    </a:moveTo>
                    <a:cubicBezTo>
                      <a:pt x="4186509" y="1683645"/>
                      <a:pt x="4188421" y="1679659"/>
                      <a:pt x="4192061" y="1678366"/>
                    </a:cubicBezTo>
                    <a:cubicBezTo>
                      <a:pt x="4192098" y="1678348"/>
                      <a:pt x="4192152" y="1678330"/>
                      <a:pt x="4192207" y="1678312"/>
                    </a:cubicBezTo>
                    <a:lnTo>
                      <a:pt x="4192207" y="1678312"/>
                    </a:lnTo>
                    <a:cubicBezTo>
                      <a:pt x="4195921" y="1677001"/>
                      <a:pt x="4199980" y="1678949"/>
                      <a:pt x="4201291" y="1682662"/>
                    </a:cubicBezTo>
                    <a:cubicBezTo>
                      <a:pt x="4201291" y="1682681"/>
                      <a:pt x="4201309" y="1682699"/>
                      <a:pt x="4201309" y="1682717"/>
                    </a:cubicBezTo>
                    <a:lnTo>
                      <a:pt x="4201309" y="1682717"/>
                    </a:lnTo>
                    <a:cubicBezTo>
                      <a:pt x="4202529" y="1686467"/>
                      <a:pt x="4200545" y="1690490"/>
                      <a:pt x="4196831" y="1691819"/>
                    </a:cubicBezTo>
                    <a:lnTo>
                      <a:pt x="4196831" y="1691819"/>
                    </a:lnTo>
                    <a:cubicBezTo>
                      <a:pt x="4196085" y="1692019"/>
                      <a:pt x="4195338" y="1692129"/>
                      <a:pt x="4194574" y="1692165"/>
                    </a:cubicBezTo>
                    <a:lnTo>
                      <a:pt x="4194574" y="1692165"/>
                    </a:lnTo>
                    <a:cubicBezTo>
                      <a:pt x="4191497" y="1692201"/>
                      <a:pt x="4188748" y="1690235"/>
                      <a:pt x="4187801" y="1687304"/>
                    </a:cubicBezTo>
                    <a:close/>
                    <a:moveTo>
                      <a:pt x="367605" y="1665841"/>
                    </a:moveTo>
                    <a:cubicBezTo>
                      <a:pt x="366293" y="1662164"/>
                      <a:pt x="368173" y="1658105"/>
                      <a:pt x="371828" y="1656739"/>
                    </a:cubicBezTo>
                    <a:lnTo>
                      <a:pt x="371828" y="1656739"/>
                    </a:lnTo>
                    <a:cubicBezTo>
                      <a:pt x="375504" y="1655501"/>
                      <a:pt x="379505" y="1657358"/>
                      <a:pt x="380931" y="1660963"/>
                    </a:cubicBezTo>
                    <a:lnTo>
                      <a:pt x="380931" y="1660963"/>
                    </a:lnTo>
                    <a:cubicBezTo>
                      <a:pt x="382174" y="1664640"/>
                      <a:pt x="380326" y="1668627"/>
                      <a:pt x="376726" y="1670065"/>
                    </a:cubicBezTo>
                    <a:lnTo>
                      <a:pt x="376726" y="1670065"/>
                    </a:lnTo>
                    <a:cubicBezTo>
                      <a:pt x="375914" y="1670338"/>
                      <a:pt x="375067" y="1670484"/>
                      <a:pt x="374213" y="1670502"/>
                    </a:cubicBezTo>
                    <a:lnTo>
                      <a:pt x="374213" y="1670502"/>
                    </a:lnTo>
                    <a:cubicBezTo>
                      <a:pt x="371259" y="1670465"/>
                      <a:pt x="368630" y="1668609"/>
                      <a:pt x="367605" y="1665841"/>
                    </a:cubicBezTo>
                    <a:close/>
                    <a:moveTo>
                      <a:pt x="464616" y="1629997"/>
                    </a:moveTo>
                    <a:cubicBezTo>
                      <a:pt x="463105" y="1626429"/>
                      <a:pt x="464722" y="1622297"/>
                      <a:pt x="468257" y="1620695"/>
                    </a:cubicBezTo>
                    <a:lnTo>
                      <a:pt x="468257" y="1620695"/>
                    </a:lnTo>
                    <a:cubicBezTo>
                      <a:pt x="471830" y="1619129"/>
                      <a:pt x="475995" y="1620768"/>
                      <a:pt x="477559" y="1624336"/>
                    </a:cubicBezTo>
                    <a:cubicBezTo>
                      <a:pt x="477559" y="1624336"/>
                      <a:pt x="477559" y="1624336"/>
                      <a:pt x="477559" y="1624336"/>
                    </a:cubicBezTo>
                    <a:lnTo>
                      <a:pt x="477559" y="1624336"/>
                    </a:lnTo>
                    <a:cubicBezTo>
                      <a:pt x="479170" y="1627831"/>
                      <a:pt x="477641" y="1631981"/>
                      <a:pt x="474144" y="1633584"/>
                    </a:cubicBezTo>
                    <a:cubicBezTo>
                      <a:pt x="474106" y="1633602"/>
                      <a:pt x="474066" y="1633620"/>
                      <a:pt x="474028" y="1633638"/>
                    </a:cubicBezTo>
                    <a:lnTo>
                      <a:pt x="474028" y="1633638"/>
                    </a:lnTo>
                    <a:cubicBezTo>
                      <a:pt x="473105" y="1634039"/>
                      <a:pt x="472105" y="1634257"/>
                      <a:pt x="471097" y="1634239"/>
                    </a:cubicBezTo>
                    <a:lnTo>
                      <a:pt x="471097" y="1634239"/>
                    </a:lnTo>
                    <a:cubicBezTo>
                      <a:pt x="468286" y="1634239"/>
                      <a:pt x="465743" y="1632564"/>
                      <a:pt x="464616" y="1629997"/>
                    </a:cubicBezTo>
                    <a:close/>
                    <a:moveTo>
                      <a:pt x="4166175" y="1584687"/>
                    </a:moveTo>
                    <a:lnTo>
                      <a:pt x="4166175" y="1584687"/>
                    </a:lnTo>
                    <a:cubicBezTo>
                      <a:pt x="4165793" y="1580795"/>
                      <a:pt x="4168632" y="1577325"/>
                      <a:pt x="4172510" y="1576935"/>
                    </a:cubicBezTo>
                    <a:cubicBezTo>
                      <a:pt x="4172528" y="1576935"/>
                      <a:pt x="4172546" y="1576933"/>
                      <a:pt x="4172565" y="1576932"/>
                    </a:cubicBezTo>
                    <a:lnTo>
                      <a:pt x="4172565" y="1576932"/>
                    </a:lnTo>
                    <a:cubicBezTo>
                      <a:pt x="4176442" y="1576587"/>
                      <a:pt x="4179882" y="1579458"/>
                      <a:pt x="4180229" y="1583343"/>
                    </a:cubicBezTo>
                    <a:cubicBezTo>
                      <a:pt x="4180229" y="1583360"/>
                      <a:pt x="4180229" y="1583378"/>
                      <a:pt x="4180229" y="1583394"/>
                    </a:cubicBezTo>
                    <a:lnTo>
                      <a:pt x="4180229" y="1583394"/>
                    </a:lnTo>
                    <a:cubicBezTo>
                      <a:pt x="4180611" y="1587246"/>
                      <a:pt x="4177807" y="1590681"/>
                      <a:pt x="4173948" y="1591067"/>
                    </a:cubicBezTo>
                    <a:cubicBezTo>
                      <a:pt x="4173930" y="1591071"/>
                      <a:pt x="4173894" y="1591073"/>
                      <a:pt x="4173857" y="1591076"/>
                    </a:cubicBezTo>
                    <a:lnTo>
                      <a:pt x="4173147" y="1591076"/>
                    </a:lnTo>
                    <a:cubicBezTo>
                      <a:pt x="4169542" y="1591022"/>
                      <a:pt x="4166539" y="1588277"/>
                      <a:pt x="4166175" y="1584687"/>
                    </a:cubicBezTo>
                    <a:close/>
                    <a:moveTo>
                      <a:pt x="554127" y="1578570"/>
                    </a:moveTo>
                    <a:cubicBezTo>
                      <a:pt x="551715" y="1575530"/>
                      <a:pt x="552224" y="1571110"/>
                      <a:pt x="555264" y="1568698"/>
                    </a:cubicBezTo>
                    <a:cubicBezTo>
                      <a:pt x="555286" y="1568681"/>
                      <a:pt x="555306" y="1568665"/>
                      <a:pt x="555328" y="1568649"/>
                    </a:cubicBezTo>
                    <a:lnTo>
                      <a:pt x="555328" y="1568649"/>
                    </a:lnTo>
                    <a:cubicBezTo>
                      <a:pt x="558292" y="1566237"/>
                      <a:pt x="562648" y="1566686"/>
                      <a:pt x="565060" y="1569648"/>
                    </a:cubicBezTo>
                    <a:cubicBezTo>
                      <a:pt x="565118" y="1569721"/>
                      <a:pt x="565175" y="1569794"/>
                      <a:pt x="565231" y="1569868"/>
                    </a:cubicBezTo>
                    <a:lnTo>
                      <a:pt x="565231" y="1569868"/>
                    </a:lnTo>
                    <a:cubicBezTo>
                      <a:pt x="567638" y="1572899"/>
                      <a:pt x="567132" y="1577308"/>
                      <a:pt x="564101" y="1579715"/>
                    </a:cubicBezTo>
                    <a:cubicBezTo>
                      <a:pt x="564077" y="1579735"/>
                      <a:pt x="564054" y="1579753"/>
                      <a:pt x="564030" y="1579771"/>
                    </a:cubicBezTo>
                    <a:lnTo>
                      <a:pt x="564030" y="1579771"/>
                    </a:lnTo>
                    <a:cubicBezTo>
                      <a:pt x="562806" y="1580735"/>
                      <a:pt x="561290" y="1581248"/>
                      <a:pt x="559734" y="1581228"/>
                    </a:cubicBezTo>
                    <a:lnTo>
                      <a:pt x="559734" y="1581228"/>
                    </a:lnTo>
                    <a:cubicBezTo>
                      <a:pt x="557558" y="1581239"/>
                      <a:pt x="555496" y="1580261"/>
                      <a:pt x="554127" y="1578570"/>
                    </a:cubicBezTo>
                    <a:close/>
                    <a:moveTo>
                      <a:pt x="628309" y="1506881"/>
                    </a:moveTo>
                    <a:cubicBezTo>
                      <a:pt x="625256" y="1504471"/>
                      <a:pt x="624721" y="1500049"/>
                      <a:pt x="627108" y="1496978"/>
                    </a:cubicBezTo>
                    <a:lnTo>
                      <a:pt x="627108" y="1496978"/>
                    </a:lnTo>
                    <a:cubicBezTo>
                      <a:pt x="629529" y="1493882"/>
                      <a:pt x="634004" y="1493336"/>
                      <a:pt x="637100" y="1495757"/>
                    </a:cubicBezTo>
                    <a:cubicBezTo>
                      <a:pt x="637100" y="1495757"/>
                      <a:pt x="637102" y="1495759"/>
                      <a:pt x="637102" y="1495759"/>
                    </a:cubicBezTo>
                    <a:lnTo>
                      <a:pt x="637102" y="1495759"/>
                    </a:lnTo>
                    <a:cubicBezTo>
                      <a:pt x="640138" y="1498187"/>
                      <a:pt x="640672" y="1502598"/>
                      <a:pt x="638303" y="1505680"/>
                    </a:cubicBezTo>
                    <a:lnTo>
                      <a:pt x="638303" y="1505680"/>
                    </a:lnTo>
                    <a:cubicBezTo>
                      <a:pt x="636942" y="1507391"/>
                      <a:pt x="634883" y="1508401"/>
                      <a:pt x="632697" y="1508429"/>
                    </a:cubicBezTo>
                    <a:lnTo>
                      <a:pt x="632697" y="1508429"/>
                    </a:lnTo>
                    <a:cubicBezTo>
                      <a:pt x="631076" y="1508438"/>
                      <a:pt x="629502" y="1507892"/>
                      <a:pt x="628236" y="1506881"/>
                    </a:cubicBezTo>
                    <a:close/>
                    <a:moveTo>
                      <a:pt x="4175204" y="1487913"/>
                    </a:moveTo>
                    <a:cubicBezTo>
                      <a:pt x="4171381" y="1487328"/>
                      <a:pt x="4168778" y="1483760"/>
                      <a:pt x="4169360" y="1479943"/>
                    </a:cubicBezTo>
                    <a:cubicBezTo>
                      <a:pt x="4169360" y="1479930"/>
                      <a:pt x="4169360" y="1479915"/>
                      <a:pt x="4169360" y="1479903"/>
                    </a:cubicBezTo>
                    <a:lnTo>
                      <a:pt x="4169360" y="1479903"/>
                    </a:lnTo>
                    <a:cubicBezTo>
                      <a:pt x="4169870" y="1476096"/>
                      <a:pt x="4173384" y="1473427"/>
                      <a:pt x="4177189" y="1473941"/>
                    </a:cubicBezTo>
                    <a:cubicBezTo>
                      <a:pt x="4177243" y="1473948"/>
                      <a:pt x="4177316" y="1473957"/>
                      <a:pt x="4177370" y="1473968"/>
                    </a:cubicBezTo>
                    <a:lnTo>
                      <a:pt x="4177370" y="1473968"/>
                    </a:lnTo>
                    <a:cubicBezTo>
                      <a:pt x="4181211" y="1474518"/>
                      <a:pt x="4183887" y="1478077"/>
                      <a:pt x="4183324" y="1481918"/>
                    </a:cubicBezTo>
                    <a:cubicBezTo>
                      <a:pt x="4183324" y="1481938"/>
                      <a:pt x="4183324" y="1481958"/>
                      <a:pt x="4183324" y="1481978"/>
                    </a:cubicBezTo>
                    <a:lnTo>
                      <a:pt x="4183324" y="1481978"/>
                    </a:lnTo>
                    <a:cubicBezTo>
                      <a:pt x="4182814" y="1485442"/>
                      <a:pt x="4179828" y="1488005"/>
                      <a:pt x="4176333" y="1488003"/>
                    </a:cubicBezTo>
                    <a:lnTo>
                      <a:pt x="4176333" y="1488003"/>
                    </a:lnTo>
                    <a:cubicBezTo>
                      <a:pt x="4175932" y="1488020"/>
                      <a:pt x="4175532" y="1487991"/>
                      <a:pt x="4175131" y="1487913"/>
                    </a:cubicBezTo>
                    <a:close/>
                    <a:moveTo>
                      <a:pt x="683122" y="1419519"/>
                    </a:moveTo>
                    <a:cubicBezTo>
                      <a:pt x="679591" y="1417913"/>
                      <a:pt x="678013" y="1413761"/>
                      <a:pt x="679591" y="1410216"/>
                    </a:cubicBezTo>
                    <a:lnTo>
                      <a:pt x="679591" y="1410216"/>
                    </a:lnTo>
                    <a:cubicBezTo>
                      <a:pt x="681167" y="1406659"/>
                      <a:pt x="685329" y="1405054"/>
                      <a:pt x="688886" y="1406630"/>
                    </a:cubicBezTo>
                    <a:cubicBezTo>
                      <a:pt x="688913" y="1406643"/>
                      <a:pt x="688939" y="1406654"/>
                      <a:pt x="688966" y="1406667"/>
                    </a:cubicBezTo>
                    <a:lnTo>
                      <a:pt x="688966" y="1406667"/>
                    </a:lnTo>
                    <a:cubicBezTo>
                      <a:pt x="692509" y="1408228"/>
                      <a:pt x="694114" y="1412365"/>
                      <a:pt x="692552" y="1415907"/>
                    </a:cubicBezTo>
                    <a:cubicBezTo>
                      <a:pt x="692540" y="1415934"/>
                      <a:pt x="692529" y="1415960"/>
                      <a:pt x="692516" y="1415987"/>
                    </a:cubicBezTo>
                    <a:lnTo>
                      <a:pt x="692516" y="1415987"/>
                    </a:lnTo>
                    <a:cubicBezTo>
                      <a:pt x="691389" y="1418552"/>
                      <a:pt x="688855" y="1420209"/>
                      <a:pt x="686053" y="1420211"/>
                    </a:cubicBezTo>
                    <a:lnTo>
                      <a:pt x="686053" y="1420211"/>
                    </a:lnTo>
                    <a:cubicBezTo>
                      <a:pt x="685041" y="1420174"/>
                      <a:pt x="684044" y="1419939"/>
                      <a:pt x="683122" y="1419519"/>
                    </a:cubicBezTo>
                    <a:close/>
                    <a:moveTo>
                      <a:pt x="4200909" y="1388062"/>
                    </a:moveTo>
                    <a:cubicBezTo>
                      <a:pt x="4197304" y="1386574"/>
                      <a:pt x="4195557" y="1382451"/>
                      <a:pt x="4197031" y="1378832"/>
                    </a:cubicBezTo>
                    <a:lnTo>
                      <a:pt x="4197031" y="1378832"/>
                    </a:lnTo>
                    <a:cubicBezTo>
                      <a:pt x="4198487" y="1375224"/>
                      <a:pt x="4202602" y="1373480"/>
                      <a:pt x="4206206" y="1374938"/>
                    </a:cubicBezTo>
                    <a:cubicBezTo>
                      <a:pt x="4206206" y="1374944"/>
                      <a:pt x="4206225" y="1374949"/>
                      <a:pt x="4206242" y="1374955"/>
                    </a:cubicBezTo>
                    <a:lnTo>
                      <a:pt x="4206242" y="1374955"/>
                    </a:lnTo>
                    <a:cubicBezTo>
                      <a:pt x="4209865" y="1376464"/>
                      <a:pt x="4211595" y="1380618"/>
                      <a:pt x="4210120" y="1384257"/>
                    </a:cubicBezTo>
                    <a:lnTo>
                      <a:pt x="4210120" y="1384257"/>
                    </a:lnTo>
                    <a:lnTo>
                      <a:pt x="4210120" y="1384166"/>
                    </a:lnTo>
                    <a:lnTo>
                      <a:pt x="4210120" y="1384166"/>
                    </a:lnTo>
                    <a:cubicBezTo>
                      <a:pt x="4209046" y="1386849"/>
                      <a:pt x="4206479" y="1388624"/>
                      <a:pt x="4203585" y="1388662"/>
                    </a:cubicBezTo>
                    <a:lnTo>
                      <a:pt x="4203585" y="1388662"/>
                    </a:lnTo>
                    <a:cubicBezTo>
                      <a:pt x="4202656" y="1388633"/>
                      <a:pt x="4201746" y="1388429"/>
                      <a:pt x="4200909" y="1388062"/>
                    </a:cubicBezTo>
                    <a:close/>
                    <a:moveTo>
                      <a:pt x="715763" y="1321725"/>
                    </a:moveTo>
                    <a:cubicBezTo>
                      <a:pt x="711944" y="1320964"/>
                      <a:pt x="709450" y="1317269"/>
                      <a:pt x="710174" y="1313442"/>
                    </a:cubicBezTo>
                    <a:lnTo>
                      <a:pt x="710174" y="1313442"/>
                    </a:lnTo>
                    <a:cubicBezTo>
                      <a:pt x="710855" y="1309621"/>
                      <a:pt x="714505" y="1307076"/>
                      <a:pt x="718326" y="1307759"/>
                    </a:cubicBezTo>
                    <a:cubicBezTo>
                      <a:pt x="718333" y="1307759"/>
                      <a:pt x="718341" y="1307761"/>
                      <a:pt x="718348" y="1307762"/>
                    </a:cubicBezTo>
                    <a:lnTo>
                      <a:pt x="718348" y="1307762"/>
                    </a:lnTo>
                    <a:cubicBezTo>
                      <a:pt x="722205" y="1308471"/>
                      <a:pt x="724758" y="1312170"/>
                      <a:pt x="724049" y="1316027"/>
                    </a:cubicBezTo>
                    <a:cubicBezTo>
                      <a:pt x="724048" y="1316033"/>
                      <a:pt x="724048" y="1316040"/>
                      <a:pt x="724046" y="1316045"/>
                    </a:cubicBezTo>
                    <a:lnTo>
                      <a:pt x="724046" y="1316045"/>
                    </a:lnTo>
                    <a:cubicBezTo>
                      <a:pt x="723401" y="1319390"/>
                      <a:pt x="720480" y="1321809"/>
                      <a:pt x="717074" y="1321816"/>
                    </a:cubicBezTo>
                    <a:lnTo>
                      <a:pt x="717074" y="1321816"/>
                    </a:lnTo>
                    <a:cubicBezTo>
                      <a:pt x="716637" y="1321816"/>
                      <a:pt x="716145" y="1321725"/>
                      <a:pt x="715763" y="1321725"/>
                    </a:cubicBezTo>
                    <a:close/>
                    <a:moveTo>
                      <a:pt x="4247002" y="1295529"/>
                    </a:moveTo>
                    <a:cubicBezTo>
                      <a:pt x="4243598" y="1293732"/>
                      <a:pt x="4242287" y="1289516"/>
                      <a:pt x="4244089" y="1286110"/>
                    </a:cubicBezTo>
                    <a:cubicBezTo>
                      <a:pt x="4244108" y="1286063"/>
                      <a:pt x="4244144" y="1286017"/>
                      <a:pt x="4244162" y="1285972"/>
                    </a:cubicBezTo>
                    <a:lnTo>
                      <a:pt x="4244162" y="1285972"/>
                    </a:lnTo>
                    <a:cubicBezTo>
                      <a:pt x="4245983" y="1282553"/>
                      <a:pt x="4250224" y="1281255"/>
                      <a:pt x="4253647" y="1283070"/>
                    </a:cubicBezTo>
                    <a:cubicBezTo>
                      <a:pt x="4253665" y="1283085"/>
                      <a:pt x="4253702" y="1283099"/>
                      <a:pt x="4253719" y="1283114"/>
                    </a:cubicBezTo>
                    <a:lnTo>
                      <a:pt x="4253719" y="1283114"/>
                    </a:lnTo>
                    <a:cubicBezTo>
                      <a:pt x="4257160" y="1284963"/>
                      <a:pt x="4258471" y="1289234"/>
                      <a:pt x="4256650" y="1292689"/>
                    </a:cubicBezTo>
                    <a:lnTo>
                      <a:pt x="4256650" y="1292689"/>
                    </a:lnTo>
                    <a:cubicBezTo>
                      <a:pt x="4255358" y="1294939"/>
                      <a:pt x="4252955" y="1296327"/>
                      <a:pt x="4250352" y="1296330"/>
                    </a:cubicBezTo>
                    <a:lnTo>
                      <a:pt x="4250352" y="1296330"/>
                    </a:lnTo>
                    <a:cubicBezTo>
                      <a:pt x="4249187" y="1296347"/>
                      <a:pt x="4248040" y="1296072"/>
                      <a:pt x="4247002" y="1295529"/>
                    </a:cubicBezTo>
                    <a:close/>
                    <a:moveTo>
                      <a:pt x="4272943" y="1240734"/>
                    </a:moveTo>
                    <a:cubicBezTo>
                      <a:pt x="4269284" y="1239387"/>
                      <a:pt x="4267428" y="1235337"/>
                      <a:pt x="4268775" y="1231687"/>
                    </a:cubicBezTo>
                    <a:cubicBezTo>
                      <a:pt x="4268775" y="1231668"/>
                      <a:pt x="4268793" y="1231650"/>
                      <a:pt x="4268793" y="1231632"/>
                    </a:cubicBezTo>
                    <a:lnTo>
                      <a:pt x="4268793" y="1231632"/>
                    </a:lnTo>
                    <a:cubicBezTo>
                      <a:pt x="4270158" y="1227978"/>
                      <a:pt x="4274236" y="1226127"/>
                      <a:pt x="4277877" y="1227496"/>
                    </a:cubicBezTo>
                    <a:cubicBezTo>
                      <a:pt x="4277895" y="1227498"/>
                      <a:pt x="4277895" y="1227498"/>
                      <a:pt x="4277895" y="1227500"/>
                    </a:cubicBezTo>
                    <a:lnTo>
                      <a:pt x="4277895" y="1227500"/>
                    </a:lnTo>
                    <a:cubicBezTo>
                      <a:pt x="4281536" y="1228856"/>
                      <a:pt x="4283392" y="1232912"/>
                      <a:pt x="4282045" y="1236558"/>
                    </a:cubicBezTo>
                    <a:cubicBezTo>
                      <a:pt x="4282045" y="1236573"/>
                      <a:pt x="4282027" y="1236587"/>
                      <a:pt x="4282027" y="1236602"/>
                    </a:cubicBezTo>
                    <a:lnTo>
                      <a:pt x="4282027" y="1236602"/>
                    </a:lnTo>
                    <a:cubicBezTo>
                      <a:pt x="4280953" y="1239347"/>
                      <a:pt x="4278350" y="1241178"/>
                      <a:pt x="4275401" y="1241244"/>
                    </a:cubicBezTo>
                    <a:lnTo>
                      <a:pt x="4275401" y="1241244"/>
                    </a:lnTo>
                    <a:cubicBezTo>
                      <a:pt x="4274564" y="1241238"/>
                      <a:pt x="4273726" y="1241065"/>
                      <a:pt x="4272943" y="1240734"/>
                    </a:cubicBezTo>
                    <a:close/>
                    <a:moveTo>
                      <a:pt x="716728" y="1212208"/>
                    </a:moveTo>
                    <a:cubicBezTo>
                      <a:pt x="716511" y="1208283"/>
                      <a:pt x="719517" y="1204924"/>
                      <a:pt x="723442" y="1204708"/>
                    </a:cubicBezTo>
                    <a:cubicBezTo>
                      <a:pt x="723443" y="1204708"/>
                      <a:pt x="723443" y="1204708"/>
                      <a:pt x="723445" y="1204708"/>
                    </a:cubicBezTo>
                    <a:lnTo>
                      <a:pt x="723445" y="1204708"/>
                    </a:lnTo>
                    <a:cubicBezTo>
                      <a:pt x="727299" y="1204473"/>
                      <a:pt x="730614" y="1207406"/>
                      <a:pt x="730849" y="1211258"/>
                    </a:cubicBezTo>
                    <a:cubicBezTo>
                      <a:pt x="730851" y="1211290"/>
                      <a:pt x="730852" y="1211321"/>
                      <a:pt x="730854" y="1211352"/>
                    </a:cubicBezTo>
                    <a:lnTo>
                      <a:pt x="730854" y="1211352"/>
                    </a:lnTo>
                    <a:cubicBezTo>
                      <a:pt x="731120" y="1215224"/>
                      <a:pt x="728198" y="1218579"/>
                      <a:pt x="724326" y="1218845"/>
                    </a:cubicBezTo>
                    <a:cubicBezTo>
                      <a:pt x="724288" y="1218849"/>
                      <a:pt x="724248" y="1218851"/>
                      <a:pt x="724210" y="1218852"/>
                    </a:cubicBezTo>
                    <a:lnTo>
                      <a:pt x="723791" y="1218852"/>
                    </a:lnTo>
                    <a:cubicBezTo>
                      <a:pt x="720063" y="1218823"/>
                      <a:pt x="716984" y="1215929"/>
                      <a:pt x="716728" y="1212208"/>
                    </a:cubicBezTo>
                    <a:close/>
                    <a:moveTo>
                      <a:pt x="4299340" y="1141047"/>
                    </a:moveTo>
                    <a:cubicBezTo>
                      <a:pt x="4295498" y="1140483"/>
                      <a:pt x="4292768" y="1136997"/>
                      <a:pt x="4293150" y="1133128"/>
                    </a:cubicBezTo>
                    <a:lnTo>
                      <a:pt x="4293150" y="1133128"/>
                    </a:lnTo>
                    <a:cubicBezTo>
                      <a:pt x="4293623" y="1129256"/>
                      <a:pt x="4297155" y="1126507"/>
                      <a:pt x="4301032" y="1126988"/>
                    </a:cubicBezTo>
                    <a:cubicBezTo>
                      <a:pt x="4301051" y="1126990"/>
                      <a:pt x="4301051" y="1126992"/>
                      <a:pt x="4301069" y="1126994"/>
                    </a:cubicBezTo>
                    <a:lnTo>
                      <a:pt x="4301069" y="1126994"/>
                    </a:lnTo>
                    <a:cubicBezTo>
                      <a:pt x="4304947" y="1127450"/>
                      <a:pt x="4307732" y="1130960"/>
                      <a:pt x="4307277" y="1134840"/>
                    </a:cubicBezTo>
                    <a:lnTo>
                      <a:pt x="4307277" y="1134840"/>
                    </a:lnTo>
                    <a:cubicBezTo>
                      <a:pt x="4306785" y="1138391"/>
                      <a:pt x="4303800" y="1141064"/>
                      <a:pt x="4300213" y="1141138"/>
                    </a:cubicBezTo>
                    <a:lnTo>
                      <a:pt x="4300213" y="1141138"/>
                    </a:lnTo>
                    <a:cubicBezTo>
                      <a:pt x="4299977" y="1141138"/>
                      <a:pt x="4299649" y="1141047"/>
                      <a:pt x="4299376" y="1141047"/>
                    </a:cubicBezTo>
                    <a:close/>
                    <a:moveTo>
                      <a:pt x="698888" y="1112266"/>
                    </a:moveTo>
                    <a:cubicBezTo>
                      <a:pt x="697753" y="1108554"/>
                      <a:pt x="699843" y="1104628"/>
                      <a:pt x="703555" y="1103494"/>
                    </a:cubicBezTo>
                    <a:cubicBezTo>
                      <a:pt x="703577" y="1103486"/>
                      <a:pt x="703599" y="1103481"/>
                      <a:pt x="703621" y="1103474"/>
                    </a:cubicBezTo>
                    <a:lnTo>
                      <a:pt x="703621" y="1103474"/>
                    </a:lnTo>
                    <a:cubicBezTo>
                      <a:pt x="707334" y="1102349"/>
                      <a:pt x="711259" y="1104429"/>
                      <a:pt x="712413" y="1108134"/>
                    </a:cubicBezTo>
                    <a:lnTo>
                      <a:pt x="712413" y="1108134"/>
                    </a:lnTo>
                    <a:cubicBezTo>
                      <a:pt x="713564" y="1111867"/>
                      <a:pt x="711481" y="1115831"/>
                      <a:pt x="707753" y="1116999"/>
                    </a:cubicBezTo>
                    <a:lnTo>
                      <a:pt x="707753" y="1116999"/>
                    </a:lnTo>
                    <a:cubicBezTo>
                      <a:pt x="707081" y="1117180"/>
                      <a:pt x="706391" y="1117271"/>
                      <a:pt x="705696" y="1117272"/>
                    </a:cubicBezTo>
                    <a:lnTo>
                      <a:pt x="705696" y="1117272"/>
                    </a:lnTo>
                    <a:cubicBezTo>
                      <a:pt x="702561" y="1117320"/>
                      <a:pt x="699778" y="1115274"/>
                      <a:pt x="698888" y="1112266"/>
                    </a:cubicBezTo>
                    <a:close/>
                    <a:moveTo>
                      <a:pt x="4293186" y="1031712"/>
                    </a:moveTo>
                    <a:cubicBezTo>
                      <a:pt x="4292677" y="1027906"/>
                      <a:pt x="4295335" y="1024403"/>
                      <a:pt x="4299140" y="1023886"/>
                    </a:cubicBezTo>
                    <a:cubicBezTo>
                      <a:pt x="4299194" y="1023879"/>
                      <a:pt x="4299248" y="1023871"/>
                      <a:pt x="4299303" y="1023866"/>
                    </a:cubicBezTo>
                    <a:lnTo>
                      <a:pt x="4299303" y="1023866"/>
                    </a:lnTo>
                    <a:cubicBezTo>
                      <a:pt x="4303162" y="1023362"/>
                      <a:pt x="4306712" y="1026091"/>
                      <a:pt x="4307222" y="1029959"/>
                    </a:cubicBezTo>
                    <a:cubicBezTo>
                      <a:pt x="4307222" y="1029966"/>
                      <a:pt x="4307222" y="1029975"/>
                      <a:pt x="4307222" y="1029983"/>
                    </a:cubicBezTo>
                    <a:lnTo>
                      <a:pt x="4307222" y="1029983"/>
                    </a:lnTo>
                    <a:cubicBezTo>
                      <a:pt x="4307605" y="1033864"/>
                      <a:pt x="4304873" y="1037364"/>
                      <a:pt x="4301015" y="1037920"/>
                    </a:cubicBezTo>
                    <a:lnTo>
                      <a:pt x="4301015" y="1037920"/>
                    </a:lnTo>
                    <a:cubicBezTo>
                      <a:pt x="4300760" y="1037920"/>
                      <a:pt x="4300505" y="1037920"/>
                      <a:pt x="4300159" y="1037920"/>
                    </a:cubicBezTo>
                    <a:lnTo>
                      <a:pt x="4300159" y="1037920"/>
                    </a:lnTo>
                    <a:cubicBezTo>
                      <a:pt x="4296609" y="1037909"/>
                      <a:pt x="4293605" y="1035245"/>
                      <a:pt x="4293186" y="1031712"/>
                    </a:cubicBezTo>
                    <a:close/>
                    <a:moveTo>
                      <a:pt x="668122" y="1013617"/>
                    </a:moveTo>
                    <a:cubicBezTo>
                      <a:pt x="667003" y="1009881"/>
                      <a:pt x="669072" y="1005935"/>
                      <a:pt x="672782" y="1004733"/>
                    </a:cubicBezTo>
                    <a:lnTo>
                      <a:pt x="672782" y="1004733"/>
                    </a:lnTo>
                    <a:cubicBezTo>
                      <a:pt x="676507" y="1003685"/>
                      <a:pt x="680399" y="1005731"/>
                      <a:pt x="681648" y="1009394"/>
                    </a:cubicBezTo>
                    <a:lnTo>
                      <a:pt x="681648" y="1009394"/>
                    </a:lnTo>
                    <a:cubicBezTo>
                      <a:pt x="682769" y="1013120"/>
                      <a:pt x="680707" y="1017058"/>
                      <a:pt x="677006" y="1018259"/>
                    </a:cubicBezTo>
                    <a:lnTo>
                      <a:pt x="677006" y="1018259"/>
                    </a:lnTo>
                    <a:cubicBezTo>
                      <a:pt x="676332" y="1018463"/>
                      <a:pt x="675635" y="1018579"/>
                      <a:pt x="674931" y="1018605"/>
                    </a:cubicBezTo>
                    <a:lnTo>
                      <a:pt x="674931" y="1018605"/>
                    </a:lnTo>
                    <a:cubicBezTo>
                      <a:pt x="671812" y="1018618"/>
                      <a:pt x="669051" y="1016595"/>
                      <a:pt x="668122" y="1013617"/>
                    </a:cubicBezTo>
                    <a:close/>
                    <a:moveTo>
                      <a:pt x="4268538" y="933318"/>
                    </a:moveTo>
                    <a:cubicBezTo>
                      <a:pt x="4267173" y="929664"/>
                      <a:pt x="4269029" y="925594"/>
                      <a:pt x="4272670" y="924215"/>
                    </a:cubicBezTo>
                    <a:lnTo>
                      <a:pt x="4272670" y="924215"/>
                    </a:lnTo>
                    <a:cubicBezTo>
                      <a:pt x="4276256" y="922816"/>
                      <a:pt x="4280298" y="924587"/>
                      <a:pt x="4281700" y="928175"/>
                    </a:cubicBezTo>
                    <a:cubicBezTo>
                      <a:pt x="4281718" y="928239"/>
                      <a:pt x="4281754" y="928302"/>
                      <a:pt x="4281772" y="928366"/>
                    </a:cubicBezTo>
                    <a:lnTo>
                      <a:pt x="4281772" y="928366"/>
                    </a:lnTo>
                    <a:cubicBezTo>
                      <a:pt x="4283156" y="931996"/>
                      <a:pt x="4281354" y="936061"/>
                      <a:pt x="4277731" y="937468"/>
                    </a:cubicBezTo>
                    <a:lnTo>
                      <a:pt x="4277731" y="937468"/>
                    </a:lnTo>
                    <a:cubicBezTo>
                      <a:pt x="4276912" y="937730"/>
                      <a:pt x="4276074" y="937878"/>
                      <a:pt x="4275219" y="937905"/>
                    </a:cubicBezTo>
                    <a:lnTo>
                      <a:pt x="4275219" y="937905"/>
                    </a:lnTo>
                    <a:cubicBezTo>
                      <a:pt x="4272251" y="937932"/>
                      <a:pt x="4269575" y="936099"/>
                      <a:pt x="4268538" y="933318"/>
                    </a:cubicBezTo>
                    <a:close/>
                    <a:moveTo>
                      <a:pt x="637375" y="914877"/>
                    </a:moveTo>
                    <a:cubicBezTo>
                      <a:pt x="636188" y="911172"/>
                      <a:pt x="638231" y="907205"/>
                      <a:pt x="641935" y="906018"/>
                    </a:cubicBezTo>
                    <a:cubicBezTo>
                      <a:pt x="641963" y="906009"/>
                      <a:pt x="641990" y="906002"/>
                      <a:pt x="642017" y="905993"/>
                    </a:cubicBezTo>
                    <a:lnTo>
                      <a:pt x="642017" y="905993"/>
                    </a:lnTo>
                    <a:cubicBezTo>
                      <a:pt x="645755" y="904852"/>
                      <a:pt x="649716" y="906929"/>
                      <a:pt x="650901" y="910653"/>
                    </a:cubicBezTo>
                    <a:lnTo>
                      <a:pt x="650901" y="910653"/>
                    </a:lnTo>
                    <a:cubicBezTo>
                      <a:pt x="651960" y="914383"/>
                      <a:pt x="649911" y="918288"/>
                      <a:pt x="646241" y="919537"/>
                    </a:cubicBezTo>
                    <a:lnTo>
                      <a:pt x="646241" y="919537"/>
                    </a:lnTo>
                    <a:cubicBezTo>
                      <a:pt x="645565" y="919732"/>
                      <a:pt x="644868" y="919848"/>
                      <a:pt x="644165" y="919883"/>
                    </a:cubicBezTo>
                    <a:lnTo>
                      <a:pt x="644165" y="919883"/>
                    </a:lnTo>
                    <a:cubicBezTo>
                      <a:pt x="641067" y="919828"/>
                      <a:pt x="638343" y="917820"/>
                      <a:pt x="637375" y="914877"/>
                    </a:cubicBezTo>
                    <a:close/>
                    <a:moveTo>
                      <a:pt x="4221498" y="843370"/>
                    </a:moveTo>
                    <a:cubicBezTo>
                      <a:pt x="4219332" y="840142"/>
                      <a:pt x="4220151" y="835779"/>
                      <a:pt x="4223318" y="833540"/>
                    </a:cubicBezTo>
                    <a:lnTo>
                      <a:pt x="4223318" y="833540"/>
                    </a:lnTo>
                    <a:cubicBezTo>
                      <a:pt x="4226486" y="831319"/>
                      <a:pt x="4230855" y="832089"/>
                      <a:pt x="4233076" y="835260"/>
                    </a:cubicBezTo>
                    <a:cubicBezTo>
                      <a:pt x="4233112" y="835293"/>
                      <a:pt x="4233131" y="835327"/>
                      <a:pt x="4233149" y="835360"/>
                    </a:cubicBezTo>
                    <a:lnTo>
                      <a:pt x="4233149" y="835360"/>
                    </a:lnTo>
                    <a:cubicBezTo>
                      <a:pt x="4235351" y="838581"/>
                      <a:pt x="4234532" y="842970"/>
                      <a:pt x="4231328" y="845191"/>
                    </a:cubicBezTo>
                    <a:lnTo>
                      <a:pt x="4231328" y="845191"/>
                    </a:lnTo>
                    <a:cubicBezTo>
                      <a:pt x="4230108" y="845948"/>
                      <a:pt x="4228725" y="846363"/>
                      <a:pt x="4227287" y="846392"/>
                    </a:cubicBezTo>
                    <a:lnTo>
                      <a:pt x="4227287" y="846392"/>
                    </a:lnTo>
                    <a:cubicBezTo>
                      <a:pt x="4224993" y="846356"/>
                      <a:pt x="4222845" y="845234"/>
                      <a:pt x="4221498" y="843370"/>
                    </a:cubicBezTo>
                    <a:close/>
                    <a:moveTo>
                      <a:pt x="616768" y="812186"/>
                    </a:moveTo>
                    <a:lnTo>
                      <a:pt x="616768" y="812186"/>
                    </a:lnTo>
                    <a:cubicBezTo>
                      <a:pt x="616422" y="808290"/>
                      <a:pt x="619300" y="804852"/>
                      <a:pt x="623196" y="804508"/>
                    </a:cubicBezTo>
                    <a:cubicBezTo>
                      <a:pt x="623207" y="804506"/>
                      <a:pt x="623219" y="804506"/>
                      <a:pt x="623230" y="804504"/>
                    </a:cubicBezTo>
                    <a:lnTo>
                      <a:pt x="623230" y="804504"/>
                    </a:lnTo>
                    <a:cubicBezTo>
                      <a:pt x="627108" y="804200"/>
                      <a:pt x="630503" y="807089"/>
                      <a:pt x="630822" y="810966"/>
                    </a:cubicBezTo>
                    <a:lnTo>
                      <a:pt x="630822" y="810966"/>
                    </a:lnTo>
                    <a:cubicBezTo>
                      <a:pt x="631147" y="814866"/>
                      <a:pt x="628256" y="818294"/>
                      <a:pt x="624359" y="818630"/>
                    </a:cubicBezTo>
                    <a:lnTo>
                      <a:pt x="623831" y="818630"/>
                    </a:lnTo>
                    <a:cubicBezTo>
                      <a:pt x="620146" y="818680"/>
                      <a:pt x="617055" y="815860"/>
                      <a:pt x="616768" y="812186"/>
                    </a:cubicBezTo>
                    <a:close/>
                    <a:moveTo>
                      <a:pt x="3380658" y="771936"/>
                    </a:moveTo>
                    <a:lnTo>
                      <a:pt x="3380658" y="771936"/>
                    </a:lnTo>
                    <a:cubicBezTo>
                      <a:pt x="3376781" y="771916"/>
                      <a:pt x="3373668" y="768763"/>
                      <a:pt x="3373686" y="764893"/>
                    </a:cubicBezTo>
                    <a:cubicBezTo>
                      <a:pt x="3373686" y="764857"/>
                      <a:pt x="3373686" y="764818"/>
                      <a:pt x="3373686" y="764782"/>
                    </a:cubicBezTo>
                    <a:lnTo>
                      <a:pt x="3373686" y="764782"/>
                    </a:lnTo>
                    <a:cubicBezTo>
                      <a:pt x="3373686" y="760932"/>
                      <a:pt x="3376799" y="757808"/>
                      <a:pt x="3380658" y="757808"/>
                    </a:cubicBezTo>
                    <a:cubicBezTo>
                      <a:pt x="3380713" y="757808"/>
                      <a:pt x="3380785" y="757808"/>
                      <a:pt x="3380840" y="757810"/>
                    </a:cubicBezTo>
                    <a:lnTo>
                      <a:pt x="3380840" y="757810"/>
                    </a:lnTo>
                    <a:cubicBezTo>
                      <a:pt x="3384718" y="757908"/>
                      <a:pt x="3387812" y="761083"/>
                      <a:pt x="3387812" y="764964"/>
                    </a:cubicBezTo>
                    <a:lnTo>
                      <a:pt x="3387812" y="764964"/>
                    </a:lnTo>
                    <a:cubicBezTo>
                      <a:pt x="3387739" y="768814"/>
                      <a:pt x="3384627" y="771907"/>
                      <a:pt x="3380767" y="771936"/>
                    </a:cubicBezTo>
                    <a:lnTo>
                      <a:pt x="3380658" y="771936"/>
                    </a:lnTo>
                    <a:close/>
                    <a:moveTo>
                      <a:pt x="4155325" y="766329"/>
                    </a:moveTo>
                    <a:lnTo>
                      <a:pt x="4155325" y="766329"/>
                    </a:lnTo>
                    <a:cubicBezTo>
                      <a:pt x="4152467" y="763662"/>
                      <a:pt x="4152321" y="759193"/>
                      <a:pt x="4154979" y="756335"/>
                    </a:cubicBezTo>
                    <a:lnTo>
                      <a:pt x="4154979" y="756335"/>
                    </a:lnTo>
                    <a:cubicBezTo>
                      <a:pt x="4157655" y="753501"/>
                      <a:pt x="4162115" y="753353"/>
                      <a:pt x="4164973" y="756008"/>
                    </a:cubicBezTo>
                    <a:lnTo>
                      <a:pt x="4164973" y="756008"/>
                    </a:lnTo>
                    <a:cubicBezTo>
                      <a:pt x="4167831" y="758665"/>
                      <a:pt x="4167995" y="763135"/>
                      <a:pt x="4165338" y="765991"/>
                    </a:cubicBezTo>
                    <a:cubicBezTo>
                      <a:pt x="4165319" y="765994"/>
                      <a:pt x="4165319" y="765998"/>
                      <a:pt x="4165319" y="766002"/>
                    </a:cubicBezTo>
                    <a:lnTo>
                      <a:pt x="4165319" y="766002"/>
                    </a:lnTo>
                    <a:cubicBezTo>
                      <a:pt x="4163972" y="767429"/>
                      <a:pt x="4162115" y="768239"/>
                      <a:pt x="4160149" y="768241"/>
                    </a:cubicBezTo>
                    <a:lnTo>
                      <a:pt x="4160149" y="768241"/>
                    </a:lnTo>
                    <a:cubicBezTo>
                      <a:pt x="4158347" y="768305"/>
                      <a:pt x="4156618" y="767635"/>
                      <a:pt x="4155325" y="766384"/>
                    </a:cubicBezTo>
                    <a:close/>
                    <a:moveTo>
                      <a:pt x="3476395" y="755407"/>
                    </a:moveTo>
                    <a:cubicBezTo>
                      <a:pt x="3475557" y="751588"/>
                      <a:pt x="3477924" y="747797"/>
                      <a:pt x="3481729" y="746887"/>
                    </a:cubicBezTo>
                    <a:lnTo>
                      <a:pt x="3481729" y="746887"/>
                    </a:lnTo>
                    <a:cubicBezTo>
                      <a:pt x="3485533" y="746037"/>
                      <a:pt x="3489302" y="748422"/>
                      <a:pt x="3490175" y="752221"/>
                    </a:cubicBezTo>
                    <a:lnTo>
                      <a:pt x="3490175" y="752221"/>
                    </a:lnTo>
                    <a:cubicBezTo>
                      <a:pt x="3491049" y="756020"/>
                      <a:pt x="3488719" y="759816"/>
                      <a:pt x="3484932" y="760759"/>
                    </a:cubicBezTo>
                    <a:lnTo>
                      <a:pt x="3484932" y="760759"/>
                    </a:lnTo>
                    <a:cubicBezTo>
                      <a:pt x="3484386" y="760850"/>
                      <a:pt x="3483840" y="760904"/>
                      <a:pt x="3483276" y="760923"/>
                    </a:cubicBezTo>
                    <a:lnTo>
                      <a:pt x="3483276" y="760923"/>
                    </a:lnTo>
                    <a:cubicBezTo>
                      <a:pt x="3479999" y="760897"/>
                      <a:pt x="3477159" y="758645"/>
                      <a:pt x="3476395" y="755461"/>
                    </a:cubicBezTo>
                    <a:close/>
                    <a:moveTo>
                      <a:pt x="3276675" y="758174"/>
                    </a:moveTo>
                    <a:lnTo>
                      <a:pt x="3276675" y="758174"/>
                    </a:lnTo>
                    <a:cubicBezTo>
                      <a:pt x="3272925" y="757302"/>
                      <a:pt x="3270595" y="753554"/>
                      <a:pt x="3271469" y="749804"/>
                    </a:cubicBezTo>
                    <a:cubicBezTo>
                      <a:pt x="3271469" y="749747"/>
                      <a:pt x="3271487" y="749692"/>
                      <a:pt x="3271505" y="749636"/>
                    </a:cubicBezTo>
                    <a:lnTo>
                      <a:pt x="3271505" y="749636"/>
                    </a:lnTo>
                    <a:cubicBezTo>
                      <a:pt x="3272470" y="745837"/>
                      <a:pt x="3276311" y="743525"/>
                      <a:pt x="3280115" y="744466"/>
                    </a:cubicBezTo>
                    <a:lnTo>
                      <a:pt x="3280115" y="744466"/>
                    </a:lnTo>
                    <a:cubicBezTo>
                      <a:pt x="3283902" y="745447"/>
                      <a:pt x="3286178" y="749310"/>
                      <a:pt x="3285195" y="753095"/>
                    </a:cubicBezTo>
                    <a:lnTo>
                      <a:pt x="3285195" y="753095"/>
                    </a:lnTo>
                    <a:cubicBezTo>
                      <a:pt x="3284393" y="756246"/>
                      <a:pt x="3281554" y="758445"/>
                      <a:pt x="3278295" y="758429"/>
                    </a:cubicBezTo>
                    <a:lnTo>
                      <a:pt x="3278295" y="758429"/>
                    </a:lnTo>
                    <a:cubicBezTo>
                      <a:pt x="3277749" y="758434"/>
                      <a:pt x="3277203" y="758372"/>
                      <a:pt x="3276675" y="758247"/>
                    </a:cubicBezTo>
                    <a:close/>
                    <a:moveTo>
                      <a:pt x="3574789" y="723877"/>
                    </a:moveTo>
                    <a:cubicBezTo>
                      <a:pt x="3573405" y="720285"/>
                      <a:pt x="3575189" y="716247"/>
                      <a:pt x="3578776" y="714860"/>
                    </a:cubicBezTo>
                    <a:cubicBezTo>
                      <a:pt x="3578849" y="714829"/>
                      <a:pt x="3578940" y="714802"/>
                      <a:pt x="3579012" y="714775"/>
                    </a:cubicBezTo>
                    <a:lnTo>
                      <a:pt x="3579012" y="714775"/>
                    </a:lnTo>
                    <a:cubicBezTo>
                      <a:pt x="3582653" y="713395"/>
                      <a:pt x="3586713" y="715224"/>
                      <a:pt x="3588096" y="718863"/>
                    </a:cubicBezTo>
                    <a:cubicBezTo>
                      <a:pt x="3588096" y="718878"/>
                      <a:pt x="3588115" y="718893"/>
                      <a:pt x="3588115" y="718907"/>
                    </a:cubicBezTo>
                    <a:lnTo>
                      <a:pt x="3588115" y="718907"/>
                    </a:lnTo>
                    <a:cubicBezTo>
                      <a:pt x="3589443" y="722561"/>
                      <a:pt x="3587605" y="726608"/>
                      <a:pt x="3583982" y="728009"/>
                    </a:cubicBezTo>
                    <a:lnTo>
                      <a:pt x="3583982" y="728009"/>
                    </a:lnTo>
                    <a:cubicBezTo>
                      <a:pt x="3583163" y="728277"/>
                      <a:pt x="3582326" y="728424"/>
                      <a:pt x="3581470" y="728446"/>
                    </a:cubicBezTo>
                    <a:lnTo>
                      <a:pt x="3581470" y="728446"/>
                    </a:lnTo>
                    <a:cubicBezTo>
                      <a:pt x="3578521" y="728504"/>
                      <a:pt x="3575845" y="726706"/>
                      <a:pt x="3574789" y="723950"/>
                    </a:cubicBezTo>
                    <a:close/>
                    <a:moveTo>
                      <a:pt x="3178881" y="720600"/>
                    </a:moveTo>
                    <a:cubicBezTo>
                      <a:pt x="3175404" y="718792"/>
                      <a:pt x="3174075" y="714514"/>
                      <a:pt x="3175877" y="711046"/>
                    </a:cubicBezTo>
                    <a:cubicBezTo>
                      <a:pt x="3175877" y="711046"/>
                      <a:pt x="3175877" y="711045"/>
                      <a:pt x="3175877" y="711043"/>
                    </a:cubicBezTo>
                    <a:lnTo>
                      <a:pt x="3175877" y="711043"/>
                    </a:lnTo>
                    <a:cubicBezTo>
                      <a:pt x="3177716" y="707600"/>
                      <a:pt x="3181994" y="706290"/>
                      <a:pt x="3185435" y="708112"/>
                    </a:cubicBezTo>
                    <a:lnTo>
                      <a:pt x="3185435" y="708112"/>
                    </a:lnTo>
                    <a:cubicBezTo>
                      <a:pt x="3188875" y="709896"/>
                      <a:pt x="3190204" y="714128"/>
                      <a:pt x="3188420" y="717564"/>
                    </a:cubicBezTo>
                    <a:cubicBezTo>
                      <a:pt x="3188402" y="717598"/>
                      <a:pt x="3188384" y="717635"/>
                      <a:pt x="3188366" y="717669"/>
                    </a:cubicBezTo>
                    <a:lnTo>
                      <a:pt x="3188366" y="717669"/>
                    </a:lnTo>
                    <a:cubicBezTo>
                      <a:pt x="3187164" y="719999"/>
                      <a:pt x="3184779" y="721468"/>
                      <a:pt x="3182158" y="721474"/>
                    </a:cubicBezTo>
                    <a:lnTo>
                      <a:pt x="3182158" y="721474"/>
                    </a:lnTo>
                    <a:cubicBezTo>
                      <a:pt x="3181011" y="721501"/>
                      <a:pt x="3179882" y="721225"/>
                      <a:pt x="3178881" y="720673"/>
                    </a:cubicBezTo>
                    <a:close/>
                    <a:moveTo>
                      <a:pt x="626507" y="715503"/>
                    </a:moveTo>
                    <a:cubicBezTo>
                      <a:pt x="622688" y="714935"/>
                      <a:pt x="620052" y="711380"/>
                      <a:pt x="620620" y="707560"/>
                    </a:cubicBezTo>
                    <a:cubicBezTo>
                      <a:pt x="620627" y="707508"/>
                      <a:pt x="620636" y="707455"/>
                      <a:pt x="620645" y="707402"/>
                    </a:cubicBezTo>
                    <a:lnTo>
                      <a:pt x="620645" y="707402"/>
                    </a:lnTo>
                    <a:cubicBezTo>
                      <a:pt x="621248" y="703557"/>
                      <a:pt x="624852" y="700930"/>
                      <a:pt x="628695" y="701533"/>
                    </a:cubicBezTo>
                    <a:cubicBezTo>
                      <a:pt x="628713" y="701535"/>
                      <a:pt x="628730" y="701537"/>
                      <a:pt x="628746" y="701540"/>
                    </a:cubicBezTo>
                    <a:lnTo>
                      <a:pt x="628746" y="701540"/>
                    </a:lnTo>
                    <a:cubicBezTo>
                      <a:pt x="632598" y="702154"/>
                      <a:pt x="635223" y="705775"/>
                      <a:pt x="634610" y="709627"/>
                    </a:cubicBezTo>
                    <a:cubicBezTo>
                      <a:pt x="634610" y="709632"/>
                      <a:pt x="634608" y="709636"/>
                      <a:pt x="634608" y="709641"/>
                    </a:cubicBezTo>
                    <a:lnTo>
                      <a:pt x="634608" y="709641"/>
                    </a:lnTo>
                    <a:cubicBezTo>
                      <a:pt x="634049" y="713062"/>
                      <a:pt x="631102" y="715578"/>
                      <a:pt x="627636" y="715594"/>
                    </a:cubicBezTo>
                    <a:lnTo>
                      <a:pt x="627636" y="715594"/>
                    </a:lnTo>
                    <a:cubicBezTo>
                      <a:pt x="627257" y="715612"/>
                      <a:pt x="626878" y="715581"/>
                      <a:pt x="626507" y="715503"/>
                    </a:cubicBezTo>
                    <a:close/>
                    <a:moveTo>
                      <a:pt x="4073296" y="706401"/>
                    </a:moveTo>
                    <a:cubicBezTo>
                      <a:pt x="4069910" y="704467"/>
                      <a:pt x="4068709" y="700157"/>
                      <a:pt x="4070620" y="696752"/>
                    </a:cubicBezTo>
                    <a:lnTo>
                      <a:pt x="4070620" y="696752"/>
                    </a:lnTo>
                    <a:cubicBezTo>
                      <a:pt x="4072550" y="693346"/>
                      <a:pt x="4076864" y="692143"/>
                      <a:pt x="4080269" y="694065"/>
                    </a:cubicBezTo>
                    <a:cubicBezTo>
                      <a:pt x="4080269" y="694069"/>
                      <a:pt x="4080287" y="694073"/>
                      <a:pt x="4080287" y="694076"/>
                    </a:cubicBezTo>
                    <a:lnTo>
                      <a:pt x="4080287" y="694076"/>
                    </a:lnTo>
                    <a:cubicBezTo>
                      <a:pt x="4083672" y="696022"/>
                      <a:pt x="4084874" y="700331"/>
                      <a:pt x="4082963" y="703743"/>
                    </a:cubicBezTo>
                    <a:lnTo>
                      <a:pt x="4082963" y="703743"/>
                    </a:lnTo>
                    <a:cubicBezTo>
                      <a:pt x="4081707" y="705998"/>
                      <a:pt x="4079340" y="707395"/>
                      <a:pt x="4076755" y="707384"/>
                    </a:cubicBezTo>
                    <a:lnTo>
                      <a:pt x="4076755" y="707384"/>
                    </a:lnTo>
                    <a:cubicBezTo>
                      <a:pt x="4075535" y="707358"/>
                      <a:pt x="4074352" y="707040"/>
                      <a:pt x="4073296" y="706455"/>
                    </a:cubicBezTo>
                    <a:close/>
                    <a:moveTo>
                      <a:pt x="3671800" y="688105"/>
                    </a:moveTo>
                    <a:cubicBezTo>
                      <a:pt x="3670435" y="684454"/>
                      <a:pt x="3672273" y="680381"/>
                      <a:pt x="3675914" y="679007"/>
                    </a:cubicBezTo>
                    <a:cubicBezTo>
                      <a:pt x="3675932" y="679005"/>
                      <a:pt x="3675932" y="679005"/>
                      <a:pt x="3675932" y="679003"/>
                    </a:cubicBezTo>
                    <a:lnTo>
                      <a:pt x="3675932" y="679003"/>
                    </a:lnTo>
                    <a:cubicBezTo>
                      <a:pt x="3679591" y="677662"/>
                      <a:pt x="3683651" y="679511"/>
                      <a:pt x="3685035" y="683154"/>
                    </a:cubicBezTo>
                    <a:lnTo>
                      <a:pt x="3685035" y="683154"/>
                    </a:lnTo>
                    <a:cubicBezTo>
                      <a:pt x="3686400" y="686811"/>
                      <a:pt x="3684525" y="690876"/>
                      <a:pt x="3680866" y="692234"/>
                    </a:cubicBezTo>
                    <a:cubicBezTo>
                      <a:pt x="3680847" y="692241"/>
                      <a:pt x="3680829" y="692249"/>
                      <a:pt x="3680811" y="692256"/>
                    </a:cubicBezTo>
                    <a:lnTo>
                      <a:pt x="3680811" y="692256"/>
                    </a:lnTo>
                    <a:cubicBezTo>
                      <a:pt x="3680028" y="692522"/>
                      <a:pt x="3679227" y="692669"/>
                      <a:pt x="3678408" y="692693"/>
                    </a:cubicBezTo>
                    <a:lnTo>
                      <a:pt x="3678408" y="692693"/>
                    </a:lnTo>
                    <a:cubicBezTo>
                      <a:pt x="3675459" y="692700"/>
                      <a:pt x="3672819" y="690869"/>
                      <a:pt x="3671800" y="688105"/>
                    </a:cubicBezTo>
                    <a:close/>
                    <a:moveTo>
                      <a:pt x="3979653" y="667352"/>
                    </a:moveTo>
                    <a:cubicBezTo>
                      <a:pt x="3975903" y="666288"/>
                      <a:pt x="3973737" y="662390"/>
                      <a:pt x="3974811" y="658647"/>
                    </a:cubicBezTo>
                    <a:cubicBezTo>
                      <a:pt x="3974811" y="658642"/>
                      <a:pt x="3974811" y="658638"/>
                      <a:pt x="3974811" y="658633"/>
                    </a:cubicBezTo>
                    <a:lnTo>
                      <a:pt x="3974811" y="658633"/>
                    </a:lnTo>
                    <a:cubicBezTo>
                      <a:pt x="3975849" y="654883"/>
                      <a:pt x="3979726" y="652683"/>
                      <a:pt x="3983476" y="653721"/>
                    </a:cubicBezTo>
                    <a:cubicBezTo>
                      <a:pt x="3983494" y="653727"/>
                      <a:pt x="3983513" y="653730"/>
                      <a:pt x="3983531" y="653736"/>
                    </a:cubicBezTo>
                    <a:lnTo>
                      <a:pt x="3983531" y="653736"/>
                    </a:lnTo>
                    <a:cubicBezTo>
                      <a:pt x="3987263" y="654821"/>
                      <a:pt x="3989429" y="658687"/>
                      <a:pt x="3988428" y="662437"/>
                    </a:cubicBezTo>
                    <a:lnTo>
                      <a:pt x="3988428" y="662437"/>
                    </a:lnTo>
                    <a:cubicBezTo>
                      <a:pt x="3987554" y="665483"/>
                      <a:pt x="3984787" y="667591"/>
                      <a:pt x="3981619" y="667607"/>
                    </a:cubicBezTo>
                    <a:lnTo>
                      <a:pt x="3981619" y="667607"/>
                    </a:lnTo>
                    <a:cubicBezTo>
                      <a:pt x="3980964" y="667604"/>
                      <a:pt x="3980290" y="667518"/>
                      <a:pt x="3979653" y="667352"/>
                    </a:cubicBezTo>
                    <a:close/>
                    <a:moveTo>
                      <a:pt x="3092374" y="661400"/>
                    </a:moveTo>
                    <a:cubicBezTo>
                      <a:pt x="3089443" y="658806"/>
                      <a:pt x="3089189" y="654331"/>
                      <a:pt x="3091774" y="651405"/>
                    </a:cubicBezTo>
                    <a:lnTo>
                      <a:pt x="3091774" y="651405"/>
                    </a:lnTo>
                    <a:cubicBezTo>
                      <a:pt x="3094286" y="648482"/>
                      <a:pt x="3098673" y="648145"/>
                      <a:pt x="3101604" y="650652"/>
                    </a:cubicBezTo>
                    <a:cubicBezTo>
                      <a:pt x="3101622" y="650672"/>
                      <a:pt x="3101659" y="650692"/>
                      <a:pt x="3101677" y="650714"/>
                    </a:cubicBezTo>
                    <a:lnTo>
                      <a:pt x="3101677" y="650714"/>
                    </a:lnTo>
                    <a:cubicBezTo>
                      <a:pt x="3104626" y="653224"/>
                      <a:pt x="3104972" y="657648"/>
                      <a:pt x="3102460" y="660593"/>
                    </a:cubicBezTo>
                    <a:cubicBezTo>
                      <a:pt x="3102441" y="660631"/>
                      <a:pt x="3102405" y="660670"/>
                      <a:pt x="3102369" y="660708"/>
                    </a:cubicBezTo>
                    <a:lnTo>
                      <a:pt x="3102369" y="660708"/>
                    </a:lnTo>
                    <a:cubicBezTo>
                      <a:pt x="3101040" y="662272"/>
                      <a:pt x="3099092" y="663160"/>
                      <a:pt x="3097035" y="663129"/>
                    </a:cubicBezTo>
                    <a:lnTo>
                      <a:pt x="3097035" y="663129"/>
                    </a:lnTo>
                    <a:cubicBezTo>
                      <a:pt x="3095323" y="663142"/>
                      <a:pt x="3093667" y="662527"/>
                      <a:pt x="3092374" y="661400"/>
                    </a:cubicBezTo>
                    <a:close/>
                    <a:moveTo>
                      <a:pt x="3769940" y="655938"/>
                    </a:moveTo>
                    <a:cubicBezTo>
                      <a:pt x="3769138" y="652123"/>
                      <a:pt x="3771596" y="648384"/>
                      <a:pt x="3775401" y="647583"/>
                    </a:cubicBezTo>
                    <a:lnTo>
                      <a:pt x="3775401" y="647583"/>
                    </a:lnTo>
                    <a:lnTo>
                      <a:pt x="3775401" y="647492"/>
                    </a:lnTo>
                    <a:lnTo>
                      <a:pt x="3775401" y="647492"/>
                    </a:lnTo>
                    <a:cubicBezTo>
                      <a:pt x="3779205" y="646705"/>
                      <a:pt x="3782937" y="649145"/>
                      <a:pt x="3783757" y="652953"/>
                    </a:cubicBezTo>
                    <a:lnTo>
                      <a:pt x="3783757" y="652953"/>
                    </a:lnTo>
                    <a:cubicBezTo>
                      <a:pt x="3784539" y="656767"/>
                      <a:pt x="3782100" y="660499"/>
                      <a:pt x="3778295" y="661309"/>
                    </a:cubicBezTo>
                    <a:lnTo>
                      <a:pt x="3778295" y="661309"/>
                    </a:lnTo>
                    <a:cubicBezTo>
                      <a:pt x="3777804" y="661414"/>
                      <a:pt x="3777312" y="661474"/>
                      <a:pt x="3776821" y="661491"/>
                    </a:cubicBezTo>
                    <a:lnTo>
                      <a:pt x="3776821" y="661491"/>
                    </a:lnTo>
                    <a:cubicBezTo>
                      <a:pt x="3773526" y="661398"/>
                      <a:pt x="3770704" y="659097"/>
                      <a:pt x="3769940" y="655884"/>
                    </a:cubicBezTo>
                    <a:close/>
                    <a:moveTo>
                      <a:pt x="3879438" y="652061"/>
                    </a:moveTo>
                    <a:cubicBezTo>
                      <a:pt x="3875561" y="651983"/>
                      <a:pt x="3872484" y="648775"/>
                      <a:pt x="3872557" y="644894"/>
                    </a:cubicBezTo>
                    <a:cubicBezTo>
                      <a:pt x="3872557" y="644856"/>
                      <a:pt x="3872557" y="644817"/>
                      <a:pt x="3872557" y="644779"/>
                    </a:cubicBezTo>
                    <a:lnTo>
                      <a:pt x="3872557" y="644779"/>
                    </a:lnTo>
                    <a:cubicBezTo>
                      <a:pt x="3872630" y="640900"/>
                      <a:pt x="3875834" y="637809"/>
                      <a:pt x="3879712" y="637876"/>
                    </a:cubicBezTo>
                    <a:cubicBezTo>
                      <a:pt x="3879748" y="637876"/>
                      <a:pt x="3879803" y="637878"/>
                      <a:pt x="3879839" y="637880"/>
                    </a:cubicBezTo>
                    <a:lnTo>
                      <a:pt x="3879839" y="637880"/>
                    </a:lnTo>
                    <a:cubicBezTo>
                      <a:pt x="3883735" y="637958"/>
                      <a:pt x="3886811" y="641175"/>
                      <a:pt x="3886738" y="645065"/>
                    </a:cubicBezTo>
                    <a:cubicBezTo>
                      <a:pt x="3886738" y="645098"/>
                      <a:pt x="3886738" y="645129"/>
                      <a:pt x="3886738" y="645161"/>
                    </a:cubicBezTo>
                    <a:lnTo>
                      <a:pt x="3886738" y="645161"/>
                    </a:lnTo>
                    <a:cubicBezTo>
                      <a:pt x="3886647" y="648992"/>
                      <a:pt x="3883498" y="652044"/>
                      <a:pt x="3879675" y="652043"/>
                    </a:cubicBezTo>
                    <a:lnTo>
                      <a:pt x="3879493" y="652043"/>
                    </a:lnTo>
                    <a:close/>
                    <a:moveTo>
                      <a:pt x="653632" y="616053"/>
                    </a:moveTo>
                    <a:cubicBezTo>
                      <a:pt x="650080" y="614467"/>
                      <a:pt x="648460" y="610326"/>
                      <a:pt x="649991" y="606750"/>
                    </a:cubicBezTo>
                    <a:lnTo>
                      <a:pt x="649991" y="606750"/>
                    </a:lnTo>
                    <a:cubicBezTo>
                      <a:pt x="651540" y="603182"/>
                      <a:pt x="655690" y="601544"/>
                      <a:pt x="659258" y="603095"/>
                    </a:cubicBezTo>
                    <a:cubicBezTo>
                      <a:pt x="659269" y="603100"/>
                      <a:pt x="659282" y="603104"/>
                      <a:pt x="659293" y="603109"/>
                    </a:cubicBezTo>
                    <a:lnTo>
                      <a:pt x="659293" y="603109"/>
                    </a:lnTo>
                    <a:cubicBezTo>
                      <a:pt x="662861" y="604659"/>
                      <a:pt x="664500" y="608809"/>
                      <a:pt x="662948" y="612377"/>
                    </a:cubicBezTo>
                    <a:cubicBezTo>
                      <a:pt x="662943" y="612390"/>
                      <a:pt x="662939" y="612401"/>
                      <a:pt x="662934" y="612412"/>
                    </a:cubicBezTo>
                    <a:lnTo>
                      <a:pt x="662934" y="612412"/>
                    </a:lnTo>
                    <a:cubicBezTo>
                      <a:pt x="661834" y="614999"/>
                      <a:pt x="659282" y="616668"/>
                      <a:pt x="656471" y="616635"/>
                    </a:cubicBezTo>
                    <a:lnTo>
                      <a:pt x="656471" y="616635"/>
                    </a:lnTo>
                    <a:cubicBezTo>
                      <a:pt x="655470" y="616592"/>
                      <a:pt x="654485" y="616377"/>
                      <a:pt x="653559" y="615998"/>
                    </a:cubicBezTo>
                    <a:close/>
                    <a:moveTo>
                      <a:pt x="1727687" y="598030"/>
                    </a:moveTo>
                    <a:cubicBezTo>
                      <a:pt x="1723882" y="598314"/>
                      <a:pt x="1720569" y="595464"/>
                      <a:pt x="1720296" y="591664"/>
                    </a:cubicBezTo>
                    <a:cubicBezTo>
                      <a:pt x="1720278" y="591577"/>
                      <a:pt x="1720278" y="591491"/>
                      <a:pt x="1720278" y="591404"/>
                    </a:cubicBezTo>
                    <a:lnTo>
                      <a:pt x="1720278" y="591404"/>
                    </a:lnTo>
                    <a:cubicBezTo>
                      <a:pt x="1719987" y="587605"/>
                      <a:pt x="1722845" y="584292"/>
                      <a:pt x="1726631" y="584006"/>
                    </a:cubicBezTo>
                    <a:cubicBezTo>
                      <a:pt x="1726704" y="584002"/>
                      <a:pt x="1726758" y="583998"/>
                      <a:pt x="1726813" y="583995"/>
                    </a:cubicBezTo>
                    <a:lnTo>
                      <a:pt x="1726813" y="583995"/>
                    </a:lnTo>
                    <a:cubicBezTo>
                      <a:pt x="1730709" y="583704"/>
                      <a:pt x="1734113" y="586629"/>
                      <a:pt x="1734404" y="590528"/>
                    </a:cubicBezTo>
                    <a:cubicBezTo>
                      <a:pt x="1734404" y="590536"/>
                      <a:pt x="1734404" y="590541"/>
                      <a:pt x="1734404" y="590548"/>
                    </a:cubicBezTo>
                    <a:lnTo>
                      <a:pt x="1734404" y="590548"/>
                    </a:lnTo>
                    <a:cubicBezTo>
                      <a:pt x="1734568" y="594471"/>
                      <a:pt x="1731601" y="597821"/>
                      <a:pt x="1727687" y="598121"/>
                    </a:cubicBezTo>
                    <a:lnTo>
                      <a:pt x="1727687" y="598121"/>
                    </a:lnTo>
                    <a:cubicBezTo>
                      <a:pt x="1723664" y="598249"/>
                      <a:pt x="1727541" y="598067"/>
                      <a:pt x="1727541" y="597976"/>
                    </a:cubicBezTo>
                    <a:close/>
                    <a:moveTo>
                      <a:pt x="1622994" y="591914"/>
                    </a:moveTo>
                    <a:cubicBezTo>
                      <a:pt x="1619189" y="591204"/>
                      <a:pt x="1616659" y="587559"/>
                      <a:pt x="1617314" y="583740"/>
                    </a:cubicBezTo>
                    <a:lnTo>
                      <a:pt x="1617314" y="583740"/>
                    </a:lnTo>
                    <a:cubicBezTo>
                      <a:pt x="1617987" y="579868"/>
                      <a:pt x="1621683" y="577283"/>
                      <a:pt x="1625560" y="577966"/>
                    </a:cubicBezTo>
                    <a:cubicBezTo>
                      <a:pt x="1625560" y="577967"/>
                      <a:pt x="1625579" y="577967"/>
                      <a:pt x="1625579" y="577969"/>
                    </a:cubicBezTo>
                    <a:lnTo>
                      <a:pt x="1625579" y="577969"/>
                    </a:lnTo>
                    <a:cubicBezTo>
                      <a:pt x="1629456" y="578663"/>
                      <a:pt x="1632041" y="582360"/>
                      <a:pt x="1631350" y="586234"/>
                    </a:cubicBezTo>
                    <a:lnTo>
                      <a:pt x="1631350" y="586234"/>
                    </a:lnTo>
                    <a:cubicBezTo>
                      <a:pt x="1630731" y="589604"/>
                      <a:pt x="1627782" y="592043"/>
                      <a:pt x="1624359" y="592005"/>
                    </a:cubicBezTo>
                    <a:lnTo>
                      <a:pt x="1624359" y="592005"/>
                    </a:lnTo>
                    <a:cubicBezTo>
                      <a:pt x="1623849" y="592018"/>
                      <a:pt x="1623340" y="591968"/>
                      <a:pt x="1622848" y="591859"/>
                    </a:cubicBezTo>
                    <a:close/>
                    <a:moveTo>
                      <a:pt x="3022397" y="583558"/>
                    </a:moveTo>
                    <a:cubicBezTo>
                      <a:pt x="3020158" y="580341"/>
                      <a:pt x="3020922" y="575921"/>
                      <a:pt x="3024126" y="573655"/>
                    </a:cubicBezTo>
                    <a:lnTo>
                      <a:pt x="3024126" y="573655"/>
                    </a:lnTo>
                    <a:cubicBezTo>
                      <a:pt x="3027348" y="571434"/>
                      <a:pt x="3031754" y="572204"/>
                      <a:pt x="3034030" y="575384"/>
                    </a:cubicBezTo>
                    <a:lnTo>
                      <a:pt x="3033938" y="575384"/>
                    </a:lnTo>
                    <a:cubicBezTo>
                      <a:pt x="3036214" y="578494"/>
                      <a:pt x="3035540" y="582855"/>
                      <a:pt x="3032428" y="585127"/>
                    </a:cubicBezTo>
                    <a:cubicBezTo>
                      <a:pt x="3032373" y="585156"/>
                      <a:pt x="3032336" y="585185"/>
                      <a:pt x="3032300" y="585215"/>
                    </a:cubicBezTo>
                    <a:lnTo>
                      <a:pt x="3032300" y="585215"/>
                    </a:lnTo>
                    <a:cubicBezTo>
                      <a:pt x="3031098" y="586076"/>
                      <a:pt x="3029642" y="586522"/>
                      <a:pt x="3028168" y="586489"/>
                    </a:cubicBezTo>
                    <a:lnTo>
                      <a:pt x="3028168" y="586489"/>
                    </a:lnTo>
                    <a:cubicBezTo>
                      <a:pt x="3025838" y="586502"/>
                      <a:pt x="3023635" y="585391"/>
                      <a:pt x="3022251" y="583503"/>
                    </a:cubicBezTo>
                    <a:close/>
                    <a:moveTo>
                      <a:pt x="1822022" y="574856"/>
                    </a:moveTo>
                    <a:cubicBezTo>
                      <a:pt x="1820911" y="571099"/>
                      <a:pt x="1823023" y="567147"/>
                      <a:pt x="1826773" y="565991"/>
                    </a:cubicBezTo>
                    <a:lnTo>
                      <a:pt x="1826773" y="565991"/>
                    </a:lnTo>
                    <a:cubicBezTo>
                      <a:pt x="1830469" y="564860"/>
                      <a:pt x="1834401" y="566943"/>
                      <a:pt x="1835529" y="570646"/>
                    </a:cubicBezTo>
                    <a:cubicBezTo>
                      <a:pt x="1835529" y="570671"/>
                      <a:pt x="1835547" y="570698"/>
                      <a:pt x="1835547" y="570724"/>
                    </a:cubicBezTo>
                    <a:lnTo>
                      <a:pt x="1835547" y="570724"/>
                    </a:lnTo>
                    <a:cubicBezTo>
                      <a:pt x="1836712" y="574394"/>
                      <a:pt x="1834692" y="578315"/>
                      <a:pt x="1831015" y="579482"/>
                    </a:cubicBezTo>
                    <a:cubicBezTo>
                      <a:pt x="1830978" y="579495"/>
                      <a:pt x="1830942" y="579506"/>
                      <a:pt x="1830905" y="579517"/>
                    </a:cubicBezTo>
                    <a:lnTo>
                      <a:pt x="1830905" y="579517"/>
                    </a:lnTo>
                    <a:cubicBezTo>
                      <a:pt x="1830232" y="579755"/>
                      <a:pt x="1829540" y="579872"/>
                      <a:pt x="1828830" y="579862"/>
                    </a:cubicBezTo>
                    <a:lnTo>
                      <a:pt x="1828830" y="579862"/>
                    </a:lnTo>
                    <a:cubicBezTo>
                      <a:pt x="1825663" y="579872"/>
                      <a:pt x="1822841" y="577824"/>
                      <a:pt x="1821876" y="574802"/>
                    </a:cubicBezTo>
                    <a:close/>
                    <a:moveTo>
                      <a:pt x="1522597" y="561203"/>
                    </a:moveTo>
                    <a:cubicBezTo>
                      <a:pt x="1519011" y="559601"/>
                      <a:pt x="1517391" y="555409"/>
                      <a:pt x="1518956" y="551810"/>
                    </a:cubicBezTo>
                    <a:lnTo>
                      <a:pt x="1518956" y="551810"/>
                    </a:lnTo>
                    <a:cubicBezTo>
                      <a:pt x="1520540" y="548258"/>
                      <a:pt x="1524690" y="546638"/>
                      <a:pt x="1528258" y="548169"/>
                    </a:cubicBezTo>
                    <a:lnTo>
                      <a:pt x="1528258" y="548169"/>
                    </a:lnTo>
                    <a:cubicBezTo>
                      <a:pt x="1531827" y="549789"/>
                      <a:pt x="1533410" y="553992"/>
                      <a:pt x="1531790" y="557562"/>
                    </a:cubicBezTo>
                    <a:lnTo>
                      <a:pt x="1531790" y="557562"/>
                    </a:lnTo>
                    <a:cubicBezTo>
                      <a:pt x="1530661" y="560131"/>
                      <a:pt x="1528131" y="561789"/>
                      <a:pt x="1525328" y="561786"/>
                    </a:cubicBezTo>
                    <a:lnTo>
                      <a:pt x="1525328" y="561786"/>
                    </a:lnTo>
                    <a:cubicBezTo>
                      <a:pt x="1524381" y="561778"/>
                      <a:pt x="1523453" y="561580"/>
                      <a:pt x="1522597" y="561203"/>
                    </a:cubicBezTo>
                    <a:close/>
                    <a:moveTo>
                      <a:pt x="1917085" y="534825"/>
                    </a:moveTo>
                    <a:cubicBezTo>
                      <a:pt x="1915100" y="531528"/>
                      <a:pt x="1916156" y="527243"/>
                      <a:pt x="1919451" y="525253"/>
                    </a:cubicBezTo>
                    <a:cubicBezTo>
                      <a:pt x="1919488" y="525228"/>
                      <a:pt x="1919542" y="525202"/>
                      <a:pt x="1919579" y="525177"/>
                    </a:cubicBezTo>
                    <a:lnTo>
                      <a:pt x="1919579" y="525177"/>
                    </a:lnTo>
                    <a:cubicBezTo>
                      <a:pt x="1922928" y="523198"/>
                      <a:pt x="1927243" y="524308"/>
                      <a:pt x="1929227" y="527660"/>
                    </a:cubicBezTo>
                    <a:cubicBezTo>
                      <a:pt x="1929227" y="527669"/>
                      <a:pt x="1929245" y="527680"/>
                      <a:pt x="1929245" y="527689"/>
                    </a:cubicBezTo>
                    <a:lnTo>
                      <a:pt x="1929245" y="527689"/>
                    </a:lnTo>
                    <a:cubicBezTo>
                      <a:pt x="1931211" y="531033"/>
                      <a:pt x="1930101" y="535340"/>
                      <a:pt x="1926751" y="537308"/>
                    </a:cubicBezTo>
                    <a:cubicBezTo>
                      <a:pt x="1926751" y="537312"/>
                      <a:pt x="1926733" y="537315"/>
                      <a:pt x="1926733" y="537319"/>
                    </a:cubicBezTo>
                    <a:lnTo>
                      <a:pt x="1926733" y="537319"/>
                    </a:lnTo>
                    <a:cubicBezTo>
                      <a:pt x="1925641" y="538005"/>
                      <a:pt x="1924385" y="538366"/>
                      <a:pt x="1923092" y="538357"/>
                    </a:cubicBezTo>
                    <a:lnTo>
                      <a:pt x="1923092" y="538357"/>
                    </a:lnTo>
                    <a:cubicBezTo>
                      <a:pt x="1920598" y="538333"/>
                      <a:pt x="1918322" y="536988"/>
                      <a:pt x="1917085" y="534825"/>
                    </a:cubicBezTo>
                    <a:close/>
                    <a:moveTo>
                      <a:pt x="703875" y="525868"/>
                    </a:moveTo>
                    <a:cubicBezTo>
                      <a:pt x="700743" y="523562"/>
                      <a:pt x="700073" y="519151"/>
                      <a:pt x="702379" y="516018"/>
                    </a:cubicBezTo>
                    <a:cubicBezTo>
                      <a:pt x="702394" y="516000"/>
                      <a:pt x="702406" y="515984"/>
                      <a:pt x="702419" y="515965"/>
                    </a:cubicBezTo>
                    <a:lnTo>
                      <a:pt x="702419" y="515965"/>
                    </a:lnTo>
                    <a:cubicBezTo>
                      <a:pt x="704720" y="512827"/>
                      <a:pt x="709129" y="512148"/>
                      <a:pt x="712266" y="514449"/>
                    </a:cubicBezTo>
                    <a:cubicBezTo>
                      <a:pt x="712286" y="514463"/>
                      <a:pt x="712304" y="514476"/>
                      <a:pt x="712322" y="514491"/>
                    </a:cubicBezTo>
                    <a:lnTo>
                      <a:pt x="712322" y="514491"/>
                    </a:lnTo>
                    <a:cubicBezTo>
                      <a:pt x="715435" y="516835"/>
                      <a:pt x="716092" y="521245"/>
                      <a:pt x="713797" y="524394"/>
                    </a:cubicBezTo>
                    <a:lnTo>
                      <a:pt x="713797" y="524394"/>
                    </a:lnTo>
                    <a:cubicBezTo>
                      <a:pt x="712459" y="526196"/>
                      <a:pt x="710343" y="527256"/>
                      <a:pt x="708099" y="527252"/>
                    </a:cubicBezTo>
                    <a:lnTo>
                      <a:pt x="708099" y="527252"/>
                    </a:lnTo>
                    <a:cubicBezTo>
                      <a:pt x="706575" y="527281"/>
                      <a:pt x="705086" y="526793"/>
                      <a:pt x="703875" y="525868"/>
                    </a:cubicBezTo>
                    <a:close/>
                    <a:moveTo>
                      <a:pt x="1432267" y="508902"/>
                    </a:moveTo>
                    <a:cubicBezTo>
                      <a:pt x="1429008" y="506785"/>
                      <a:pt x="1428098" y="502432"/>
                      <a:pt x="1430210" y="499179"/>
                    </a:cubicBezTo>
                    <a:cubicBezTo>
                      <a:pt x="1430228" y="499143"/>
                      <a:pt x="1430265" y="499108"/>
                      <a:pt x="1430283" y="499072"/>
                    </a:cubicBezTo>
                    <a:lnTo>
                      <a:pt x="1430283" y="499072"/>
                    </a:lnTo>
                    <a:cubicBezTo>
                      <a:pt x="1432394" y="495840"/>
                      <a:pt x="1436727" y="494934"/>
                      <a:pt x="1439967" y="497046"/>
                    </a:cubicBezTo>
                    <a:cubicBezTo>
                      <a:pt x="1439986" y="497060"/>
                      <a:pt x="1440004" y="497073"/>
                      <a:pt x="1440022" y="497087"/>
                    </a:cubicBezTo>
                    <a:lnTo>
                      <a:pt x="1440022" y="497087"/>
                    </a:lnTo>
                    <a:cubicBezTo>
                      <a:pt x="1443244" y="499130"/>
                      <a:pt x="1444191" y="503393"/>
                      <a:pt x="1442152" y="506610"/>
                    </a:cubicBezTo>
                    <a:cubicBezTo>
                      <a:pt x="1442097" y="506683"/>
                      <a:pt x="1442061" y="506756"/>
                      <a:pt x="1442006" y="506827"/>
                    </a:cubicBezTo>
                    <a:lnTo>
                      <a:pt x="1442006" y="506827"/>
                    </a:lnTo>
                    <a:cubicBezTo>
                      <a:pt x="1440732" y="508836"/>
                      <a:pt x="1438511" y="510043"/>
                      <a:pt x="1436145" y="510013"/>
                    </a:cubicBezTo>
                    <a:lnTo>
                      <a:pt x="1436145" y="510013"/>
                    </a:lnTo>
                    <a:cubicBezTo>
                      <a:pt x="1434779" y="510029"/>
                      <a:pt x="1433432" y="509643"/>
                      <a:pt x="1432267" y="508902"/>
                    </a:cubicBezTo>
                    <a:close/>
                    <a:moveTo>
                      <a:pt x="2972444" y="491226"/>
                    </a:moveTo>
                    <a:cubicBezTo>
                      <a:pt x="2971024" y="487638"/>
                      <a:pt x="2972772" y="483573"/>
                      <a:pt x="2976358" y="482145"/>
                    </a:cubicBezTo>
                    <a:cubicBezTo>
                      <a:pt x="2976376" y="482138"/>
                      <a:pt x="2976395" y="482131"/>
                      <a:pt x="2976413" y="482123"/>
                    </a:cubicBezTo>
                    <a:lnTo>
                      <a:pt x="2976413" y="482123"/>
                    </a:lnTo>
                    <a:cubicBezTo>
                      <a:pt x="2980053" y="480680"/>
                      <a:pt x="2984168" y="482455"/>
                      <a:pt x="2985624" y="486092"/>
                    </a:cubicBezTo>
                    <a:lnTo>
                      <a:pt x="2985624" y="486092"/>
                    </a:lnTo>
                    <a:cubicBezTo>
                      <a:pt x="2986971" y="489724"/>
                      <a:pt x="2985224" y="493772"/>
                      <a:pt x="2981674" y="495303"/>
                    </a:cubicBezTo>
                    <a:lnTo>
                      <a:pt x="2981674" y="495303"/>
                    </a:lnTo>
                    <a:cubicBezTo>
                      <a:pt x="2980800" y="495573"/>
                      <a:pt x="2979908" y="495715"/>
                      <a:pt x="2978998" y="495722"/>
                    </a:cubicBezTo>
                    <a:lnTo>
                      <a:pt x="2978998" y="495722"/>
                    </a:lnTo>
                    <a:cubicBezTo>
                      <a:pt x="2976085" y="495722"/>
                      <a:pt x="2973482" y="493934"/>
                      <a:pt x="2972444" y="491226"/>
                    </a:cubicBezTo>
                    <a:close/>
                    <a:moveTo>
                      <a:pt x="2000060" y="473658"/>
                    </a:moveTo>
                    <a:cubicBezTo>
                      <a:pt x="1997348" y="470857"/>
                      <a:pt x="1997420" y="466386"/>
                      <a:pt x="2000224" y="463672"/>
                    </a:cubicBezTo>
                    <a:cubicBezTo>
                      <a:pt x="2000224" y="463668"/>
                      <a:pt x="2000224" y="463666"/>
                      <a:pt x="2000224" y="463664"/>
                    </a:cubicBezTo>
                    <a:lnTo>
                      <a:pt x="2000224" y="463664"/>
                    </a:lnTo>
                    <a:cubicBezTo>
                      <a:pt x="2003009" y="460930"/>
                      <a:pt x="2007469" y="460968"/>
                      <a:pt x="2010218" y="463750"/>
                    </a:cubicBezTo>
                    <a:cubicBezTo>
                      <a:pt x="2010218" y="463752"/>
                      <a:pt x="2010218" y="463754"/>
                      <a:pt x="2010218" y="463755"/>
                    </a:cubicBezTo>
                    <a:lnTo>
                      <a:pt x="2010218" y="463755"/>
                    </a:lnTo>
                    <a:cubicBezTo>
                      <a:pt x="2012876" y="466617"/>
                      <a:pt x="2012803" y="471066"/>
                      <a:pt x="2010054" y="473841"/>
                    </a:cubicBezTo>
                    <a:lnTo>
                      <a:pt x="2010054" y="473841"/>
                    </a:lnTo>
                    <a:cubicBezTo>
                      <a:pt x="2008725" y="475089"/>
                      <a:pt x="2006959" y="475790"/>
                      <a:pt x="2005139" y="475807"/>
                    </a:cubicBezTo>
                    <a:lnTo>
                      <a:pt x="2005139" y="475807"/>
                    </a:lnTo>
                    <a:cubicBezTo>
                      <a:pt x="2003227" y="475814"/>
                      <a:pt x="2001389" y="475038"/>
                      <a:pt x="2000060" y="473658"/>
                    </a:cubicBezTo>
                    <a:close/>
                    <a:moveTo>
                      <a:pt x="1346015" y="451686"/>
                    </a:moveTo>
                    <a:cubicBezTo>
                      <a:pt x="1342756" y="449541"/>
                      <a:pt x="1341846" y="445160"/>
                      <a:pt x="1343994" y="441903"/>
                    </a:cubicBezTo>
                    <a:cubicBezTo>
                      <a:pt x="1344012" y="441886"/>
                      <a:pt x="1344012" y="441872"/>
                      <a:pt x="1344031" y="441856"/>
                    </a:cubicBezTo>
                    <a:lnTo>
                      <a:pt x="1344031" y="441856"/>
                    </a:lnTo>
                    <a:cubicBezTo>
                      <a:pt x="1346179" y="438604"/>
                      <a:pt x="1350566" y="437718"/>
                      <a:pt x="1353825" y="439875"/>
                    </a:cubicBezTo>
                    <a:cubicBezTo>
                      <a:pt x="1353825" y="439880"/>
                      <a:pt x="1353843" y="439884"/>
                      <a:pt x="1353843" y="439889"/>
                    </a:cubicBezTo>
                    <a:lnTo>
                      <a:pt x="1353843" y="439889"/>
                    </a:lnTo>
                    <a:cubicBezTo>
                      <a:pt x="1357101" y="442039"/>
                      <a:pt x="1357993" y="446421"/>
                      <a:pt x="1355845" y="449676"/>
                    </a:cubicBezTo>
                    <a:cubicBezTo>
                      <a:pt x="1355845" y="449685"/>
                      <a:pt x="1355827" y="449692"/>
                      <a:pt x="1355827" y="449702"/>
                    </a:cubicBezTo>
                    <a:lnTo>
                      <a:pt x="1355827" y="449702"/>
                    </a:lnTo>
                    <a:cubicBezTo>
                      <a:pt x="1354535" y="451677"/>
                      <a:pt x="1352332" y="452873"/>
                      <a:pt x="1349965" y="452887"/>
                    </a:cubicBezTo>
                    <a:lnTo>
                      <a:pt x="1349965" y="452887"/>
                    </a:lnTo>
                    <a:cubicBezTo>
                      <a:pt x="1348564" y="452876"/>
                      <a:pt x="1347180" y="452459"/>
                      <a:pt x="1346015" y="451686"/>
                    </a:cubicBezTo>
                    <a:close/>
                    <a:moveTo>
                      <a:pt x="773562" y="449865"/>
                    </a:moveTo>
                    <a:cubicBezTo>
                      <a:pt x="771042" y="446869"/>
                      <a:pt x="771424" y="442396"/>
                      <a:pt x="774417" y="439871"/>
                    </a:cubicBezTo>
                    <a:lnTo>
                      <a:pt x="774417" y="439871"/>
                    </a:lnTo>
                    <a:cubicBezTo>
                      <a:pt x="777423" y="437359"/>
                      <a:pt x="781892" y="437741"/>
                      <a:pt x="784430" y="440727"/>
                    </a:cubicBezTo>
                    <a:lnTo>
                      <a:pt x="784430" y="440727"/>
                    </a:lnTo>
                    <a:cubicBezTo>
                      <a:pt x="786904" y="443741"/>
                      <a:pt x="786516" y="448182"/>
                      <a:pt x="783556" y="450721"/>
                    </a:cubicBezTo>
                    <a:lnTo>
                      <a:pt x="783556" y="450721"/>
                    </a:lnTo>
                    <a:cubicBezTo>
                      <a:pt x="782274" y="451791"/>
                      <a:pt x="780656" y="452372"/>
                      <a:pt x="778987" y="452359"/>
                    </a:cubicBezTo>
                    <a:lnTo>
                      <a:pt x="778987" y="452359"/>
                    </a:lnTo>
                    <a:cubicBezTo>
                      <a:pt x="776900" y="452318"/>
                      <a:pt x="774931" y="451384"/>
                      <a:pt x="773580" y="449793"/>
                    </a:cubicBezTo>
                    <a:close/>
                    <a:moveTo>
                      <a:pt x="1259253" y="396836"/>
                    </a:moveTo>
                    <a:cubicBezTo>
                      <a:pt x="1255831" y="395058"/>
                      <a:pt x="1254484" y="390838"/>
                      <a:pt x="1256268" y="387412"/>
                    </a:cubicBezTo>
                    <a:cubicBezTo>
                      <a:pt x="1256286" y="387366"/>
                      <a:pt x="1256322" y="387323"/>
                      <a:pt x="1256340" y="387279"/>
                    </a:cubicBezTo>
                    <a:lnTo>
                      <a:pt x="1256340" y="387279"/>
                    </a:lnTo>
                    <a:cubicBezTo>
                      <a:pt x="1258161" y="383836"/>
                      <a:pt x="1262421" y="382513"/>
                      <a:pt x="1265861" y="384326"/>
                    </a:cubicBezTo>
                    <a:cubicBezTo>
                      <a:pt x="1265861" y="384333"/>
                      <a:pt x="1265879" y="384341"/>
                      <a:pt x="1265898" y="384348"/>
                    </a:cubicBezTo>
                    <a:lnTo>
                      <a:pt x="1265898" y="384348"/>
                    </a:lnTo>
                    <a:cubicBezTo>
                      <a:pt x="1269338" y="386190"/>
                      <a:pt x="1270649" y="390456"/>
                      <a:pt x="1268829" y="393905"/>
                    </a:cubicBezTo>
                    <a:lnTo>
                      <a:pt x="1268829" y="393905"/>
                    </a:lnTo>
                    <a:cubicBezTo>
                      <a:pt x="1267572" y="396219"/>
                      <a:pt x="1265169" y="397674"/>
                      <a:pt x="1262530" y="397710"/>
                    </a:cubicBezTo>
                    <a:lnTo>
                      <a:pt x="1262530" y="397710"/>
                    </a:lnTo>
                    <a:cubicBezTo>
                      <a:pt x="1261383" y="397714"/>
                      <a:pt x="1260254" y="397411"/>
                      <a:pt x="1259253" y="396836"/>
                    </a:cubicBezTo>
                    <a:close/>
                    <a:moveTo>
                      <a:pt x="2941333" y="391921"/>
                    </a:moveTo>
                    <a:cubicBezTo>
                      <a:pt x="2940387" y="388186"/>
                      <a:pt x="2942498" y="384355"/>
                      <a:pt x="2946175" y="383183"/>
                    </a:cubicBezTo>
                    <a:lnTo>
                      <a:pt x="2946175" y="383183"/>
                    </a:lnTo>
                    <a:cubicBezTo>
                      <a:pt x="2949907" y="382076"/>
                      <a:pt x="2953839" y="384212"/>
                      <a:pt x="2954950" y="387952"/>
                    </a:cubicBezTo>
                    <a:cubicBezTo>
                      <a:pt x="2954950" y="387971"/>
                      <a:pt x="2954968" y="387989"/>
                      <a:pt x="2954968" y="388007"/>
                    </a:cubicBezTo>
                    <a:lnTo>
                      <a:pt x="2954968" y="388007"/>
                    </a:lnTo>
                    <a:cubicBezTo>
                      <a:pt x="2956060" y="391744"/>
                      <a:pt x="2953949" y="395669"/>
                      <a:pt x="2950217" y="396800"/>
                    </a:cubicBezTo>
                    <a:lnTo>
                      <a:pt x="2950217" y="396800"/>
                    </a:lnTo>
                    <a:cubicBezTo>
                      <a:pt x="2949543" y="396978"/>
                      <a:pt x="2948851" y="397071"/>
                      <a:pt x="2948160" y="397073"/>
                    </a:cubicBezTo>
                    <a:lnTo>
                      <a:pt x="2948160" y="397073"/>
                    </a:lnTo>
                    <a:cubicBezTo>
                      <a:pt x="2945010" y="397053"/>
                      <a:pt x="2942262" y="394985"/>
                      <a:pt x="2941351" y="391976"/>
                    </a:cubicBezTo>
                    <a:close/>
                    <a:moveTo>
                      <a:pt x="2066215" y="394415"/>
                    </a:moveTo>
                    <a:cubicBezTo>
                      <a:pt x="2062920" y="392389"/>
                      <a:pt x="2061882" y="388071"/>
                      <a:pt x="2063921" y="384774"/>
                    </a:cubicBezTo>
                    <a:cubicBezTo>
                      <a:pt x="2063939" y="384741"/>
                      <a:pt x="2063957" y="384708"/>
                      <a:pt x="2063975" y="384676"/>
                    </a:cubicBezTo>
                    <a:lnTo>
                      <a:pt x="2063975" y="384676"/>
                    </a:lnTo>
                    <a:cubicBezTo>
                      <a:pt x="2066032" y="381379"/>
                      <a:pt x="2070365" y="380367"/>
                      <a:pt x="2073660" y="382415"/>
                    </a:cubicBezTo>
                    <a:cubicBezTo>
                      <a:pt x="2073678" y="382429"/>
                      <a:pt x="2073696" y="382442"/>
                      <a:pt x="2073715" y="382455"/>
                    </a:cubicBezTo>
                    <a:lnTo>
                      <a:pt x="2073715" y="382455"/>
                    </a:lnTo>
                    <a:cubicBezTo>
                      <a:pt x="2076991" y="384537"/>
                      <a:pt x="2077993" y="388868"/>
                      <a:pt x="2075954" y="392176"/>
                    </a:cubicBezTo>
                    <a:lnTo>
                      <a:pt x="2075954" y="392176"/>
                    </a:lnTo>
                    <a:cubicBezTo>
                      <a:pt x="2074643" y="394249"/>
                      <a:pt x="2072368" y="395491"/>
                      <a:pt x="2069910" y="395453"/>
                    </a:cubicBezTo>
                    <a:lnTo>
                      <a:pt x="2069910" y="395453"/>
                    </a:lnTo>
                    <a:cubicBezTo>
                      <a:pt x="2068618" y="395471"/>
                      <a:pt x="2067343" y="395130"/>
                      <a:pt x="2066233" y="394470"/>
                    </a:cubicBezTo>
                    <a:close/>
                    <a:moveTo>
                      <a:pt x="858703" y="391375"/>
                    </a:moveTo>
                    <a:cubicBezTo>
                      <a:pt x="856916" y="387931"/>
                      <a:pt x="858259" y="383689"/>
                      <a:pt x="861703" y="381901"/>
                    </a:cubicBezTo>
                    <a:cubicBezTo>
                      <a:pt x="861711" y="381898"/>
                      <a:pt x="861718" y="381894"/>
                      <a:pt x="861725" y="381890"/>
                    </a:cubicBezTo>
                    <a:lnTo>
                      <a:pt x="861725" y="381890"/>
                    </a:lnTo>
                    <a:cubicBezTo>
                      <a:pt x="865191" y="380101"/>
                      <a:pt x="869451" y="381459"/>
                      <a:pt x="871242" y="384925"/>
                    </a:cubicBezTo>
                    <a:cubicBezTo>
                      <a:pt x="871255" y="384951"/>
                      <a:pt x="871270" y="384976"/>
                      <a:pt x="871283" y="385003"/>
                    </a:cubicBezTo>
                    <a:lnTo>
                      <a:pt x="871283" y="385003"/>
                    </a:lnTo>
                    <a:cubicBezTo>
                      <a:pt x="873046" y="388460"/>
                      <a:pt x="871672" y="392693"/>
                      <a:pt x="868215" y="394455"/>
                    </a:cubicBezTo>
                    <a:cubicBezTo>
                      <a:pt x="868206" y="394461"/>
                      <a:pt x="868197" y="394464"/>
                      <a:pt x="868188" y="394470"/>
                    </a:cubicBezTo>
                    <a:lnTo>
                      <a:pt x="868188" y="394470"/>
                    </a:lnTo>
                    <a:cubicBezTo>
                      <a:pt x="867201" y="394974"/>
                      <a:pt x="866111" y="395243"/>
                      <a:pt x="865002" y="395252"/>
                    </a:cubicBezTo>
                    <a:lnTo>
                      <a:pt x="865002" y="395252"/>
                    </a:lnTo>
                    <a:cubicBezTo>
                      <a:pt x="862331" y="395282"/>
                      <a:pt x="859881" y="393772"/>
                      <a:pt x="858703" y="391375"/>
                    </a:cubicBezTo>
                    <a:close/>
                    <a:moveTo>
                      <a:pt x="1164536" y="360191"/>
                    </a:moveTo>
                    <a:lnTo>
                      <a:pt x="1164627" y="360191"/>
                    </a:lnTo>
                    <a:cubicBezTo>
                      <a:pt x="1160822" y="359233"/>
                      <a:pt x="1158510" y="355385"/>
                      <a:pt x="1159457" y="351580"/>
                    </a:cubicBezTo>
                    <a:lnTo>
                      <a:pt x="1159457" y="351580"/>
                    </a:lnTo>
                    <a:cubicBezTo>
                      <a:pt x="1160367" y="347828"/>
                      <a:pt x="1164154" y="345527"/>
                      <a:pt x="1167904" y="346441"/>
                    </a:cubicBezTo>
                    <a:cubicBezTo>
                      <a:pt x="1167958" y="346454"/>
                      <a:pt x="1168013" y="346468"/>
                      <a:pt x="1168068" y="346483"/>
                    </a:cubicBezTo>
                    <a:lnTo>
                      <a:pt x="1168068" y="346483"/>
                    </a:lnTo>
                    <a:cubicBezTo>
                      <a:pt x="1171818" y="347415"/>
                      <a:pt x="1174111" y="351216"/>
                      <a:pt x="1173183" y="354974"/>
                    </a:cubicBezTo>
                    <a:cubicBezTo>
                      <a:pt x="1173165" y="355019"/>
                      <a:pt x="1173165" y="355066"/>
                      <a:pt x="1173147" y="355112"/>
                    </a:cubicBezTo>
                    <a:lnTo>
                      <a:pt x="1173147" y="355112"/>
                    </a:lnTo>
                    <a:cubicBezTo>
                      <a:pt x="1172382" y="358236"/>
                      <a:pt x="1169560" y="360413"/>
                      <a:pt x="1166338" y="360355"/>
                    </a:cubicBezTo>
                    <a:lnTo>
                      <a:pt x="1166338" y="360355"/>
                    </a:lnTo>
                    <a:cubicBezTo>
                      <a:pt x="1165737" y="360378"/>
                      <a:pt x="1165155" y="360324"/>
                      <a:pt x="1164572" y="360191"/>
                    </a:cubicBezTo>
                    <a:close/>
                    <a:moveTo>
                      <a:pt x="954731" y="353892"/>
                    </a:moveTo>
                    <a:cubicBezTo>
                      <a:pt x="953803" y="350122"/>
                      <a:pt x="956115" y="346319"/>
                      <a:pt x="959883" y="345398"/>
                    </a:cubicBezTo>
                    <a:cubicBezTo>
                      <a:pt x="959919" y="345389"/>
                      <a:pt x="959956" y="345380"/>
                      <a:pt x="959992" y="345373"/>
                    </a:cubicBezTo>
                    <a:lnTo>
                      <a:pt x="959992" y="345373"/>
                    </a:lnTo>
                    <a:cubicBezTo>
                      <a:pt x="963797" y="344471"/>
                      <a:pt x="967620" y="346816"/>
                      <a:pt x="968530" y="350615"/>
                    </a:cubicBezTo>
                    <a:lnTo>
                      <a:pt x="968530" y="350615"/>
                    </a:lnTo>
                    <a:cubicBezTo>
                      <a:pt x="969386" y="354418"/>
                      <a:pt x="967055" y="358210"/>
                      <a:pt x="963269" y="359153"/>
                    </a:cubicBezTo>
                    <a:lnTo>
                      <a:pt x="963269" y="359153"/>
                    </a:lnTo>
                    <a:cubicBezTo>
                      <a:pt x="962723" y="359259"/>
                      <a:pt x="962177" y="359319"/>
                      <a:pt x="961631" y="359335"/>
                    </a:cubicBezTo>
                    <a:lnTo>
                      <a:pt x="961631" y="359335"/>
                    </a:lnTo>
                    <a:cubicBezTo>
                      <a:pt x="958354" y="359317"/>
                      <a:pt x="955532" y="357071"/>
                      <a:pt x="954768" y="353892"/>
                    </a:cubicBezTo>
                    <a:close/>
                    <a:moveTo>
                      <a:pt x="1063957" y="347266"/>
                    </a:moveTo>
                    <a:lnTo>
                      <a:pt x="1063957" y="347266"/>
                    </a:lnTo>
                    <a:cubicBezTo>
                      <a:pt x="1060061" y="347197"/>
                      <a:pt x="1056948" y="344007"/>
                      <a:pt x="1056967" y="340112"/>
                    </a:cubicBezTo>
                    <a:lnTo>
                      <a:pt x="1056967" y="340112"/>
                    </a:lnTo>
                    <a:cubicBezTo>
                      <a:pt x="1056985" y="336219"/>
                      <a:pt x="1060134" y="333068"/>
                      <a:pt x="1064030" y="333048"/>
                    </a:cubicBezTo>
                    <a:lnTo>
                      <a:pt x="1064030" y="333048"/>
                    </a:lnTo>
                    <a:cubicBezTo>
                      <a:pt x="1067944" y="333097"/>
                      <a:pt x="1071093" y="336283"/>
                      <a:pt x="1071111" y="340203"/>
                    </a:cubicBezTo>
                    <a:lnTo>
                      <a:pt x="1071111" y="340203"/>
                    </a:lnTo>
                    <a:cubicBezTo>
                      <a:pt x="1071075" y="344127"/>
                      <a:pt x="1067889" y="347286"/>
                      <a:pt x="1063957" y="347266"/>
                    </a:cubicBezTo>
                    <a:close/>
                    <a:moveTo>
                      <a:pt x="2109486" y="300918"/>
                    </a:moveTo>
                    <a:cubicBezTo>
                      <a:pt x="2105864" y="299452"/>
                      <a:pt x="2104098" y="295327"/>
                      <a:pt x="2105536" y="291688"/>
                    </a:cubicBezTo>
                    <a:lnTo>
                      <a:pt x="2105536" y="291688"/>
                    </a:lnTo>
                    <a:cubicBezTo>
                      <a:pt x="2107010" y="288074"/>
                      <a:pt x="2111125" y="286338"/>
                      <a:pt x="2114747" y="287807"/>
                    </a:cubicBezTo>
                    <a:cubicBezTo>
                      <a:pt x="2114747" y="287809"/>
                      <a:pt x="2114747" y="287809"/>
                      <a:pt x="2114747" y="287810"/>
                    </a:cubicBezTo>
                    <a:lnTo>
                      <a:pt x="2114747" y="287810"/>
                    </a:lnTo>
                    <a:cubicBezTo>
                      <a:pt x="2118352" y="289220"/>
                      <a:pt x="2120136" y="293283"/>
                      <a:pt x="2118734" y="296889"/>
                    </a:cubicBezTo>
                    <a:cubicBezTo>
                      <a:pt x="2118716" y="296896"/>
                      <a:pt x="2118716" y="296905"/>
                      <a:pt x="2118716" y="296913"/>
                    </a:cubicBezTo>
                    <a:lnTo>
                      <a:pt x="2118716" y="296913"/>
                    </a:lnTo>
                    <a:cubicBezTo>
                      <a:pt x="2117623" y="299589"/>
                      <a:pt x="2115057" y="301353"/>
                      <a:pt x="2112162" y="301391"/>
                    </a:cubicBezTo>
                    <a:lnTo>
                      <a:pt x="2112162" y="301391"/>
                    </a:lnTo>
                    <a:cubicBezTo>
                      <a:pt x="2111270" y="301398"/>
                      <a:pt x="2110397" y="301238"/>
                      <a:pt x="2109559" y="300918"/>
                    </a:cubicBezTo>
                    <a:close/>
                    <a:moveTo>
                      <a:pt x="2910331" y="294109"/>
                    </a:moveTo>
                    <a:lnTo>
                      <a:pt x="2910331" y="294109"/>
                    </a:lnTo>
                    <a:cubicBezTo>
                      <a:pt x="2908893" y="290465"/>
                      <a:pt x="2910677" y="286347"/>
                      <a:pt x="2914299" y="284880"/>
                    </a:cubicBezTo>
                    <a:lnTo>
                      <a:pt x="2914299" y="284880"/>
                    </a:lnTo>
                    <a:cubicBezTo>
                      <a:pt x="2917941" y="283445"/>
                      <a:pt x="2922055" y="285216"/>
                      <a:pt x="2923529" y="288848"/>
                    </a:cubicBezTo>
                    <a:lnTo>
                      <a:pt x="2923529" y="288848"/>
                    </a:lnTo>
                    <a:cubicBezTo>
                      <a:pt x="2924967" y="292487"/>
                      <a:pt x="2923202" y="296609"/>
                      <a:pt x="2919561" y="298060"/>
                    </a:cubicBezTo>
                    <a:lnTo>
                      <a:pt x="2919561" y="298060"/>
                    </a:lnTo>
                    <a:cubicBezTo>
                      <a:pt x="2918705" y="298409"/>
                      <a:pt x="2917795" y="298589"/>
                      <a:pt x="2916885" y="298587"/>
                    </a:cubicBezTo>
                    <a:lnTo>
                      <a:pt x="2916885" y="298587"/>
                    </a:lnTo>
                    <a:cubicBezTo>
                      <a:pt x="2914026" y="298493"/>
                      <a:pt x="2911496" y="296743"/>
                      <a:pt x="2910404" y="294109"/>
                    </a:cubicBezTo>
                    <a:close/>
                    <a:moveTo>
                      <a:pt x="2154852" y="208367"/>
                    </a:moveTo>
                    <a:cubicBezTo>
                      <a:pt x="2151666" y="206135"/>
                      <a:pt x="2150883" y="201742"/>
                      <a:pt x="2153122" y="198555"/>
                    </a:cubicBezTo>
                    <a:cubicBezTo>
                      <a:pt x="2153122" y="198555"/>
                      <a:pt x="2153122" y="198555"/>
                      <a:pt x="2153122" y="198555"/>
                    </a:cubicBezTo>
                    <a:lnTo>
                      <a:pt x="2153122" y="198555"/>
                    </a:lnTo>
                    <a:cubicBezTo>
                      <a:pt x="2155307" y="195373"/>
                      <a:pt x="2159657" y="194562"/>
                      <a:pt x="2162843" y="196747"/>
                    </a:cubicBezTo>
                    <a:cubicBezTo>
                      <a:pt x="2162880" y="196772"/>
                      <a:pt x="2162916" y="196800"/>
                      <a:pt x="2162952" y="196825"/>
                    </a:cubicBezTo>
                    <a:lnTo>
                      <a:pt x="2162952" y="196825"/>
                    </a:lnTo>
                    <a:cubicBezTo>
                      <a:pt x="2166156" y="198977"/>
                      <a:pt x="2167012" y="203319"/>
                      <a:pt x="2164864" y="206525"/>
                    </a:cubicBezTo>
                    <a:cubicBezTo>
                      <a:pt x="2164827" y="206568"/>
                      <a:pt x="2164809" y="206612"/>
                      <a:pt x="2164773" y="206656"/>
                    </a:cubicBezTo>
                    <a:lnTo>
                      <a:pt x="2164773" y="206656"/>
                    </a:lnTo>
                    <a:cubicBezTo>
                      <a:pt x="2163426" y="208560"/>
                      <a:pt x="2161241" y="209688"/>
                      <a:pt x="2158911" y="209678"/>
                    </a:cubicBezTo>
                    <a:lnTo>
                      <a:pt x="2158911" y="209678"/>
                    </a:lnTo>
                    <a:cubicBezTo>
                      <a:pt x="2157473" y="209659"/>
                      <a:pt x="2156071" y="209201"/>
                      <a:pt x="2154888" y="208367"/>
                    </a:cubicBezTo>
                    <a:close/>
                    <a:moveTo>
                      <a:pt x="2861780" y="205017"/>
                    </a:moveTo>
                    <a:cubicBezTo>
                      <a:pt x="2859541" y="201824"/>
                      <a:pt x="2860324" y="197426"/>
                      <a:pt x="2863510" y="195187"/>
                    </a:cubicBezTo>
                    <a:lnTo>
                      <a:pt x="2863510" y="195187"/>
                    </a:lnTo>
                    <a:cubicBezTo>
                      <a:pt x="2866623" y="192922"/>
                      <a:pt x="2870991" y="193610"/>
                      <a:pt x="2873249" y="196723"/>
                    </a:cubicBezTo>
                    <a:cubicBezTo>
                      <a:pt x="2873267" y="196758"/>
                      <a:pt x="2873303" y="196791"/>
                      <a:pt x="2873322" y="196825"/>
                    </a:cubicBezTo>
                    <a:lnTo>
                      <a:pt x="2873322" y="196825"/>
                    </a:lnTo>
                    <a:cubicBezTo>
                      <a:pt x="2875597" y="199987"/>
                      <a:pt x="2874869" y="204389"/>
                      <a:pt x="2871701" y="206656"/>
                    </a:cubicBezTo>
                    <a:lnTo>
                      <a:pt x="2871701" y="206656"/>
                    </a:lnTo>
                    <a:cubicBezTo>
                      <a:pt x="2870500" y="207551"/>
                      <a:pt x="2869044" y="208030"/>
                      <a:pt x="2867551" y="208021"/>
                    </a:cubicBezTo>
                    <a:lnTo>
                      <a:pt x="2867551" y="208021"/>
                    </a:lnTo>
                    <a:cubicBezTo>
                      <a:pt x="2865257" y="208006"/>
                      <a:pt x="2863127" y="206887"/>
                      <a:pt x="2861816" y="205017"/>
                    </a:cubicBezTo>
                    <a:close/>
                    <a:moveTo>
                      <a:pt x="2222389" y="130379"/>
                    </a:moveTo>
                    <a:cubicBezTo>
                      <a:pt x="2219823" y="127460"/>
                      <a:pt x="2220096" y="123007"/>
                      <a:pt x="2223027" y="120436"/>
                    </a:cubicBezTo>
                    <a:cubicBezTo>
                      <a:pt x="2223045" y="120420"/>
                      <a:pt x="2223063" y="120402"/>
                      <a:pt x="2223081" y="120385"/>
                    </a:cubicBezTo>
                    <a:lnTo>
                      <a:pt x="2223081" y="120385"/>
                    </a:lnTo>
                    <a:cubicBezTo>
                      <a:pt x="2225939" y="117831"/>
                      <a:pt x="2230327" y="118075"/>
                      <a:pt x="2232875" y="120930"/>
                    </a:cubicBezTo>
                    <a:cubicBezTo>
                      <a:pt x="2232912" y="120979"/>
                      <a:pt x="2232966" y="121028"/>
                      <a:pt x="2233003" y="121077"/>
                    </a:cubicBezTo>
                    <a:lnTo>
                      <a:pt x="2233003" y="121077"/>
                    </a:lnTo>
                    <a:cubicBezTo>
                      <a:pt x="2235569" y="123968"/>
                      <a:pt x="2235315" y="128397"/>
                      <a:pt x="2232438" y="130973"/>
                    </a:cubicBezTo>
                    <a:cubicBezTo>
                      <a:pt x="2232420" y="130980"/>
                      <a:pt x="2232420" y="130989"/>
                      <a:pt x="2232402" y="130998"/>
                    </a:cubicBezTo>
                    <a:lnTo>
                      <a:pt x="2232402" y="130998"/>
                    </a:lnTo>
                    <a:cubicBezTo>
                      <a:pt x="2231091" y="132169"/>
                      <a:pt x="2229398" y="132817"/>
                      <a:pt x="2227651" y="132819"/>
                    </a:cubicBezTo>
                    <a:lnTo>
                      <a:pt x="2227651" y="132819"/>
                    </a:lnTo>
                    <a:cubicBezTo>
                      <a:pt x="2225648" y="132764"/>
                      <a:pt x="2223755" y="131889"/>
                      <a:pt x="2222426" y="130398"/>
                    </a:cubicBezTo>
                    <a:close/>
                    <a:moveTo>
                      <a:pt x="2793386" y="130197"/>
                    </a:moveTo>
                    <a:lnTo>
                      <a:pt x="2793386" y="130197"/>
                    </a:lnTo>
                    <a:cubicBezTo>
                      <a:pt x="2790437" y="127647"/>
                      <a:pt x="2790091" y="123200"/>
                      <a:pt x="2792604" y="120221"/>
                    </a:cubicBezTo>
                    <a:lnTo>
                      <a:pt x="2792604" y="120221"/>
                    </a:lnTo>
                    <a:cubicBezTo>
                      <a:pt x="2795079" y="117251"/>
                      <a:pt x="2799503" y="116854"/>
                      <a:pt x="2802470" y="119335"/>
                    </a:cubicBezTo>
                    <a:cubicBezTo>
                      <a:pt x="2802525" y="119368"/>
                      <a:pt x="2802561" y="119404"/>
                      <a:pt x="2802598" y="119439"/>
                    </a:cubicBezTo>
                    <a:lnTo>
                      <a:pt x="2802598" y="119439"/>
                    </a:lnTo>
                    <a:cubicBezTo>
                      <a:pt x="2805474" y="122036"/>
                      <a:pt x="2805802" y="126427"/>
                      <a:pt x="2803362" y="129433"/>
                    </a:cubicBezTo>
                    <a:lnTo>
                      <a:pt x="2803362" y="129433"/>
                    </a:lnTo>
                    <a:cubicBezTo>
                      <a:pt x="2802015" y="131044"/>
                      <a:pt x="2800013" y="131960"/>
                      <a:pt x="2797901" y="131927"/>
                    </a:cubicBezTo>
                    <a:lnTo>
                      <a:pt x="2797901" y="131927"/>
                    </a:lnTo>
                    <a:cubicBezTo>
                      <a:pt x="2796245" y="131910"/>
                      <a:pt x="2794661" y="131302"/>
                      <a:pt x="2793423" y="130216"/>
                    </a:cubicBezTo>
                    <a:close/>
                    <a:moveTo>
                      <a:pt x="2306839" y="71106"/>
                    </a:moveTo>
                    <a:cubicBezTo>
                      <a:pt x="2305037" y="67647"/>
                      <a:pt x="2306384" y="63380"/>
                      <a:pt x="2309843" y="61578"/>
                    </a:cubicBezTo>
                    <a:cubicBezTo>
                      <a:pt x="2309879" y="61562"/>
                      <a:pt x="2309898" y="61547"/>
                      <a:pt x="2309934" y="61531"/>
                    </a:cubicBezTo>
                    <a:lnTo>
                      <a:pt x="2309934" y="61531"/>
                    </a:lnTo>
                    <a:cubicBezTo>
                      <a:pt x="2313411" y="59785"/>
                      <a:pt x="2317653" y="61176"/>
                      <a:pt x="2319419" y="64644"/>
                    </a:cubicBezTo>
                    <a:lnTo>
                      <a:pt x="2319419" y="64644"/>
                    </a:lnTo>
                    <a:cubicBezTo>
                      <a:pt x="2321203" y="68059"/>
                      <a:pt x="2319874" y="72269"/>
                      <a:pt x="2316469" y="74050"/>
                    </a:cubicBezTo>
                    <a:cubicBezTo>
                      <a:pt x="2316415" y="74077"/>
                      <a:pt x="2316360" y="74103"/>
                      <a:pt x="2316306" y="74128"/>
                    </a:cubicBezTo>
                    <a:lnTo>
                      <a:pt x="2316306" y="74128"/>
                    </a:lnTo>
                    <a:cubicBezTo>
                      <a:pt x="2315341" y="74674"/>
                      <a:pt x="2314230" y="74938"/>
                      <a:pt x="2313120" y="74893"/>
                    </a:cubicBezTo>
                    <a:lnTo>
                      <a:pt x="2313120" y="74893"/>
                    </a:lnTo>
                    <a:cubicBezTo>
                      <a:pt x="2310498" y="74907"/>
                      <a:pt x="2308077" y="73453"/>
                      <a:pt x="2306876" y="71124"/>
                    </a:cubicBezTo>
                    <a:close/>
                    <a:moveTo>
                      <a:pt x="2708846" y="74128"/>
                    </a:moveTo>
                    <a:lnTo>
                      <a:pt x="2708846" y="74128"/>
                    </a:lnTo>
                    <a:cubicBezTo>
                      <a:pt x="2705350" y="72411"/>
                      <a:pt x="2703912" y="68188"/>
                      <a:pt x="2705642" y="64696"/>
                    </a:cubicBezTo>
                    <a:cubicBezTo>
                      <a:pt x="2705642" y="64678"/>
                      <a:pt x="2705660" y="64662"/>
                      <a:pt x="2705660" y="64644"/>
                    </a:cubicBezTo>
                    <a:lnTo>
                      <a:pt x="2705660" y="64644"/>
                    </a:lnTo>
                    <a:cubicBezTo>
                      <a:pt x="2707353" y="61187"/>
                      <a:pt x="2711540" y="59758"/>
                      <a:pt x="2714980" y="61452"/>
                    </a:cubicBezTo>
                    <a:cubicBezTo>
                      <a:pt x="2715035" y="61478"/>
                      <a:pt x="2715090" y="61503"/>
                      <a:pt x="2715144" y="61531"/>
                    </a:cubicBezTo>
                    <a:lnTo>
                      <a:pt x="2715144" y="61531"/>
                    </a:lnTo>
                    <a:lnTo>
                      <a:pt x="2715144" y="61531"/>
                    </a:lnTo>
                    <a:lnTo>
                      <a:pt x="2715144" y="61531"/>
                    </a:lnTo>
                    <a:cubicBezTo>
                      <a:pt x="2718658" y="63302"/>
                      <a:pt x="2720078" y="67567"/>
                      <a:pt x="2718330" y="71088"/>
                    </a:cubicBezTo>
                    <a:lnTo>
                      <a:pt x="2718330" y="71088"/>
                    </a:lnTo>
                    <a:cubicBezTo>
                      <a:pt x="2717110" y="73482"/>
                      <a:pt x="2714653" y="74982"/>
                      <a:pt x="2711959" y="74966"/>
                    </a:cubicBezTo>
                    <a:lnTo>
                      <a:pt x="2711959" y="74966"/>
                    </a:lnTo>
                    <a:cubicBezTo>
                      <a:pt x="2710884" y="74933"/>
                      <a:pt x="2709829" y="74652"/>
                      <a:pt x="2708882" y="74146"/>
                    </a:cubicBezTo>
                    <a:close/>
                    <a:moveTo>
                      <a:pt x="2613382" y="39540"/>
                    </a:moveTo>
                    <a:lnTo>
                      <a:pt x="2613382" y="39540"/>
                    </a:lnTo>
                    <a:cubicBezTo>
                      <a:pt x="2609632" y="38717"/>
                      <a:pt x="2607247" y="35011"/>
                      <a:pt x="2608084" y="31259"/>
                    </a:cubicBezTo>
                    <a:cubicBezTo>
                      <a:pt x="2608103" y="31173"/>
                      <a:pt x="2608121" y="31088"/>
                      <a:pt x="2608139" y="31002"/>
                    </a:cubicBezTo>
                    <a:lnTo>
                      <a:pt x="2608139" y="31002"/>
                    </a:lnTo>
                    <a:cubicBezTo>
                      <a:pt x="2609031" y="27214"/>
                      <a:pt x="2612818" y="24860"/>
                      <a:pt x="2616604" y="25746"/>
                    </a:cubicBezTo>
                    <a:cubicBezTo>
                      <a:pt x="2616622" y="25750"/>
                      <a:pt x="2616641" y="25756"/>
                      <a:pt x="2616659" y="25759"/>
                    </a:cubicBezTo>
                    <a:lnTo>
                      <a:pt x="2616677" y="25759"/>
                    </a:lnTo>
                    <a:cubicBezTo>
                      <a:pt x="2620500" y="26644"/>
                      <a:pt x="2622885" y="30450"/>
                      <a:pt x="2622029" y="34279"/>
                    </a:cubicBezTo>
                    <a:lnTo>
                      <a:pt x="2622029" y="34279"/>
                    </a:lnTo>
                    <a:cubicBezTo>
                      <a:pt x="2621283" y="37485"/>
                      <a:pt x="2618425" y="39749"/>
                      <a:pt x="2615130" y="39740"/>
                    </a:cubicBezTo>
                    <a:lnTo>
                      <a:pt x="2615130" y="39740"/>
                    </a:lnTo>
                    <a:cubicBezTo>
                      <a:pt x="2614547" y="39778"/>
                      <a:pt x="2613983" y="39729"/>
                      <a:pt x="2613418" y="39595"/>
                    </a:cubicBezTo>
                    <a:close/>
                    <a:moveTo>
                      <a:pt x="2403159" y="34079"/>
                    </a:moveTo>
                    <a:cubicBezTo>
                      <a:pt x="2402230" y="30299"/>
                      <a:pt x="2404542" y="26486"/>
                      <a:pt x="2408329" y="25563"/>
                    </a:cubicBezTo>
                    <a:cubicBezTo>
                      <a:pt x="2408365" y="25555"/>
                      <a:pt x="2408383" y="25548"/>
                      <a:pt x="2408420" y="25541"/>
                    </a:cubicBezTo>
                    <a:lnTo>
                      <a:pt x="2408420" y="25541"/>
                    </a:lnTo>
                    <a:cubicBezTo>
                      <a:pt x="2412206" y="24667"/>
                      <a:pt x="2415974" y="27023"/>
                      <a:pt x="2416848" y="30802"/>
                    </a:cubicBezTo>
                    <a:lnTo>
                      <a:pt x="2416848" y="30802"/>
                    </a:lnTo>
                    <a:cubicBezTo>
                      <a:pt x="2417795" y="34534"/>
                      <a:pt x="2415537" y="38327"/>
                      <a:pt x="2411805" y="39274"/>
                    </a:cubicBezTo>
                    <a:cubicBezTo>
                      <a:pt x="2411733" y="39290"/>
                      <a:pt x="2411678" y="39307"/>
                      <a:pt x="2411605" y="39321"/>
                    </a:cubicBezTo>
                    <a:lnTo>
                      <a:pt x="2411605" y="39321"/>
                    </a:lnTo>
                    <a:cubicBezTo>
                      <a:pt x="2411077" y="39476"/>
                      <a:pt x="2410513" y="39538"/>
                      <a:pt x="2409967" y="39503"/>
                    </a:cubicBezTo>
                    <a:lnTo>
                      <a:pt x="2409967" y="39503"/>
                    </a:lnTo>
                    <a:cubicBezTo>
                      <a:pt x="2406708" y="39518"/>
                      <a:pt x="2403887" y="37257"/>
                      <a:pt x="2403195" y="34079"/>
                    </a:cubicBezTo>
                    <a:close/>
                    <a:moveTo>
                      <a:pt x="2505430" y="20717"/>
                    </a:moveTo>
                    <a:cubicBezTo>
                      <a:pt x="2505412" y="16835"/>
                      <a:pt x="2508543" y="13673"/>
                      <a:pt x="2512421" y="13653"/>
                    </a:cubicBezTo>
                    <a:cubicBezTo>
                      <a:pt x="2512439" y="13653"/>
                      <a:pt x="2512475" y="13653"/>
                      <a:pt x="2512494" y="13653"/>
                    </a:cubicBezTo>
                    <a:lnTo>
                      <a:pt x="2512494" y="13653"/>
                    </a:lnTo>
                    <a:cubicBezTo>
                      <a:pt x="2516371" y="13633"/>
                      <a:pt x="2519539" y="16763"/>
                      <a:pt x="2519557" y="20644"/>
                    </a:cubicBezTo>
                    <a:cubicBezTo>
                      <a:pt x="2519557" y="20667"/>
                      <a:pt x="2519557" y="20693"/>
                      <a:pt x="2519557" y="20717"/>
                    </a:cubicBezTo>
                    <a:lnTo>
                      <a:pt x="2519557" y="20717"/>
                    </a:lnTo>
                    <a:cubicBezTo>
                      <a:pt x="2519575" y="24598"/>
                      <a:pt x="2516444" y="27760"/>
                      <a:pt x="2512566" y="27780"/>
                    </a:cubicBezTo>
                    <a:cubicBezTo>
                      <a:pt x="2512548" y="27780"/>
                      <a:pt x="2512512" y="27780"/>
                      <a:pt x="2512494" y="27780"/>
                    </a:cubicBezTo>
                    <a:lnTo>
                      <a:pt x="2512494" y="27780"/>
                    </a:lnTo>
                    <a:cubicBezTo>
                      <a:pt x="2508616" y="27780"/>
                      <a:pt x="2505467" y="24634"/>
                      <a:pt x="2505467" y="20753"/>
                    </a:cubicBezTo>
                    <a:cubicBezTo>
                      <a:pt x="2505467" y="20740"/>
                      <a:pt x="2505467" y="20729"/>
                      <a:pt x="2505467" y="2071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0" name="Полилиния: фигура 69">
                <a:extLst>
                  <a:ext uri="{FF2B5EF4-FFF2-40B4-BE49-F238E27FC236}">
                    <a16:creationId xmlns:a16="http://schemas.microsoft.com/office/drawing/2014/main" id="{00F6A658-4871-40AE-90C3-A4AEC10D3501}"/>
                  </a:ext>
                </a:extLst>
              </p:cNvPr>
              <p:cNvSpPr/>
              <p:nvPr/>
            </p:nvSpPr>
            <p:spPr>
              <a:xfrm>
                <a:off x="13452723" y="5639275"/>
                <a:ext cx="4341251" cy="4424415"/>
              </a:xfrm>
              <a:custGeom>
                <a:avLst/>
                <a:gdLst>
                  <a:gd name="connsiteX0" fmla="*/ 2862439 w 4751329"/>
                  <a:gd name="connsiteY0" fmla="*/ 4829108 h 4842350"/>
                  <a:gd name="connsiteX1" fmla="*/ 2856232 w 4751329"/>
                  <a:gd name="connsiteY1" fmla="*/ 4822809 h 4842350"/>
                  <a:gd name="connsiteX2" fmla="*/ 2856232 w 4751329"/>
                  <a:gd name="connsiteY2" fmla="*/ 4822809 h 4842350"/>
                  <a:gd name="connsiteX3" fmla="*/ 2862512 w 4751329"/>
                  <a:gd name="connsiteY3" fmla="*/ 4816528 h 4842350"/>
                  <a:gd name="connsiteX4" fmla="*/ 2862530 w 4751329"/>
                  <a:gd name="connsiteY4" fmla="*/ 4816528 h 4842350"/>
                  <a:gd name="connsiteX5" fmla="*/ 2862530 w 4751329"/>
                  <a:gd name="connsiteY5" fmla="*/ 4816528 h 4842350"/>
                  <a:gd name="connsiteX6" fmla="*/ 2868720 w 4751329"/>
                  <a:gd name="connsiteY6" fmla="*/ 4822863 h 4842350"/>
                  <a:gd name="connsiteX7" fmla="*/ 2868720 w 4751329"/>
                  <a:gd name="connsiteY7" fmla="*/ 4822900 h 4842350"/>
                  <a:gd name="connsiteX8" fmla="*/ 2868720 w 4751329"/>
                  <a:gd name="connsiteY8" fmla="*/ 4822900 h 4842350"/>
                  <a:gd name="connsiteX9" fmla="*/ 2862439 w 4751329"/>
                  <a:gd name="connsiteY9" fmla="*/ 4829108 h 4842350"/>
                  <a:gd name="connsiteX10" fmla="*/ 2862439 w 4751329"/>
                  <a:gd name="connsiteY10" fmla="*/ 4829108 h 4842350"/>
                  <a:gd name="connsiteX11" fmla="*/ 2862439 w 4751329"/>
                  <a:gd name="connsiteY11" fmla="*/ 4829108 h 4842350"/>
                  <a:gd name="connsiteX12" fmla="*/ 2958922 w 4751329"/>
                  <a:gd name="connsiteY12" fmla="*/ 4812469 h 4842350"/>
                  <a:gd name="connsiteX13" fmla="*/ 2963582 w 4751329"/>
                  <a:gd name="connsiteY13" fmla="*/ 4804896 h 4842350"/>
                  <a:gd name="connsiteX14" fmla="*/ 2963582 w 4751329"/>
                  <a:gd name="connsiteY14" fmla="*/ 4804896 h 4842350"/>
                  <a:gd name="connsiteX15" fmla="*/ 2971246 w 4751329"/>
                  <a:gd name="connsiteY15" fmla="*/ 4809538 h 4842350"/>
                  <a:gd name="connsiteX16" fmla="*/ 2971246 w 4751329"/>
                  <a:gd name="connsiteY16" fmla="*/ 4809538 h 4842350"/>
                  <a:gd name="connsiteX17" fmla="*/ 2966513 w 4751329"/>
                  <a:gd name="connsiteY17" fmla="*/ 4817220 h 4842350"/>
                  <a:gd name="connsiteX18" fmla="*/ 2966513 w 4751329"/>
                  <a:gd name="connsiteY18" fmla="*/ 4817220 h 4842350"/>
                  <a:gd name="connsiteX19" fmla="*/ 2965039 w 4751329"/>
                  <a:gd name="connsiteY19" fmla="*/ 4817384 h 4842350"/>
                  <a:gd name="connsiteX20" fmla="*/ 2965039 w 4751329"/>
                  <a:gd name="connsiteY20" fmla="*/ 4817384 h 4842350"/>
                  <a:gd name="connsiteX21" fmla="*/ 2958849 w 4751329"/>
                  <a:gd name="connsiteY21" fmla="*/ 4812469 h 4842350"/>
                  <a:gd name="connsiteX22" fmla="*/ 2758674 w 4751329"/>
                  <a:gd name="connsiteY22" fmla="*/ 4815400 h 4842350"/>
                  <a:gd name="connsiteX23" fmla="*/ 2754196 w 4751329"/>
                  <a:gd name="connsiteY23" fmla="*/ 4807736 h 4842350"/>
                  <a:gd name="connsiteX24" fmla="*/ 2754196 w 4751329"/>
                  <a:gd name="connsiteY24" fmla="*/ 4807736 h 4842350"/>
                  <a:gd name="connsiteX25" fmla="*/ 2761769 w 4751329"/>
                  <a:gd name="connsiteY25" fmla="*/ 4803240 h 4842350"/>
                  <a:gd name="connsiteX26" fmla="*/ 2761860 w 4751329"/>
                  <a:gd name="connsiteY26" fmla="*/ 4803257 h 4842350"/>
                  <a:gd name="connsiteX27" fmla="*/ 2761860 w 4751329"/>
                  <a:gd name="connsiteY27" fmla="*/ 4803257 h 4842350"/>
                  <a:gd name="connsiteX28" fmla="*/ 2766339 w 4751329"/>
                  <a:gd name="connsiteY28" fmla="*/ 4810922 h 4842350"/>
                  <a:gd name="connsiteX29" fmla="*/ 2766339 w 4751329"/>
                  <a:gd name="connsiteY29" fmla="*/ 4810922 h 4842350"/>
                  <a:gd name="connsiteX30" fmla="*/ 2760222 w 4751329"/>
                  <a:gd name="connsiteY30" fmla="*/ 4815673 h 4842350"/>
                  <a:gd name="connsiteX31" fmla="*/ 2760222 w 4751329"/>
                  <a:gd name="connsiteY31" fmla="*/ 4815673 h 4842350"/>
                  <a:gd name="connsiteX32" fmla="*/ 2758620 w 4751329"/>
                  <a:gd name="connsiteY32" fmla="*/ 4815400 h 4842350"/>
                  <a:gd name="connsiteX33" fmla="*/ 3056188 w 4751329"/>
                  <a:gd name="connsiteY33" fmla="*/ 4778008 h 4842350"/>
                  <a:gd name="connsiteX34" fmla="*/ 3058864 w 4751329"/>
                  <a:gd name="connsiteY34" fmla="*/ 4769616 h 4842350"/>
                  <a:gd name="connsiteX35" fmla="*/ 3058937 w 4751329"/>
                  <a:gd name="connsiteY35" fmla="*/ 4769580 h 4842350"/>
                  <a:gd name="connsiteX36" fmla="*/ 3058937 w 4751329"/>
                  <a:gd name="connsiteY36" fmla="*/ 4769580 h 4842350"/>
                  <a:gd name="connsiteX37" fmla="*/ 3067256 w 4751329"/>
                  <a:gd name="connsiteY37" fmla="*/ 4772074 h 4842350"/>
                  <a:gd name="connsiteX38" fmla="*/ 3067384 w 4751329"/>
                  <a:gd name="connsiteY38" fmla="*/ 4772329 h 4842350"/>
                  <a:gd name="connsiteX39" fmla="*/ 3067384 w 4751329"/>
                  <a:gd name="connsiteY39" fmla="*/ 4772329 h 4842350"/>
                  <a:gd name="connsiteX40" fmla="*/ 3064835 w 4751329"/>
                  <a:gd name="connsiteY40" fmla="*/ 4780702 h 4842350"/>
                  <a:gd name="connsiteX41" fmla="*/ 3064708 w 4751329"/>
                  <a:gd name="connsiteY41" fmla="*/ 4780775 h 4842350"/>
                  <a:gd name="connsiteX42" fmla="*/ 3064708 w 4751329"/>
                  <a:gd name="connsiteY42" fmla="*/ 4780775 h 4842350"/>
                  <a:gd name="connsiteX43" fmla="*/ 3061795 w 4751329"/>
                  <a:gd name="connsiteY43" fmla="*/ 4781467 h 4842350"/>
                  <a:gd name="connsiteX44" fmla="*/ 3061795 w 4751329"/>
                  <a:gd name="connsiteY44" fmla="*/ 4781467 h 4842350"/>
                  <a:gd name="connsiteX45" fmla="*/ 3056133 w 4751329"/>
                  <a:gd name="connsiteY45" fmla="*/ 4778008 h 4842350"/>
                  <a:gd name="connsiteX46" fmla="*/ 2661573 w 4751329"/>
                  <a:gd name="connsiteY46" fmla="*/ 4776187 h 4842350"/>
                  <a:gd name="connsiteX47" fmla="*/ 2659170 w 4751329"/>
                  <a:gd name="connsiteY47" fmla="*/ 4767577 h 4842350"/>
                  <a:gd name="connsiteX48" fmla="*/ 2659170 w 4751329"/>
                  <a:gd name="connsiteY48" fmla="*/ 4767577 h 4842350"/>
                  <a:gd name="connsiteX49" fmla="*/ 2667780 w 4751329"/>
                  <a:gd name="connsiteY49" fmla="*/ 4765156 h 4842350"/>
                  <a:gd name="connsiteX50" fmla="*/ 2667780 w 4751329"/>
                  <a:gd name="connsiteY50" fmla="*/ 4765156 h 4842350"/>
                  <a:gd name="connsiteX51" fmla="*/ 2670183 w 4751329"/>
                  <a:gd name="connsiteY51" fmla="*/ 4773785 h 4842350"/>
                  <a:gd name="connsiteX52" fmla="*/ 2670183 w 4751329"/>
                  <a:gd name="connsiteY52" fmla="*/ 4773785 h 4842350"/>
                  <a:gd name="connsiteX53" fmla="*/ 2664722 w 4751329"/>
                  <a:gd name="connsiteY53" fmla="*/ 4776952 h 4842350"/>
                  <a:gd name="connsiteX54" fmla="*/ 2664722 w 4751329"/>
                  <a:gd name="connsiteY54" fmla="*/ 4776952 h 4842350"/>
                  <a:gd name="connsiteX55" fmla="*/ 2661536 w 4751329"/>
                  <a:gd name="connsiteY55" fmla="*/ 4776206 h 4842350"/>
                  <a:gd name="connsiteX56" fmla="*/ 1533414 w 4751329"/>
                  <a:gd name="connsiteY56" fmla="*/ 4729148 h 4842350"/>
                  <a:gd name="connsiteX57" fmla="*/ 1539057 w 4751329"/>
                  <a:gd name="connsiteY57" fmla="*/ 4722248 h 4842350"/>
                  <a:gd name="connsiteX58" fmla="*/ 1539094 w 4751329"/>
                  <a:gd name="connsiteY58" fmla="*/ 4722248 h 4842350"/>
                  <a:gd name="connsiteX59" fmla="*/ 1539094 w 4751329"/>
                  <a:gd name="connsiteY59" fmla="*/ 4722248 h 4842350"/>
                  <a:gd name="connsiteX60" fmla="*/ 1545993 w 4751329"/>
                  <a:gd name="connsiteY60" fmla="*/ 4727946 h 4842350"/>
                  <a:gd name="connsiteX61" fmla="*/ 1545993 w 4751329"/>
                  <a:gd name="connsiteY61" fmla="*/ 4727946 h 4842350"/>
                  <a:gd name="connsiteX62" fmla="*/ 1540295 w 4751329"/>
                  <a:gd name="connsiteY62" fmla="*/ 4734827 h 4842350"/>
                  <a:gd name="connsiteX63" fmla="*/ 1539694 w 4751329"/>
                  <a:gd name="connsiteY63" fmla="*/ 4734827 h 4842350"/>
                  <a:gd name="connsiteX64" fmla="*/ 1533359 w 4751329"/>
                  <a:gd name="connsiteY64" fmla="*/ 4729166 h 4842350"/>
                  <a:gd name="connsiteX65" fmla="*/ 1435620 w 4751329"/>
                  <a:gd name="connsiteY65" fmla="*/ 4731296 h 4842350"/>
                  <a:gd name="connsiteX66" fmla="*/ 1435620 w 4751329"/>
                  <a:gd name="connsiteY66" fmla="*/ 4731296 h 4842350"/>
                  <a:gd name="connsiteX67" fmla="*/ 1430359 w 4751329"/>
                  <a:gd name="connsiteY67" fmla="*/ 4724014 h 4842350"/>
                  <a:gd name="connsiteX68" fmla="*/ 1430359 w 4751329"/>
                  <a:gd name="connsiteY68" fmla="*/ 4724014 h 4842350"/>
                  <a:gd name="connsiteX69" fmla="*/ 1437641 w 4751329"/>
                  <a:gd name="connsiteY69" fmla="*/ 4718753 h 4842350"/>
                  <a:gd name="connsiteX70" fmla="*/ 1437641 w 4751329"/>
                  <a:gd name="connsiteY70" fmla="*/ 4718753 h 4842350"/>
                  <a:gd name="connsiteX71" fmla="*/ 1442884 w 4751329"/>
                  <a:gd name="connsiteY71" fmla="*/ 4726035 h 4842350"/>
                  <a:gd name="connsiteX72" fmla="*/ 1442884 w 4751329"/>
                  <a:gd name="connsiteY72" fmla="*/ 4726035 h 4842350"/>
                  <a:gd name="connsiteX73" fmla="*/ 1436694 w 4751329"/>
                  <a:gd name="connsiteY73" fmla="*/ 4731369 h 4842350"/>
                  <a:gd name="connsiteX74" fmla="*/ 1436694 w 4751329"/>
                  <a:gd name="connsiteY74" fmla="*/ 4731369 h 4842350"/>
                  <a:gd name="connsiteX75" fmla="*/ 1435566 w 4751329"/>
                  <a:gd name="connsiteY75" fmla="*/ 4731314 h 4842350"/>
                  <a:gd name="connsiteX76" fmla="*/ 3142349 w 4751329"/>
                  <a:gd name="connsiteY76" fmla="*/ 4721302 h 4842350"/>
                  <a:gd name="connsiteX77" fmla="*/ 3142877 w 4751329"/>
                  <a:gd name="connsiteY77" fmla="*/ 4712418 h 4842350"/>
                  <a:gd name="connsiteX78" fmla="*/ 3142950 w 4751329"/>
                  <a:gd name="connsiteY78" fmla="*/ 4712345 h 4842350"/>
                  <a:gd name="connsiteX79" fmla="*/ 3142950 w 4751329"/>
                  <a:gd name="connsiteY79" fmla="*/ 4712345 h 4842350"/>
                  <a:gd name="connsiteX80" fmla="*/ 3151797 w 4751329"/>
                  <a:gd name="connsiteY80" fmla="*/ 4712837 h 4842350"/>
                  <a:gd name="connsiteX81" fmla="*/ 3151815 w 4751329"/>
                  <a:gd name="connsiteY81" fmla="*/ 4712855 h 4842350"/>
                  <a:gd name="connsiteX82" fmla="*/ 3151815 w 4751329"/>
                  <a:gd name="connsiteY82" fmla="*/ 4712855 h 4842350"/>
                  <a:gd name="connsiteX83" fmla="*/ 3151287 w 4751329"/>
                  <a:gd name="connsiteY83" fmla="*/ 4721738 h 4842350"/>
                  <a:gd name="connsiteX84" fmla="*/ 3151214 w 4751329"/>
                  <a:gd name="connsiteY84" fmla="*/ 4721811 h 4842350"/>
                  <a:gd name="connsiteX85" fmla="*/ 3151214 w 4751329"/>
                  <a:gd name="connsiteY85" fmla="*/ 4721811 h 4842350"/>
                  <a:gd name="connsiteX86" fmla="*/ 3147082 w 4751329"/>
                  <a:gd name="connsiteY86" fmla="*/ 4723359 h 4842350"/>
                  <a:gd name="connsiteX87" fmla="*/ 3147082 w 4751329"/>
                  <a:gd name="connsiteY87" fmla="*/ 4723359 h 4842350"/>
                  <a:gd name="connsiteX88" fmla="*/ 3142294 w 4751329"/>
                  <a:gd name="connsiteY88" fmla="*/ 4721320 h 4842350"/>
                  <a:gd name="connsiteX89" fmla="*/ 2577323 w 4751329"/>
                  <a:gd name="connsiteY89" fmla="*/ 4714020 h 4842350"/>
                  <a:gd name="connsiteX90" fmla="*/ 2577050 w 4751329"/>
                  <a:gd name="connsiteY90" fmla="*/ 4705136 h 4842350"/>
                  <a:gd name="connsiteX91" fmla="*/ 2577050 w 4751329"/>
                  <a:gd name="connsiteY91" fmla="*/ 4705136 h 4842350"/>
                  <a:gd name="connsiteX92" fmla="*/ 2586006 w 4751329"/>
                  <a:gd name="connsiteY92" fmla="*/ 4704881 h 4842350"/>
                  <a:gd name="connsiteX93" fmla="*/ 2586006 w 4751329"/>
                  <a:gd name="connsiteY93" fmla="*/ 4704881 h 4842350"/>
                  <a:gd name="connsiteX94" fmla="*/ 2586279 w 4751329"/>
                  <a:gd name="connsiteY94" fmla="*/ 4713765 h 4842350"/>
                  <a:gd name="connsiteX95" fmla="*/ 2586279 w 4751329"/>
                  <a:gd name="connsiteY95" fmla="*/ 4713765 h 4842350"/>
                  <a:gd name="connsiteX96" fmla="*/ 2586279 w 4751329"/>
                  <a:gd name="connsiteY96" fmla="*/ 4713765 h 4842350"/>
                  <a:gd name="connsiteX97" fmla="*/ 2581710 w 4751329"/>
                  <a:gd name="connsiteY97" fmla="*/ 4715750 h 4842350"/>
                  <a:gd name="connsiteX98" fmla="*/ 2581710 w 4751329"/>
                  <a:gd name="connsiteY98" fmla="*/ 4715750 h 4842350"/>
                  <a:gd name="connsiteX99" fmla="*/ 2577268 w 4751329"/>
                  <a:gd name="connsiteY99" fmla="*/ 4714002 h 4842350"/>
                  <a:gd name="connsiteX100" fmla="*/ 1634211 w 4751329"/>
                  <a:gd name="connsiteY100" fmla="*/ 4707394 h 4842350"/>
                  <a:gd name="connsiteX101" fmla="*/ 1637852 w 4751329"/>
                  <a:gd name="connsiteY101" fmla="*/ 4699292 h 4842350"/>
                  <a:gd name="connsiteX102" fmla="*/ 1637852 w 4751329"/>
                  <a:gd name="connsiteY102" fmla="*/ 4699292 h 4842350"/>
                  <a:gd name="connsiteX103" fmla="*/ 1645899 w 4751329"/>
                  <a:gd name="connsiteY103" fmla="*/ 4702788 h 4842350"/>
                  <a:gd name="connsiteX104" fmla="*/ 1645953 w 4751329"/>
                  <a:gd name="connsiteY104" fmla="*/ 4702934 h 4842350"/>
                  <a:gd name="connsiteX105" fmla="*/ 1645953 w 4751329"/>
                  <a:gd name="connsiteY105" fmla="*/ 4702934 h 4842350"/>
                  <a:gd name="connsiteX106" fmla="*/ 1642312 w 4751329"/>
                  <a:gd name="connsiteY106" fmla="*/ 4711035 h 4842350"/>
                  <a:gd name="connsiteX107" fmla="*/ 1642312 w 4751329"/>
                  <a:gd name="connsiteY107" fmla="*/ 4711035 h 4842350"/>
                  <a:gd name="connsiteX108" fmla="*/ 1640073 w 4751329"/>
                  <a:gd name="connsiteY108" fmla="*/ 4711471 h 4842350"/>
                  <a:gd name="connsiteX109" fmla="*/ 1640073 w 4751329"/>
                  <a:gd name="connsiteY109" fmla="*/ 4711471 h 4842350"/>
                  <a:gd name="connsiteX110" fmla="*/ 1634157 w 4751329"/>
                  <a:gd name="connsiteY110" fmla="*/ 4707375 h 4842350"/>
                  <a:gd name="connsiteX111" fmla="*/ 1335078 w 4751329"/>
                  <a:gd name="connsiteY111" fmla="*/ 4701932 h 4842350"/>
                  <a:gd name="connsiteX112" fmla="*/ 1331783 w 4751329"/>
                  <a:gd name="connsiteY112" fmla="*/ 4693704 h 4842350"/>
                  <a:gd name="connsiteX113" fmla="*/ 1331801 w 4751329"/>
                  <a:gd name="connsiteY113" fmla="*/ 4693667 h 4842350"/>
                  <a:gd name="connsiteX114" fmla="*/ 1331801 w 4751329"/>
                  <a:gd name="connsiteY114" fmla="*/ 4693667 h 4842350"/>
                  <a:gd name="connsiteX115" fmla="*/ 1340157 w 4751329"/>
                  <a:gd name="connsiteY115" fmla="*/ 4690391 h 4842350"/>
                  <a:gd name="connsiteX116" fmla="*/ 1340157 w 4751329"/>
                  <a:gd name="connsiteY116" fmla="*/ 4690391 h 4842350"/>
                  <a:gd name="connsiteX117" fmla="*/ 1343434 w 4751329"/>
                  <a:gd name="connsiteY117" fmla="*/ 4698674 h 4842350"/>
                  <a:gd name="connsiteX118" fmla="*/ 1343434 w 4751329"/>
                  <a:gd name="connsiteY118" fmla="*/ 4698674 h 4842350"/>
                  <a:gd name="connsiteX119" fmla="*/ 1337572 w 4751329"/>
                  <a:gd name="connsiteY119" fmla="*/ 4702460 h 4842350"/>
                  <a:gd name="connsiteX120" fmla="*/ 1337572 w 4751329"/>
                  <a:gd name="connsiteY120" fmla="*/ 4702460 h 4842350"/>
                  <a:gd name="connsiteX121" fmla="*/ 1335023 w 4751329"/>
                  <a:gd name="connsiteY121" fmla="*/ 4701841 h 4842350"/>
                  <a:gd name="connsiteX122" fmla="*/ 1725706 w 4751329"/>
                  <a:gd name="connsiteY122" fmla="*/ 4659808 h 4842350"/>
                  <a:gd name="connsiteX123" fmla="*/ 1727090 w 4751329"/>
                  <a:gd name="connsiteY123" fmla="*/ 4651015 h 4842350"/>
                  <a:gd name="connsiteX124" fmla="*/ 1727090 w 4751329"/>
                  <a:gd name="connsiteY124" fmla="*/ 4651015 h 4842350"/>
                  <a:gd name="connsiteX125" fmla="*/ 1735974 w 4751329"/>
                  <a:gd name="connsiteY125" fmla="*/ 4652398 h 4842350"/>
                  <a:gd name="connsiteX126" fmla="*/ 1735974 w 4751329"/>
                  <a:gd name="connsiteY126" fmla="*/ 4652398 h 4842350"/>
                  <a:gd name="connsiteX127" fmla="*/ 1734499 w 4751329"/>
                  <a:gd name="connsiteY127" fmla="*/ 4661282 h 4842350"/>
                  <a:gd name="connsiteX128" fmla="*/ 1734499 w 4751329"/>
                  <a:gd name="connsiteY128" fmla="*/ 4661282 h 4842350"/>
                  <a:gd name="connsiteX129" fmla="*/ 1734499 w 4751329"/>
                  <a:gd name="connsiteY129" fmla="*/ 4661282 h 4842350"/>
                  <a:gd name="connsiteX130" fmla="*/ 1734499 w 4751329"/>
                  <a:gd name="connsiteY130" fmla="*/ 4661282 h 4842350"/>
                  <a:gd name="connsiteX131" fmla="*/ 1730858 w 4751329"/>
                  <a:gd name="connsiteY131" fmla="*/ 4662483 h 4842350"/>
                  <a:gd name="connsiteX132" fmla="*/ 1730858 w 4751329"/>
                  <a:gd name="connsiteY132" fmla="*/ 4662483 h 4842350"/>
                  <a:gd name="connsiteX133" fmla="*/ 1725652 w 4751329"/>
                  <a:gd name="connsiteY133" fmla="*/ 4659717 h 4842350"/>
                  <a:gd name="connsiteX134" fmla="*/ 1244784 w 4751329"/>
                  <a:gd name="connsiteY134" fmla="*/ 4649049 h 4842350"/>
                  <a:gd name="connsiteX135" fmla="*/ 1244784 w 4751329"/>
                  <a:gd name="connsiteY135" fmla="*/ 4649049 h 4842350"/>
                  <a:gd name="connsiteX136" fmla="*/ 1243565 w 4751329"/>
                  <a:gd name="connsiteY136" fmla="*/ 4640165 h 4842350"/>
                  <a:gd name="connsiteX137" fmla="*/ 1243565 w 4751329"/>
                  <a:gd name="connsiteY137" fmla="*/ 4640165 h 4842350"/>
                  <a:gd name="connsiteX138" fmla="*/ 1252448 w 4751329"/>
                  <a:gd name="connsiteY138" fmla="*/ 4638963 h 4842350"/>
                  <a:gd name="connsiteX139" fmla="*/ 1252448 w 4751329"/>
                  <a:gd name="connsiteY139" fmla="*/ 4638963 h 4842350"/>
                  <a:gd name="connsiteX140" fmla="*/ 1253650 w 4751329"/>
                  <a:gd name="connsiteY140" fmla="*/ 4647829 h 4842350"/>
                  <a:gd name="connsiteX141" fmla="*/ 1253650 w 4751329"/>
                  <a:gd name="connsiteY141" fmla="*/ 4647829 h 4842350"/>
                  <a:gd name="connsiteX142" fmla="*/ 1248571 w 4751329"/>
                  <a:gd name="connsiteY142" fmla="*/ 4650323 h 4842350"/>
                  <a:gd name="connsiteX143" fmla="*/ 1248571 w 4751329"/>
                  <a:gd name="connsiteY143" fmla="*/ 4650323 h 4842350"/>
                  <a:gd name="connsiteX144" fmla="*/ 1244730 w 4751329"/>
                  <a:gd name="connsiteY144" fmla="*/ 4648958 h 4842350"/>
                  <a:gd name="connsiteX145" fmla="*/ 3211799 w 4751329"/>
                  <a:gd name="connsiteY145" fmla="*/ 4645171 h 4842350"/>
                  <a:gd name="connsiteX146" fmla="*/ 3210142 w 4751329"/>
                  <a:gd name="connsiteY146" fmla="*/ 4636378 h 4842350"/>
                  <a:gd name="connsiteX147" fmla="*/ 3210142 w 4751329"/>
                  <a:gd name="connsiteY147" fmla="*/ 4636378 h 4842350"/>
                  <a:gd name="connsiteX148" fmla="*/ 3218662 w 4751329"/>
                  <a:gd name="connsiteY148" fmla="*/ 4634613 h 4842350"/>
                  <a:gd name="connsiteX149" fmla="*/ 3218843 w 4751329"/>
                  <a:gd name="connsiteY149" fmla="*/ 4634740 h 4842350"/>
                  <a:gd name="connsiteX150" fmla="*/ 3218843 w 4751329"/>
                  <a:gd name="connsiteY150" fmla="*/ 4634740 h 4842350"/>
                  <a:gd name="connsiteX151" fmla="*/ 3220591 w 4751329"/>
                  <a:gd name="connsiteY151" fmla="*/ 4643423 h 4842350"/>
                  <a:gd name="connsiteX152" fmla="*/ 3220573 w 4751329"/>
                  <a:gd name="connsiteY152" fmla="*/ 4643442 h 4842350"/>
                  <a:gd name="connsiteX153" fmla="*/ 3220573 w 4751329"/>
                  <a:gd name="connsiteY153" fmla="*/ 4643442 h 4842350"/>
                  <a:gd name="connsiteX154" fmla="*/ 3215312 w 4751329"/>
                  <a:gd name="connsiteY154" fmla="*/ 4646191 h 4842350"/>
                  <a:gd name="connsiteX155" fmla="*/ 3215312 w 4751329"/>
                  <a:gd name="connsiteY155" fmla="*/ 4646191 h 4842350"/>
                  <a:gd name="connsiteX156" fmla="*/ 3211744 w 4751329"/>
                  <a:gd name="connsiteY156" fmla="*/ 4645080 h 4842350"/>
                  <a:gd name="connsiteX157" fmla="*/ 2507182 w 4751329"/>
                  <a:gd name="connsiteY157" fmla="*/ 4637398 h 4842350"/>
                  <a:gd name="connsiteX158" fmla="*/ 2507746 w 4751329"/>
                  <a:gd name="connsiteY158" fmla="*/ 4628569 h 4842350"/>
                  <a:gd name="connsiteX159" fmla="*/ 2507782 w 4751329"/>
                  <a:gd name="connsiteY159" fmla="*/ 4628532 h 4842350"/>
                  <a:gd name="connsiteX160" fmla="*/ 2507782 w 4751329"/>
                  <a:gd name="connsiteY160" fmla="*/ 4628532 h 4842350"/>
                  <a:gd name="connsiteX161" fmla="*/ 2516648 w 4751329"/>
                  <a:gd name="connsiteY161" fmla="*/ 4629024 h 4842350"/>
                  <a:gd name="connsiteX162" fmla="*/ 2516666 w 4751329"/>
                  <a:gd name="connsiteY162" fmla="*/ 4629042 h 4842350"/>
                  <a:gd name="connsiteX163" fmla="*/ 2516666 w 4751329"/>
                  <a:gd name="connsiteY163" fmla="*/ 4629042 h 4842350"/>
                  <a:gd name="connsiteX164" fmla="*/ 2516138 w 4751329"/>
                  <a:gd name="connsiteY164" fmla="*/ 4637926 h 4842350"/>
                  <a:gd name="connsiteX165" fmla="*/ 2516138 w 4751329"/>
                  <a:gd name="connsiteY165" fmla="*/ 4637926 h 4842350"/>
                  <a:gd name="connsiteX166" fmla="*/ 2511915 w 4751329"/>
                  <a:gd name="connsiteY166" fmla="*/ 4639565 h 4842350"/>
                  <a:gd name="connsiteX167" fmla="*/ 2511915 w 4751329"/>
                  <a:gd name="connsiteY167" fmla="*/ 4639565 h 4842350"/>
                  <a:gd name="connsiteX168" fmla="*/ 2507127 w 4751329"/>
                  <a:gd name="connsiteY168" fmla="*/ 4637234 h 4842350"/>
                  <a:gd name="connsiteX169" fmla="*/ 1803002 w 4751329"/>
                  <a:gd name="connsiteY169" fmla="*/ 4591231 h 4842350"/>
                  <a:gd name="connsiteX170" fmla="*/ 1803257 w 4751329"/>
                  <a:gd name="connsiteY170" fmla="*/ 4582348 h 4842350"/>
                  <a:gd name="connsiteX171" fmla="*/ 1803257 w 4751329"/>
                  <a:gd name="connsiteY171" fmla="*/ 4582348 h 4842350"/>
                  <a:gd name="connsiteX172" fmla="*/ 1803257 w 4751329"/>
                  <a:gd name="connsiteY172" fmla="*/ 4582348 h 4842350"/>
                  <a:gd name="connsiteX173" fmla="*/ 1812213 w 4751329"/>
                  <a:gd name="connsiteY173" fmla="*/ 4582621 h 4842350"/>
                  <a:gd name="connsiteX174" fmla="*/ 1812213 w 4751329"/>
                  <a:gd name="connsiteY174" fmla="*/ 4582621 h 4842350"/>
                  <a:gd name="connsiteX175" fmla="*/ 1811867 w 4751329"/>
                  <a:gd name="connsiteY175" fmla="*/ 4591578 h 4842350"/>
                  <a:gd name="connsiteX176" fmla="*/ 1811867 w 4751329"/>
                  <a:gd name="connsiteY176" fmla="*/ 4591578 h 4842350"/>
                  <a:gd name="connsiteX177" fmla="*/ 1807571 w 4751329"/>
                  <a:gd name="connsiteY177" fmla="*/ 4593216 h 4842350"/>
                  <a:gd name="connsiteX178" fmla="*/ 1807571 w 4751329"/>
                  <a:gd name="connsiteY178" fmla="*/ 4593216 h 4842350"/>
                  <a:gd name="connsiteX179" fmla="*/ 1802947 w 4751329"/>
                  <a:gd name="connsiteY179" fmla="*/ 4591141 h 4842350"/>
                  <a:gd name="connsiteX180" fmla="*/ 1170165 w 4751329"/>
                  <a:gd name="connsiteY180" fmla="*/ 4575539 h 4842350"/>
                  <a:gd name="connsiteX181" fmla="*/ 1170165 w 4751329"/>
                  <a:gd name="connsiteY181" fmla="*/ 4575630 h 4842350"/>
                  <a:gd name="connsiteX182" fmla="*/ 1170165 w 4751329"/>
                  <a:gd name="connsiteY182" fmla="*/ 4575630 h 4842350"/>
                  <a:gd name="connsiteX183" fmla="*/ 1171239 w 4751329"/>
                  <a:gd name="connsiteY183" fmla="*/ 4566783 h 4842350"/>
                  <a:gd name="connsiteX184" fmla="*/ 1171275 w 4751329"/>
                  <a:gd name="connsiteY184" fmla="*/ 4566765 h 4842350"/>
                  <a:gd name="connsiteX185" fmla="*/ 1171275 w 4751329"/>
                  <a:gd name="connsiteY185" fmla="*/ 4566765 h 4842350"/>
                  <a:gd name="connsiteX186" fmla="*/ 1179904 w 4751329"/>
                  <a:gd name="connsiteY186" fmla="*/ 4567584 h 4842350"/>
                  <a:gd name="connsiteX187" fmla="*/ 1180068 w 4751329"/>
                  <a:gd name="connsiteY187" fmla="*/ 4567784 h 4842350"/>
                  <a:gd name="connsiteX188" fmla="*/ 1180068 w 4751329"/>
                  <a:gd name="connsiteY188" fmla="*/ 4567784 h 4842350"/>
                  <a:gd name="connsiteX189" fmla="*/ 1178939 w 4751329"/>
                  <a:gd name="connsiteY189" fmla="*/ 4576668 h 4842350"/>
                  <a:gd name="connsiteX190" fmla="*/ 1178939 w 4751329"/>
                  <a:gd name="connsiteY190" fmla="*/ 4576668 h 4842350"/>
                  <a:gd name="connsiteX191" fmla="*/ 1175062 w 4751329"/>
                  <a:gd name="connsiteY191" fmla="*/ 4577961 h 4842350"/>
                  <a:gd name="connsiteX192" fmla="*/ 1175062 w 4751329"/>
                  <a:gd name="connsiteY192" fmla="*/ 4577961 h 4842350"/>
                  <a:gd name="connsiteX193" fmla="*/ 1170110 w 4751329"/>
                  <a:gd name="connsiteY193" fmla="*/ 4575449 h 4842350"/>
                  <a:gd name="connsiteX194" fmla="*/ 2438770 w 4751329"/>
                  <a:gd name="connsiteY194" fmla="*/ 4560048 h 4842350"/>
                  <a:gd name="connsiteX195" fmla="*/ 2439116 w 4751329"/>
                  <a:gd name="connsiteY195" fmla="*/ 4551073 h 4842350"/>
                  <a:gd name="connsiteX196" fmla="*/ 2439116 w 4751329"/>
                  <a:gd name="connsiteY196" fmla="*/ 4551073 h 4842350"/>
                  <a:gd name="connsiteX197" fmla="*/ 2448072 w 4751329"/>
                  <a:gd name="connsiteY197" fmla="*/ 4551419 h 4842350"/>
                  <a:gd name="connsiteX198" fmla="*/ 2448072 w 4751329"/>
                  <a:gd name="connsiteY198" fmla="*/ 4551419 h 4842350"/>
                  <a:gd name="connsiteX199" fmla="*/ 2447726 w 4751329"/>
                  <a:gd name="connsiteY199" fmla="*/ 4560376 h 4842350"/>
                  <a:gd name="connsiteX200" fmla="*/ 2447726 w 4751329"/>
                  <a:gd name="connsiteY200" fmla="*/ 4560376 h 4842350"/>
                  <a:gd name="connsiteX201" fmla="*/ 2443430 w 4751329"/>
                  <a:gd name="connsiteY201" fmla="*/ 4562014 h 4842350"/>
                  <a:gd name="connsiteX202" fmla="*/ 2443430 w 4751329"/>
                  <a:gd name="connsiteY202" fmla="*/ 4562014 h 4842350"/>
                  <a:gd name="connsiteX203" fmla="*/ 2438715 w 4751329"/>
                  <a:gd name="connsiteY203" fmla="*/ 4559957 h 4842350"/>
                  <a:gd name="connsiteX204" fmla="*/ 3259785 w 4751329"/>
                  <a:gd name="connsiteY204" fmla="*/ 4553840 h 4842350"/>
                  <a:gd name="connsiteX205" fmla="*/ 3255980 w 4751329"/>
                  <a:gd name="connsiteY205" fmla="*/ 4545830 h 4842350"/>
                  <a:gd name="connsiteX206" fmla="*/ 3255999 w 4751329"/>
                  <a:gd name="connsiteY206" fmla="*/ 4545812 h 4842350"/>
                  <a:gd name="connsiteX207" fmla="*/ 3255999 w 4751329"/>
                  <a:gd name="connsiteY207" fmla="*/ 4545812 h 4842350"/>
                  <a:gd name="connsiteX208" fmla="*/ 3264100 w 4751329"/>
                  <a:gd name="connsiteY208" fmla="*/ 4541935 h 4842350"/>
                  <a:gd name="connsiteX209" fmla="*/ 3264100 w 4751329"/>
                  <a:gd name="connsiteY209" fmla="*/ 4541935 h 4842350"/>
                  <a:gd name="connsiteX210" fmla="*/ 3267904 w 4751329"/>
                  <a:gd name="connsiteY210" fmla="*/ 4550035 h 4842350"/>
                  <a:gd name="connsiteX211" fmla="*/ 3267904 w 4751329"/>
                  <a:gd name="connsiteY211" fmla="*/ 4550035 h 4842350"/>
                  <a:gd name="connsiteX212" fmla="*/ 3261951 w 4751329"/>
                  <a:gd name="connsiteY212" fmla="*/ 4554186 h 4842350"/>
                  <a:gd name="connsiteX213" fmla="*/ 3261951 w 4751329"/>
                  <a:gd name="connsiteY213" fmla="*/ 4554186 h 4842350"/>
                  <a:gd name="connsiteX214" fmla="*/ 3259712 w 4751329"/>
                  <a:gd name="connsiteY214" fmla="*/ 4553749 h 4842350"/>
                  <a:gd name="connsiteX215" fmla="*/ 1878495 w 4751329"/>
                  <a:gd name="connsiteY215" fmla="*/ 4520581 h 4842350"/>
                  <a:gd name="connsiteX216" fmla="*/ 1878677 w 4751329"/>
                  <a:gd name="connsiteY216" fmla="*/ 4511697 h 4842350"/>
                  <a:gd name="connsiteX217" fmla="*/ 1878750 w 4751329"/>
                  <a:gd name="connsiteY217" fmla="*/ 4511624 h 4842350"/>
                  <a:gd name="connsiteX218" fmla="*/ 1878750 w 4751329"/>
                  <a:gd name="connsiteY218" fmla="*/ 4511624 h 4842350"/>
                  <a:gd name="connsiteX219" fmla="*/ 1887506 w 4751329"/>
                  <a:gd name="connsiteY219" fmla="*/ 4511770 h 4842350"/>
                  <a:gd name="connsiteX220" fmla="*/ 1887616 w 4751329"/>
                  <a:gd name="connsiteY220" fmla="*/ 4511898 h 4842350"/>
                  <a:gd name="connsiteX221" fmla="*/ 1887616 w 4751329"/>
                  <a:gd name="connsiteY221" fmla="*/ 4511898 h 4842350"/>
                  <a:gd name="connsiteX222" fmla="*/ 1887379 w 4751329"/>
                  <a:gd name="connsiteY222" fmla="*/ 4520745 h 4842350"/>
                  <a:gd name="connsiteX223" fmla="*/ 1887361 w 4751329"/>
                  <a:gd name="connsiteY223" fmla="*/ 4520763 h 4842350"/>
                  <a:gd name="connsiteX224" fmla="*/ 1887361 w 4751329"/>
                  <a:gd name="connsiteY224" fmla="*/ 4520763 h 4842350"/>
                  <a:gd name="connsiteX225" fmla="*/ 1883046 w 4751329"/>
                  <a:gd name="connsiteY225" fmla="*/ 4522474 h 4842350"/>
                  <a:gd name="connsiteX226" fmla="*/ 1883046 w 4751329"/>
                  <a:gd name="connsiteY226" fmla="*/ 4522474 h 4842350"/>
                  <a:gd name="connsiteX227" fmla="*/ 1878422 w 4751329"/>
                  <a:gd name="connsiteY227" fmla="*/ 4520490 h 4842350"/>
                  <a:gd name="connsiteX228" fmla="*/ 2361238 w 4751329"/>
                  <a:gd name="connsiteY228" fmla="*/ 4494385 h 4842350"/>
                  <a:gd name="connsiteX229" fmla="*/ 2361238 w 4751329"/>
                  <a:gd name="connsiteY229" fmla="*/ 4494385 h 4842350"/>
                  <a:gd name="connsiteX230" fmla="*/ 2359308 w 4751329"/>
                  <a:gd name="connsiteY230" fmla="*/ 4485847 h 4842350"/>
                  <a:gd name="connsiteX231" fmla="*/ 2359417 w 4751329"/>
                  <a:gd name="connsiteY231" fmla="*/ 4485683 h 4842350"/>
                  <a:gd name="connsiteX232" fmla="*/ 2359417 w 4751329"/>
                  <a:gd name="connsiteY232" fmla="*/ 4485683 h 4842350"/>
                  <a:gd name="connsiteX233" fmla="*/ 2367991 w 4751329"/>
                  <a:gd name="connsiteY233" fmla="*/ 4483772 h 4842350"/>
                  <a:gd name="connsiteX234" fmla="*/ 2368119 w 4751329"/>
                  <a:gd name="connsiteY234" fmla="*/ 4483863 h 4842350"/>
                  <a:gd name="connsiteX235" fmla="*/ 2368119 w 4751329"/>
                  <a:gd name="connsiteY235" fmla="*/ 4483863 h 4842350"/>
                  <a:gd name="connsiteX236" fmla="*/ 2370049 w 4751329"/>
                  <a:gd name="connsiteY236" fmla="*/ 4492400 h 4842350"/>
                  <a:gd name="connsiteX237" fmla="*/ 2369939 w 4751329"/>
                  <a:gd name="connsiteY237" fmla="*/ 4492564 h 4842350"/>
                  <a:gd name="connsiteX238" fmla="*/ 2369939 w 4751329"/>
                  <a:gd name="connsiteY238" fmla="*/ 4492564 h 4842350"/>
                  <a:gd name="connsiteX239" fmla="*/ 2364696 w 4751329"/>
                  <a:gd name="connsiteY239" fmla="*/ 4495495 h 4842350"/>
                  <a:gd name="connsiteX240" fmla="*/ 2364696 w 4751329"/>
                  <a:gd name="connsiteY240" fmla="*/ 4495495 h 4842350"/>
                  <a:gd name="connsiteX241" fmla="*/ 2361165 w 4751329"/>
                  <a:gd name="connsiteY241" fmla="*/ 4494294 h 4842350"/>
                  <a:gd name="connsiteX242" fmla="*/ 1116590 w 4751329"/>
                  <a:gd name="connsiteY242" fmla="*/ 4485592 h 4842350"/>
                  <a:gd name="connsiteX243" fmla="*/ 1116590 w 4751329"/>
                  <a:gd name="connsiteY243" fmla="*/ 4485592 h 4842350"/>
                  <a:gd name="connsiteX244" fmla="*/ 1119957 w 4751329"/>
                  <a:gd name="connsiteY244" fmla="*/ 4477236 h 4842350"/>
                  <a:gd name="connsiteX245" fmla="*/ 1119957 w 4751329"/>
                  <a:gd name="connsiteY245" fmla="*/ 4477236 h 4842350"/>
                  <a:gd name="connsiteX246" fmla="*/ 1128222 w 4751329"/>
                  <a:gd name="connsiteY246" fmla="*/ 4480604 h 4842350"/>
                  <a:gd name="connsiteX247" fmla="*/ 1128222 w 4751329"/>
                  <a:gd name="connsiteY247" fmla="*/ 4480604 h 4842350"/>
                  <a:gd name="connsiteX248" fmla="*/ 1124964 w 4751329"/>
                  <a:gd name="connsiteY248" fmla="*/ 4488869 h 4842350"/>
                  <a:gd name="connsiteX249" fmla="*/ 1124945 w 4751329"/>
                  <a:gd name="connsiteY249" fmla="*/ 4488869 h 4842350"/>
                  <a:gd name="connsiteX250" fmla="*/ 1124945 w 4751329"/>
                  <a:gd name="connsiteY250" fmla="*/ 4488869 h 4842350"/>
                  <a:gd name="connsiteX251" fmla="*/ 1122451 w 4751329"/>
                  <a:gd name="connsiteY251" fmla="*/ 4489379 h 4842350"/>
                  <a:gd name="connsiteX252" fmla="*/ 1122451 w 4751329"/>
                  <a:gd name="connsiteY252" fmla="*/ 4489379 h 4842350"/>
                  <a:gd name="connsiteX253" fmla="*/ 1116517 w 4751329"/>
                  <a:gd name="connsiteY253" fmla="*/ 4485501 h 4842350"/>
                  <a:gd name="connsiteX254" fmla="*/ 1963710 w 4751329"/>
                  <a:gd name="connsiteY254" fmla="*/ 4462764 h 4842350"/>
                  <a:gd name="connsiteX255" fmla="*/ 1966713 w 4751329"/>
                  <a:gd name="connsiteY255" fmla="*/ 4454317 h 4842350"/>
                  <a:gd name="connsiteX256" fmla="*/ 1966713 w 4751329"/>
                  <a:gd name="connsiteY256" fmla="*/ 4454317 h 4842350"/>
                  <a:gd name="connsiteX257" fmla="*/ 1975160 w 4751329"/>
                  <a:gd name="connsiteY257" fmla="*/ 4457412 h 4842350"/>
                  <a:gd name="connsiteX258" fmla="*/ 1975160 w 4751329"/>
                  <a:gd name="connsiteY258" fmla="*/ 4457412 h 4842350"/>
                  <a:gd name="connsiteX259" fmla="*/ 1972120 w 4751329"/>
                  <a:gd name="connsiteY259" fmla="*/ 4465767 h 4842350"/>
                  <a:gd name="connsiteX260" fmla="*/ 1972066 w 4751329"/>
                  <a:gd name="connsiteY260" fmla="*/ 4465786 h 4842350"/>
                  <a:gd name="connsiteX261" fmla="*/ 1972066 w 4751329"/>
                  <a:gd name="connsiteY261" fmla="*/ 4465786 h 4842350"/>
                  <a:gd name="connsiteX262" fmla="*/ 1969390 w 4751329"/>
                  <a:gd name="connsiteY262" fmla="*/ 4466387 h 4842350"/>
                  <a:gd name="connsiteX263" fmla="*/ 1969390 w 4751329"/>
                  <a:gd name="connsiteY263" fmla="*/ 4466387 h 4842350"/>
                  <a:gd name="connsiteX264" fmla="*/ 1963637 w 4751329"/>
                  <a:gd name="connsiteY264" fmla="*/ 4462673 h 4842350"/>
                  <a:gd name="connsiteX265" fmla="*/ 3284707 w 4751329"/>
                  <a:gd name="connsiteY265" fmla="*/ 4453662 h 4842350"/>
                  <a:gd name="connsiteX266" fmla="*/ 3279846 w 4751329"/>
                  <a:gd name="connsiteY266" fmla="*/ 4446161 h 4842350"/>
                  <a:gd name="connsiteX267" fmla="*/ 3279864 w 4751329"/>
                  <a:gd name="connsiteY267" fmla="*/ 4446089 h 4842350"/>
                  <a:gd name="connsiteX268" fmla="*/ 3279864 w 4751329"/>
                  <a:gd name="connsiteY268" fmla="*/ 4446089 h 4842350"/>
                  <a:gd name="connsiteX269" fmla="*/ 3287456 w 4751329"/>
                  <a:gd name="connsiteY269" fmla="*/ 4441337 h 4842350"/>
                  <a:gd name="connsiteX270" fmla="*/ 3287456 w 4751329"/>
                  <a:gd name="connsiteY270" fmla="*/ 4441337 h 4842350"/>
                  <a:gd name="connsiteX271" fmla="*/ 3292189 w 4751329"/>
                  <a:gd name="connsiteY271" fmla="*/ 4448837 h 4842350"/>
                  <a:gd name="connsiteX272" fmla="*/ 3292189 w 4751329"/>
                  <a:gd name="connsiteY272" fmla="*/ 4448837 h 4842350"/>
                  <a:gd name="connsiteX273" fmla="*/ 3286072 w 4751329"/>
                  <a:gd name="connsiteY273" fmla="*/ 4453753 h 4842350"/>
                  <a:gd name="connsiteX274" fmla="*/ 3286072 w 4751329"/>
                  <a:gd name="connsiteY274" fmla="*/ 4453753 h 4842350"/>
                  <a:gd name="connsiteX275" fmla="*/ 3284634 w 4751329"/>
                  <a:gd name="connsiteY275" fmla="*/ 4453625 h 4842350"/>
                  <a:gd name="connsiteX276" fmla="*/ 2269834 w 4751329"/>
                  <a:gd name="connsiteY276" fmla="*/ 4450021 h 4842350"/>
                  <a:gd name="connsiteX277" fmla="*/ 2265865 w 4751329"/>
                  <a:gd name="connsiteY277" fmla="*/ 4442011 h 4842350"/>
                  <a:gd name="connsiteX278" fmla="*/ 2265865 w 4751329"/>
                  <a:gd name="connsiteY278" fmla="*/ 4442011 h 4842350"/>
                  <a:gd name="connsiteX279" fmla="*/ 2273875 w 4751329"/>
                  <a:gd name="connsiteY279" fmla="*/ 4438042 h 4842350"/>
                  <a:gd name="connsiteX280" fmla="*/ 2273875 w 4751329"/>
                  <a:gd name="connsiteY280" fmla="*/ 4438042 h 4842350"/>
                  <a:gd name="connsiteX281" fmla="*/ 2277844 w 4751329"/>
                  <a:gd name="connsiteY281" fmla="*/ 4446070 h 4842350"/>
                  <a:gd name="connsiteX282" fmla="*/ 2277844 w 4751329"/>
                  <a:gd name="connsiteY282" fmla="*/ 4446070 h 4842350"/>
                  <a:gd name="connsiteX283" fmla="*/ 2271800 w 4751329"/>
                  <a:gd name="connsiteY283" fmla="*/ 4450367 h 4842350"/>
                  <a:gd name="connsiteX284" fmla="*/ 2271800 w 4751329"/>
                  <a:gd name="connsiteY284" fmla="*/ 4450367 h 4842350"/>
                  <a:gd name="connsiteX285" fmla="*/ 2269761 w 4751329"/>
                  <a:gd name="connsiteY285" fmla="*/ 4450002 h 4842350"/>
                  <a:gd name="connsiteX286" fmla="*/ 2061503 w 4751329"/>
                  <a:gd name="connsiteY286" fmla="*/ 4429996 h 4842350"/>
                  <a:gd name="connsiteX287" fmla="*/ 2066582 w 4751329"/>
                  <a:gd name="connsiteY287" fmla="*/ 4422714 h 4842350"/>
                  <a:gd name="connsiteX288" fmla="*/ 2066582 w 4751329"/>
                  <a:gd name="connsiteY288" fmla="*/ 4422714 h 4842350"/>
                  <a:gd name="connsiteX289" fmla="*/ 2073992 w 4751329"/>
                  <a:gd name="connsiteY289" fmla="*/ 4427793 h 4842350"/>
                  <a:gd name="connsiteX290" fmla="*/ 2073992 w 4751329"/>
                  <a:gd name="connsiteY290" fmla="*/ 4427793 h 4842350"/>
                  <a:gd name="connsiteX291" fmla="*/ 2068821 w 4751329"/>
                  <a:gd name="connsiteY291" fmla="*/ 4435075 h 4842350"/>
                  <a:gd name="connsiteX292" fmla="*/ 2068821 w 4751329"/>
                  <a:gd name="connsiteY292" fmla="*/ 4435075 h 4842350"/>
                  <a:gd name="connsiteX293" fmla="*/ 2067784 w 4751329"/>
                  <a:gd name="connsiteY293" fmla="*/ 4435075 h 4842350"/>
                  <a:gd name="connsiteX294" fmla="*/ 2067784 w 4751329"/>
                  <a:gd name="connsiteY294" fmla="*/ 4435075 h 4842350"/>
                  <a:gd name="connsiteX295" fmla="*/ 2061431 w 4751329"/>
                  <a:gd name="connsiteY295" fmla="*/ 4430014 h 4842350"/>
                  <a:gd name="connsiteX296" fmla="*/ 2170311 w 4751329"/>
                  <a:gd name="connsiteY296" fmla="*/ 4429814 h 4842350"/>
                  <a:gd name="connsiteX297" fmla="*/ 2170311 w 4751329"/>
                  <a:gd name="connsiteY297" fmla="*/ 4429814 h 4842350"/>
                  <a:gd name="connsiteX298" fmla="*/ 2164431 w 4751329"/>
                  <a:gd name="connsiteY298" fmla="*/ 4423151 h 4842350"/>
                  <a:gd name="connsiteX299" fmla="*/ 2164449 w 4751329"/>
                  <a:gd name="connsiteY299" fmla="*/ 4423024 h 4842350"/>
                  <a:gd name="connsiteX300" fmla="*/ 2164449 w 4751329"/>
                  <a:gd name="connsiteY300" fmla="*/ 4423024 h 4842350"/>
                  <a:gd name="connsiteX301" fmla="*/ 2171257 w 4751329"/>
                  <a:gd name="connsiteY301" fmla="*/ 4417253 h 4842350"/>
                  <a:gd name="connsiteX302" fmla="*/ 2171257 w 4751329"/>
                  <a:gd name="connsiteY302" fmla="*/ 4417253 h 4842350"/>
                  <a:gd name="connsiteX303" fmla="*/ 2177028 w 4751329"/>
                  <a:gd name="connsiteY303" fmla="*/ 4424007 h 4842350"/>
                  <a:gd name="connsiteX304" fmla="*/ 2177028 w 4751329"/>
                  <a:gd name="connsiteY304" fmla="*/ 4424061 h 4842350"/>
                  <a:gd name="connsiteX305" fmla="*/ 2177028 w 4751329"/>
                  <a:gd name="connsiteY305" fmla="*/ 4424061 h 4842350"/>
                  <a:gd name="connsiteX306" fmla="*/ 2170747 w 4751329"/>
                  <a:gd name="connsiteY306" fmla="*/ 4429814 h 4842350"/>
                  <a:gd name="connsiteX307" fmla="*/ 2170311 w 4751329"/>
                  <a:gd name="connsiteY307" fmla="*/ 4429814 h 4842350"/>
                  <a:gd name="connsiteX308" fmla="*/ 1087990 w 4751329"/>
                  <a:gd name="connsiteY308" fmla="*/ 4384758 h 4842350"/>
                  <a:gd name="connsiteX309" fmla="*/ 1093215 w 4751329"/>
                  <a:gd name="connsiteY309" fmla="*/ 4377640 h 4842350"/>
                  <a:gd name="connsiteX310" fmla="*/ 1093324 w 4751329"/>
                  <a:gd name="connsiteY310" fmla="*/ 4377622 h 4842350"/>
                  <a:gd name="connsiteX311" fmla="*/ 1093324 w 4751329"/>
                  <a:gd name="connsiteY311" fmla="*/ 4377622 h 4842350"/>
                  <a:gd name="connsiteX312" fmla="*/ 1100442 w 4751329"/>
                  <a:gd name="connsiteY312" fmla="*/ 4382665 h 4842350"/>
                  <a:gd name="connsiteX313" fmla="*/ 1100479 w 4751329"/>
                  <a:gd name="connsiteY313" fmla="*/ 4382865 h 4842350"/>
                  <a:gd name="connsiteX314" fmla="*/ 1100479 w 4751329"/>
                  <a:gd name="connsiteY314" fmla="*/ 4382865 h 4842350"/>
                  <a:gd name="connsiteX315" fmla="*/ 1095145 w 4751329"/>
                  <a:gd name="connsiteY315" fmla="*/ 4390019 h 4842350"/>
                  <a:gd name="connsiteX316" fmla="*/ 1095145 w 4751329"/>
                  <a:gd name="connsiteY316" fmla="*/ 4390019 h 4842350"/>
                  <a:gd name="connsiteX317" fmla="*/ 1094198 w 4751329"/>
                  <a:gd name="connsiteY317" fmla="*/ 4390019 h 4842350"/>
                  <a:gd name="connsiteX318" fmla="*/ 1094198 w 4751329"/>
                  <a:gd name="connsiteY318" fmla="*/ 4390019 h 4842350"/>
                  <a:gd name="connsiteX319" fmla="*/ 1087918 w 4751329"/>
                  <a:gd name="connsiteY319" fmla="*/ 4384776 h 4842350"/>
                  <a:gd name="connsiteX320" fmla="*/ 3305642 w 4751329"/>
                  <a:gd name="connsiteY320" fmla="*/ 4352373 h 4842350"/>
                  <a:gd name="connsiteX321" fmla="*/ 3300635 w 4751329"/>
                  <a:gd name="connsiteY321" fmla="*/ 4344964 h 4842350"/>
                  <a:gd name="connsiteX322" fmla="*/ 3300635 w 4751329"/>
                  <a:gd name="connsiteY322" fmla="*/ 4344964 h 4842350"/>
                  <a:gd name="connsiteX323" fmla="*/ 3308045 w 4751329"/>
                  <a:gd name="connsiteY323" fmla="*/ 4339958 h 4842350"/>
                  <a:gd name="connsiteX324" fmla="*/ 3308045 w 4751329"/>
                  <a:gd name="connsiteY324" fmla="*/ 4339958 h 4842350"/>
                  <a:gd name="connsiteX325" fmla="*/ 3313051 w 4751329"/>
                  <a:gd name="connsiteY325" fmla="*/ 4347385 h 4842350"/>
                  <a:gd name="connsiteX326" fmla="*/ 3313051 w 4751329"/>
                  <a:gd name="connsiteY326" fmla="*/ 4347385 h 4842350"/>
                  <a:gd name="connsiteX327" fmla="*/ 3306843 w 4751329"/>
                  <a:gd name="connsiteY327" fmla="*/ 4352464 h 4842350"/>
                  <a:gd name="connsiteX328" fmla="*/ 3306843 w 4751329"/>
                  <a:gd name="connsiteY328" fmla="*/ 4352464 h 4842350"/>
                  <a:gd name="connsiteX329" fmla="*/ 3305569 w 4751329"/>
                  <a:gd name="connsiteY329" fmla="*/ 4352391 h 4842350"/>
                  <a:gd name="connsiteX330" fmla="*/ 1091777 w 4751329"/>
                  <a:gd name="connsiteY330" fmla="*/ 4286983 h 4842350"/>
                  <a:gd name="connsiteX331" fmla="*/ 1085824 w 4751329"/>
                  <a:gd name="connsiteY331" fmla="*/ 4280338 h 4842350"/>
                  <a:gd name="connsiteX332" fmla="*/ 1085824 w 4751329"/>
                  <a:gd name="connsiteY332" fmla="*/ 4280338 h 4842350"/>
                  <a:gd name="connsiteX333" fmla="*/ 1092432 w 4751329"/>
                  <a:gd name="connsiteY333" fmla="*/ 4274404 h 4842350"/>
                  <a:gd name="connsiteX334" fmla="*/ 1092469 w 4751329"/>
                  <a:gd name="connsiteY334" fmla="*/ 4274404 h 4842350"/>
                  <a:gd name="connsiteX335" fmla="*/ 1092469 w 4751329"/>
                  <a:gd name="connsiteY335" fmla="*/ 4274404 h 4842350"/>
                  <a:gd name="connsiteX336" fmla="*/ 1098403 w 4751329"/>
                  <a:gd name="connsiteY336" fmla="*/ 4281030 h 4842350"/>
                  <a:gd name="connsiteX337" fmla="*/ 1098403 w 4751329"/>
                  <a:gd name="connsiteY337" fmla="*/ 4281030 h 4842350"/>
                  <a:gd name="connsiteX338" fmla="*/ 1092123 w 4751329"/>
                  <a:gd name="connsiteY338" fmla="*/ 4286983 h 4842350"/>
                  <a:gd name="connsiteX339" fmla="*/ 1091777 w 4751329"/>
                  <a:gd name="connsiteY339" fmla="*/ 4286983 h 4842350"/>
                  <a:gd name="connsiteX340" fmla="*/ 3336043 w 4751329"/>
                  <a:gd name="connsiteY340" fmla="*/ 4253796 h 4842350"/>
                  <a:gd name="connsiteX341" fmla="*/ 3333094 w 4751329"/>
                  <a:gd name="connsiteY341" fmla="*/ 4245532 h 4842350"/>
                  <a:gd name="connsiteX342" fmla="*/ 3333130 w 4751329"/>
                  <a:gd name="connsiteY342" fmla="*/ 4245441 h 4842350"/>
                  <a:gd name="connsiteX343" fmla="*/ 3333130 w 4751329"/>
                  <a:gd name="connsiteY343" fmla="*/ 4245441 h 4842350"/>
                  <a:gd name="connsiteX344" fmla="*/ 3341413 w 4751329"/>
                  <a:gd name="connsiteY344" fmla="*/ 4242400 h 4842350"/>
                  <a:gd name="connsiteX345" fmla="*/ 3341468 w 4751329"/>
                  <a:gd name="connsiteY345" fmla="*/ 4242419 h 4842350"/>
                  <a:gd name="connsiteX346" fmla="*/ 3341468 w 4751329"/>
                  <a:gd name="connsiteY346" fmla="*/ 4242419 h 4842350"/>
                  <a:gd name="connsiteX347" fmla="*/ 3344508 w 4751329"/>
                  <a:gd name="connsiteY347" fmla="*/ 4250775 h 4842350"/>
                  <a:gd name="connsiteX348" fmla="*/ 3344490 w 4751329"/>
                  <a:gd name="connsiteY348" fmla="*/ 4250793 h 4842350"/>
                  <a:gd name="connsiteX349" fmla="*/ 3344490 w 4751329"/>
                  <a:gd name="connsiteY349" fmla="*/ 4250793 h 4842350"/>
                  <a:gd name="connsiteX350" fmla="*/ 3338792 w 4751329"/>
                  <a:gd name="connsiteY350" fmla="*/ 4254433 h 4842350"/>
                  <a:gd name="connsiteX351" fmla="*/ 3338792 w 4751329"/>
                  <a:gd name="connsiteY351" fmla="*/ 4254433 h 4842350"/>
                  <a:gd name="connsiteX352" fmla="*/ 3335970 w 4751329"/>
                  <a:gd name="connsiteY352" fmla="*/ 4253815 h 4842350"/>
                  <a:gd name="connsiteX353" fmla="*/ 1090503 w 4751329"/>
                  <a:gd name="connsiteY353" fmla="*/ 4177739 h 4842350"/>
                  <a:gd name="connsiteX354" fmla="*/ 1096528 w 4751329"/>
                  <a:gd name="connsiteY354" fmla="*/ 4171112 h 4842350"/>
                  <a:gd name="connsiteX355" fmla="*/ 1096528 w 4751329"/>
                  <a:gd name="connsiteY355" fmla="*/ 4171112 h 4842350"/>
                  <a:gd name="connsiteX356" fmla="*/ 1103082 w 4751329"/>
                  <a:gd name="connsiteY356" fmla="*/ 4176992 h 4842350"/>
                  <a:gd name="connsiteX357" fmla="*/ 1103082 w 4751329"/>
                  <a:gd name="connsiteY357" fmla="*/ 4177138 h 4842350"/>
                  <a:gd name="connsiteX358" fmla="*/ 1103082 w 4751329"/>
                  <a:gd name="connsiteY358" fmla="*/ 4177138 h 4842350"/>
                  <a:gd name="connsiteX359" fmla="*/ 1097238 w 4751329"/>
                  <a:gd name="connsiteY359" fmla="*/ 4183691 h 4842350"/>
                  <a:gd name="connsiteX360" fmla="*/ 1097129 w 4751329"/>
                  <a:gd name="connsiteY360" fmla="*/ 4183691 h 4842350"/>
                  <a:gd name="connsiteX361" fmla="*/ 1097129 w 4751329"/>
                  <a:gd name="connsiteY361" fmla="*/ 4183691 h 4842350"/>
                  <a:gd name="connsiteX362" fmla="*/ 1096874 w 4751329"/>
                  <a:gd name="connsiteY362" fmla="*/ 4183782 h 4842350"/>
                  <a:gd name="connsiteX363" fmla="*/ 1096874 w 4751329"/>
                  <a:gd name="connsiteY363" fmla="*/ 4183782 h 4842350"/>
                  <a:gd name="connsiteX364" fmla="*/ 1090503 w 4751329"/>
                  <a:gd name="connsiteY364" fmla="*/ 4177739 h 4842350"/>
                  <a:gd name="connsiteX365" fmla="*/ 3390255 w 4751329"/>
                  <a:gd name="connsiteY365" fmla="*/ 4166033 h 4842350"/>
                  <a:gd name="connsiteX366" fmla="*/ 3389291 w 4751329"/>
                  <a:gd name="connsiteY366" fmla="*/ 4157277 h 4842350"/>
                  <a:gd name="connsiteX367" fmla="*/ 3389400 w 4751329"/>
                  <a:gd name="connsiteY367" fmla="*/ 4157149 h 4842350"/>
                  <a:gd name="connsiteX368" fmla="*/ 3389400 w 4751329"/>
                  <a:gd name="connsiteY368" fmla="*/ 4157149 h 4842350"/>
                  <a:gd name="connsiteX369" fmla="*/ 3398211 w 4751329"/>
                  <a:gd name="connsiteY369" fmla="*/ 4156348 h 4842350"/>
                  <a:gd name="connsiteX370" fmla="*/ 3398265 w 4751329"/>
                  <a:gd name="connsiteY370" fmla="*/ 4156385 h 4842350"/>
                  <a:gd name="connsiteX371" fmla="*/ 3398265 w 4751329"/>
                  <a:gd name="connsiteY371" fmla="*/ 4156385 h 4842350"/>
                  <a:gd name="connsiteX372" fmla="*/ 3399157 w 4751329"/>
                  <a:gd name="connsiteY372" fmla="*/ 4165214 h 4842350"/>
                  <a:gd name="connsiteX373" fmla="*/ 3399139 w 4751329"/>
                  <a:gd name="connsiteY373" fmla="*/ 4165251 h 4842350"/>
                  <a:gd name="connsiteX374" fmla="*/ 3399139 w 4751329"/>
                  <a:gd name="connsiteY374" fmla="*/ 4165251 h 4842350"/>
                  <a:gd name="connsiteX375" fmla="*/ 3394224 w 4751329"/>
                  <a:gd name="connsiteY375" fmla="*/ 4167489 h 4842350"/>
                  <a:gd name="connsiteX376" fmla="*/ 3394224 w 4751329"/>
                  <a:gd name="connsiteY376" fmla="*/ 4167489 h 4842350"/>
                  <a:gd name="connsiteX377" fmla="*/ 3390164 w 4751329"/>
                  <a:gd name="connsiteY377" fmla="*/ 4166033 h 4842350"/>
                  <a:gd name="connsiteX378" fmla="*/ 3464438 w 4751329"/>
                  <a:gd name="connsiteY378" fmla="*/ 4094435 h 4842350"/>
                  <a:gd name="connsiteX379" fmla="*/ 3465822 w 4751329"/>
                  <a:gd name="connsiteY379" fmla="*/ 4085552 h 4842350"/>
                  <a:gd name="connsiteX380" fmla="*/ 3465822 w 4751329"/>
                  <a:gd name="connsiteY380" fmla="*/ 4085552 h 4842350"/>
                  <a:gd name="connsiteX381" fmla="*/ 3474560 w 4751329"/>
                  <a:gd name="connsiteY381" fmla="*/ 4086863 h 4842350"/>
                  <a:gd name="connsiteX382" fmla="*/ 3474614 w 4751329"/>
                  <a:gd name="connsiteY382" fmla="*/ 4086936 h 4842350"/>
                  <a:gd name="connsiteX383" fmla="*/ 3474614 w 4751329"/>
                  <a:gd name="connsiteY383" fmla="*/ 4086936 h 4842350"/>
                  <a:gd name="connsiteX384" fmla="*/ 3473249 w 4751329"/>
                  <a:gd name="connsiteY384" fmla="*/ 4095783 h 4842350"/>
                  <a:gd name="connsiteX385" fmla="*/ 3473231 w 4751329"/>
                  <a:gd name="connsiteY385" fmla="*/ 4095801 h 4842350"/>
                  <a:gd name="connsiteX386" fmla="*/ 3473231 w 4751329"/>
                  <a:gd name="connsiteY386" fmla="*/ 4095801 h 4842350"/>
                  <a:gd name="connsiteX387" fmla="*/ 3469590 w 4751329"/>
                  <a:gd name="connsiteY387" fmla="*/ 4097021 h 4842350"/>
                  <a:gd name="connsiteX388" fmla="*/ 3469590 w 4751329"/>
                  <a:gd name="connsiteY388" fmla="*/ 4097021 h 4842350"/>
                  <a:gd name="connsiteX389" fmla="*/ 3464347 w 4751329"/>
                  <a:gd name="connsiteY389" fmla="*/ 4094435 h 4842350"/>
                  <a:gd name="connsiteX390" fmla="*/ 1073445 w 4751329"/>
                  <a:gd name="connsiteY390" fmla="*/ 4077633 h 4842350"/>
                  <a:gd name="connsiteX391" fmla="*/ 1073445 w 4751329"/>
                  <a:gd name="connsiteY391" fmla="*/ 4077633 h 4842350"/>
                  <a:gd name="connsiteX392" fmla="*/ 1077632 w 4751329"/>
                  <a:gd name="connsiteY392" fmla="*/ 4069714 h 4842350"/>
                  <a:gd name="connsiteX393" fmla="*/ 1077669 w 4751329"/>
                  <a:gd name="connsiteY393" fmla="*/ 4069696 h 4842350"/>
                  <a:gd name="connsiteX394" fmla="*/ 1077669 w 4751329"/>
                  <a:gd name="connsiteY394" fmla="*/ 4069696 h 4842350"/>
                  <a:gd name="connsiteX395" fmla="*/ 1085497 w 4751329"/>
                  <a:gd name="connsiteY395" fmla="*/ 4073919 h 4842350"/>
                  <a:gd name="connsiteX396" fmla="*/ 1085497 w 4751329"/>
                  <a:gd name="connsiteY396" fmla="*/ 4073919 h 4842350"/>
                  <a:gd name="connsiteX397" fmla="*/ 1081291 w 4751329"/>
                  <a:gd name="connsiteY397" fmla="*/ 4081856 h 4842350"/>
                  <a:gd name="connsiteX398" fmla="*/ 1081291 w 4751329"/>
                  <a:gd name="connsiteY398" fmla="*/ 4081856 h 4842350"/>
                  <a:gd name="connsiteX399" fmla="*/ 1079471 w 4751329"/>
                  <a:gd name="connsiteY399" fmla="*/ 4082111 h 4842350"/>
                  <a:gd name="connsiteX400" fmla="*/ 1079471 w 4751329"/>
                  <a:gd name="connsiteY400" fmla="*/ 4082111 h 4842350"/>
                  <a:gd name="connsiteX401" fmla="*/ 1073354 w 4751329"/>
                  <a:gd name="connsiteY401" fmla="*/ 4077633 h 4842350"/>
                  <a:gd name="connsiteX402" fmla="*/ 3960033 w 4751329"/>
                  <a:gd name="connsiteY402" fmla="*/ 4048943 h 4842350"/>
                  <a:gd name="connsiteX403" fmla="*/ 3966349 w 4751329"/>
                  <a:gd name="connsiteY403" fmla="*/ 4042735 h 4842350"/>
                  <a:gd name="connsiteX404" fmla="*/ 3966404 w 4751329"/>
                  <a:gd name="connsiteY404" fmla="*/ 4042735 h 4842350"/>
                  <a:gd name="connsiteX405" fmla="*/ 3966404 w 4751329"/>
                  <a:gd name="connsiteY405" fmla="*/ 4042735 h 4842350"/>
                  <a:gd name="connsiteX406" fmla="*/ 3972612 w 4751329"/>
                  <a:gd name="connsiteY406" fmla="*/ 4048943 h 4842350"/>
                  <a:gd name="connsiteX407" fmla="*/ 3972612 w 4751329"/>
                  <a:gd name="connsiteY407" fmla="*/ 4049034 h 4842350"/>
                  <a:gd name="connsiteX408" fmla="*/ 3972612 w 4751329"/>
                  <a:gd name="connsiteY408" fmla="*/ 4049034 h 4842350"/>
                  <a:gd name="connsiteX409" fmla="*/ 3966368 w 4751329"/>
                  <a:gd name="connsiteY409" fmla="*/ 4055315 h 4842350"/>
                  <a:gd name="connsiteX410" fmla="*/ 3966313 w 4751329"/>
                  <a:gd name="connsiteY410" fmla="*/ 4055315 h 4842350"/>
                  <a:gd name="connsiteX411" fmla="*/ 3966313 w 4751329"/>
                  <a:gd name="connsiteY411" fmla="*/ 4055315 h 4842350"/>
                  <a:gd name="connsiteX412" fmla="*/ 3959942 w 4751329"/>
                  <a:gd name="connsiteY412" fmla="*/ 4049125 h 4842350"/>
                  <a:gd name="connsiteX413" fmla="*/ 3959942 w 4751329"/>
                  <a:gd name="connsiteY413" fmla="*/ 4048943 h 4842350"/>
                  <a:gd name="connsiteX414" fmla="*/ 3553967 w 4751329"/>
                  <a:gd name="connsiteY414" fmla="*/ 4043081 h 4842350"/>
                  <a:gd name="connsiteX415" fmla="*/ 3557480 w 4751329"/>
                  <a:gd name="connsiteY415" fmla="*/ 4034889 h 4842350"/>
                  <a:gd name="connsiteX416" fmla="*/ 3557499 w 4751329"/>
                  <a:gd name="connsiteY416" fmla="*/ 4034889 h 4842350"/>
                  <a:gd name="connsiteX417" fmla="*/ 3557499 w 4751329"/>
                  <a:gd name="connsiteY417" fmla="*/ 4034889 h 4842350"/>
                  <a:gd name="connsiteX418" fmla="*/ 3565672 w 4751329"/>
                  <a:gd name="connsiteY418" fmla="*/ 4038421 h 4842350"/>
                  <a:gd name="connsiteX419" fmla="*/ 3565672 w 4751329"/>
                  <a:gd name="connsiteY419" fmla="*/ 4038421 h 4842350"/>
                  <a:gd name="connsiteX420" fmla="*/ 3562232 w 4751329"/>
                  <a:gd name="connsiteY420" fmla="*/ 4046576 h 4842350"/>
                  <a:gd name="connsiteX421" fmla="*/ 3562141 w 4751329"/>
                  <a:gd name="connsiteY421" fmla="*/ 4046613 h 4842350"/>
                  <a:gd name="connsiteX422" fmla="*/ 3562141 w 4751329"/>
                  <a:gd name="connsiteY422" fmla="*/ 4046613 h 4842350"/>
                  <a:gd name="connsiteX423" fmla="*/ 3559829 w 4751329"/>
                  <a:gd name="connsiteY423" fmla="*/ 4047122 h 4842350"/>
                  <a:gd name="connsiteX424" fmla="*/ 3559829 w 4751329"/>
                  <a:gd name="connsiteY424" fmla="*/ 4047122 h 4842350"/>
                  <a:gd name="connsiteX425" fmla="*/ 3553876 w 4751329"/>
                  <a:gd name="connsiteY425" fmla="*/ 4043081 h 4842350"/>
                  <a:gd name="connsiteX426" fmla="*/ 4062559 w 4751329"/>
                  <a:gd name="connsiteY426" fmla="*/ 4038075 h 4842350"/>
                  <a:gd name="connsiteX427" fmla="*/ 4067074 w 4751329"/>
                  <a:gd name="connsiteY427" fmla="*/ 4030429 h 4842350"/>
                  <a:gd name="connsiteX428" fmla="*/ 4067129 w 4751329"/>
                  <a:gd name="connsiteY428" fmla="*/ 4030411 h 4842350"/>
                  <a:gd name="connsiteX429" fmla="*/ 4067129 w 4751329"/>
                  <a:gd name="connsiteY429" fmla="*/ 4030411 h 4842350"/>
                  <a:gd name="connsiteX430" fmla="*/ 4074774 w 4751329"/>
                  <a:gd name="connsiteY430" fmla="*/ 4034835 h 4842350"/>
                  <a:gd name="connsiteX431" fmla="*/ 4074793 w 4751329"/>
                  <a:gd name="connsiteY431" fmla="*/ 4034889 h 4842350"/>
                  <a:gd name="connsiteX432" fmla="*/ 4074793 w 4751329"/>
                  <a:gd name="connsiteY432" fmla="*/ 4034889 h 4842350"/>
                  <a:gd name="connsiteX433" fmla="*/ 4070223 w 4751329"/>
                  <a:gd name="connsiteY433" fmla="*/ 4042571 h 4842350"/>
                  <a:gd name="connsiteX434" fmla="*/ 4070223 w 4751329"/>
                  <a:gd name="connsiteY434" fmla="*/ 4042571 h 4842350"/>
                  <a:gd name="connsiteX435" fmla="*/ 4068676 w 4751329"/>
                  <a:gd name="connsiteY435" fmla="*/ 4042808 h 4842350"/>
                  <a:gd name="connsiteX436" fmla="*/ 4068676 w 4751329"/>
                  <a:gd name="connsiteY436" fmla="*/ 4042808 h 4842350"/>
                  <a:gd name="connsiteX437" fmla="*/ 4062468 w 4751329"/>
                  <a:gd name="connsiteY437" fmla="*/ 4038075 h 4842350"/>
                  <a:gd name="connsiteX438" fmla="*/ 3862748 w 4751329"/>
                  <a:gd name="connsiteY438" fmla="*/ 4041607 h 4842350"/>
                  <a:gd name="connsiteX439" fmla="*/ 3857888 w 4751329"/>
                  <a:gd name="connsiteY439" fmla="*/ 4034325 h 4842350"/>
                  <a:gd name="connsiteX440" fmla="*/ 3857925 w 4751329"/>
                  <a:gd name="connsiteY440" fmla="*/ 4034125 h 4842350"/>
                  <a:gd name="connsiteX441" fmla="*/ 3857925 w 4751329"/>
                  <a:gd name="connsiteY441" fmla="*/ 4034125 h 4842350"/>
                  <a:gd name="connsiteX442" fmla="*/ 3865334 w 4751329"/>
                  <a:gd name="connsiteY442" fmla="*/ 4029282 h 4842350"/>
                  <a:gd name="connsiteX443" fmla="*/ 3865425 w 4751329"/>
                  <a:gd name="connsiteY443" fmla="*/ 4029301 h 4842350"/>
                  <a:gd name="connsiteX444" fmla="*/ 3865425 w 4751329"/>
                  <a:gd name="connsiteY444" fmla="*/ 4029301 h 4842350"/>
                  <a:gd name="connsiteX445" fmla="*/ 3870249 w 4751329"/>
                  <a:gd name="connsiteY445" fmla="*/ 4036691 h 4842350"/>
                  <a:gd name="connsiteX446" fmla="*/ 3870249 w 4751329"/>
                  <a:gd name="connsiteY446" fmla="*/ 4036691 h 4842350"/>
                  <a:gd name="connsiteX447" fmla="*/ 3864041 w 4751329"/>
                  <a:gd name="connsiteY447" fmla="*/ 4041698 h 4842350"/>
                  <a:gd name="connsiteX448" fmla="*/ 3864041 w 4751329"/>
                  <a:gd name="connsiteY448" fmla="*/ 4041698 h 4842350"/>
                  <a:gd name="connsiteX449" fmla="*/ 3862658 w 4751329"/>
                  <a:gd name="connsiteY449" fmla="*/ 4041607 h 4842350"/>
                  <a:gd name="connsiteX450" fmla="*/ 3653399 w 4751329"/>
                  <a:gd name="connsiteY450" fmla="*/ 4015593 h 4842350"/>
                  <a:gd name="connsiteX451" fmla="*/ 3658824 w 4751329"/>
                  <a:gd name="connsiteY451" fmla="*/ 4008529 h 4842350"/>
                  <a:gd name="connsiteX452" fmla="*/ 3658860 w 4751329"/>
                  <a:gd name="connsiteY452" fmla="*/ 4008529 h 4842350"/>
                  <a:gd name="connsiteX453" fmla="*/ 3658860 w 4751329"/>
                  <a:gd name="connsiteY453" fmla="*/ 4008529 h 4842350"/>
                  <a:gd name="connsiteX454" fmla="*/ 3665924 w 4751329"/>
                  <a:gd name="connsiteY454" fmla="*/ 4013991 h 4842350"/>
                  <a:gd name="connsiteX455" fmla="*/ 3665924 w 4751329"/>
                  <a:gd name="connsiteY455" fmla="*/ 4013991 h 4842350"/>
                  <a:gd name="connsiteX456" fmla="*/ 3660535 w 4751329"/>
                  <a:gd name="connsiteY456" fmla="*/ 4020963 h 4842350"/>
                  <a:gd name="connsiteX457" fmla="*/ 3660462 w 4751329"/>
                  <a:gd name="connsiteY457" fmla="*/ 4020963 h 4842350"/>
                  <a:gd name="connsiteX458" fmla="*/ 3660462 w 4751329"/>
                  <a:gd name="connsiteY458" fmla="*/ 4020963 h 4842350"/>
                  <a:gd name="connsiteX459" fmla="*/ 3659607 w 4751329"/>
                  <a:gd name="connsiteY459" fmla="*/ 4020963 h 4842350"/>
                  <a:gd name="connsiteX460" fmla="*/ 3659607 w 4751329"/>
                  <a:gd name="connsiteY460" fmla="*/ 4020963 h 4842350"/>
                  <a:gd name="connsiteX461" fmla="*/ 3653308 w 4751329"/>
                  <a:gd name="connsiteY461" fmla="*/ 4015593 h 4842350"/>
                  <a:gd name="connsiteX462" fmla="*/ 3762024 w 4751329"/>
                  <a:gd name="connsiteY462" fmla="*/ 4020854 h 4842350"/>
                  <a:gd name="connsiteX463" fmla="*/ 3756545 w 4751329"/>
                  <a:gd name="connsiteY463" fmla="*/ 4013954 h 4842350"/>
                  <a:gd name="connsiteX464" fmla="*/ 3756563 w 4751329"/>
                  <a:gd name="connsiteY464" fmla="*/ 4013863 h 4842350"/>
                  <a:gd name="connsiteX465" fmla="*/ 3756563 w 4751329"/>
                  <a:gd name="connsiteY465" fmla="*/ 4013863 h 4842350"/>
                  <a:gd name="connsiteX466" fmla="*/ 3763626 w 4751329"/>
                  <a:gd name="connsiteY466" fmla="*/ 4008402 h 4842350"/>
                  <a:gd name="connsiteX467" fmla="*/ 3763626 w 4751329"/>
                  <a:gd name="connsiteY467" fmla="*/ 4008402 h 4842350"/>
                  <a:gd name="connsiteX468" fmla="*/ 3769087 w 4751329"/>
                  <a:gd name="connsiteY468" fmla="*/ 4015465 h 4842350"/>
                  <a:gd name="connsiteX469" fmla="*/ 3769087 w 4751329"/>
                  <a:gd name="connsiteY469" fmla="*/ 4015483 h 4842350"/>
                  <a:gd name="connsiteX470" fmla="*/ 3769087 w 4751329"/>
                  <a:gd name="connsiteY470" fmla="*/ 4015483 h 4842350"/>
                  <a:gd name="connsiteX471" fmla="*/ 3762880 w 4751329"/>
                  <a:gd name="connsiteY471" fmla="*/ 4020945 h 4842350"/>
                  <a:gd name="connsiteX472" fmla="*/ 3762880 w 4751329"/>
                  <a:gd name="connsiteY472" fmla="*/ 4020945 h 4842350"/>
                  <a:gd name="connsiteX473" fmla="*/ 3761933 w 4751329"/>
                  <a:gd name="connsiteY473" fmla="*/ 4020854 h 4842350"/>
                  <a:gd name="connsiteX474" fmla="*/ 4158879 w 4751329"/>
                  <a:gd name="connsiteY474" fmla="*/ 4001120 h 4842350"/>
                  <a:gd name="connsiteX475" fmla="*/ 4161391 w 4751329"/>
                  <a:gd name="connsiteY475" fmla="*/ 3992509 h 4842350"/>
                  <a:gd name="connsiteX476" fmla="*/ 4161391 w 4751329"/>
                  <a:gd name="connsiteY476" fmla="*/ 3992509 h 4842350"/>
                  <a:gd name="connsiteX477" fmla="*/ 4169892 w 4751329"/>
                  <a:gd name="connsiteY477" fmla="*/ 3994894 h 4842350"/>
                  <a:gd name="connsiteX478" fmla="*/ 4169910 w 4751329"/>
                  <a:gd name="connsiteY478" fmla="*/ 3994913 h 4842350"/>
                  <a:gd name="connsiteX479" fmla="*/ 4169910 w 4751329"/>
                  <a:gd name="connsiteY479" fmla="*/ 3994913 h 4842350"/>
                  <a:gd name="connsiteX480" fmla="*/ 4167508 w 4751329"/>
                  <a:gd name="connsiteY480" fmla="*/ 4003541 h 4842350"/>
                  <a:gd name="connsiteX481" fmla="*/ 4167508 w 4751329"/>
                  <a:gd name="connsiteY481" fmla="*/ 4003541 h 4842350"/>
                  <a:gd name="connsiteX482" fmla="*/ 4164413 w 4751329"/>
                  <a:gd name="connsiteY482" fmla="*/ 4004306 h 4842350"/>
                  <a:gd name="connsiteX483" fmla="*/ 4164413 w 4751329"/>
                  <a:gd name="connsiteY483" fmla="*/ 4004306 h 4842350"/>
                  <a:gd name="connsiteX484" fmla="*/ 4158697 w 4751329"/>
                  <a:gd name="connsiteY484" fmla="*/ 4001120 h 4842350"/>
                  <a:gd name="connsiteX485" fmla="*/ 1032085 w 4751329"/>
                  <a:gd name="connsiteY485" fmla="*/ 3984846 h 4842350"/>
                  <a:gd name="connsiteX486" fmla="*/ 1034160 w 4751329"/>
                  <a:gd name="connsiteY486" fmla="*/ 3976217 h 4842350"/>
                  <a:gd name="connsiteX487" fmla="*/ 1034160 w 4751329"/>
                  <a:gd name="connsiteY487" fmla="*/ 3976217 h 4842350"/>
                  <a:gd name="connsiteX488" fmla="*/ 1042862 w 4751329"/>
                  <a:gd name="connsiteY488" fmla="*/ 3978292 h 4842350"/>
                  <a:gd name="connsiteX489" fmla="*/ 1042862 w 4751329"/>
                  <a:gd name="connsiteY489" fmla="*/ 3978292 h 4842350"/>
                  <a:gd name="connsiteX490" fmla="*/ 1040714 w 4751329"/>
                  <a:gd name="connsiteY490" fmla="*/ 3986994 h 4842350"/>
                  <a:gd name="connsiteX491" fmla="*/ 1040714 w 4751329"/>
                  <a:gd name="connsiteY491" fmla="*/ 3986994 h 4842350"/>
                  <a:gd name="connsiteX492" fmla="*/ 1040714 w 4751329"/>
                  <a:gd name="connsiteY492" fmla="*/ 3986994 h 4842350"/>
                  <a:gd name="connsiteX493" fmla="*/ 1037437 w 4751329"/>
                  <a:gd name="connsiteY493" fmla="*/ 3987849 h 4842350"/>
                  <a:gd name="connsiteX494" fmla="*/ 1037437 w 4751329"/>
                  <a:gd name="connsiteY494" fmla="*/ 3987849 h 4842350"/>
                  <a:gd name="connsiteX495" fmla="*/ 1031903 w 4751329"/>
                  <a:gd name="connsiteY495" fmla="*/ 3984846 h 4842350"/>
                  <a:gd name="connsiteX496" fmla="*/ 4242728 w 4751329"/>
                  <a:gd name="connsiteY496" fmla="*/ 3940991 h 4842350"/>
                  <a:gd name="connsiteX497" fmla="*/ 4242892 w 4751329"/>
                  <a:gd name="connsiteY497" fmla="*/ 3932108 h 4842350"/>
                  <a:gd name="connsiteX498" fmla="*/ 4242892 w 4751329"/>
                  <a:gd name="connsiteY498" fmla="*/ 3932108 h 4842350"/>
                  <a:gd name="connsiteX499" fmla="*/ 4242892 w 4751329"/>
                  <a:gd name="connsiteY499" fmla="*/ 3932108 h 4842350"/>
                  <a:gd name="connsiteX500" fmla="*/ 4251848 w 4751329"/>
                  <a:gd name="connsiteY500" fmla="*/ 3932272 h 4842350"/>
                  <a:gd name="connsiteX501" fmla="*/ 4251848 w 4751329"/>
                  <a:gd name="connsiteY501" fmla="*/ 3932272 h 4842350"/>
                  <a:gd name="connsiteX502" fmla="*/ 4251666 w 4751329"/>
                  <a:gd name="connsiteY502" fmla="*/ 3941155 h 4842350"/>
                  <a:gd name="connsiteX503" fmla="*/ 4251593 w 4751329"/>
                  <a:gd name="connsiteY503" fmla="*/ 3941228 h 4842350"/>
                  <a:gd name="connsiteX504" fmla="*/ 4251593 w 4751329"/>
                  <a:gd name="connsiteY504" fmla="*/ 3941228 h 4842350"/>
                  <a:gd name="connsiteX505" fmla="*/ 4247297 w 4751329"/>
                  <a:gd name="connsiteY505" fmla="*/ 3942957 h 4842350"/>
                  <a:gd name="connsiteX506" fmla="*/ 4247297 w 4751329"/>
                  <a:gd name="connsiteY506" fmla="*/ 3942957 h 4842350"/>
                  <a:gd name="connsiteX507" fmla="*/ 4242546 w 4751329"/>
                  <a:gd name="connsiteY507" fmla="*/ 3940991 h 4842350"/>
                  <a:gd name="connsiteX508" fmla="*/ 969116 w 4751329"/>
                  <a:gd name="connsiteY508" fmla="*/ 3905147 h 4842350"/>
                  <a:gd name="connsiteX509" fmla="*/ 968898 w 4751329"/>
                  <a:gd name="connsiteY509" fmla="*/ 3896391 h 4842350"/>
                  <a:gd name="connsiteX510" fmla="*/ 969025 w 4751329"/>
                  <a:gd name="connsiteY510" fmla="*/ 3896263 h 4842350"/>
                  <a:gd name="connsiteX511" fmla="*/ 969025 w 4751329"/>
                  <a:gd name="connsiteY511" fmla="*/ 3896263 h 4842350"/>
                  <a:gd name="connsiteX512" fmla="*/ 977873 w 4751329"/>
                  <a:gd name="connsiteY512" fmla="*/ 3896263 h 4842350"/>
                  <a:gd name="connsiteX513" fmla="*/ 977891 w 4751329"/>
                  <a:gd name="connsiteY513" fmla="*/ 3896263 h 4842350"/>
                  <a:gd name="connsiteX514" fmla="*/ 977891 w 4751329"/>
                  <a:gd name="connsiteY514" fmla="*/ 3896263 h 4842350"/>
                  <a:gd name="connsiteX515" fmla="*/ 977927 w 4751329"/>
                  <a:gd name="connsiteY515" fmla="*/ 3905111 h 4842350"/>
                  <a:gd name="connsiteX516" fmla="*/ 977891 w 4751329"/>
                  <a:gd name="connsiteY516" fmla="*/ 3905147 h 4842350"/>
                  <a:gd name="connsiteX517" fmla="*/ 977891 w 4751329"/>
                  <a:gd name="connsiteY517" fmla="*/ 3905147 h 4842350"/>
                  <a:gd name="connsiteX518" fmla="*/ 973412 w 4751329"/>
                  <a:gd name="connsiteY518" fmla="*/ 3906968 h 4842350"/>
                  <a:gd name="connsiteX519" fmla="*/ 973412 w 4751329"/>
                  <a:gd name="connsiteY519" fmla="*/ 3906968 h 4842350"/>
                  <a:gd name="connsiteX520" fmla="*/ 968934 w 4751329"/>
                  <a:gd name="connsiteY520" fmla="*/ 3905147 h 4842350"/>
                  <a:gd name="connsiteX521" fmla="*/ 4309028 w 4751329"/>
                  <a:gd name="connsiteY521" fmla="*/ 3862148 h 4842350"/>
                  <a:gd name="connsiteX522" fmla="*/ 4307062 w 4751329"/>
                  <a:gd name="connsiteY522" fmla="*/ 3853447 h 4842350"/>
                  <a:gd name="connsiteX523" fmla="*/ 4307062 w 4751329"/>
                  <a:gd name="connsiteY523" fmla="*/ 3853447 h 4842350"/>
                  <a:gd name="connsiteX524" fmla="*/ 4315581 w 4751329"/>
                  <a:gd name="connsiteY524" fmla="*/ 3851553 h 4842350"/>
                  <a:gd name="connsiteX525" fmla="*/ 4315691 w 4751329"/>
                  <a:gd name="connsiteY525" fmla="*/ 3851626 h 4842350"/>
                  <a:gd name="connsiteX526" fmla="*/ 4315691 w 4751329"/>
                  <a:gd name="connsiteY526" fmla="*/ 3851626 h 4842350"/>
                  <a:gd name="connsiteX527" fmla="*/ 4317784 w 4751329"/>
                  <a:gd name="connsiteY527" fmla="*/ 3860128 h 4842350"/>
                  <a:gd name="connsiteX528" fmla="*/ 4317657 w 4751329"/>
                  <a:gd name="connsiteY528" fmla="*/ 3860328 h 4842350"/>
                  <a:gd name="connsiteX529" fmla="*/ 4317657 w 4751329"/>
                  <a:gd name="connsiteY529" fmla="*/ 3860328 h 4842350"/>
                  <a:gd name="connsiteX530" fmla="*/ 4317657 w 4751329"/>
                  <a:gd name="connsiteY530" fmla="*/ 3860328 h 4842350"/>
                  <a:gd name="connsiteX531" fmla="*/ 4317657 w 4751329"/>
                  <a:gd name="connsiteY531" fmla="*/ 3860328 h 4842350"/>
                  <a:gd name="connsiteX532" fmla="*/ 4312323 w 4751329"/>
                  <a:gd name="connsiteY532" fmla="*/ 3863350 h 4842350"/>
                  <a:gd name="connsiteX533" fmla="*/ 4312323 w 4751329"/>
                  <a:gd name="connsiteY533" fmla="*/ 3863350 h 4842350"/>
                  <a:gd name="connsiteX534" fmla="*/ 4309028 w 4751329"/>
                  <a:gd name="connsiteY534" fmla="*/ 3862148 h 4842350"/>
                  <a:gd name="connsiteX535" fmla="*/ 888435 w 4751329"/>
                  <a:gd name="connsiteY535" fmla="*/ 3843289 h 4842350"/>
                  <a:gd name="connsiteX536" fmla="*/ 888435 w 4751329"/>
                  <a:gd name="connsiteY536" fmla="*/ 3843289 h 4842350"/>
                  <a:gd name="connsiteX537" fmla="*/ 886190 w 4751329"/>
                  <a:gd name="connsiteY537" fmla="*/ 3834660 h 4842350"/>
                  <a:gd name="connsiteX538" fmla="*/ 886195 w 4751329"/>
                  <a:gd name="connsiteY538" fmla="*/ 3834660 h 4842350"/>
                  <a:gd name="connsiteX539" fmla="*/ 886195 w 4751329"/>
                  <a:gd name="connsiteY539" fmla="*/ 3834660 h 4842350"/>
                  <a:gd name="connsiteX540" fmla="*/ 894690 w 4751329"/>
                  <a:gd name="connsiteY540" fmla="*/ 3832348 h 4842350"/>
                  <a:gd name="connsiteX541" fmla="*/ 894824 w 4751329"/>
                  <a:gd name="connsiteY541" fmla="*/ 3832421 h 4842350"/>
                  <a:gd name="connsiteX542" fmla="*/ 894824 w 4751329"/>
                  <a:gd name="connsiteY542" fmla="*/ 3832421 h 4842350"/>
                  <a:gd name="connsiteX543" fmla="*/ 897063 w 4751329"/>
                  <a:gd name="connsiteY543" fmla="*/ 3841031 h 4842350"/>
                  <a:gd name="connsiteX544" fmla="*/ 897063 w 4751329"/>
                  <a:gd name="connsiteY544" fmla="*/ 3841031 h 4842350"/>
                  <a:gd name="connsiteX545" fmla="*/ 891602 w 4751329"/>
                  <a:gd name="connsiteY545" fmla="*/ 3844144 h 4842350"/>
                  <a:gd name="connsiteX546" fmla="*/ 891602 w 4751329"/>
                  <a:gd name="connsiteY546" fmla="*/ 3844144 h 4842350"/>
                  <a:gd name="connsiteX547" fmla="*/ 888435 w 4751329"/>
                  <a:gd name="connsiteY547" fmla="*/ 3843289 h 4842350"/>
                  <a:gd name="connsiteX548" fmla="*/ 795137 w 4751329"/>
                  <a:gd name="connsiteY548" fmla="*/ 3803130 h 4842350"/>
                  <a:gd name="connsiteX549" fmla="*/ 790823 w 4751329"/>
                  <a:gd name="connsiteY549" fmla="*/ 3795284 h 4842350"/>
                  <a:gd name="connsiteX550" fmla="*/ 790823 w 4751329"/>
                  <a:gd name="connsiteY550" fmla="*/ 3795284 h 4842350"/>
                  <a:gd name="connsiteX551" fmla="*/ 798653 w 4751329"/>
                  <a:gd name="connsiteY551" fmla="*/ 3790988 h 4842350"/>
                  <a:gd name="connsiteX552" fmla="*/ 798669 w 4751329"/>
                  <a:gd name="connsiteY552" fmla="*/ 3790988 h 4842350"/>
                  <a:gd name="connsiteX553" fmla="*/ 798669 w 4751329"/>
                  <a:gd name="connsiteY553" fmla="*/ 3790988 h 4842350"/>
                  <a:gd name="connsiteX554" fmla="*/ 802898 w 4751329"/>
                  <a:gd name="connsiteY554" fmla="*/ 3798797 h 4842350"/>
                  <a:gd name="connsiteX555" fmla="*/ 802893 w 4751329"/>
                  <a:gd name="connsiteY555" fmla="*/ 3798815 h 4842350"/>
                  <a:gd name="connsiteX556" fmla="*/ 802893 w 4751329"/>
                  <a:gd name="connsiteY556" fmla="*/ 3798815 h 4842350"/>
                  <a:gd name="connsiteX557" fmla="*/ 796849 w 4751329"/>
                  <a:gd name="connsiteY557" fmla="*/ 3803385 h 4842350"/>
                  <a:gd name="connsiteX558" fmla="*/ 796849 w 4751329"/>
                  <a:gd name="connsiteY558" fmla="*/ 3803385 h 4842350"/>
                  <a:gd name="connsiteX559" fmla="*/ 795065 w 4751329"/>
                  <a:gd name="connsiteY559" fmla="*/ 3803130 h 4842350"/>
                  <a:gd name="connsiteX560" fmla="*/ 585242 w 4751329"/>
                  <a:gd name="connsiteY560" fmla="*/ 3782195 h 4842350"/>
                  <a:gd name="connsiteX561" fmla="*/ 591429 w 4751329"/>
                  <a:gd name="connsiteY561" fmla="*/ 3775823 h 4842350"/>
                  <a:gd name="connsiteX562" fmla="*/ 591449 w 4751329"/>
                  <a:gd name="connsiteY562" fmla="*/ 3775823 h 4842350"/>
                  <a:gd name="connsiteX563" fmla="*/ 591449 w 4751329"/>
                  <a:gd name="connsiteY563" fmla="*/ 3775823 h 4842350"/>
                  <a:gd name="connsiteX564" fmla="*/ 597910 w 4751329"/>
                  <a:gd name="connsiteY564" fmla="*/ 3781922 h 4842350"/>
                  <a:gd name="connsiteX565" fmla="*/ 597912 w 4751329"/>
                  <a:gd name="connsiteY565" fmla="*/ 3782013 h 4842350"/>
                  <a:gd name="connsiteX566" fmla="*/ 597912 w 4751329"/>
                  <a:gd name="connsiteY566" fmla="*/ 3782013 h 4842350"/>
                  <a:gd name="connsiteX567" fmla="*/ 591704 w 4751329"/>
                  <a:gd name="connsiteY567" fmla="*/ 3788403 h 4842350"/>
                  <a:gd name="connsiteX568" fmla="*/ 591540 w 4751329"/>
                  <a:gd name="connsiteY568" fmla="*/ 3788403 h 4842350"/>
                  <a:gd name="connsiteX569" fmla="*/ 585169 w 4751329"/>
                  <a:gd name="connsiteY569" fmla="*/ 3782195 h 4842350"/>
                  <a:gd name="connsiteX570" fmla="*/ 487721 w 4751329"/>
                  <a:gd name="connsiteY570" fmla="*/ 3788130 h 4842350"/>
                  <a:gd name="connsiteX571" fmla="*/ 481945 w 4751329"/>
                  <a:gd name="connsiteY571" fmla="*/ 3781376 h 4842350"/>
                  <a:gd name="connsiteX572" fmla="*/ 481950 w 4751329"/>
                  <a:gd name="connsiteY572" fmla="*/ 3781321 h 4842350"/>
                  <a:gd name="connsiteX573" fmla="*/ 481950 w 4751329"/>
                  <a:gd name="connsiteY573" fmla="*/ 3781321 h 4842350"/>
                  <a:gd name="connsiteX574" fmla="*/ 488668 w 4751329"/>
                  <a:gd name="connsiteY574" fmla="*/ 3775550 h 4842350"/>
                  <a:gd name="connsiteX575" fmla="*/ 488668 w 4751329"/>
                  <a:gd name="connsiteY575" fmla="*/ 3775550 h 4842350"/>
                  <a:gd name="connsiteX576" fmla="*/ 494529 w 4751329"/>
                  <a:gd name="connsiteY576" fmla="*/ 3782250 h 4842350"/>
                  <a:gd name="connsiteX577" fmla="*/ 494529 w 4751329"/>
                  <a:gd name="connsiteY577" fmla="*/ 3782268 h 4842350"/>
                  <a:gd name="connsiteX578" fmla="*/ 494529 w 4751329"/>
                  <a:gd name="connsiteY578" fmla="*/ 3782268 h 4842350"/>
                  <a:gd name="connsiteX579" fmla="*/ 488231 w 4751329"/>
                  <a:gd name="connsiteY579" fmla="*/ 3788130 h 4842350"/>
                  <a:gd name="connsiteX580" fmla="*/ 487721 w 4751329"/>
                  <a:gd name="connsiteY580" fmla="*/ 3788130 h 4842350"/>
                  <a:gd name="connsiteX581" fmla="*/ 688733 w 4751329"/>
                  <a:gd name="connsiteY581" fmla="*/ 3780848 h 4842350"/>
                  <a:gd name="connsiteX582" fmla="*/ 695101 w 4751329"/>
                  <a:gd name="connsiteY582" fmla="*/ 3774731 h 4842350"/>
                  <a:gd name="connsiteX583" fmla="*/ 695178 w 4751329"/>
                  <a:gd name="connsiteY583" fmla="*/ 3774731 h 4842350"/>
                  <a:gd name="connsiteX584" fmla="*/ 695178 w 4751329"/>
                  <a:gd name="connsiteY584" fmla="*/ 3774731 h 4842350"/>
                  <a:gd name="connsiteX585" fmla="*/ 701312 w 4751329"/>
                  <a:gd name="connsiteY585" fmla="*/ 3781194 h 4842350"/>
                  <a:gd name="connsiteX586" fmla="*/ 701312 w 4751329"/>
                  <a:gd name="connsiteY586" fmla="*/ 3781194 h 4842350"/>
                  <a:gd name="connsiteX587" fmla="*/ 701312 w 4751329"/>
                  <a:gd name="connsiteY587" fmla="*/ 3781194 h 4842350"/>
                  <a:gd name="connsiteX588" fmla="*/ 694950 w 4751329"/>
                  <a:gd name="connsiteY588" fmla="*/ 3787311 h 4842350"/>
                  <a:gd name="connsiteX589" fmla="*/ 694759 w 4751329"/>
                  <a:gd name="connsiteY589" fmla="*/ 3787311 h 4842350"/>
                  <a:gd name="connsiteX590" fmla="*/ 694759 w 4751329"/>
                  <a:gd name="connsiteY590" fmla="*/ 3787311 h 4842350"/>
                  <a:gd name="connsiteX591" fmla="*/ 688653 w 4751329"/>
                  <a:gd name="connsiteY591" fmla="*/ 3781030 h 4842350"/>
                  <a:gd name="connsiteX592" fmla="*/ 688660 w 4751329"/>
                  <a:gd name="connsiteY592" fmla="*/ 3780811 h 4842350"/>
                  <a:gd name="connsiteX593" fmla="*/ 4354539 w 4751329"/>
                  <a:gd name="connsiteY593" fmla="*/ 3769525 h 4842350"/>
                  <a:gd name="connsiteX594" fmla="*/ 4350461 w 4751329"/>
                  <a:gd name="connsiteY594" fmla="*/ 3761715 h 4842350"/>
                  <a:gd name="connsiteX595" fmla="*/ 4350498 w 4751329"/>
                  <a:gd name="connsiteY595" fmla="*/ 3761606 h 4842350"/>
                  <a:gd name="connsiteX596" fmla="*/ 4350498 w 4751329"/>
                  <a:gd name="connsiteY596" fmla="*/ 3761606 h 4842350"/>
                  <a:gd name="connsiteX597" fmla="*/ 4358434 w 4751329"/>
                  <a:gd name="connsiteY597" fmla="*/ 3757546 h 4842350"/>
                  <a:gd name="connsiteX598" fmla="*/ 4358434 w 4751329"/>
                  <a:gd name="connsiteY598" fmla="*/ 3757546 h 4842350"/>
                  <a:gd name="connsiteX599" fmla="*/ 4362494 w 4751329"/>
                  <a:gd name="connsiteY599" fmla="*/ 3765411 h 4842350"/>
                  <a:gd name="connsiteX600" fmla="*/ 4362476 w 4751329"/>
                  <a:gd name="connsiteY600" fmla="*/ 3765483 h 4842350"/>
                  <a:gd name="connsiteX601" fmla="*/ 4362476 w 4751329"/>
                  <a:gd name="connsiteY601" fmla="*/ 3765483 h 4842350"/>
                  <a:gd name="connsiteX602" fmla="*/ 4362476 w 4751329"/>
                  <a:gd name="connsiteY602" fmla="*/ 3765483 h 4842350"/>
                  <a:gd name="connsiteX603" fmla="*/ 4362476 w 4751329"/>
                  <a:gd name="connsiteY603" fmla="*/ 3765483 h 4842350"/>
                  <a:gd name="connsiteX604" fmla="*/ 4356523 w 4751329"/>
                  <a:gd name="connsiteY604" fmla="*/ 3769798 h 4842350"/>
                  <a:gd name="connsiteX605" fmla="*/ 4356523 w 4751329"/>
                  <a:gd name="connsiteY605" fmla="*/ 3769798 h 4842350"/>
                  <a:gd name="connsiteX606" fmla="*/ 4354539 w 4751329"/>
                  <a:gd name="connsiteY606" fmla="*/ 3769525 h 4842350"/>
                  <a:gd name="connsiteX607" fmla="*/ 385030 w 4751329"/>
                  <a:gd name="connsiteY607" fmla="*/ 3767704 h 4842350"/>
                  <a:gd name="connsiteX608" fmla="*/ 381062 w 4751329"/>
                  <a:gd name="connsiteY608" fmla="*/ 3759695 h 4842350"/>
                  <a:gd name="connsiteX609" fmla="*/ 381062 w 4751329"/>
                  <a:gd name="connsiteY609" fmla="*/ 3759695 h 4842350"/>
                  <a:gd name="connsiteX610" fmla="*/ 388910 w 4751329"/>
                  <a:gd name="connsiteY610" fmla="*/ 3755708 h 4842350"/>
                  <a:gd name="connsiteX611" fmla="*/ 388981 w 4751329"/>
                  <a:gd name="connsiteY611" fmla="*/ 3755726 h 4842350"/>
                  <a:gd name="connsiteX612" fmla="*/ 388981 w 4751329"/>
                  <a:gd name="connsiteY612" fmla="*/ 3755726 h 4842350"/>
                  <a:gd name="connsiteX613" fmla="*/ 393040 w 4751329"/>
                  <a:gd name="connsiteY613" fmla="*/ 3763736 h 4842350"/>
                  <a:gd name="connsiteX614" fmla="*/ 393040 w 4751329"/>
                  <a:gd name="connsiteY614" fmla="*/ 3763736 h 4842350"/>
                  <a:gd name="connsiteX615" fmla="*/ 387015 w 4751329"/>
                  <a:gd name="connsiteY615" fmla="*/ 3768050 h 4842350"/>
                  <a:gd name="connsiteX616" fmla="*/ 387015 w 4751329"/>
                  <a:gd name="connsiteY616" fmla="*/ 3768050 h 4842350"/>
                  <a:gd name="connsiteX617" fmla="*/ 385030 w 4751329"/>
                  <a:gd name="connsiteY617" fmla="*/ 3767631 h 4842350"/>
                  <a:gd name="connsiteX618" fmla="*/ 290677 w 4751329"/>
                  <a:gd name="connsiteY618" fmla="*/ 3722193 h 4842350"/>
                  <a:gd name="connsiteX619" fmla="*/ 290677 w 4751329"/>
                  <a:gd name="connsiteY619" fmla="*/ 3722193 h 4842350"/>
                  <a:gd name="connsiteX620" fmla="*/ 290677 w 4751329"/>
                  <a:gd name="connsiteY620" fmla="*/ 3722193 h 4842350"/>
                  <a:gd name="connsiteX621" fmla="*/ 288857 w 4751329"/>
                  <a:gd name="connsiteY621" fmla="*/ 3713419 h 4842350"/>
                  <a:gd name="connsiteX622" fmla="*/ 288857 w 4751329"/>
                  <a:gd name="connsiteY622" fmla="*/ 3713419 h 4842350"/>
                  <a:gd name="connsiteX623" fmla="*/ 297519 w 4751329"/>
                  <a:gd name="connsiteY623" fmla="*/ 3711580 h 4842350"/>
                  <a:gd name="connsiteX624" fmla="*/ 297559 w 4751329"/>
                  <a:gd name="connsiteY624" fmla="*/ 3711599 h 4842350"/>
                  <a:gd name="connsiteX625" fmla="*/ 297559 w 4751329"/>
                  <a:gd name="connsiteY625" fmla="*/ 3711599 h 4842350"/>
                  <a:gd name="connsiteX626" fmla="*/ 299412 w 4751329"/>
                  <a:gd name="connsiteY626" fmla="*/ 3720227 h 4842350"/>
                  <a:gd name="connsiteX627" fmla="*/ 299379 w 4751329"/>
                  <a:gd name="connsiteY627" fmla="*/ 3720282 h 4842350"/>
                  <a:gd name="connsiteX628" fmla="*/ 299379 w 4751329"/>
                  <a:gd name="connsiteY628" fmla="*/ 3720282 h 4842350"/>
                  <a:gd name="connsiteX629" fmla="*/ 294136 w 4751329"/>
                  <a:gd name="connsiteY629" fmla="*/ 3723140 h 4842350"/>
                  <a:gd name="connsiteX630" fmla="*/ 294136 w 4751329"/>
                  <a:gd name="connsiteY630" fmla="*/ 3723140 h 4842350"/>
                  <a:gd name="connsiteX631" fmla="*/ 290677 w 4751329"/>
                  <a:gd name="connsiteY631" fmla="*/ 3722139 h 4842350"/>
                  <a:gd name="connsiteX632" fmla="*/ 4375565 w 4751329"/>
                  <a:gd name="connsiteY632" fmla="*/ 3668600 h 4842350"/>
                  <a:gd name="connsiteX633" fmla="*/ 4369630 w 4751329"/>
                  <a:gd name="connsiteY633" fmla="*/ 3662028 h 4842350"/>
                  <a:gd name="connsiteX634" fmla="*/ 4369630 w 4751329"/>
                  <a:gd name="connsiteY634" fmla="*/ 3661956 h 4842350"/>
                  <a:gd name="connsiteX635" fmla="*/ 4369630 w 4751329"/>
                  <a:gd name="connsiteY635" fmla="*/ 3661956 h 4842350"/>
                  <a:gd name="connsiteX636" fmla="*/ 4376384 w 4751329"/>
                  <a:gd name="connsiteY636" fmla="*/ 3656021 h 4842350"/>
                  <a:gd name="connsiteX637" fmla="*/ 4376384 w 4751329"/>
                  <a:gd name="connsiteY637" fmla="*/ 3656021 h 4842350"/>
                  <a:gd name="connsiteX638" fmla="*/ 4376384 w 4751329"/>
                  <a:gd name="connsiteY638" fmla="*/ 3656021 h 4842350"/>
                  <a:gd name="connsiteX639" fmla="*/ 4382246 w 4751329"/>
                  <a:gd name="connsiteY639" fmla="*/ 3662556 h 4842350"/>
                  <a:gd name="connsiteX640" fmla="*/ 4382246 w 4751329"/>
                  <a:gd name="connsiteY640" fmla="*/ 3662647 h 4842350"/>
                  <a:gd name="connsiteX641" fmla="*/ 4382246 w 4751329"/>
                  <a:gd name="connsiteY641" fmla="*/ 3662647 h 4842350"/>
                  <a:gd name="connsiteX642" fmla="*/ 4375874 w 4751329"/>
                  <a:gd name="connsiteY642" fmla="*/ 3668600 h 4842350"/>
                  <a:gd name="connsiteX643" fmla="*/ 4375529 w 4751329"/>
                  <a:gd name="connsiteY643" fmla="*/ 3668600 h 4842350"/>
                  <a:gd name="connsiteX644" fmla="*/ 210724 w 4751329"/>
                  <a:gd name="connsiteY644" fmla="*/ 3654564 h 4842350"/>
                  <a:gd name="connsiteX645" fmla="*/ 211070 w 4751329"/>
                  <a:gd name="connsiteY645" fmla="*/ 3645681 h 4842350"/>
                  <a:gd name="connsiteX646" fmla="*/ 211070 w 4751329"/>
                  <a:gd name="connsiteY646" fmla="*/ 3645681 h 4842350"/>
                  <a:gd name="connsiteX647" fmla="*/ 219948 w 4751329"/>
                  <a:gd name="connsiteY647" fmla="*/ 3645936 h 4842350"/>
                  <a:gd name="connsiteX648" fmla="*/ 220026 w 4751329"/>
                  <a:gd name="connsiteY648" fmla="*/ 3646027 h 4842350"/>
                  <a:gd name="connsiteX649" fmla="*/ 220026 w 4751329"/>
                  <a:gd name="connsiteY649" fmla="*/ 3646027 h 4842350"/>
                  <a:gd name="connsiteX650" fmla="*/ 219608 w 4751329"/>
                  <a:gd name="connsiteY650" fmla="*/ 3654983 h 4842350"/>
                  <a:gd name="connsiteX651" fmla="*/ 219608 w 4751329"/>
                  <a:gd name="connsiteY651" fmla="*/ 3654983 h 4842350"/>
                  <a:gd name="connsiteX652" fmla="*/ 215384 w 4751329"/>
                  <a:gd name="connsiteY652" fmla="*/ 3656622 h 4842350"/>
                  <a:gd name="connsiteX653" fmla="*/ 215384 w 4751329"/>
                  <a:gd name="connsiteY653" fmla="*/ 3656622 h 4842350"/>
                  <a:gd name="connsiteX654" fmla="*/ 210724 w 4751329"/>
                  <a:gd name="connsiteY654" fmla="*/ 3654510 h 4842350"/>
                  <a:gd name="connsiteX655" fmla="*/ 149648 w 4751329"/>
                  <a:gd name="connsiteY655" fmla="*/ 3569605 h 4842350"/>
                  <a:gd name="connsiteX656" fmla="*/ 149648 w 4751329"/>
                  <a:gd name="connsiteY656" fmla="*/ 3569605 h 4842350"/>
                  <a:gd name="connsiteX657" fmla="*/ 152135 w 4751329"/>
                  <a:gd name="connsiteY657" fmla="*/ 3560994 h 4842350"/>
                  <a:gd name="connsiteX658" fmla="*/ 152142 w 4751329"/>
                  <a:gd name="connsiteY658" fmla="*/ 3560994 h 4842350"/>
                  <a:gd name="connsiteX659" fmla="*/ 152142 w 4751329"/>
                  <a:gd name="connsiteY659" fmla="*/ 3560994 h 4842350"/>
                  <a:gd name="connsiteX660" fmla="*/ 160662 w 4751329"/>
                  <a:gd name="connsiteY660" fmla="*/ 3563488 h 4842350"/>
                  <a:gd name="connsiteX661" fmla="*/ 160662 w 4751329"/>
                  <a:gd name="connsiteY661" fmla="*/ 3563488 h 4842350"/>
                  <a:gd name="connsiteX662" fmla="*/ 158266 w 4751329"/>
                  <a:gd name="connsiteY662" fmla="*/ 3572099 h 4842350"/>
                  <a:gd name="connsiteX663" fmla="*/ 158259 w 4751329"/>
                  <a:gd name="connsiteY663" fmla="*/ 3572099 h 4842350"/>
                  <a:gd name="connsiteX664" fmla="*/ 158259 w 4751329"/>
                  <a:gd name="connsiteY664" fmla="*/ 3572099 h 4842350"/>
                  <a:gd name="connsiteX665" fmla="*/ 155164 w 4751329"/>
                  <a:gd name="connsiteY665" fmla="*/ 3572882 h 4842350"/>
                  <a:gd name="connsiteX666" fmla="*/ 155164 w 4751329"/>
                  <a:gd name="connsiteY666" fmla="*/ 3572882 h 4842350"/>
                  <a:gd name="connsiteX667" fmla="*/ 149648 w 4751329"/>
                  <a:gd name="connsiteY667" fmla="*/ 3569550 h 4842350"/>
                  <a:gd name="connsiteX668" fmla="*/ 4362130 w 4751329"/>
                  <a:gd name="connsiteY668" fmla="*/ 3560721 h 4842350"/>
                  <a:gd name="connsiteX669" fmla="*/ 4367045 w 4751329"/>
                  <a:gd name="connsiteY669" fmla="*/ 3553221 h 4842350"/>
                  <a:gd name="connsiteX670" fmla="*/ 4367045 w 4751329"/>
                  <a:gd name="connsiteY670" fmla="*/ 3553221 h 4842350"/>
                  <a:gd name="connsiteX671" fmla="*/ 4374454 w 4751329"/>
                  <a:gd name="connsiteY671" fmla="*/ 3558063 h 4842350"/>
                  <a:gd name="connsiteX672" fmla="*/ 4374473 w 4751329"/>
                  <a:gd name="connsiteY672" fmla="*/ 3558136 h 4842350"/>
                  <a:gd name="connsiteX673" fmla="*/ 4374473 w 4751329"/>
                  <a:gd name="connsiteY673" fmla="*/ 3558136 h 4842350"/>
                  <a:gd name="connsiteX674" fmla="*/ 4369685 w 4751329"/>
                  <a:gd name="connsiteY674" fmla="*/ 3565618 h 4842350"/>
                  <a:gd name="connsiteX675" fmla="*/ 4369630 w 4751329"/>
                  <a:gd name="connsiteY675" fmla="*/ 3565636 h 4842350"/>
                  <a:gd name="connsiteX676" fmla="*/ 4369630 w 4751329"/>
                  <a:gd name="connsiteY676" fmla="*/ 3565636 h 4842350"/>
                  <a:gd name="connsiteX677" fmla="*/ 4368356 w 4751329"/>
                  <a:gd name="connsiteY677" fmla="*/ 3565636 h 4842350"/>
                  <a:gd name="connsiteX678" fmla="*/ 4368356 w 4751329"/>
                  <a:gd name="connsiteY678" fmla="*/ 3565636 h 4842350"/>
                  <a:gd name="connsiteX679" fmla="*/ 4362203 w 4751329"/>
                  <a:gd name="connsiteY679" fmla="*/ 3560666 h 4842350"/>
                  <a:gd name="connsiteX680" fmla="*/ 110527 w 4751329"/>
                  <a:gd name="connsiteY680" fmla="*/ 3472448 h 4842350"/>
                  <a:gd name="connsiteX681" fmla="*/ 114911 w 4751329"/>
                  <a:gd name="connsiteY681" fmla="*/ 3464693 h 4842350"/>
                  <a:gd name="connsiteX682" fmla="*/ 114915 w 4751329"/>
                  <a:gd name="connsiteY682" fmla="*/ 3464693 h 4842350"/>
                  <a:gd name="connsiteX683" fmla="*/ 114915 w 4751329"/>
                  <a:gd name="connsiteY683" fmla="*/ 3464693 h 4842350"/>
                  <a:gd name="connsiteX684" fmla="*/ 122670 w 4751329"/>
                  <a:gd name="connsiteY684" fmla="*/ 3469172 h 4842350"/>
                  <a:gd name="connsiteX685" fmla="*/ 122670 w 4751329"/>
                  <a:gd name="connsiteY685" fmla="*/ 3469172 h 4842350"/>
                  <a:gd name="connsiteX686" fmla="*/ 118191 w 4751329"/>
                  <a:gd name="connsiteY686" fmla="*/ 3476927 h 4842350"/>
                  <a:gd name="connsiteX687" fmla="*/ 118191 w 4751329"/>
                  <a:gd name="connsiteY687" fmla="*/ 3476927 h 4842350"/>
                  <a:gd name="connsiteX688" fmla="*/ 116553 w 4751329"/>
                  <a:gd name="connsiteY688" fmla="*/ 3477109 h 4842350"/>
                  <a:gd name="connsiteX689" fmla="*/ 116553 w 4751329"/>
                  <a:gd name="connsiteY689" fmla="*/ 3477109 h 4842350"/>
                  <a:gd name="connsiteX690" fmla="*/ 110527 w 4751329"/>
                  <a:gd name="connsiteY690" fmla="*/ 3472448 h 4842350"/>
                  <a:gd name="connsiteX691" fmla="*/ 4328470 w 4751329"/>
                  <a:gd name="connsiteY691" fmla="*/ 3464948 h 4842350"/>
                  <a:gd name="connsiteX692" fmla="*/ 4331310 w 4751329"/>
                  <a:gd name="connsiteY692" fmla="*/ 3456501 h 4842350"/>
                  <a:gd name="connsiteX693" fmla="*/ 4331310 w 4751329"/>
                  <a:gd name="connsiteY693" fmla="*/ 3456501 h 4842350"/>
                  <a:gd name="connsiteX694" fmla="*/ 4339775 w 4751329"/>
                  <a:gd name="connsiteY694" fmla="*/ 3459269 h 4842350"/>
                  <a:gd name="connsiteX695" fmla="*/ 4339775 w 4751329"/>
                  <a:gd name="connsiteY695" fmla="*/ 3459269 h 4842350"/>
                  <a:gd name="connsiteX696" fmla="*/ 4337008 w 4751329"/>
                  <a:gd name="connsiteY696" fmla="*/ 3467788 h 4842350"/>
                  <a:gd name="connsiteX697" fmla="*/ 4337008 w 4751329"/>
                  <a:gd name="connsiteY697" fmla="*/ 3467788 h 4842350"/>
                  <a:gd name="connsiteX698" fmla="*/ 4334168 w 4751329"/>
                  <a:gd name="connsiteY698" fmla="*/ 3468389 h 4842350"/>
                  <a:gd name="connsiteX699" fmla="*/ 4334168 w 4751329"/>
                  <a:gd name="connsiteY699" fmla="*/ 3468389 h 4842350"/>
                  <a:gd name="connsiteX700" fmla="*/ 4328434 w 4751329"/>
                  <a:gd name="connsiteY700" fmla="*/ 3464875 h 4842350"/>
                  <a:gd name="connsiteX701" fmla="*/ 4273512 w 4751329"/>
                  <a:gd name="connsiteY701" fmla="*/ 3378277 h 4842350"/>
                  <a:gd name="connsiteX702" fmla="*/ 4275332 w 4751329"/>
                  <a:gd name="connsiteY702" fmla="*/ 3369576 h 4842350"/>
                  <a:gd name="connsiteX703" fmla="*/ 4275332 w 4751329"/>
                  <a:gd name="connsiteY703" fmla="*/ 3369576 h 4842350"/>
                  <a:gd name="connsiteX704" fmla="*/ 4284051 w 4751329"/>
                  <a:gd name="connsiteY704" fmla="*/ 3371287 h 4842350"/>
                  <a:gd name="connsiteX705" fmla="*/ 4284124 w 4751329"/>
                  <a:gd name="connsiteY705" fmla="*/ 3371396 h 4842350"/>
                  <a:gd name="connsiteX706" fmla="*/ 4284124 w 4751329"/>
                  <a:gd name="connsiteY706" fmla="*/ 3371396 h 4842350"/>
                  <a:gd name="connsiteX707" fmla="*/ 4282322 w 4751329"/>
                  <a:gd name="connsiteY707" fmla="*/ 3380098 h 4842350"/>
                  <a:gd name="connsiteX708" fmla="*/ 4282304 w 4751329"/>
                  <a:gd name="connsiteY708" fmla="*/ 3380098 h 4842350"/>
                  <a:gd name="connsiteX709" fmla="*/ 4282304 w 4751329"/>
                  <a:gd name="connsiteY709" fmla="*/ 3380098 h 4842350"/>
                  <a:gd name="connsiteX710" fmla="*/ 4278936 w 4751329"/>
                  <a:gd name="connsiteY710" fmla="*/ 3381135 h 4842350"/>
                  <a:gd name="connsiteX711" fmla="*/ 4278936 w 4751329"/>
                  <a:gd name="connsiteY711" fmla="*/ 3381135 h 4842350"/>
                  <a:gd name="connsiteX712" fmla="*/ 4273475 w 4751329"/>
                  <a:gd name="connsiteY712" fmla="*/ 3378277 h 4842350"/>
                  <a:gd name="connsiteX713" fmla="*/ 95618 w 4751329"/>
                  <a:gd name="connsiteY713" fmla="*/ 3368793 h 4842350"/>
                  <a:gd name="connsiteX714" fmla="*/ 101806 w 4751329"/>
                  <a:gd name="connsiteY714" fmla="*/ 3362421 h 4842350"/>
                  <a:gd name="connsiteX715" fmla="*/ 101826 w 4751329"/>
                  <a:gd name="connsiteY715" fmla="*/ 3362421 h 4842350"/>
                  <a:gd name="connsiteX716" fmla="*/ 101826 w 4751329"/>
                  <a:gd name="connsiteY716" fmla="*/ 3362421 h 4842350"/>
                  <a:gd name="connsiteX717" fmla="*/ 108197 w 4751329"/>
                  <a:gd name="connsiteY717" fmla="*/ 3368538 h 4842350"/>
                  <a:gd name="connsiteX718" fmla="*/ 108197 w 4751329"/>
                  <a:gd name="connsiteY718" fmla="*/ 3368538 h 4842350"/>
                  <a:gd name="connsiteX719" fmla="*/ 102104 w 4751329"/>
                  <a:gd name="connsiteY719" fmla="*/ 3375001 h 4842350"/>
                  <a:gd name="connsiteX720" fmla="*/ 102080 w 4751329"/>
                  <a:gd name="connsiteY720" fmla="*/ 3375001 h 4842350"/>
                  <a:gd name="connsiteX721" fmla="*/ 102008 w 4751329"/>
                  <a:gd name="connsiteY721" fmla="*/ 3375001 h 4842350"/>
                  <a:gd name="connsiteX722" fmla="*/ 95618 w 4751329"/>
                  <a:gd name="connsiteY722" fmla="*/ 3368793 h 4842350"/>
                  <a:gd name="connsiteX723" fmla="*/ 4217806 w 4751329"/>
                  <a:gd name="connsiteY723" fmla="*/ 3290296 h 4842350"/>
                  <a:gd name="connsiteX724" fmla="*/ 4220610 w 4751329"/>
                  <a:gd name="connsiteY724" fmla="*/ 3281904 h 4842350"/>
                  <a:gd name="connsiteX725" fmla="*/ 4220664 w 4751329"/>
                  <a:gd name="connsiteY725" fmla="*/ 3281867 h 4842350"/>
                  <a:gd name="connsiteX726" fmla="*/ 4220664 w 4751329"/>
                  <a:gd name="connsiteY726" fmla="*/ 3281867 h 4842350"/>
                  <a:gd name="connsiteX727" fmla="*/ 4229111 w 4751329"/>
                  <a:gd name="connsiteY727" fmla="*/ 3284707 h 4842350"/>
                  <a:gd name="connsiteX728" fmla="*/ 4229111 w 4751329"/>
                  <a:gd name="connsiteY728" fmla="*/ 3284707 h 4842350"/>
                  <a:gd name="connsiteX729" fmla="*/ 4226326 w 4751329"/>
                  <a:gd name="connsiteY729" fmla="*/ 3293118 h 4842350"/>
                  <a:gd name="connsiteX730" fmla="*/ 4226253 w 4751329"/>
                  <a:gd name="connsiteY730" fmla="*/ 3293154 h 4842350"/>
                  <a:gd name="connsiteX731" fmla="*/ 4226253 w 4751329"/>
                  <a:gd name="connsiteY731" fmla="*/ 3293154 h 4842350"/>
                  <a:gd name="connsiteX732" fmla="*/ 4223504 w 4751329"/>
                  <a:gd name="connsiteY732" fmla="*/ 3293846 h 4842350"/>
                  <a:gd name="connsiteX733" fmla="*/ 4223504 w 4751329"/>
                  <a:gd name="connsiteY733" fmla="*/ 3293846 h 4842350"/>
                  <a:gd name="connsiteX734" fmla="*/ 4217806 w 4751329"/>
                  <a:gd name="connsiteY734" fmla="*/ 3290296 h 4842350"/>
                  <a:gd name="connsiteX735" fmla="*/ 111292 w 4751329"/>
                  <a:gd name="connsiteY735" fmla="*/ 3272292 h 4842350"/>
                  <a:gd name="connsiteX736" fmla="*/ 106650 w 4751329"/>
                  <a:gd name="connsiteY736" fmla="*/ 3264719 h 4842350"/>
                  <a:gd name="connsiteX737" fmla="*/ 106650 w 4751329"/>
                  <a:gd name="connsiteY737" fmla="*/ 3264719 h 4842350"/>
                  <a:gd name="connsiteX738" fmla="*/ 114155 w 4751329"/>
                  <a:gd name="connsiteY738" fmla="*/ 3259968 h 4842350"/>
                  <a:gd name="connsiteX739" fmla="*/ 114223 w 4751329"/>
                  <a:gd name="connsiteY739" fmla="*/ 3259986 h 4842350"/>
                  <a:gd name="connsiteX740" fmla="*/ 114223 w 4751329"/>
                  <a:gd name="connsiteY740" fmla="*/ 3259986 h 4842350"/>
                  <a:gd name="connsiteX741" fmla="*/ 118974 w 4751329"/>
                  <a:gd name="connsiteY741" fmla="*/ 3267559 h 4842350"/>
                  <a:gd name="connsiteX742" fmla="*/ 118974 w 4751329"/>
                  <a:gd name="connsiteY742" fmla="*/ 3267559 h 4842350"/>
                  <a:gd name="connsiteX743" fmla="*/ 112857 w 4751329"/>
                  <a:gd name="connsiteY743" fmla="*/ 3272474 h 4842350"/>
                  <a:gd name="connsiteX744" fmla="*/ 112857 w 4751329"/>
                  <a:gd name="connsiteY744" fmla="*/ 3272474 h 4842350"/>
                  <a:gd name="connsiteX745" fmla="*/ 111292 w 4751329"/>
                  <a:gd name="connsiteY745" fmla="*/ 3272292 h 4842350"/>
                  <a:gd name="connsiteX746" fmla="*/ 4183873 w 4751329"/>
                  <a:gd name="connsiteY746" fmla="*/ 3191137 h 4842350"/>
                  <a:gd name="connsiteX747" fmla="*/ 4188770 w 4751329"/>
                  <a:gd name="connsiteY747" fmla="*/ 3183728 h 4842350"/>
                  <a:gd name="connsiteX748" fmla="*/ 4188770 w 4751329"/>
                  <a:gd name="connsiteY748" fmla="*/ 3183728 h 4842350"/>
                  <a:gd name="connsiteX749" fmla="*/ 4196270 w 4751329"/>
                  <a:gd name="connsiteY749" fmla="*/ 3188643 h 4842350"/>
                  <a:gd name="connsiteX750" fmla="*/ 4196270 w 4751329"/>
                  <a:gd name="connsiteY750" fmla="*/ 3188643 h 4842350"/>
                  <a:gd name="connsiteX751" fmla="*/ 4191282 w 4751329"/>
                  <a:gd name="connsiteY751" fmla="*/ 3196143 h 4842350"/>
                  <a:gd name="connsiteX752" fmla="*/ 4191282 w 4751329"/>
                  <a:gd name="connsiteY752" fmla="*/ 3196143 h 4842350"/>
                  <a:gd name="connsiteX753" fmla="*/ 4190062 w 4751329"/>
                  <a:gd name="connsiteY753" fmla="*/ 3196143 h 4842350"/>
                  <a:gd name="connsiteX754" fmla="*/ 4190062 w 4751329"/>
                  <a:gd name="connsiteY754" fmla="*/ 3196143 h 4842350"/>
                  <a:gd name="connsiteX755" fmla="*/ 4183873 w 4751329"/>
                  <a:gd name="connsiteY755" fmla="*/ 3191137 h 4842350"/>
                  <a:gd name="connsiteX756" fmla="*/ 146153 w 4751329"/>
                  <a:gd name="connsiteY756" fmla="*/ 3175208 h 4842350"/>
                  <a:gd name="connsiteX757" fmla="*/ 143586 w 4751329"/>
                  <a:gd name="connsiteY757" fmla="*/ 3166670 h 4842350"/>
                  <a:gd name="connsiteX758" fmla="*/ 143586 w 4751329"/>
                  <a:gd name="connsiteY758" fmla="*/ 3166670 h 4842350"/>
                  <a:gd name="connsiteX759" fmla="*/ 152046 w 4751329"/>
                  <a:gd name="connsiteY759" fmla="*/ 3163958 h 4842350"/>
                  <a:gd name="connsiteX760" fmla="*/ 152106 w 4751329"/>
                  <a:gd name="connsiteY760" fmla="*/ 3163994 h 4842350"/>
                  <a:gd name="connsiteX761" fmla="*/ 152106 w 4751329"/>
                  <a:gd name="connsiteY761" fmla="*/ 3163994 h 4842350"/>
                  <a:gd name="connsiteX762" fmla="*/ 154735 w 4751329"/>
                  <a:gd name="connsiteY762" fmla="*/ 3172459 h 4842350"/>
                  <a:gd name="connsiteX763" fmla="*/ 154691 w 4751329"/>
                  <a:gd name="connsiteY763" fmla="*/ 3172532 h 4842350"/>
                  <a:gd name="connsiteX764" fmla="*/ 154691 w 4751329"/>
                  <a:gd name="connsiteY764" fmla="*/ 3172532 h 4842350"/>
                  <a:gd name="connsiteX765" fmla="*/ 149084 w 4751329"/>
                  <a:gd name="connsiteY765" fmla="*/ 3175900 h 4842350"/>
                  <a:gd name="connsiteX766" fmla="*/ 149084 w 4751329"/>
                  <a:gd name="connsiteY766" fmla="*/ 3175900 h 4842350"/>
                  <a:gd name="connsiteX767" fmla="*/ 146099 w 4751329"/>
                  <a:gd name="connsiteY767" fmla="*/ 3175208 h 4842350"/>
                  <a:gd name="connsiteX768" fmla="*/ 4182453 w 4751329"/>
                  <a:gd name="connsiteY768" fmla="*/ 3093289 h 4842350"/>
                  <a:gd name="connsiteX769" fmla="*/ 4176591 w 4751329"/>
                  <a:gd name="connsiteY769" fmla="*/ 3086753 h 4842350"/>
                  <a:gd name="connsiteX770" fmla="*/ 4176591 w 4751329"/>
                  <a:gd name="connsiteY770" fmla="*/ 3086662 h 4842350"/>
                  <a:gd name="connsiteX771" fmla="*/ 4176591 w 4751329"/>
                  <a:gd name="connsiteY771" fmla="*/ 3086662 h 4842350"/>
                  <a:gd name="connsiteX772" fmla="*/ 4183109 w 4751329"/>
                  <a:gd name="connsiteY772" fmla="*/ 3080710 h 4842350"/>
                  <a:gd name="connsiteX773" fmla="*/ 4183236 w 4751329"/>
                  <a:gd name="connsiteY773" fmla="*/ 3080710 h 4842350"/>
                  <a:gd name="connsiteX774" fmla="*/ 4183236 w 4751329"/>
                  <a:gd name="connsiteY774" fmla="*/ 3080710 h 4842350"/>
                  <a:gd name="connsiteX775" fmla="*/ 4189170 w 4751329"/>
                  <a:gd name="connsiteY775" fmla="*/ 3087354 h 4842350"/>
                  <a:gd name="connsiteX776" fmla="*/ 4189170 w 4751329"/>
                  <a:gd name="connsiteY776" fmla="*/ 3087354 h 4842350"/>
                  <a:gd name="connsiteX777" fmla="*/ 4182890 w 4751329"/>
                  <a:gd name="connsiteY777" fmla="*/ 3093289 h 4842350"/>
                  <a:gd name="connsiteX778" fmla="*/ 4182453 w 4751329"/>
                  <a:gd name="connsiteY778" fmla="*/ 3093289 h 4842350"/>
                  <a:gd name="connsiteX779" fmla="*/ 203806 w 4751329"/>
                  <a:gd name="connsiteY779" fmla="*/ 3089502 h 4842350"/>
                  <a:gd name="connsiteX780" fmla="*/ 203282 w 4751329"/>
                  <a:gd name="connsiteY780" fmla="*/ 3080637 h 4842350"/>
                  <a:gd name="connsiteX781" fmla="*/ 203297 w 4751329"/>
                  <a:gd name="connsiteY781" fmla="*/ 3080619 h 4842350"/>
                  <a:gd name="connsiteX782" fmla="*/ 203297 w 4751329"/>
                  <a:gd name="connsiteY782" fmla="*/ 3080619 h 4842350"/>
                  <a:gd name="connsiteX783" fmla="*/ 212131 w 4751329"/>
                  <a:gd name="connsiteY783" fmla="*/ 3080018 h 4842350"/>
                  <a:gd name="connsiteX784" fmla="*/ 212162 w 4751329"/>
                  <a:gd name="connsiteY784" fmla="*/ 3080036 h 4842350"/>
                  <a:gd name="connsiteX785" fmla="*/ 212162 w 4751329"/>
                  <a:gd name="connsiteY785" fmla="*/ 3080036 h 4842350"/>
                  <a:gd name="connsiteX786" fmla="*/ 212672 w 4751329"/>
                  <a:gd name="connsiteY786" fmla="*/ 3088993 h 4842350"/>
                  <a:gd name="connsiteX787" fmla="*/ 212672 w 4751329"/>
                  <a:gd name="connsiteY787" fmla="*/ 3088993 h 4842350"/>
                  <a:gd name="connsiteX788" fmla="*/ 208030 w 4751329"/>
                  <a:gd name="connsiteY788" fmla="*/ 3091050 h 4842350"/>
                  <a:gd name="connsiteX789" fmla="*/ 208030 w 4751329"/>
                  <a:gd name="connsiteY789" fmla="*/ 3091050 h 4842350"/>
                  <a:gd name="connsiteX790" fmla="*/ 203752 w 4751329"/>
                  <a:gd name="connsiteY790" fmla="*/ 3089557 h 4842350"/>
                  <a:gd name="connsiteX791" fmla="*/ 272637 w 4751329"/>
                  <a:gd name="connsiteY791" fmla="*/ 3012298 h 4842350"/>
                  <a:gd name="connsiteX792" fmla="*/ 272031 w 4751329"/>
                  <a:gd name="connsiteY792" fmla="*/ 3003542 h 4842350"/>
                  <a:gd name="connsiteX793" fmla="*/ 272127 w 4751329"/>
                  <a:gd name="connsiteY793" fmla="*/ 3003432 h 4842350"/>
                  <a:gd name="connsiteX794" fmla="*/ 272127 w 4751329"/>
                  <a:gd name="connsiteY794" fmla="*/ 3003432 h 4842350"/>
                  <a:gd name="connsiteX795" fmla="*/ 280987 w 4751329"/>
                  <a:gd name="connsiteY795" fmla="*/ 3002813 h 4842350"/>
                  <a:gd name="connsiteX796" fmla="*/ 281011 w 4751329"/>
                  <a:gd name="connsiteY796" fmla="*/ 3002832 h 4842350"/>
                  <a:gd name="connsiteX797" fmla="*/ 281011 w 4751329"/>
                  <a:gd name="connsiteY797" fmla="*/ 3002832 h 4842350"/>
                  <a:gd name="connsiteX798" fmla="*/ 281521 w 4751329"/>
                  <a:gd name="connsiteY798" fmla="*/ 3011788 h 4842350"/>
                  <a:gd name="connsiteX799" fmla="*/ 281521 w 4751329"/>
                  <a:gd name="connsiteY799" fmla="*/ 3011788 h 4842350"/>
                  <a:gd name="connsiteX800" fmla="*/ 276787 w 4751329"/>
                  <a:gd name="connsiteY800" fmla="*/ 3013845 h 4842350"/>
                  <a:gd name="connsiteX801" fmla="*/ 276787 w 4751329"/>
                  <a:gd name="connsiteY801" fmla="*/ 3013845 h 4842350"/>
                  <a:gd name="connsiteX802" fmla="*/ 272582 w 4751329"/>
                  <a:gd name="connsiteY802" fmla="*/ 3012352 h 4842350"/>
                  <a:gd name="connsiteX803" fmla="*/ 4199802 w 4751329"/>
                  <a:gd name="connsiteY803" fmla="*/ 2991672 h 4842350"/>
                  <a:gd name="connsiteX804" fmla="*/ 4195743 w 4751329"/>
                  <a:gd name="connsiteY804" fmla="*/ 2983753 h 4842350"/>
                  <a:gd name="connsiteX805" fmla="*/ 4195743 w 4751329"/>
                  <a:gd name="connsiteY805" fmla="*/ 2983753 h 4842350"/>
                  <a:gd name="connsiteX806" fmla="*/ 4203589 w 4751329"/>
                  <a:gd name="connsiteY806" fmla="*/ 2979603 h 4842350"/>
                  <a:gd name="connsiteX807" fmla="*/ 4203661 w 4751329"/>
                  <a:gd name="connsiteY807" fmla="*/ 2979621 h 4842350"/>
                  <a:gd name="connsiteX808" fmla="*/ 4203661 w 4751329"/>
                  <a:gd name="connsiteY808" fmla="*/ 2979621 h 4842350"/>
                  <a:gd name="connsiteX809" fmla="*/ 4207721 w 4751329"/>
                  <a:gd name="connsiteY809" fmla="*/ 2987540 h 4842350"/>
                  <a:gd name="connsiteX810" fmla="*/ 4207721 w 4751329"/>
                  <a:gd name="connsiteY810" fmla="*/ 2987540 h 4842350"/>
                  <a:gd name="connsiteX811" fmla="*/ 4201768 w 4751329"/>
                  <a:gd name="connsiteY811" fmla="*/ 2991945 h 4842350"/>
                  <a:gd name="connsiteX812" fmla="*/ 4201768 w 4751329"/>
                  <a:gd name="connsiteY812" fmla="*/ 2991945 h 4842350"/>
                  <a:gd name="connsiteX813" fmla="*/ 4199802 w 4751329"/>
                  <a:gd name="connsiteY813" fmla="*/ 2991672 h 4842350"/>
                  <a:gd name="connsiteX814" fmla="*/ 334186 w 4751329"/>
                  <a:gd name="connsiteY814" fmla="*/ 2929559 h 4842350"/>
                  <a:gd name="connsiteX815" fmla="*/ 331653 w 4751329"/>
                  <a:gd name="connsiteY815" fmla="*/ 2921021 h 4842350"/>
                  <a:gd name="connsiteX816" fmla="*/ 331692 w 4751329"/>
                  <a:gd name="connsiteY816" fmla="*/ 2920948 h 4842350"/>
                  <a:gd name="connsiteX817" fmla="*/ 331692 w 4751329"/>
                  <a:gd name="connsiteY817" fmla="*/ 2920948 h 4842350"/>
                  <a:gd name="connsiteX818" fmla="*/ 340230 w 4751329"/>
                  <a:gd name="connsiteY818" fmla="*/ 2918436 h 4842350"/>
                  <a:gd name="connsiteX819" fmla="*/ 340230 w 4751329"/>
                  <a:gd name="connsiteY819" fmla="*/ 2918436 h 4842350"/>
                  <a:gd name="connsiteX820" fmla="*/ 342724 w 4751329"/>
                  <a:gd name="connsiteY820" fmla="*/ 2927065 h 4842350"/>
                  <a:gd name="connsiteX821" fmla="*/ 342724 w 4751329"/>
                  <a:gd name="connsiteY821" fmla="*/ 2927065 h 4842350"/>
                  <a:gd name="connsiteX822" fmla="*/ 337262 w 4751329"/>
                  <a:gd name="connsiteY822" fmla="*/ 2930342 h 4842350"/>
                  <a:gd name="connsiteX823" fmla="*/ 337262 w 4751329"/>
                  <a:gd name="connsiteY823" fmla="*/ 2930342 h 4842350"/>
                  <a:gd name="connsiteX824" fmla="*/ 334186 w 4751329"/>
                  <a:gd name="connsiteY824" fmla="*/ 2929559 h 4842350"/>
                  <a:gd name="connsiteX825" fmla="*/ 4241763 w 4751329"/>
                  <a:gd name="connsiteY825" fmla="*/ 2897428 h 4842350"/>
                  <a:gd name="connsiteX826" fmla="*/ 4239779 w 4751329"/>
                  <a:gd name="connsiteY826" fmla="*/ 2888727 h 4842350"/>
                  <a:gd name="connsiteX827" fmla="*/ 4239779 w 4751329"/>
                  <a:gd name="connsiteY827" fmla="*/ 2888727 h 4842350"/>
                  <a:gd name="connsiteX828" fmla="*/ 4248481 w 4751329"/>
                  <a:gd name="connsiteY828" fmla="*/ 2886743 h 4842350"/>
                  <a:gd name="connsiteX829" fmla="*/ 4248481 w 4751329"/>
                  <a:gd name="connsiteY829" fmla="*/ 2886743 h 4842350"/>
                  <a:gd name="connsiteX830" fmla="*/ 4250556 w 4751329"/>
                  <a:gd name="connsiteY830" fmla="*/ 2895299 h 4842350"/>
                  <a:gd name="connsiteX831" fmla="*/ 4250464 w 4751329"/>
                  <a:gd name="connsiteY831" fmla="*/ 2895444 h 4842350"/>
                  <a:gd name="connsiteX832" fmla="*/ 4250464 w 4751329"/>
                  <a:gd name="connsiteY832" fmla="*/ 2895444 h 4842350"/>
                  <a:gd name="connsiteX833" fmla="*/ 4245131 w 4751329"/>
                  <a:gd name="connsiteY833" fmla="*/ 2898375 h 4842350"/>
                  <a:gd name="connsiteX834" fmla="*/ 4245131 w 4751329"/>
                  <a:gd name="connsiteY834" fmla="*/ 2898375 h 4842350"/>
                  <a:gd name="connsiteX835" fmla="*/ 4241763 w 4751329"/>
                  <a:gd name="connsiteY835" fmla="*/ 2897428 h 4842350"/>
                  <a:gd name="connsiteX836" fmla="*/ 373252 w 4751329"/>
                  <a:gd name="connsiteY836" fmla="*/ 2834096 h 4842350"/>
                  <a:gd name="connsiteX837" fmla="*/ 368683 w 4751329"/>
                  <a:gd name="connsiteY837" fmla="*/ 2826432 h 4842350"/>
                  <a:gd name="connsiteX838" fmla="*/ 368683 w 4751329"/>
                  <a:gd name="connsiteY838" fmla="*/ 2826432 h 4842350"/>
                  <a:gd name="connsiteX839" fmla="*/ 376347 w 4751329"/>
                  <a:gd name="connsiteY839" fmla="*/ 2821862 h 4842350"/>
                  <a:gd name="connsiteX840" fmla="*/ 376347 w 4751329"/>
                  <a:gd name="connsiteY840" fmla="*/ 2821862 h 4842350"/>
                  <a:gd name="connsiteX841" fmla="*/ 380949 w 4751329"/>
                  <a:gd name="connsiteY841" fmla="*/ 2829399 h 4842350"/>
                  <a:gd name="connsiteX842" fmla="*/ 380916 w 4751329"/>
                  <a:gd name="connsiteY842" fmla="*/ 2829526 h 4842350"/>
                  <a:gd name="connsiteX843" fmla="*/ 380916 w 4751329"/>
                  <a:gd name="connsiteY843" fmla="*/ 2829526 h 4842350"/>
                  <a:gd name="connsiteX844" fmla="*/ 374800 w 4751329"/>
                  <a:gd name="connsiteY844" fmla="*/ 2834278 h 4842350"/>
                  <a:gd name="connsiteX845" fmla="*/ 374800 w 4751329"/>
                  <a:gd name="connsiteY845" fmla="*/ 2834278 h 4842350"/>
                  <a:gd name="connsiteX846" fmla="*/ 373252 w 4751329"/>
                  <a:gd name="connsiteY846" fmla="*/ 2834096 h 4842350"/>
                  <a:gd name="connsiteX847" fmla="*/ 4305988 w 4751329"/>
                  <a:gd name="connsiteY847" fmla="*/ 2816692 h 4842350"/>
                  <a:gd name="connsiteX848" fmla="*/ 4306097 w 4751329"/>
                  <a:gd name="connsiteY848" fmla="*/ 2807936 h 4842350"/>
                  <a:gd name="connsiteX849" fmla="*/ 4306242 w 4751329"/>
                  <a:gd name="connsiteY849" fmla="*/ 2807809 h 4842350"/>
                  <a:gd name="connsiteX850" fmla="*/ 4306242 w 4751329"/>
                  <a:gd name="connsiteY850" fmla="*/ 2807809 h 4842350"/>
                  <a:gd name="connsiteX851" fmla="*/ 4315090 w 4751329"/>
                  <a:gd name="connsiteY851" fmla="*/ 2807972 h 4842350"/>
                  <a:gd name="connsiteX852" fmla="*/ 4315108 w 4751329"/>
                  <a:gd name="connsiteY852" fmla="*/ 2807991 h 4842350"/>
                  <a:gd name="connsiteX853" fmla="*/ 4315108 w 4751329"/>
                  <a:gd name="connsiteY853" fmla="*/ 2807991 h 4842350"/>
                  <a:gd name="connsiteX854" fmla="*/ 4314853 w 4751329"/>
                  <a:gd name="connsiteY854" fmla="*/ 2816947 h 4842350"/>
                  <a:gd name="connsiteX855" fmla="*/ 4314853 w 4751329"/>
                  <a:gd name="connsiteY855" fmla="*/ 2816947 h 4842350"/>
                  <a:gd name="connsiteX856" fmla="*/ 4310557 w 4751329"/>
                  <a:gd name="connsiteY856" fmla="*/ 2818677 h 4842350"/>
                  <a:gd name="connsiteX857" fmla="*/ 4310557 w 4751329"/>
                  <a:gd name="connsiteY857" fmla="*/ 2818677 h 4842350"/>
                  <a:gd name="connsiteX858" fmla="*/ 4306042 w 4751329"/>
                  <a:gd name="connsiteY858" fmla="*/ 2816692 h 4842350"/>
                  <a:gd name="connsiteX859" fmla="*/ 4388344 w 4751329"/>
                  <a:gd name="connsiteY859" fmla="*/ 2754561 h 4842350"/>
                  <a:gd name="connsiteX860" fmla="*/ 4390765 w 4751329"/>
                  <a:gd name="connsiteY860" fmla="*/ 2745950 h 4842350"/>
                  <a:gd name="connsiteX861" fmla="*/ 4390765 w 4751329"/>
                  <a:gd name="connsiteY861" fmla="*/ 2745950 h 4842350"/>
                  <a:gd name="connsiteX862" fmla="*/ 4399285 w 4751329"/>
                  <a:gd name="connsiteY862" fmla="*/ 2748353 h 4842350"/>
                  <a:gd name="connsiteX863" fmla="*/ 4399303 w 4751329"/>
                  <a:gd name="connsiteY863" fmla="*/ 2748372 h 4842350"/>
                  <a:gd name="connsiteX864" fmla="*/ 4399303 w 4751329"/>
                  <a:gd name="connsiteY864" fmla="*/ 2748372 h 4842350"/>
                  <a:gd name="connsiteX865" fmla="*/ 4396955 w 4751329"/>
                  <a:gd name="connsiteY865" fmla="*/ 2756946 h 4842350"/>
                  <a:gd name="connsiteX866" fmla="*/ 4396882 w 4751329"/>
                  <a:gd name="connsiteY866" fmla="*/ 2756982 h 4842350"/>
                  <a:gd name="connsiteX867" fmla="*/ 4396882 w 4751329"/>
                  <a:gd name="connsiteY867" fmla="*/ 2756982 h 4842350"/>
                  <a:gd name="connsiteX868" fmla="*/ 4393879 w 4751329"/>
                  <a:gd name="connsiteY868" fmla="*/ 2757765 h 4842350"/>
                  <a:gd name="connsiteX869" fmla="*/ 4393879 w 4751329"/>
                  <a:gd name="connsiteY869" fmla="*/ 2757765 h 4842350"/>
                  <a:gd name="connsiteX870" fmla="*/ 4388399 w 4751329"/>
                  <a:gd name="connsiteY870" fmla="*/ 2754561 h 4842350"/>
                  <a:gd name="connsiteX871" fmla="*/ 381098 w 4751329"/>
                  <a:gd name="connsiteY871" fmla="*/ 2725616 h 4842350"/>
                  <a:gd name="connsiteX872" fmla="*/ 387233 w 4751329"/>
                  <a:gd name="connsiteY872" fmla="*/ 2719336 h 4842350"/>
                  <a:gd name="connsiteX873" fmla="*/ 387379 w 4751329"/>
                  <a:gd name="connsiteY873" fmla="*/ 2719336 h 4842350"/>
                  <a:gd name="connsiteX874" fmla="*/ 387379 w 4751329"/>
                  <a:gd name="connsiteY874" fmla="*/ 2719336 h 4842350"/>
                  <a:gd name="connsiteX875" fmla="*/ 393677 w 4751329"/>
                  <a:gd name="connsiteY875" fmla="*/ 2725452 h 4842350"/>
                  <a:gd name="connsiteX876" fmla="*/ 393677 w 4751329"/>
                  <a:gd name="connsiteY876" fmla="*/ 2725616 h 4842350"/>
                  <a:gd name="connsiteX877" fmla="*/ 393677 w 4751329"/>
                  <a:gd name="connsiteY877" fmla="*/ 2725616 h 4842350"/>
                  <a:gd name="connsiteX878" fmla="*/ 387415 w 4751329"/>
                  <a:gd name="connsiteY878" fmla="*/ 2731915 h 4842350"/>
                  <a:gd name="connsiteX879" fmla="*/ 387379 w 4751329"/>
                  <a:gd name="connsiteY879" fmla="*/ 2731915 h 4842350"/>
                  <a:gd name="connsiteX880" fmla="*/ 387379 w 4751329"/>
                  <a:gd name="connsiteY880" fmla="*/ 2731915 h 4842350"/>
                  <a:gd name="connsiteX881" fmla="*/ 381153 w 4751329"/>
                  <a:gd name="connsiteY881" fmla="*/ 2725616 h 4842350"/>
                  <a:gd name="connsiteX882" fmla="*/ 4478620 w 4751329"/>
                  <a:gd name="connsiteY882" fmla="*/ 2703935 h 4842350"/>
                  <a:gd name="connsiteX883" fmla="*/ 4480968 w 4751329"/>
                  <a:gd name="connsiteY883" fmla="*/ 2695342 h 4842350"/>
                  <a:gd name="connsiteX884" fmla="*/ 4481022 w 4751329"/>
                  <a:gd name="connsiteY884" fmla="*/ 2695306 h 4842350"/>
                  <a:gd name="connsiteX885" fmla="*/ 4481022 w 4751329"/>
                  <a:gd name="connsiteY885" fmla="*/ 2695306 h 4842350"/>
                  <a:gd name="connsiteX886" fmla="*/ 4489560 w 4751329"/>
                  <a:gd name="connsiteY886" fmla="*/ 2697727 h 4842350"/>
                  <a:gd name="connsiteX887" fmla="*/ 4489560 w 4751329"/>
                  <a:gd name="connsiteY887" fmla="*/ 2697727 h 4842350"/>
                  <a:gd name="connsiteX888" fmla="*/ 4487157 w 4751329"/>
                  <a:gd name="connsiteY888" fmla="*/ 2706338 h 4842350"/>
                  <a:gd name="connsiteX889" fmla="*/ 4487139 w 4751329"/>
                  <a:gd name="connsiteY889" fmla="*/ 2706338 h 4842350"/>
                  <a:gd name="connsiteX890" fmla="*/ 4487139 w 4751329"/>
                  <a:gd name="connsiteY890" fmla="*/ 2706338 h 4842350"/>
                  <a:gd name="connsiteX891" fmla="*/ 4484135 w 4751329"/>
                  <a:gd name="connsiteY891" fmla="*/ 2707120 h 4842350"/>
                  <a:gd name="connsiteX892" fmla="*/ 4484135 w 4751329"/>
                  <a:gd name="connsiteY892" fmla="*/ 2707120 h 4842350"/>
                  <a:gd name="connsiteX893" fmla="*/ 4478620 w 4751329"/>
                  <a:gd name="connsiteY893" fmla="*/ 2703935 h 4842350"/>
                  <a:gd name="connsiteX894" fmla="*/ 4567275 w 4751329"/>
                  <a:gd name="connsiteY894" fmla="*/ 2650851 h 4842350"/>
                  <a:gd name="connsiteX895" fmla="*/ 4568567 w 4751329"/>
                  <a:gd name="connsiteY895" fmla="*/ 2642058 h 4842350"/>
                  <a:gd name="connsiteX896" fmla="*/ 4568567 w 4751329"/>
                  <a:gd name="connsiteY896" fmla="*/ 2642058 h 4842350"/>
                  <a:gd name="connsiteX897" fmla="*/ 4577432 w 4751329"/>
                  <a:gd name="connsiteY897" fmla="*/ 2643351 h 4842350"/>
                  <a:gd name="connsiteX898" fmla="*/ 4577432 w 4751329"/>
                  <a:gd name="connsiteY898" fmla="*/ 2643351 h 4842350"/>
                  <a:gd name="connsiteX899" fmla="*/ 4576140 w 4751329"/>
                  <a:gd name="connsiteY899" fmla="*/ 2652143 h 4842350"/>
                  <a:gd name="connsiteX900" fmla="*/ 4576140 w 4751329"/>
                  <a:gd name="connsiteY900" fmla="*/ 2652143 h 4842350"/>
                  <a:gd name="connsiteX901" fmla="*/ 4572499 w 4751329"/>
                  <a:gd name="connsiteY901" fmla="*/ 2653436 h 4842350"/>
                  <a:gd name="connsiteX902" fmla="*/ 4572499 w 4751329"/>
                  <a:gd name="connsiteY902" fmla="*/ 2653436 h 4842350"/>
                  <a:gd name="connsiteX903" fmla="*/ 4567275 w 4751329"/>
                  <a:gd name="connsiteY903" fmla="*/ 2650833 h 4842350"/>
                  <a:gd name="connsiteX904" fmla="*/ 368137 w 4751329"/>
                  <a:gd name="connsiteY904" fmla="*/ 2624910 h 4842350"/>
                  <a:gd name="connsiteX905" fmla="*/ 372615 w 4751329"/>
                  <a:gd name="connsiteY905" fmla="*/ 2617155 h 4842350"/>
                  <a:gd name="connsiteX906" fmla="*/ 372615 w 4751329"/>
                  <a:gd name="connsiteY906" fmla="*/ 2617155 h 4842350"/>
                  <a:gd name="connsiteX907" fmla="*/ 380274 w 4751329"/>
                  <a:gd name="connsiteY907" fmla="*/ 2621706 h 4842350"/>
                  <a:gd name="connsiteX908" fmla="*/ 380279 w 4751329"/>
                  <a:gd name="connsiteY908" fmla="*/ 2621724 h 4842350"/>
                  <a:gd name="connsiteX909" fmla="*/ 380279 w 4751329"/>
                  <a:gd name="connsiteY909" fmla="*/ 2621724 h 4842350"/>
                  <a:gd name="connsiteX910" fmla="*/ 375843 w 4751329"/>
                  <a:gd name="connsiteY910" fmla="*/ 2629351 h 4842350"/>
                  <a:gd name="connsiteX911" fmla="*/ 375801 w 4751329"/>
                  <a:gd name="connsiteY911" fmla="*/ 2629370 h 4842350"/>
                  <a:gd name="connsiteX912" fmla="*/ 375801 w 4751329"/>
                  <a:gd name="connsiteY912" fmla="*/ 2629370 h 4842350"/>
                  <a:gd name="connsiteX913" fmla="*/ 374162 w 4751329"/>
                  <a:gd name="connsiteY913" fmla="*/ 2629643 h 4842350"/>
                  <a:gd name="connsiteX914" fmla="*/ 374162 w 4751329"/>
                  <a:gd name="connsiteY914" fmla="*/ 2629643 h 4842350"/>
                  <a:gd name="connsiteX915" fmla="*/ 368137 w 4751329"/>
                  <a:gd name="connsiteY915" fmla="*/ 2624910 h 4842350"/>
                  <a:gd name="connsiteX916" fmla="*/ 4642914 w 4751329"/>
                  <a:gd name="connsiteY916" fmla="*/ 2580710 h 4842350"/>
                  <a:gd name="connsiteX917" fmla="*/ 4641985 w 4751329"/>
                  <a:gd name="connsiteY917" fmla="*/ 2571826 h 4842350"/>
                  <a:gd name="connsiteX918" fmla="*/ 4641985 w 4751329"/>
                  <a:gd name="connsiteY918" fmla="*/ 2571826 h 4842350"/>
                  <a:gd name="connsiteX919" fmla="*/ 4650832 w 4751329"/>
                  <a:gd name="connsiteY919" fmla="*/ 2570952 h 4842350"/>
                  <a:gd name="connsiteX920" fmla="*/ 4650851 w 4751329"/>
                  <a:gd name="connsiteY920" fmla="*/ 2570970 h 4842350"/>
                  <a:gd name="connsiteX921" fmla="*/ 4650851 w 4751329"/>
                  <a:gd name="connsiteY921" fmla="*/ 2570970 h 4842350"/>
                  <a:gd name="connsiteX922" fmla="*/ 4651797 w 4751329"/>
                  <a:gd name="connsiteY922" fmla="*/ 2579836 h 4842350"/>
                  <a:gd name="connsiteX923" fmla="*/ 4651797 w 4751329"/>
                  <a:gd name="connsiteY923" fmla="*/ 2579836 h 4842350"/>
                  <a:gd name="connsiteX924" fmla="*/ 4646882 w 4751329"/>
                  <a:gd name="connsiteY924" fmla="*/ 2582166 h 4842350"/>
                  <a:gd name="connsiteX925" fmla="*/ 4646882 w 4751329"/>
                  <a:gd name="connsiteY925" fmla="*/ 2582166 h 4842350"/>
                  <a:gd name="connsiteX926" fmla="*/ 4642914 w 4751329"/>
                  <a:gd name="connsiteY926" fmla="*/ 2580710 h 4842350"/>
                  <a:gd name="connsiteX927" fmla="*/ 330308 w 4751329"/>
                  <a:gd name="connsiteY927" fmla="*/ 2530648 h 4842350"/>
                  <a:gd name="connsiteX928" fmla="*/ 330308 w 4751329"/>
                  <a:gd name="connsiteY928" fmla="*/ 2530648 h 4842350"/>
                  <a:gd name="connsiteX929" fmla="*/ 330308 w 4751329"/>
                  <a:gd name="connsiteY929" fmla="*/ 2530648 h 4842350"/>
                  <a:gd name="connsiteX930" fmla="*/ 332711 w 4751329"/>
                  <a:gd name="connsiteY930" fmla="*/ 2522037 h 4842350"/>
                  <a:gd name="connsiteX931" fmla="*/ 332711 w 4751329"/>
                  <a:gd name="connsiteY931" fmla="*/ 2522037 h 4842350"/>
                  <a:gd name="connsiteX932" fmla="*/ 341340 w 4751329"/>
                  <a:gd name="connsiteY932" fmla="*/ 2524458 h 4842350"/>
                  <a:gd name="connsiteX933" fmla="*/ 341340 w 4751329"/>
                  <a:gd name="connsiteY933" fmla="*/ 2524458 h 4842350"/>
                  <a:gd name="connsiteX934" fmla="*/ 338919 w 4751329"/>
                  <a:gd name="connsiteY934" fmla="*/ 2533069 h 4842350"/>
                  <a:gd name="connsiteX935" fmla="*/ 338919 w 4751329"/>
                  <a:gd name="connsiteY935" fmla="*/ 2533069 h 4842350"/>
                  <a:gd name="connsiteX936" fmla="*/ 335824 w 4751329"/>
                  <a:gd name="connsiteY936" fmla="*/ 2533833 h 4842350"/>
                  <a:gd name="connsiteX937" fmla="*/ 335824 w 4751329"/>
                  <a:gd name="connsiteY937" fmla="*/ 2533833 h 4842350"/>
                  <a:gd name="connsiteX938" fmla="*/ 330235 w 4751329"/>
                  <a:gd name="connsiteY938" fmla="*/ 2530648 h 4842350"/>
                  <a:gd name="connsiteX939" fmla="*/ 4698600 w 4751329"/>
                  <a:gd name="connsiteY939" fmla="*/ 2493857 h 4842350"/>
                  <a:gd name="connsiteX940" fmla="*/ 4695433 w 4751329"/>
                  <a:gd name="connsiteY940" fmla="*/ 2485756 h 4842350"/>
                  <a:gd name="connsiteX941" fmla="*/ 4695506 w 4751329"/>
                  <a:gd name="connsiteY941" fmla="*/ 2485592 h 4842350"/>
                  <a:gd name="connsiteX942" fmla="*/ 4695506 w 4751329"/>
                  <a:gd name="connsiteY942" fmla="*/ 2485592 h 4842350"/>
                  <a:gd name="connsiteX943" fmla="*/ 4703807 w 4751329"/>
                  <a:gd name="connsiteY943" fmla="*/ 2482370 h 4842350"/>
                  <a:gd name="connsiteX944" fmla="*/ 4703862 w 4751329"/>
                  <a:gd name="connsiteY944" fmla="*/ 2482388 h 4842350"/>
                  <a:gd name="connsiteX945" fmla="*/ 4703862 w 4751329"/>
                  <a:gd name="connsiteY945" fmla="*/ 2482388 h 4842350"/>
                  <a:gd name="connsiteX946" fmla="*/ 4706957 w 4751329"/>
                  <a:gd name="connsiteY946" fmla="*/ 2490744 h 4842350"/>
                  <a:gd name="connsiteX947" fmla="*/ 4706957 w 4751329"/>
                  <a:gd name="connsiteY947" fmla="*/ 2490744 h 4842350"/>
                  <a:gd name="connsiteX948" fmla="*/ 4701185 w 4751329"/>
                  <a:gd name="connsiteY948" fmla="*/ 2494385 h 4842350"/>
                  <a:gd name="connsiteX949" fmla="*/ 4701185 w 4751329"/>
                  <a:gd name="connsiteY949" fmla="*/ 2494385 h 4842350"/>
                  <a:gd name="connsiteX950" fmla="*/ 4698600 w 4751329"/>
                  <a:gd name="connsiteY950" fmla="*/ 2493857 h 4842350"/>
                  <a:gd name="connsiteX951" fmla="*/ 269670 w 4751329"/>
                  <a:gd name="connsiteY951" fmla="*/ 2449311 h 4842350"/>
                  <a:gd name="connsiteX952" fmla="*/ 269579 w 4751329"/>
                  <a:gd name="connsiteY952" fmla="*/ 2449311 h 4842350"/>
                  <a:gd name="connsiteX953" fmla="*/ 269739 w 4751329"/>
                  <a:gd name="connsiteY953" fmla="*/ 2440427 h 4842350"/>
                  <a:gd name="connsiteX954" fmla="*/ 269742 w 4751329"/>
                  <a:gd name="connsiteY954" fmla="*/ 2440427 h 4842350"/>
                  <a:gd name="connsiteX955" fmla="*/ 269742 w 4751329"/>
                  <a:gd name="connsiteY955" fmla="*/ 2440427 h 4842350"/>
                  <a:gd name="connsiteX956" fmla="*/ 278699 w 4751329"/>
                  <a:gd name="connsiteY956" fmla="*/ 2440427 h 4842350"/>
                  <a:gd name="connsiteX957" fmla="*/ 278699 w 4751329"/>
                  <a:gd name="connsiteY957" fmla="*/ 2440427 h 4842350"/>
                  <a:gd name="connsiteX958" fmla="*/ 278535 w 4751329"/>
                  <a:gd name="connsiteY958" fmla="*/ 2449383 h 4842350"/>
                  <a:gd name="connsiteX959" fmla="*/ 278535 w 4751329"/>
                  <a:gd name="connsiteY959" fmla="*/ 2449383 h 4842350"/>
                  <a:gd name="connsiteX960" fmla="*/ 274148 w 4751329"/>
                  <a:gd name="connsiteY960" fmla="*/ 2451113 h 4842350"/>
                  <a:gd name="connsiteX961" fmla="*/ 274148 w 4751329"/>
                  <a:gd name="connsiteY961" fmla="*/ 2451113 h 4842350"/>
                  <a:gd name="connsiteX962" fmla="*/ 269670 w 4751329"/>
                  <a:gd name="connsiteY962" fmla="*/ 2449311 h 4842350"/>
                  <a:gd name="connsiteX963" fmla="*/ 184364 w 4751329"/>
                  <a:gd name="connsiteY963" fmla="*/ 2397101 h 4842350"/>
                  <a:gd name="connsiteX964" fmla="*/ 181342 w 4751329"/>
                  <a:gd name="connsiteY964" fmla="*/ 2388745 h 4842350"/>
                  <a:gd name="connsiteX965" fmla="*/ 181342 w 4751329"/>
                  <a:gd name="connsiteY965" fmla="*/ 2388745 h 4842350"/>
                  <a:gd name="connsiteX966" fmla="*/ 189698 w 4751329"/>
                  <a:gd name="connsiteY966" fmla="*/ 2385632 h 4842350"/>
                  <a:gd name="connsiteX967" fmla="*/ 189698 w 4751329"/>
                  <a:gd name="connsiteY967" fmla="*/ 2385632 h 4842350"/>
                  <a:gd name="connsiteX968" fmla="*/ 192811 w 4751329"/>
                  <a:gd name="connsiteY968" fmla="*/ 2394006 h 4842350"/>
                  <a:gd name="connsiteX969" fmla="*/ 192811 w 4751329"/>
                  <a:gd name="connsiteY969" fmla="*/ 2394006 h 4842350"/>
                  <a:gd name="connsiteX970" fmla="*/ 187040 w 4751329"/>
                  <a:gd name="connsiteY970" fmla="*/ 2397647 h 4842350"/>
                  <a:gd name="connsiteX971" fmla="*/ 187040 w 4751329"/>
                  <a:gd name="connsiteY971" fmla="*/ 2397647 h 4842350"/>
                  <a:gd name="connsiteX972" fmla="*/ 184364 w 4751329"/>
                  <a:gd name="connsiteY972" fmla="*/ 2397101 h 4842350"/>
                  <a:gd name="connsiteX973" fmla="*/ 4730804 w 4751329"/>
                  <a:gd name="connsiteY973" fmla="*/ 2395899 h 4842350"/>
                  <a:gd name="connsiteX974" fmla="*/ 4725725 w 4751329"/>
                  <a:gd name="connsiteY974" fmla="*/ 2388618 h 4842350"/>
                  <a:gd name="connsiteX975" fmla="*/ 4725725 w 4751329"/>
                  <a:gd name="connsiteY975" fmla="*/ 2388618 h 4842350"/>
                  <a:gd name="connsiteX976" fmla="*/ 4733007 w 4751329"/>
                  <a:gd name="connsiteY976" fmla="*/ 2383539 h 4842350"/>
                  <a:gd name="connsiteX977" fmla="*/ 4733007 w 4751329"/>
                  <a:gd name="connsiteY977" fmla="*/ 2383539 h 4842350"/>
                  <a:gd name="connsiteX978" fmla="*/ 4738086 w 4751329"/>
                  <a:gd name="connsiteY978" fmla="*/ 2390820 h 4842350"/>
                  <a:gd name="connsiteX979" fmla="*/ 4738086 w 4751329"/>
                  <a:gd name="connsiteY979" fmla="*/ 2390820 h 4842350"/>
                  <a:gd name="connsiteX980" fmla="*/ 4731878 w 4751329"/>
                  <a:gd name="connsiteY980" fmla="*/ 2395990 h 4842350"/>
                  <a:gd name="connsiteX981" fmla="*/ 4731878 w 4751329"/>
                  <a:gd name="connsiteY981" fmla="*/ 2395990 h 4842350"/>
                  <a:gd name="connsiteX982" fmla="*/ 4730804 w 4751329"/>
                  <a:gd name="connsiteY982" fmla="*/ 2395899 h 4842350"/>
                  <a:gd name="connsiteX983" fmla="*/ 103118 w 4751329"/>
                  <a:gd name="connsiteY983" fmla="*/ 2330928 h 4842350"/>
                  <a:gd name="connsiteX984" fmla="*/ 103883 w 4751329"/>
                  <a:gd name="connsiteY984" fmla="*/ 2322044 h 4842350"/>
                  <a:gd name="connsiteX985" fmla="*/ 103883 w 4751329"/>
                  <a:gd name="connsiteY985" fmla="*/ 2322044 h 4842350"/>
                  <a:gd name="connsiteX986" fmla="*/ 112757 w 4751329"/>
                  <a:gd name="connsiteY986" fmla="*/ 2322809 h 4842350"/>
                  <a:gd name="connsiteX987" fmla="*/ 112766 w 4751329"/>
                  <a:gd name="connsiteY987" fmla="*/ 2322827 h 4842350"/>
                  <a:gd name="connsiteX988" fmla="*/ 112766 w 4751329"/>
                  <a:gd name="connsiteY988" fmla="*/ 2322827 h 4842350"/>
                  <a:gd name="connsiteX989" fmla="*/ 111995 w 4751329"/>
                  <a:gd name="connsiteY989" fmla="*/ 2331693 h 4842350"/>
                  <a:gd name="connsiteX990" fmla="*/ 111984 w 4751329"/>
                  <a:gd name="connsiteY990" fmla="*/ 2331711 h 4842350"/>
                  <a:gd name="connsiteX991" fmla="*/ 111984 w 4751329"/>
                  <a:gd name="connsiteY991" fmla="*/ 2331711 h 4842350"/>
                  <a:gd name="connsiteX992" fmla="*/ 107942 w 4751329"/>
                  <a:gd name="connsiteY992" fmla="*/ 2333167 h 4842350"/>
                  <a:gd name="connsiteX993" fmla="*/ 107942 w 4751329"/>
                  <a:gd name="connsiteY993" fmla="*/ 2333167 h 4842350"/>
                  <a:gd name="connsiteX994" fmla="*/ 103118 w 4751329"/>
                  <a:gd name="connsiteY994" fmla="*/ 2330928 h 4842350"/>
                  <a:gd name="connsiteX995" fmla="*/ 4731569 w 4751329"/>
                  <a:gd name="connsiteY995" fmla="*/ 2287074 h 4842350"/>
                  <a:gd name="connsiteX996" fmla="*/ 4737449 w 4751329"/>
                  <a:gd name="connsiteY996" fmla="*/ 2280429 h 4842350"/>
                  <a:gd name="connsiteX997" fmla="*/ 4737449 w 4751329"/>
                  <a:gd name="connsiteY997" fmla="*/ 2280429 h 4842350"/>
                  <a:gd name="connsiteX998" fmla="*/ 4744130 w 4751329"/>
                  <a:gd name="connsiteY998" fmla="*/ 2286145 h 4842350"/>
                  <a:gd name="connsiteX999" fmla="*/ 4744148 w 4751329"/>
                  <a:gd name="connsiteY999" fmla="*/ 2286291 h 4842350"/>
                  <a:gd name="connsiteX1000" fmla="*/ 4744148 w 4751329"/>
                  <a:gd name="connsiteY1000" fmla="*/ 2286291 h 4842350"/>
                  <a:gd name="connsiteX1001" fmla="*/ 4738377 w 4751329"/>
                  <a:gd name="connsiteY1001" fmla="*/ 2293008 h 4842350"/>
                  <a:gd name="connsiteX1002" fmla="*/ 4738304 w 4751329"/>
                  <a:gd name="connsiteY1002" fmla="*/ 2293008 h 4842350"/>
                  <a:gd name="connsiteX1003" fmla="*/ 4737867 w 4751329"/>
                  <a:gd name="connsiteY1003" fmla="*/ 2293008 h 4842350"/>
                  <a:gd name="connsiteX1004" fmla="*/ 4731569 w 4751329"/>
                  <a:gd name="connsiteY1004" fmla="*/ 2287056 h 4842350"/>
                  <a:gd name="connsiteX1005" fmla="*/ 47395 w 4751329"/>
                  <a:gd name="connsiteY1005" fmla="*/ 2242182 h 4842350"/>
                  <a:gd name="connsiteX1006" fmla="*/ 50489 w 4751329"/>
                  <a:gd name="connsiteY1006" fmla="*/ 2233826 h 4842350"/>
                  <a:gd name="connsiteX1007" fmla="*/ 50489 w 4751329"/>
                  <a:gd name="connsiteY1007" fmla="*/ 2233826 h 4842350"/>
                  <a:gd name="connsiteX1008" fmla="*/ 58845 w 4751329"/>
                  <a:gd name="connsiteY1008" fmla="*/ 2236921 h 4842350"/>
                  <a:gd name="connsiteX1009" fmla="*/ 58845 w 4751329"/>
                  <a:gd name="connsiteY1009" fmla="*/ 2236921 h 4842350"/>
                  <a:gd name="connsiteX1010" fmla="*/ 55854 w 4751329"/>
                  <a:gd name="connsiteY1010" fmla="*/ 2245222 h 4842350"/>
                  <a:gd name="connsiteX1011" fmla="*/ 55751 w 4751329"/>
                  <a:gd name="connsiteY1011" fmla="*/ 2245277 h 4842350"/>
                  <a:gd name="connsiteX1012" fmla="*/ 55751 w 4751329"/>
                  <a:gd name="connsiteY1012" fmla="*/ 2245277 h 4842350"/>
                  <a:gd name="connsiteX1013" fmla="*/ 53165 w 4751329"/>
                  <a:gd name="connsiteY1013" fmla="*/ 2245896 h 4842350"/>
                  <a:gd name="connsiteX1014" fmla="*/ 53165 w 4751329"/>
                  <a:gd name="connsiteY1014" fmla="*/ 2245896 h 4842350"/>
                  <a:gd name="connsiteX1015" fmla="*/ 47395 w 4751329"/>
                  <a:gd name="connsiteY1015" fmla="*/ 2242182 h 4842350"/>
                  <a:gd name="connsiteX1016" fmla="*/ 4713164 w 4751329"/>
                  <a:gd name="connsiteY1016" fmla="*/ 2187132 h 4842350"/>
                  <a:gd name="connsiteX1017" fmla="*/ 4713164 w 4751329"/>
                  <a:gd name="connsiteY1017" fmla="*/ 2187132 h 4842350"/>
                  <a:gd name="connsiteX1018" fmla="*/ 4717278 w 4751329"/>
                  <a:gd name="connsiteY1018" fmla="*/ 2179213 h 4842350"/>
                  <a:gd name="connsiteX1019" fmla="*/ 4717315 w 4751329"/>
                  <a:gd name="connsiteY1019" fmla="*/ 2179195 h 4842350"/>
                  <a:gd name="connsiteX1020" fmla="*/ 4717315 w 4751329"/>
                  <a:gd name="connsiteY1020" fmla="*/ 2179195 h 4842350"/>
                  <a:gd name="connsiteX1021" fmla="*/ 4725106 w 4751329"/>
                  <a:gd name="connsiteY1021" fmla="*/ 2183236 h 4842350"/>
                  <a:gd name="connsiteX1022" fmla="*/ 4725143 w 4751329"/>
                  <a:gd name="connsiteY1022" fmla="*/ 2183346 h 4842350"/>
                  <a:gd name="connsiteX1023" fmla="*/ 4725143 w 4751329"/>
                  <a:gd name="connsiteY1023" fmla="*/ 2183346 h 4842350"/>
                  <a:gd name="connsiteX1024" fmla="*/ 4721083 w 4751329"/>
                  <a:gd name="connsiteY1024" fmla="*/ 2191246 h 4842350"/>
                  <a:gd name="connsiteX1025" fmla="*/ 4721010 w 4751329"/>
                  <a:gd name="connsiteY1025" fmla="*/ 2191264 h 4842350"/>
                  <a:gd name="connsiteX1026" fmla="*/ 4721010 w 4751329"/>
                  <a:gd name="connsiteY1026" fmla="*/ 2191264 h 4842350"/>
                  <a:gd name="connsiteX1027" fmla="*/ 4719190 w 4751329"/>
                  <a:gd name="connsiteY1027" fmla="*/ 2191519 h 4842350"/>
                  <a:gd name="connsiteX1028" fmla="*/ 4719190 w 4751329"/>
                  <a:gd name="connsiteY1028" fmla="*/ 2191519 h 4842350"/>
                  <a:gd name="connsiteX1029" fmla="*/ 4713164 w 4751329"/>
                  <a:gd name="connsiteY1029" fmla="*/ 2187132 h 4842350"/>
                  <a:gd name="connsiteX1030" fmla="*/ 17157 w 4751329"/>
                  <a:gd name="connsiteY1030" fmla="*/ 2141803 h 4842350"/>
                  <a:gd name="connsiteX1031" fmla="*/ 22349 w 4751329"/>
                  <a:gd name="connsiteY1031" fmla="*/ 2134540 h 4842350"/>
                  <a:gd name="connsiteX1032" fmla="*/ 22418 w 4751329"/>
                  <a:gd name="connsiteY1032" fmla="*/ 2134522 h 4842350"/>
                  <a:gd name="connsiteX1033" fmla="*/ 22418 w 4751329"/>
                  <a:gd name="connsiteY1033" fmla="*/ 2134522 h 4842350"/>
                  <a:gd name="connsiteX1034" fmla="*/ 29700 w 4751329"/>
                  <a:gd name="connsiteY1034" fmla="*/ 2139692 h 4842350"/>
                  <a:gd name="connsiteX1035" fmla="*/ 29700 w 4751329"/>
                  <a:gd name="connsiteY1035" fmla="*/ 2139692 h 4842350"/>
                  <a:gd name="connsiteX1036" fmla="*/ 24512 w 4751329"/>
                  <a:gd name="connsiteY1036" fmla="*/ 2146973 h 4842350"/>
                  <a:gd name="connsiteX1037" fmla="*/ 24457 w 4751329"/>
                  <a:gd name="connsiteY1037" fmla="*/ 2146973 h 4842350"/>
                  <a:gd name="connsiteX1038" fmla="*/ 24457 w 4751329"/>
                  <a:gd name="connsiteY1038" fmla="*/ 2146973 h 4842350"/>
                  <a:gd name="connsiteX1039" fmla="*/ 23420 w 4751329"/>
                  <a:gd name="connsiteY1039" fmla="*/ 2147064 h 4842350"/>
                  <a:gd name="connsiteX1040" fmla="*/ 23420 w 4751329"/>
                  <a:gd name="connsiteY1040" fmla="*/ 2147064 h 4842350"/>
                  <a:gd name="connsiteX1041" fmla="*/ 17212 w 4751329"/>
                  <a:gd name="connsiteY1041" fmla="*/ 2141803 h 4842350"/>
                  <a:gd name="connsiteX1042" fmla="*/ 4671294 w 4751329"/>
                  <a:gd name="connsiteY1042" fmla="*/ 2094472 h 4842350"/>
                  <a:gd name="connsiteX1043" fmla="*/ 4673370 w 4751329"/>
                  <a:gd name="connsiteY1043" fmla="*/ 2085770 h 4842350"/>
                  <a:gd name="connsiteX1044" fmla="*/ 4673370 w 4751329"/>
                  <a:gd name="connsiteY1044" fmla="*/ 2085770 h 4842350"/>
                  <a:gd name="connsiteX1045" fmla="*/ 4682071 w 4751329"/>
                  <a:gd name="connsiteY1045" fmla="*/ 2087846 h 4842350"/>
                  <a:gd name="connsiteX1046" fmla="*/ 4682071 w 4751329"/>
                  <a:gd name="connsiteY1046" fmla="*/ 2087846 h 4842350"/>
                  <a:gd name="connsiteX1047" fmla="*/ 4682071 w 4751329"/>
                  <a:gd name="connsiteY1047" fmla="*/ 2087846 h 4842350"/>
                  <a:gd name="connsiteX1048" fmla="*/ 4682071 w 4751329"/>
                  <a:gd name="connsiteY1048" fmla="*/ 2087846 h 4842350"/>
                  <a:gd name="connsiteX1049" fmla="*/ 4679996 w 4751329"/>
                  <a:gd name="connsiteY1049" fmla="*/ 2096456 h 4842350"/>
                  <a:gd name="connsiteX1050" fmla="*/ 4679996 w 4751329"/>
                  <a:gd name="connsiteY1050" fmla="*/ 2096456 h 4842350"/>
                  <a:gd name="connsiteX1051" fmla="*/ 4676737 w 4751329"/>
                  <a:gd name="connsiteY1051" fmla="*/ 2097421 h 4842350"/>
                  <a:gd name="connsiteX1052" fmla="*/ 4676737 w 4751329"/>
                  <a:gd name="connsiteY1052" fmla="*/ 2097421 h 4842350"/>
                  <a:gd name="connsiteX1053" fmla="*/ 4671294 w 4751329"/>
                  <a:gd name="connsiteY1053" fmla="*/ 2094509 h 4842350"/>
                  <a:gd name="connsiteX1054" fmla="*/ 19360 w 4751329"/>
                  <a:gd name="connsiteY1054" fmla="*/ 2044028 h 4842350"/>
                  <a:gd name="connsiteX1055" fmla="*/ 13680 w 4751329"/>
                  <a:gd name="connsiteY1055" fmla="*/ 2037110 h 4842350"/>
                  <a:gd name="connsiteX1056" fmla="*/ 13680 w 4751329"/>
                  <a:gd name="connsiteY1056" fmla="*/ 2037110 h 4842350"/>
                  <a:gd name="connsiteX1057" fmla="*/ 20489 w 4751329"/>
                  <a:gd name="connsiteY1057" fmla="*/ 2031430 h 4842350"/>
                  <a:gd name="connsiteX1058" fmla="*/ 20489 w 4751329"/>
                  <a:gd name="connsiteY1058" fmla="*/ 2031430 h 4842350"/>
                  <a:gd name="connsiteX1059" fmla="*/ 26263 w 4751329"/>
                  <a:gd name="connsiteY1059" fmla="*/ 2038221 h 4842350"/>
                  <a:gd name="connsiteX1060" fmla="*/ 26259 w 4751329"/>
                  <a:gd name="connsiteY1060" fmla="*/ 2038257 h 4842350"/>
                  <a:gd name="connsiteX1061" fmla="*/ 26259 w 4751329"/>
                  <a:gd name="connsiteY1061" fmla="*/ 2038257 h 4842350"/>
                  <a:gd name="connsiteX1062" fmla="*/ 19979 w 4751329"/>
                  <a:gd name="connsiteY1062" fmla="*/ 2044028 h 4842350"/>
                  <a:gd name="connsiteX1063" fmla="*/ 19360 w 4751329"/>
                  <a:gd name="connsiteY1063" fmla="*/ 2044028 h 4842350"/>
                  <a:gd name="connsiteX1064" fmla="*/ 4607943 w 4751329"/>
                  <a:gd name="connsiteY1064" fmla="*/ 2015229 h 4842350"/>
                  <a:gd name="connsiteX1065" fmla="*/ 4607761 w 4751329"/>
                  <a:gd name="connsiteY1065" fmla="*/ 2006290 h 4842350"/>
                  <a:gd name="connsiteX1066" fmla="*/ 4607761 w 4751329"/>
                  <a:gd name="connsiteY1066" fmla="*/ 2006290 h 4842350"/>
                  <a:gd name="connsiteX1067" fmla="*/ 4616718 w 4751329"/>
                  <a:gd name="connsiteY1067" fmla="*/ 2006108 h 4842350"/>
                  <a:gd name="connsiteX1068" fmla="*/ 4616718 w 4751329"/>
                  <a:gd name="connsiteY1068" fmla="*/ 2006108 h 4842350"/>
                  <a:gd name="connsiteX1069" fmla="*/ 4616827 w 4751329"/>
                  <a:gd name="connsiteY1069" fmla="*/ 2015065 h 4842350"/>
                  <a:gd name="connsiteX1070" fmla="*/ 4616827 w 4751329"/>
                  <a:gd name="connsiteY1070" fmla="*/ 2015065 h 4842350"/>
                  <a:gd name="connsiteX1071" fmla="*/ 4612330 w 4751329"/>
                  <a:gd name="connsiteY1071" fmla="*/ 2016885 h 4842350"/>
                  <a:gd name="connsiteX1072" fmla="*/ 4612330 w 4751329"/>
                  <a:gd name="connsiteY1072" fmla="*/ 2016885 h 4842350"/>
                  <a:gd name="connsiteX1073" fmla="*/ 4607943 w 4751329"/>
                  <a:gd name="connsiteY1073" fmla="*/ 2015229 h 4842350"/>
                  <a:gd name="connsiteX1074" fmla="*/ 4526515 w 4751329"/>
                  <a:gd name="connsiteY1074" fmla="*/ 1954590 h 4842350"/>
                  <a:gd name="connsiteX1075" fmla="*/ 4524112 w 4751329"/>
                  <a:gd name="connsiteY1075" fmla="*/ 1945979 h 4842350"/>
                  <a:gd name="connsiteX1076" fmla="*/ 4524112 w 4751329"/>
                  <a:gd name="connsiteY1076" fmla="*/ 1945979 h 4842350"/>
                  <a:gd name="connsiteX1077" fmla="*/ 4532723 w 4751329"/>
                  <a:gd name="connsiteY1077" fmla="*/ 1943558 h 4842350"/>
                  <a:gd name="connsiteX1078" fmla="*/ 4532723 w 4751329"/>
                  <a:gd name="connsiteY1078" fmla="*/ 1943558 h 4842350"/>
                  <a:gd name="connsiteX1079" fmla="*/ 4535144 w 4751329"/>
                  <a:gd name="connsiteY1079" fmla="*/ 1952169 h 4842350"/>
                  <a:gd name="connsiteX1080" fmla="*/ 4535144 w 4751329"/>
                  <a:gd name="connsiteY1080" fmla="*/ 1952169 h 4842350"/>
                  <a:gd name="connsiteX1081" fmla="*/ 4529683 w 4751329"/>
                  <a:gd name="connsiteY1081" fmla="*/ 1955355 h 4842350"/>
                  <a:gd name="connsiteX1082" fmla="*/ 4529683 w 4751329"/>
                  <a:gd name="connsiteY1082" fmla="*/ 1955355 h 4842350"/>
                  <a:gd name="connsiteX1083" fmla="*/ 4526515 w 4751329"/>
                  <a:gd name="connsiteY1083" fmla="*/ 1954590 h 4842350"/>
                  <a:gd name="connsiteX1084" fmla="*/ 39876 w 4751329"/>
                  <a:gd name="connsiteY1084" fmla="*/ 1942866 h 4842350"/>
                  <a:gd name="connsiteX1085" fmla="*/ 35999 w 4751329"/>
                  <a:gd name="connsiteY1085" fmla="*/ 1934857 h 4842350"/>
                  <a:gd name="connsiteX1086" fmla="*/ 35999 w 4751329"/>
                  <a:gd name="connsiteY1086" fmla="*/ 1934857 h 4842350"/>
                  <a:gd name="connsiteX1087" fmla="*/ 44100 w 4751329"/>
                  <a:gd name="connsiteY1087" fmla="*/ 1930979 h 4842350"/>
                  <a:gd name="connsiteX1088" fmla="*/ 44100 w 4751329"/>
                  <a:gd name="connsiteY1088" fmla="*/ 1930979 h 4842350"/>
                  <a:gd name="connsiteX1089" fmla="*/ 47977 w 4751329"/>
                  <a:gd name="connsiteY1089" fmla="*/ 1938989 h 4842350"/>
                  <a:gd name="connsiteX1090" fmla="*/ 47977 w 4751329"/>
                  <a:gd name="connsiteY1090" fmla="*/ 1938989 h 4842350"/>
                  <a:gd name="connsiteX1091" fmla="*/ 42024 w 4751329"/>
                  <a:gd name="connsiteY1091" fmla="*/ 1943212 h 4842350"/>
                  <a:gd name="connsiteX1092" fmla="*/ 42024 w 4751329"/>
                  <a:gd name="connsiteY1092" fmla="*/ 1943212 h 4842350"/>
                  <a:gd name="connsiteX1093" fmla="*/ 39876 w 4751329"/>
                  <a:gd name="connsiteY1093" fmla="*/ 1942866 h 4842350"/>
                  <a:gd name="connsiteX1094" fmla="*/ 4432872 w 4751329"/>
                  <a:gd name="connsiteY1094" fmla="*/ 1916834 h 4842350"/>
                  <a:gd name="connsiteX1095" fmla="*/ 4427866 w 4751329"/>
                  <a:gd name="connsiteY1095" fmla="*/ 1909443 h 4842350"/>
                  <a:gd name="connsiteX1096" fmla="*/ 4427866 w 4751329"/>
                  <a:gd name="connsiteY1096" fmla="*/ 1909443 h 4842350"/>
                  <a:gd name="connsiteX1097" fmla="*/ 4435184 w 4751329"/>
                  <a:gd name="connsiteY1097" fmla="*/ 1904419 h 4842350"/>
                  <a:gd name="connsiteX1098" fmla="*/ 4435275 w 4751329"/>
                  <a:gd name="connsiteY1098" fmla="*/ 1904437 h 4842350"/>
                  <a:gd name="connsiteX1099" fmla="*/ 4435275 w 4751329"/>
                  <a:gd name="connsiteY1099" fmla="*/ 1904437 h 4842350"/>
                  <a:gd name="connsiteX1100" fmla="*/ 4440281 w 4751329"/>
                  <a:gd name="connsiteY1100" fmla="*/ 1911846 h 4842350"/>
                  <a:gd name="connsiteX1101" fmla="*/ 4440281 w 4751329"/>
                  <a:gd name="connsiteY1101" fmla="*/ 1911846 h 4842350"/>
                  <a:gd name="connsiteX1102" fmla="*/ 4434073 w 4751329"/>
                  <a:gd name="connsiteY1102" fmla="*/ 1916925 h 4842350"/>
                  <a:gd name="connsiteX1103" fmla="*/ 4434073 w 4751329"/>
                  <a:gd name="connsiteY1103" fmla="*/ 1916925 h 4842350"/>
                  <a:gd name="connsiteX1104" fmla="*/ 4432817 w 4751329"/>
                  <a:gd name="connsiteY1104" fmla="*/ 1916834 h 4842350"/>
                  <a:gd name="connsiteX1105" fmla="*/ 4332584 w 4751329"/>
                  <a:gd name="connsiteY1105" fmla="*/ 1887380 h 4842350"/>
                  <a:gd name="connsiteX1106" fmla="*/ 4329526 w 4751329"/>
                  <a:gd name="connsiteY1106" fmla="*/ 1879097 h 4842350"/>
                  <a:gd name="connsiteX1107" fmla="*/ 4329562 w 4751329"/>
                  <a:gd name="connsiteY1107" fmla="*/ 1879024 h 4842350"/>
                  <a:gd name="connsiteX1108" fmla="*/ 4329562 w 4751329"/>
                  <a:gd name="connsiteY1108" fmla="*/ 1879024 h 4842350"/>
                  <a:gd name="connsiteX1109" fmla="*/ 4337882 w 4751329"/>
                  <a:gd name="connsiteY1109" fmla="*/ 1875893 h 4842350"/>
                  <a:gd name="connsiteX1110" fmla="*/ 4337918 w 4751329"/>
                  <a:gd name="connsiteY1110" fmla="*/ 1875911 h 4842350"/>
                  <a:gd name="connsiteX1111" fmla="*/ 4337918 w 4751329"/>
                  <a:gd name="connsiteY1111" fmla="*/ 1875911 h 4842350"/>
                  <a:gd name="connsiteX1112" fmla="*/ 4340940 w 4751329"/>
                  <a:gd name="connsiteY1112" fmla="*/ 1884285 h 4842350"/>
                  <a:gd name="connsiteX1113" fmla="*/ 4340940 w 4751329"/>
                  <a:gd name="connsiteY1113" fmla="*/ 1884285 h 4842350"/>
                  <a:gd name="connsiteX1114" fmla="*/ 4335242 w 4751329"/>
                  <a:gd name="connsiteY1114" fmla="*/ 1887926 h 4842350"/>
                  <a:gd name="connsiteX1115" fmla="*/ 4335242 w 4751329"/>
                  <a:gd name="connsiteY1115" fmla="*/ 1887926 h 4842350"/>
                  <a:gd name="connsiteX1116" fmla="*/ 4332584 w 4751329"/>
                  <a:gd name="connsiteY1116" fmla="*/ 1887380 h 4842350"/>
                  <a:gd name="connsiteX1117" fmla="*/ 84677 w 4751329"/>
                  <a:gd name="connsiteY1117" fmla="*/ 1849988 h 4842350"/>
                  <a:gd name="connsiteX1118" fmla="*/ 82948 w 4751329"/>
                  <a:gd name="connsiteY1118" fmla="*/ 1841195 h 4842350"/>
                  <a:gd name="connsiteX1119" fmla="*/ 82948 w 4751329"/>
                  <a:gd name="connsiteY1119" fmla="*/ 1841195 h 4842350"/>
                  <a:gd name="connsiteX1120" fmla="*/ 91740 w 4751329"/>
                  <a:gd name="connsiteY1120" fmla="*/ 1839375 h 4842350"/>
                  <a:gd name="connsiteX1121" fmla="*/ 91740 w 4751329"/>
                  <a:gd name="connsiteY1121" fmla="*/ 1839375 h 4842350"/>
                  <a:gd name="connsiteX1122" fmla="*/ 93470 w 4751329"/>
                  <a:gd name="connsiteY1122" fmla="*/ 1848168 h 4842350"/>
                  <a:gd name="connsiteX1123" fmla="*/ 93470 w 4751329"/>
                  <a:gd name="connsiteY1123" fmla="*/ 1848168 h 4842350"/>
                  <a:gd name="connsiteX1124" fmla="*/ 88209 w 4751329"/>
                  <a:gd name="connsiteY1124" fmla="*/ 1850935 h 4842350"/>
                  <a:gd name="connsiteX1125" fmla="*/ 88209 w 4751329"/>
                  <a:gd name="connsiteY1125" fmla="*/ 1850935 h 4842350"/>
                  <a:gd name="connsiteX1126" fmla="*/ 84677 w 4751329"/>
                  <a:gd name="connsiteY1126" fmla="*/ 1849988 h 4842350"/>
                  <a:gd name="connsiteX1127" fmla="*/ 4243747 w 4751329"/>
                  <a:gd name="connsiteY1127" fmla="*/ 1831893 h 4842350"/>
                  <a:gd name="connsiteX1128" fmla="*/ 4242819 w 4751329"/>
                  <a:gd name="connsiteY1128" fmla="*/ 1823191 h 4842350"/>
                  <a:gd name="connsiteX1129" fmla="*/ 4242892 w 4751329"/>
                  <a:gd name="connsiteY1129" fmla="*/ 1823100 h 4842350"/>
                  <a:gd name="connsiteX1130" fmla="*/ 4242892 w 4751329"/>
                  <a:gd name="connsiteY1130" fmla="*/ 1823100 h 4842350"/>
                  <a:gd name="connsiteX1131" fmla="*/ 4251612 w 4751329"/>
                  <a:gd name="connsiteY1131" fmla="*/ 1822026 h 4842350"/>
                  <a:gd name="connsiteX1132" fmla="*/ 4251757 w 4751329"/>
                  <a:gd name="connsiteY1132" fmla="*/ 1822154 h 4842350"/>
                  <a:gd name="connsiteX1133" fmla="*/ 4251757 w 4751329"/>
                  <a:gd name="connsiteY1133" fmla="*/ 1822154 h 4842350"/>
                  <a:gd name="connsiteX1134" fmla="*/ 4252631 w 4751329"/>
                  <a:gd name="connsiteY1134" fmla="*/ 1831001 h 4842350"/>
                  <a:gd name="connsiteX1135" fmla="*/ 4252613 w 4751329"/>
                  <a:gd name="connsiteY1135" fmla="*/ 1831019 h 4842350"/>
                  <a:gd name="connsiteX1136" fmla="*/ 4252613 w 4751329"/>
                  <a:gd name="connsiteY1136" fmla="*/ 1831019 h 4842350"/>
                  <a:gd name="connsiteX1137" fmla="*/ 4247698 w 4751329"/>
                  <a:gd name="connsiteY1137" fmla="*/ 1833367 h 4842350"/>
                  <a:gd name="connsiteX1138" fmla="*/ 4247698 w 4751329"/>
                  <a:gd name="connsiteY1138" fmla="*/ 1833367 h 4842350"/>
                  <a:gd name="connsiteX1139" fmla="*/ 4243747 w 4751329"/>
                  <a:gd name="connsiteY1139" fmla="*/ 1831947 h 4842350"/>
                  <a:gd name="connsiteX1140" fmla="*/ 151796 w 4751329"/>
                  <a:gd name="connsiteY1140" fmla="*/ 1771673 h 4842350"/>
                  <a:gd name="connsiteX1141" fmla="*/ 152397 w 4751329"/>
                  <a:gd name="connsiteY1141" fmla="*/ 1762716 h 4842350"/>
                  <a:gd name="connsiteX1142" fmla="*/ 152397 w 4751329"/>
                  <a:gd name="connsiteY1142" fmla="*/ 1762716 h 4842350"/>
                  <a:gd name="connsiteX1143" fmla="*/ 161279 w 4751329"/>
                  <a:gd name="connsiteY1143" fmla="*/ 1763390 h 4842350"/>
                  <a:gd name="connsiteX1144" fmla="*/ 161281 w 4751329"/>
                  <a:gd name="connsiteY1144" fmla="*/ 1763390 h 4842350"/>
                  <a:gd name="connsiteX1145" fmla="*/ 161281 w 4751329"/>
                  <a:gd name="connsiteY1145" fmla="*/ 1763390 h 4842350"/>
                  <a:gd name="connsiteX1146" fmla="*/ 160769 w 4751329"/>
                  <a:gd name="connsiteY1146" fmla="*/ 1772183 h 4842350"/>
                  <a:gd name="connsiteX1147" fmla="*/ 160662 w 4751329"/>
                  <a:gd name="connsiteY1147" fmla="*/ 1772274 h 4842350"/>
                  <a:gd name="connsiteX1148" fmla="*/ 160662 w 4751329"/>
                  <a:gd name="connsiteY1148" fmla="*/ 1772274 h 4842350"/>
                  <a:gd name="connsiteX1149" fmla="*/ 156530 w 4751329"/>
                  <a:gd name="connsiteY1149" fmla="*/ 1773821 h 4842350"/>
                  <a:gd name="connsiteX1150" fmla="*/ 156530 w 4751329"/>
                  <a:gd name="connsiteY1150" fmla="*/ 1773821 h 4842350"/>
                  <a:gd name="connsiteX1151" fmla="*/ 151796 w 4751329"/>
                  <a:gd name="connsiteY1151" fmla="*/ 1771673 h 4842350"/>
                  <a:gd name="connsiteX1152" fmla="*/ 4171312 w 4751329"/>
                  <a:gd name="connsiteY1152" fmla="*/ 1756254 h 4842350"/>
                  <a:gd name="connsiteX1153" fmla="*/ 4172605 w 4751329"/>
                  <a:gd name="connsiteY1153" fmla="*/ 1747461 h 4842350"/>
                  <a:gd name="connsiteX1154" fmla="*/ 4172605 w 4751329"/>
                  <a:gd name="connsiteY1154" fmla="*/ 1747461 h 4842350"/>
                  <a:gd name="connsiteX1155" fmla="*/ 4181488 w 4751329"/>
                  <a:gd name="connsiteY1155" fmla="*/ 1748754 h 4842350"/>
                  <a:gd name="connsiteX1156" fmla="*/ 4181488 w 4751329"/>
                  <a:gd name="connsiteY1156" fmla="*/ 1748754 h 4842350"/>
                  <a:gd name="connsiteX1157" fmla="*/ 4180196 w 4751329"/>
                  <a:gd name="connsiteY1157" fmla="*/ 1757546 h 4842350"/>
                  <a:gd name="connsiteX1158" fmla="*/ 4180196 w 4751329"/>
                  <a:gd name="connsiteY1158" fmla="*/ 1757546 h 4842350"/>
                  <a:gd name="connsiteX1159" fmla="*/ 4176409 w 4751329"/>
                  <a:gd name="connsiteY1159" fmla="*/ 1758821 h 4842350"/>
                  <a:gd name="connsiteX1160" fmla="*/ 4176409 w 4751329"/>
                  <a:gd name="connsiteY1160" fmla="*/ 1758821 h 4842350"/>
                  <a:gd name="connsiteX1161" fmla="*/ 4171367 w 4751329"/>
                  <a:gd name="connsiteY1161" fmla="*/ 1756254 h 4842350"/>
                  <a:gd name="connsiteX1162" fmla="*/ 237175 w 4751329"/>
                  <a:gd name="connsiteY1162" fmla="*/ 1713856 h 4842350"/>
                  <a:gd name="connsiteX1163" fmla="*/ 240106 w 4751329"/>
                  <a:gd name="connsiteY1163" fmla="*/ 1705409 h 4842350"/>
                  <a:gd name="connsiteX1164" fmla="*/ 240106 w 4751329"/>
                  <a:gd name="connsiteY1164" fmla="*/ 1705409 h 4842350"/>
                  <a:gd name="connsiteX1165" fmla="*/ 248553 w 4751329"/>
                  <a:gd name="connsiteY1165" fmla="*/ 1708431 h 4842350"/>
                  <a:gd name="connsiteX1166" fmla="*/ 248553 w 4751329"/>
                  <a:gd name="connsiteY1166" fmla="*/ 1708431 h 4842350"/>
                  <a:gd name="connsiteX1167" fmla="*/ 245531 w 4751329"/>
                  <a:gd name="connsiteY1167" fmla="*/ 1716860 h 4842350"/>
                  <a:gd name="connsiteX1168" fmla="*/ 245531 w 4751329"/>
                  <a:gd name="connsiteY1168" fmla="*/ 1716860 h 4842350"/>
                  <a:gd name="connsiteX1169" fmla="*/ 242855 w 4751329"/>
                  <a:gd name="connsiteY1169" fmla="*/ 1717479 h 4842350"/>
                  <a:gd name="connsiteX1170" fmla="*/ 242855 w 4751329"/>
                  <a:gd name="connsiteY1170" fmla="*/ 1717479 h 4842350"/>
                  <a:gd name="connsiteX1171" fmla="*/ 237175 w 4751329"/>
                  <a:gd name="connsiteY1171" fmla="*/ 1713856 h 4842350"/>
                  <a:gd name="connsiteX1172" fmla="*/ 334368 w 4751329"/>
                  <a:gd name="connsiteY1172" fmla="*/ 1679049 h 4842350"/>
                  <a:gd name="connsiteX1173" fmla="*/ 338553 w 4751329"/>
                  <a:gd name="connsiteY1173" fmla="*/ 1671221 h 4842350"/>
                  <a:gd name="connsiteX1174" fmla="*/ 338591 w 4751329"/>
                  <a:gd name="connsiteY1174" fmla="*/ 1671203 h 4842350"/>
                  <a:gd name="connsiteX1175" fmla="*/ 338591 w 4751329"/>
                  <a:gd name="connsiteY1175" fmla="*/ 1671203 h 4842350"/>
                  <a:gd name="connsiteX1176" fmla="*/ 346372 w 4751329"/>
                  <a:gd name="connsiteY1176" fmla="*/ 1675263 h 4842350"/>
                  <a:gd name="connsiteX1177" fmla="*/ 346419 w 4751329"/>
                  <a:gd name="connsiteY1177" fmla="*/ 1675427 h 4842350"/>
                  <a:gd name="connsiteX1178" fmla="*/ 346419 w 4751329"/>
                  <a:gd name="connsiteY1178" fmla="*/ 1675427 h 4842350"/>
                  <a:gd name="connsiteX1179" fmla="*/ 342381 w 4751329"/>
                  <a:gd name="connsiteY1179" fmla="*/ 1683218 h 4842350"/>
                  <a:gd name="connsiteX1180" fmla="*/ 342214 w 4751329"/>
                  <a:gd name="connsiteY1180" fmla="*/ 1683273 h 4842350"/>
                  <a:gd name="connsiteX1181" fmla="*/ 342214 w 4751329"/>
                  <a:gd name="connsiteY1181" fmla="*/ 1683273 h 4842350"/>
                  <a:gd name="connsiteX1182" fmla="*/ 340393 w 4751329"/>
                  <a:gd name="connsiteY1182" fmla="*/ 1683528 h 4842350"/>
                  <a:gd name="connsiteX1183" fmla="*/ 340393 w 4751329"/>
                  <a:gd name="connsiteY1183" fmla="*/ 1683528 h 4842350"/>
                  <a:gd name="connsiteX1184" fmla="*/ 334368 w 4751329"/>
                  <a:gd name="connsiteY1184" fmla="*/ 1679031 h 4842350"/>
                  <a:gd name="connsiteX1185" fmla="*/ 4119757 w 4751329"/>
                  <a:gd name="connsiteY1185" fmla="*/ 1665269 h 4842350"/>
                  <a:gd name="connsiteX1186" fmla="*/ 4123107 w 4751329"/>
                  <a:gd name="connsiteY1186" fmla="*/ 1656986 h 4842350"/>
                  <a:gd name="connsiteX1187" fmla="*/ 4123125 w 4751329"/>
                  <a:gd name="connsiteY1187" fmla="*/ 1656986 h 4842350"/>
                  <a:gd name="connsiteX1188" fmla="*/ 4123125 w 4751329"/>
                  <a:gd name="connsiteY1188" fmla="*/ 1656986 h 4842350"/>
                  <a:gd name="connsiteX1189" fmla="*/ 4131353 w 4751329"/>
                  <a:gd name="connsiteY1189" fmla="*/ 1660372 h 4842350"/>
                  <a:gd name="connsiteX1190" fmla="*/ 4131390 w 4751329"/>
                  <a:gd name="connsiteY1190" fmla="*/ 1660444 h 4842350"/>
                  <a:gd name="connsiteX1191" fmla="*/ 4131390 w 4751329"/>
                  <a:gd name="connsiteY1191" fmla="*/ 1660444 h 4842350"/>
                  <a:gd name="connsiteX1192" fmla="*/ 4128041 w 4751329"/>
                  <a:gd name="connsiteY1192" fmla="*/ 1668582 h 4842350"/>
                  <a:gd name="connsiteX1193" fmla="*/ 4127950 w 4751329"/>
                  <a:gd name="connsiteY1193" fmla="*/ 1668618 h 4842350"/>
                  <a:gd name="connsiteX1194" fmla="*/ 4127950 w 4751329"/>
                  <a:gd name="connsiteY1194" fmla="*/ 1668618 h 4842350"/>
                  <a:gd name="connsiteX1195" fmla="*/ 4125528 w 4751329"/>
                  <a:gd name="connsiteY1195" fmla="*/ 1669128 h 4842350"/>
                  <a:gd name="connsiteX1196" fmla="*/ 4125528 w 4751329"/>
                  <a:gd name="connsiteY1196" fmla="*/ 1669128 h 4842350"/>
                  <a:gd name="connsiteX1197" fmla="*/ 4119703 w 4751329"/>
                  <a:gd name="connsiteY1197" fmla="*/ 1665269 h 4842350"/>
                  <a:gd name="connsiteX1198" fmla="*/ 433545 w 4751329"/>
                  <a:gd name="connsiteY1198" fmla="*/ 1649759 h 4842350"/>
                  <a:gd name="connsiteX1199" fmla="*/ 437790 w 4751329"/>
                  <a:gd name="connsiteY1199" fmla="*/ 1641931 h 4842350"/>
                  <a:gd name="connsiteX1200" fmla="*/ 437841 w 4751329"/>
                  <a:gd name="connsiteY1200" fmla="*/ 1641912 h 4842350"/>
                  <a:gd name="connsiteX1201" fmla="*/ 437841 w 4751329"/>
                  <a:gd name="connsiteY1201" fmla="*/ 1641912 h 4842350"/>
                  <a:gd name="connsiteX1202" fmla="*/ 445676 w 4751329"/>
                  <a:gd name="connsiteY1202" fmla="*/ 1646100 h 4842350"/>
                  <a:gd name="connsiteX1203" fmla="*/ 445687 w 4751329"/>
                  <a:gd name="connsiteY1203" fmla="*/ 1646136 h 4842350"/>
                  <a:gd name="connsiteX1204" fmla="*/ 445687 w 4751329"/>
                  <a:gd name="connsiteY1204" fmla="*/ 1646136 h 4842350"/>
                  <a:gd name="connsiteX1205" fmla="*/ 441373 w 4751329"/>
                  <a:gd name="connsiteY1205" fmla="*/ 1653982 h 4842350"/>
                  <a:gd name="connsiteX1206" fmla="*/ 441373 w 4751329"/>
                  <a:gd name="connsiteY1206" fmla="*/ 1653982 h 4842350"/>
                  <a:gd name="connsiteX1207" fmla="*/ 439552 w 4751329"/>
                  <a:gd name="connsiteY1207" fmla="*/ 1654237 h 4842350"/>
                  <a:gd name="connsiteX1208" fmla="*/ 439552 w 4751329"/>
                  <a:gd name="connsiteY1208" fmla="*/ 1654237 h 4842350"/>
                  <a:gd name="connsiteX1209" fmla="*/ 433545 w 4751329"/>
                  <a:gd name="connsiteY1209" fmla="*/ 1649759 h 4842350"/>
                  <a:gd name="connsiteX1210" fmla="*/ 530629 w 4751329"/>
                  <a:gd name="connsiteY1210" fmla="*/ 1614679 h 4842350"/>
                  <a:gd name="connsiteX1211" fmla="*/ 533305 w 4751329"/>
                  <a:gd name="connsiteY1211" fmla="*/ 1606232 h 4842350"/>
                  <a:gd name="connsiteX1212" fmla="*/ 533305 w 4751329"/>
                  <a:gd name="connsiteY1212" fmla="*/ 1606232 h 4842350"/>
                  <a:gd name="connsiteX1213" fmla="*/ 541842 w 4751329"/>
                  <a:gd name="connsiteY1213" fmla="*/ 1608908 h 4842350"/>
                  <a:gd name="connsiteX1214" fmla="*/ 541842 w 4751329"/>
                  <a:gd name="connsiteY1214" fmla="*/ 1608908 h 4842350"/>
                  <a:gd name="connsiteX1215" fmla="*/ 539185 w 4751329"/>
                  <a:gd name="connsiteY1215" fmla="*/ 1617428 h 4842350"/>
                  <a:gd name="connsiteX1216" fmla="*/ 539166 w 4751329"/>
                  <a:gd name="connsiteY1216" fmla="*/ 1617446 h 4842350"/>
                  <a:gd name="connsiteX1217" fmla="*/ 539166 w 4751329"/>
                  <a:gd name="connsiteY1217" fmla="*/ 1617446 h 4842350"/>
                  <a:gd name="connsiteX1218" fmla="*/ 536236 w 4751329"/>
                  <a:gd name="connsiteY1218" fmla="*/ 1618138 h 4842350"/>
                  <a:gd name="connsiteX1219" fmla="*/ 536236 w 4751329"/>
                  <a:gd name="connsiteY1219" fmla="*/ 1618138 h 4842350"/>
                  <a:gd name="connsiteX1220" fmla="*/ 530629 w 4751329"/>
                  <a:gd name="connsiteY1220" fmla="*/ 1614679 h 4842350"/>
                  <a:gd name="connsiteX1221" fmla="*/ 4091668 w 4751329"/>
                  <a:gd name="connsiteY1221" fmla="*/ 1564344 h 4842350"/>
                  <a:gd name="connsiteX1222" fmla="*/ 4091668 w 4751329"/>
                  <a:gd name="connsiteY1222" fmla="*/ 1564344 h 4842350"/>
                  <a:gd name="connsiteX1223" fmla="*/ 4097020 w 4751329"/>
                  <a:gd name="connsiteY1223" fmla="*/ 1557062 h 4842350"/>
                  <a:gd name="connsiteX1224" fmla="*/ 4097020 w 4751329"/>
                  <a:gd name="connsiteY1224" fmla="*/ 1557062 h 4842350"/>
                  <a:gd name="connsiteX1225" fmla="*/ 4097020 w 4751329"/>
                  <a:gd name="connsiteY1225" fmla="*/ 1557062 h 4842350"/>
                  <a:gd name="connsiteX1226" fmla="*/ 4104175 w 4751329"/>
                  <a:gd name="connsiteY1226" fmla="*/ 1562396 h 4842350"/>
                  <a:gd name="connsiteX1227" fmla="*/ 4104175 w 4751329"/>
                  <a:gd name="connsiteY1227" fmla="*/ 1562396 h 4842350"/>
                  <a:gd name="connsiteX1228" fmla="*/ 4098823 w 4751329"/>
                  <a:gd name="connsiteY1228" fmla="*/ 1569550 h 4842350"/>
                  <a:gd name="connsiteX1229" fmla="*/ 4098823 w 4751329"/>
                  <a:gd name="connsiteY1229" fmla="*/ 1569550 h 4842350"/>
                  <a:gd name="connsiteX1230" fmla="*/ 4098823 w 4751329"/>
                  <a:gd name="connsiteY1230" fmla="*/ 1569550 h 4842350"/>
                  <a:gd name="connsiteX1231" fmla="*/ 4097967 w 4751329"/>
                  <a:gd name="connsiteY1231" fmla="*/ 1569550 h 4842350"/>
                  <a:gd name="connsiteX1232" fmla="*/ 4097967 w 4751329"/>
                  <a:gd name="connsiteY1232" fmla="*/ 1569550 h 4842350"/>
                  <a:gd name="connsiteX1233" fmla="*/ 4091668 w 4751329"/>
                  <a:gd name="connsiteY1233" fmla="*/ 1564344 h 4842350"/>
                  <a:gd name="connsiteX1234" fmla="*/ 616098 w 4751329"/>
                  <a:gd name="connsiteY1234" fmla="*/ 1556953 h 4842350"/>
                  <a:gd name="connsiteX1235" fmla="*/ 616535 w 4751329"/>
                  <a:gd name="connsiteY1235" fmla="*/ 1548087 h 4842350"/>
                  <a:gd name="connsiteX1236" fmla="*/ 616535 w 4751329"/>
                  <a:gd name="connsiteY1236" fmla="*/ 1548087 h 4842350"/>
                  <a:gd name="connsiteX1237" fmla="*/ 625309 w 4751329"/>
                  <a:gd name="connsiteY1237" fmla="*/ 1548386 h 4842350"/>
                  <a:gd name="connsiteX1238" fmla="*/ 625419 w 4751329"/>
                  <a:gd name="connsiteY1238" fmla="*/ 1548506 h 4842350"/>
                  <a:gd name="connsiteX1239" fmla="*/ 625419 w 4751329"/>
                  <a:gd name="connsiteY1239" fmla="*/ 1548506 h 4842350"/>
                  <a:gd name="connsiteX1240" fmla="*/ 625073 w 4751329"/>
                  <a:gd name="connsiteY1240" fmla="*/ 1557390 h 4842350"/>
                  <a:gd name="connsiteX1241" fmla="*/ 625073 w 4751329"/>
                  <a:gd name="connsiteY1241" fmla="*/ 1557390 h 4842350"/>
                  <a:gd name="connsiteX1242" fmla="*/ 620758 w 4751329"/>
                  <a:gd name="connsiteY1242" fmla="*/ 1559028 h 4842350"/>
                  <a:gd name="connsiteX1243" fmla="*/ 620758 w 4751329"/>
                  <a:gd name="connsiteY1243" fmla="*/ 1559028 h 4842350"/>
                  <a:gd name="connsiteX1244" fmla="*/ 616098 w 4751329"/>
                  <a:gd name="connsiteY1244" fmla="*/ 1556953 h 4842350"/>
                  <a:gd name="connsiteX1245" fmla="*/ 684164 w 4751329"/>
                  <a:gd name="connsiteY1245" fmla="*/ 1479421 h 4842350"/>
                  <a:gd name="connsiteX1246" fmla="*/ 682338 w 4751329"/>
                  <a:gd name="connsiteY1246" fmla="*/ 1470728 h 4842350"/>
                  <a:gd name="connsiteX1247" fmla="*/ 682343 w 4751329"/>
                  <a:gd name="connsiteY1247" fmla="*/ 1470719 h 4842350"/>
                  <a:gd name="connsiteX1248" fmla="*/ 682343 w 4751329"/>
                  <a:gd name="connsiteY1248" fmla="*/ 1470719 h 4842350"/>
                  <a:gd name="connsiteX1249" fmla="*/ 690974 w 4751329"/>
                  <a:gd name="connsiteY1249" fmla="*/ 1468853 h 4842350"/>
                  <a:gd name="connsiteX1250" fmla="*/ 691045 w 4751329"/>
                  <a:gd name="connsiteY1250" fmla="*/ 1468899 h 4842350"/>
                  <a:gd name="connsiteX1251" fmla="*/ 691045 w 4751329"/>
                  <a:gd name="connsiteY1251" fmla="*/ 1468899 h 4842350"/>
                  <a:gd name="connsiteX1252" fmla="*/ 692918 w 4751329"/>
                  <a:gd name="connsiteY1252" fmla="*/ 1477502 h 4842350"/>
                  <a:gd name="connsiteX1253" fmla="*/ 692866 w 4751329"/>
                  <a:gd name="connsiteY1253" fmla="*/ 1477582 h 4842350"/>
                  <a:gd name="connsiteX1254" fmla="*/ 692866 w 4751329"/>
                  <a:gd name="connsiteY1254" fmla="*/ 1477582 h 4842350"/>
                  <a:gd name="connsiteX1255" fmla="*/ 687623 w 4751329"/>
                  <a:gd name="connsiteY1255" fmla="*/ 1480440 h 4842350"/>
                  <a:gd name="connsiteX1256" fmla="*/ 687623 w 4751329"/>
                  <a:gd name="connsiteY1256" fmla="*/ 1480440 h 4842350"/>
                  <a:gd name="connsiteX1257" fmla="*/ 684164 w 4751329"/>
                  <a:gd name="connsiteY1257" fmla="*/ 1479421 h 4842350"/>
                  <a:gd name="connsiteX1258" fmla="*/ 4094781 w 4751329"/>
                  <a:gd name="connsiteY1258" fmla="*/ 1466678 h 4842350"/>
                  <a:gd name="connsiteX1259" fmla="*/ 4089174 w 4751329"/>
                  <a:gd name="connsiteY1259" fmla="*/ 1459778 h 4842350"/>
                  <a:gd name="connsiteX1260" fmla="*/ 4089174 w 4751329"/>
                  <a:gd name="connsiteY1260" fmla="*/ 1459778 h 4842350"/>
                  <a:gd name="connsiteX1261" fmla="*/ 4096001 w 4751329"/>
                  <a:gd name="connsiteY1261" fmla="*/ 1454091 h 4842350"/>
                  <a:gd name="connsiteX1262" fmla="*/ 4096074 w 4751329"/>
                  <a:gd name="connsiteY1262" fmla="*/ 1454098 h 4842350"/>
                  <a:gd name="connsiteX1263" fmla="*/ 4096074 w 4751329"/>
                  <a:gd name="connsiteY1263" fmla="*/ 1454098 h 4842350"/>
                  <a:gd name="connsiteX1264" fmla="*/ 4101754 w 4751329"/>
                  <a:gd name="connsiteY1264" fmla="*/ 1460980 h 4842350"/>
                  <a:gd name="connsiteX1265" fmla="*/ 4101754 w 4751329"/>
                  <a:gd name="connsiteY1265" fmla="*/ 1460980 h 4842350"/>
                  <a:gd name="connsiteX1266" fmla="*/ 4095455 w 4751329"/>
                  <a:gd name="connsiteY1266" fmla="*/ 1466678 h 4842350"/>
                  <a:gd name="connsiteX1267" fmla="*/ 4094781 w 4751329"/>
                  <a:gd name="connsiteY1267" fmla="*/ 1466678 h 4842350"/>
                  <a:gd name="connsiteX1268" fmla="*/ 730785 w 4751329"/>
                  <a:gd name="connsiteY1268" fmla="*/ 1387398 h 4842350"/>
                  <a:gd name="connsiteX1269" fmla="*/ 726888 w 4751329"/>
                  <a:gd name="connsiteY1269" fmla="*/ 1379446 h 4842350"/>
                  <a:gd name="connsiteX1270" fmla="*/ 726908 w 4751329"/>
                  <a:gd name="connsiteY1270" fmla="*/ 1379388 h 4842350"/>
                  <a:gd name="connsiteX1271" fmla="*/ 726908 w 4751329"/>
                  <a:gd name="connsiteY1271" fmla="*/ 1379388 h 4842350"/>
                  <a:gd name="connsiteX1272" fmla="*/ 734859 w 4751329"/>
                  <a:gd name="connsiteY1272" fmla="*/ 1375490 h 4842350"/>
                  <a:gd name="connsiteX1273" fmla="*/ 734918 w 4751329"/>
                  <a:gd name="connsiteY1273" fmla="*/ 1375510 h 4842350"/>
                  <a:gd name="connsiteX1274" fmla="*/ 734918 w 4751329"/>
                  <a:gd name="connsiteY1274" fmla="*/ 1375510 h 4842350"/>
                  <a:gd name="connsiteX1275" fmla="*/ 738815 w 4751329"/>
                  <a:gd name="connsiteY1275" fmla="*/ 1383462 h 4842350"/>
                  <a:gd name="connsiteX1276" fmla="*/ 738795 w 4751329"/>
                  <a:gd name="connsiteY1276" fmla="*/ 1383520 h 4842350"/>
                  <a:gd name="connsiteX1277" fmla="*/ 738795 w 4751329"/>
                  <a:gd name="connsiteY1277" fmla="*/ 1383520 h 4842350"/>
                  <a:gd name="connsiteX1278" fmla="*/ 732842 w 4751329"/>
                  <a:gd name="connsiteY1278" fmla="*/ 1387744 h 4842350"/>
                  <a:gd name="connsiteX1279" fmla="*/ 732842 w 4751329"/>
                  <a:gd name="connsiteY1279" fmla="*/ 1387744 h 4842350"/>
                  <a:gd name="connsiteX1280" fmla="*/ 730785 w 4751329"/>
                  <a:gd name="connsiteY1280" fmla="*/ 1387398 h 4842350"/>
                  <a:gd name="connsiteX1281" fmla="*/ 4116317 w 4751329"/>
                  <a:gd name="connsiteY1281" fmla="*/ 1365680 h 4842350"/>
                  <a:gd name="connsiteX1282" fmla="*/ 4112530 w 4751329"/>
                  <a:gd name="connsiteY1282" fmla="*/ 1357621 h 4842350"/>
                  <a:gd name="connsiteX1283" fmla="*/ 4112530 w 4751329"/>
                  <a:gd name="connsiteY1283" fmla="*/ 1357597 h 4842350"/>
                  <a:gd name="connsiteX1284" fmla="*/ 4112530 w 4751329"/>
                  <a:gd name="connsiteY1284" fmla="*/ 1357597 h 4842350"/>
                  <a:gd name="connsiteX1285" fmla="*/ 4120577 w 4751329"/>
                  <a:gd name="connsiteY1285" fmla="*/ 1353780 h 4842350"/>
                  <a:gd name="connsiteX1286" fmla="*/ 4120613 w 4751329"/>
                  <a:gd name="connsiteY1286" fmla="*/ 1353793 h 4842350"/>
                  <a:gd name="connsiteX1287" fmla="*/ 4120613 w 4751329"/>
                  <a:gd name="connsiteY1287" fmla="*/ 1353793 h 4842350"/>
                  <a:gd name="connsiteX1288" fmla="*/ 4124418 w 4751329"/>
                  <a:gd name="connsiteY1288" fmla="*/ 1361893 h 4842350"/>
                  <a:gd name="connsiteX1289" fmla="*/ 4124418 w 4751329"/>
                  <a:gd name="connsiteY1289" fmla="*/ 1361893 h 4842350"/>
                  <a:gd name="connsiteX1290" fmla="*/ 4118465 w 4751329"/>
                  <a:gd name="connsiteY1290" fmla="*/ 1366026 h 4842350"/>
                  <a:gd name="connsiteX1291" fmla="*/ 4118465 w 4751329"/>
                  <a:gd name="connsiteY1291" fmla="*/ 1366026 h 4842350"/>
                  <a:gd name="connsiteX1292" fmla="*/ 4116317 w 4751329"/>
                  <a:gd name="connsiteY1292" fmla="*/ 1365680 h 4842350"/>
                  <a:gd name="connsiteX1293" fmla="*/ 753176 w 4751329"/>
                  <a:gd name="connsiteY1293" fmla="*/ 1286764 h 4842350"/>
                  <a:gd name="connsiteX1294" fmla="*/ 747404 w 4751329"/>
                  <a:gd name="connsiteY1294" fmla="*/ 1279980 h 4842350"/>
                  <a:gd name="connsiteX1295" fmla="*/ 747406 w 4751329"/>
                  <a:gd name="connsiteY1295" fmla="*/ 1279956 h 4842350"/>
                  <a:gd name="connsiteX1296" fmla="*/ 747406 w 4751329"/>
                  <a:gd name="connsiteY1296" fmla="*/ 1279956 h 4842350"/>
                  <a:gd name="connsiteX1297" fmla="*/ 754214 w 4751329"/>
                  <a:gd name="connsiteY1297" fmla="*/ 1274185 h 4842350"/>
                  <a:gd name="connsiteX1298" fmla="*/ 754214 w 4751329"/>
                  <a:gd name="connsiteY1298" fmla="*/ 1274185 h 4842350"/>
                  <a:gd name="connsiteX1299" fmla="*/ 759987 w 4751329"/>
                  <a:gd name="connsiteY1299" fmla="*/ 1280970 h 4842350"/>
                  <a:gd name="connsiteX1300" fmla="*/ 759985 w 4751329"/>
                  <a:gd name="connsiteY1300" fmla="*/ 1280994 h 4842350"/>
                  <a:gd name="connsiteX1301" fmla="*/ 759985 w 4751329"/>
                  <a:gd name="connsiteY1301" fmla="*/ 1280994 h 4842350"/>
                  <a:gd name="connsiteX1302" fmla="*/ 753704 w 4751329"/>
                  <a:gd name="connsiteY1302" fmla="*/ 1286764 h 4842350"/>
                  <a:gd name="connsiteX1303" fmla="*/ 753176 w 4751329"/>
                  <a:gd name="connsiteY1303" fmla="*/ 1286764 h 4842350"/>
                  <a:gd name="connsiteX1304" fmla="*/ 4159752 w 4751329"/>
                  <a:gd name="connsiteY1304" fmla="*/ 1271946 h 4842350"/>
                  <a:gd name="connsiteX1305" fmla="*/ 4157003 w 4751329"/>
                  <a:gd name="connsiteY1305" fmla="*/ 1263408 h 4842350"/>
                  <a:gd name="connsiteX1306" fmla="*/ 4157003 w 4751329"/>
                  <a:gd name="connsiteY1306" fmla="*/ 1263408 h 4842350"/>
                  <a:gd name="connsiteX1307" fmla="*/ 4165523 w 4751329"/>
                  <a:gd name="connsiteY1307" fmla="*/ 1260659 h 4842350"/>
                  <a:gd name="connsiteX1308" fmla="*/ 4165523 w 4751329"/>
                  <a:gd name="connsiteY1308" fmla="*/ 1260659 h 4842350"/>
                  <a:gd name="connsiteX1309" fmla="*/ 4168290 w 4751329"/>
                  <a:gd name="connsiteY1309" fmla="*/ 1269179 h 4842350"/>
                  <a:gd name="connsiteX1310" fmla="*/ 4168290 w 4751329"/>
                  <a:gd name="connsiteY1310" fmla="*/ 1269179 h 4842350"/>
                  <a:gd name="connsiteX1311" fmla="*/ 4162683 w 4751329"/>
                  <a:gd name="connsiteY1311" fmla="*/ 1272638 h 4842350"/>
                  <a:gd name="connsiteX1312" fmla="*/ 4162683 w 4751329"/>
                  <a:gd name="connsiteY1312" fmla="*/ 1272638 h 4842350"/>
                  <a:gd name="connsiteX1313" fmla="*/ 4159752 w 4751329"/>
                  <a:gd name="connsiteY1313" fmla="*/ 1271946 h 4842350"/>
                  <a:gd name="connsiteX1314" fmla="*/ 4184492 w 4751329"/>
                  <a:gd name="connsiteY1314" fmla="*/ 1215604 h 4842350"/>
                  <a:gd name="connsiteX1315" fmla="*/ 4180524 w 4751329"/>
                  <a:gd name="connsiteY1315" fmla="*/ 1207601 h 4842350"/>
                  <a:gd name="connsiteX1316" fmla="*/ 4180524 w 4751329"/>
                  <a:gd name="connsiteY1316" fmla="*/ 1207594 h 4842350"/>
                  <a:gd name="connsiteX1317" fmla="*/ 4180524 w 4751329"/>
                  <a:gd name="connsiteY1317" fmla="*/ 1207594 h 4842350"/>
                  <a:gd name="connsiteX1318" fmla="*/ 4188534 w 4751329"/>
                  <a:gd name="connsiteY1318" fmla="*/ 1203698 h 4842350"/>
                  <a:gd name="connsiteX1319" fmla="*/ 4188534 w 4751329"/>
                  <a:gd name="connsiteY1319" fmla="*/ 1203698 h 4842350"/>
                  <a:gd name="connsiteX1320" fmla="*/ 4192556 w 4751329"/>
                  <a:gd name="connsiteY1320" fmla="*/ 1211593 h 4842350"/>
                  <a:gd name="connsiteX1321" fmla="*/ 4192502 w 4751329"/>
                  <a:gd name="connsiteY1321" fmla="*/ 1211726 h 4842350"/>
                  <a:gd name="connsiteX1322" fmla="*/ 4192502 w 4751329"/>
                  <a:gd name="connsiteY1322" fmla="*/ 1211726 h 4842350"/>
                  <a:gd name="connsiteX1323" fmla="*/ 4186549 w 4751329"/>
                  <a:gd name="connsiteY1323" fmla="*/ 1215949 h 4842350"/>
                  <a:gd name="connsiteX1324" fmla="*/ 4186549 w 4751329"/>
                  <a:gd name="connsiteY1324" fmla="*/ 1215949 h 4842350"/>
                  <a:gd name="connsiteX1325" fmla="*/ 4184474 w 4751329"/>
                  <a:gd name="connsiteY1325" fmla="*/ 1215604 h 4842350"/>
                  <a:gd name="connsiteX1326" fmla="*/ 742418 w 4751329"/>
                  <a:gd name="connsiteY1326" fmla="*/ 1178558 h 4842350"/>
                  <a:gd name="connsiteX1327" fmla="*/ 747588 w 4751329"/>
                  <a:gd name="connsiteY1327" fmla="*/ 1171276 h 4842350"/>
                  <a:gd name="connsiteX1328" fmla="*/ 747588 w 4751329"/>
                  <a:gd name="connsiteY1328" fmla="*/ 1171276 h 4842350"/>
                  <a:gd name="connsiteX1329" fmla="*/ 754870 w 4751329"/>
                  <a:gd name="connsiteY1329" fmla="*/ 1176373 h 4842350"/>
                  <a:gd name="connsiteX1330" fmla="*/ 754870 w 4751329"/>
                  <a:gd name="connsiteY1330" fmla="*/ 1176373 h 4842350"/>
                  <a:gd name="connsiteX1331" fmla="*/ 749821 w 4751329"/>
                  <a:gd name="connsiteY1331" fmla="*/ 1183650 h 4842350"/>
                  <a:gd name="connsiteX1332" fmla="*/ 749791 w 4751329"/>
                  <a:gd name="connsiteY1332" fmla="*/ 1183655 h 4842350"/>
                  <a:gd name="connsiteX1333" fmla="*/ 749791 w 4751329"/>
                  <a:gd name="connsiteY1333" fmla="*/ 1183655 h 4842350"/>
                  <a:gd name="connsiteX1334" fmla="*/ 748680 w 4751329"/>
                  <a:gd name="connsiteY1334" fmla="*/ 1183655 h 4842350"/>
                  <a:gd name="connsiteX1335" fmla="*/ 748680 w 4751329"/>
                  <a:gd name="connsiteY1335" fmla="*/ 1183655 h 4842350"/>
                  <a:gd name="connsiteX1336" fmla="*/ 742418 w 4751329"/>
                  <a:gd name="connsiteY1336" fmla="*/ 1178558 h 4842350"/>
                  <a:gd name="connsiteX1337" fmla="*/ 4207084 w 4751329"/>
                  <a:gd name="connsiteY1337" fmla="*/ 1114970 h 4842350"/>
                  <a:gd name="connsiteX1338" fmla="*/ 4201240 w 4751329"/>
                  <a:gd name="connsiteY1338" fmla="*/ 1108253 h 4842350"/>
                  <a:gd name="connsiteX1339" fmla="*/ 4201240 w 4751329"/>
                  <a:gd name="connsiteY1339" fmla="*/ 1108162 h 4842350"/>
                  <a:gd name="connsiteX1340" fmla="*/ 4201240 w 4751329"/>
                  <a:gd name="connsiteY1340" fmla="*/ 1108162 h 4842350"/>
                  <a:gd name="connsiteX1341" fmla="*/ 4208049 w 4751329"/>
                  <a:gd name="connsiteY1341" fmla="*/ 1102391 h 4842350"/>
                  <a:gd name="connsiteX1342" fmla="*/ 4208049 w 4751329"/>
                  <a:gd name="connsiteY1342" fmla="*/ 1102391 h 4842350"/>
                  <a:gd name="connsiteX1343" fmla="*/ 4213892 w 4751329"/>
                  <a:gd name="connsiteY1343" fmla="*/ 1109181 h 4842350"/>
                  <a:gd name="connsiteX1344" fmla="*/ 4213892 w 4751329"/>
                  <a:gd name="connsiteY1344" fmla="*/ 1109199 h 4842350"/>
                  <a:gd name="connsiteX1345" fmla="*/ 4213892 w 4751329"/>
                  <a:gd name="connsiteY1345" fmla="*/ 1109199 h 4842350"/>
                  <a:gd name="connsiteX1346" fmla="*/ 4207594 w 4751329"/>
                  <a:gd name="connsiteY1346" fmla="*/ 1114970 h 4842350"/>
                  <a:gd name="connsiteX1347" fmla="*/ 4207084 w 4751329"/>
                  <a:gd name="connsiteY1347" fmla="*/ 1114970 h 4842350"/>
                  <a:gd name="connsiteX1348" fmla="*/ 714674 w 4751329"/>
                  <a:gd name="connsiteY1348" fmla="*/ 1079890 h 4842350"/>
                  <a:gd name="connsiteX1349" fmla="*/ 718807 w 4751329"/>
                  <a:gd name="connsiteY1349" fmla="*/ 1071972 h 4842350"/>
                  <a:gd name="connsiteX1350" fmla="*/ 718807 w 4751329"/>
                  <a:gd name="connsiteY1350" fmla="*/ 1071972 h 4842350"/>
                  <a:gd name="connsiteX1351" fmla="*/ 726726 w 4751329"/>
                  <a:gd name="connsiteY1351" fmla="*/ 1076013 h 4842350"/>
                  <a:gd name="connsiteX1352" fmla="*/ 726726 w 4751329"/>
                  <a:gd name="connsiteY1352" fmla="*/ 1076013 h 4842350"/>
                  <a:gd name="connsiteX1353" fmla="*/ 722648 w 4751329"/>
                  <a:gd name="connsiteY1353" fmla="*/ 1083934 h 4842350"/>
                  <a:gd name="connsiteX1354" fmla="*/ 722593 w 4751329"/>
                  <a:gd name="connsiteY1354" fmla="*/ 1083950 h 4842350"/>
                  <a:gd name="connsiteX1355" fmla="*/ 722593 w 4751329"/>
                  <a:gd name="connsiteY1355" fmla="*/ 1083950 h 4842350"/>
                  <a:gd name="connsiteX1356" fmla="*/ 720773 w 4751329"/>
                  <a:gd name="connsiteY1356" fmla="*/ 1084296 h 4842350"/>
                  <a:gd name="connsiteX1357" fmla="*/ 720773 w 4751329"/>
                  <a:gd name="connsiteY1357" fmla="*/ 1084296 h 4842350"/>
                  <a:gd name="connsiteX1358" fmla="*/ 714674 w 4751329"/>
                  <a:gd name="connsiteY1358" fmla="*/ 1079890 h 4842350"/>
                  <a:gd name="connsiteX1359" fmla="*/ 4196361 w 4751329"/>
                  <a:gd name="connsiteY1359" fmla="*/ 1006836 h 4842350"/>
                  <a:gd name="connsiteX1360" fmla="*/ 4201440 w 4751329"/>
                  <a:gd name="connsiteY1360" fmla="*/ 999555 h 4842350"/>
                  <a:gd name="connsiteX1361" fmla="*/ 4201440 w 4751329"/>
                  <a:gd name="connsiteY1361" fmla="*/ 999555 h 4842350"/>
                  <a:gd name="connsiteX1362" fmla="*/ 4208722 w 4751329"/>
                  <a:gd name="connsiteY1362" fmla="*/ 1004603 h 4842350"/>
                  <a:gd name="connsiteX1363" fmla="*/ 4208722 w 4751329"/>
                  <a:gd name="connsiteY1363" fmla="*/ 1004634 h 4842350"/>
                  <a:gd name="connsiteX1364" fmla="*/ 4208722 w 4751329"/>
                  <a:gd name="connsiteY1364" fmla="*/ 1004634 h 4842350"/>
                  <a:gd name="connsiteX1365" fmla="*/ 4203680 w 4751329"/>
                  <a:gd name="connsiteY1365" fmla="*/ 1011910 h 4842350"/>
                  <a:gd name="connsiteX1366" fmla="*/ 4203643 w 4751329"/>
                  <a:gd name="connsiteY1366" fmla="*/ 1011915 h 4842350"/>
                  <a:gd name="connsiteX1367" fmla="*/ 4203643 w 4751329"/>
                  <a:gd name="connsiteY1367" fmla="*/ 1011915 h 4842350"/>
                  <a:gd name="connsiteX1368" fmla="*/ 4202533 w 4751329"/>
                  <a:gd name="connsiteY1368" fmla="*/ 1011915 h 4842350"/>
                  <a:gd name="connsiteX1369" fmla="*/ 4202533 w 4751329"/>
                  <a:gd name="connsiteY1369" fmla="*/ 1011915 h 4842350"/>
                  <a:gd name="connsiteX1370" fmla="*/ 4196361 w 4751329"/>
                  <a:gd name="connsiteY1370" fmla="*/ 1006836 h 4842350"/>
                  <a:gd name="connsiteX1371" fmla="*/ 683472 w 4751329"/>
                  <a:gd name="connsiteY1371" fmla="*/ 981241 h 4842350"/>
                  <a:gd name="connsiteX1372" fmla="*/ 687623 w 4751329"/>
                  <a:gd name="connsiteY1372" fmla="*/ 973322 h 4842350"/>
                  <a:gd name="connsiteX1373" fmla="*/ 687623 w 4751329"/>
                  <a:gd name="connsiteY1373" fmla="*/ 973322 h 4842350"/>
                  <a:gd name="connsiteX1374" fmla="*/ 695520 w 4751329"/>
                  <a:gd name="connsiteY1374" fmla="*/ 977387 h 4842350"/>
                  <a:gd name="connsiteX1375" fmla="*/ 695542 w 4751329"/>
                  <a:gd name="connsiteY1375" fmla="*/ 977455 h 4842350"/>
                  <a:gd name="connsiteX1376" fmla="*/ 695542 w 4751329"/>
                  <a:gd name="connsiteY1376" fmla="*/ 977455 h 4842350"/>
                  <a:gd name="connsiteX1377" fmla="*/ 691409 w 4751329"/>
                  <a:gd name="connsiteY1377" fmla="*/ 985392 h 4842350"/>
                  <a:gd name="connsiteX1378" fmla="*/ 691409 w 4751329"/>
                  <a:gd name="connsiteY1378" fmla="*/ 985392 h 4842350"/>
                  <a:gd name="connsiteX1379" fmla="*/ 689589 w 4751329"/>
                  <a:gd name="connsiteY1379" fmla="*/ 985628 h 4842350"/>
                  <a:gd name="connsiteX1380" fmla="*/ 689589 w 4751329"/>
                  <a:gd name="connsiteY1380" fmla="*/ 985628 h 4842350"/>
                  <a:gd name="connsiteX1381" fmla="*/ 683472 w 4751329"/>
                  <a:gd name="connsiteY1381" fmla="*/ 981241 h 4842350"/>
                  <a:gd name="connsiteX1382" fmla="*/ 4166124 w 4751329"/>
                  <a:gd name="connsiteY1382" fmla="*/ 909917 h 4842350"/>
                  <a:gd name="connsiteX1383" fmla="*/ 4169310 w 4751329"/>
                  <a:gd name="connsiteY1383" fmla="*/ 901543 h 4842350"/>
                  <a:gd name="connsiteX1384" fmla="*/ 4169310 w 4751329"/>
                  <a:gd name="connsiteY1384" fmla="*/ 901543 h 4842350"/>
                  <a:gd name="connsiteX1385" fmla="*/ 4177665 w 4751329"/>
                  <a:gd name="connsiteY1385" fmla="*/ 904645 h 4842350"/>
                  <a:gd name="connsiteX1386" fmla="*/ 4177665 w 4751329"/>
                  <a:gd name="connsiteY1386" fmla="*/ 904655 h 4842350"/>
                  <a:gd name="connsiteX1387" fmla="*/ 4177665 w 4751329"/>
                  <a:gd name="connsiteY1387" fmla="*/ 904655 h 4842350"/>
                  <a:gd name="connsiteX1388" fmla="*/ 4174480 w 4751329"/>
                  <a:gd name="connsiteY1388" fmla="*/ 913011 h 4842350"/>
                  <a:gd name="connsiteX1389" fmla="*/ 4174480 w 4751329"/>
                  <a:gd name="connsiteY1389" fmla="*/ 913011 h 4842350"/>
                  <a:gd name="connsiteX1390" fmla="*/ 4171895 w 4751329"/>
                  <a:gd name="connsiteY1390" fmla="*/ 913612 h 4842350"/>
                  <a:gd name="connsiteX1391" fmla="*/ 4171895 w 4751329"/>
                  <a:gd name="connsiteY1391" fmla="*/ 913612 h 4842350"/>
                  <a:gd name="connsiteX1392" fmla="*/ 4166124 w 4751329"/>
                  <a:gd name="connsiteY1392" fmla="*/ 909917 h 4842350"/>
                  <a:gd name="connsiteX1393" fmla="*/ 657640 w 4751329"/>
                  <a:gd name="connsiteY1393" fmla="*/ 880189 h 4842350"/>
                  <a:gd name="connsiteX1394" fmla="*/ 657640 w 4751329"/>
                  <a:gd name="connsiteY1394" fmla="*/ 880189 h 4842350"/>
                  <a:gd name="connsiteX1395" fmla="*/ 662952 w 4751329"/>
                  <a:gd name="connsiteY1395" fmla="*/ 873038 h 4842350"/>
                  <a:gd name="connsiteX1396" fmla="*/ 662974 w 4751329"/>
                  <a:gd name="connsiteY1396" fmla="*/ 873035 h 4842350"/>
                  <a:gd name="connsiteX1397" fmla="*/ 662974 w 4751329"/>
                  <a:gd name="connsiteY1397" fmla="*/ 873035 h 4842350"/>
                  <a:gd name="connsiteX1398" fmla="*/ 670128 w 4751329"/>
                  <a:gd name="connsiteY1398" fmla="*/ 878368 h 4842350"/>
                  <a:gd name="connsiteX1399" fmla="*/ 670128 w 4751329"/>
                  <a:gd name="connsiteY1399" fmla="*/ 878368 h 4842350"/>
                  <a:gd name="connsiteX1400" fmla="*/ 664778 w 4751329"/>
                  <a:gd name="connsiteY1400" fmla="*/ 885523 h 4842350"/>
                  <a:gd name="connsiteX1401" fmla="*/ 664776 w 4751329"/>
                  <a:gd name="connsiteY1401" fmla="*/ 885523 h 4842350"/>
                  <a:gd name="connsiteX1402" fmla="*/ 664776 w 4751329"/>
                  <a:gd name="connsiteY1402" fmla="*/ 885523 h 4842350"/>
                  <a:gd name="connsiteX1403" fmla="*/ 663921 w 4751329"/>
                  <a:gd name="connsiteY1403" fmla="*/ 885614 h 4842350"/>
                  <a:gd name="connsiteX1404" fmla="*/ 663921 w 4751329"/>
                  <a:gd name="connsiteY1404" fmla="*/ 885614 h 4842350"/>
                  <a:gd name="connsiteX1405" fmla="*/ 657640 w 4751329"/>
                  <a:gd name="connsiteY1405" fmla="*/ 880189 h 4842350"/>
                  <a:gd name="connsiteX1406" fmla="*/ 4113295 w 4751329"/>
                  <a:gd name="connsiteY1406" fmla="*/ 823064 h 4842350"/>
                  <a:gd name="connsiteX1407" fmla="*/ 4114332 w 4751329"/>
                  <a:gd name="connsiteY1407" fmla="*/ 814180 h 4842350"/>
                  <a:gd name="connsiteX1408" fmla="*/ 4114332 w 4751329"/>
                  <a:gd name="connsiteY1408" fmla="*/ 814180 h 4842350"/>
                  <a:gd name="connsiteX1409" fmla="*/ 4123216 w 4751329"/>
                  <a:gd name="connsiteY1409" fmla="*/ 815309 h 4842350"/>
                  <a:gd name="connsiteX1410" fmla="*/ 4123216 w 4751329"/>
                  <a:gd name="connsiteY1410" fmla="*/ 815309 h 4842350"/>
                  <a:gd name="connsiteX1411" fmla="*/ 4122142 w 4751329"/>
                  <a:gd name="connsiteY1411" fmla="*/ 824047 h 4842350"/>
                  <a:gd name="connsiteX1412" fmla="*/ 4122087 w 4751329"/>
                  <a:gd name="connsiteY1412" fmla="*/ 824083 h 4842350"/>
                  <a:gd name="connsiteX1413" fmla="*/ 4122087 w 4751329"/>
                  <a:gd name="connsiteY1413" fmla="*/ 824083 h 4842350"/>
                  <a:gd name="connsiteX1414" fmla="*/ 4118210 w 4751329"/>
                  <a:gd name="connsiteY1414" fmla="*/ 825467 h 4842350"/>
                  <a:gd name="connsiteX1415" fmla="*/ 4118210 w 4751329"/>
                  <a:gd name="connsiteY1415" fmla="*/ 825467 h 4842350"/>
                  <a:gd name="connsiteX1416" fmla="*/ 4113295 w 4751329"/>
                  <a:gd name="connsiteY1416" fmla="*/ 823064 h 4842350"/>
                  <a:gd name="connsiteX1417" fmla="*/ 661172 w 4751329"/>
                  <a:gd name="connsiteY1417" fmla="*/ 782486 h 4842350"/>
                  <a:gd name="connsiteX1418" fmla="*/ 655565 w 4751329"/>
                  <a:gd name="connsiteY1418" fmla="*/ 775496 h 4842350"/>
                  <a:gd name="connsiteX1419" fmla="*/ 655565 w 4751329"/>
                  <a:gd name="connsiteY1419" fmla="*/ 775496 h 4842350"/>
                  <a:gd name="connsiteX1420" fmla="*/ 662537 w 4751329"/>
                  <a:gd name="connsiteY1420" fmla="*/ 769907 h 4842350"/>
                  <a:gd name="connsiteX1421" fmla="*/ 662537 w 4751329"/>
                  <a:gd name="connsiteY1421" fmla="*/ 769907 h 4842350"/>
                  <a:gd name="connsiteX1422" fmla="*/ 668144 w 4751329"/>
                  <a:gd name="connsiteY1422" fmla="*/ 776879 h 4842350"/>
                  <a:gd name="connsiteX1423" fmla="*/ 668144 w 4751329"/>
                  <a:gd name="connsiteY1423" fmla="*/ 776879 h 4842350"/>
                  <a:gd name="connsiteX1424" fmla="*/ 661864 w 4751329"/>
                  <a:gd name="connsiteY1424" fmla="*/ 782486 h 4842350"/>
                  <a:gd name="connsiteX1425" fmla="*/ 661172 w 4751329"/>
                  <a:gd name="connsiteY1425" fmla="*/ 782486 h 4842350"/>
                  <a:gd name="connsiteX1426" fmla="*/ 3353301 w 4751329"/>
                  <a:gd name="connsiteY1426" fmla="*/ 773421 h 4842350"/>
                  <a:gd name="connsiteX1427" fmla="*/ 3359053 w 4751329"/>
                  <a:gd name="connsiteY1427" fmla="*/ 766614 h 4842350"/>
                  <a:gd name="connsiteX1428" fmla="*/ 3359071 w 4751329"/>
                  <a:gd name="connsiteY1428" fmla="*/ 766612 h 4842350"/>
                  <a:gd name="connsiteX1429" fmla="*/ 3359071 w 4751329"/>
                  <a:gd name="connsiteY1429" fmla="*/ 766612 h 4842350"/>
                  <a:gd name="connsiteX1430" fmla="*/ 3365880 w 4751329"/>
                  <a:gd name="connsiteY1430" fmla="*/ 772383 h 4842350"/>
                  <a:gd name="connsiteX1431" fmla="*/ 3365880 w 4751329"/>
                  <a:gd name="connsiteY1431" fmla="*/ 772383 h 4842350"/>
                  <a:gd name="connsiteX1432" fmla="*/ 3360164 w 4751329"/>
                  <a:gd name="connsiteY1432" fmla="*/ 779186 h 4842350"/>
                  <a:gd name="connsiteX1433" fmla="*/ 3360091 w 4751329"/>
                  <a:gd name="connsiteY1433" fmla="*/ 779191 h 4842350"/>
                  <a:gd name="connsiteX1434" fmla="*/ 3359581 w 4751329"/>
                  <a:gd name="connsiteY1434" fmla="*/ 779191 h 4842350"/>
                  <a:gd name="connsiteX1435" fmla="*/ 3353301 w 4751329"/>
                  <a:gd name="connsiteY1435" fmla="*/ 773421 h 4842350"/>
                  <a:gd name="connsiteX1436" fmla="*/ 3255507 w 4751329"/>
                  <a:gd name="connsiteY1436" fmla="*/ 774385 h 4842350"/>
                  <a:gd name="connsiteX1437" fmla="*/ 3250337 w 4751329"/>
                  <a:gd name="connsiteY1437" fmla="*/ 767104 h 4842350"/>
                  <a:gd name="connsiteX1438" fmla="*/ 3250337 w 4751329"/>
                  <a:gd name="connsiteY1438" fmla="*/ 767104 h 4842350"/>
                  <a:gd name="connsiteX1439" fmla="*/ 3257619 w 4751329"/>
                  <a:gd name="connsiteY1439" fmla="*/ 761934 h 4842350"/>
                  <a:gd name="connsiteX1440" fmla="*/ 3257619 w 4751329"/>
                  <a:gd name="connsiteY1440" fmla="*/ 761934 h 4842350"/>
                  <a:gd name="connsiteX1441" fmla="*/ 3262789 w 4751329"/>
                  <a:gd name="connsiteY1441" fmla="*/ 769215 h 4842350"/>
                  <a:gd name="connsiteX1442" fmla="*/ 3262789 w 4751329"/>
                  <a:gd name="connsiteY1442" fmla="*/ 769215 h 4842350"/>
                  <a:gd name="connsiteX1443" fmla="*/ 3256581 w 4751329"/>
                  <a:gd name="connsiteY1443" fmla="*/ 774458 h 4842350"/>
                  <a:gd name="connsiteX1444" fmla="*/ 3256581 w 4751329"/>
                  <a:gd name="connsiteY1444" fmla="*/ 774458 h 4842350"/>
                  <a:gd name="connsiteX1445" fmla="*/ 3255507 w 4751329"/>
                  <a:gd name="connsiteY1445" fmla="*/ 774385 h 4842350"/>
                  <a:gd name="connsiteX1446" fmla="*/ 3454699 w 4751329"/>
                  <a:gd name="connsiteY1446" fmla="*/ 754361 h 4842350"/>
                  <a:gd name="connsiteX1447" fmla="*/ 3458522 w 4751329"/>
                  <a:gd name="connsiteY1447" fmla="*/ 746400 h 4842350"/>
                  <a:gd name="connsiteX1448" fmla="*/ 3458667 w 4751329"/>
                  <a:gd name="connsiteY1448" fmla="*/ 746351 h 4842350"/>
                  <a:gd name="connsiteX1449" fmla="*/ 3458667 w 4751329"/>
                  <a:gd name="connsiteY1449" fmla="*/ 746351 h 4842350"/>
                  <a:gd name="connsiteX1450" fmla="*/ 3466677 w 4751329"/>
                  <a:gd name="connsiteY1450" fmla="*/ 750301 h 4842350"/>
                  <a:gd name="connsiteX1451" fmla="*/ 3466677 w 4751329"/>
                  <a:gd name="connsiteY1451" fmla="*/ 750301 h 4842350"/>
                  <a:gd name="connsiteX1452" fmla="*/ 3462709 w 4751329"/>
                  <a:gd name="connsiteY1452" fmla="*/ 758309 h 4842350"/>
                  <a:gd name="connsiteX1453" fmla="*/ 3462709 w 4751329"/>
                  <a:gd name="connsiteY1453" fmla="*/ 758311 h 4842350"/>
                  <a:gd name="connsiteX1454" fmla="*/ 3462709 w 4751329"/>
                  <a:gd name="connsiteY1454" fmla="*/ 758311 h 4842350"/>
                  <a:gd name="connsiteX1455" fmla="*/ 3460652 w 4751329"/>
                  <a:gd name="connsiteY1455" fmla="*/ 758657 h 4842350"/>
                  <a:gd name="connsiteX1456" fmla="*/ 3460652 w 4751329"/>
                  <a:gd name="connsiteY1456" fmla="*/ 758657 h 4842350"/>
                  <a:gd name="connsiteX1457" fmla="*/ 3454699 w 4751329"/>
                  <a:gd name="connsiteY1457" fmla="*/ 754251 h 4842350"/>
                  <a:gd name="connsiteX1458" fmla="*/ 4041370 w 4751329"/>
                  <a:gd name="connsiteY1458" fmla="*/ 751248 h 4842350"/>
                  <a:gd name="connsiteX1459" fmla="*/ 4041370 w 4751329"/>
                  <a:gd name="connsiteY1459" fmla="*/ 751248 h 4842350"/>
                  <a:gd name="connsiteX1460" fmla="*/ 4040296 w 4751329"/>
                  <a:gd name="connsiteY1460" fmla="*/ 742431 h 4842350"/>
                  <a:gd name="connsiteX1461" fmla="*/ 4040332 w 4751329"/>
                  <a:gd name="connsiteY1461" fmla="*/ 742382 h 4842350"/>
                  <a:gd name="connsiteX1462" fmla="*/ 4040332 w 4751329"/>
                  <a:gd name="connsiteY1462" fmla="*/ 742382 h 4842350"/>
                  <a:gd name="connsiteX1463" fmla="*/ 4049180 w 4751329"/>
                  <a:gd name="connsiteY1463" fmla="*/ 741328 h 4842350"/>
                  <a:gd name="connsiteX1464" fmla="*/ 4049197 w 4751329"/>
                  <a:gd name="connsiteY1464" fmla="*/ 741344 h 4842350"/>
                  <a:gd name="connsiteX1465" fmla="*/ 4049197 w 4751329"/>
                  <a:gd name="connsiteY1465" fmla="*/ 741344 h 4842350"/>
                  <a:gd name="connsiteX1466" fmla="*/ 4050235 w 4751329"/>
                  <a:gd name="connsiteY1466" fmla="*/ 750137 h 4842350"/>
                  <a:gd name="connsiteX1467" fmla="*/ 4050235 w 4751329"/>
                  <a:gd name="connsiteY1467" fmla="*/ 750137 h 4842350"/>
                  <a:gd name="connsiteX1468" fmla="*/ 4045229 w 4751329"/>
                  <a:gd name="connsiteY1468" fmla="*/ 752631 h 4842350"/>
                  <a:gd name="connsiteX1469" fmla="*/ 4045229 w 4751329"/>
                  <a:gd name="connsiteY1469" fmla="*/ 752631 h 4842350"/>
                  <a:gd name="connsiteX1470" fmla="*/ 4041424 w 4751329"/>
                  <a:gd name="connsiteY1470" fmla="*/ 751193 h 4842350"/>
                  <a:gd name="connsiteX1471" fmla="*/ 3155219 w 4751329"/>
                  <a:gd name="connsiteY1471" fmla="*/ 744184 h 4842350"/>
                  <a:gd name="connsiteX1472" fmla="*/ 3151943 w 4751329"/>
                  <a:gd name="connsiteY1472" fmla="*/ 736098 h 4842350"/>
                  <a:gd name="connsiteX1473" fmla="*/ 3152015 w 4751329"/>
                  <a:gd name="connsiteY1473" fmla="*/ 735920 h 4842350"/>
                  <a:gd name="connsiteX1474" fmla="*/ 3152015 w 4751329"/>
                  <a:gd name="connsiteY1474" fmla="*/ 735920 h 4842350"/>
                  <a:gd name="connsiteX1475" fmla="*/ 3160298 w 4751329"/>
                  <a:gd name="connsiteY1475" fmla="*/ 732643 h 4842350"/>
                  <a:gd name="connsiteX1476" fmla="*/ 3160298 w 4751329"/>
                  <a:gd name="connsiteY1476" fmla="*/ 732643 h 4842350"/>
                  <a:gd name="connsiteX1477" fmla="*/ 3163557 w 4751329"/>
                  <a:gd name="connsiteY1477" fmla="*/ 740999 h 4842350"/>
                  <a:gd name="connsiteX1478" fmla="*/ 3163557 w 4751329"/>
                  <a:gd name="connsiteY1478" fmla="*/ 740999 h 4842350"/>
                  <a:gd name="connsiteX1479" fmla="*/ 3157786 w 4751329"/>
                  <a:gd name="connsiteY1479" fmla="*/ 744639 h 4842350"/>
                  <a:gd name="connsiteX1480" fmla="*/ 3157786 w 4751329"/>
                  <a:gd name="connsiteY1480" fmla="*/ 744639 h 4842350"/>
                  <a:gd name="connsiteX1481" fmla="*/ 3155219 w 4751329"/>
                  <a:gd name="connsiteY1481" fmla="*/ 744130 h 4842350"/>
                  <a:gd name="connsiteX1482" fmla="*/ 3551619 w 4751329"/>
                  <a:gd name="connsiteY1482" fmla="*/ 718261 h 4842350"/>
                  <a:gd name="connsiteX1483" fmla="*/ 3555223 w 4751329"/>
                  <a:gd name="connsiteY1483" fmla="*/ 710173 h 4842350"/>
                  <a:gd name="connsiteX1484" fmla="*/ 3555259 w 4751329"/>
                  <a:gd name="connsiteY1484" fmla="*/ 710161 h 4842350"/>
                  <a:gd name="connsiteX1485" fmla="*/ 3555259 w 4751329"/>
                  <a:gd name="connsiteY1485" fmla="*/ 710161 h 4842350"/>
                  <a:gd name="connsiteX1486" fmla="*/ 3563452 w 4751329"/>
                  <a:gd name="connsiteY1486" fmla="*/ 713801 h 4842350"/>
                  <a:gd name="connsiteX1487" fmla="*/ 3563452 w 4751329"/>
                  <a:gd name="connsiteY1487" fmla="*/ 713801 h 4842350"/>
                  <a:gd name="connsiteX1488" fmla="*/ 3559810 w 4751329"/>
                  <a:gd name="connsiteY1488" fmla="*/ 721902 h 4842350"/>
                  <a:gd name="connsiteX1489" fmla="*/ 3559810 w 4751329"/>
                  <a:gd name="connsiteY1489" fmla="*/ 721902 h 4842350"/>
                  <a:gd name="connsiteX1490" fmla="*/ 3557571 w 4751329"/>
                  <a:gd name="connsiteY1490" fmla="*/ 722339 h 4842350"/>
                  <a:gd name="connsiteX1491" fmla="*/ 3557571 w 4751329"/>
                  <a:gd name="connsiteY1491" fmla="*/ 722339 h 4842350"/>
                  <a:gd name="connsiteX1492" fmla="*/ 3551619 w 4751329"/>
                  <a:gd name="connsiteY1492" fmla="*/ 718207 h 4842350"/>
                  <a:gd name="connsiteX1493" fmla="*/ 3954426 w 4751329"/>
                  <a:gd name="connsiteY1493" fmla="*/ 698528 h 4842350"/>
                  <a:gd name="connsiteX1494" fmla="*/ 3951240 w 4751329"/>
                  <a:gd name="connsiteY1494" fmla="*/ 690263 h 4842350"/>
                  <a:gd name="connsiteX1495" fmla="*/ 3951240 w 4751329"/>
                  <a:gd name="connsiteY1495" fmla="*/ 690263 h 4842350"/>
                  <a:gd name="connsiteX1496" fmla="*/ 3959560 w 4751329"/>
                  <a:gd name="connsiteY1496" fmla="*/ 687057 h 4842350"/>
                  <a:gd name="connsiteX1497" fmla="*/ 3959596 w 4751329"/>
                  <a:gd name="connsiteY1497" fmla="*/ 687077 h 4842350"/>
                  <a:gd name="connsiteX1498" fmla="*/ 3959596 w 4751329"/>
                  <a:gd name="connsiteY1498" fmla="*/ 687077 h 4842350"/>
                  <a:gd name="connsiteX1499" fmla="*/ 3962836 w 4751329"/>
                  <a:gd name="connsiteY1499" fmla="*/ 695291 h 4842350"/>
                  <a:gd name="connsiteX1500" fmla="*/ 3962782 w 4751329"/>
                  <a:gd name="connsiteY1500" fmla="*/ 695415 h 4842350"/>
                  <a:gd name="connsiteX1501" fmla="*/ 3962782 w 4751329"/>
                  <a:gd name="connsiteY1501" fmla="*/ 695415 h 4842350"/>
                  <a:gd name="connsiteX1502" fmla="*/ 3957011 w 4751329"/>
                  <a:gd name="connsiteY1502" fmla="*/ 699056 h 4842350"/>
                  <a:gd name="connsiteX1503" fmla="*/ 3957011 w 4751329"/>
                  <a:gd name="connsiteY1503" fmla="*/ 699056 h 4842350"/>
                  <a:gd name="connsiteX1504" fmla="*/ 3954426 w 4751329"/>
                  <a:gd name="connsiteY1504" fmla="*/ 698473 h 4842350"/>
                  <a:gd name="connsiteX1505" fmla="*/ 3065272 w 4751329"/>
                  <a:gd name="connsiteY1505" fmla="*/ 690536 h 4842350"/>
                  <a:gd name="connsiteX1506" fmla="*/ 3065272 w 4751329"/>
                  <a:gd name="connsiteY1506" fmla="*/ 690536 h 4842350"/>
                  <a:gd name="connsiteX1507" fmla="*/ 3064143 w 4751329"/>
                  <a:gd name="connsiteY1507" fmla="*/ 681762 h 4842350"/>
                  <a:gd name="connsiteX1508" fmla="*/ 3064143 w 4751329"/>
                  <a:gd name="connsiteY1508" fmla="*/ 681762 h 4842350"/>
                  <a:gd name="connsiteX1509" fmla="*/ 3073009 w 4751329"/>
                  <a:gd name="connsiteY1509" fmla="*/ 680560 h 4842350"/>
                  <a:gd name="connsiteX1510" fmla="*/ 3073009 w 4751329"/>
                  <a:gd name="connsiteY1510" fmla="*/ 680560 h 4842350"/>
                  <a:gd name="connsiteX1511" fmla="*/ 3074156 w 4751329"/>
                  <a:gd name="connsiteY1511" fmla="*/ 689393 h 4842350"/>
                  <a:gd name="connsiteX1512" fmla="*/ 3074137 w 4751329"/>
                  <a:gd name="connsiteY1512" fmla="*/ 689426 h 4842350"/>
                  <a:gd name="connsiteX1513" fmla="*/ 3074137 w 4751329"/>
                  <a:gd name="connsiteY1513" fmla="*/ 689426 h 4842350"/>
                  <a:gd name="connsiteX1514" fmla="*/ 3069131 w 4751329"/>
                  <a:gd name="connsiteY1514" fmla="*/ 691920 h 4842350"/>
                  <a:gd name="connsiteX1515" fmla="*/ 3069131 w 4751329"/>
                  <a:gd name="connsiteY1515" fmla="*/ 691920 h 4842350"/>
                  <a:gd name="connsiteX1516" fmla="*/ 3065272 w 4751329"/>
                  <a:gd name="connsiteY1516" fmla="*/ 690536 h 4842350"/>
                  <a:gd name="connsiteX1517" fmla="*/ 3648393 w 4751329"/>
                  <a:gd name="connsiteY1517" fmla="*/ 681762 h 4842350"/>
                  <a:gd name="connsiteX1518" fmla="*/ 3652343 w 4751329"/>
                  <a:gd name="connsiteY1518" fmla="*/ 673752 h 4842350"/>
                  <a:gd name="connsiteX1519" fmla="*/ 3652343 w 4751329"/>
                  <a:gd name="connsiteY1519" fmla="*/ 673752 h 4842350"/>
                  <a:gd name="connsiteX1520" fmla="*/ 3660335 w 4751329"/>
                  <a:gd name="connsiteY1520" fmla="*/ 677637 h 4842350"/>
                  <a:gd name="connsiteX1521" fmla="*/ 3660353 w 4751329"/>
                  <a:gd name="connsiteY1521" fmla="*/ 677702 h 4842350"/>
                  <a:gd name="connsiteX1522" fmla="*/ 3660353 w 4751329"/>
                  <a:gd name="connsiteY1522" fmla="*/ 677702 h 4842350"/>
                  <a:gd name="connsiteX1523" fmla="*/ 3656403 w 4751329"/>
                  <a:gd name="connsiteY1523" fmla="*/ 685712 h 4842350"/>
                  <a:gd name="connsiteX1524" fmla="*/ 3656403 w 4751329"/>
                  <a:gd name="connsiteY1524" fmla="*/ 685712 h 4842350"/>
                  <a:gd name="connsiteX1525" fmla="*/ 3654418 w 4751329"/>
                  <a:gd name="connsiteY1525" fmla="*/ 685985 h 4842350"/>
                  <a:gd name="connsiteX1526" fmla="*/ 3654418 w 4751329"/>
                  <a:gd name="connsiteY1526" fmla="*/ 685985 h 4842350"/>
                  <a:gd name="connsiteX1527" fmla="*/ 3648393 w 4751329"/>
                  <a:gd name="connsiteY1527" fmla="*/ 681762 h 4842350"/>
                  <a:gd name="connsiteX1528" fmla="*/ 683745 w 4751329"/>
                  <a:gd name="connsiteY1528" fmla="*/ 681762 h 4842350"/>
                  <a:gd name="connsiteX1529" fmla="*/ 680104 w 4751329"/>
                  <a:gd name="connsiteY1529" fmla="*/ 673661 h 4842350"/>
                  <a:gd name="connsiteX1530" fmla="*/ 680104 w 4751329"/>
                  <a:gd name="connsiteY1530" fmla="*/ 673661 h 4842350"/>
                  <a:gd name="connsiteX1531" fmla="*/ 688222 w 4751329"/>
                  <a:gd name="connsiteY1531" fmla="*/ 669991 h 4842350"/>
                  <a:gd name="connsiteX1532" fmla="*/ 688296 w 4751329"/>
                  <a:gd name="connsiteY1532" fmla="*/ 670020 h 4842350"/>
                  <a:gd name="connsiteX1533" fmla="*/ 688296 w 4751329"/>
                  <a:gd name="connsiteY1533" fmla="*/ 670020 h 4842350"/>
                  <a:gd name="connsiteX1534" fmla="*/ 692015 w 4751329"/>
                  <a:gd name="connsiteY1534" fmla="*/ 677915 h 4842350"/>
                  <a:gd name="connsiteX1535" fmla="*/ 691937 w 4751329"/>
                  <a:gd name="connsiteY1535" fmla="*/ 678121 h 4842350"/>
                  <a:gd name="connsiteX1536" fmla="*/ 691937 w 4751329"/>
                  <a:gd name="connsiteY1536" fmla="*/ 678121 h 4842350"/>
                  <a:gd name="connsiteX1537" fmla="*/ 686075 w 4751329"/>
                  <a:gd name="connsiteY1537" fmla="*/ 682162 h 4842350"/>
                  <a:gd name="connsiteX1538" fmla="*/ 686075 w 4751329"/>
                  <a:gd name="connsiteY1538" fmla="*/ 682162 h 4842350"/>
                  <a:gd name="connsiteX1539" fmla="*/ 683745 w 4751329"/>
                  <a:gd name="connsiteY1539" fmla="*/ 681762 h 4842350"/>
                  <a:gd name="connsiteX1540" fmla="*/ 3857324 w 4751329"/>
                  <a:gd name="connsiteY1540" fmla="*/ 668837 h 4842350"/>
                  <a:gd name="connsiteX1541" fmla="*/ 3852154 w 4751329"/>
                  <a:gd name="connsiteY1541" fmla="*/ 661586 h 4842350"/>
                  <a:gd name="connsiteX1542" fmla="*/ 3852154 w 4751329"/>
                  <a:gd name="connsiteY1542" fmla="*/ 661555 h 4842350"/>
                  <a:gd name="connsiteX1543" fmla="*/ 3852154 w 4751329"/>
                  <a:gd name="connsiteY1543" fmla="*/ 661555 h 4842350"/>
                  <a:gd name="connsiteX1544" fmla="*/ 3859436 w 4751329"/>
                  <a:gd name="connsiteY1544" fmla="*/ 656385 h 4842350"/>
                  <a:gd name="connsiteX1545" fmla="*/ 3859436 w 4751329"/>
                  <a:gd name="connsiteY1545" fmla="*/ 656385 h 4842350"/>
                  <a:gd name="connsiteX1546" fmla="*/ 3864515 w 4751329"/>
                  <a:gd name="connsiteY1546" fmla="*/ 663667 h 4842350"/>
                  <a:gd name="connsiteX1547" fmla="*/ 3864515 w 4751329"/>
                  <a:gd name="connsiteY1547" fmla="*/ 663667 h 4842350"/>
                  <a:gd name="connsiteX1548" fmla="*/ 3858325 w 4751329"/>
                  <a:gd name="connsiteY1548" fmla="*/ 668909 h 4842350"/>
                  <a:gd name="connsiteX1549" fmla="*/ 3858325 w 4751329"/>
                  <a:gd name="connsiteY1549" fmla="*/ 668909 h 4842350"/>
                  <a:gd name="connsiteX1550" fmla="*/ 3857324 w 4751329"/>
                  <a:gd name="connsiteY1550" fmla="*/ 668837 h 4842350"/>
                  <a:gd name="connsiteX1551" fmla="*/ 3749026 w 4751329"/>
                  <a:gd name="connsiteY1551" fmla="*/ 658915 h 4842350"/>
                  <a:gd name="connsiteX1552" fmla="*/ 3754797 w 4751329"/>
                  <a:gd name="connsiteY1552" fmla="*/ 652107 h 4842350"/>
                  <a:gd name="connsiteX1553" fmla="*/ 3754797 w 4751329"/>
                  <a:gd name="connsiteY1553" fmla="*/ 652107 h 4842350"/>
                  <a:gd name="connsiteX1554" fmla="*/ 3761587 w 4751329"/>
                  <a:gd name="connsiteY1554" fmla="*/ 657745 h 4842350"/>
                  <a:gd name="connsiteX1555" fmla="*/ 3761606 w 4751329"/>
                  <a:gd name="connsiteY1555" fmla="*/ 657896 h 4842350"/>
                  <a:gd name="connsiteX1556" fmla="*/ 3761606 w 4751329"/>
                  <a:gd name="connsiteY1556" fmla="*/ 657896 h 4842350"/>
                  <a:gd name="connsiteX1557" fmla="*/ 3755926 w 4751329"/>
                  <a:gd name="connsiteY1557" fmla="*/ 664684 h 4842350"/>
                  <a:gd name="connsiteX1558" fmla="*/ 3755908 w 4751329"/>
                  <a:gd name="connsiteY1558" fmla="*/ 664686 h 4842350"/>
                  <a:gd name="connsiteX1559" fmla="*/ 3755307 w 4751329"/>
                  <a:gd name="connsiteY1559" fmla="*/ 664686 h 4842350"/>
                  <a:gd name="connsiteX1560" fmla="*/ 3749026 w 4751329"/>
                  <a:gd name="connsiteY1560" fmla="*/ 658915 h 4842350"/>
                  <a:gd name="connsiteX1561" fmla="*/ 1654236 w 4751329"/>
                  <a:gd name="connsiteY1561" fmla="*/ 635140 h 4842350"/>
                  <a:gd name="connsiteX1562" fmla="*/ 1648283 w 4751329"/>
                  <a:gd name="connsiteY1562" fmla="*/ 628514 h 4842350"/>
                  <a:gd name="connsiteX1563" fmla="*/ 1648283 w 4751329"/>
                  <a:gd name="connsiteY1563" fmla="*/ 628514 h 4842350"/>
                  <a:gd name="connsiteX1564" fmla="*/ 1654910 w 4751329"/>
                  <a:gd name="connsiteY1564" fmla="*/ 622559 h 4842350"/>
                  <a:gd name="connsiteX1565" fmla="*/ 1654928 w 4751329"/>
                  <a:gd name="connsiteY1565" fmla="*/ 622561 h 4842350"/>
                  <a:gd name="connsiteX1566" fmla="*/ 1654928 w 4751329"/>
                  <a:gd name="connsiteY1566" fmla="*/ 622561 h 4842350"/>
                  <a:gd name="connsiteX1567" fmla="*/ 1660953 w 4751329"/>
                  <a:gd name="connsiteY1567" fmla="*/ 629191 h 4842350"/>
                  <a:gd name="connsiteX1568" fmla="*/ 1660953 w 4751329"/>
                  <a:gd name="connsiteY1568" fmla="*/ 629206 h 4842350"/>
                  <a:gd name="connsiteX1569" fmla="*/ 1660953 w 4751329"/>
                  <a:gd name="connsiteY1569" fmla="*/ 629206 h 4842350"/>
                  <a:gd name="connsiteX1570" fmla="*/ 1654582 w 4751329"/>
                  <a:gd name="connsiteY1570" fmla="*/ 635140 h 4842350"/>
                  <a:gd name="connsiteX1571" fmla="*/ 1654236 w 4751329"/>
                  <a:gd name="connsiteY1571" fmla="*/ 635140 h 4842350"/>
                  <a:gd name="connsiteX1572" fmla="*/ 1751320 w 4751329"/>
                  <a:gd name="connsiteY1572" fmla="*/ 623180 h 4842350"/>
                  <a:gd name="connsiteX1573" fmla="*/ 1756308 w 4751329"/>
                  <a:gd name="connsiteY1573" fmla="*/ 615898 h 4842350"/>
                  <a:gd name="connsiteX1574" fmla="*/ 1756308 w 4751329"/>
                  <a:gd name="connsiteY1574" fmla="*/ 615898 h 4842350"/>
                  <a:gd name="connsiteX1575" fmla="*/ 1756308 w 4751329"/>
                  <a:gd name="connsiteY1575" fmla="*/ 615898 h 4842350"/>
                  <a:gd name="connsiteX1576" fmla="*/ 1756308 w 4751329"/>
                  <a:gd name="connsiteY1576" fmla="*/ 615898 h 4842350"/>
                  <a:gd name="connsiteX1577" fmla="*/ 1763717 w 4751329"/>
                  <a:gd name="connsiteY1577" fmla="*/ 620977 h 4842350"/>
                  <a:gd name="connsiteX1578" fmla="*/ 1763717 w 4751329"/>
                  <a:gd name="connsiteY1578" fmla="*/ 620977 h 4842350"/>
                  <a:gd name="connsiteX1579" fmla="*/ 1758802 w 4751329"/>
                  <a:gd name="connsiteY1579" fmla="*/ 628374 h 4842350"/>
                  <a:gd name="connsiteX1580" fmla="*/ 1758729 w 4751329"/>
                  <a:gd name="connsiteY1580" fmla="*/ 628387 h 4842350"/>
                  <a:gd name="connsiteX1581" fmla="*/ 1758729 w 4751329"/>
                  <a:gd name="connsiteY1581" fmla="*/ 628387 h 4842350"/>
                  <a:gd name="connsiteX1582" fmla="*/ 1757528 w 4751329"/>
                  <a:gd name="connsiteY1582" fmla="*/ 628550 h 4842350"/>
                  <a:gd name="connsiteX1583" fmla="*/ 1757528 w 4751329"/>
                  <a:gd name="connsiteY1583" fmla="*/ 628550 h 4842350"/>
                  <a:gd name="connsiteX1584" fmla="*/ 1751320 w 4751329"/>
                  <a:gd name="connsiteY1584" fmla="*/ 623180 h 4842350"/>
                  <a:gd name="connsiteX1585" fmla="*/ 2991035 w 4751329"/>
                  <a:gd name="connsiteY1585" fmla="*/ 616627 h 4842350"/>
                  <a:gd name="connsiteX1586" fmla="*/ 2992127 w 4751329"/>
                  <a:gd name="connsiteY1586" fmla="*/ 607787 h 4842350"/>
                  <a:gd name="connsiteX1587" fmla="*/ 2992163 w 4751329"/>
                  <a:gd name="connsiteY1587" fmla="*/ 607761 h 4842350"/>
                  <a:gd name="connsiteX1588" fmla="*/ 2992163 w 4751329"/>
                  <a:gd name="connsiteY1588" fmla="*/ 607761 h 4842350"/>
                  <a:gd name="connsiteX1589" fmla="*/ 3000920 w 4751329"/>
                  <a:gd name="connsiteY1589" fmla="*/ 608835 h 4842350"/>
                  <a:gd name="connsiteX1590" fmla="*/ 3000956 w 4751329"/>
                  <a:gd name="connsiteY1590" fmla="*/ 608872 h 4842350"/>
                  <a:gd name="connsiteX1591" fmla="*/ 3000956 w 4751329"/>
                  <a:gd name="connsiteY1591" fmla="*/ 608872 h 4842350"/>
                  <a:gd name="connsiteX1592" fmla="*/ 2999973 w 4751329"/>
                  <a:gd name="connsiteY1592" fmla="*/ 617621 h 4842350"/>
                  <a:gd name="connsiteX1593" fmla="*/ 2999918 w 4751329"/>
                  <a:gd name="connsiteY1593" fmla="*/ 617664 h 4842350"/>
                  <a:gd name="connsiteX1594" fmla="*/ 2999918 w 4751329"/>
                  <a:gd name="connsiteY1594" fmla="*/ 617664 h 4842350"/>
                  <a:gd name="connsiteX1595" fmla="*/ 2996041 w 4751329"/>
                  <a:gd name="connsiteY1595" fmla="*/ 619048 h 4842350"/>
                  <a:gd name="connsiteX1596" fmla="*/ 2996041 w 4751329"/>
                  <a:gd name="connsiteY1596" fmla="*/ 619048 h 4842350"/>
                  <a:gd name="connsiteX1597" fmla="*/ 2991035 w 4751329"/>
                  <a:gd name="connsiteY1597" fmla="*/ 616699 h 4842350"/>
                  <a:gd name="connsiteX1598" fmla="*/ 1551236 w 4751329"/>
                  <a:gd name="connsiteY1598" fmla="*/ 616026 h 4842350"/>
                  <a:gd name="connsiteX1599" fmla="*/ 1547086 w 4751329"/>
                  <a:gd name="connsiteY1599" fmla="*/ 608140 h 4842350"/>
                  <a:gd name="connsiteX1600" fmla="*/ 1547104 w 4751329"/>
                  <a:gd name="connsiteY1600" fmla="*/ 608107 h 4842350"/>
                  <a:gd name="connsiteX1601" fmla="*/ 1547104 w 4751329"/>
                  <a:gd name="connsiteY1601" fmla="*/ 608107 h 4842350"/>
                  <a:gd name="connsiteX1602" fmla="*/ 1555022 w 4751329"/>
                  <a:gd name="connsiteY1602" fmla="*/ 603975 h 4842350"/>
                  <a:gd name="connsiteX1603" fmla="*/ 1555022 w 4751329"/>
                  <a:gd name="connsiteY1603" fmla="*/ 603975 h 4842350"/>
                  <a:gd name="connsiteX1604" fmla="*/ 1555022 w 4751329"/>
                  <a:gd name="connsiteY1604" fmla="*/ 604066 h 4842350"/>
                  <a:gd name="connsiteX1605" fmla="*/ 1555022 w 4751329"/>
                  <a:gd name="connsiteY1605" fmla="*/ 604066 h 4842350"/>
                  <a:gd name="connsiteX1606" fmla="*/ 1559173 w 4751329"/>
                  <a:gd name="connsiteY1606" fmla="*/ 611894 h 4842350"/>
                  <a:gd name="connsiteX1607" fmla="*/ 1559173 w 4751329"/>
                  <a:gd name="connsiteY1607" fmla="*/ 611894 h 4842350"/>
                  <a:gd name="connsiteX1608" fmla="*/ 1553129 w 4751329"/>
                  <a:gd name="connsiteY1608" fmla="*/ 616299 h 4842350"/>
                  <a:gd name="connsiteX1609" fmla="*/ 1553129 w 4751329"/>
                  <a:gd name="connsiteY1609" fmla="*/ 616299 h 4842350"/>
                  <a:gd name="connsiteX1610" fmla="*/ 1551272 w 4751329"/>
                  <a:gd name="connsiteY1610" fmla="*/ 616099 h 4842350"/>
                  <a:gd name="connsiteX1611" fmla="*/ 1849951 w 4751329"/>
                  <a:gd name="connsiteY1611" fmla="*/ 593034 h 4842350"/>
                  <a:gd name="connsiteX1612" fmla="*/ 1853046 w 4751329"/>
                  <a:gd name="connsiteY1612" fmla="*/ 584680 h 4842350"/>
                  <a:gd name="connsiteX1613" fmla="*/ 1853046 w 4751329"/>
                  <a:gd name="connsiteY1613" fmla="*/ 584678 h 4842350"/>
                  <a:gd name="connsiteX1614" fmla="*/ 1853046 w 4751329"/>
                  <a:gd name="connsiteY1614" fmla="*/ 584678 h 4842350"/>
                  <a:gd name="connsiteX1615" fmla="*/ 1861401 w 4751329"/>
                  <a:gd name="connsiteY1615" fmla="*/ 587715 h 4842350"/>
                  <a:gd name="connsiteX1616" fmla="*/ 1861420 w 4751329"/>
                  <a:gd name="connsiteY1616" fmla="*/ 587773 h 4842350"/>
                  <a:gd name="connsiteX1617" fmla="*/ 1861420 w 4751329"/>
                  <a:gd name="connsiteY1617" fmla="*/ 587773 h 4842350"/>
                  <a:gd name="connsiteX1618" fmla="*/ 1858398 w 4751329"/>
                  <a:gd name="connsiteY1618" fmla="*/ 596129 h 4842350"/>
                  <a:gd name="connsiteX1619" fmla="*/ 1858398 w 4751329"/>
                  <a:gd name="connsiteY1619" fmla="*/ 596129 h 4842350"/>
                  <a:gd name="connsiteX1620" fmla="*/ 1855722 w 4751329"/>
                  <a:gd name="connsiteY1620" fmla="*/ 596729 h 4842350"/>
                  <a:gd name="connsiteX1621" fmla="*/ 1855722 w 4751329"/>
                  <a:gd name="connsiteY1621" fmla="*/ 596729 h 4842350"/>
                  <a:gd name="connsiteX1622" fmla="*/ 1849987 w 4751329"/>
                  <a:gd name="connsiteY1622" fmla="*/ 593107 h 4842350"/>
                  <a:gd name="connsiteX1623" fmla="*/ 730749 w 4751329"/>
                  <a:gd name="connsiteY1623" fmla="*/ 589921 h 4842350"/>
                  <a:gd name="connsiteX1624" fmla="*/ 729201 w 4751329"/>
                  <a:gd name="connsiteY1624" fmla="*/ 581128 h 4842350"/>
                  <a:gd name="connsiteX1625" fmla="*/ 729201 w 4751329"/>
                  <a:gd name="connsiteY1625" fmla="*/ 581128 h 4842350"/>
                  <a:gd name="connsiteX1626" fmla="*/ 737976 w 4751329"/>
                  <a:gd name="connsiteY1626" fmla="*/ 579581 h 4842350"/>
                  <a:gd name="connsiteX1627" fmla="*/ 737976 w 4751329"/>
                  <a:gd name="connsiteY1627" fmla="*/ 579581 h 4842350"/>
                  <a:gd name="connsiteX1628" fmla="*/ 739541 w 4751329"/>
                  <a:gd name="connsiteY1628" fmla="*/ 588374 h 4842350"/>
                  <a:gd name="connsiteX1629" fmla="*/ 739541 w 4751329"/>
                  <a:gd name="connsiteY1629" fmla="*/ 588374 h 4842350"/>
                  <a:gd name="connsiteX1630" fmla="*/ 734371 w 4751329"/>
                  <a:gd name="connsiteY1630" fmla="*/ 591050 h 4842350"/>
                  <a:gd name="connsiteX1631" fmla="*/ 734371 w 4751329"/>
                  <a:gd name="connsiteY1631" fmla="*/ 591050 h 4842350"/>
                  <a:gd name="connsiteX1632" fmla="*/ 730785 w 4751329"/>
                  <a:gd name="connsiteY1632" fmla="*/ 589994 h 4842350"/>
                  <a:gd name="connsiteX1633" fmla="*/ 1456118 w 4751329"/>
                  <a:gd name="connsiteY1633" fmla="*/ 572263 h 4842350"/>
                  <a:gd name="connsiteX1634" fmla="*/ 1453989 w 4751329"/>
                  <a:gd name="connsiteY1634" fmla="*/ 563719 h 4842350"/>
                  <a:gd name="connsiteX1635" fmla="*/ 1454043 w 4751329"/>
                  <a:gd name="connsiteY1635" fmla="*/ 563634 h 4842350"/>
                  <a:gd name="connsiteX1636" fmla="*/ 1454043 w 4751329"/>
                  <a:gd name="connsiteY1636" fmla="*/ 563634 h 4842350"/>
                  <a:gd name="connsiteX1637" fmla="*/ 1462599 w 4751329"/>
                  <a:gd name="connsiteY1637" fmla="*/ 561480 h 4842350"/>
                  <a:gd name="connsiteX1638" fmla="*/ 1462763 w 4751329"/>
                  <a:gd name="connsiteY1638" fmla="*/ 561577 h 4842350"/>
                  <a:gd name="connsiteX1639" fmla="*/ 1462763 w 4751329"/>
                  <a:gd name="connsiteY1639" fmla="*/ 561577 h 4842350"/>
                  <a:gd name="connsiteX1640" fmla="*/ 1464784 w 4751329"/>
                  <a:gd name="connsiteY1640" fmla="*/ 570093 h 4842350"/>
                  <a:gd name="connsiteX1641" fmla="*/ 1464729 w 4751329"/>
                  <a:gd name="connsiteY1641" fmla="*/ 570187 h 4842350"/>
                  <a:gd name="connsiteX1642" fmla="*/ 1464729 w 4751329"/>
                  <a:gd name="connsiteY1642" fmla="*/ 570187 h 4842350"/>
                  <a:gd name="connsiteX1643" fmla="*/ 1459395 w 4751329"/>
                  <a:gd name="connsiteY1643" fmla="*/ 573209 h 4842350"/>
                  <a:gd name="connsiteX1644" fmla="*/ 1459395 w 4751329"/>
                  <a:gd name="connsiteY1644" fmla="*/ 573209 h 4842350"/>
                  <a:gd name="connsiteX1645" fmla="*/ 1456155 w 4751329"/>
                  <a:gd name="connsiteY1645" fmla="*/ 572336 h 4842350"/>
                  <a:gd name="connsiteX1646" fmla="*/ 1938260 w 4751329"/>
                  <a:gd name="connsiteY1646" fmla="*/ 539695 h 4842350"/>
                  <a:gd name="connsiteX1647" fmla="*/ 1939207 w 4751329"/>
                  <a:gd name="connsiteY1647" fmla="*/ 530830 h 4842350"/>
                  <a:gd name="connsiteX1648" fmla="*/ 1939207 w 4751329"/>
                  <a:gd name="connsiteY1648" fmla="*/ 530830 h 4842350"/>
                  <a:gd name="connsiteX1649" fmla="*/ 1948090 w 4751329"/>
                  <a:gd name="connsiteY1649" fmla="*/ 531758 h 4842350"/>
                  <a:gd name="connsiteX1650" fmla="*/ 1948090 w 4751329"/>
                  <a:gd name="connsiteY1650" fmla="*/ 531758 h 4842350"/>
                  <a:gd name="connsiteX1651" fmla="*/ 1947144 w 4751329"/>
                  <a:gd name="connsiteY1651" fmla="*/ 540642 h 4842350"/>
                  <a:gd name="connsiteX1652" fmla="*/ 1947144 w 4751329"/>
                  <a:gd name="connsiteY1652" fmla="*/ 540642 h 4842350"/>
                  <a:gd name="connsiteX1653" fmla="*/ 1943175 w 4751329"/>
                  <a:gd name="connsiteY1653" fmla="*/ 542025 h 4842350"/>
                  <a:gd name="connsiteX1654" fmla="*/ 1943175 w 4751329"/>
                  <a:gd name="connsiteY1654" fmla="*/ 542025 h 4842350"/>
                  <a:gd name="connsiteX1655" fmla="*/ 1938296 w 4751329"/>
                  <a:gd name="connsiteY1655" fmla="*/ 539768 h 4842350"/>
                  <a:gd name="connsiteX1656" fmla="*/ 2937186 w 4751329"/>
                  <a:gd name="connsiteY1656" fmla="*/ 526770 h 4842350"/>
                  <a:gd name="connsiteX1657" fmla="*/ 2937186 w 4751329"/>
                  <a:gd name="connsiteY1657" fmla="*/ 526770 h 4842350"/>
                  <a:gd name="connsiteX1658" fmla="*/ 2940244 w 4751329"/>
                  <a:gd name="connsiteY1658" fmla="*/ 518542 h 4842350"/>
                  <a:gd name="connsiteX1659" fmla="*/ 2940372 w 4751329"/>
                  <a:gd name="connsiteY1659" fmla="*/ 518487 h 4842350"/>
                  <a:gd name="connsiteX1660" fmla="*/ 2940372 w 4751329"/>
                  <a:gd name="connsiteY1660" fmla="*/ 518487 h 4842350"/>
                  <a:gd name="connsiteX1661" fmla="*/ 2948600 w 4751329"/>
                  <a:gd name="connsiteY1661" fmla="*/ 521558 h 4842350"/>
                  <a:gd name="connsiteX1662" fmla="*/ 2948655 w 4751329"/>
                  <a:gd name="connsiteY1662" fmla="*/ 521691 h 4842350"/>
                  <a:gd name="connsiteX1663" fmla="*/ 2948655 w 4751329"/>
                  <a:gd name="connsiteY1663" fmla="*/ 521691 h 4842350"/>
                  <a:gd name="connsiteX1664" fmla="*/ 2945506 w 4751329"/>
                  <a:gd name="connsiteY1664" fmla="*/ 530023 h 4842350"/>
                  <a:gd name="connsiteX1665" fmla="*/ 2945451 w 4751329"/>
                  <a:gd name="connsiteY1665" fmla="*/ 530047 h 4842350"/>
                  <a:gd name="connsiteX1666" fmla="*/ 2945451 w 4751329"/>
                  <a:gd name="connsiteY1666" fmla="*/ 530047 h 4842350"/>
                  <a:gd name="connsiteX1667" fmla="*/ 2942866 w 4751329"/>
                  <a:gd name="connsiteY1667" fmla="*/ 530557 h 4842350"/>
                  <a:gd name="connsiteX1668" fmla="*/ 2942866 w 4751329"/>
                  <a:gd name="connsiteY1668" fmla="*/ 530557 h 4842350"/>
                  <a:gd name="connsiteX1669" fmla="*/ 2937223 w 4751329"/>
                  <a:gd name="connsiteY1669" fmla="*/ 526843 h 4842350"/>
                  <a:gd name="connsiteX1670" fmla="*/ 1368847 w 4751329"/>
                  <a:gd name="connsiteY1670" fmla="*/ 516521 h 4842350"/>
                  <a:gd name="connsiteX1671" fmla="*/ 1367008 w 4751329"/>
                  <a:gd name="connsiteY1671" fmla="*/ 507859 h 4842350"/>
                  <a:gd name="connsiteX1672" fmla="*/ 1367026 w 4751329"/>
                  <a:gd name="connsiteY1672" fmla="*/ 507819 h 4842350"/>
                  <a:gd name="connsiteX1673" fmla="*/ 1367026 w 4751329"/>
                  <a:gd name="connsiteY1673" fmla="*/ 507819 h 4842350"/>
                  <a:gd name="connsiteX1674" fmla="*/ 1375692 w 4751329"/>
                  <a:gd name="connsiteY1674" fmla="*/ 505986 h 4842350"/>
                  <a:gd name="connsiteX1675" fmla="*/ 1375710 w 4751329"/>
                  <a:gd name="connsiteY1675" fmla="*/ 505999 h 4842350"/>
                  <a:gd name="connsiteX1676" fmla="*/ 1375710 w 4751329"/>
                  <a:gd name="connsiteY1676" fmla="*/ 505999 h 4842350"/>
                  <a:gd name="connsiteX1677" fmla="*/ 1377658 w 4751329"/>
                  <a:gd name="connsiteY1677" fmla="*/ 514666 h 4842350"/>
                  <a:gd name="connsiteX1678" fmla="*/ 1377621 w 4751329"/>
                  <a:gd name="connsiteY1678" fmla="*/ 514719 h 4842350"/>
                  <a:gd name="connsiteX1679" fmla="*/ 1377621 w 4751329"/>
                  <a:gd name="connsiteY1679" fmla="*/ 514719 h 4842350"/>
                  <a:gd name="connsiteX1680" fmla="*/ 1372269 w 4751329"/>
                  <a:gd name="connsiteY1680" fmla="*/ 517559 h 4842350"/>
                  <a:gd name="connsiteX1681" fmla="*/ 1372269 w 4751329"/>
                  <a:gd name="connsiteY1681" fmla="*/ 517559 h 4842350"/>
                  <a:gd name="connsiteX1682" fmla="*/ 1368883 w 4751329"/>
                  <a:gd name="connsiteY1682" fmla="*/ 516594 h 4842350"/>
                  <a:gd name="connsiteX1683" fmla="*/ 798633 w 4751329"/>
                  <a:gd name="connsiteY1683" fmla="*/ 512207 h 4842350"/>
                  <a:gd name="connsiteX1684" fmla="*/ 799128 w 4751329"/>
                  <a:gd name="connsiteY1684" fmla="*/ 503416 h 4842350"/>
                  <a:gd name="connsiteX1685" fmla="*/ 799233 w 4751329"/>
                  <a:gd name="connsiteY1685" fmla="*/ 503323 h 4842350"/>
                  <a:gd name="connsiteX1686" fmla="*/ 799233 w 4751329"/>
                  <a:gd name="connsiteY1686" fmla="*/ 503323 h 4842350"/>
                  <a:gd name="connsiteX1687" fmla="*/ 808117 w 4751329"/>
                  <a:gd name="connsiteY1687" fmla="*/ 503851 h 4842350"/>
                  <a:gd name="connsiteX1688" fmla="*/ 808117 w 4751329"/>
                  <a:gd name="connsiteY1688" fmla="*/ 503851 h 4842350"/>
                  <a:gd name="connsiteX1689" fmla="*/ 807547 w 4751329"/>
                  <a:gd name="connsiteY1689" fmla="*/ 512689 h 4842350"/>
                  <a:gd name="connsiteX1690" fmla="*/ 807516 w 4751329"/>
                  <a:gd name="connsiteY1690" fmla="*/ 512716 h 4842350"/>
                  <a:gd name="connsiteX1691" fmla="*/ 807516 w 4751329"/>
                  <a:gd name="connsiteY1691" fmla="*/ 512716 h 4842350"/>
                  <a:gd name="connsiteX1692" fmla="*/ 803384 w 4751329"/>
                  <a:gd name="connsiteY1692" fmla="*/ 514355 h 4842350"/>
                  <a:gd name="connsiteX1693" fmla="*/ 803384 w 4751329"/>
                  <a:gd name="connsiteY1693" fmla="*/ 514355 h 4842350"/>
                  <a:gd name="connsiteX1694" fmla="*/ 798669 w 4751329"/>
                  <a:gd name="connsiteY1694" fmla="*/ 512279 h 4842350"/>
                  <a:gd name="connsiteX1695" fmla="*/ 2010640 w 4751329"/>
                  <a:gd name="connsiteY1695" fmla="*/ 466204 h 4842350"/>
                  <a:gd name="connsiteX1696" fmla="*/ 2009293 w 4751329"/>
                  <a:gd name="connsiteY1696" fmla="*/ 457475 h 4842350"/>
                  <a:gd name="connsiteX1697" fmla="*/ 2009348 w 4751329"/>
                  <a:gd name="connsiteY1697" fmla="*/ 457412 h 4842350"/>
                  <a:gd name="connsiteX1698" fmla="*/ 2009348 w 4751329"/>
                  <a:gd name="connsiteY1698" fmla="*/ 457412 h 4842350"/>
                  <a:gd name="connsiteX1699" fmla="*/ 2017959 w 4751329"/>
                  <a:gd name="connsiteY1699" fmla="*/ 455983 h 4842350"/>
                  <a:gd name="connsiteX1700" fmla="*/ 2018141 w 4751329"/>
                  <a:gd name="connsiteY1700" fmla="*/ 456119 h 4842350"/>
                  <a:gd name="connsiteX1701" fmla="*/ 2018141 w 4751329"/>
                  <a:gd name="connsiteY1701" fmla="*/ 456119 h 4842350"/>
                  <a:gd name="connsiteX1702" fmla="*/ 2019506 w 4751329"/>
                  <a:gd name="connsiteY1702" fmla="*/ 464912 h 4842350"/>
                  <a:gd name="connsiteX1703" fmla="*/ 2019506 w 4751329"/>
                  <a:gd name="connsiteY1703" fmla="*/ 464912 h 4842350"/>
                  <a:gd name="connsiteX1704" fmla="*/ 2014427 w 4751329"/>
                  <a:gd name="connsiteY1704" fmla="*/ 467497 h 4842350"/>
                  <a:gd name="connsiteX1705" fmla="*/ 2014427 w 4751329"/>
                  <a:gd name="connsiteY1705" fmla="*/ 467497 h 4842350"/>
                  <a:gd name="connsiteX1706" fmla="*/ 2010677 w 4751329"/>
                  <a:gd name="connsiteY1706" fmla="*/ 466277 h 4842350"/>
                  <a:gd name="connsiteX1707" fmla="*/ 1281648 w 4751329"/>
                  <a:gd name="connsiteY1707" fmla="*/ 461617 h 4842350"/>
                  <a:gd name="connsiteX1708" fmla="*/ 1279191 w 4751329"/>
                  <a:gd name="connsiteY1708" fmla="*/ 453163 h 4842350"/>
                  <a:gd name="connsiteX1709" fmla="*/ 1279227 w 4751329"/>
                  <a:gd name="connsiteY1709" fmla="*/ 453097 h 4842350"/>
                  <a:gd name="connsiteX1710" fmla="*/ 1279227 w 4751329"/>
                  <a:gd name="connsiteY1710" fmla="*/ 453097 h 4842350"/>
                  <a:gd name="connsiteX1711" fmla="*/ 1287783 w 4751329"/>
                  <a:gd name="connsiteY1711" fmla="*/ 450638 h 4842350"/>
                  <a:gd name="connsiteX1712" fmla="*/ 1287856 w 4751329"/>
                  <a:gd name="connsiteY1712" fmla="*/ 450676 h 4842350"/>
                  <a:gd name="connsiteX1713" fmla="*/ 1287856 w 4751329"/>
                  <a:gd name="connsiteY1713" fmla="*/ 450676 h 4842350"/>
                  <a:gd name="connsiteX1714" fmla="*/ 1290259 w 4751329"/>
                  <a:gd name="connsiteY1714" fmla="*/ 459214 h 4842350"/>
                  <a:gd name="connsiteX1715" fmla="*/ 1290259 w 4751329"/>
                  <a:gd name="connsiteY1715" fmla="*/ 459214 h 4842350"/>
                  <a:gd name="connsiteX1716" fmla="*/ 1284798 w 4751329"/>
                  <a:gd name="connsiteY1716" fmla="*/ 462472 h 4842350"/>
                  <a:gd name="connsiteX1717" fmla="*/ 1284798 w 4751329"/>
                  <a:gd name="connsiteY1717" fmla="*/ 462472 h 4842350"/>
                  <a:gd name="connsiteX1718" fmla="*/ 1281648 w 4751329"/>
                  <a:gd name="connsiteY1718" fmla="*/ 461617 h 4842350"/>
                  <a:gd name="connsiteX1719" fmla="*/ 882810 w 4751329"/>
                  <a:gd name="connsiteY1719" fmla="*/ 452660 h 4842350"/>
                  <a:gd name="connsiteX1720" fmla="*/ 885577 w 4751329"/>
                  <a:gd name="connsiteY1720" fmla="*/ 444122 h 4842350"/>
                  <a:gd name="connsiteX1721" fmla="*/ 885577 w 4751329"/>
                  <a:gd name="connsiteY1721" fmla="*/ 444122 h 4842350"/>
                  <a:gd name="connsiteX1722" fmla="*/ 885577 w 4751329"/>
                  <a:gd name="connsiteY1722" fmla="*/ 444214 h 4842350"/>
                  <a:gd name="connsiteX1723" fmla="*/ 885577 w 4751329"/>
                  <a:gd name="connsiteY1723" fmla="*/ 444214 h 4842350"/>
                  <a:gd name="connsiteX1724" fmla="*/ 893952 w 4751329"/>
                  <a:gd name="connsiteY1724" fmla="*/ 446666 h 4842350"/>
                  <a:gd name="connsiteX1725" fmla="*/ 894023 w 4751329"/>
                  <a:gd name="connsiteY1725" fmla="*/ 446798 h 4842350"/>
                  <a:gd name="connsiteX1726" fmla="*/ 894023 w 4751329"/>
                  <a:gd name="connsiteY1726" fmla="*/ 446798 h 4842350"/>
                  <a:gd name="connsiteX1727" fmla="*/ 891366 w 4751329"/>
                  <a:gd name="connsiteY1727" fmla="*/ 455327 h 4842350"/>
                  <a:gd name="connsiteX1728" fmla="*/ 891347 w 4751329"/>
                  <a:gd name="connsiteY1728" fmla="*/ 455336 h 4842350"/>
                  <a:gd name="connsiteX1729" fmla="*/ 891347 w 4751329"/>
                  <a:gd name="connsiteY1729" fmla="*/ 455336 h 4842350"/>
                  <a:gd name="connsiteX1730" fmla="*/ 888507 w 4751329"/>
                  <a:gd name="connsiteY1730" fmla="*/ 456101 h 4842350"/>
                  <a:gd name="connsiteX1731" fmla="*/ 888507 w 4751329"/>
                  <a:gd name="connsiteY1731" fmla="*/ 456101 h 4842350"/>
                  <a:gd name="connsiteX1732" fmla="*/ 882846 w 4751329"/>
                  <a:gd name="connsiteY1732" fmla="*/ 452660 h 4842350"/>
                  <a:gd name="connsiteX1733" fmla="*/ 2904837 w 4751329"/>
                  <a:gd name="connsiteY1733" fmla="*/ 427848 h 4842350"/>
                  <a:gd name="connsiteX1734" fmla="*/ 2909060 w 4751329"/>
                  <a:gd name="connsiteY1734" fmla="*/ 420120 h 4842350"/>
                  <a:gd name="connsiteX1735" fmla="*/ 2909152 w 4751329"/>
                  <a:gd name="connsiteY1735" fmla="*/ 420093 h 4842350"/>
                  <a:gd name="connsiteX1736" fmla="*/ 2909152 w 4751329"/>
                  <a:gd name="connsiteY1736" fmla="*/ 420093 h 4842350"/>
                  <a:gd name="connsiteX1737" fmla="*/ 2916979 w 4751329"/>
                  <a:gd name="connsiteY1737" fmla="*/ 424402 h 4842350"/>
                  <a:gd name="connsiteX1738" fmla="*/ 2916979 w 4751329"/>
                  <a:gd name="connsiteY1738" fmla="*/ 424407 h 4842350"/>
                  <a:gd name="connsiteX1739" fmla="*/ 2916979 w 4751329"/>
                  <a:gd name="connsiteY1739" fmla="*/ 424407 h 4842350"/>
                  <a:gd name="connsiteX1740" fmla="*/ 2912592 w 4751329"/>
                  <a:gd name="connsiteY1740" fmla="*/ 432235 h 4842350"/>
                  <a:gd name="connsiteX1741" fmla="*/ 2912592 w 4751329"/>
                  <a:gd name="connsiteY1741" fmla="*/ 432235 h 4842350"/>
                  <a:gd name="connsiteX1742" fmla="*/ 2910863 w 4751329"/>
                  <a:gd name="connsiteY1742" fmla="*/ 432417 h 4842350"/>
                  <a:gd name="connsiteX1743" fmla="*/ 2910863 w 4751329"/>
                  <a:gd name="connsiteY1743" fmla="*/ 432417 h 4842350"/>
                  <a:gd name="connsiteX1744" fmla="*/ 2904837 w 4751329"/>
                  <a:gd name="connsiteY1744" fmla="*/ 427848 h 4842350"/>
                  <a:gd name="connsiteX1745" fmla="*/ 1187768 w 4751329"/>
                  <a:gd name="connsiteY1745" fmla="*/ 422587 h 4842350"/>
                  <a:gd name="connsiteX1746" fmla="*/ 1183472 w 4751329"/>
                  <a:gd name="connsiteY1746" fmla="*/ 414832 h 4842350"/>
                  <a:gd name="connsiteX1747" fmla="*/ 1183472 w 4751329"/>
                  <a:gd name="connsiteY1747" fmla="*/ 414832 h 4842350"/>
                  <a:gd name="connsiteX1748" fmla="*/ 1191118 w 4751329"/>
                  <a:gd name="connsiteY1748" fmla="*/ 410421 h 4842350"/>
                  <a:gd name="connsiteX1749" fmla="*/ 1191209 w 4751329"/>
                  <a:gd name="connsiteY1749" fmla="*/ 410444 h 4842350"/>
                  <a:gd name="connsiteX1750" fmla="*/ 1191209 w 4751329"/>
                  <a:gd name="connsiteY1750" fmla="*/ 410444 h 4842350"/>
                  <a:gd name="connsiteX1751" fmla="*/ 1195633 w 4751329"/>
                  <a:gd name="connsiteY1751" fmla="*/ 418149 h 4842350"/>
                  <a:gd name="connsiteX1752" fmla="*/ 1195614 w 4751329"/>
                  <a:gd name="connsiteY1752" fmla="*/ 418200 h 4842350"/>
                  <a:gd name="connsiteX1753" fmla="*/ 1195614 w 4751329"/>
                  <a:gd name="connsiteY1753" fmla="*/ 418200 h 4842350"/>
                  <a:gd name="connsiteX1754" fmla="*/ 1189498 w 4751329"/>
                  <a:gd name="connsiteY1754" fmla="*/ 422842 h 4842350"/>
                  <a:gd name="connsiteX1755" fmla="*/ 1189498 w 4751329"/>
                  <a:gd name="connsiteY1755" fmla="*/ 422842 h 4842350"/>
                  <a:gd name="connsiteX1756" fmla="*/ 1187768 w 4751329"/>
                  <a:gd name="connsiteY1756" fmla="*/ 422587 h 4842350"/>
                  <a:gd name="connsiteX1757" fmla="*/ 978837 w 4751329"/>
                  <a:gd name="connsiteY1757" fmla="*/ 414741 h 4842350"/>
                  <a:gd name="connsiteX1758" fmla="*/ 983443 w 4751329"/>
                  <a:gd name="connsiteY1758" fmla="*/ 407177 h 4842350"/>
                  <a:gd name="connsiteX1759" fmla="*/ 983479 w 4751329"/>
                  <a:gd name="connsiteY1759" fmla="*/ 407168 h 4842350"/>
                  <a:gd name="connsiteX1760" fmla="*/ 983479 w 4751329"/>
                  <a:gd name="connsiteY1760" fmla="*/ 407168 h 4842350"/>
                  <a:gd name="connsiteX1761" fmla="*/ 991071 w 4751329"/>
                  <a:gd name="connsiteY1761" fmla="*/ 411810 h 4842350"/>
                  <a:gd name="connsiteX1762" fmla="*/ 991071 w 4751329"/>
                  <a:gd name="connsiteY1762" fmla="*/ 411810 h 4842350"/>
                  <a:gd name="connsiteX1763" fmla="*/ 986592 w 4751329"/>
                  <a:gd name="connsiteY1763" fmla="*/ 419359 h 4842350"/>
                  <a:gd name="connsiteX1764" fmla="*/ 986410 w 4751329"/>
                  <a:gd name="connsiteY1764" fmla="*/ 419401 h 4842350"/>
                  <a:gd name="connsiteX1765" fmla="*/ 986410 w 4751329"/>
                  <a:gd name="connsiteY1765" fmla="*/ 419401 h 4842350"/>
                  <a:gd name="connsiteX1766" fmla="*/ 984954 w 4751329"/>
                  <a:gd name="connsiteY1766" fmla="*/ 419565 h 4842350"/>
                  <a:gd name="connsiteX1767" fmla="*/ 984954 w 4751329"/>
                  <a:gd name="connsiteY1767" fmla="*/ 419565 h 4842350"/>
                  <a:gd name="connsiteX1768" fmla="*/ 978837 w 4751329"/>
                  <a:gd name="connsiteY1768" fmla="*/ 414741 h 4842350"/>
                  <a:gd name="connsiteX1769" fmla="*/ 1087317 w 4751329"/>
                  <a:gd name="connsiteY1769" fmla="*/ 408042 h 4842350"/>
                  <a:gd name="connsiteX1770" fmla="*/ 1081109 w 4751329"/>
                  <a:gd name="connsiteY1770" fmla="*/ 401652 h 4842350"/>
                  <a:gd name="connsiteX1771" fmla="*/ 1081109 w 4751329"/>
                  <a:gd name="connsiteY1771" fmla="*/ 401652 h 4842350"/>
                  <a:gd name="connsiteX1772" fmla="*/ 1087499 w 4751329"/>
                  <a:gd name="connsiteY1772" fmla="*/ 395442 h 4842350"/>
                  <a:gd name="connsiteX1773" fmla="*/ 1087572 w 4751329"/>
                  <a:gd name="connsiteY1773" fmla="*/ 395444 h 4842350"/>
                  <a:gd name="connsiteX1774" fmla="*/ 1087572 w 4751329"/>
                  <a:gd name="connsiteY1774" fmla="*/ 395444 h 4842350"/>
                  <a:gd name="connsiteX1775" fmla="*/ 1093779 w 4751329"/>
                  <a:gd name="connsiteY1775" fmla="*/ 401816 h 4842350"/>
                  <a:gd name="connsiteX1776" fmla="*/ 1093779 w 4751329"/>
                  <a:gd name="connsiteY1776" fmla="*/ 401816 h 4842350"/>
                  <a:gd name="connsiteX1777" fmla="*/ 1087481 w 4751329"/>
                  <a:gd name="connsiteY1777" fmla="*/ 408042 h 4842350"/>
                  <a:gd name="connsiteX1778" fmla="*/ 1087317 w 4751329"/>
                  <a:gd name="connsiteY1778" fmla="*/ 408042 h 4842350"/>
                  <a:gd name="connsiteX1779" fmla="*/ 2060903 w 4751329"/>
                  <a:gd name="connsiteY1779" fmla="*/ 376493 h 4842350"/>
                  <a:gd name="connsiteX1780" fmla="*/ 2057025 w 4751329"/>
                  <a:gd name="connsiteY1780" fmla="*/ 368392 h 4842350"/>
                  <a:gd name="connsiteX1781" fmla="*/ 2057025 w 4751329"/>
                  <a:gd name="connsiteY1781" fmla="*/ 368392 h 4842350"/>
                  <a:gd name="connsiteX1782" fmla="*/ 2065108 w 4751329"/>
                  <a:gd name="connsiteY1782" fmla="*/ 364602 h 4842350"/>
                  <a:gd name="connsiteX1783" fmla="*/ 2065126 w 4751329"/>
                  <a:gd name="connsiteY1783" fmla="*/ 364606 h 4842350"/>
                  <a:gd name="connsiteX1784" fmla="*/ 2065126 w 4751329"/>
                  <a:gd name="connsiteY1784" fmla="*/ 364606 h 4842350"/>
                  <a:gd name="connsiteX1785" fmla="*/ 2069004 w 4751329"/>
                  <a:gd name="connsiteY1785" fmla="*/ 372616 h 4842350"/>
                  <a:gd name="connsiteX1786" fmla="*/ 2069004 w 4751329"/>
                  <a:gd name="connsiteY1786" fmla="*/ 372616 h 4842350"/>
                  <a:gd name="connsiteX1787" fmla="*/ 2063069 w 4751329"/>
                  <a:gd name="connsiteY1787" fmla="*/ 376839 h 4842350"/>
                  <a:gd name="connsiteX1788" fmla="*/ 2063069 w 4751329"/>
                  <a:gd name="connsiteY1788" fmla="*/ 376839 h 4842350"/>
                  <a:gd name="connsiteX1789" fmla="*/ 2060903 w 4751329"/>
                  <a:gd name="connsiteY1789" fmla="*/ 376493 h 4842350"/>
                  <a:gd name="connsiteX1790" fmla="*/ 2876457 w 4751329"/>
                  <a:gd name="connsiteY1790" fmla="*/ 328416 h 4842350"/>
                  <a:gd name="connsiteX1791" fmla="*/ 2880844 w 4751329"/>
                  <a:gd name="connsiteY1791" fmla="*/ 320570 h 4842350"/>
                  <a:gd name="connsiteX1792" fmla="*/ 2880844 w 4751329"/>
                  <a:gd name="connsiteY1792" fmla="*/ 320570 h 4842350"/>
                  <a:gd name="connsiteX1793" fmla="*/ 2888581 w 4751329"/>
                  <a:gd name="connsiteY1793" fmla="*/ 324924 h 4842350"/>
                  <a:gd name="connsiteX1794" fmla="*/ 2888599 w 4751329"/>
                  <a:gd name="connsiteY1794" fmla="*/ 324975 h 4842350"/>
                  <a:gd name="connsiteX1795" fmla="*/ 2888599 w 4751329"/>
                  <a:gd name="connsiteY1795" fmla="*/ 324975 h 4842350"/>
                  <a:gd name="connsiteX1796" fmla="*/ 2884357 w 4751329"/>
                  <a:gd name="connsiteY1796" fmla="*/ 332716 h 4842350"/>
                  <a:gd name="connsiteX1797" fmla="*/ 2884303 w 4751329"/>
                  <a:gd name="connsiteY1797" fmla="*/ 332730 h 4842350"/>
                  <a:gd name="connsiteX1798" fmla="*/ 2884303 w 4751329"/>
                  <a:gd name="connsiteY1798" fmla="*/ 332730 h 4842350"/>
                  <a:gd name="connsiteX1799" fmla="*/ 2882573 w 4751329"/>
                  <a:gd name="connsiteY1799" fmla="*/ 332985 h 4842350"/>
                  <a:gd name="connsiteX1800" fmla="*/ 2882573 w 4751329"/>
                  <a:gd name="connsiteY1800" fmla="*/ 332985 h 4842350"/>
                  <a:gd name="connsiteX1801" fmla="*/ 2876347 w 4751329"/>
                  <a:gd name="connsiteY1801" fmla="*/ 328416 h 4842350"/>
                  <a:gd name="connsiteX1802" fmla="*/ 2095381 w 4751329"/>
                  <a:gd name="connsiteY1802" fmla="*/ 278955 h 4842350"/>
                  <a:gd name="connsiteX1803" fmla="*/ 2091504 w 4751329"/>
                  <a:gd name="connsiteY1803" fmla="*/ 270854 h 4842350"/>
                  <a:gd name="connsiteX1804" fmla="*/ 2091504 w 4751329"/>
                  <a:gd name="connsiteY1804" fmla="*/ 270854 h 4842350"/>
                  <a:gd name="connsiteX1805" fmla="*/ 2099605 w 4751329"/>
                  <a:gd name="connsiteY1805" fmla="*/ 266994 h 4842350"/>
                  <a:gd name="connsiteX1806" fmla="*/ 2099605 w 4751329"/>
                  <a:gd name="connsiteY1806" fmla="*/ 266994 h 4842350"/>
                  <a:gd name="connsiteX1807" fmla="*/ 2103483 w 4751329"/>
                  <a:gd name="connsiteY1807" fmla="*/ 275077 h 4842350"/>
                  <a:gd name="connsiteX1808" fmla="*/ 2103483 w 4751329"/>
                  <a:gd name="connsiteY1808" fmla="*/ 275077 h 4842350"/>
                  <a:gd name="connsiteX1809" fmla="*/ 2097439 w 4751329"/>
                  <a:gd name="connsiteY1809" fmla="*/ 279301 h 4842350"/>
                  <a:gd name="connsiteX1810" fmla="*/ 2097439 w 4751329"/>
                  <a:gd name="connsiteY1810" fmla="*/ 279301 h 4842350"/>
                  <a:gd name="connsiteX1811" fmla="*/ 2095381 w 4751329"/>
                  <a:gd name="connsiteY1811" fmla="*/ 278955 h 4842350"/>
                  <a:gd name="connsiteX1812" fmla="*/ 2838410 w 4751329"/>
                  <a:gd name="connsiteY1812" fmla="*/ 234081 h 4842350"/>
                  <a:gd name="connsiteX1813" fmla="*/ 2840885 w 4751329"/>
                  <a:gd name="connsiteY1813" fmla="*/ 225552 h 4842350"/>
                  <a:gd name="connsiteX1814" fmla="*/ 2840903 w 4751329"/>
                  <a:gd name="connsiteY1814" fmla="*/ 225543 h 4842350"/>
                  <a:gd name="connsiteX1815" fmla="*/ 2840903 w 4751329"/>
                  <a:gd name="connsiteY1815" fmla="*/ 225543 h 4842350"/>
                  <a:gd name="connsiteX1816" fmla="*/ 2849387 w 4751329"/>
                  <a:gd name="connsiteY1816" fmla="*/ 227877 h 4842350"/>
                  <a:gd name="connsiteX1817" fmla="*/ 2849441 w 4751329"/>
                  <a:gd name="connsiteY1817" fmla="*/ 227964 h 4842350"/>
                  <a:gd name="connsiteX1818" fmla="*/ 2849441 w 4751329"/>
                  <a:gd name="connsiteY1818" fmla="*/ 227964 h 4842350"/>
                  <a:gd name="connsiteX1819" fmla="*/ 2847056 w 4751329"/>
                  <a:gd name="connsiteY1819" fmla="*/ 236519 h 4842350"/>
                  <a:gd name="connsiteX1820" fmla="*/ 2846947 w 4751329"/>
                  <a:gd name="connsiteY1820" fmla="*/ 236575 h 4842350"/>
                  <a:gd name="connsiteX1821" fmla="*/ 2846947 w 4751329"/>
                  <a:gd name="connsiteY1821" fmla="*/ 236575 h 4842350"/>
                  <a:gd name="connsiteX1822" fmla="*/ 2843925 w 4751329"/>
                  <a:gd name="connsiteY1822" fmla="*/ 237340 h 4842350"/>
                  <a:gd name="connsiteX1823" fmla="*/ 2843925 w 4751329"/>
                  <a:gd name="connsiteY1823" fmla="*/ 237340 h 4842350"/>
                  <a:gd name="connsiteX1824" fmla="*/ 2838318 w 4751329"/>
                  <a:gd name="connsiteY1824" fmla="*/ 234081 h 4842350"/>
                  <a:gd name="connsiteX1825" fmla="*/ 2143186 w 4751329"/>
                  <a:gd name="connsiteY1825" fmla="*/ 187715 h 4842350"/>
                  <a:gd name="connsiteX1826" fmla="*/ 2141803 w 4751329"/>
                  <a:gd name="connsiteY1826" fmla="*/ 178995 h 4842350"/>
                  <a:gd name="connsiteX1827" fmla="*/ 2141803 w 4751329"/>
                  <a:gd name="connsiteY1827" fmla="*/ 178995 h 4842350"/>
                  <a:gd name="connsiteX1828" fmla="*/ 2150504 w 4751329"/>
                  <a:gd name="connsiteY1828" fmla="*/ 177653 h 4842350"/>
                  <a:gd name="connsiteX1829" fmla="*/ 2150595 w 4751329"/>
                  <a:gd name="connsiteY1829" fmla="*/ 177720 h 4842350"/>
                  <a:gd name="connsiteX1830" fmla="*/ 2150595 w 4751329"/>
                  <a:gd name="connsiteY1830" fmla="*/ 177720 h 4842350"/>
                  <a:gd name="connsiteX1831" fmla="*/ 2152052 w 4751329"/>
                  <a:gd name="connsiteY1831" fmla="*/ 186406 h 4842350"/>
                  <a:gd name="connsiteX1832" fmla="*/ 2151979 w 4751329"/>
                  <a:gd name="connsiteY1832" fmla="*/ 186495 h 4842350"/>
                  <a:gd name="connsiteX1833" fmla="*/ 2151979 w 4751329"/>
                  <a:gd name="connsiteY1833" fmla="*/ 186495 h 4842350"/>
                  <a:gd name="connsiteX1834" fmla="*/ 2146900 w 4751329"/>
                  <a:gd name="connsiteY1834" fmla="*/ 189080 h 4842350"/>
                  <a:gd name="connsiteX1835" fmla="*/ 2146900 w 4751329"/>
                  <a:gd name="connsiteY1835" fmla="*/ 189080 h 4842350"/>
                  <a:gd name="connsiteX1836" fmla="*/ 2143095 w 4751329"/>
                  <a:gd name="connsiteY1836" fmla="*/ 187715 h 4842350"/>
                  <a:gd name="connsiteX1837" fmla="*/ 2778608 w 4751329"/>
                  <a:gd name="connsiteY1837" fmla="*/ 152052 h 4842350"/>
                  <a:gd name="connsiteX1838" fmla="*/ 2778863 w 4751329"/>
                  <a:gd name="connsiteY1838" fmla="*/ 143200 h 4842350"/>
                  <a:gd name="connsiteX1839" fmla="*/ 2778881 w 4751329"/>
                  <a:gd name="connsiteY1839" fmla="*/ 143187 h 4842350"/>
                  <a:gd name="connsiteX1840" fmla="*/ 2778881 w 4751329"/>
                  <a:gd name="connsiteY1840" fmla="*/ 143187 h 4842350"/>
                  <a:gd name="connsiteX1841" fmla="*/ 2787710 w 4751329"/>
                  <a:gd name="connsiteY1841" fmla="*/ 143314 h 4842350"/>
                  <a:gd name="connsiteX1842" fmla="*/ 2787747 w 4751329"/>
                  <a:gd name="connsiteY1842" fmla="*/ 143351 h 4842350"/>
                  <a:gd name="connsiteX1843" fmla="*/ 2787747 w 4751329"/>
                  <a:gd name="connsiteY1843" fmla="*/ 143351 h 4842350"/>
                  <a:gd name="connsiteX1844" fmla="*/ 2787583 w 4751329"/>
                  <a:gd name="connsiteY1844" fmla="*/ 152307 h 4842350"/>
                  <a:gd name="connsiteX1845" fmla="*/ 2787583 w 4751329"/>
                  <a:gd name="connsiteY1845" fmla="*/ 152307 h 4842350"/>
                  <a:gd name="connsiteX1846" fmla="*/ 2783178 w 4751329"/>
                  <a:gd name="connsiteY1846" fmla="*/ 154128 h 4842350"/>
                  <a:gd name="connsiteX1847" fmla="*/ 2783178 w 4751329"/>
                  <a:gd name="connsiteY1847" fmla="*/ 154128 h 4842350"/>
                  <a:gd name="connsiteX1848" fmla="*/ 2778517 w 4751329"/>
                  <a:gd name="connsiteY1848" fmla="*/ 152052 h 4842350"/>
                  <a:gd name="connsiteX1849" fmla="*/ 2213491 w 4751329"/>
                  <a:gd name="connsiteY1849" fmla="*/ 112258 h 4842350"/>
                  <a:gd name="connsiteX1850" fmla="*/ 2214456 w 4751329"/>
                  <a:gd name="connsiteY1850" fmla="*/ 103465 h 4842350"/>
                  <a:gd name="connsiteX1851" fmla="*/ 2214456 w 4751329"/>
                  <a:gd name="connsiteY1851" fmla="*/ 103465 h 4842350"/>
                  <a:gd name="connsiteX1852" fmla="*/ 2214456 w 4751329"/>
                  <a:gd name="connsiteY1852" fmla="*/ 103465 h 4842350"/>
                  <a:gd name="connsiteX1853" fmla="*/ 2214456 w 4751329"/>
                  <a:gd name="connsiteY1853" fmla="*/ 103465 h 4842350"/>
                  <a:gd name="connsiteX1854" fmla="*/ 2223285 w 4751329"/>
                  <a:gd name="connsiteY1854" fmla="*/ 104453 h 4842350"/>
                  <a:gd name="connsiteX1855" fmla="*/ 2223322 w 4751329"/>
                  <a:gd name="connsiteY1855" fmla="*/ 104503 h 4842350"/>
                  <a:gd name="connsiteX1856" fmla="*/ 2223322 w 4751329"/>
                  <a:gd name="connsiteY1856" fmla="*/ 104503 h 4842350"/>
                  <a:gd name="connsiteX1857" fmla="*/ 2222375 w 4751329"/>
                  <a:gd name="connsiteY1857" fmla="*/ 113368 h 4842350"/>
                  <a:gd name="connsiteX1858" fmla="*/ 2222375 w 4751329"/>
                  <a:gd name="connsiteY1858" fmla="*/ 113368 h 4842350"/>
                  <a:gd name="connsiteX1859" fmla="*/ 2218407 w 4751329"/>
                  <a:gd name="connsiteY1859" fmla="*/ 114752 h 4842350"/>
                  <a:gd name="connsiteX1860" fmla="*/ 2218407 w 4751329"/>
                  <a:gd name="connsiteY1860" fmla="*/ 114752 h 4842350"/>
                  <a:gd name="connsiteX1861" fmla="*/ 2213400 w 4751329"/>
                  <a:gd name="connsiteY1861" fmla="*/ 112258 h 4842350"/>
                  <a:gd name="connsiteX1862" fmla="*/ 2699947 w 4751329"/>
                  <a:gd name="connsiteY1862" fmla="*/ 87864 h 4842350"/>
                  <a:gd name="connsiteX1863" fmla="*/ 2697945 w 4751329"/>
                  <a:gd name="connsiteY1863" fmla="*/ 79182 h 4842350"/>
                  <a:gd name="connsiteX1864" fmla="*/ 2697963 w 4751329"/>
                  <a:gd name="connsiteY1864" fmla="*/ 79162 h 4842350"/>
                  <a:gd name="connsiteX1865" fmla="*/ 2697963 w 4751329"/>
                  <a:gd name="connsiteY1865" fmla="*/ 79162 h 4842350"/>
                  <a:gd name="connsiteX1866" fmla="*/ 2706610 w 4751329"/>
                  <a:gd name="connsiteY1866" fmla="*/ 77145 h 4842350"/>
                  <a:gd name="connsiteX1867" fmla="*/ 2706665 w 4751329"/>
                  <a:gd name="connsiteY1867" fmla="*/ 77178 h 4842350"/>
                  <a:gd name="connsiteX1868" fmla="*/ 2706665 w 4751329"/>
                  <a:gd name="connsiteY1868" fmla="*/ 77178 h 4842350"/>
                  <a:gd name="connsiteX1869" fmla="*/ 2708649 w 4751329"/>
                  <a:gd name="connsiteY1869" fmla="*/ 85880 h 4842350"/>
                  <a:gd name="connsiteX1870" fmla="*/ 2708649 w 4751329"/>
                  <a:gd name="connsiteY1870" fmla="*/ 85880 h 4842350"/>
                  <a:gd name="connsiteX1871" fmla="*/ 2703315 w 4751329"/>
                  <a:gd name="connsiteY1871" fmla="*/ 88810 h 4842350"/>
                  <a:gd name="connsiteX1872" fmla="*/ 2703315 w 4751329"/>
                  <a:gd name="connsiteY1872" fmla="*/ 88810 h 4842350"/>
                  <a:gd name="connsiteX1873" fmla="*/ 2699856 w 4751329"/>
                  <a:gd name="connsiteY1873" fmla="*/ 87864 h 4842350"/>
                  <a:gd name="connsiteX1874" fmla="*/ 2300781 w 4751329"/>
                  <a:gd name="connsiteY1874" fmla="*/ 57281 h 4842350"/>
                  <a:gd name="connsiteX1875" fmla="*/ 2303930 w 4751329"/>
                  <a:gd name="connsiteY1875" fmla="*/ 48945 h 4842350"/>
                  <a:gd name="connsiteX1876" fmla="*/ 2303967 w 4751329"/>
                  <a:gd name="connsiteY1876" fmla="*/ 48925 h 4842350"/>
                  <a:gd name="connsiteX1877" fmla="*/ 2303967 w 4751329"/>
                  <a:gd name="connsiteY1877" fmla="*/ 48925 h 4842350"/>
                  <a:gd name="connsiteX1878" fmla="*/ 2312323 w 4751329"/>
                  <a:gd name="connsiteY1878" fmla="*/ 52171 h 4842350"/>
                  <a:gd name="connsiteX1879" fmla="*/ 2312323 w 4751329"/>
                  <a:gd name="connsiteY1879" fmla="*/ 52183 h 4842350"/>
                  <a:gd name="connsiteX1880" fmla="*/ 2312323 w 4751329"/>
                  <a:gd name="connsiteY1880" fmla="*/ 52183 h 4842350"/>
                  <a:gd name="connsiteX1881" fmla="*/ 2309046 w 4751329"/>
                  <a:gd name="connsiteY1881" fmla="*/ 60466 h 4842350"/>
                  <a:gd name="connsiteX1882" fmla="*/ 2309046 w 4751329"/>
                  <a:gd name="connsiteY1882" fmla="*/ 60466 h 4842350"/>
                  <a:gd name="connsiteX1883" fmla="*/ 2306552 w 4751329"/>
                  <a:gd name="connsiteY1883" fmla="*/ 61067 h 4842350"/>
                  <a:gd name="connsiteX1884" fmla="*/ 2306552 w 4751329"/>
                  <a:gd name="connsiteY1884" fmla="*/ 61067 h 4842350"/>
                  <a:gd name="connsiteX1885" fmla="*/ 2300690 w 4751329"/>
                  <a:gd name="connsiteY1885" fmla="*/ 57281 h 4842350"/>
                  <a:gd name="connsiteX1886" fmla="*/ 2607761 w 4751329"/>
                  <a:gd name="connsiteY1886" fmla="*/ 45302 h 4842350"/>
                  <a:gd name="connsiteX1887" fmla="*/ 2607761 w 4751329"/>
                  <a:gd name="connsiteY1887" fmla="*/ 45302 h 4842350"/>
                  <a:gd name="connsiteX1888" fmla="*/ 2603628 w 4751329"/>
                  <a:gd name="connsiteY1888" fmla="*/ 37365 h 4842350"/>
                  <a:gd name="connsiteX1889" fmla="*/ 2603628 w 4751329"/>
                  <a:gd name="connsiteY1889" fmla="*/ 37365 h 4842350"/>
                  <a:gd name="connsiteX1890" fmla="*/ 2611565 w 4751329"/>
                  <a:gd name="connsiteY1890" fmla="*/ 33233 h 4842350"/>
                  <a:gd name="connsiteX1891" fmla="*/ 2611565 w 4751329"/>
                  <a:gd name="connsiteY1891" fmla="*/ 33233 h 4842350"/>
                  <a:gd name="connsiteX1892" fmla="*/ 2615698 w 4751329"/>
                  <a:gd name="connsiteY1892" fmla="*/ 41170 h 4842350"/>
                  <a:gd name="connsiteX1893" fmla="*/ 2615698 w 4751329"/>
                  <a:gd name="connsiteY1893" fmla="*/ 41170 h 4842350"/>
                  <a:gd name="connsiteX1894" fmla="*/ 2609654 w 4751329"/>
                  <a:gd name="connsiteY1894" fmla="*/ 45557 h 4842350"/>
                  <a:gd name="connsiteX1895" fmla="*/ 2609654 w 4751329"/>
                  <a:gd name="connsiteY1895" fmla="*/ 45557 h 4842350"/>
                  <a:gd name="connsiteX1896" fmla="*/ 2607670 w 4751329"/>
                  <a:gd name="connsiteY1896" fmla="*/ 45302 h 4842350"/>
                  <a:gd name="connsiteX1897" fmla="*/ 2398993 w 4751329"/>
                  <a:gd name="connsiteY1897" fmla="*/ 26078 h 4842350"/>
                  <a:gd name="connsiteX1898" fmla="*/ 2404163 w 4751329"/>
                  <a:gd name="connsiteY1898" fmla="*/ 18797 h 4842350"/>
                  <a:gd name="connsiteX1899" fmla="*/ 2404163 w 4751329"/>
                  <a:gd name="connsiteY1899" fmla="*/ 18797 h 4842350"/>
                  <a:gd name="connsiteX1900" fmla="*/ 2411445 w 4751329"/>
                  <a:gd name="connsiteY1900" fmla="*/ 23967 h 4842350"/>
                  <a:gd name="connsiteX1901" fmla="*/ 2411445 w 4751329"/>
                  <a:gd name="connsiteY1901" fmla="*/ 23967 h 4842350"/>
                  <a:gd name="connsiteX1902" fmla="*/ 2406275 w 4751329"/>
                  <a:gd name="connsiteY1902" fmla="*/ 31248 h 4842350"/>
                  <a:gd name="connsiteX1903" fmla="*/ 2406275 w 4751329"/>
                  <a:gd name="connsiteY1903" fmla="*/ 31248 h 4842350"/>
                  <a:gd name="connsiteX1904" fmla="*/ 2405238 w 4751329"/>
                  <a:gd name="connsiteY1904" fmla="*/ 31248 h 4842350"/>
                  <a:gd name="connsiteX1905" fmla="*/ 2405238 w 4751329"/>
                  <a:gd name="connsiteY1905" fmla="*/ 31248 h 4842350"/>
                  <a:gd name="connsiteX1906" fmla="*/ 2398993 w 4751329"/>
                  <a:gd name="connsiteY1906" fmla="*/ 26078 h 4842350"/>
                  <a:gd name="connsiteX1907" fmla="*/ 2507819 w 4751329"/>
                  <a:gd name="connsiteY1907" fmla="*/ 26242 h 4842350"/>
                  <a:gd name="connsiteX1908" fmla="*/ 2507819 w 4751329"/>
                  <a:gd name="connsiteY1908" fmla="*/ 26242 h 4842350"/>
                  <a:gd name="connsiteX1909" fmla="*/ 2501939 w 4751329"/>
                  <a:gd name="connsiteY1909" fmla="*/ 19647 h 4842350"/>
                  <a:gd name="connsiteX1910" fmla="*/ 2501957 w 4751329"/>
                  <a:gd name="connsiteY1910" fmla="*/ 19507 h 4842350"/>
                  <a:gd name="connsiteX1911" fmla="*/ 2501957 w 4751329"/>
                  <a:gd name="connsiteY1911" fmla="*/ 19507 h 4842350"/>
                  <a:gd name="connsiteX1912" fmla="*/ 2508674 w 4751329"/>
                  <a:gd name="connsiteY1912" fmla="*/ 13663 h 4842350"/>
                  <a:gd name="connsiteX1913" fmla="*/ 2508674 w 4751329"/>
                  <a:gd name="connsiteY1913" fmla="*/ 13663 h 4842350"/>
                  <a:gd name="connsiteX1914" fmla="*/ 2514536 w 4751329"/>
                  <a:gd name="connsiteY1914" fmla="*/ 20362 h 4842350"/>
                  <a:gd name="connsiteX1915" fmla="*/ 2514536 w 4751329"/>
                  <a:gd name="connsiteY1915" fmla="*/ 20362 h 4842350"/>
                  <a:gd name="connsiteX1916" fmla="*/ 2508165 w 4751329"/>
                  <a:gd name="connsiteY1916" fmla="*/ 26315 h 4842350"/>
                  <a:gd name="connsiteX1917" fmla="*/ 2507819 w 4751329"/>
                  <a:gd name="connsiteY1917" fmla="*/ 26315 h 4842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</a:cxnLst>
                <a:rect l="l" t="t" r="r" b="b"/>
                <a:pathLst>
                  <a:path w="4751329" h="4842350">
                    <a:moveTo>
                      <a:pt x="2862439" y="4829108"/>
                    </a:moveTo>
                    <a:cubicBezTo>
                      <a:pt x="2858980" y="4829071"/>
                      <a:pt x="2856213" y="4826268"/>
                      <a:pt x="2856232" y="4822809"/>
                    </a:cubicBezTo>
                    <a:lnTo>
                      <a:pt x="2856232" y="4822809"/>
                    </a:lnTo>
                    <a:cubicBezTo>
                      <a:pt x="2856232" y="4819332"/>
                      <a:pt x="2859035" y="4816528"/>
                      <a:pt x="2862512" y="4816528"/>
                    </a:cubicBezTo>
                    <a:cubicBezTo>
                      <a:pt x="2862512" y="4816528"/>
                      <a:pt x="2862530" y="4816528"/>
                      <a:pt x="2862530" y="4816528"/>
                    </a:cubicBezTo>
                    <a:lnTo>
                      <a:pt x="2862530" y="4816528"/>
                    </a:lnTo>
                    <a:cubicBezTo>
                      <a:pt x="2865989" y="4816565"/>
                      <a:pt x="2868756" y="4819405"/>
                      <a:pt x="2868720" y="4822863"/>
                    </a:cubicBezTo>
                    <a:cubicBezTo>
                      <a:pt x="2868720" y="4822882"/>
                      <a:pt x="2868720" y="4822882"/>
                      <a:pt x="2868720" y="4822900"/>
                    </a:cubicBezTo>
                    <a:lnTo>
                      <a:pt x="2868720" y="4822900"/>
                    </a:lnTo>
                    <a:cubicBezTo>
                      <a:pt x="2868702" y="4826340"/>
                      <a:pt x="2865880" y="4829126"/>
                      <a:pt x="2862439" y="4829108"/>
                    </a:cubicBezTo>
                    <a:cubicBezTo>
                      <a:pt x="2862439" y="4829108"/>
                      <a:pt x="2862439" y="4829108"/>
                      <a:pt x="2862439" y="4829108"/>
                    </a:cubicBezTo>
                    <a:lnTo>
                      <a:pt x="2862439" y="4829108"/>
                    </a:lnTo>
                    <a:close/>
                    <a:moveTo>
                      <a:pt x="2958922" y="4812469"/>
                    </a:moveTo>
                    <a:cubicBezTo>
                      <a:pt x="2958158" y="4809101"/>
                      <a:pt x="2960233" y="4805733"/>
                      <a:pt x="2963582" y="4804896"/>
                    </a:cubicBezTo>
                    <a:lnTo>
                      <a:pt x="2963582" y="4804896"/>
                    </a:lnTo>
                    <a:cubicBezTo>
                      <a:pt x="2966968" y="4804095"/>
                      <a:pt x="2970373" y="4806170"/>
                      <a:pt x="2971246" y="4809538"/>
                    </a:cubicBezTo>
                    <a:lnTo>
                      <a:pt x="2971246" y="4809538"/>
                    </a:lnTo>
                    <a:cubicBezTo>
                      <a:pt x="2972048" y="4812961"/>
                      <a:pt x="2969936" y="4816401"/>
                      <a:pt x="2966513" y="4817220"/>
                    </a:cubicBezTo>
                    <a:lnTo>
                      <a:pt x="2966513" y="4817220"/>
                    </a:lnTo>
                    <a:cubicBezTo>
                      <a:pt x="2966022" y="4817329"/>
                      <a:pt x="2965530" y="4817384"/>
                      <a:pt x="2965039" y="4817384"/>
                    </a:cubicBezTo>
                    <a:lnTo>
                      <a:pt x="2965039" y="4817384"/>
                    </a:lnTo>
                    <a:cubicBezTo>
                      <a:pt x="2962090" y="4817384"/>
                      <a:pt x="2959505" y="4815345"/>
                      <a:pt x="2958849" y="4812469"/>
                    </a:cubicBezTo>
                    <a:close/>
                    <a:moveTo>
                      <a:pt x="2758674" y="4815400"/>
                    </a:moveTo>
                    <a:cubicBezTo>
                      <a:pt x="2755325" y="4814526"/>
                      <a:pt x="2753323" y="4811086"/>
                      <a:pt x="2754196" y="4807736"/>
                    </a:cubicBezTo>
                    <a:lnTo>
                      <a:pt x="2754196" y="4807736"/>
                    </a:lnTo>
                    <a:cubicBezTo>
                      <a:pt x="2755034" y="4804405"/>
                      <a:pt x="2758420" y="4802383"/>
                      <a:pt x="2761769" y="4803240"/>
                    </a:cubicBezTo>
                    <a:cubicBezTo>
                      <a:pt x="2761788" y="4803240"/>
                      <a:pt x="2761824" y="4803257"/>
                      <a:pt x="2761860" y="4803257"/>
                    </a:cubicBezTo>
                    <a:lnTo>
                      <a:pt x="2761860" y="4803257"/>
                    </a:lnTo>
                    <a:cubicBezTo>
                      <a:pt x="2765210" y="4804131"/>
                      <a:pt x="2767212" y="4807572"/>
                      <a:pt x="2766339" y="4810922"/>
                    </a:cubicBezTo>
                    <a:lnTo>
                      <a:pt x="2766339" y="4810922"/>
                    </a:lnTo>
                    <a:cubicBezTo>
                      <a:pt x="2765610" y="4813707"/>
                      <a:pt x="2763098" y="4815654"/>
                      <a:pt x="2760222" y="4815673"/>
                    </a:cubicBezTo>
                    <a:lnTo>
                      <a:pt x="2760222" y="4815673"/>
                    </a:lnTo>
                    <a:cubicBezTo>
                      <a:pt x="2759676" y="4815654"/>
                      <a:pt x="2759129" y="4815564"/>
                      <a:pt x="2758620" y="4815400"/>
                    </a:cubicBezTo>
                    <a:close/>
                    <a:moveTo>
                      <a:pt x="3056188" y="4778008"/>
                    </a:moveTo>
                    <a:cubicBezTo>
                      <a:pt x="3054604" y="4774950"/>
                      <a:pt x="3055806" y="4771200"/>
                      <a:pt x="3058864" y="4769616"/>
                    </a:cubicBezTo>
                    <a:cubicBezTo>
                      <a:pt x="3058882" y="4769598"/>
                      <a:pt x="3058918" y="4769598"/>
                      <a:pt x="3058937" y="4769580"/>
                    </a:cubicBezTo>
                    <a:lnTo>
                      <a:pt x="3058937" y="4769580"/>
                    </a:lnTo>
                    <a:cubicBezTo>
                      <a:pt x="3061922" y="4767978"/>
                      <a:pt x="3065636" y="4769088"/>
                      <a:pt x="3067256" y="4772074"/>
                    </a:cubicBezTo>
                    <a:cubicBezTo>
                      <a:pt x="3067293" y="4772146"/>
                      <a:pt x="3067347" y="4772238"/>
                      <a:pt x="3067384" y="4772329"/>
                    </a:cubicBezTo>
                    <a:lnTo>
                      <a:pt x="3067384" y="4772329"/>
                    </a:lnTo>
                    <a:cubicBezTo>
                      <a:pt x="3069004" y="4775350"/>
                      <a:pt x="3067857" y="4779100"/>
                      <a:pt x="3064835" y="4780702"/>
                    </a:cubicBezTo>
                    <a:cubicBezTo>
                      <a:pt x="3064798" y="4780721"/>
                      <a:pt x="3064762" y="4780757"/>
                      <a:pt x="3064708" y="4780775"/>
                    </a:cubicBezTo>
                    <a:lnTo>
                      <a:pt x="3064708" y="4780775"/>
                    </a:lnTo>
                    <a:cubicBezTo>
                      <a:pt x="3063816" y="4781249"/>
                      <a:pt x="3062814" y="4781485"/>
                      <a:pt x="3061795" y="4781467"/>
                    </a:cubicBezTo>
                    <a:lnTo>
                      <a:pt x="3061795" y="4781467"/>
                    </a:lnTo>
                    <a:cubicBezTo>
                      <a:pt x="3059392" y="4781504"/>
                      <a:pt x="3057189" y="4780156"/>
                      <a:pt x="3056133" y="4778008"/>
                    </a:cubicBezTo>
                    <a:close/>
                    <a:moveTo>
                      <a:pt x="2661573" y="4776187"/>
                    </a:moveTo>
                    <a:cubicBezTo>
                      <a:pt x="2658551" y="4774458"/>
                      <a:pt x="2657477" y="4770617"/>
                      <a:pt x="2659170" y="4767577"/>
                    </a:cubicBezTo>
                    <a:lnTo>
                      <a:pt x="2659170" y="4767577"/>
                    </a:lnTo>
                    <a:cubicBezTo>
                      <a:pt x="2660881" y="4764537"/>
                      <a:pt x="2664740" y="4763463"/>
                      <a:pt x="2667780" y="4765156"/>
                    </a:cubicBezTo>
                    <a:lnTo>
                      <a:pt x="2667780" y="4765156"/>
                    </a:lnTo>
                    <a:cubicBezTo>
                      <a:pt x="2670820" y="4766885"/>
                      <a:pt x="2671894" y="4770745"/>
                      <a:pt x="2670183" y="4773785"/>
                    </a:cubicBezTo>
                    <a:lnTo>
                      <a:pt x="2670183" y="4773785"/>
                    </a:lnTo>
                    <a:cubicBezTo>
                      <a:pt x="2669073" y="4775751"/>
                      <a:pt x="2666979" y="4776952"/>
                      <a:pt x="2664722" y="4776952"/>
                    </a:cubicBezTo>
                    <a:lnTo>
                      <a:pt x="2664722" y="4776952"/>
                    </a:lnTo>
                    <a:cubicBezTo>
                      <a:pt x="2663611" y="4776970"/>
                      <a:pt x="2662519" y="4776716"/>
                      <a:pt x="2661536" y="4776206"/>
                    </a:cubicBezTo>
                    <a:close/>
                    <a:moveTo>
                      <a:pt x="1533414" y="4729148"/>
                    </a:moveTo>
                    <a:cubicBezTo>
                      <a:pt x="1533068" y="4725689"/>
                      <a:pt x="1535598" y="4722594"/>
                      <a:pt x="1539057" y="4722248"/>
                    </a:cubicBezTo>
                    <a:cubicBezTo>
                      <a:pt x="1539076" y="4722248"/>
                      <a:pt x="1539076" y="4722248"/>
                      <a:pt x="1539094" y="4722248"/>
                    </a:cubicBezTo>
                    <a:lnTo>
                      <a:pt x="1539094" y="4722248"/>
                    </a:lnTo>
                    <a:cubicBezTo>
                      <a:pt x="1542571" y="4721939"/>
                      <a:pt x="1545647" y="4724469"/>
                      <a:pt x="1545993" y="4727946"/>
                    </a:cubicBezTo>
                    <a:lnTo>
                      <a:pt x="1545993" y="4727946"/>
                    </a:lnTo>
                    <a:cubicBezTo>
                      <a:pt x="1546303" y="4731405"/>
                      <a:pt x="1543754" y="4734482"/>
                      <a:pt x="1540295" y="4734827"/>
                    </a:cubicBezTo>
                    <a:lnTo>
                      <a:pt x="1539694" y="4734827"/>
                    </a:lnTo>
                    <a:cubicBezTo>
                      <a:pt x="1536436" y="4734846"/>
                      <a:pt x="1533705" y="4732406"/>
                      <a:pt x="1533359" y="4729166"/>
                    </a:cubicBezTo>
                    <a:close/>
                    <a:moveTo>
                      <a:pt x="1435620" y="4731296"/>
                    </a:moveTo>
                    <a:lnTo>
                      <a:pt x="1435620" y="4731296"/>
                    </a:lnTo>
                    <a:cubicBezTo>
                      <a:pt x="1432162" y="4730713"/>
                      <a:pt x="1429831" y="4727473"/>
                      <a:pt x="1430359" y="4724014"/>
                    </a:cubicBezTo>
                    <a:lnTo>
                      <a:pt x="1430359" y="4724014"/>
                    </a:lnTo>
                    <a:cubicBezTo>
                      <a:pt x="1430942" y="4720555"/>
                      <a:pt x="1434182" y="4718225"/>
                      <a:pt x="1437641" y="4718753"/>
                    </a:cubicBezTo>
                    <a:lnTo>
                      <a:pt x="1437641" y="4718753"/>
                    </a:lnTo>
                    <a:cubicBezTo>
                      <a:pt x="1441100" y="4719336"/>
                      <a:pt x="1443430" y="4722576"/>
                      <a:pt x="1442884" y="4726035"/>
                    </a:cubicBezTo>
                    <a:lnTo>
                      <a:pt x="1442884" y="4726035"/>
                    </a:lnTo>
                    <a:cubicBezTo>
                      <a:pt x="1442392" y="4729075"/>
                      <a:pt x="1439771" y="4731332"/>
                      <a:pt x="1436694" y="4731369"/>
                    </a:cubicBezTo>
                    <a:lnTo>
                      <a:pt x="1436694" y="4731369"/>
                    </a:lnTo>
                    <a:cubicBezTo>
                      <a:pt x="1436258" y="4731405"/>
                      <a:pt x="1435912" y="4731314"/>
                      <a:pt x="1435566" y="4731314"/>
                    </a:cubicBezTo>
                    <a:close/>
                    <a:moveTo>
                      <a:pt x="3142349" y="4721302"/>
                    </a:moveTo>
                    <a:cubicBezTo>
                      <a:pt x="3140037" y="4718698"/>
                      <a:pt x="3140274" y="4714712"/>
                      <a:pt x="3142877" y="4712418"/>
                    </a:cubicBezTo>
                    <a:cubicBezTo>
                      <a:pt x="3142895" y="4712382"/>
                      <a:pt x="3142931" y="4712363"/>
                      <a:pt x="3142950" y="4712345"/>
                    </a:cubicBezTo>
                    <a:lnTo>
                      <a:pt x="3142950" y="4712345"/>
                    </a:lnTo>
                    <a:cubicBezTo>
                      <a:pt x="3145535" y="4710033"/>
                      <a:pt x="3149485" y="4710252"/>
                      <a:pt x="3151797" y="4712837"/>
                    </a:cubicBezTo>
                    <a:cubicBezTo>
                      <a:pt x="3151797" y="4712837"/>
                      <a:pt x="3151815" y="4712855"/>
                      <a:pt x="3151815" y="4712855"/>
                    </a:cubicBezTo>
                    <a:lnTo>
                      <a:pt x="3151815" y="4712855"/>
                    </a:lnTo>
                    <a:cubicBezTo>
                      <a:pt x="3154127" y="4715458"/>
                      <a:pt x="3153891" y="4719445"/>
                      <a:pt x="3151287" y="4721738"/>
                    </a:cubicBezTo>
                    <a:cubicBezTo>
                      <a:pt x="3151269" y="4721775"/>
                      <a:pt x="3151233" y="4721793"/>
                      <a:pt x="3151214" y="4721811"/>
                    </a:cubicBezTo>
                    <a:lnTo>
                      <a:pt x="3151214" y="4721811"/>
                    </a:lnTo>
                    <a:cubicBezTo>
                      <a:pt x="3150068" y="4722813"/>
                      <a:pt x="3148593" y="4723359"/>
                      <a:pt x="3147082" y="4723359"/>
                    </a:cubicBezTo>
                    <a:lnTo>
                      <a:pt x="3147082" y="4723359"/>
                    </a:lnTo>
                    <a:cubicBezTo>
                      <a:pt x="3145262" y="4723395"/>
                      <a:pt x="3143532" y="4722649"/>
                      <a:pt x="3142294" y="4721320"/>
                    </a:cubicBezTo>
                    <a:close/>
                    <a:moveTo>
                      <a:pt x="2577323" y="4714020"/>
                    </a:moveTo>
                    <a:cubicBezTo>
                      <a:pt x="2574829" y="4711635"/>
                      <a:pt x="2574702" y="4707685"/>
                      <a:pt x="2577050" y="4705136"/>
                    </a:cubicBezTo>
                    <a:lnTo>
                      <a:pt x="2577050" y="4705136"/>
                    </a:lnTo>
                    <a:cubicBezTo>
                      <a:pt x="2579471" y="4702624"/>
                      <a:pt x="2583458" y="4702515"/>
                      <a:pt x="2586006" y="4704881"/>
                    </a:cubicBezTo>
                    <a:lnTo>
                      <a:pt x="2586006" y="4704881"/>
                    </a:lnTo>
                    <a:cubicBezTo>
                      <a:pt x="2588537" y="4707248"/>
                      <a:pt x="2588664" y="4711235"/>
                      <a:pt x="2586279" y="4713765"/>
                    </a:cubicBezTo>
                    <a:cubicBezTo>
                      <a:pt x="2586279" y="4713765"/>
                      <a:pt x="2586279" y="4713765"/>
                      <a:pt x="2586279" y="4713765"/>
                    </a:cubicBezTo>
                    <a:lnTo>
                      <a:pt x="2586279" y="4713765"/>
                    </a:lnTo>
                    <a:cubicBezTo>
                      <a:pt x="2585114" y="4715040"/>
                      <a:pt x="2583440" y="4715767"/>
                      <a:pt x="2581710" y="4715750"/>
                    </a:cubicBezTo>
                    <a:lnTo>
                      <a:pt x="2581710" y="4715750"/>
                    </a:lnTo>
                    <a:cubicBezTo>
                      <a:pt x="2580054" y="4715767"/>
                      <a:pt x="2578470" y="4715148"/>
                      <a:pt x="2577268" y="4714002"/>
                    </a:cubicBezTo>
                    <a:close/>
                    <a:moveTo>
                      <a:pt x="1634211" y="4707394"/>
                    </a:moveTo>
                    <a:cubicBezTo>
                      <a:pt x="1632973" y="4704153"/>
                      <a:pt x="1634612" y="4700531"/>
                      <a:pt x="1637852" y="4699292"/>
                    </a:cubicBezTo>
                    <a:lnTo>
                      <a:pt x="1637852" y="4699292"/>
                    </a:lnTo>
                    <a:cubicBezTo>
                      <a:pt x="1641038" y="4698036"/>
                      <a:pt x="1644642" y="4699602"/>
                      <a:pt x="1645899" y="4702788"/>
                    </a:cubicBezTo>
                    <a:cubicBezTo>
                      <a:pt x="1645917" y="4702842"/>
                      <a:pt x="1645935" y="4702879"/>
                      <a:pt x="1645953" y="4702934"/>
                    </a:cubicBezTo>
                    <a:lnTo>
                      <a:pt x="1645953" y="4702934"/>
                    </a:lnTo>
                    <a:cubicBezTo>
                      <a:pt x="1647155" y="4706174"/>
                      <a:pt x="1645534" y="4709778"/>
                      <a:pt x="1642312" y="4711035"/>
                    </a:cubicBezTo>
                    <a:lnTo>
                      <a:pt x="1642312" y="4711035"/>
                    </a:lnTo>
                    <a:cubicBezTo>
                      <a:pt x="1641602" y="4711344"/>
                      <a:pt x="1640838" y="4711490"/>
                      <a:pt x="1640073" y="4711471"/>
                    </a:cubicBezTo>
                    <a:lnTo>
                      <a:pt x="1640073" y="4711471"/>
                    </a:lnTo>
                    <a:cubicBezTo>
                      <a:pt x="1637452" y="4711453"/>
                      <a:pt x="1635103" y="4709833"/>
                      <a:pt x="1634157" y="4707375"/>
                    </a:cubicBezTo>
                    <a:close/>
                    <a:moveTo>
                      <a:pt x="1335078" y="4701932"/>
                    </a:moveTo>
                    <a:cubicBezTo>
                      <a:pt x="1331892" y="4700567"/>
                      <a:pt x="1330418" y="4696890"/>
                      <a:pt x="1331783" y="4693704"/>
                    </a:cubicBezTo>
                    <a:cubicBezTo>
                      <a:pt x="1331783" y="4693704"/>
                      <a:pt x="1331801" y="4693686"/>
                      <a:pt x="1331801" y="4693667"/>
                    </a:cubicBezTo>
                    <a:lnTo>
                      <a:pt x="1331801" y="4693667"/>
                    </a:lnTo>
                    <a:cubicBezTo>
                      <a:pt x="1333221" y="4690482"/>
                      <a:pt x="1336953" y="4689007"/>
                      <a:pt x="1340157" y="4690391"/>
                    </a:cubicBezTo>
                    <a:lnTo>
                      <a:pt x="1340157" y="4690391"/>
                    </a:lnTo>
                    <a:cubicBezTo>
                      <a:pt x="1343343" y="4691774"/>
                      <a:pt x="1344799" y="4695488"/>
                      <a:pt x="1343434" y="4698674"/>
                    </a:cubicBezTo>
                    <a:lnTo>
                      <a:pt x="1343434" y="4698674"/>
                    </a:lnTo>
                    <a:cubicBezTo>
                      <a:pt x="1342414" y="4701004"/>
                      <a:pt x="1340102" y="4702496"/>
                      <a:pt x="1337572" y="4702460"/>
                    </a:cubicBezTo>
                    <a:lnTo>
                      <a:pt x="1337572" y="4702460"/>
                    </a:lnTo>
                    <a:cubicBezTo>
                      <a:pt x="1336698" y="4702424"/>
                      <a:pt x="1335824" y="4702205"/>
                      <a:pt x="1335023" y="4701841"/>
                    </a:cubicBezTo>
                    <a:close/>
                    <a:moveTo>
                      <a:pt x="1725706" y="4659808"/>
                    </a:moveTo>
                    <a:cubicBezTo>
                      <a:pt x="1723686" y="4656986"/>
                      <a:pt x="1724305" y="4653072"/>
                      <a:pt x="1727090" y="4651015"/>
                    </a:cubicBezTo>
                    <a:lnTo>
                      <a:pt x="1727090" y="4651015"/>
                    </a:lnTo>
                    <a:cubicBezTo>
                      <a:pt x="1729930" y="4648958"/>
                      <a:pt x="1733898" y="4649577"/>
                      <a:pt x="1735974" y="4652398"/>
                    </a:cubicBezTo>
                    <a:lnTo>
                      <a:pt x="1735974" y="4652398"/>
                    </a:lnTo>
                    <a:cubicBezTo>
                      <a:pt x="1737976" y="4655274"/>
                      <a:pt x="1737321" y="4659207"/>
                      <a:pt x="1734499" y="4661282"/>
                    </a:cubicBezTo>
                    <a:lnTo>
                      <a:pt x="1734499" y="4661282"/>
                    </a:lnTo>
                    <a:lnTo>
                      <a:pt x="1734499" y="4661282"/>
                    </a:lnTo>
                    <a:lnTo>
                      <a:pt x="1734499" y="4661282"/>
                    </a:lnTo>
                    <a:cubicBezTo>
                      <a:pt x="1733443" y="4662065"/>
                      <a:pt x="1732169" y="4662502"/>
                      <a:pt x="1730858" y="4662483"/>
                    </a:cubicBezTo>
                    <a:lnTo>
                      <a:pt x="1730858" y="4662483"/>
                    </a:lnTo>
                    <a:cubicBezTo>
                      <a:pt x="1728765" y="4662483"/>
                      <a:pt x="1726817" y="4661446"/>
                      <a:pt x="1725652" y="4659717"/>
                    </a:cubicBezTo>
                    <a:close/>
                    <a:moveTo>
                      <a:pt x="1244784" y="4649049"/>
                    </a:moveTo>
                    <a:lnTo>
                      <a:pt x="1244784" y="4649049"/>
                    </a:lnTo>
                    <a:cubicBezTo>
                      <a:pt x="1242036" y="4646901"/>
                      <a:pt x="1241489" y="4642968"/>
                      <a:pt x="1243565" y="4640165"/>
                    </a:cubicBezTo>
                    <a:lnTo>
                      <a:pt x="1243565" y="4640165"/>
                    </a:lnTo>
                    <a:cubicBezTo>
                      <a:pt x="1245713" y="4637416"/>
                      <a:pt x="1249645" y="4636888"/>
                      <a:pt x="1252448" y="4638963"/>
                    </a:cubicBezTo>
                    <a:lnTo>
                      <a:pt x="1252448" y="4638963"/>
                    </a:lnTo>
                    <a:cubicBezTo>
                      <a:pt x="1255179" y="4641112"/>
                      <a:pt x="1255725" y="4645044"/>
                      <a:pt x="1253650" y="4647829"/>
                    </a:cubicBezTo>
                    <a:lnTo>
                      <a:pt x="1253650" y="4647829"/>
                    </a:lnTo>
                    <a:cubicBezTo>
                      <a:pt x="1252430" y="4649394"/>
                      <a:pt x="1250555" y="4650305"/>
                      <a:pt x="1248571" y="4650323"/>
                    </a:cubicBezTo>
                    <a:lnTo>
                      <a:pt x="1248571" y="4650323"/>
                    </a:lnTo>
                    <a:cubicBezTo>
                      <a:pt x="1247169" y="4650305"/>
                      <a:pt x="1245822" y="4649832"/>
                      <a:pt x="1244730" y="4648958"/>
                    </a:cubicBezTo>
                    <a:close/>
                    <a:moveTo>
                      <a:pt x="3211799" y="4645171"/>
                    </a:moveTo>
                    <a:cubicBezTo>
                      <a:pt x="3208940" y="4643187"/>
                      <a:pt x="3208194" y="4639273"/>
                      <a:pt x="3210142" y="4636378"/>
                    </a:cubicBezTo>
                    <a:lnTo>
                      <a:pt x="3210142" y="4636378"/>
                    </a:lnTo>
                    <a:cubicBezTo>
                      <a:pt x="3212017" y="4633538"/>
                      <a:pt x="3215822" y="4632756"/>
                      <a:pt x="3218662" y="4634613"/>
                    </a:cubicBezTo>
                    <a:cubicBezTo>
                      <a:pt x="3218716" y="4634649"/>
                      <a:pt x="3218789" y="4634703"/>
                      <a:pt x="3218843" y="4634740"/>
                    </a:cubicBezTo>
                    <a:lnTo>
                      <a:pt x="3218843" y="4634740"/>
                    </a:lnTo>
                    <a:cubicBezTo>
                      <a:pt x="3221720" y="4636652"/>
                      <a:pt x="3222503" y="4640547"/>
                      <a:pt x="3220591" y="4643423"/>
                    </a:cubicBezTo>
                    <a:cubicBezTo>
                      <a:pt x="3220573" y="4643423"/>
                      <a:pt x="3220573" y="4643442"/>
                      <a:pt x="3220573" y="4643442"/>
                    </a:cubicBezTo>
                    <a:lnTo>
                      <a:pt x="3220573" y="4643442"/>
                    </a:lnTo>
                    <a:cubicBezTo>
                      <a:pt x="3219390" y="4645189"/>
                      <a:pt x="3217423" y="4646227"/>
                      <a:pt x="3215312" y="4646191"/>
                    </a:cubicBezTo>
                    <a:lnTo>
                      <a:pt x="3215312" y="4646191"/>
                    </a:lnTo>
                    <a:cubicBezTo>
                      <a:pt x="3214038" y="4646172"/>
                      <a:pt x="3212800" y="4645772"/>
                      <a:pt x="3211744" y="4645080"/>
                    </a:cubicBezTo>
                    <a:close/>
                    <a:moveTo>
                      <a:pt x="2507182" y="4637398"/>
                    </a:moveTo>
                    <a:cubicBezTo>
                      <a:pt x="2504906" y="4634795"/>
                      <a:pt x="2505161" y="4630845"/>
                      <a:pt x="2507746" y="4628569"/>
                    </a:cubicBezTo>
                    <a:cubicBezTo>
                      <a:pt x="2507764" y="4628551"/>
                      <a:pt x="2507764" y="4628551"/>
                      <a:pt x="2507782" y="4628532"/>
                    </a:cubicBezTo>
                    <a:lnTo>
                      <a:pt x="2507782" y="4628532"/>
                    </a:lnTo>
                    <a:cubicBezTo>
                      <a:pt x="2510367" y="4626221"/>
                      <a:pt x="2514336" y="4626439"/>
                      <a:pt x="2516648" y="4629024"/>
                    </a:cubicBezTo>
                    <a:cubicBezTo>
                      <a:pt x="2516648" y="4629024"/>
                      <a:pt x="2516666" y="4629042"/>
                      <a:pt x="2516666" y="4629042"/>
                    </a:cubicBezTo>
                    <a:lnTo>
                      <a:pt x="2516666" y="4629042"/>
                    </a:lnTo>
                    <a:cubicBezTo>
                      <a:pt x="2518978" y="4631645"/>
                      <a:pt x="2518742" y="4635614"/>
                      <a:pt x="2516138" y="4637926"/>
                    </a:cubicBezTo>
                    <a:lnTo>
                      <a:pt x="2516138" y="4637926"/>
                    </a:lnTo>
                    <a:cubicBezTo>
                      <a:pt x="2514991" y="4638982"/>
                      <a:pt x="2513481" y="4639582"/>
                      <a:pt x="2511915" y="4639565"/>
                    </a:cubicBezTo>
                    <a:lnTo>
                      <a:pt x="2511915" y="4639565"/>
                    </a:lnTo>
                    <a:cubicBezTo>
                      <a:pt x="2510058" y="4639491"/>
                      <a:pt x="2508329" y="4638654"/>
                      <a:pt x="2507127" y="4637234"/>
                    </a:cubicBezTo>
                    <a:close/>
                    <a:moveTo>
                      <a:pt x="1803002" y="4591231"/>
                    </a:moveTo>
                    <a:cubicBezTo>
                      <a:pt x="1800617" y="4588719"/>
                      <a:pt x="1800726" y="4584733"/>
                      <a:pt x="1803257" y="4582348"/>
                    </a:cubicBezTo>
                    <a:cubicBezTo>
                      <a:pt x="1803257" y="4582348"/>
                      <a:pt x="1803257" y="4582348"/>
                      <a:pt x="1803257" y="4582348"/>
                    </a:cubicBezTo>
                    <a:lnTo>
                      <a:pt x="1803257" y="4582348"/>
                    </a:lnTo>
                    <a:cubicBezTo>
                      <a:pt x="1805805" y="4579963"/>
                      <a:pt x="1809810" y="4580090"/>
                      <a:pt x="1812213" y="4582621"/>
                    </a:cubicBezTo>
                    <a:lnTo>
                      <a:pt x="1812213" y="4582621"/>
                    </a:lnTo>
                    <a:cubicBezTo>
                      <a:pt x="1814580" y="4585188"/>
                      <a:pt x="1814434" y="4589193"/>
                      <a:pt x="1811867" y="4591578"/>
                    </a:cubicBezTo>
                    <a:lnTo>
                      <a:pt x="1811867" y="4591578"/>
                    </a:lnTo>
                    <a:cubicBezTo>
                      <a:pt x="1810702" y="4592651"/>
                      <a:pt x="1809155" y="4593234"/>
                      <a:pt x="1807571" y="4593216"/>
                    </a:cubicBezTo>
                    <a:lnTo>
                      <a:pt x="1807571" y="4593216"/>
                    </a:lnTo>
                    <a:cubicBezTo>
                      <a:pt x="1805805" y="4593234"/>
                      <a:pt x="1804112" y="4592488"/>
                      <a:pt x="1802947" y="4591141"/>
                    </a:cubicBezTo>
                    <a:close/>
                    <a:moveTo>
                      <a:pt x="1170165" y="4575539"/>
                    </a:moveTo>
                    <a:lnTo>
                      <a:pt x="1170165" y="4575630"/>
                    </a:lnTo>
                    <a:lnTo>
                      <a:pt x="1170165" y="4575630"/>
                    </a:lnTo>
                    <a:cubicBezTo>
                      <a:pt x="1168017" y="4572882"/>
                      <a:pt x="1168508" y="4568932"/>
                      <a:pt x="1171239" y="4566783"/>
                    </a:cubicBezTo>
                    <a:cubicBezTo>
                      <a:pt x="1171257" y="4566783"/>
                      <a:pt x="1171257" y="4566765"/>
                      <a:pt x="1171275" y="4566765"/>
                    </a:cubicBezTo>
                    <a:lnTo>
                      <a:pt x="1171275" y="4566765"/>
                    </a:lnTo>
                    <a:cubicBezTo>
                      <a:pt x="1173879" y="4564599"/>
                      <a:pt x="1177756" y="4564981"/>
                      <a:pt x="1179904" y="4567584"/>
                    </a:cubicBezTo>
                    <a:cubicBezTo>
                      <a:pt x="1179959" y="4567657"/>
                      <a:pt x="1180013" y="4567712"/>
                      <a:pt x="1180068" y="4567784"/>
                    </a:cubicBezTo>
                    <a:lnTo>
                      <a:pt x="1180068" y="4567784"/>
                    </a:lnTo>
                    <a:cubicBezTo>
                      <a:pt x="1182162" y="4570570"/>
                      <a:pt x="1181670" y="4574502"/>
                      <a:pt x="1178939" y="4576668"/>
                    </a:cubicBezTo>
                    <a:lnTo>
                      <a:pt x="1178939" y="4576668"/>
                    </a:lnTo>
                    <a:cubicBezTo>
                      <a:pt x="1177829" y="4577505"/>
                      <a:pt x="1176463" y="4577961"/>
                      <a:pt x="1175062" y="4577961"/>
                    </a:cubicBezTo>
                    <a:lnTo>
                      <a:pt x="1175062" y="4577961"/>
                    </a:lnTo>
                    <a:cubicBezTo>
                      <a:pt x="1173114" y="4577943"/>
                      <a:pt x="1171275" y="4577014"/>
                      <a:pt x="1170110" y="4575449"/>
                    </a:cubicBezTo>
                    <a:close/>
                    <a:moveTo>
                      <a:pt x="2438770" y="4560048"/>
                    </a:moveTo>
                    <a:cubicBezTo>
                      <a:pt x="2436458" y="4557444"/>
                      <a:pt x="2436604" y="4553494"/>
                      <a:pt x="2439116" y="4551073"/>
                    </a:cubicBezTo>
                    <a:lnTo>
                      <a:pt x="2439116" y="4551073"/>
                    </a:lnTo>
                    <a:cubicBezTo>
                      <a:pt x="2441701" y="4548761"/>
                      <a:pt x="2445669" y="4548907"/>
                      <a:pt x="2448072" y="4551419"/>
                    </a:cubicBezTo>
                    <a:lnTo>
                      <a:pt x="2448072" y="4551419"/>
                    </a:lnTo>
                    <a:cubicBezTo>
                      <a:pt x="2450402" y="4554004"/>
                      <a:pt x="2450257" y="4557972"/>
                      <a:pt x="2447726" y="4560376"/>
                    </a:cubicBezTo>
                    <a:lnTo>
                      <a:pt x="2447726" y="4560376"/>
                    </a:lnTo>
                    <a:cubicBezTo>
                      <a:pt x="2446561" y="4561449"/>
                      <a:pt x="2445014" y="4562032"/>
                      <a:pt x="2443430" y="4562014"/>
                    </a:cubicBezTo>
                    <a:lnTo>
                      <a:pt x="2443430" y="4562014"/>
                    </a:lnTo>
                    <a:cubicBezTo>
                      <a:pt x="2441646" y="4561996"/>
                      <a:pt x="2439935" y="4561249"/>
                      <a:pt x="2438715" y="4559957"/>
                    </a:cubicBezTo>
                    <a:close/>
                    <a:moveTo>
                      <a:pt x="3259785" y="4553840"/>
                    </a:moveTo>
                    <a:cubicBezTo>
                      <a:pt x="3256527" y="4552675"/>
                      <a:pt x="3254834" y="4549089"/>
                      <a:pt x="3255980" y="4545830"/>
                    </a:cubicBezTo>
                    <a:cubicBezTo>
                      <a:pt x="3255999" y="4545830"/>
                      <a:pt x="3255999" y="4545812"/>
                      <a:pt x="3255999" y="4545812"/>
                    </a:cubicBezTo>
                    <a:lnTo>
                      <a:pt x="3255999" y="4545812"/>
                    </a:lnTo>
                    <a:cubicBezTo>
                      <a:pt x="3257218" y="4542553"/>
                      <a:pt x="3260805" y="4540842"/>
                      <a:pt x="3264100" y="4541935"/>
                    </a:cubicBezTo>
                    <a:lnTo>
                      <a:pt x="3264100" y="4541935"/>
                    </a:lnTo>
                    <a:cubicBezTo>
                      <a:pt x="3267376" y="4543136"/>
                      <a:pt x="3269069" y="4546740"/>
                      <a:pt x="3267904" y="4550035"/>
                    </a:cubicBezTo>
                    <a:lnTo>
                      <a:pt x="3267904" y="4550035"/>
                    </a:lnTo>
                    <a:cubicBezTo>
                      <a:pt x="3266994" y="4552530"/>
                      <a:pt x="3264609" y="4554186"/>
                      <a:pt x="3261951" y="4554186"/>
                    </a:cubicBezTo>
                    <a:lnTo>
                      <a:pt x="3261951" y="4554186"/>
                    </a:lnTo>
                    <a:cubicBezTo>
                      <a:pt x="3261187" y="4554168"/>
                      <a:pt x="3260422" y="4554022"/>
                      <a:pt x="3259712" y="4553749"/>
                    </a:cubicBezTo>
                    <a:close/>
                    <a:moveTo>
                      <a:pt x="1878495" y="4520581"/>
                    </a:moveTo>
                    <a:cubicBezTo>
                      <a:pt x="1876092" y="4518087"/>
                      <a:pt x="1876165" y="4514100"/>
                      <a:pt x="1878677" y="4511697"/>
                    </a:cubicBezTo>
                    <a:cubicBezTo>
                      <a:pt x="1878695" y="4511679"/>
                      <a:pt x="1878732" y="4511643"/>
                      <a:pt x="1878750" y="4511624"/>
                    </a:cubicBezTo>
                    <a:lnTo>
                      <a:pt x="1878750" y="4511624"/>
                    </a:lnTo>
                    <a:cubicBezTo>
                      <a:pt x="1881208" y="4509258"/>
                      <a:pt x="1885122" y="4509312"/>
                      <a:pt x="1887506" y="4511770"/>
                    </a:cubicBezTo>
                    <a:cubicBezTo>
                      <a:pt x="1887543" y="4511824"/>
                      <a:pt x="1887579" y="4511861"/>
                      <a:pt x="1887616" y="4511898"/>
                    </a:cubicBezTo>
                    <a:lnTo>
                      <a:pt x="1887616" y="4511898"/>
                    </a:lnTo>
                    <a:cubicBezTo>
                      <a:pt x="1890000" y="4514410"/>
                      <a:pt x="1889891" y="4518378"/>
                      <a:pt x="1887379" y="4520745"/>
                    </a:cubicBezTo>
                    <a:cubicBezTo>
                      <a:pt x="1887361" y="4520763"/>
                      <a:pt x="1887361" y="4520763"/>
                      <a:pt x="1887361" y="4520763"/>
                    </a:cubicBezTo>
                    <a:lnTo>
                      <a:pt x="1887361" y="4520763"/>
                    </a:lnTo>
                    <a:cubicBezTo>
                      <a:pt x="1886214" y="4521891"/>
                      <a:pt x="1884648" y="4522510"/>
                      <a:pt x="1883046" y="4522474"/>
                    </a:cubicBezTo>
                    <a:lnTo>
                      <a:pt x="1883046" y="4522474"/>
                    </a:lnTo>
                    <a:cubicBezTo>
                      <a:pt x="1881299" y="4522456"/>
                      <a:pt x="1879642" y="4521746"/>
                      <a:pt x="1878422" y="4520490"/>
                    </a:cubicBezTo>
                    <a:close/>
                    <a:moveTo>
                      <a:pt x="2361238" y="4494385"/>
                    </a:moveTo>
                    <a:lnTo>
                      <a:pt x="2361238" y="4494385"/>
                    </a:lnTo>
                    <a:cubicBezTo>
                      <a:pt x="2358343" y="4492564"/>
                      <a:pt x="2357488" y="4488742"/>
                      <a:pt x="2359308" y="4485847"/>
                    </a:cubicBezTo>
                    <a:cubicBezTo>
                      <a:pt x="2359344" y="4485792"/>
                      <a:pt x="2359381" y="4485738"/>
                      <a:pt x="2359417" y="4485683"/>
                    </a:cubicBezTo>
                    <a:lnTo>
                      <a:pt x="2359417" y="4485683"/>
                    </a:lnTo>
                    <a:cubicBezTo>
                      <a:pt x="2361256" y="4482788"/>
                      <a:pt x="2365097" y="4481933"/>
                      <a:pt x="2367991" y="4483772"/>
                    </a:cubicBezTo>
                    <a:cubicBezTo>
                      <a:pt x="2368028" y="4483808"/>
                      <a:pt x="2368083" y="4483826"/>
                      <a:pt x="2368119" y="4483863"/>
                    </a:cubicBezTo>
                    <a:lnTo>
                      <a:pt x="2368119" y="4483863"/>
                    </a:lnTo>
                    <a:cubicBezTo>
                      <a:pt x="2371013" y="4485683"/>
                      <a:pt x="2371869" y="4489506"/>
                      <a:pt x="2370049" y="4492400"/>
                    </a:cubicBezTo>
                    <a:cubicBezTo>
                      <a:pt x="2370012" y="4492455"/>
                      <a:pt x="2369976" y="4492510"/>
                      <a:pt x="2369939" y="4492564"/>
                    </a:cubicBezTo>
                    <a:lnTo>
                      <a:pt x="2369939" y="4492564"/>
                    </a:lnTo>
                    <a:cubicBezTo>
                      <a:pt x="2368811" y="4494385"/>
                      <a:pt x="2366826" y="4495495"/>
                      <a:pt x="2364696" y="4495495"/>
                    </a:cubicBezTo>
                    <a:lnTo>
                      <a:pt x="2364696" y="4495495"/>
                    </a:lnTo>
                    <a:cubicBezTo>
                      <a:pt x="2363422" y="4495459"/>
                      <a:pt x="2362184" y="4495040"/>
                      <a:pt x="2361165" y="4494294"/>
                    </a:cubicBezTo>
                    <a:close/>
                    <a:moveTo>
                      <a:pt x="1116590" y="4485592"/>
                    </a:moveTo>
                    <a:lnTo>
                      <a:pt x="1116590" y="4485592"/>
                    </a:lnTo>
                    <a:cubicBezTo>
                      <a:pt x="1115261" y="4482352"/>
                      <a:pt x="1116753" y="4478656"/>
                      <a:pt x="1119957" y="4477236"/>
                    </a:cubicBezTo>
                    <a:lnTo>
                      <a:pt x="1119957" y="4477236"/>
                    </a:lnTo>
                    <a:cubicBezTo>
                      <a:pt x="1123161" y="4475944"/>
                      <a:pt x="1126839" y="4477437"/>
                      <a:pt x="1128222" y="4480604"/>
                    </a:cubicBezTo>
                    <a:lnTo>
                      <a:pt x="1128222" y="4480604"/>
                    </a:lnTo>
                    <a:cubicBezTo>
                      <a:pt x="1129606" y="4483790"/>
                      <a:pt x="1128131" y="4487486"/>
                      <a:pt x="1124964" y="4488869"/>
                    </a:cubicBezTo>
                    <a:cubicBezTo>
                      <a:pt x="1124945" y="4488869"/>
                      <a:pt x="1124945" y="4488869"/>
                      <a:pt x="1124945" y="4488869"/>
                    </a:cubicBezTo>
                    <a:lnTo>
                      <a:pt x="1124945" y="4488869"/>
                    </a:lnTo>
                    <a:cubicBezTo>
                      <a:pt x="1124163" y="4489197"/>
                      <a:pt x="1123307" y="4489360"/>
                      <a:pt x="1122451" y="4489379"/>
                    </a:cubicBezTo>
                    <a:lnTo>
                      <a:pt x="1122451" y="4489379"/>
                    </a:lnTo>
                    <a:cubicBezTo>
                      <a:pt x="1119866" y="4489433"/>
                      <a:pt x="1117500" y="4487886"/>
                      <a:pt x="1116517" y="4485501"/>
                    </a:cubicBezTo>
                    <a:close/>
                    <a:moveTo>
                      <a:pt x="1963710" y="4462764"/>
                    </a:moveTo>
                    <a:cubicBezTo>
                      <a:pt x="1962253" y="4459596"/>
                      <a:pt x="1963582" y="4455846"/>
                      <a:pt x="1966713" y="4454317"/>
                    </a:cubicBezTo>
                    <a:lnTo>
                      <a:pt x="1966713" y="4454317"/>
                    </a:lnTo>
                    <a:cubicBezTo>
                      <a:pt x="1969899" y="4452842"/>
                      <a:pt x="1973686" y="4454226"/>
                      <a:pt x="1975160" y="4457412"/>
                    </a:cubicBezTo>
                    <a:lnTo>
                      <a:pt x="1975160" y="4457412"/>
                    </a:lnTo>
                    <a:cubicBezTo>
                      <a:pt x="1976635" y="4460561"/>
                      <a:pt x="1975269" y="4464293"/>
                      <a:pt x="1972120" y="4465767"/>
                    </a:cubicBezTo>
                    <a:cubicBezTo>
                      <a:pt x="1972102" y="4465767"/>
                      <a:pt x="1972084" y="4465786"/>
                      <a:pt x="1972066" y="4465786"/>
                    </a:cubicBezTo>
                    <a:lnTo>
                      <a:pt x="1972066" y="4465786"/>
                    </a:lnTo>
                    <a:cubicBezTo>
                      <a:pt x="1971228" y="4466205"/>
                      <a:pt x="1970318" y="4466405"/>
                      <a:pt x="1969390" y="4466387"/>
                    </a:cubicBezTo>
                    <a:lnTo>
                      <a:pt x="1969390" y="4466387"/>
                    </a:lnTo>
                    <a:cubicBezTo>
                      <a:pt x="1966895" y="4466423"/>
                      <a:pt x="1964638" y="4464948"/>
                      <a:pt x="1963637" y="4462673"/>
                    </a:cubicBezTo>
                    <a:close/>
                    <a:moveTo>
                      <a:pt x="3284707" y="4453662"/>
                    </a:moveTo>
                    <a:cubicBezTo>
                      <a:pt x="3281303" y="4452934"/>
                      <a:pt x="3279118" y="4449584"/>
                      <a:pt x="3279846" y="4446161"/>
                    </a:cubicBezTo>
                    <a:cubicBezTo>
                      <a:pt x="3279846" y="4446144"/>
                      <a:pt x="3279864" y="4446107"/>
                      <a:pt x="3279864" y="4446089"/>
                    </a:cubicBezTo>
                    <a:lnTo>
                      <a:pt x="3279864" y="4446089"/>
                    </a:lnTo>
                    <a:cubicBezTo>
                      <a:pt x="3280665" y="4442702"/>
                      <a:pt x="3284051" y="4440572"/>
                      <a:pt x="3287456" y="4441337"/>
                    </a:cubicBezTo>
                    <a:lnTo>
                      <a:pt x="3287456" y="4441337"/>
                    </a:lnTo>
                    <a:cubicBezTo>
                      <a:pt x="3290823" y="4442102"/>
                      <a:pt x="3292953" y="4445451"/>
                      <a:pt x="3292189" y="4448837"/>
                    </a:cubicBezTo>
                    <a:lnTo>
                      <a:pt x="3292189" y="4448837"/>
                    </a:lnTo>
                    <a:cubicBezTo>
                      <a:pt x="3291533" y="4451696"/>
                      <a:pt x="3289003" y="4453735"/>
                      <a:pt x="3286072" y="4453753"/>
                    </a:cubicBezTo>
                    <a:lnTo>
                      <a:pt x="3286072" y="4453753"/>
                    </a:lnTo>
                    <a:cubicBezTo>
                      <a:pt x="3285581" y="4453771"/>
                      <a:pt x="3285107" y="4453716"/>
                      <a:pt x="3284634" y="4453625"/>
                    </a:cubicBezTo>
                    <a:close/>
                    <a:moveTo>
                      <a:pt x="2269834" y="4450021"/>
                    </a:moveTo>
                    <a:cubicBezTo>
                      <a:pt x="2266539" y="4448892"/>
                      <a:pt x="2264773" y="4445324"/>
                      <a:pt x="2265865" y="4442011"/>
                    </a:cubicBezTo>
                    <a:lnTo>
                      <a:pt x="2265865" y="4442011"/>
                    </a:lnTo>
                    <a:cubicBezTo>
                      <a:pt x="2267012" y="4438716"/>
                      <a:pt x="2270562" y="4436950"/>
                      <a:pt x="2273875" y="4438042"/>
                    </a:cubicBezTo>
                    <a:lnTo>
                      <a:pt x="2273875" y="4438042"/>
                    </a:lnTo>
                    <a:cubicBezTo>
                      <a:pt x="2277188" y="4439171"/>
                      <a:pt x="2278954" y="4442757"/>
                      <a:pt x="2277844" y="4446070"/>
                    </a:cubicBezTo>
                    <a:lnTo>
                      <a:pt x="2277844" y="4446070"/>
                    </a:lnTo>
                    <a:cubicBezTo>
                      <a:pt x="2276970" y="4448655"/>
                      <a:pt x="2274530" y="4450403"/>
                      <a:pt x="2271800" y="4450367"/>
                    </a:cubicBezTo>
                    <a:lnTo>
                      <a:pt x="2271800" y="4450367"/>
                    </a:lnTo>
                    <a:cubicBezTo>
                      <a:pt x="2271108" y="4450367"/>
                      <a:pt x="2270416" y="4450239"/>
                      <a:pt x="2269761" y="4450002"/>
                    </a:cubicBezTo>
                    <a:close/>
                    <a:moveTo>
                      <a:pt x="2061503" y="4429996"/>
                    </a:moveTo>
                    <a:cubicBezTo>
                      <a:pt x="2060921" y="4426592"/>
                      <a:pt x="2063178" y="4423333"/>
                      <a:pt x="2066582" y="4422714"/>
                    </a:cubicBezTo>
                    <a:lnTo>
                      <a:pt x="2066582" y="4422714"/>
                    </a:lnTo>
                    <a:cubicBezTo>
                      <a:pt x="2070023" y="4422077"/>
                      <a:pt x="2073354" y="4424353"/>
                      <a:pt x="2073992" y="4427793"/>
                    </a:cubicBezTo>
                    <a:lnTo>
                      <a:pt x="2073992" y="4427793"/>
                    </a:lnTo>
                    <a:cubicBezTo>
                      <a:pt x="2074556" y="4431234"/>
                      <a:pt x="2072262" y="4434474"/>
                      <a:pt x="2068821" y="4435075"/>
                    </a:cubicBezTo>
                    <a:lnTo>
                      <a:pt x="2068821" y="4435075"/>
                    </a:lnTo>
                    <a:cubicBezTo>
                      <a:pt x="2068476" y="4435111"/>
                      <a:pt x="2068130" y="4435111"/>
                      <a:pt x="2067784" y="4435075"/>
                    </a:cubicBezTo>
                    <a:lnTo>
                      <a:pt x="2067784" y="4435075"/>
                    </a:lnTo>
                    <a:cubicBezTo>
                      <a:pt x="2064726" y="4435111"/>
                      <a:pt x="2062086" y="4433000"/>
                      <a:pt x="2061431" y="4430014"/>
                    </a:cubicBezTo>
                    <a:close/>
                    <a:moveTo>
                      <a:pt x="2170311" y="4429814"/>
                    </a:moveTo>
                    <a:lnTo>
                      <a:pt x="2170311" y="4429814"/>
                    </a:lnTo>
                    <a:cubicBezTo>
                      <a:pt x="2166852" y="4429595"/>
                      <a:pt x="2164212" y="4426610"/>
                      <a:pt x="2164431" y="4423151"/>
                    </a:cubicBezTo>
                    <a:cubicBezTo>
                      <a:pt x="2164449" y="4423115"/>
                      <a:pt x="2164449" y="4423060"/>
                      <a:pt x="2164449" y="4423024"/>
                    </a:cubicBezTo>
                    <a:lnTo>
                      <a:pt x="2164449" y="4423024"/>
                    </a:lnTo>
                    <a:cubicBezTo>
                      <a:pt x="2164740" y="4419547"/>
                      <a:pt x="2167780" y="4416962"/>
                      <a:pt x="2171257" y="4417253"/>
                    </a:cubicBezTo>
                    <a:lnTo>
                      <a:pt x="2171257" y="4417253"/>
                    </a:lnTo>
                    <a:cubicBezTo>
                      <a:pt x="2174716" y="4417526"/>
                      <a:pt x="2177301" y="4420548"/>
                      <a:pt x="2177028" y="4424007"/>
                    </a:cubicBezTo>
                    <a:cubicBezTo>
                      <a:pt x="2177028" y="4424025"/>
                      <a:pt x="2177028" y="4424043"/>
                      <a:pt x="2177028" y="4424061"/>
                    </a:cubicBezTo>
                    <a:lnTo>
                      <a:pt x="2177028" y="4424061"/>
                    </a:lnTo>
                    <a:cubicBezTo>
                      <a:pt x="2176755" y="4427320"/>
                      <a:pt x="2174024" y="4429832"/>
                      <a:pt x="2170747" y="4429814"/>
                    </a:cubicBezTo>
                    <a:lnTo>
                      <a:pt x="2170311" y="4429814"/>
                    </a:lnTo>
                    <a:close/>
                    <a:moveTo>
                      <a:pt x="1087990" y="4384758"/>
                    </a:moveTo>
                    <a:cubicBezTo>
                      <a:pt x="1087463" y="4381354"/>
                      <a:pt x="1089811" y="4378168"/>
                      <a:pt x="1093215" y="4377640"/>
                    </a:cubicBezTo>
                    <a:cubicBezTo>
                      <a:pt x="1093252" y="4377640"/>
                      <a:pt x="1093288" y="4377622"/>
                      <a:pt x="1093324" y="4377622"/>
                    </a:cubicBezTo>
                    <a:lnTo>
                      <a:pt x="1093324" y="4377622"/>
                    </a:lnTo>
                    <a:cubicBezTo>
                      <a:pt x="1096692" y="4377040"/>
                      <a:pt x="1099878" y="4379297"/>
                      <a:pt x="1100442" y="4382665"/>
                    </a:cubicBezTo>
                    <a:cubicBezTo>
                      <a:pt x="1100461" y="4382738"/>
                      <a:pt x="1100461" y="4382792"/>
                      <a:pt x="1100479" y="4382865"/>
                    </a:cubicBezTo>
                    <a:lnTo>
                      <a:pt x="1100479" y="4382865"/>
                    </a:lnTo>
                    <a:cubicBezTo>
                      <a:pt x="1100970" y="4386306"/>
                      <a:pt x="1098585" y="4389510"/>
                      <a:pt x="1095145" y="4390019"/>
                    </a:cubicBezTo>
                    <a:lnTo>
                      <a:pt x="1095145" y="4390019"/>
                    </a:lnTo>
                    <a:cubicBezTo>
                      <a:pt x="1094835" y="4390074"/>
                      <a:pt x="1094508" y="4390074"/>
                      <a:pt x="1094198" y="4390019"/>
                    </a:cubicBezTo>
                    <a:lnTo>
                      <a:pt x="1094198" y="4390019"/>
                    </a:lnTo>
                    <a:cubicBezTo>
                      <a:pt x="1091103" y="4390038"/>
                      <a:pt x="1088464" y="4387817"/>
                      <a:pt x="1087918" y="4384776"/>
                    </a:cubicBezTo>
                    <a:close/>
                    <a:moveTo>
                      <a:pt x="3305642" y="4352373"/>
                    </a:moveTo>
                    <a:cubicBezTo>
                      <a:pt x="3302219" y="4351699"/>
                      <a:pt x="3299999" y="4348386"/>
                      <a:pt x="3300635" y="4344964"/>
                    </a:cubicBezTo>
                    <a:lnTo>
                      <a:pt x="3300635" y="4344964"/>
                    </a:lnTo>
                    <a:cubicBezTo>
                      <a:pt x="3301309" y="4341541"/>
                      <a:pt x="3304622" y="4339320"/>
                      <a:pt x="3308045" y="4339958"/>
                    </a:cubicBezTo>
                    <a:lnTo>
                      <a:pt x="3308045" y="4339958"/>
                    </a:lnTo>
                    <a:cubicBezTo>
                      <a:pt x="3311449" y="4340667"/>
                      <a:pt x="3313670" y="4343962"/>
                      <a:pt x="3313051" y="4347385"/>
                    </a:cubicBezTo>
                    <a:lnTo>
                      <a:pt x="3313051" y="4347385"/>
                    </a:lnTo>
                    <a:cubicBezTo>
                      <a:pt x="3312432" y="4350334"/>
                      <a:pt x="3309847" y="4352446"/>
                      <a:pt x="3306843" y="4352464"/>
                    </a:cubicBezTo>
                    <a:lnTo>
                      <a:pt x="3306843" y="4352464"/>
                    </a:lnTo>
                    <a:cubicBezTo>
                      <a:pt x="3306425" y="4352500"/>
                      <a:pt x="3305988" y="4352464"/>
                      <a:pt x="3305569" y="4352391"/>
                    </a:cubicBezTo>
                    <a:close/>
                    <a:moveTo>
                      <a:pt x="1091777" y="4286983"/>
                    </a:moveTo>
                    <a:cubicBezTo>
                      <a:pt x="1088300" y="4286783"/>
                      <a:pt x="1085642" y="4283815"/>
                      <a:pt x="1085824" y="4280338"/>
                    </a:cubicBezTo>
                    <a:lnTo>
                      <a:pt x="1085824" y="4280338"/>
                    </a:lnTo>
                    <a:cubicBezTo>
                      <a:pt x="1086006" y="4276879"/>
                      <a:pt x="1088974" y="4274222"/>
                      <a:pt x="1092432" y="4274404"/>
                    </a:cubicBezTo>
                    <a:cubicBezTo>
                      <a:pt x="1092451" y="4274404"/>
                      <a:pt x="1092451" y="4274404"/>
                      <a:pt x="1092469" y="4274404"/>
                    </a:cubicBezTo>
                    <a:lnTo>
                      <a:pt x="1092469" y="4274404"/>
                    </a:lnTo>
                    <a:cubicBezTo>
                      <a:pt x="1095928" y="4274604"/>
                      <a:pt x="1098585" y="4277571"/>
                      <a:pt x="1098403" y="4281030"/>
                    </a:cubicBezTo>
                    <a:lnTo>
                      <a:pt x="1098403" y="4281030"/>
                    </a:lnTo>
                    <a:cubicBezTo>
                      <a:pt x="1098221" y="4284362"/>
                      <a:pt x="1095472" y="4286983"/>
                      <a:pt x="1092123" y="4286983"/>
                    </a:cubicBezTo>
                    <a:lnTo>
                      <a:pt x="1091777" y="4286983"/>
                    </a:lnTo>
                    <a:close/>
                    <a:moveTo>
                      <a:pt x="3336043" y="4253796"/>
                    </a:moveTo>
                    <a:cubicBezTo>
                      <a:pt x="3332948" y="4252322"/>
                      <a:pt x="3331619" y="4248626"/>
                      <a:pt x="3333094" y="4245532"/>
                    </a:cubicBezTo>
                    <a:cubicBezTo>
                      <a:pt x="3333094" y="4245495"/>
                      <a:pt x="3333112" y="4245477"/>
                      <a:pt x="3333130" y="4245441"/>
                    </a:cubicBezTo>
                    <a:lnTo>
                      <a:pt x="3333130" y="4245441"/>
                    </a:lnTo>
                    <a:cubicBezTo>
                      <a:pt x="3334587" y="4242309"/>
                      <a:pt x="3338282" y="4240944"/>
                      <a:pt x="3341413" y="4242400"/>
                    </a:cubicBezTo>
                    <a:cubicBezTo>
                      <a:pt x="3341432" y="4242400"/>
                      <a:pt x="3341450" y="4242419"/>
                      <a:pt x="3341468" y="4242419"/>
                    </a:cubicBezTo>
                    <a:lnTo>
                      <a:pt x="3341468" y="4242419"/>
                    </a:lnTo>
                    <a:cubicBezTo>
                      <a:pt x="3344617" y="4243893"/>
                      <a:pt x="3345964" y="4247625"/>
                      <a:pt x="3344508" y="4250775"/>
                    </a:cubicBezTo>
                    <a:cubicBezTo>
                      <a:pt x="3344490" y="4250775"/>
                      <a:pt x="3344490" y="4250793"/>
                      <a:pt x="3344490" y="4250793"/>
                    </a:cubicBezTo>
                    <a:lnTo>
                      <a:pt x="3344490" y="4250793"/>
                    </a:lnTo>
                    <a:cubicBezTo>
                      <a:pt x="3343452" y="4253014"/>
                      <a:pt x="3341231" y="4254415"/>
                      <a:pt x="3338792" y="4254433"/>
                    </a:cubicBezTo>
                    <a:lnTo>
                      <a:pt x="3338792" y="4254433"/>
                    </a:lnTo>
                    <a:cubicBezTo>
                      <a:pt x="3337809" y="4254452"/>
                      <a:pt x="3336844" y="4254233"/>
                      <a:pt x="3335970" y="4253815"/>
                    </a:cubicBezTo>
                    <a:close/>
                    <a:moveTo>
                      <a:pt x="1090503" y="4177739"/>
                    </a:moveTo>
                    <a:cubicBezTo>
                      <a:pt x="1090339" y="4174243"/>
                      <a:pt x="1093033" y="4171276"/>
                      <a:pt x="1096528" y="4171112"/>
                    </a:cubicBezTo>
                    <a:lnTo>
                      <a:pt x="1096528" y="4171112"/>
                    </a:lnTo>
                    <a:cubicBezTo>
                      <a:pt x="1099969" y="4170930"/>
                      <a:pt x="1102900" y="4173570"/>
                      <a:pt x="1103082" y="4176992"/>
                    </a:cubicBezTo>
                    <a:cubicBezTo>
                      <a:pt x="1103082" y="4177047"/>
                      <a:pt x="1103082" y="4177083"/>
                      <a:pt x="1103082" y="4177138"/>
                    </a:cubicBezTo>
                    <a:lnTo>
                      <a:pt x="1103082" y="4177138"/>
                    </a:lnTo>
                    <a:cubicBezTo>
                      <a:pt x="1103282" y="4180560"/>
                      <a:pt x="1100661" y="4183491"/>
                      <a:pt x="1097238" y="4183691"/>
                    </a:cubicBezTo>
                    <a:cubicBezTo>
                      <a:pt x="1097202" y="4183691"/>
                      <a:pt x="1097166" y="4183691"/>
                      <a:pt x="1097129" y="4183691"/>
                    </a:cubicBezTo>
                    <a:lnTo>
                      <a:pt x="1097129" y="4183691"/>
                    </a:lnTo>
                    <a:cubicBezTo>
                      <a:pt x="1097056" y="4183764"/>
                      <a:pt x="1096965" y="4183801"/>
                      <a:pt x="1096874" y="4183782"/>
                    </a:cubicBezTo>
                    <a:lnTo>
                      <a:pt x="1096874" y="4183782"/>
                    </a:lnTo>
                    <a:cubicBezTo>
                      <a:pt x="1093488" y="4183764"/>
                      <a:pt x="1090703" y="4181125"/>
                      <a:pt x="1090503" y="4177739"/>
                    </a:cubicBezTo>
                    <a:close/>
                    <a:moveTo>
                      <a:pt x="3390255" y="4166033"/>
                    </a:moveTo>
                    <a:cubicBezTo>
                      <a:pt x="3387579" y="4163885"/>
                      <a:pt x="3387142" y="4159971"/>
                      <a:pt x="3389291" y="4157277"/>
                    </a:cubicBezTo>
                    <a:cubicBezTo>
                      <a:pt x="3389327" y="4157241"/>
                      <a:pt x="3389363" y="4157186"/>
                      <a:pt x="3389400" y="4157149"/>
                    </a:cubicBezTo>
                    <a:lnTo>
                      <a:pt x="3389400" y="4157149"/>
                    </a:lnTo>
                    <a:cubicBezTo>
                      <a:pt x="3391621" y="4154492"/>
                      <a:pt x="3395571" y="4154128"/>
                      <a:pt x="3398211" y="4156348"/>
                    </a:cubicBezTo>
                    <a:cubicBezTo>
                      <a:pt x="3398229" y="4156367"/>
                      <a:pt x="3398247" y="4156367"/>
                      <a:pt x="3398265" y="4156385"/>
                    </a:cubicBezTo>
                    <a:lnTo>
                      <a:pt x="3398265" y="4156385"/>
                    </a:lnTo>
                    <a:cubicBezTo>
                      <a:pt x="3400960" y="4158569"/>
                      <a:pt x="3401360" y="4162538"/>
                      <a:pt x="3399157" y="4165214"/>
                    </a:cubicBezTo>
                    <a:cubicBezTo>
                      <a:pt x="3399157" y="4165232"/>
                      <a:pt x="3399139" y="4165232"/>
                      <a:pt x="3399139" y="4165251"/>
                    </a:cubicBezTo>
                    <a:lnTo>
                      <a:pt x="3399139" y="4165251"/>
                    </a:lnTo>
                    <a:cubicBezTo>
                      <a:pt x="3397901" y="4166670"/>
                      <a:pt x="3396117" y="4167489"/>
                      <a:pt x="3394224" y="4167489"/>
                    </a:cubicBezTo>
                    <a:lnTo>
                      <a:pt x="3394224" y="4167489"/>
                    </a:lnTo>
                    <a:cubicBezTo>
                      <a:pt x="3392731" y="4167526"/>
                      <a:pt x="3391293" y="4167016"/>
                      <a:pt x="3390164" y="4166033"/>
                    </a:cubicBezTo>
                    <a:close/>
                    <a:moveTo>
                      <a:pt x="3464438" y="4094435"/>
                    </a:moveTo>
                    <a:cubicBezTo>
                      <a:pt x="3462381" y="4091596"/>
                      <a:pt x="3463000" y="4087627"/>
                      <a:pt x="3465822" y="4085552"/>
                    </a:cubicBezTo>
                    <a:lnTo>
                      <a:pt x="3465822" y="4085552"/>
                    </a:lnTo>
                    <a:cubicBezTo>
                      <a:pt x="3468589" y="4083495"/>
                      <a:pt x="3472503" y="4084077"/>
                      <a:pt x="3474560" y="4086863"/>
                    </a:cubicBezTo>
                    <a:cubicBezTo>
                      <a:pt x="3474578" y="4086881"/>
                      <a:pt x="3474596" y="4086917"/>
                      <a:pt x="3474614" y="4086936"/>
                    </a:cubicBezTo>
                    <a:lnTo>
                      <a:pt x="3474614" y="4086936"/>
                    </a:lnTo>
                    <a:cubicBezTo>
                      <a:pt x="3476690" y="4089757"/>
                      <a:pt x="3476071" y="4093726"/>
                      <a:pt x="3473249" y="4095783"/>
                    </a:cubicBezTo>
                    <a:cubicBezTo>
                      <a:pt x="3473249" y="4095801"/>
                      <a:pt x="3473231" y="4095801"/>
                      <a:pt x="3473231" y="4095801"/>
                    </a:cubicBezTo>
                    <a:lnTo>
                      <a:pt x="3473231" y="4095801"/>
                    </a:lnTo>
                    <a:cubicBezTo>
                      <a:pt x="3472175" y="4096565"/>
                      <a:pt x="3470901" y="4096984"/>
                      <a:pt x="3469590" y="4097021"/>
                    </a:cubicBezTo>
                    <a:lnTo>
                      <a:pt x="3469590" y="4097021"/>
                    </a:lnTo>
                    <a:cubicBezTo>
                      <a:pt x="3467533" y="4097039"/>
                      <a:pt x="3465585" y="4096092"/>
                      <a:pt x="3464347" y="4094435"/>
                    </a:cubicBezTo>
                    <a:close/>
                    <a:moveTo>
                      <a:pt x="1073445" y="4077633"/>
                    </a:moveTo>
                    <a:lnTo>
                      <a:pt x="1073445" y="4077633"/>
                    </a:lnTo>
                    <a:cubicBezTo>
                      <a:pt x="1072408" y="4074283"/>
                      <a:pt x="1074283" y="4070752"/>
                      <a:pt x="1077632" y="4069714"/>
                    </a:cubicBezTo>
                    <a:cubicBezTo>
                      <a:pt x="1077632" y="4069696"/>
                      <a:pt x="1077651" y="4069696"/>
                      <a:pt x="1077669" y="4069696"/>
                    </a:cubicBezTo>
                    <a:lnTo>
                      <a:pt x="1077669" y="4069696"/>
                    </a:lnTo>
                    <a:cubicBezTo>
                      <a:pt x="1080982" y="4068768"/>
                      <a:pt x="1084441" y="4070643"/>
                      <a:pt x="1085497" y="4073919"/>
                    </a:cubicBezTo>
                    <a:lnTo>
                      <a:pt x="1085497" y="4073919"/>
                    </a:lnTo>
                    <a:cubicBezTo>
                      <a:pt x="1086498" y="4077269"/>
                      <a:pt x="1084623" y="4080801"/>
                      <a:pt x="1081291" y="4081856"/>
                    </a:cubicBezTo>
                    <a:lnTo>
                      <a:pt x="1081291" y="4081856"/>
                    </a:lnTo>
                    <a:cubicBezTo>
                      <a:pt x="1080691" y="4082020"/>
                      <a:pt x="1080090" y="4082111"/>
                      <a:pt x="1079471" y="4082111"/>
                    </a:cubicBezTo>
                    <a:lnTo>
                      <a:pt x="1079471" y="4082111"/>
                    </a:lnTo>
                    <a:cubicBezTo>
                      <a:pt x="1076649" y="4082166"/>
                      <a:pt x="1074155" y="4080327"/>
                      <a:pt x="1073354" y="4077633"/>
                    </a:cubicBezTo>
                    <a:close/>
                    <a:moveTo>
                      <a:pt x="3960033" y="4048943"/>
                    </a:moveTo>
                    <a:cubicBezTo>
                      <a:pt x="3960069" y="4045484"/>
                      <a:pt x="3962891" y="4042699"/>
                      <a:pt x="3966349" y="4042735"/>
                    </a:cubicBezTo>
                    <a:cubicBezTo>
                      <a:pt x="3966368" y="4042735"/>
                      <a:pt x="3966386" y="4042735"/>
                      <a:pt x="3966404" y="4042735"/>
                    </a:cubicBezTo>
                    <a:lnTo>
                      <a:pt x="3966404" y="4042735"/>
                    </a:lnTo>
                    <a:cubicBezTo>
                      <a:pt x="3969827" y="4042735"/>
                      <a:pt x="3972612" y="4045521"/>
                      <a:pt x="3972612" y="4048943"/>
                    </a:cubicBezTo>
                    <a:cubicBezTo>
                      <a:pt x="3972612" y="4048979"/>
                      <a:pt x="3972612" y="4048998"/>
                      <a:pt x="3972612" y="4049034"/>
                    </a:cubicBezTo>
                    <a:lnTo>
                      <a:pt x="3972612" y="4049034"/>
                    </a:lnTo>
                    <a:cubicBezTo>
                      <a:pt x="3972630" y="4052493"/>
                      <a:pt x="3969827" y="4055296"/>
                      <a:pt x="3966368" y="4055315"/>
                    </a:cubicBezTo>
                    <a:cubicBezTo>
                      <a:pt x="3966349" y="4055315"/>
                      <a:pt x="3966331" y="4055315"/>
                      <a:pt x="3966313" y="4055315"/>
                    </a:cubicBezTo>
                    <a:lnTo>
                      <a:pt x="3966313" y="4055315"/>
                    </a:lnTo>
                    <a:cubicBezTo>
                      <a:pt x="3962836" y="4055369"/>
                      <a:pt x="3959996" y="4052602"/>
                      <a:pt x="3959942" y="4049125"/>
                    </a:cubicBezTo>
                    <a:cubicBezTo>
                      <a:pt x="3959942" y="4049070"/>
                      <a:pt x="3959942" y="4048998"/>
                      <a:pt x="3959942" y="4048943"/>
                    </a:cubicBezTo>
                    <a:close/>
                    <a:moveTo>
                      <a:pt x="3553967" y="4043081"/>
                    </a:moveTo>
                    <a:cubicBezTo>
                      <a:pt x="3552674" y="4039859"/>
                      <a:pt x="3554258" y="4036182"/>
                      <a:pt x="3557480" y="4034889"/>
                    </a:cubicBezTo>
                    <a:cubicBezTo>
                      <a:pt x="3557480" y="4034889"/>
                      <a:pt x="3557499" y="4034889"/>
                      <a:pt x="3557499" y="4034889"/>
                    </a:cubicBezTo>
                    <a:lnTo>
                      <a:pt x="3557499" y="4034889"/>
                    </a:lnTo>
                    <a:cubicBezTo>
                      <a:pt x="3560739" y="4033633"/>
                      <a:pt x="3564380" y="4035199"/>
                      <a:pt x="3565672" y="4038421"/>
                    </a:cubicBezTo>
                    <a:lnTo>
                      <a:pt x="3565672" y="4038421"/>
                    </a:lnTo>
                    <a:cubicBezTo>
                      <a:pt x="3566965" y="4041625"/>
                      <a:pt x="3565436" y="4045284"/>
                      <a:pt x="3562232" y="4046576"/>
                    </a:cubicBezTo>
                    <a:cubicBezTo>
                      <a:pt x="3562195" y="4046595"/>
                      <a:pt x="3562177" y="4046595"/>
                      <a:pt x="3562141" y="4046613"/>
                    </a:cubicBezTo>
                    <a:lnTo>
                      <a:pt x="3562141" y="4046613"/>
                    </a:lnTo>
                    <a:cubicBezTo>
                      <a:pt x="3561413" y="4046940"/>
                      <a:pt x="3560630" y="4047122"/>
                      <a:pt x="3559829" y="4047122"/>
                    </a:cubicBezTo>
                    <a:lnTo>
                      <a:pt x="3559829" y="4047122"/>
                    </a:lnTo>
                    <a:cubicBezTo>
                      <a:pt x="3557189" y="4047159"/>
                      <a:pt x="3554823" y="4045539"/>
                      <a:pt x="3553876" y="4043081"/>
                    </a:cubicBezTo>
                    <a:close/>
                    <a:moveTo>
                      <a:pt x="4062559" y="4038075"/>
                    </a:moveTo>
                    <a:cubicBezTo>
                      <a:pt x="4061686" y="4034707"/>
                      <a:pt x="4063706" y="4031285"/>
                      <a:pt x="4067074" y="4030429"/>
                    </a:cubicBezTo>
                    <a:cubicBezTo>
                      <a:pt x="4067092" y="4030429"/>
                      <a:pt x="4067111" y="4030411"/>
                      <a:pt x="4067129" y="4030411"/>
                    </a:cubicBezTo>
                    <a:lnTo>
                      <a:pt x="4067129" y="4030411"/>
                    </a:lnTo>
                    <a:cubicBezTo>
                      <a:pt x="4070460" y="4029519"/>
                      <a:pt x="4073883" y="4031503"/>
                      <a:pt x="4074774" y="4034835"/>
                    </a:cubicBezTo>
                    <a:cubicBezTo>
                      <a:pt x="4074774" y="4034853"/>
                      <a:pt x="4074793" y="4034871"/>
                      <a:pt x="4074793" y="4034889"/>
                    </a:cubicBezTo>
                    <a:lnTo>
                      <a:pt x="4074793" y="4034889"/>
                    </a:lnTo>
                    <a:cubicBezTo>
                      <a:pt x="4075630" y="4038275"/>
                      <a:pt x="4073591" y="4041698"/>
                      <a:pt x="4070223" y="4042571"/>
                    </a:cubicBezTo>
                    <a:lnTo>
                      <a:pt x="4070223" y="4042571"/>
                    </a:lnTo>
                    <a:cubicBezTo>
                      <a:pt x="4069714" y="4042735"/>
                      <a:pt x="4069204" y="4042808"/>
                      <a:pt x="4068676" y="4042808"/>
                    </a:cubicBezTo>
                    <a:lnTo>
                      <a:pt x="4068676" y="4042808"/>
                    </a:lnTo>
                    <a:cubicBezTo>
                      <a:pt x="4065745" y="4042881"/>
                      <a:pt x="4063178" y="4040915"/>
                      <a:pt x="4062468" y="4038075"/>
                    </a:cubicBezTo>
                    <a:close/>
                    <a:moveTo>
                      <a:pt x="3862748" y="4041607"/>
                    </a:moveTo>
                    <a:cubicBezTo>
                      <a:pt x="3859399" y="4040951"/>
                      <a:pt x="3857215" y="4037693"/>
                      <a:pt x="3857888" y="4034325"/>
                    </a:cubicBezTo>
                    <a:cubicBezTo>
                      <a:pt x="3857888" y="4034270"/>
                      <a:pt x="3857906" y="4034198"/>
                      <a:pt x="3857925" y="4034125"/>
                    </a:cubicBezTo>
                    <a:lnTo>
                      <a:pt x="3857925" y="4034125"/>
                    </a:lnTo>
                    <a:cubicBezTo>
                      <a:pt x="3858635" y="4030739"/>
                      <a:pt x="3861948" y="4028572"/>
                      <a:pt x="3865334" y="4029282"/>
                    </a:cubicBezTo>
                    <a:cubicBezTo>
                      <a:pt x="3865370" y="4029282"/>
                      <a:pt x="3865388" y="4029301"/>
                      <a:pt x="3865425" y="4029301"/>
                    </a:cubicBezTo>
                    <a:lnTo>
                      <a:pt x="3865425" y="4029301"/>
                    </a:lnTo>
                    <a:cubicBezTo>
                      <a:pt x="3868792" y="4030029"/>
                      <a:pt x="3870941" y="4033324"/>
                      <a:pt x="3870249" y="4036691"/>
                    </a:cubicBezTo>
                    <a:lnTo>
                      <a:pt x="3870249" y="4036691"/>
                    </a:lnTo>
                    <a:cubicBezTo>
                      <a:pt x="3869612" y="4039604"/>
                      <a:pt x="3867027" y="4041698"/>
                      <a:pt x="3864041" y="4041698"/>
                    </a:cubicBezTo>
                    <a:lnTo>
                      <a:pt x="3864041" y="4041698"/>
                    </a:lnTo>
                    <a:cubicBezTo>
                      <a:pt x="3863586" y="4041716"/>
                      <a:pt x="3863113" y="4041679"/>
                      <a:pt x="3862658" y="4041607"/>
                    </a:cubicBezTo>
                    <a:close/>
                    <a:moveTo>
                      <a:pt x="3653399" y="4015593"/>
                    </a:moveTo>
                    <a:cubicBezTo>
                      <a:pt x="3652944" y="4012152"/>
                      <a:pt x="3655383" y="4008985"/>
                      <a:pt x="3658824" y="4008529"/>
                    </a:cubicBezTo>
                    <a:cubicBezTo>
                      <a:pt x="3658842" y="4008529"/>
                      <a:pt x="3658842" y="4008529"/>
                      <a:pt x="3658860" y="4008529"/>
                    </a:cubicBezTo>
                    <a:lnTo>
                      <a:pt x="3658860" y="4008529"/>
                    </a:lnTo>
                    <a:cubicBezTo>
                      <a:pt x="3662319" y="4008092"/>
                      <a:pt x="3665487" y="4010532"/>
                      <a:pt x="3665924" y="4013991"/>
                    </a:cubicBezTo>
                    <a:lnTo>
                      <a:pt x="3665924" y="4013991"/>
                    </a:lnTo>
                    <a:cubicBezTo>
                      <a:pt x="3666361" y="4017395"/>
                      <a:pt x="3663939" y="4020526"/>
                      <a:pt x="3660535" y="4020963"/>
                    </a:cubicBezTo>
                    <a:cubicBezTo>
                      <a:pt x="3660517" y="4020963"/>
                      <a:pt x="3660480" y="4020963"/>
                      <a:pt x="3660462" y="4020963"/>
                    </a:cubicBezTo>
                    <a:lnTo>
                      <a:pt x="3660462" y="4020963"/>
                    </a:lnTo>
                    <a:cubicBezTo>
                      <a:pt x="3660171" y="4021018"/>
                      <a:pt x="3659898" y="4021018"/>
                      <a:pt x="3659607" y="4020963"/>
                    </a:cubicBezTo>
                    <a:lnTo>
                      <a:pt x="3659607" y="4020963"/>
                    </a:lnTo>
                    <a:cubicBezTo>
                      <a:pt x="3656457" y="4020999"/>
                      <a:pt x="3653763" y="4018706"/>
                      <a:pt x="3653308" y="4015593"/>
                    </a:cubicBezTo>
                    <a:close/>
                    <a:moveTo>
                      <a:pt x="3762024" y="4020854"/>
                    </a:moveTo>
                    <a:cubicBezTo>
                      <a:pt x="3758602" y="4020453"/>
                      <a:pt x="3756163" y="4017377"/>
                      <a:pt x="3756545" y="4013954"/>
                    </a:cubicBezTo>
                    <a:cubicBezTo>
                      <a:pt x="3756563" y="4013918"/>
                      <a:pt x="3756563" y="4013900"/>
                      <a:pt x="3756563" y="4013863"/>
                    </a:cubicBezTo>
                    <a:lnTo>
                      <a:pt x="3756563" y="4013863"/>
                    </a:lnTo>
                    <a:cubicBezTo>
                      <a:pt x="3757018" y="4010404"/>
                      <a:pt x="3760167" y="4007965"/>
                      <a:pt x="3763626" y="4008402"/>
                    </a:cubicBezTo>
                    <a:lnTo>
                      <a:pt x="3763626" y="4008402"/>
                    </a:lnTo>
                    <a:cubicBezTo>
                      <a:pt x="3767085" y="4008839"/>
                      <a:pt x="3769524" y="4012006"/>
                      <a:pt x="3769087" y="4015465"/>
                    </a:cubicBezTo>
                    <a:cubicBezTo>
                      <a:pt x="3769087" y="4015483"/>
                      <a:pt x="3769087" y="4015483"/>
                      <a:pt x="3769087" y="4015483"/>
                    </a:cubicBezTo>
                    <a:lnTo>
                      <a:pt x="3769087" y="4015483"/>
                    </a:lnTo>
                    <a:cubicBezTo>
                      <a:pt x="3768705" y="4018615"/>
                      <a:pt x="3766029" y="4020963"/>
                      <a:pt x="3762880" y="4020945"/>
                    </a:cubicBezTo>
                    <a:lnTo>
                      <a:pt x="3762880" y="4020945"/>
                    </a:lnTo>
                    <a:cubicBezTo>
                      <a:pt x="3762570" y="4020963"/>
                      <a:pt x="3762243" y="4020945"/>
                      <a:pt x="3761933" y="4020854"/>
                    </a:cubicBezTo>
                    <a:close/>
                    <a:moveTo>
                      <a:pt x="4158879" y="4001120"/>
                    </a:moveTo>
                    <a:cubicBezTo>
                      <a:pt x="4157222" y="3998044"/>
                      <a:pt x="4158332" y="3994203"/>
                      <a:pt x="4161391" y="3992509"/>
                    </a:cubicBezTo>
                    <a:lnTo>
                      <a:pt x="4161391" y="3992509"/>
                    </a:lnTo>
                    <a:cubicBezTo>
                      <a:pt x="4164394" y="3990817"/>
                      <a:pt x="4168199" y="3991873"/>
                      <a:pt x="4169892" y="3994894"/>
                    </a:cubicBezTo>
                    <a:cubicBezTo>
                      <a:pt x="4169892" y="3994894"/>
                      <a:pt x="4169910" y="3994913"/>
                      <a:pt x="4169910" y="3994913"/>
                    </a:cubicBezTo>
                    <a:lnTo>
                      <a:pt x="4169910" y="3994913"/>
                    </a:lnTo>
                    <a:cubicBezTo>
                      <a:pt x="4171622" y="3997953"/>
                      <a:pt x="4170548" y="4001830"/>
                      <a:pt x="4167508" y="4003541"/>
                    </a:cubicBezTo>
                    <a:lnTo>
                      <a:pt x="4167508" y="4003541"/>
                    </a:lnTo>
                    <a:cubicBezTo>
                      <a:pt x="4166561" y="4004033"/>
                      <a:pt x="4165487" y="4004306"/>
                      <a:pt x="4164413" y="4004306"/>
                    </a:cubicBezTo>
                    <a:lnTo>
                      <a:pt x="4164413" y="4004306"/>
                    </a:lnTo>
                    <a:cubicBezTo>
                      <a:pt x="4162064" y="4004379"/>
                      <a:pt x="4159862" y="4003159"/>
                      <a:pt x="4158697" y="4001120"/>
                    </a:cubicBezTo>
                    <a:close/>
                    <a:moveTo>
                      <a:pt x="1032085" y="3984846"/>
                    </a:moveTo>
                    <a:cubicBezTo>
                      <a:pt x="1030301" y="3981878"/>
                      <a:pt x="1031229" y="3978037"/>
                      <a:pt x="1034160" y="3976217"/>
                    </a:cubicBezTo>
                    <a:lnTo>
                      <a:pt x="1034160" y="3976217"/>
                    </a:lnTo>
                    <a:cubicBezTo>
                      <a:pt x="1037146" y="3974415"/>
                      <a:pt x="1041023" y="3975343"/>
                      <a:pt x="1042862" y="3978292"/>
                    </a:cubicBezTo>
                    <a:lnTo>
                      <a:pt x="1042862" y="3978292"/>
                    </a:lnTo>
                    <a:cubicBezTo>
                      <a:pt x="1044664" y="3981278"/>
                      <a:pt x="1043718" y="3985173"/>
                      <a:pt x="1040714" y="3986994"/>
                    </a:cubicBezTo>
                    <a:cubicBezTo>
                      <a:pt x="1040714" y="3986994"/>
                      <a:pt x="1040714" y="3986994"/>
                      <a:pt x="1040714" y="3986994"/>
                    </a:cubicBezTo>
                    <a:lnTo>
                      <a:pt x="1040714" y="3986994"/>
                    </a:lnTo>
                    <a:cubicBezTo>
                      <a:pt x="1039713" y="3987558"/>
                      <a:pt x="1038584" y="3987868"/>
                      <a:pt x="1037437" y="3987849"/>
                    </a:cubicBezTo>
                    <a:lnTo>
                      <a:pt x="1037437" y="3987849"/>
                    </a:lnTo>
                    <a:cubicBezTo>
                      <a:pt x="1035180" y="3987940"/>
                      <a:pt x="1033068" y="3986775"/>
                      <a:pt x="1031903" y="3984846"/>
                    </a:cubicBezTo>
                    <a:close/>
                    <a:moveTo>
                      <a:pt x="4242728" y="3940991"/>
                    </a:moveTo>
                    <a:cubicBezTo>
                      <a:pt x="4240325" y="3938497"/>
                      <a:pt x="4240398" y="3934511"/>
                      <a:pt x="4242892" y="3932108"/>
                    </a:cubicBezTo>
                    <a:cubicBezTo>
                      <a:pt x="4242892" y="3932108"/>
                      <a:pt x="4242892" y="3932108"/>
                      <a:pt x="4242892" y="3932108"/>
                    </a:cubicBezTo>
                    <a:lnTo>
                      <a:pt x="4242892" y="3932108"/>
                    </a:lnTo>
                    <a:cubicBezTo>
                      <a:pt x="4245422" y="3929705"/>
                      <a:pt x="4249409" y="3929777"/>
                      <a:pt x="4251848" y="3932272"/>
                    </a:cubicBezTo>
                    <a:lnTo>
                      <a:pt x="4251848" y="3932272"/>
                    </a:lnTo>
                    <a:cubicBezTo>
                      <a:pt x="4254251" y="3934765"/>
                      <a:pt x="4254178" y="3938752"/>
                      <a:pt x="4251666" y="3941155"/>
                    </a:cubicBezTo>
                    <a:cubicBezTo>
                      <a:pt x="4251648" y="3941173"/>
                      <a:pt x="4251629" y="3941210"/>
                      <a:pt x="4251593" y="3941228"/>
                    </a:cubicBezTo>
                    <a:lnTo>
                      <a:pt x="4251593" y="3941228"/>
                    </a:lnTo>
                    <a:cubicBezTo>
                      <a:pt x="4250428" y="3942320"/>
                      <a:pt x="4248899" y="3942939"/>
                      <a:pt x="4247297" y="3942957"/>
                    </a:cubicBezTo>
                    <a:lnTo>
                      <a:pt x="4247297" y="3942957"/>
                    </a:lnTo>
                    <a:cubicBezTo>
                      <a:pt x="4245513" y="3942994"/>
                      <a:pt x="4243783" y="3942284"/>
                      <a:pt x="4242546" y="3940991"/>
                    </a:cubicBezTo>
                    <a:close/>
                    <a:moveTo>
                      <a:pt x="969116" y="3905147"/>
                    </a:moveTo>
                    <a:cubicBezTo>
                      <a:pt x="966639" y="3902799"/>
                      <a:pt x="966539" y="3898866"/>
                      <a:pt x="968898" y="3896391"/>
                    </a:cubicBezTo>
                    <a:cubicBezTo>
                      <a:pt x="968934" y="3896354"/>
                      <a:pt x="968989" y="3896300"/>
                      <a:pt x="969025" y="3896263"/>
                    </a:cubicBezTo>
                    <a:lnTo>
                      <a:pt x="969025" y="3896263"/>
                    </a:lnTo>
                    <a:cubicBezTo>
                      <a:pt x="971465" y="3893824"/>
                      <a:pt x="975433" y="3893806"/>
                      <a:pt x="977873" y="3896263"/>
                    </a:cubicBezTo>
                    <a:cubicBezTo>
                      <a:pt x="977891" y="3896263"/>
                      <a:pt x="977891" y="3896263"/>
                      <a:pt x="977891" y="3896263"/>
                    </a:cubicBezTo>
                    <a:lnTo>
                      <a:pt x="977891" y="3896263"/>
                    </a:lnTo>
                    <a:cubicBezTo>
                      <a:pt x="980348" y="3898703"/>
                      <a:pt x="980348" y="3902671"/>
                      <a:pt x="977927" y="3905111"/>
                    </a:cubicBezTo>
                    <a:cubicBezTo>
                      <a:pt x="977909" y="3905129"/>
                      <a:pt x="977909" y="3905129"/>
                      <a:pt x="977891" y="3905147"/>
                    </a:cubicBezTo>
                    <a:lnTo>
                      <a:pt x="977891" y="3905147"/>
                    </a:lnTo>
                    <a:cubicBezTo>
                      <a:pt x="976707" y="3906349"/>
                      <a:pt x="975087" y="3907004"/>
                      <a:pt x="973412" y="3906968"/>
                    </a:cubicBezTo>
                    <a:lnTo>
                      <a:pt x="973412" y="3906968"/>
                    </a:lnTo>
                    <a:cubicBezTo>
                      <a:pt x="971738" y="3907004"/>
                      <a:pt x="970117" y="3906349"/>
                      <a:pt x="968934" y="3905147"/>
                    </a:cubicBezTo>
                    <a:close/>
                    <a:moveTo>
                      <a:pt x="4309028" y="3862148"/>
                    </a:moveTo>
                    <a:cubicBezTo>
                      <a:pt x="4306097" y="3860273"/>
                      <a:pt x="4305223" y="3856396"/>
                      <a:pt x="4307062" y="3853447"/>
                    </a:cubicBezTo>
                    <a:lnTo>
                      <a:pt x="4307062" y="3853447"/>
                    </a:lnTo>
                    <a:cubicBezTo>
                      <a:pt x="4308901" y="3850570"/>
                      <a:pt x="4312705" y="3849733"/>
                      <a:pt x="4315581" y="3851553"/>
                    </a:cubicBezTo>
                    <a:cubicBezTo>
                      <a:pt x="4315618" y="3851572"/>
                      <a:pt x="4315655" y="3851608"/>
                      <a:pt x="4315691" y="3851626"/>
                    </a:cubicBezTo>
                    <a:lnTo>
                      <a:pt x="4315691" y="3851626"/>
                    </a:lnTo>
                    <a:cubicBezTo>
                      <a:pt x="4318622" y="3853392"/>
                      <a:pt x="4319550" y="3857197"/>
                      <a:pt x="4317784" y="3860128"/>
                    </a:cubicBezTo>
                    <a:cubicBezTo>
                      <a:pt x="4317748" y="3860201"/>
                      <a:pt x="4317693" y="3860255"/>
                      <a:pt x="4317657" y="3860328"/>
                    </a:cubicBezTo>
                    <a:lnTo>
                      <a:pt x="4317657" y="3860328"/>
                    </a:lnTo>
                    <a:lnTo>
                      <a:pt x="4317657" y="3860328"/>
                    </a:lnTo>
                    <a:lnTo>
                      <a:pt x="4317657" y="3860328"/>
                    </a:lnTo>
                    <a:cubicBezTo>
                      <a:pt x="4316528" y="3862203"/>
                      <a:pt x="4314507" y="3863350"/>
                      <a:pt x="4312323" y="3863350"/>
                    </a:cubicBezTo>
                    <a:lnTo>
                      <a:pt x="4312323" y="3863350"/>
                    </a:lnTo>
                    <a:cubicBezTo>
                      <a:pt x="4311140" y="3863277"/>
                      <a:pt x="4309993" y="3862858"/>
                      <a:pt x="4309028" y="3862148"/>
                    </a:cubicBezTo>
                    <a:close/>
                    <a:moveTo>
                      <a:pt x="888435" y="3843289"/>
                    </a:moveTo>
                    <a:lnTo>
                      <a:pt x="888435" y="3843289"/>
                    </a:lnTo>
                    <a:cubicBezTo>
                      <a:pt x="885435" y="3841523"/>
                      <a:pt x="884430" y="3837664"/>
                      <a:pt x="886190" y="3834660"/>
                    </a:cubicBezTo>
                    <a:cubicBezTo>
                      <a:pt x="886192" y="3834660"/>
                      <a:pt x="886194" y="3834660"/>
                      <a:pt x="886195" y="3834660"/>
                    </a:cubicBezTo>
                    <a:lnTo>
                      <a:pt x="886195" y="3834660"/>
                    </a:lnTo>
                    <a:cubicBezTo>
                      <a:pt x="887901" y="3831674"/>
                      <a:pt x="891704" y="3830637"/>
                      <a:pt x="894690" y="3832348"/>
                    </a:cubicBezTo>
                    <a:cubicBezTo>
                      <a:pt x="894735" y="3832366"/>
                      <a:pt x="894779" y="3832402"/>
                      <a:pt x="894824" y="3832421"/>
                    </a:cubicBezTo>
                    <a:lnTo>
                      <a:pt x="894824" y="3832421"/>
                    </a:lnTo>
                    <a:cubicBezTo>
                      <a:pt x="897808" y="3834187"/>
                      <a:pt x="898807" y="3838028"/>
                      <a:pt x="897063" y="3841031"/>
                    </a:cubicBezTo>
                    <a:lnTo>
                      <a:pt x="897063" y="3841031"/>
                    </a:lnTo>
                    <a:cubicBezTo>
                      <a:pt x="895911" y="3842943"/>
                      <a:pt x="893841" y="3844126"/>
                      <a:pt x="891602" y="3844144"/>
                    </a:cubicBezTo>
                    <a:lnTo>
                      <a:pt x="891602" y="3844144"/>
                    </a:lnTo>
                    <a:cubicBezTo>
                      <a:pt x="890488" y="3844163"/>
                      <a:pt x="889392" y="3843853"/>
                      <a:pt x="888435" y="3843289"/>
                    </a:cubicBezTo>
                    <a:close/>
                    <a:moveTo>
                      <a:pt x="795137" y="3803130"/>
                    </a:moveTo>
                    <a:cubicBezTo>
                      <a:pt x="791781" y="3802147"/>
                      <a:pt x="789849" y="3798634"/>
                      <a:pt x="790823" y="3795284"/>
                    </a:cubicBezTo>
                    <a:lnTo>
                      <a:pt x="790823" y="3795284"/>
                    </a:lnTo>
                    <a:cubicBezTo>
                      <a:pt x="791797" y="3791934"/>
                      <a:pt x="795303" y="3790005"/>
                      <a:pt x="798653" y="3790988"/>
                    </a:cubicBezTo>
                    <a:cubicBezTo>
                      <a:pt x="798658" y="3790988"/>
                      <a:pt x="798664" y="3790988"/>
                      <a:pt x="798669" y="3790988"/>
                    </a:cubicBezTo>
                    <a:lnTo>
                      <a:pt x="798669" y="3790988"/>
                    </a:lnTo>
                    <a:cubicBezTo>
                      <a:pt x="801993" y="3791971"/>
                      <a:pt x="803886" y="3795466"/>
                      <a:pt x="802898" y="3798797"/>
                    </a:cubicBezTo>
                    <a:cubicBezTo>
                      <a:pt x="802896" y="3798797"/>
                      <a:pt x="802894" y="3798815"/>
                      <a:pt x="802893" y="3798815"/>
                    </a:cubicBezTo>
                    <a:lnTo>
                      <a:pt x="802893" y="3798815"/>
                    </a:lnTo>
                    <a:cubicBezTo>
                      <a:pt x="802126" y="3801528"/>
                      <a:pt x="799659" y="3803385"/>
                      <a:pt x="796849" y="3803385"/>
                    </a:cubicBezTo>
                    <a:lnTo>
                      <a:pt x="796849" y="3803385"/>
                    </a:lnTo>
                    <a:cubicBezTo>
                      <a:pt x="796244" y="3803403"/>
                      <a:pt x="795642" y="3803312"/>
                      <a:pt x="795065" y="3803130"/>
                    </a:cubicBezTo>
                    <a:close/>
                    <a:moveTo>
                      <a:pt x="585242" y="3782195"/>
                    </a:moveTo>
                    <a:cubicBezTo>
                      <a:pt x="585191" y="3778718"/>
                      <a:pt x="587961" y="3775878"/>
                      <a:pt x="591429" y="3775823"/>
                    </a:cubicBezTo>
                    <a:cubicBezTo>
                      <a:pt x="591437" y="3775823"/>
                      <a:pt x="591444" y="3775823"/>
                      <a:pt x="591449" y="3775823"/>
                    </a:cubicBezTo>
                    <a:lnTo>
                      <a:pt x="591449" y="3775823"/>
                    </a:lnTo>
                    <a:cubicBezTo>
                      <a:pt x="594917" y="3775714"/>
                      <a:pt x="597810" y="3778445"/>
                      <a:pt x="597910" y="3781922"/>
                    </a:cubicBezTo>
                    <a:cubicBezTo>
                      <a:pt x="597910" y="3781958"/>
                      <a:pt x="597912" y="3781977"/>
                      <a:pt x="597912" y="3782013"/>
                    </a:cubicBezTo>
                    <a:lnTo>
                      <a:pt x="597912" y="3782013"/>
                    </a:lnTo>
                    <a:cubicBezTo>
                      <a:pt x="597952" y="3785490"/>
                      <a:pt x="595179" y="3788348"/>
                      <a:pt x="591704" y="3788403"/>
                    </a:cubicBezTo>
                    <a:lnTo>
                      <a:pt x="591540" y="3788403"/>
                    </a:lnTo>
                    <a:cubicBezTo>
                      <a:pt x="588072" y="3788439"/>
                      <a:pt x="585229" y="3785654"/>
                      <a:pt x="585169" y="3782195"/>
                    </a:cubicBezTo>
                    <a:close/>
                    <a:moveTo>
                      <a:pt x="487721" y="3788130"/>
                    </a:moveTo>
                    <a:cubicBezTo>
                      <a:pt x="484262" y="3787857"/>
                      <a:pt x="481677" y="3784835"/>
                      <a:pt x="481945" y="3781376"/>
                    </a:cubicBezTo>
                    <a:cubicBezTo>
                      <a:pt x="481947" y="3781358"/>
                      <a:pt x="481948" y="3781339"/>
                      <a:pt x="481950" y="3781321"/>
                    </a:cubicBezTo>
                    <a:lnTo>
                      <a:pt x="481950" y="3781321"/>
                    </a:lnTo>
                    <a:cubicBezTo>
                      <a:pt x="482212" y="3777881"/>
                      <a:pt x="485220" y="3775296"/>
                      <a:pt x="488668" y="3775550"/>
                    </a:cubicBezTo>
                    <a:lnTo>
                      <a:pt x="488668" y="3775550"/>
                    </a:lnTo>
                    <a:cubicBezTo>
                      <a:pt x="492139" y="3775787"/>
                      <a:pt x="494762" y="3778791"/>
                      <a:pt x="494529" y="3782250"/>
                    </a:cubicBezTo>
                    <a:cubicBezTo>
                      <a:pt x="494529" y="3782268"/>
                      <a:pt x="494529" y="3782268"/>
                      <a:pt x="494529" y="3782268"/>
                    </a:cubicBezTo>
                    <a:lnTo>
                      <a:pt x="494529" y="3782268"/>
                    </a:lnTo>
                    <a:cubicBezTo>
                      <a:pt x="494291" y="3785563"/>
                      <a:pt x="491542" y="3788130"/>
                      <a:pt x="488231" y="3788130"/>
                    </a:cubicBezTo>
                    <a:lnTo>
                      <a:pt x="487721" y="3788130"/>
                    </a:lnTo>
                    <a:close/>
                    <a:moveTo>
                      <a:pt x="688733" y="3780848"/>
                    </a:moveTo>
                    <a:cubicBezTo>
                      <a:pt x="688802" y="3777407"/>
                      <a:pt x="691653" y="3774658"/>
                      <a:pt x="695101" y="3774731"/>
                    </a:cubicBezTo>
                    <a:cubicBezTo>
                      <a:pt x="695127" y="3774731"/>
                      <a:pt x="695152" y="3774731"/>
                      <a:pt x="695178" y="3774731"/>
                    </a:cubicBezTo>
                    <a:lnTo>
                      <a:pt x="695178" y="3774731"/>
                    </a:lnTo>
                    <a:cubicBezTo>
                      <a:pt x="698655" y="3774822"/>
                      <a:pt x="701402" y="3777717"/>
                      <a:pt x="701312" y="3781194"/>
                    </a:cubicBezTo>
                    <a:cubicBezTo>
                      <a:pt x="701312" y="3781194"/>
                      <a:pt x="701312" y="3781194"/>
                      <a:pt x="701312" y="3781194"/>
                    </a:cubicBezTo>
                    <a:lnTo>
                      <a:pt x="701312" y="3781194"/>
                    </a:lnTo>
                    <a:cubicBezTo>
                      <a:pt x="701247" y="3784634"/>
                      <a:pt x="698398" y="3787383"/>
                      <a:pt x="694950" y="3787311"/>
                    </a:cubicBezTo>
                    <a:cubicBezTo>
                      <a:pt x="694886" y="3787311"/>
                      <a:pt x="694823" y="3787311"/>
                      <a:pt x="694759" y="3787311"/>
                    </a:cubicBezTo>
                    <a:lnTo>
                      <a:pt x="694759" y="3787311"/>
                    </a:lnTo>
                    <a:cubicBezTo>
                      <a:pt x="691340" y="3787256"/>
                      <a:pt x="688608" y="3784452"/>
                      <a:pt x="688653" y="3781030"/>
                    </a:cubicBezTo>
                    <a:cubicBezTo>
                      <a:pt x="688655" y="3780957"/>
                      <a:pt x="688657" y="3780884"/>
                      <a:pt x="688660" y="3780811"/>
                    </a:cubicBezTo>
                    <a:close/>
                    <a:moveTo>
                      <a:pt x="4354539" y="3769525"/>
                    </a:moveTo>
                    <a:cubicBezTo>
                      <a:pt x="4351262" y="3768505"/>
                      <a:pt x="4349423" y="3765010"/>
                      <a:pt x="4350461" y="3761715"/>
                    </a:cubicBezTo>
                    <a:cubicBezTo>
                      <a:pt x="4350479" y="3761679"/>
                      <a:pt x="4350479" y="3761642"/>
                      <a:pt x="4350498" y="3761606"/>
                    </a:cubicBezTo>
                    <a:lnTo>
                      <a:pt x="4350498" y="3761606"/>
                    </a:lnTo>
                    <a:cubicBezTo>
                      <a:pt x="4351608" y="3758329"/>
                      <a:pt x="4355122" y="3756527"/>
                      <a:pt x="4358434" y="3757546"/>
                    </a:cubicBezTo>
                    <a:lnTo>
                      <a:pt x="4358434" y="3757546"/>
                    </a:lnTo>
                    <a:cubicBezTo>
                      <a:pt x="4361729" y="3758602"/>
                      <a:pt x="4363550" y="3762116"/>
                      <a:pt x="4362494" y="3765411"/>
                    </a:cubicBezTo>
                    <a:cubicBezTo>
                      <a:pt x="4362494" y="3765429"/>
                      <a:pt x="4362476" y="3765465"/>
                      <a:pt x="4362476" y="3765483"/>
                    </a:cubicBezTo>
                    <a:lnTo>
                      <a:pt x="4362476" y="3765483"/>
                    </a:lnTo>
                    <a:lnTo>
                      <a:pt x="4362476" y="3765483"/>
                    </a:lnTo>
                    <a:lnTo>
                      <a:pt x="4362476" y="3765483"/>
                    </a:lnTo>
                    <a:cubicBezTo>
                      <a:pt x="4361639" y="3768050"/>
                      <a:pt x="4359235" y="3769798"/>
                      <a:pt x="4356523" y="3769798"/>
                    </a:cubicBezTo>
                    <a:lnTo>
                      <a:pt x="4356523" y="3769798"/>
                    </a:lnTo>
                    <a:cubicBezTo>
                      <a:pt x="4355849" y="3769834"/>
                      <a:pt x="4355176" y="3769743"/>
                      <a:pt x="4354539" y="3769525"/>
                    </a:cubicBezTo>
                    <a:close/>
                    <a:moveTo>
                      <a:pt x="385030" y="3767704"/>
                    </a:moveTo>
                    <a:cubicBezTo>
                      <a:pt x="381728" y="3766576"/>
                      <a:pt x="379955" y="3763008"/>
                      <a:pt x="381062" y="3759695"/>
                    </a:cubicBezTo>
                    <a:lnTo>
                      <a:pt x="381062" y="3759695"/>
                    </a:lnTo>
                    <a:cubicBezTo>
                      <a:pt x="382127" y="3756418"/>
                      <a:pt x="385640" y="3754634"/>
                      <a:pt x="388910" y="3755708"/>
                    </a:cubicBezTo>
                    <a:cubicBezTo>
                      <a:pt x="388933" y="3755708"/>
                      <a:pt x="388957" y="3755726"/>
                      <a:pt x="388981" y="3755726"/>
                    </a:cubicBezTo>
                    <a:lnTo>
                      <a:pt x="388981" y="3755726"/>
                    </a:lnTo>
                    <a:cubicBezTo>
                      <a:pt x="392305" y="3756818"/>
                      <a:pt x="394118" y="3760404"/>
                      <a:pt x="393040" y="3763736"/>
                    </a:cubicBezTo>
                    <a:lnTo>
                      <a:pt x="393040" y="3763736"/>
                    </a:lnTo>
                    <a:cubicBezTo>
                      <a:pt x="392134" y="3766303"/>
                      <a:pt x="389729" y="3768014"/>
                      <a:pt x="387015" y="3768050"/>
                    </a:cubicBezTo>
                    <a:lnTo>
                      <a:pt x="387015" y="3768050"/>
                    </a:lnTo>
                    <a:cubicBezTo>
                      <a:pt x="386332" y="3768032"/>
                      <a:pt x="385660" y="3767886"/>
                      <a:pt x="385030" y="3767631"/>
                    </a:cubicBezTo>
                    <a:close/>
                    <a:moveTo>
                      <a:pt x="290677" y="3722193"/>
                    </a:moveTo>
                    <a:lnTo>
                      <a:pt x="290677" y="3722193"/>
                    </a:lnTo>
                    <a:lnTo>
                      <a:pt x="290677" y="3722193"/>
                    </a:lnTo>
                    <a:cubicBezTo>
                      <a:pt x="287759" y="3720264"/>
                      <a:pt x="286945" y="3716350"/>
                      <a:pt x="288857" y="3713419"/>
                    </a:cubicBezTo>
                    <a:lnTo>
                      <a:pt x="288857" y="3713419"/>
                    </a:lnTo>
                    <a:cubicBezTo>
                      <a:pt x="290739" y="3710525"/>
                      <a:pt x="294617" y="3709687"/>
                      <a:pt x="297519" y="3711580"/>
                    </a:cubicBezTo>
                    <a:cubicBezTo>
                      <a:pt x="297531" y="3711580"/>
                      <a:pt x="297546" y="3711599"/>
                      <a:pt x="297559" y="3711599"/>
                    </a:cubicBezTo>
                    <a:lnTo>
                      <a:pt x="297559" y="3711599"/>
                    </a:lnTo>
                    <a:cubicBezTo>
                      <a:pt x="300455" y="3713474"/>
                      <a:pt x="301283" y="3717333"/>
                      <a:pt x="299412" y="3720227"/>
                    </a:cubicBezTo>
                    <a:cubicBezTo>
                      <a:pt x="299401" y="3720246"/>
                      <a:pt x="299390" y="3720264"/>
                      <a:pt x="299379" y="3720282"/>
                    </a:cubicBezTo>
                    <a:lnTo>
                      <a:pt x="299379" y="3720282"/>
                    </a:lnTo>
                    <a:cubicBezTo>
                      <a:pt x="298247" y="3722084"/>
                      <a:pt x="296262" y="3723158"/>
                      <a:pt x="294136" y="3723140"/>
                    </a:cubicBezTo>
                    <a:lnTo>
                      <a:pt x="294136" y="3723140"/>
                    </a:lnTo>
                    <a:cubicBezTo>
                      <a:pt x="292911" y="3723140"/>
                      <a:pt x="291711" y="3722794"/>
                      <a:pt x="290677" y="3722139"/>
                    </a:cubicBezTo>
                    <a:close/>
                    <a:moveTo>
                      <a:pt x="4375565" y="3668600"/>
                    </a:moveTo>
                    <a:cubicBezTo>
                      <a:pt x="4372106" y="3668418"/>
                      <a:pt x="4369448" y="3665487"/>
                      <a:pt x="4369630" y="3662028"/>
                    </a:cubicBezTo>
                    <a:cubicBezTo>
                      <a:pt x="4369630" y="3662010"/>
                      <a:pt x="4369630" y="3661974"/>
                      <a:pt x="4369630" y="3661956"/>
                    </a:cubicBezTo>
                    <a:lnTo>
                      <a:pt x="4369630" y="3661956"/>
                    </a:lnTo>
                    <a:cubicBezTo>
                      <a:pt x="4369849" y="3658460"/>
                      <a:pt x="4372870" y="3655803"/>
                      <a:pt x="4376384" y="3656021"/>
                    </a:cubicBezTo>
                    <a:cubicBezTo>
                      <a:pt x="4376384" y="3656021"/>
                      <a:pt x="4376384" y="3656021"/>
                      <a:pt x="4376384" y="3656021"/>
                    </a:cubicBezTo>
                    <a:lnTo>
                      <a:pt x="4376384" y="3656021"/>
                    </a:lnTo>
                    <a:cubicBezTo>
                      <a:pt x="4379806" y="3656203"/>
                      <a:pt x="4382428" y="3659134"/>
                      <a:pt x="4382246" y="3662556"/>
                    </a:cubicBezTo>
                    <a:cubicBezTo>
                      <a:pt x="4382246" y="3662574"/>
                      <a:pt x="4382246" y="3662611"/>
                      <a:pt x="4382246" y="3662647"/>
                    </a:cubicBezTo>
                    <a:lnTo>
                      <a:pt x="4382246" y="3662647"/>
                    </a:lnTo>
                    <a:cubicBezTo>
                      <a:pt x="4382045" y="3666015"/>
                      <a:pt x="4379242" y="3668636"/>
                      <a:pt x="4375874" y="3668600"/>
                    </a:cubicBezTo>
                    <a:lnTo>
                      <a:pt x="4375529" y="3668600"/>
                    </a:lnTo>
                    <a:close/>
                    <a:moveTo>
                      <a:pt x="210724" y="3654564"/>
                    </a:moveTo>
                    <a:cubicBezTo>
                      <a:pt x="208414" y="3651998"/>
                      <a:pt x="208567" y="3648066"/>
                      <a:pt x="211070" y="3645681"/>
                    </a:cubicBezTo>
                    <a:lnTo>
                      <a:pt x="211070" y="3645681"/>
                    </a:lnTo>
                    <a:cubicBezTo>
                      <a:pt x="213593" y="3643296"/>
                      <a:pt x="217569" y="3643423"/>
                      <a:pt x="219948" y="3645936"/>
                    </a:cubicBezTo>
                    <a:cubicBezTo>
                      <a:pt x="219974" y="3645972"/>
                      <a:pt x="220001" y="3645990"/>
                      <a:pt x="220026" y="3646027"/>
                    </a:cubicBezTo>
                    <a:lnTo>
                      <a:pt x="220026" y="3646027"/>
                    </a:lnTo>
                    <a:cubicBezTo>
                      <a:pt x="222367" y="3648630"/>
                      <a:pt x="222180" y="3652617"/>
                      <a:pt x="219608" y="3654983"/>
                    </a:cubicBezTo>
                    <a:lnTo>
                      <a:pt x="219608" y="3654983"/>
                    </a:lnTo>
                    <a:cubicBezTo>
                      <a:pt x="218464" y="3656057"/>
                      <a:pt x="216952" y="3656640"/>
                      <a:pt x="215384" y="3656622"/>
                    </a:cubicBezTo>
                    <a:lnTo>
                      <a:pt x="215384" y="3656622"/>
                    </a:lnTo>
                    <a:cubicBezTo>
                      <a:pt x="213604" y="3656603"/>
                      <a:pt x="211911" y="3655839"/>
                      <a:pt x="210724" y="3654510"/>
                    </a:cubicBezTo>
                    <a:close/>
                    <a:moveTo>
                      <a:pt x="149648" y="3569605"/>
                    </a:moveTo>
                    <a:lnTo>
                      <a:pt x="149648" y="3569605"/>
                    </a:lnTo>
                    <a:cubicBezTo>
                      <a:pt x="147959" y="3566547"/>
                      <a:pt x="149071" y="3562687"/>
                      <a:pt x="152135" y="3560994"/>
                    </a:cubicBezTo>
                    <a:cubicBezTo>
                      <a:pt x="152139" y="3560994"/>
                      <a:pt x="152141" y="3560994"/>
                      <a:pt x="152142" y="3560994"/>
                    </a:cubicBezTo>
                    <a:lnTo>
                      <a:pt x="152142" y="3560994"/>
                    </a:lnTo>
                    <a:cubicBezTo>
                      <a:pt x="155186" y="3559356"/>
                      <a:pt x="158984" y="3560466"/>
                      <a:pt x="160662" y="3563488"/>
                    </a:cubicBezTo>
                    <a:lnTo>
                      <a:pt x="160662" y="3563488"/>
                    </a:lnTo>
                    <a:cubicBezTo>
                      <a:pt x="162377" y="3566528"/>
                      <a:pt x="161305" y="3570388"/>
                      <a:pt x="158266" y="3572099"/>
                    </a:cubicBezTo>
                    <a:cubicBezTo>
                      <a:pt x="158265" y="3572099"/>
                      <a:pt x="158261" y="3572099"/>
                      <a:pt x="158259" y="3572099"/>
                    </a:cubicBezTo>
                    <a:lnTo>
                      <a:pt x="158259" y="3572099"/>
                    </a:lnTo>
                    <a:cubicBezTo>
                      <a:pt x="157302" y="3572591"/>
                      <a:pt x="156242" y="3572864"/>
                      <a:pt x="155164" y="3572882"/>
                    </a:cubicBezTo>
                    <a:lnTo>
                      <a:pt x="155164" y="3572882"/>
                    </a:lnTo>
                    <a:cubicBezTo>
                      <a:pt x="152858" y="3572845"/>
                      <a:pt x="150748" y="3571571"/>
                      <a:pt x="149648" y="3569550"/>
                    </a:cubicBezTo>
                    <a:close/>
                    <a:moveTo>
                      <a:pt x="4362130" y="3560721"/>
                    </a:moveTo>
                    <a:cubicBezTo>
                      <a:pt x="4361475" y="3557299"/>
                      <a:pt x="4363659" y="3553986"/>
                      <a:pt x="4367045" y="3553221"/>
                    </a:cubicBezTo>
                    <a:lnTo>
                      <a:pt x="4367045" y="3553221"/>
                    </a:lnTo>
                    <a:cubicBezTo>
                      <a:pt x="4370431" y="3552511"/>
                      <a:pt x="4373744" y="3554677"/>
                      <a:pt x="4374454" y="3558063"/>
                    </a:cubicBezTo>
                    <a:cubicBezTo>
                      <a:pt x="4374473" y="3558081"/>
                      <a:pt x="4374473" y="3558118"/>
                      <a:pt x="4374473" y="3558136"/>
                    </a:cubicBezTo>
                    <a:lnTo>
                      <a:pt x="4374473" y="3558136"/>
                    </a:lnTo>
                    <a:cubicBezTo>
                      <a:pt x="4375219" y="3561522"/>
                      <a:pt x="4373089" y="3564872"/>
                      <a:pt x="4369685" y="3565618"/>
                    </a:cubicBezTo>
                    <a:cubicBezTo>
                      <a:pt x="4369666" y="3565636"/>
                      <a:pt x="4369648" y="3565636"/>
                      <a:pt x="4369630" y="3565636"/>
                    </a:cubicBezTo>
                    <a:lnTo>
                      <a:pt x="4369630" y="3565636"/>
                    </a:lnTo>
                    <a:cubicBezTo>
                      <a:pt x="4369211" y="3565673"/>
                      <a:pt x="4368775" y="3565673"/>
                      <a:pt x="4368356" y="3565636"/>
                    </a:cubicBezTo>
                    <a:lnTo>
                      <a:pt x="4368356" y="3565636"/>
                    </a:lnTo>
                    <a:cubicBezTo>
                      <a:pt x="4365406" y="3565618"/>
                      <a:pt x="4362840" y="3563561"/>
                      <a:pt x="4362203" y="3560666"/>
                    </a:cubicBezTo>
                    <a:close/>
                    <a:moveTo>
                      <a:pt x="110527" y="3472448"/>
                    </a:moveTo>
                    <a:cubicBezTo>
                      <a:pt x="109597" y="3469099"/>
                      <a:pt x="111560" y="3465622"/>
                      <a:pt x="114911" y="3464693"/>
                    </a:cubicBezTo>
                    <a:cubicBezTo>
                      <a:pt x="114913" y="3464693"/>
                      <a:pt x="114913" y="3464693"/>
                      <a:pt x="114915" y="3464693"/>
                    </a:cubicBezTo>
                    <a:lnTo>
                      <a:pt x="114915" y="3464693"/>
                    </a:lnTo>
                    <a:cubicBezTo>
                      <a:pt x="118286" y="3463838"/>
                      <a:pt x="121730" y="3465822"/>
                      <a:pt x="122670" y="3469172"/>
                    </a:cubicBezTo>
                    <a:lnTo>
                      <a:pt x="122670" y="3469172"/>
                    </a:lnTo>
                    <a:cubicBezTo>
                      <a:pt x="123542" y="3472540"/>
                      <a:pt x="121548" y="3475998"/>
                      <a:pt x="118191" y="3476927"/>
                    </a:cubicBezTo>
                    <a:lnTo>
                      <a:pt x="118191" y="3476927"/>
                    </a:lnTo>
                    <a:cubicBezTo>
                      <a:pt x="117651" y="3477036"/>
                      <a:pt x="117103" y="3477091"/>
                      <a:pt x="116553" y="3477109"/>
                    </a:cubicBezTo>
                    <a:lnTo>
                      <a:pt x="116553" y="3477109"/>
                    </a:lnTo>
                    <a:cubicBezTo>
                      <a:pt x="113711" y="3477127"/>
                      <a:pt x="111223" y="3475197"/>
                      <a:pt x="110527" y="3472448"/>
                    </a:cubicBezTo>
                    <a:close/>
                    <a:moveTo>
                      <a:pt x="4328470" y="3464948"/>
                    </a:moveTo>
                    <a:cubicBezTo>
                      <a:pt x="4326941" y="3461835"/>
                      <a:pt x="4328215" y="3458067"/>
                      <a:pt x="4331310" y="3456501"/>
                    </a:cubicBezTo>
                    <a:lnTo>
                      <a:pt x="4331310" y="3456501"/>
                    </a:lnTo>
                    <a:cubicBezTo>
                      <a:pt x="4334405" y="3454936"/>
                      <a:pt x="4338209" y="3456174"/>
                      <a:pt x="4339775" y="3459269"/>
                    </a:cubicBezTo>
                    <a:lnTo>
                      <a:pt x="4339775" y="3459269"/>
                    </a:lnTo>
                    <a:cubicBezTo>
                      <a:pt x="4341359" y="3462382"/>
                      <a:pt x="4340121" y="3466186"/>
                      <a:pt x="4337008" y="3467788"/>
                    </a:cubicBezTo>
                    <a:lnTo>
                      <a:pt x="4337008" y="3467788"/>
                    </a:lnTo>
                    <a:cubicBezTo>
                      <a:pt x="4336116" y="3468189"/>
                      <a:pt x="4335151" y="3468407"/>
                      <a:pt x="4334168" y="3468389"/>
                    </a:cubicBezTo>
                    <a:lnTo>
                      <a:pt x="4334168" y="3468389"/>
                    </a:lnTo>
                    <a:cubicBezTo>
                      <a:pt x="4331747" y="3468425"/>
                      <a:pt x="4329508" y="3467060"/>
                      <a:pt x="4328434" y="3464875"/>
                    </a:cubicBezTo>
                    <a:close/>
                    <a:moveTo>
                      <a:pt x="4273512" y="3378277"/>
                    </a:moveTo>
                    <a:cubicBezTo>
                      <a:pt x="4271637" y="3375365"/>
                      <a:pt x="4272455" y="3371487"/>
                      <a:pt x="4275332" y="3369576"/>
                    </a:cubicBezTo>
                    <a:lnTo>
                      <a:pt x="4275332" y="3369576"/>
                    </a:lnTo>
                    <a:cubicBezTo>
                      <a:pt x="4278208" y="3367646"/>
                      <a:pt x="4282104" y="3368411"/>
                      <a:pt x="4284051" y="3371287"/>
                    </a:cubicBezTo>
                    <a:cubicBezTo>
                      <a:pt x="4284070" y="3371323"/>
                      <a:pt x="4284106" y="3371360"/>
                      <a:pt x="4284124" y="3371396"/>
                    </a:cubicBezTo>
                    <a:lnTo>
                      <a:pt x="4284124" y="3371396"/>
                    </a:lnTo>
                    <a:cubicBezTo>
                      <a:pt x="4286018" y="3374291"/>
                      <a:pt x="4285216" y="3378187"/>
                      <a:pt x="4282322" y="3380098"/>
                    </a:cubicBezTo>
                    <a:cubicBezTo>
                      <a:pt x="4282304" y="3380098"/>
                      <a:pt x="4282304" y="3380098"/>
                      <a:pt x="4282304" y="3380098"/>
                    </a:cubicBezTo>
                    <a:lnTo>
                      <a:pt x="4282304" y="3380098"/>
                    </a:lnTo>
                    <a:cubicBezTo>
                      <a:pt x="4281303" y="3380772"/>
                      <a:pt x="4280138" y="3381135"/>
                      <a:pt x="4278936" y="3381135"/>
                    </a:cubicBezTo>
                    <a:lnTo>
                      <a:pt x="4278936" y="3381135"/>
                    </a:lnTo>
                    <a:cubicBezTo>
                      <a:pt x="4276752" y="3381172"/>
                      <a:pt x="4274695" y="3380098"/>
                      <a:pt x="4273475" y="3378277"/>
                    </a:cubicBezTo>
                    <a:close/>
                    <a:moveTo>
                      <a:pt x="95618" y="3368793"/>
                    </a:moveTo>
                    <a:cubicBezTo>
                      <a:pt x="95567" y="3365316"/>
                      <a:pt x="98338" y="3362476"/>
                      <a:pt x="101806" y="3362421"/>
                    </a:cubicBezTo>
                    <a:cubicBezTo>
                      <a:pt x="101813" y="3362421"/>
                      <a:pt x="101818" y="3362421"/>
                      <a:pt x="101826" y="3362421"/>
                    </a:cubicBezTo>
                    <a:lnTo>
                      <a:pt x="101826" y="3362421"/>
                    </a:lnTo>
                    <a:cubicBezTo>
                      <a:pt x="105270" y="3362367"/>
                      <a:pt x="108117" y="3365097"/>
                      <a:pt x="108197" y="3368538"/>
                    </a:cubicBezTo>
                    <a:lnTo>
                      <a:pt x="108197" y="3368538"/>
                    </a:lnTo>
                    <a:cubicBezTo>
                      <a:pt x="108299" y="3371997"/>
                      <a:pt x="105570" y="3374892"/>
                      <a:pt x="102104" y="3375001"/>
                    </a:cubicBezTo>
                    <a:cubicBezTo>
                      <a:pt x="102095" y="3375001"/>
                      <a:pt x="102088" y="3375001"/>
                      <a:pt x="102080" y="3375001"/>
                    </a:cubicBezTo>
                    <a:lnTo>
                      <a:pt x="102008" y="3375001"/>
                    </a:lnTo>
                    <a:cubicBezTo>
                      <a:pt x="98532" y="3375037"/>
                      <a:pt x="95678" y="3372270"/>
                      <a:pt x="95618" y="3368793"/>
                    </a:cubicBezTo>
                    <a:close/>
                    <a:moveTo>
                      <a:pt x="4217806" y="3290296"/>
                    </a:moveTo>
                    <a:cubicBezTo>
                      <a:pt x="4216259" y="3287201"/>
                      <a:pt x="4217515" y="3283433"/>
                      <a:pt x="4220610" y="3281904"/>
                    </a:cubicBezTo>
                    <a:cubicBezTo>
                      <a:pt x="4220628" y="3281886"/>
                      <a:pt x="4220646" y="3281886"/>
                      <a:pt x="4220664" y="3281867"/>
                    </a:cubicBezTo>
                    <a:lnTo>
                      <a:pt x="4220664" y="3281867"/>
                    </a:lnTo>
                    <a:cubicBezTo>
                      <a:pt x="4223777" y="3280320"/>
                      <a:pt x="4227563" y="3281594"/>
                      <a:pt x="4229111" y="3284707"/>
                    </a:cubicBezTo>
                    <a:lnTo>
                      <a:pt x="4229111" y="3284707"/>
                    </a:lnTo>
                    <a:cubicBezTo>
                      <a:pt x="4230658" y="3287802"/>
                      <a:pt x="4229421" y="3291570"/>
                      <a:pt x="4226326" y="3293118"/>
                    </a:cubicBezTo>
                    <a:cubicBezTo>
                      <a:pt x="4226307" y="3293136"/>
                      <a:pt x="4226271" y="3293136"/>
                      <a:pt x="4226253" y="3293154"/>
                    </a:cubicBezTo>
                    <a:lnTo>
                      <a:pt x="4226253" y="3293154"/>
                    </a:lnTo>
                    <a:cubicBezTo>
                      <a:pt x="4225397" y="3293591"/>
                      <a:pt x="4224469" y="3293828"/>
                      <a:pt x="4223504" y="3293846"/>
                    </a:cubicBezTo>
                    <a:lnTo>
                      <a:pt x="4223504" y="3293846"/>
                    </a:lnTo>
                    <a:cubicBezTo>
                      <a:pt x="4221083" y="3293828"/>
                      <a:pt x="4218880" y="3292462"/>
                      <a:pt x="4217806" y="3290296"/>
                    </a:cubicBezTo>
                    <a:close/>
                    <a:moveTo>
                      <a:pt x="111292" y="3272292"/>
                    </a:moveTo>
                    <a:cubicBezTo>
                      <a:pt x="107944" y="3271454"/>
                      <a:pt x="105882" y="3268087"/>
                      <a:pt x="106650" y="3264719"/>
                    </a:cubicBezTo>
                    <a:lnTo>
                      <a:pt x="106650" y="3264719"/>
                    </a:lnTo>
                    <a:cubicBezTo>
                      <a:pt x="107411" y="3261333"/>
                      <a:pt x="110771" y="3259203"/>
                      <a:pt x="114155" y="3259968"/>
                    </a:cubicBezTo>
                    <a:cubicBezTo>
                      <a:pt x="114177" y="3259968"/>
                      <a:pt x="114201" y="3259986"/>
                      <a:pt x="114223" y="3259986"/>
                    </a:cubicBezTo>
                    <a:lnTo>
                      <a:pt x="114223" y="3259986"/>
                    </a:lnTo>
                    <a:cubicBezTo>
                      <a:pt x="117609" y="3260787"/>
                      <a:pt x="119724" y="3264155"/>
                      <a:pt x="118974" y="3267559"/>
                    </a:cubicBezTo>
                    <a:lnTo>
                      <a:pt x="118974" y="3267559"/>
                    </a:lnTo>
                    <a:cubicBezTo>
                      <a:pt x="118317" y="3270417"/>
                      <a:pt x="115788" y="3272456"/>
                      <a:pt x="112857" y="3272474"/>
                    </a:cubicBezTo>
                    <a:lnTo>
                      <a:pt x="112857" y="3272474"/>
                    </a:lnTo>
                    <a:cubicBezTo>
                      <a:pt x="112331" y="3272456"/>
                      <a:pt x="111807" y="3272401"/>
                      <a:pt x="111292" y="3272292"/>
                    </a:cubicBezTo>
                    <a:close/>
                    <a:moveTo>
                      <a:pt x="4183873" y="3191137"/>
                    </a:moveTo>
                    <a:cubicBezTo>
                      <a:pt x="4183218" y="3187751"/>
                      <a:pt x="4185384" y="3184456"/>
                      <a:pt x="4188770" y="3183728"/>
                    </a:cubicBezTo>
                    <a:lnTo>
                      <a:pt x="4188770" y="3183728"/>
                    </a:lnTo>
                    <a:cubicBezTo>
                      <a:pt x="4192192" y="3183036"/>
                      <a:pt x="4195542" y="3185221"/>
                      <a:pt x="4196270" y="3188643"/>
                    </a:cubicBezTo>
                    <a:lnTo>
                      <a:pt x="4196270" y="3188643"/>
                    </a:lnTo>
                    <a:cubicBezTo>
                      <a:pt x="4196962" y="3192084"/>
                      <a:pt x="4194723" y="3195451"/>
                      <a:pt x="4191282" y="3196143"/>
                    </a:cubicBezTo>
                    <a:lnTo>
                      <a:pt x="4191282" y="3196143"/>
                    </a:lnTo>
                    <a:cubicBezTo>
                      <a:pt x="4190882" y="3196180"/>
                      <a:pt x="4190463" y="3196180"/>
                      <a:pt x="4190062" y="3196143"/>
                    </a:cubicBezTo>
                    <a:lnTo>
                      <a:pt x="4190062" y="3196143"/>
                    </a:lnTo>
                    <a:cubicBezTo>
                      <a:pt x="4187077" y="3196143"/>
                      <a:pt x="4184492" y="3194050"/>
                      <a:pt x="4183873" y="3191137"/>
                    </a:cubicBezTo>
                    <a:close/>
                    <a:moveTo>
                      <a:pt x="146153" y="3175208"/>
                    </a:moveTo>
                    <a:cubicBezTo>
                      <a:pt x="143126" y="3173533"/>
                      <a:pt x="141988" y="3169747"/>
                      <a:pt x="143586" y="3166670"/>
                    </a:cubicBezTo>
                    <a:lnTo>
                      <a:pt x="143586" y="3166670"/>
                    </a:lnTo>
                    <a:cubicBezTo>
                      <a:pt x="145174" y="3163594"/>
                      <a:pt x="148962" y="3162374"/>
                      <a:pt x="152046" y="3163958"/>
                    </a:cubicBezTo>
                    <a:cubicBezTo>
                      <a:pt x="152066" y="3163976"/>
                      <a:pt x="152086" y="3163976"/>
                      <a:pt x="152106" y="3163994"/>
                    </a:cubicBezTo>
                    <a:lnTo>
                      <a:pt x="152106" y="3163994"/>
                    </a:lnTo>
                    <a:cubicBezTo>
                      <a:pt x="155168" y="3165596"/>
                      <a:pt x="156344" y="3169383"/>
                      <a:pt x="154735" y="3172459"/>
                    </a:cubicBezTo>
                    <a:cubicBezTo>
                      <a:pt x="154720" y="3172478"/>
                      <a:pt x="154706" y="3172514"/>
                      <a:pt x="154691" y="3172532"/>
                    </a:cubicBezTo>
                    <a:lnTo>
                      <a:pt x="154691" y="3172532"/>
                    </a:lnTo>
                    <a:cubicBezTo>
                      <a:pt x="153606" y="3174626"/>
                      <a:pt x="151438" y="3175918"/>
                      <a:pt x="149084" y="3175900"/>
                    </a:cubicBezTo>
                    <a:lnTo>
                      <a:pt x="149084" y="3175900"/>
                    </a:lnTo>
                    <a:cubicBezTo>
                      <a:pt x="148052" y="3175882"/>
                      <a:pt x="147036" y="3175645"/>
                      <a:pt x="146099" y="3175208"/>
                    </a:cubicBezTo>
                    <a:close/>
                    <a:moveTo>
                      <a:pt x="4182453" y="3093289"/>
                    </a:moveTo>
                    <a:cubicBezTo>
                      <a:pt x="4179031" y="3093107"/>
                      <a:pt x="4176409" y="3090176"/>
                      <a:pt x="4176591" y="3086753"/>
                    </a:cubicBezTo>
                    <a:cubicBezTo>
                      <a:pt x="4176591" y="3086735"/>
                      <a:pt x="4176591" y="3086699"/>
                      <a:pt x="4176591" y="3086662"/>
                    </a:cubicBezTo>
                    <a:lnTo>
                      <a:pt x="4176591" y="3086662"/>
                    </a:lnTo>
                    <a:cubicBezTo>
                      <a:pt x="4176737" y="3083222"/>
                      <a:pt x="4179668" y="3080546"/>
                      <a:pt x="4183109" y="3080710"/>
                    </a:cubicBezTo>
                    <a:cubicBezTo>
                      <a:pt x="4183145" y="3080710"/>
                      <a:pt x="4183200" y="3080710"/>
                      <a:pt x="4183236" y="3080710"/>
                    </a:cubicBezTo>
                    <a:lnTo>
                      <a:pt x="4183236" y="3080710"/>
                    </a:lnTo>
                    <a:cubicBezTo>
                      <a:pt x="4186695" y="3080928"/>
                      <a:pt x="4189353" y="3083895"/>
                      <a:pt x="4189170" y="3087354"/>
                    </a:cubicBezTo>
                    <a:lnTo>
                      <a:pt x="4189170" y="3087354"/>
                    </a:lnTo>
                    <a:cubicBezTo>
                      <a:pt x="4188970" y="3090686"/>
                      <a:pt x="4186221" y="3093289"/>
                      <a:pt x="4182890" y="3093289"/>
                    </a:cubicBezTo>
                    <a:lnTo>
                      <a:pt x="4182453" y="3093289"/>
                    </a:lnTo>
                    <a:close/>
                    <a:moveTo>
                      <a:pt x="203806" y="3089502"/>
                    </a:moveTo>
                    <a:cubicBezTo>
                      <a:pt x="201212" y="3087190"/>
                      <a:pt x="200977" y="3083222"/>
                      <a:pt x="203282" y="3080637"/>
                    </a:cubicBezTo>
                    <a:cubicBezTo>
                      <a:pt x="203286" y="3080637"/>
                      <a:pt x="203291" y="3080619"/>
                      <a:pt x="203297" y="3080619"/>
                    </a:cubicBezTo>
                    <a:lnTo>
                      <a:pt x="203297" y="3080619"/>
                    </a:lnTo>
                    <a:cubicBezTo>
                      <a:pt x="205568" y="3078015"/>
                      <a:pt x="209524" y="3077742"/>
                      <a:pt x="212131" y="3080018"/>
                    </a:cubicBezTo>
                    <a:cubicBezTo>
                      <a:pt x="212142" y="3080018"/>
                      <a:pt x="212151" y="3080036"/>
                      <a:pt x="212162" y="3080036"/>
                    </a:cubicBezTo>
                    <a:lnTo>
                      <a:pt x="212162" y="3080036"/>
                    </a:lnTo>
                    <a:cubicBezTo>
                      <a:pt x="214762" y="3082384"/>
                      <a:pt x="214989" y="3086371"/>
                      <a:pt x="212672" y="3088993"/>
                    </a:cubicBezTo>
                    <a:lnTo>
                      <a:pt x="212672" y="3088993"/>
                    </a:lnTo>
                    <a:cubicBezTo>
                      <a:pt x="211492" y="3090322"/>
                      <a:pt x="209801" y="3091068"/>
                      <a:pt x="208030" y="3091050"/>
                    </a:cubicBezTo>
                    <a:lnTo>
                      <a:pt x="208030" y="3091050"/>
                    </a:lnTo>
                    <a:cubicBezTo>
                      <a:pt x="206468" y="3091104"/>
                      <a:pt x="204944" y="3090558"/>
                      <a:pt x="203752" y="3089557"/>
                    </a:cubicBezTo>
                    <a:close/>
                    <a:moveTo>
                      <a:pt x="272637" y="3012298"/>
                    </a:moveTo>
                    <a:cubicBezTo>
                      <a:pt x="270052" y="3010040"/>
                      <a:pt x="269781" y="3006127"/>
                      <a:pt x="272031" y="3003542"/>
                    </a:cubicBezTo>
                    <a:cubicBezTo>
                      <a:pt x="272063" y="3003505"/>
                      <a:pt x="272094" y="3003469"/>
                      <a:pt x="272127" y="3003432"/>
                    </a:cubicBezTo>
                    <a:lnTo>
                      <a:pt x="272127" y="3003432"/>
                    </a:lnTo>
                    <a:cubicBezTo>
                      <a:pt x="274403" y="3000811"/>
                      <a:pt x="278369" y="3000538"/>
                      <a:pt x="280987" y="3002813"/>
                    </a:cubicBezTo>
                    <a:cubicBezTo>
                      <a:pt x="280994" y="3002813"/>
                      <a:pt x="281004" y="3002832"/>
                      <a:pt x="281011" y="3002832"/>
                    </a:cubicBezTo>
                    <a:lnTo>
                      <a:pt x="281011" y="3002832"/>
                    </a:lnTo>
                    <a:cubicBezTo>
                      <a:pt x="283599" y="3005180"/>
                      <a:pt x="283827" y="3009166"/>
                      <a:pt x="281521" y="3011788"/>
                    </a:cubicBezTo>
                    <a:lnTo>
                      <a:pt x="281521" y="3011788"/>
                    </a:lnTo>
                    <a:cubicBezTo>
                      <a:pt x="280304" y="3013117"/>
                      <a:pt x="278584" y="3013863"/>
                      <a:pt x="276787" y="3013845"/>
                    </a:cubicBezTo>
                    <a:lnTo>
                      <a:pt x="276787" y="3013845"/>
                    </a:lnTo>
                    <a:cubicBezTo>
                      <a:pt x="275251" y="3013863"/>
                      <a:pt x="273758" y="3013335"/>
                      <a:pt x="272582" y="3012352"/>
                    </a:cubicBezTo>
                    <a:close/>
                    <a:moveTo>
                      <a:pt x="4199802" y="2991672"/>
                    </a:moveTo>
                    <a:cubicBezTo>
                      <a:pt x="4196525" y="2990580"/>
                      <a:pt x="4194723" y="2987048"/>
                      <a:pt x="4195743" y="2983753"/>
                    </a:cubicBezTo>
                    <a:lnTo>
                      <a:pt x="4195743" y="2983753"/>
                    </a:lnTo>
                    <a:cubicBezTo>
                      <a:pt x="4196762" y="2980440"/>
                      <a:pt x="4200275" y="2978583"/>
                      <a:pt x="4203589" y="2979603"/>
                    </a:cubicBezTo>
                    <a:cubicBezTo>
                      <a:pt x="4203625" y="2979603"/>
                      <a:pt x="4203643" y="2979621"/>
                      <a:pt x="4203661" y="2979621"/>
                    </a:cubicBezTo>
                    <a:lnTo>
                      <a:pt x="4203661" y="2979621"/>
                    </a:lnTo>
                    <a:cubicBezTo>
                      <a:pt x="4206956" y="2980695"/>
                      <a:pt x="4208777" y="2984227"/>
                      <a:pt x="4207721" y="2987540"/>
                    </a:cubicBezTo>
                    <a:lnTo>
                      <a:pt x="4207721" y="2987540"/>
                    </a:lnTo>
                    <a:cubicBezTo>
                      <a:pt x="4206902" y="2990143"/>
                      <a:pt x="4204499" y="2991927"/>
                      <a:pt x="4201768" y="2991945"/>
                    </a:cubicBezTo>
                    <a:lnTo>
                      <a:pt x="4201768" y="2991945"/>
                    </a:lnTo>
                    <a:cubicBezTo>
                      <a:pt x="4201095" y="2991945"/>
                      <a:pt x="4200439" y="2991854"/>
                      <a:pt x="4199802" y="2991672"/>
                    </a:cubicBezTo>
                    <a:close/>
                    <a:moveTo>
                      <a:pt x="334186" y="2929559"/>
                    </a:moveTo>
                    <a:cubicBezTo>
                      <a:pt x="331127" y="2927903"/>
                      <a:pt x="329993" y="2924080"/>
                      <a:pt x="331653" y="2921021"/>
                    </a:cubicBezTo>
                    <a:cubicBezTo>
                      <a:pt x="331666" y="2921003"/>
                      <a:pt x="331679" y="2920967"/>
                      <a:pt x="331692" y="2920948"/>
                    </a:cubicBezTo>
                    <a:lnTo>
                      <a:pt x="331692" y="2920948"/>
                    </a:lnTo>
                    <a:cubicBezTo>
                      <a:pt x="333372" y="2917908"/>
                      <a:pt x="337175" y="2916798"/>
                      <a:pt x="340230" y="2918436"/>
                    </a:cubicBezTo>
                    <a:lnTo>
                      <a:pt x="340230" y="2918436"/>
                    </a:lnTo>
                    <a:cubicBezTo>
                      <a:pt x="343250" y="2920166"/>
                      <a:pt x="344353" y="2923988"/>
                      <a:pt x="342724" y="2927065"/>
                    </a:cubicBezTo>
                    <a:lnTo>
                      <a:pt x="342724" y="2927065"/>
                    </a:lnTo>
                    <a:cubicBezTo>
                      <a:pt x="341611" y="2929049"/>
                      <a:pt x="339534" y="2930287"/>
                      <a:pt x="337262" y="2930342"/>
                    </a:cubicBezTo>
                    <a:lnTo>
                      <a:pt x="337262" y="2930342"/>
                    </a:lnTo>
                    <a:cubicBezTo>
                      <a:pt x="336186" y="2930342"/>
                      <a:pt x="335129" y="2930069"/>
                      <a:pt x="334186" y="2929559"/>
                    </a:cubicBezTo>
                    <a:close/>
                    <a:moveTo>
                      <a:pt x="4241763" y="2897428"/>
                    </a:moveTo>
                    <a:cubicBezTo>
                      <a:pt x="4238850" y="2895553"/>
                      <a:pt x="4237958" y="2891676"/>
                      <a:pt x="4239779" y="2888727"/>
                    </a:cubicBezTo>
                    <a:lnTo>
                      <a:pt x="4239779" y="2888727"/>
                    </a:lnTo>
                    <a:cubicBezTo>
                      <a:pt x="4241654" y="2885814"/>
                      <a:pt x="4245531" y="2884922"/>
                      <a:pt x="4248481" y="2886743"/>
                    </a:cubicBezTo>
                    <a:lnTo>
                      <a:pt x="4248481" y="2886743"/>
                    </a:lnTo>
                    <a:cubicBezTo>
                      <a:pt x="4251411" y="2888526"/>
                      <a:pt x="4252339" y="2892368"/>
                      <a:pt x="4250556" y="2895299"/>
                    </a:cubicBezTo>
                    <a:cubicBezTo>
                      <a:pt x="4250519" y="2895353"/>
                      <a:pt x="4250501" y="2895389"/>
                      <a:pt x="4250464" y="2895444"/>
                    </a:cubicBezTo>
                    <a:lnTo>
                      <a:pt x="4250464" y="2895444"/>
                    </a:lnTo>
                    <a:cubicBezTo>
                      <a:pt x="4249299" y="2897265"/>
                      <a:pt x="4247297" y="2898375"/>
                      <a:pt x="4245131" y="2898375"/>
                    </a:cubicBezTo>
                    <a:lnTo>
                      <a:pt x="4245131" y="2898375"/>
                    </a:lnTo>
                    <a:cubicBezTo>
                      <a:pt x="4243947" y="2898393"/>
                      <a:pt x="4242764" y="2898066"/>
                      <a:pt x="4241763" y="2897428"/>
                    </a:cubicBezTo>
                    <a:close/>
                    <a:moveTo>
                      <a:pt x="373252" y="2834096"/>
                    </a:moveTo>
                    <a:cubicBezTo>
                      <a:pt x="369883" y="2833222"/>
                      <a:pt x="367844" y="2829799"/>
                      <a:pt x="368683" y="2826432"/>
                    </a:cubicBezTo>
                    <a:lnTo>
                      <a:pt x="368683" y="2826432"/>
                    </a:lnTo>
                    <a:cubicBezTo>
                      <a:pt x="369549" y="2823064"/>
                      <a:pt x="372972" y="2821025"/>
                      <a:pt x="376347" y="2821862"/>
                    </a:cubicBezTo>
                    <a:lnTo>
                      <a:pt x="376347" y="2821862"/>
                    </a:lnTo>
                    <a:cubicBezTo>
                      <a:pt x="379698" y="2822682"/>
                      <a:pt x="381759" y="2826049"/>
                      <a:pt x="380949" y="2829399"/>
                    </a:cubicBezTo>
                    <a:cubicBezTo>
                      <a:pt x="380938" y="2829435"/>
                      <a:pt x="380927" y="2829490"/>
                      <a:pt x="380916" y="2829526"/>
                    </a:cubicBezTo>
                    <a:lnTo>
                      <a:pt x="380916" y="2829526"/>
                    </a:lnTo>
                    <a:cubicBezTo>
                      <a:pt x="380224" y="2832330"/>
                      <a:pt x="377692" y="2834296"/>
                      <a:pt x="374800" y="2834278"/>
                    </a:cubicBezTo>
                    <a:lnTo>
                      <a:pt x="374800" y="2834278"/>
                    </a:lnTo>
                    <a:cubicBezTo>
                      <a:pt x="374277" y="2834314"/>
                      <a:pt x="373755" y="2834241"/>
                      <a:pt x="373252" y="2834096"/>
                    </a:cubicBezTo>
                    <a:close/>
                    <a:moveTo>
                      <a:pt x="4305988" y="2816692"/>
                    </a:moveTo>
                    <a:cubicBezTo>
                      <a:pt x="4303603" y="2814235"/>
                      <a:pt x="4303657" y="2810321"/>
                      <a:pt x="4306097" y="2807936"/>
                    </a:cubicBezTo>
                    <a:cubicBezTo>
                      <a:pt x="4306152" y="2807899"/>
                      <a:pt x="4306188" y="2807845"/>
                      <a:pt x="4306242" y="2807809"/>
                    </a:cubicBezTo>
                    <a:lnTo>
                      <a:pt x="4306242" y="2807809"/>
                    </a:lnTo>
                    <a:cubicBezTo>
                      <a:pt x="4308737" y="2805406"/>
                      <a:pt x="4312705" y="2805478"/>
                      <a:pt x="4315090" y="2807972"/>
                    </a:cubicBezTo>
                    <a:cubicBezTo>
                      <a:pt x="4315108" y="2807991"/>
                      <a:pt x="4315108" y="2807991"/>
                      <a:pt x="4315108" y="2807991"/>
                    </a:cubicBezTo>
                    <a:lnTo>
                      <a:pt x="4315108" y="2807991"/>
                    </a:lnTo>
                    <a:cubicBezTo>
                      <a:pt x="4317493" y="2810539"/>
                      <a:pt x="4317384" y="2814544"/>
                      <a:pt x="4314853" y="2816947"/>
                    </a:cubicBezTo>
                    <a:lnTo>
                      <a:pt x="4314853" y="2816947"/>
                    </a:lnTo>
                    <a:cubicBezTo>
                      <a:pt x="4313688" y="2818039"/>
                      <a:pt x="4312159" y="2818658"/>
                      <a:pt x="4310557" y="2818677"/>
                    </a:cubicBezTo>
                    <a:lnTo>
                      <a:pt x="4310557" y="2818677"/>
                    </a:lnTo>
                    <a:cubicBezTo>
                      <a:pt x="4308846" y="2818677"/>
                      <a:pt x="4307207" y="2817948"/>
                      <a:pt x="4306042" y="2816692"/>
                    </a:cubicBezTo>
                    <a:close/>
                    <a:moveTo>
                      <a:pt x="4388344" y="2754561"/>
                    </a:moveTo>
                    <a:cubicBezTo>
                      <a:pt x="4386633" y="2751521"/>
                      <a:pt x="4387725" y="2747662"/>
                      <a:pt x="4390765" y="2745950"/>
                    </a:cubicBezTo>
                    <a:lnTo>
                      <a:pt x="4390765" y="2745950"/>
                    </a:lnTo>
                    <a:cubicBezTo>
                      <a:pt x="4393787" y="2744257"/>
                      <a:pt x="4397592" y="2745331"/>
                      <a:pt x="4399285" y="2748353"/>
                    </a:cubicBezTo>
                    <a:cubicBezTo>
                      <a:pt x="4399303" y="2748353"/>
                      <a:pt x="4399303" y="2748372"/>
                      <a:pt x="4399303" y="2748372"/>
                    </a:cubicBezTo>
                    <a:lnTo>
                      <a:pt x="4399303" y="2748372"/>
                    </a:lnTo>
                    <a:cubicBezTo>
                      <a:pt x="4401015" y="2751393"/>
                      <a:pt x="4399977" y="2755216"/>
                      <a:pt x="4396955" y="2756946"/>
                    </a:cubicBezTo>
                    <a:cubicBezTo>
                      <a:pt x="4396937" y="2756946"/>
                      <a:pt x="4396900" y="2756964"/>
                      <a:pt x="4396882" y="2756982"/>
                    </a:cubicBezTo>
                    <a:lnTo>
                      <a:pt x="4396882" y="2756982"/>
                    </a:lnTo>
                    <a:cubicBezTo>
                      <a:pt x="4395954" y="2757492"/>
                      <a:pt x="4394934" y="2757747"/>
                      <a:pt x="4393879" y="2757765"/>
                    </a:cubicBezTo>
                    <a:lnTo>
                      <a:pt x="4393879" y="2757765"/>
                    </a:lnTo>
                    <a:cubicBezTo>
                      <a:pt x="4391621" y="2757747"/>
                      <a:pt x="4389527" y="2756527"/>
                      <a:pt x="4388399" y="2754561"/>
                    </a:cubicBezTo>
                    <a:close/>
                    <a:moveTo>
                      <a:pt x="381098" y="2725616"/>
                    </a:moveTo>
                    <a:cubicBezTo>
                      <a:pt x="381058" y="2722194"/>
                      <a:pt x="383803" y="2719372"/>
                      <a:pt x="387233" y="2719336"/>
                    </a:cubicBezTo>
                    <a:cubicBezTo>
                      <a:pt x="387280" y="2719336"/>
                      <a:pt x="387330" y="2719336"/>
                      <a:pt x="387379" y="2719336"/>
                    </a:cubicBezTo>
                    <a:lnTo>
                      <a:pt x="387379" y="2719336"/>
                    </a:lnTo>
                    <a:cubicBezTo>
                      <a:pt x="390807" y="2719281"/>
                      <a:pt x="393626" y="2722030"/>
                      <a:pt x="393677" y="2725452"/>
                    </a:cubicBezTo>
                    <a:cubicBezTo>
                      <a:pt x="393677" y="2725507"/>
                      <a:pt x="393677" y="2725561"/>
                      <a:pt x="393677" y="2725616"/>
                    </a:cubicBezTo>
                    <a:lnTo>
                      <a:pt x="393677" y="2725616"/>
                    </a:lnTo>
                    <a:cubicBezTo>
                      <a:pt x="393687" y="2729093"/>
                      <a:pt x="390883" y="2731896"/>
                      <a:pt x="387415" y="2731915"/>
                    </a:cubicBezTo>
                    <a:cubicBezTo>
                      <a:pt x="387402" y="2731915"/>
                      <a:pt x="387391" y="2731915"/>
                      <a:pt x="387379" y="2731915"/>
                    </a:cubicBezTo>
                    <a:lnTo>
                      <a:pt x="387379" y="2731915"/>
                    </a:lnTo>
                    <a:cubicBezTo>
                      <a:pt x="383933" y="2731860"/>
                      <a:pt x="381162" y="2729057"/>
                      <a:pt x="381153" y="2725616"/>
                    </a:cubicBezTo>
                    <a:close/>
                    <a:moveTo>
                      <a:pt x="4478620" y="2703935"/>
                    </a:moveTo>
                    <a:cubicBezTo>
                      <a:pt x="4476890" y="2700913"/>
                      <a:pt x="4477946" y="2697072"/>
                      <a:pt x="4480968" y="2695342"/>
                    </a:cubicBezTo>
                    <a:cubicBezTo>
                      <a:pt x="4480986" y="2695324"/>
                      <a:pt x="4481004" y="2695324"/>
                      <a:pt x="4481022" y="2695306"/>
                    </a:cubicBezTo>
                    <a:lnTo>
                      <a:pt x="4481022" y="2695306"/>
                    </a:lnTo>
                    <a:cubicBezTo>
                      <a:pt x="4484045" y="2693649"/>
                      <a:pt x="4487849" y="2694723"/>
                      <a:pt x="4489560" y="2697727"/>
                    </a:cubicBezTo>
                    <a:lnTo>
                      <a:pt x="4489560" y="2697727"/>
                    </a:lnTo>
                    <a:cubicBezTo>
                      <a:pt x="4491271" y="2700767"/>
                      <a:pt x="4490197" y="2704627"/>
                      <a:pt x="4487157" y="2706338"/>
                    </a:cubicBezTo>
                    <a:cubicBezTo>
                      <a:pt x="4487157" y="2706338"/>
                      <a:pt x="4487139" y="2706338"/>
                      <a:pt x="4487139" y="2706338"/>
                    </a:cubicBezTo>
                    <a:lnTo>
                      <a:pt x="4487139" y="2706338"/>
                    </a:lnTo>
                    <a:cubicBezTo>
                      <a:pt x="4486229" y="2706884"/>
                      <a:pt x="4485191" y="2707157"/>
                      <a:pt x="4484135" y="2707120"/>
                    </a:cubicBezTo>
                    <a:lnTo>
                      <a:pt x="4484135" y="2707120"/>
                    </a:lnTo>
                    <a:cubicBezTo>
                      <a:pt x="4481842" y="2707157"/>
                      <a:pt x="4479730" y="2705937"/>
                      <a:pt x="4478620" y="2703935"/>
                    </a:cubicBezTo>
                    <a:close/>
                    <a:moveTo>
                      <a:pt x="4567275" y="2650851"/>
                    </a:moveTo>
                    <a:cubicBezTo>
                      <a:pt x="4565217" y="2648066"/>
                      <a:pt x="4565782" y="2644133"/>
                      <a:pt x="4568567" y="2642058"/>
                    </a:cubicBezTo>
                    <a:lnTo>
                      <a:pt x="4568567" y="2642058"/>
                    </a:lnTo>
                    <a:cubicBezTo>
                      <a:pt x="4571389" y="2640019"/>
                      <a:pt x="4575321" y="2640584"/>
                      <a:pt x="4577432" y="2643351"/>
                    </a:cubicBezTo>
                    <a:lnTo>
                      <a:pt x="4577432" y="2643351"/>
                    </a:lnTo>
                    <a:cubicBezTo>
                      <a:pt x="4579490" y="2646136"/>
                      <a:pt x="4578925" y="2650068"/>
                      <a:pt x="4576140" y="2652143"/>
                    </a:cubicBezTo>
                    <a:lnTo>
                      <a:pt x="4576140" y="2652143"/>
                    </a:lnTo>
                    <a:cubicBezTo>
                      <a:pt x="4575102" y="2652962"/>
                      <a:pt x="4573828" y="2653399"/>
                      <a:pt x="4572499" y="2653436"/>
                    </a:cubicBezTo>
                    <a:lnTo>
                      <a:pt x="4572499" y="2653436"/>
                    </a:lnTo>
                    <a:cubicBezTo>
                      <a:pt x="4570424" y="2653527"/>
                      <a:pt x="4568458" y="2652544"/>
                      <a:pt x="4567275" y="2650833"/>
                    </a:cubicBezTo>
                    <a:close/>
                    <a:moveTo>
                      <a:pt x="368137" y="2624910"/>
                    </a:moveTo>
                    <a:cubicBezTo>
                      <a:pt x="367245" y="2621542"/>
                      <a:pt x="369244" y="2618065"/>
                      <a:pt x="372615" y="2617155"/>
                    </a:cubicBezTo>
                    <a:lnTo>
                      <a:pt x="372615" y="2617155"/>
                    </a:lnTo>
                    <a:cubicBezTo>
                      <a:pt x="375987" y="2616299"/>
                      <a:pt x="379414" y="2618338"/>
                      <a:pt x="380274" y="2621706"/>
                    </a:cubicBezTo>
                    <a:cubicBezTo>
                      <a:pt x="380275" y="2621706"/>
                      <a:pt x="380277" y="2621724"/>
                      <a:pt x="380279" y="2621724"/>
                    </a:cubicBezTo>
                    <a:lnTo>
                      <a:pt x="380279" y="2621724"/>
                    </a:lnTo>
                    <a:cubicBezTo>
                      <a:pt x="381162" y="2625055"/>
                      <a:pt x="379176" y="2628478"/>
                      <a:pt x="375843" y="2629351"/>
                    </a:cubicBezTo>
                    <a:cubicBezTo>
                      <a:pt x="375828" y="2629370"/>
                      <a:pt x="375815" y="2629370"/>
                      <a:pt x="375801" y="2629370"/>
                    </a:cubicBezTo>
                    <a:lnTo>
                      <a:pt x="375801" y="2629370"/>
                    </a:lnTo>
                    <a:cubicBezTo>
                      <a:pt x="375273" y="2629552"/>
                      <a:pt x="374719" y="2629643"/>
                      <a:pt x="374162" y="2629643"/>
                    </a:cubicBezTo>
                    <a:lnTo>
                      <a:pt x="374162" y="2629643"/>
                    </a:lnTo>
                    <a:cubicBezTo>
                      <a:pt x="371308" y="2629625"/>
                      <a:pt x="368827" y="2627677"/>
                      <a:pt x="368137" y="2624910"/>
                    </a:cubicBezTo>
                    <a:close/>
                    <a:moveTo>
                      <a:pt x="4642914" y="2580710"/>
                    </a:moveTo>
                    <a:cubicBezTo>
                      <a:pt x="4640201" y="2578507"/>
                      <a:pt x="4639783" y="2574538"/>
                      <a:pt x="4641985" y="2571826"/>
                    </a:cubicBezTo>
                    <a:lnTo>
                      <a:pt x="4641985" y="2571826"/>
                    </a:lnTo>
                    <a:cubicBezTo>
                      <a:pt x="4644188" y="2569150"/>
                      <a:pt x="4648138" y="2568749"/>
                      <a:pt x="4650832" y="2570952"/>
                    </a:cubicBezTo>
                    <a:cubicBezTo>
                      <a:pt x="4650832" y="2570952"/>
                      <a:pt x="4650832" y="2570970"/>
                      <a:pt x="4650851" y="2570970"/>
                    </a:cubicBezTo>
                    <a:lnTo>
                      <a:pt x="4650851" y="2570970"/>
                    </a:lnTo>
                    <a:cubicBezTo>
                      <a:pt x="4653527" y="2573173"/>
                      <a:pt x="4653945" y="2577123"/>
                      <a:pt x="4651797" y="2579836"/>
                    </a:cubicBezTo>
                    <a:lnTo>
                      <a:pt x="4651797" y="2579836"/>
                    </a:lnTo>
                    <a:cubicBezTo>
                      <a:pt x="4650559" y="2581274"/>
                      <a:pt x="4648775" y="2582111"/>
                      <a:pt x="4646882" y="2582166"/>
                    </a:cubicBezTo>
                    <a:lnTo>
                      <a:pt x="4646882" y="2582166"/>
                    </a:lnTo>
                    <a:cubicBezTo>
                      <a:pt x="4645426" y="2582148"/>
                      <a:pt x="4644024" y="2581638"/>
                      <a:pt x="4642914" y="2580710"/>
                    </a:cubicBezTo>
                    <a:close/>
                    <a:moveTo>
                      <a:pt x="330308" y="2530648"/>
                    </a:moveTo>
                    <a:lnTo>
                      <a:pt x="330308" y="2530648"/>
                    </a:lnTo>
                    <a:lnTo>
                      <a:pt x="330308" y="2530648"/>
                    </a:lnTo>
                    <a:cubicBezTo>
                      <a:pt x="328644" y="2527608"/>
                      <a:pt x="329709" y="2523785"/>
                      <a:pt x="332711" y="2522037"/>
                    </a:cubicBezTo>
                    <a:lnTo>
                      <a:pt x="332711" y="2522037"/>
                    </a:lnTo>
                    <a:cubicBezTo>
                      <a:pt x="335764" y="2520326"/>
                      <a:pt x="339620" y="2521418"/>
                      <a:pt x="341340" y="2524458"/>
                    </a:cubicBezTo>
                    <a:lnTo>
                      <a:pt x="341340" y="2524458"/>
                    </a:lnTo>
                    <a:cubicBezTo>
                      <a:pt x="343033" y="2527498"/>
                      <a:pt x="341952" y="2531358"/>
                      <a:pt x="338919" y="2533069"/>
                    </a:cubicBezTo>
                    <a:lnTo>
                      <a:pt x="338919" y="2533069"/>
                    </a:lnTo>
                    <a:cubicBezTo>
                      <a:pt x="337967" y="2533578"/>
                      <a:pt x="336904" y="2533833"/>
                      <a:pt x="335824" y="2533833"/>
                    </a:cubicBezTo>
                    <a:lnTo>
                      <a:pt x="335824" y="2533833"/>
                    </a:lnTo>
                    <a:cubicBezTo>
                      <a:pt x="333527" y="2533833"/>
                      <a:pt x="331400" y="2532632"/>
                      <a:pt x="330235" y="2530648"/>
                    </a:cubicBezTo>
                    <a:close/>
                    <a:moveTo>
                      <a:pt x="4698600" y="2493857"/>
                    </a:moveTo>
                    <a:cubicBezTo>
                      <a:pt x="4695488" y="2492492"/>
                      <a:pt x="4694068" y="2488869"/>
                      <a:pt x="4695433" y="2485756"/>
                    </a:cubicBezTo>
                    <a:cubicBezTo>
                      <a:pt x="4695451" y="2485701"/>
                      <a:pt x="4695488" y="2485647"/>
                      <a:pt x="4695506" y="2485592"/>
                    </a:cubicBezTo>
                    <a:lnTo>
                      <a:pt x="4695506" y="2485592"/>
                    </a:lnTo>
                    <a:cubicBezTo>
                      <a:pt x="4696908" y="2482406"/>
                      <a:pt x="4700621" y="2480968"/>
                      <a:pt x="4703807" y="2482370"/>
                    </a:cubicBezTo>
                    <a:cubicBezTo>
                      <a:pt x="4703825" y="2482370"/>
                      <a:pt x="4703843" y="2482388"/>
                      <a:pt x="4703862" y="2482388"/>
                    </a:cubicBezTo>
                    <a:lnTo>
                      <a:pt x="4703862" y="2482388"/>
                    </a:lnTo>
                    <a:cubicBezTo>
                      <a:pt x="4706993" y="2483862"/>
                      <a:pt x="4708377" y="2487576"/>
                      <a:pt x="4706957" y="2490744"/>
                    </a:cubicBezTo>
                    <a:lnTo>
                      <a:pt x="4706957" y="2490744"/>
                    </a:lnTo>
                    <a:cubicBezTo>
                      <a:pt x="4705919" y="2492983"/>
                      <a:pt x="4703662" y="2494403"/>
                      <a:pt x="4701185" y="2494385"/>
                    </a:cubicBezTo>
                    <a:lnTo>
                      <a:pt x="4701185" y="2494385"/>
                    </a:lnTo>
                    <a:cubicBezTo>
                      <a:pt x="4700294" y="2494421"/>
                      <a:pt x="4699402" y="2494239"/>
                      <a:pt x="4698600" y="2493857"/>
                    </a:cubicBezTo>
                    <a:close/>
                    <a:moveTo>
                      <a:pt x="269670" y="2449311"/>
                    </a:moveTo>
                    <a:lnTo>
                      <a:pt x="269579" y="2449311"/>
                    </a:lnTo>
                    <a:cubicBezTo>
                      <a:pt x="267170" y="2446817"/>
                      <a:pt x="267243" y="2442830"/>
                      <a:pt x="269739" y="2440427"/>
                    </a:cubicBezTo>
                    <a:cubicBezTo>
                      <a:pt x="269741" y="2440427"/>
                      <a:pt x="269741" y="2440427"/>
                      <a:pt x="269742" y="2440427"/>
                    </a:cubicBezTo>
                    <a:lnTo>
                      <a:pt x="269742" y="2440427"/>
                    </a:lnTo>
                    <a:cubicBezTo>
                      <a:pt x="272224" y="2437969"/>
                      <a:pt x="276218" y="2437969"/>
                      <a:pt x="278699" y="2440427"/>
                    </a:cubicBezTo>
                    <a:lnTo>
                      <a:pt x="278699" y="2440427"/>
                    </a:lnTo>
                    <a:cubicBezTo>
                      <a:pt x="281107" y="2442957"/>
                      <a:pt x="281033" y="2446944"/>
                      <a:pt x="278535" y="2449383"/>
                    </a:cubicBezTo>
                    <a:lnTo>
                      <a:pt x="278535" y="2449383"/>
                    </a:lnTo>
                    <a:cubicBezTo>
                      <a:pt x="277339" y="2450494"/>
                      <a:pt x="275775" y="2451113"/>
                      <a:pt x="274148" y="2451113"/>
                    </a:cubicBezTo>
                    <a:lnTo>
                      <a:pt x="274148" y="2451113"/>
                    </a:lnTo>
                    <a:cubicBezTo>
                      <a:pt x="272469" y="2451168"/>
                      <a:pt x="270847" y="2450512"/>
                      <a:pt x="269670" y="2449311"/>
                    </a:cubicBezTo>
                    <a:close/>
                    <a:moveTo>
                      <a:pt x="184364" y="2397101"/>
                    </a:moveTo>
                    <a:cubicBezTo>
                      <a:pt x="181246" y="2395608"/>
                      <a:pt x="179900" y="2391894"/>
                      <a:pt x="181342" y="2388745"/>
                    </a:cubicBezTo>
                    <a:lnTo>
                      <a:pt x="181342" y="2388745"/>
                    </a:lnTo>
                    <a:cubicBezTo>
                      <a:pt x="182795" y="2385578"/>
                      <a:pt x="186530" y="2384194"/>
                      <a:pt x="189698" y="2385632"/>
                    </a:cubicBezTo>
                    <a:lnTo>
                      <a:pt x="189698" y="2385632"/>
                    </a:lnTo>
                    <a:cubicBezTo>
                      <a:pt x="192862" y="2387088"/>
                      <a:pt x="194253" y="2390839"/>
                      <a:pt x="192811" y="2394006"/>
                    </a:cubicBezTo>
                    <a:lnTo>
                      <a:pt x="192811" y="2394006"/>
                    </a:lnTo>
                    <a:cubicBezTo>
                      <a:pt x="191744" y="2396227"/>
                      <a:pt x="189503" y="2397647"/>
                      <a:pt x="187040" y="2397647"/>
                    </a:cubicBezTo>
                    <a:lnTo>
                      <a:pt x="187040" y="2397647"/>
                    </a:lnTo>
                    <a:cubicBezTo>
                      <a:pt x="186119" y="2397665"/>
                      <a:pt x="185203" y="2397483"/>
                      <a:pt x="184364" y="2397101"/>
                    </a:cubicBezTo>
                    <a:close/>
                    <a:moveTo>
                      <a:pt x="4730804" y="2395899"/>
                    </a:moveTo>
                    <a:cubicBezTo>
                      <a:pt x="4727400" y="2395299"/>
                      <a:pt x="4725124" y="2392022"/>
                      <a:pt x="4725725" y="2388618"/>
                    </a:cubicBezTo>
                    <a:lnTo>
                      <a:pt x="4725725" y="2388618"/>
                    </a:lnTo>
                    <a:cubicBezTo>
                      <a:pt x="4726326" y="2385213"/>
                      <a:pt x="4729602" y="2382938"/>
                      <a:pt x="4733007" y="2383539"/>
                    </a:cubicBezTo>
                    <a:lnTo>
                      <a:pt x="4733007" y="2383539"/>
                    </a:lnTo>
                    <a:cubicBezTo>
                      <a:pt x="4736411" y="2384139"/>
                      <a:pt x="4738686" y="2387416"/>
                      <a:pt x="4738086" y="2390820"/>
                    </a:cubicBezTo>
                    <a:lnTo>
                      <a:pt x="4738086" y="2390820"/>
                    </a:lnTo>
                    <a:cubicBezTo>
                      <a:pt x="4737540" y="2393824"/>
                      <a:pt x="4734936" y="2396009"/>
                      <a:pt x="4731878" y="2395990"/>
                    </a:cubicBezTo>
                    <a:lnTo>
                      <a:pt x="4731878" y="2395990"/>
                    </a:lnTo>
                    <a:cubicBezTo>
                      <a:pt x="4731514" y="2395990"/>
                      <a:pt x="4731150" y="2395972"/>
                      <a:pt x="4730804" y="2395899"/>
                    </a:cubicBezTo>
                    <a:close/>
                    <a:moveTo>
                      <a:pt x="103118" y="2330928"/>
                    </a:moveTo>
                    <a:cubicBezTo>
                      <a:pt x="100883" y="2328270"/>
                      <a:pt x="101225" y="2324283"/>
                      <a:pt x="103883" y="2322044"/>
                    </a:cubicBezTo>
                    <a:lnTo>
                      <a:pt x="103883" y="2322044"/>
                    </a:lnTo>
                    <a:cubicBezTo>
                      <a:pt x="106546" y="2319805"/>
                      <a:pt x="110520" y="2320151"/>
                      <a:pt x="112757" y="2322809"/>
                    </a:cubicBezTo>
                    <a:cubicBezTo>
                      <a:pt x="112761" y="2322827"/>
                      <a:pt x="112763" y="2322827"/>
                      <a:pt x="112766" y="2322827"/>
                    </a:cubicBezTo>
                    <a:lnTo>
                      <a:pt x="112766" y="2322827"/>
                    </a:lnTo>
                    <a:cubicBezTo>
                      <a:pt x="115004" y="2325485"/>
                      <a:pt x="114658" y="2329472"/>
                      <a:pt x="111995" y="2331693"/>
                    </a:cubicBezTo>
                    <a:cubicBezTo>
                      <a:pt x="111991" y="2331711"/>
                      <a:pt x="111987" y="2331711"/>
                      <a:pt x="111984" y="2331711"/>
                    </a:cubicBezTo>
                    <a:lnTo>
                      <a:pt x="111984" y="2331711"/>
                    </a:lnTo>
                    <a:cubicBezTo>
                      <a:pt x="110851" y="2332657"/>
                      <a:pt x="109419" y="2333167"/>
                      <a:pt x="107942" y="2333167"/>
                    </a:cubicBezTo>
                    <a:lnTo>
                      <a:pt x="107942" y="2333167"/>
                    </a:lnTo>
                    <a:cubicBezTo>
                      <a:pt x="106073" y="2333204"/>
                      <a:pt x="104290" y="2332384"/>
                      <a:pt x="103118" y="2330928"/>
                    </a:cubicBezTo>
                    <a:close/>
                    <a:moveTo>
                      <a:pt x="4731569" y="2287074"/>
                    </a:moveTo>
                    <a:cubicBezTo>
                      <a:pt x="4731369" y="2283615"/>
                      <a:pt x="4733990" y="2280648"/>
                      <a:pt x="4737449" y="2280429"/>
                    </a:cubicBezTo>
                    <a:lnTo>
                      <a:pt x="4737449" y="2280429"/>
                    </a:lnTo>
                    <a:cubicBezTo>
                      <a:pt x="4740871" y="2280156"/>
                      <a:pt x="4743875" y="2282723"/>
                      <a:pt x="4744130" y="2286145"/>
                    </a:cubicBezTo>
                    <a:cubicBezTo>
                      <a:pt x="4744148" y="2286200"/>
                      <a:pt x="4744148" y="2286237"/>
                      <a:pt x="4744148" y="2286291"/>
                    </a:cubicBezTo>
                    <a:lnTo>
                      <a:pt x="4744148" y="2286291"/>
                    </a:lnTo>
                    <a:cubicBezTo>
                      <a:pt x="4744402" y="2289732"/>
                      <a:pt x="4741817" y="2292754"/>
                      <a:pt x="4738377" y="2293008"/>
                    </a:cubicBezTo>
                    <a:cubicBezTo>
                      <a:pt x="4738341" y="2293008"/>
                      <a:pt x="4738322" y="2293008"/>
                      <a:pt x="4738304" y="2293008"/>
                    </a:cubicBezTo>
                    <a:lnTo>
                      <a:pt x="4737867" y="2293008"/>
                    </a:lnTo>
                    <a:cubicBezTo>
                      <a:pt x="4734536" y="2292972"/>
                      <a:pt x="4731805" y="2290387"/>
                      <a:pt x="4731569" y="2287056"/>
                    </a:cubicBezTo>
                    <a:close/>
                    <a:moveTo>
                      <a:pt x="47395" y="2242182"/>
                    </a:moveTo>
                    <a:cubicBezTo>
                      <a:pt x="45962" y="2239014"/>
                      <a:pt x="47342" y="2235301"/>
                      <a:pt x="50489" y="2233826"/>
                    </a:cubicBezTo>
                    <a:lnTo>
                      <a:pt x="50489" y="2233826"/>
                    </a:lnTo>
                    <a:cubicBezTo>
                      <a:pt x="53651" y="2232388"/>
                      <a:pt x="57385" y="2233772"/>
                      <a:pt x="58845" y="2236921"/>
                    </a:cubicBezTo>
                    <a:lnTo>
                      <a:pt x="58845" y="2236921"/>
                    </a:lnTo>
                    <a:cubicBezTo>
                      <a:pt x="60312" y="2240034"/>
                      <a:pt x="58974" y="2243766"/>
                      <a:pt x="55854" y="2245222"/>
                    </a:cubicBezTo>
                    <a:cubicBezTo>
                      <a:pt x="55820" y="2245240"/>
                      <a:pt x="55785" y="2245258"/>
                      <a:pt x="55751" y="2245277"/>
                    </a:cubicBezTo>
                    <a:lnTo>
                      <a:pt x="55751" y="2245277"/>
                    </a:lnTo>
                    <a:cubicBezTo>
                      <a:pt x="54949" y="2245677"/>
                      <a:pt x="54065" y="2245896"/>
                      <a:pt x="53165" y="2245896"/>
                    </a:cubicBezTo>
                    <a:lnTo>
                      <a:pt x="53165" y="2245896"/>
                    </a:lnTo>
                    <a:cubicBezTo>
                      <a:pt x="50675" y="2245914"/>
                      <a:pt x="48412" y="2244458"/>
                      <a:pt x="47395" y="2242182"/>
                    </a:cubicBezTo>
                    <a:close/>
                    <a:moveTo>
                      <a:pt x="4713164" y="2187132"/>
                    </a:moveTo>
                    <a:lnTo>
                      <a:pt x="4713164" y="2187132"/>
                    </a:lnTo>
                    <a:cubicBezTo>
                      <a:pt x="4712108" y="2183801"/>
                      <a:pt x="4713965" y="2180251"/>
                      <a:pt x="4717278" y="2179213"/>
                    </a:cubicBezTo>
                    <a:cubicBezTo>
                      <a:pt x="4717296" y="2179195"/>
                      <a:pt x="4717296" y="2179195"/>
                      <a:pt x="4717315" y="2179195"/>
                    </a:cubicBezTo>
                    <a:lnTo>
                      <a:pt x="4717315" y="2179195"/>
                    </a:lnTo>
                    <a:cubicBezTo>
                      <a:pt x="4720591" y="2178157"/>
                      <a:pt x="4724069" y="2179960"/>
                      <a:pt x="4725106" y="2183236"/>
                    </a:cubicBezTo>
                    <a:cubicBezTo>
                      <a:pt x="4725124" y="2183273"/>
                      <a:pt x="4725124" y="2183309"/>
                      <a:pt x="4725143" y="2183346"/>
                    </a:cubicBezTo>
                    <a:lnTo>
                      <a:pt x="4725143" y="2183346"/>
                    </a:lnTo>
                    <a:cubicBezTo>
                      <a:pt x="4726198" y="2186640"/>
                      <a:pt x="4724378" y="2190190"/>
                      <a:pt x="4721083" y="2191246"/>
                    </a:cubicBezTo>
                    <a:cubicBezTo>
                      <a:pt x="4721046" y="2191246"/>
                      <a:pt x="4721028" y="2191264"/>
                      <a:pt x="4721010" y="2191264"/>
                    </a:cubicBezTo>
                    <a:lnTo>
                      <a:pt x="4721010" y="2191264"/>
                    </a:lnTo>
                    <a:cubicBezTo>
                      <a:pt x="4720409" y="2191428"/>
                      <a:pt x="4719809" y="2191519"/>
                      <a:pt x="4719190" y="2191519"/>
                    </a:cubicBezTo>
                    <a:lnTo>
                      <a:pt x="4719190" y="2191519"/>
                    </a:lnTo>
                    <a:cubicBezTo>
                      <a:pt x="4716423" y="2191574"/>
                      <a:pt x="4713965" y="2189772"/>
                      <a:pt x="4713164" y="2187132"/>
                    </a:cubicBezTo>
                    <a:close/>
                    <a:moveTo>
                      <a:pt x="17157" y="2141803"/>
                    </a:moveTo>
                    <a:cubicBezTo>
                      <a:pt x="16584" y="2138363"/>
                      <a:pt x="18907" y="2135104"/>
                      <a:pt x="22349" y="2134540"/>
                    </a:cubicBezTo>
                    <a:cubicBezTo>
                      <a:pt x="22371" y="2134522"/>
                      <a:pt x="22395" y="2134522"/>
                      <a:pt x="22418" y="2134522"/>
                    </a:cubicBezTo>
                    <a:lnTo>
                      <a:pt x="22418" y="2134522"/>
                    </a:lnTo>
                    <a:cubicBezTo>
                      <a:pt x="25844" y="2133994"/>
                      <a:pt x="29072" y="2136287"/>
                      <a:pt x="29700" y="2139692"/>
                    </a:cubicBezTo>
                    <a:lnTo>
                      <a:pt x="29700" y="2139692"/>
                    </a:lnTo>
                    <a:cubicBezTo>
                      <a:pt x="30275" y="2143132"/>
                      <a:pt x="27952" y="2146391"/>
                      <a:pt x="24512" y="2146973"/>
                    </a:cubicBezTo>
                    <a:cubicBezTo>
                      <a:pt x="24494" y="2146973"/>
                      <a:pt x="24475" y="2146973"/>
                      <a:pt x="24457" y="2146973"/>
                    </a:cubicBezTo>
                    <a:lnTo>
                      <a:pt x="24457" y="2146973"/>
                    </a:lnTo>
                    <a:cubicBezTo>
                      <a:pt x="24117" y="2147046"/>
                      <a:pt x="23767" y="2147082"/>
                      <a:pt x="23420" y="2147064"/>
                    </a:cubicBezTo>
                    <a:lnTo>
                      <a:pt x="23420" y="2147064"/>
                    </a:lnTo>
                    <a:cubicBezTo>
                      <a:pt x="20338" y="2147082"/>
                      <a:pt x="17705" y="2144844"/>
                      <a:pt x="17212" y="2141803"/>
                    </a:cubicBezTo>
                    <a:close/>
                    <a:moveTo>
                      <a:pt x="4671294" y="2094472"/>
                    </a:moveTo>
                    <a:cubicBezTo>
                      <a:pt x="4669492" y="2091487"/>
                      <a:pt x="4670420" y="2087609"/>
                      <a:pt x="4673370" y="2085770"/>
                    </a:cubicBezTo>
                    <a:lnTo>
                      <a:pt x="4673370" y="2085770"/>
                    </a:lnTo>
                    <a:cubicBezTo>
                      <a:pt x="4676355" y="2083950"/>
                      <a:pt x="4680232" y="2084878"/>
                      <a:pt x="4682071" y="2087846"/>
                    </a:cubicBezTo>
                    <a:lnTo>
                      <a:pt x="4682071" y="2087846"/>
                    </a:lnTo>
                    <a:lnTo>
                      <a:pt x="4682071" y="2087846"/>
                    </a:lnTo>
                    <a:lnTo>
                      <a:pt x="4682071" y="2087846"/>
                    </a:lnTo>
                    <a:cubicBezTo>
                      <a:pt x="4683873" y="2090795"/>
                      <a:pt x="4682945" y="2094654"/>
                      <a:pt x="4679996" y="2096456"/>
                    </a:cubicBezTo>
                    <a:lnTo>
                      <a:pt x="4679996" y="2096456"/>
                    </a:lnTo>
                    <a:cubicBezTo>
                      <a:pt x="4679013" y="2097075"/>
                      <a:pt x="4677884" y="2097403"/>
                      <a:pt x="4676737" y="2097421"/>
                    </a:cubicBezTo>
                    <a:lnTo>
                      <a:pt x="4676737" y="2097421"/>
                    </a:lnTo>
                    <a:cubicBezTo>
                      <a:pt x="4674553" y="2097421"/>
                      <a:pt x="4672496" y="2096329"/>
                      <a:pt x="4671294" y="2094509"/>
                    </a:cubicBezTo>
                    <a:close/>
                    <a:moveTo>
                      <a:pt x="19360" y="2044028"/>
                    </a:moveTo>
                    <a:cubicBezTo>
                      <a:pt x="15894" y="2043664"/>
                      <a:pt x="13362" y="2040587"/>
                      <a:pt x="13680" y="2037110"/>
                    </a:cubicBezTo>
                    <a:lnTo>
                      <a:pt x="13680" y="2037110"/>
                    </a:lnTo>
                    <a:cubicBezTo>
                      <a:pt x="14008" y="2033669"/>
                      <a:pt x="17044" y="2031139"/>
                      <a:pt x="20489" y="2031430"/>
                    </a:cubicBezTo>
                    <a:lnTo>
                      <a:pt x="20489" y="2031430"/>
                    </a:lnTo>
                    <a:cubicBezTo>
                      <a:pt x="23957" y="2031704"/>
                      <a:pt x="26542" y="2034744"/>
                      <a:pt x="26263" y="2038221"/>
                    </a:cubicBezTo>
                    <a:cubicBezTo>
                      <a:pt x="26261" y="2038221"/>
                      <a:pt x="26261" y="2038239"/>
                      <a:pt x="26259" y="2038257"/>
                    </a:cubicBezTo>
                    <a:lnTo>
                      <a:pt x="26259" y="2038257"/>
                    </a:lnTo>
                    <a:cubicBezTo>
                      <a:pt x="25928" y="2041497"/>
                      <a:pt x="23232" y="2043973"/>
                      <a:pt x="19979" y="2044028"/>
                    </a:cubicBezTo>
                    <a:lnTo>
                      <a:pt x="19360" y="2044028"/>
                    </a:lnTo>
                    <a:close/>
                    <a:moveTo>
                      <a:pt x="4607943" y="2015229"/>
                    </a:moveTo>
                    <a:cubicBezTo>
                      <a:pt x="4605449" y="2012807"/>
                      <a:pt x="4605358" y="2008821"/>
                      <a:pt x="4607761" y="2006290"/>
                    </a:cubicBezTo>
                    <a:lnTo>
                      <a:pt x="4607761" y="2006290"/>
                    </a:lnTo>
                    <a:cubicBezTo>
                      <a:pt x="4610182" y="2003778"/>
                      <a:pt x="4614187" y="2003687"/>
                      <a:pt x="4616718" y="2006108"/>
                    </a:cubicBezTo>
                    <a:lnTo>
                      <a:pt x="4616718" y="2006108"/>
                    </a:lnTo>
                    <a:cubicBezTo>
                      <a:pt x="4619212" y="2008548"/>
                      <a:pt x="4619266" y="2012553"/>
                      <a:pt x="4616827" y="2015065"/>
                    </a:cubicBezTo>
                    <a:lnTo>
                      <a:pt x="4616827" y="2015065"/>
                    </a:lnTo>
                    <a:cubicBezTo>
                      <a:pt x="4615643" y="2016266"/>
                      <a:pt x="4614023" y="2016922"/>
                      <a:pt x="4612330" y="2016885"/>
                    </a:cubicBezTo>
                    <a:lnTo>
                      <a:pt x="4612330" y="2016885"/>
                    </a:lnTo>
                    <a:cubicBezTo>
                      <a:pt x="4610710" y="2016922"/>
                      <a:pt x="4609144" y="2016321"/>
                      <a:pt x="4607943" y="2015229"/>
                    </a:cubicBezTo>
                    <a:close/>
                    <a:moveTo>
                      <a:pt x="4526515" y="1954590"/>
                    </a:moveTo>
                    <a:cubicBezTo>
                      <a:pt x="4523493" y="1952861"/>
                      <a:pt x="4522419" y="1949019"/>
                      <a:pt x="4524112" y="1945979"/>
                    </a:cubicBezTo>
                    <a:lnTo>
                      <a:pt x="4524112" y="1945979"/>
                    </a:lnTo>
                    <a:cubicBezTo>
                      <a:pt x="4525823" y="1942939"/>
                      <a:pt x="4529683" y="1941847"/>
                      <a:pt x="4532723" y="1943558"/>
                    </a:cubicBezTo>
                    <a:lnTo>
                      <a:pt x="4532723" y="1943558"/>
                    </a:lnTo>
                    <a:cubicBezTo>
                      <a:pt x="4535763" y="1945269"/>
                      <a:pt x="4536837" y="1949129"/>
                      <a:pt x="4535144" y="1952169"/>
                    </a:cubicBezTo>
                    <a:lnTo>
                      <a:pt x="4535144" y="1952169"/>
                    </a:lnTo>
                    <a:cubicBezTo>
                      <a:pt x="4534015" y="1954117"/>
                      <a:pt x="4531940" y="1955318"/>
                      <a:pt x="4529683" y="1955355"/>
                    </a:cubicBezTo>
                    <a:lnTo>
                      <a:pt x="4529683" y="1955355"/>
                    </a:lnTo>
                    <a:cubicBezTo>
                      <a:pt x="4528572" y="1955355"/>
                      <a:pt x="4527498" y="1955100"/>
                      <a:pt x="4526515" y="1954590"/>
                    </a:cubicBezTo>
                    <a:close/>
                    <a:moveTo>
                      <a:pt x="39876" y="1942866"/>
                    </a:moveTo>
                    <a:cubicBezTo>
                      <a:pt x="36610" y="1941701"/>
                      <a:pt x="34883" y="1938133"/>
                      <a:pt x="35999" y="1934857"/>
                    </a:cubicBezTo>
                    <a:lnTo>
                      <a:pt x="35999" y="1934857"/>
                    </a:lnTo>
                    <a:cubicBezTo>
                      <a:pt x="37198" y="1931580"/>
                      <a:pt x="40794" y="1929850"/>
                      <a:pt x="44100" y="1930979"/>
                    </a:cubicBezTo>
                    <a:lnTo>
                      <a:pt x="44100" y="1930979"/>
                    </a:lnTo>
                    <a:cubicBezTo>
                      <a:pt x="47373" y="1932126"/>
                      <a:pt x="49104" y="1935712"/>
                      <a:pt x="47977" y="1938989"/>
                    </a:cubicBezTo>
                    <a:lnTo>
                      <a:pt x="47977" y="1938989"/>
                    </a:lnTo>
                    <a:cubicBezTo>
                      <a:pt x="47071" y="1941501"/>
                      <a:pt x="44697" y="1943194"/>
                      <a:pt x="42024" y="1943212"/>
                    </a:cubicBezTo>
                    <a:lnTo>
                      <a:pt x="42024" y="1943212"/>
                    </a:lnTo>
                    <a:cubicBezTo>
                      <a:pt x="41293" y="1943231"/>
                      <a:pt x="40566" y="1943103"/>
                      <a:pt x="39876" y="1942866"/>
                    </a:cubicBezTo>
                    <a:close/>
                    <a:moveTo>
                      <a:pt x="4432872" y="1916834"/>
                    </a:moveTo>
                    <a:cubicBezTo>
                      <a:pt x="4429449" y="1916179"/>
                      <a:pt x="4427211" y="1912866"/>
                      <a:pt x="4427866" y="1909443"/>
                    </a:cubicBezTo>
                    <a:lnTo>
                      <a:pt x="4427866" y="1909443"/>
                    </a:lnTo>
                    <a:cubicBezTo>
                      <a:pt x="4428503" y="1906039"/>
                      <a:pt x="4431780" y="1903782"/>
                      <a:pt x="4435184" y="1904419"/>
                    </a:cubicBezTo>
                    <a:cubicBezTo>
                      <a:pt x="4435220" y="1904419"/>
                      <a:pt x="4435239" y="1904437"/>
                      <a:pt x="4435275" y="1904437"/>
                    </a:cubicBezTo>
                    <a:lnTo>
                      <a:pt x="4435275" y="1904437"/>
                    </a:lnTo>
                    <a:cubicBezTo>
                      <a:pt x="4438679" y="1905129"/>
                      <a:pt x="4440918" y="1908424"/>
                      <a:pt x="4440281" y="1911846"/>
                    </a:cubicBezTo>
                    <a:lnTo>
                      <a:pt x="4440281" y="1911846"/>
                    </a:lnTo>
                    <a:cubicBezTo>
                      <a:pt x="4439680" y="1914795"/>
                      <a:pt x="4437077" y="1916925"/>
                      <a:pt x="4434073" y="1916925"/>
                    </a:cubicBezTo>
                    <a:lnTo>
                      <a:pt x="4434073" y="1916925"/>
                    </a:lnTo>
                    <a:cubicBezTo>
                      <a:pt x="4433655" y="1916943"/>
                      <a:pt x="4433236" y="1916907"/>
                      <a:pt x="4432817" y="1916834"/>
                    </a:cubicBezTo>
                    <a:close/>
                    <a:moveTo>
                      <a:pt x="4332584" y="1887380"/>
                    </a:moveTo>
                    <a:cubicBezTo>
                      <a:pt x="4329453" y="1885941"/>
                      <a:pt x="4328088" y="1882228"/>
                      <a:pt x="4329526" y="1879097"/>
                    </a:cubicBezTo>
                    <a:cubicBezTo>
                      <a:pt x="4329545" y="1879078"/>
                      <a:pt x="4329545" y="1879042"/>
                      <a:pt x="4329562" y="1879024"/>
                    </a:cubicBezTo>
                    <a:lnTo>
                      <a:pt x="4329562" y="1879024"/>
                    </a:lnTo>
                    <a:cubicBezTo>
                      <a:pt x="4331001" y="1875856"/>
                      <a:pt x="4334714" y="1874455"/>
                      <a:pt x="4337882" y="1875893"/>
                    </a:cubicBezTo>
                    <a:cubicBezTo>
                      <a:pt x="4337882" y="1875893"/>
                      <a:pt x="4337900" y="1875911"/>
                      <a:pt x="4337918" y="1875911"/>
                    </a:cubicBezTo>
                    <a:lnTo>
                      <a:pt x="4337918" y="1875911"/>
                    </a:lnTo>
                    <a:cubicBezTo>
                      <a:pt x="4341031" y="1877422"/>
                      <a:pt x="4342378" y="1881135"/>
                      <a:pt x="4340940" y="1884285"/>
                    </a:cubicBezTo>
                    <a:lnTo>
                      <a:pt x="4340940" y="1884285"/>
                    </a:lnTo>
                    <a:cubicBezTo>
                      <a:pt x="4339921" y="1886524"/>
                      <a:pt x="4337700" y="1887944"/>
                      <a:pt x="4335242" y="1887926"/>
                    </a:cubicBezTo>
                    <a:lnTo>
                      <a:pt x="4335242" y="1887926"/>
                    </a:lnTo>
                    <a:cubicBezTo>
                      <a:pt x="4334332" y="1887908"/>
                      <a:pt x="4333422" y="1887725"/>
                      <a:pt x="4332584" y="1887380"/>
                    </a:cubicBezTo>
                    <a:close/>
                    <a:moveTo>
                      <a:pt x="84677" y="1849988"/>
                    </a:moveTo>
                    <a:cubicBezTo>
                      <a:pt x="81825" y="1848004"/>
                      <a:pt x="81058" y="1844108"/>
                      <a:pt x="82948" y="1841195"/>
                    </a:cubicBezTo>
                    <a:lnTo>
                      <a:pt x="82948" y="1841195"/>
                    </a:lnTo>
                    <a:cubicBezTo>
                      <a:pt x="84910" y="1838319"/>
                      <a:pt x="88799" y="1837518"/>
                      <a:pt x="91740" y="1839375"/>
                    </a:cubicBezTo>
                    <a:lnTo>
                      <a:pt x="91740" y="1839375"/>
                    </a:lnTo>
                    <a:cubicBezTo>
                      <a:pt x="94620" y="1841341"/>
                      <a:pt x="95390" y="1845255"/>
                      <a:pt x="93470" y="1848168"/>
                    </a:cubicBezTo>
                    <a:lnTo>
                      <a:pt x="93470" y="1848168"/>
                    </a:lnTo>
                    <a:cubicBezTo>
                      <a:pt x="92296" y="1849915"/>
                      <a:pt x="90317" y="1850953"/>
                      <a:pt x="88209" y="1850935"/>
                    </a:cubicBezTo>
                    <a:lnTo>
                      <a:pt x="88209" y="1850935"/>
                    </a:lnTo>
                    <a:cubicBezTo>
                      <a:pt x="86967" y="1850953"/>
                      <a:pt x="85744" y="1850625"/>
                      <a:pt x="84677" y="1849988"/>
                    </a:cubicBezTo>
                    <a:close/>
                    <a:moveTo>
                      <a:pt x="4243747" y="1831893"/>
                    </a:moveTo>
                    <a:cubicBezTo>
                      <a:pt x="4241090" y="1829745"/>
                      <a:pt x="4240671" y="1825849"/>
                      <a:pt x="4242819" y="1823191"/>
                    </a:cubicBezTo>
                    <a:cubicBezTo>
                      <a:pt x="4242837" y="1823155"/>
                      <a:pt x="4242873" y="1823137"/>
                      <a:pt x="4242892" y="1823100"/>
                    </a:cubicBezTo>
                    <a:lnTo>
                      <a:pt x="4242892" y="1823100"/>
                    </a:lnTo>
                    <a:cubicBezTo>
                      <a:pt x="4245003" y="1820406"/>
                      <a:pt x="4248899" y="1819914"/>
                      <a:pt x="4251612" y="1822026"/>
                    </a:cubicBezTo>
                    <a:cubicBezTo>
                      <a:pt x="4251648" y="1822063"/>
                      <a:pt x="4251703" y="1822117"/>
                      <a:pt x="4251757" y="1822154"/>
                    </a:cubicBezTo>
                    <a:lnTo>
                      <a:pt x="4251757" y="1822154"/>
                    </a:lnTo>
                    <a:cubicBezTo>
                      <a:pt x="4254433" y="1824356"/>
                      <a:pt x="4254834" y="1828307"/>
                      <a:pt x="4252631" y="1831001"/>
                    </a:cubicBezTo>
                    <a:cubicBezTo>
                      <a:pt x="4252631" y="1831001"/>
                      <a:pt x="4252613" y="1831019"/>
                      <a:pt x="4252613" y="1831019"/>
                    </a:cubicBezTo>
                    <a:lnTo>
                      <a:pt x="4252613" y="1831019"/>
                    </a:lnTo>
                    <a:cubicBezTo>
                      <a:pt x="4251429" y="1832530"/>
                      <a:pt x="4249609" y="1833404"/>
                      <a:pt x="4247698" y="1833367"/>
                    </a:cubicBezTo>
                    <a:lnTo>
                      <a:pt x="4247698" y="1833367"/>
                    </a:lnTo>
                    <a:cubicBezTo>
                      <a:pt x="4246259" y="1833349"/>
                      <a:pt x="4244876" y="1832839"/>
                      <a:pt x="4243747" y="1831947"/>
                    </a:cubicBezTo>
                    <a:close/>
                    <a:moveTo>
                      <a:pt x="151796" y="1771673"/>
                    </a:moveTo>
                    <a:cubicBezTo>
                      <a:pt x="149503" y="1769033"/>
                      <a:pt x="149770" y="1765028"/>
                      <a:pt x="152397" y="1762716"/>
                    </a:cubicBezTo>
                    <a:lnTo>
                      <a:pt x="152397" y="1762716"/>
                    </a:lnTo>
                    <a:cubicBezTo>
                      <a:pt x="155035" y="1760441"/>
                      <a:pt x="159013" y="1760750"/>
                      <a:pt x="161279" y="1763390"/>
                    </a:cubicBezTo>
                    <a:cubicBezTo>
                      <a:pt x="161279" y="1763390"/>
                      <a:pt x="161281" y="1763390"/>
                      <a:pt x="161281" y="1763390"/>
                    </a:cubicBezTo>
                    <a:lnTo>
                      <a:pt x="161281" y="1763390"/>
                    </a:lnTo>
                    <a:cubicBezTo>
                      <a:pt x="163567" y="1765957"/>
                      <a:pt x="163338" y="1769889"/>
                      <a:pt x="160769" y="1772183"/>
                    </a:cubicBezTo>
                    <a:cubicBezTo>
                      <a:pt x="160735" y="1772219"/>
                      <a:pt x="160698" y="1772237"/>
                      <a:pt x="160662" y="1772274"/>
                    </a:cubicBezTo>
                    <a:lnTo>
                      <a:pt x="160662" y="1772274"/>
                    </a:lnTo>
                    <a:cubicBezTo>
                      <a:pt x="159517" y="1773275"/>
                      <a:pt x="158050" y="1773821"/>
                      <a:pt x="156530" y="1773821"/>
                    </a:cubicBezTo>
                    <a:lnTo>
                      <a:pt x="156530" y="1773821"/>
                    </a:lnTo>
                    <a:cubicBezTo>
                      <a:pt x="154718" y="1773803"/>
                      <a:pt x="152998" y="1773020"/>
                      <a:pt x="151796" y="1771673"/>
                    </a:cubicBezTo>
                    <a:close/>
                    <a:moveTo>
                      <a:pt x="4171312" y="1756254"/>
                    </a:moveTo>
                    <a:cubicBezTo>
                      <a:pt x="4169273" y="1753469"/>
                      <a:pt x="4169838" y="1749555"/>
                      <a:pt x="4172605" y="1747461"/>
                    </a:cubicBezTo>
                    <a:lnTo>
                      <a:pt x="4172605" y="1747461"/>
                    </a:lnTo>
                    <a:cubicBezTo>
                      <a:pt x="4175426" y="1745404"/>
                      <a:pt x="4179376" y="1745968"/>
                      <a:pt x="4181488" y="1748754"/>
                    </a:cubicBezTo>
                    <a:lnTo>
                      <a:pt x="4181488" y="1748754"/>
                    </a:lnTo>
                    <a:cubicBezTo>
                      <a:pt x="4183527" y="1751539"/>
                      <a:pt x="4182963" y="1755453"/>
                      <a:pt x="4180196" y="1757546"/>
                    </a:cubicBezTo>
                    <a:lnTo>
                      <a:pt x="4180196" y="1757546"/>
                    </a:lnTo>
                    <a:cubicBezTo>
                      <a:pt x="4179104" y="1758366"/>
                      <a:pt x="4177775" y="1758821"/>
                      <a:pt x="4176409" y="1758821"/>
                    </a:cubicBezTo>
                    <a:lnTo>
                      <a:pt x="4176409" y="1758821"/>
                    </a:lnTo>
                    <a:cubicBezTo>
                      <a:pt x="4174425" y="1758802"/>
                      <a:pt x="4172550" y="1757856"/>
                      <a:pt x="4171367" y="1756254"/>
                    </a:cubicBezTo>
                    <a:close/>
                    <a:moveTo>
                      <a:pt x="237175" y="1713856"/>
                    </a:moveTo>
                    <a:cubicBezTo>
                      <a:pt x="235660" y="1710707"/>
                      <a:pt x="236969" y="1706938"/>
                      <a:pt x="240106" y="1705409"/>
                    </a:cubicBezTo>
                    <a:lnTo>
                      <a:pt x="240106" y="1705409"/>
                    </a:lnTo>
                    <a:cubicBezTo>
                      <a:pt x="243275" y="1703953"/>
                      <a:pt x="247029" y="1705300"/>
                      <a:pt x="248553" y="1708431"/>
                    </a:cubicBezTo>
                    <a:lnTo>
                      <a:pt x="248553" y="1708431"/>
                    </a:lnTo>
                    <a:cubicBezTo>
                      <a:pt x="250022" y="1711599"/>
                      <a:pt x="248674" y="1715349"/>
                      <a:pt x="245531" y="1716860"/>
                    </a:cubicBezTo>
                    <a:lnTo>
                      <a:pt x="245531" y="1716860"/>
                    </a:lnTo>
                    <a:cubicBezTo>
                      <a:pt x="244688" y="1717242"/>
                      <a:pt x="243779" y="1717442"/>
                      <a:pt x="242855" y="1717479"/>
                    </a:cubicBezTo>
                    <a:lnTo>
                      <a:pt x="242855" y="1717479"/>
                    </a:lnTo>
                    <a:cubicBezTo>
                      <a:pt x="240424" y="1717460"/>
                      <a:pt x="238220" y="1716059"/>
                      <a:pt x="237175" y="1713856"/>
                    </a:cubicBezTo>
                    <a:close/>
                    <a:moveTo>
                      <a:pt x="334368" y="1679049"/>
                    </a:moveTo>
                    <a:cubicBezTo>
                      <a:pt x="333359" y="1675736"/>
                      <a:pt x="335234" y="1672223"/>
                      <a:pt x="338553" y="1671221"/>
                    </a:cubicBezTo>
                    <a:cubicBezTo>
                      <a:pt x="338566" y="1671203"/>
                      <a:pt x="338578" y="1671203"/>
                      <a:pt x="338591" y="1671203"/>
                    </a:cubicBezTo>
                    <a:lnTo>
                      <a:pt x="338591" y="1671203"/>
                    </a:lnTo>
                    <a:cubicBezTo>
                      <a:pt x="341862" y="1670184"/>
                      <a:pt x="345347" y="1672004"/>
                      <a:pt x="346372" y="1675263"/>
                    </a:cubicBezTo>
                    <a:cubicBezTo>
                      <a:pt x="346388" y="1675317"/>
                      <a:pt x="346404" y="1675372"/>
                      <a:pt x="346419" y="1675427"/>
                    </a:cubicBezTo>
                    <a:lnTo>
                      <a:pt x="346419" y="1675427"/>
                    </a:lnTo>
                    <a:cubicBezTo>
                      <a:pt x="347457" y="1678703"/>
                      <a:pt x="345649" y="1682180"/>
                      <a:pt x="342381" y="1683218"/>
                    </a:cubicBezTo>
                    <a:cubicBezTo>
                      <a:pt x="342325" y="1683236"/>
                      <a:pt x="342270" y="1683255"/>
                      <a:pt x="342214" y="1683273"/>
                    </a:cubicBezTo>
                    <a:lnTo>
                      <a:pt x="342214" y="1683273"/>
                    </a:lnTo>
                    <a:cubicBezTo>
                      <a:pt x="341620" y="1683437"/>
                      <a:pt x="341009" y="1683528"/>
                      <a:pt x="340393" y="1683528"/>
                    </a:cubicBezTo>
                    <a:lnTo>
                      <a:pt x="340393" y="1683528"/>
                    </a:lnTo>
                    <a:cubicBezTo>
                      <a:pt x="337595" y="1683564"/>
                      <a:pt x="335121" y="1681725"/>
                      <a:pt x="334368" y="1679031"/>
                    </a:cubicBezTo>
                    <a:close/>
                    <a:moveTo>
                      <a:pt x="4119757" y="1665269"/>
                    </a:moveTo>
                    <a:cubicBezTo>
                      <a:pt x="4118392" y="1662047"/>
                      <a:pt x="4119903" y="1658351"/>
                      <a:pt x="4123107" y="1656986"/>
                    </a:cubicBezTo>
                    <a:cubicBezTo>
                      <a:pt x="4123125" y="1656986"/>
                      <a:pt x="4123125" y="1656986"/>
                      <a:pt x="4123125" y="1656986"/>
                    </a:cubicBezTo>
                    <a:lnTo>
                      <a:pt x="4123125" y="1656986"/>
                    </a:lnTo>
                    <a:cubicBezTo>
                      <a:pt x="4126329" y="1655639"/>
                      <a:pt x="4130025" y="1657168"/>
                      <a:pt x="4131353" y="1660372"/>
                    </a:cubicBezTo>
                    <a:cubicBezTo>
                      <a:pt x="4131372" y="1660408"/>
                      <a:pt x="4131390" y="1660426"/>
                      <a:pt x="4131390" y="1660444"/>
                    </a:cubicBezTo>
                    <a:lnTo>
                      <a:pt x="4131390" y="1660444"/>
                    </a:lnTo>
                    <a:cubicBezTo>
                      <a:pt x="4132719" y="1663612"/>
                      <a:pt x="4131208" y="1667271"/>
                      <a:pt x="4128041" y="1668582"/>
                    </a:cubicBezTo>
                    <a:cubicBezTo>
                      <a:pt x="4128004" y="1668600"/>
                      <a:pt x="4127986" y="1668600"/>
                      <a:pt x="4127950" y="1668618"/>
                    </a:cubicBezTo>
                    <a:lnTo>
                      <a:pt x="4127950" y="1668618"/>
                    </a:lnTo>
                    <a:cubicBezTo>
                      <a:pt x="4127185" y="1668964"/>
                      <a:pt x="4126366" y="1669128"/>
                      <a:pt x="4125528" y="1669128"/>
                    </a:cubicBezTo>
                    <a:lnTo>
                      <a:pt x="4125528" y="1669128"/>
                    </a:lnTo>
                    <a:cubicBezTo>
                      <a:pt x="4122980" y="1669146"/>
                      <a:pt x="4120686" y="1667617"/>
                      <a:pt x="4119703" y="1665269"/>
                    </a:cubicBezTo>
                    <a:close/>
                    <a:moveTo>
                      <a:pt x="433545" y="1649759"/>
                    </a:moveTo>
                    <a:cubicBezTo>
                      <a:pt x="432555" y="1646427"/>
                      <a:pt x="434455" y="1642914"/>
                      <a:pt x="437790" y="1641931"/>
                    </a:cubicBezTo>
                    <a:cubicBezTo>
                      <a:pt x="437807" y="1641931"/>
                      <a:pt x="437825" y="1641912"/>
                      <a:pt x="437841" y="1641912"/>
                    </a:cubicBezTo>
                    <a:lnTo>
                      <a:pt x="437841" y="1641912"/>
                    </a:lnTo>
                    <a:cubicBezTo>
                      <a:pt x="441160" y="1640911"/>
                      <a:pt x="444668" y="1642786"/>
                      <a:pt x="445676" y="1646100"/>
                    </a:cubicBezTo>
                    <a:cubicBezTo>
                      <a:pt x="445680" y="1646118"/>
                      <a:pt x="445684" y="1646118"/>
                      <a:pt x="445687" y="1646136"/>
                    </a:cubicBezTo>
                    <a:lnTo>
                      <a:pt x="445687" y="1646136"/>
                    </a:lnTo>
                    <a:cubicBezTo>
                      <a:pt x="446661" y="1649485"/>
                      <a:pt x="444730" y="1652999"/>
                      <a:pt x="441373" y="1653982"/>
                    </a:cubicBezTo>
                    <a:lnTo>
                      <a:pt x="441373" y="1653982"/>
                    </a:lnTo>
                    <a:cubicBezTo>
                      <a:pt x="440779" y="1654146"/>
                      <a:pt x="440168" y="1654237"/>
                      <a:pt x="439552" y="1654237"/>
                    </a:cubicBezTo>
                    <a:lnTo>
                      <a:pt x="439552" y="1654237"/>
                    </a:lnTo>
                    <a:cubicBezTo>
                      <a:pt x="436785" y="1654219"/>
                      <a:pt x="434349" y="1652398"/>
                      <a:pt x="433545" y="1649759"/>
                    </a:cubicBezTo>
                    <a:close/>
                    <a:moveTo>
                      <a:pt x="530629" y="1614679"/>
                    </a:moveTo>
                    <a:cubicBezTo>
                      <a:pt x="529054" y="1611602"/>
                      <a:pt x="530248" y="1607834"/>
                      <a:pt x="533305" y="1606232"/>
                    </a:cubicBezTo>
                    <a:lnTo>
                      <a:pt x="533305" y="1606232"/>
                    </a:lnTo>
                    <a:cubicBezTo>
                      <a:pt x="536401" y="1604612"/>
                      <a:pt x="540220" y="1605813"/>
                      <a:pt x="541842" y="1608908"/>
                    </a:cubicBezTo>
                    <a:lnTo>
                      <a:pt x="541842" y="1608908"/>
                    </a:lnTo>
                    <a:cubicBezTo>
                      <a:pt x="543463" y="1612003"/>
                      <a:pt x="542274" y="1615808"/>
                      <a:pt x="539185" y="1617428"/>
                    </a:cubicBezTo>
                    <a:cubicBezTo>
                      <a:pt x="539177" y="1617446"/>
                      <a:pt x="539172" y="1617446"/>
                      <a:pt x="539166" y="1617446"/>
                    </a:cubicBezTo>
                    <a:lnTo>
                      <a:pt x="539166" y="1617446"/>
                    </a:lnTo>
                    <a:cubicBezTo>
                      <a:pt x="538253" y="1617883"/>
                      <a:pt x="537251" y="1618119"/>
                      <a:pt x="536236" y="1618138"/>
                    </a:cubicBezTo>
                    <a:lnTo>
                      <a:pt x="536236" y="1618138"/>
                    </a:lnTo>
                    <a:cubicBezTo>
                      <a:pt x="533871" y="1618101"/>
                      <a:pt x="531717" y="1616772"/>
                      <a:pt x="530629" y="1614679"/>
                    </a:cubicBezTo>
                    <a:close/>
                    <a:moveTo>
                      <a:pt x="4091668" y="1564344"/>
                    </a:moveTo>
                    <a:lnTo>
                      <a:pt x="4091668" y="1564344"/>
                    </a:lnTo>
                    <a:cubicBezTo>
                      <a:pt x="4091140" y="1560856"/>
                      <a:pt x="4093525" y="1557596"/>
                      <a:pt x="4097020" y="1557062"/>
                    </a:cubicBezTo>
                    <a:cubicBezTo>
                      <a:pt x="4097020" y="1557062"/>
                      <a:pt x="4097020" y="1557062"/>
                      <a:pt x="4097020" y="1557062"/>
                    </a:cubicBezTo>
                    <a:lnTo>
                      <a:pt x="4097020" y="1557062"/>
                    </a:lnTo>
                    <a:cubicBezTo>
                      <a:pt x="4100461" y="1556563"/>
                      <a:pt x="4103665" y="1558950"/>
                      <a:pt x="4104175" y="1562396"/>
                    </a:cubicBezTo>
                    <a:lnTo>
                      <a:pt x="4104175" y="1562396"/>
                    </a:lnTo>
                    <a:cubicBezTo>
                      <a:pt x="4104666" y="1565849"/>
                      <a:pt x="4102281" y="1569051"/>
                      <a:pt x="4098823" y="1569550"/>
                    </a:cubicBezTo>
                    <a:cubicBezTo>
                      <a:pt x="4098823" y="1569550"/>
                      <a:pt x="4098823" y="1569550"/>
                      <a:pt x="4098823" y="1569550"/>
                    </a:cubicBezTo>
                    <a:lnTo>
                      <a:pt x="4098823" y="1569550"/>
                    </a:lnTo>
                    <a:cubicBezTo>
                      <a:pt x="4098531" y="1569596"/>
                      <a:pt x="4098258" y="1569596"/>
                      <a:pt x="4097967" y="1569550"/>
                    </a:cubicBezTo>
                    <a:lnTo>
                      <a:pt x="4097967" y="1569550"/>
                    </a:lnTo>
                    <a:cubicBezTo>
                      <a:pt x="4094872" y="1569581"/>
                      <a:pt x="4092214" y="1567382"/>
                      <a:pt x="4091668" y="1564344"/>
                    </a:cubicBezTo>
                    <a:close/>
                    <a:moveTo>
                      <a:pt x="616098" y="1556953"/>
                    </a:moveTo>
                    <a:cubicBezTo>
                      <a:pt x="613773" y="1554383"/>
                      <a:pt x="613968" y="1550416"/>
                      <a:pt x="616535" y="1548087"/>
                    </a:cubicBezTo>
                    <a:lnTo>
                      <a:pt x="616535" y="1548087"/>
                    </a:lnTo>
                    <a:cubicBezTo>
                      <a:pt x="619040" y="1545746"/>
                      <a:pt x="622968" y="1545881"/>
                      <a:pt x="625309" y="1548386"/>
                    </a:cubicBezTo>
                    <a:cubicBezTo>
                      <a:pt x="625346" y="1548426"/>
                      <a:pt x="625382" y="1548466"/>
                      <a:pt x="625419" y="1548506"/>
                    </a:cubicBezTo>
                    <a:lnTo>
                      <a:pt x="625419" y="1548506"/>
                    </a:lnTo>
                    <a:cubicBezTo>
                      <a:pt x="627769" y="1551057"/>
                      <a:pt x="627614" y="1555029"/>
                      <a:pt x="625073" y="1557390"/>
                    </a:cubicBezTo>
                    <a:lnTo>
                      <a:pt x="625073" y="1557390"/>
                    </a:lnTo>
                    <a:cubicBezTo>
                      <a:pt x="623889" y="1558457"/>
                      <a:pt x="622351" y="1559041"/>
                      <a:pt x="620758" y="1559028"/>
                    </a:cubicBezTo>
                    <a:lnTo>
                      <a:pt x="620758" y="1559028"/>
                    </a:lnTo>
                    <a:cubicBezTo>
                      <a:pt x="618981" y="1559026"/>
                      <a:pt x="617288" y="1558273"/>
                      <a:pt x="616098" y="1556953"/>
                    </a:cubicBezTo>
                    <a:close/>
                    <a:moveTo>
                      <a:pt x="684164" y="1479421"/>
                    </a:moveTo>
                    <a:cubicBezTo>
                      <a:pt x="681258" y="1477526"/>
                      <a:pt x="680441" y="1473634"/>
                      <a:pt x="682338" y="1470728"/>
                    </a:cubicBezTo>
                    <a:cubicBezTo>
                      <a:pt x="682340" y="1470726"/>
                      <a:pt x="682342" y="1470723"/>
                      <a:pt x="682343" y="1470719"/>
                    </a:cubicBezTo>
                    <a:lnTo>
                      <a:pt x="682343" y="1470719"/>
                    </a:lnTo>
                    <a:cubicBezTo>
                      <a:pt x="684211" y="1467821"/>
                      <a:pt x="688076" y="1466985"/>
                      <a:pt x="690974" y="1468853"/>
                    </a:cubicBezTo>
                    <a:cubicBezTo>
                      <a:pt x="690998" y="1468868"/>
                      <a:pt x="691021" y="1468882"/>
                      <a:pt x="691045" y="1468899"/>
                    </a:cubicBezTo>
                    <a:lnTo>
                      <a:pt x="691045" y="1468899"/>
                    </a:lnTo>
                    <a:cubicBezTo>
                      <a:pt x="693938" y="1470757"/>
                      <a:pt x="694777" y="1474609"/>
                      <a:pt x="692918" y="1477502"/>
                    </a:cubicBezTo>
                    <a:cubicBezTo>
                      <a:pt x="692900" y="1477529"/>
                      <a:pt x="692884" y="1477555"/>
                      <a:pt x="692866" y="1477582"/>
                    </a:cubicBezTo>
                    <a:lnTo>
                      <a:pt x="692866" y="1477582"/>
                    </a:lnTo>
                    <a:cubicBezTo>
                      <a:pt x="691733" y="1479381"/>
                      <a:pt x="689749" y="1480464"/>
                      <a:pt x="687623" y="1480440"/>
                    </a:cubicBezTo>
                    <a:lnTo>
                      <a:pt x="687623" y="1480440"/>
                    </a:lnTo>
                    <a:cubicBezTo>
                      <a:pt x="686394" y="1480449"/>
                      <a:pt x="685191" y="1480096"/>
                      <a:pt x="684164" y="1479421"/>
                    </a:cubicBezTo>
                    <a:close/>
                    <a:moveTo>
                      <a:pt x="4094781" y="1466678"/>
                    </a:moveTo>
                    <a:cubicBezTo>
                      <a:pt x="4091322" y="1466313"/>
                      <a:pt x="4088828" y="1463230"/>
                      <a:pt x="4089174" y="1459778"/>
                    </a:cubicBezTo>
                    <a:lnTo>
                      <a:pt x="4089174" y="1459778"/>
                    </a:lnTo>
                    <a:cubicBezTo>
                      <a:pt x="4089484" y="1456323"/>
                      <a:pt x="4092542" y="1453778"/>
                      <a:pt x="4096001" y="1454091"/>
                    </a:cubicBezTo>
                    <a:cubicBezTo>
                      <a:pt x="4096019" y="1454093"/>
                      <a:pt x="4096055" y="1454097"/>
                      <a:pt x="4096074" y="1454098"/>
                    </a:cubicBezTo>
                    <a:lnTo>
                      <a:pt x="4096074" y="1454098"/>
                    </a:lnTo>
                    <a:cubicBezTo>
                      <a:pt x="4099533" y="1454444"/>
                      <a:pt x="4102063" y="1457515"/>
                      <a:pt x="4101754" y="1460980"/>
                    </a:cubicBezTo>
                    <a:lnTo>
                      <a:pt x="4101754" y="1460980"/>
                    </a:lnTo>
                    <a:cubicBezTo>
                      <a:pt x="4101426" y="1464209"/>
                      <a:pt x="4098695" y="1466667"/>
                      <a:pt x="4095455" y="1466678"/>
                    </a:cubicBezTo>
                    <a:lnTo>
                      <a:pt x="4094781" y="1466678"/>
                    </a:lnTo>
                    <a:close/>
                    <a:moveTo>
                      <a:pt x="730785" y="1387398"/>
                    </a:moveTo>
                    <a:cubicBezTo>
                      <a:pt x="727512" y="1386278"/>
                      <a:pt x="725768" y="1382718"/>
                      <a:pt x="726888" y="1379446"/>
                    </a:cubicBezTo>
                    <a:cubicBezTo>
                      <a:pt x="726895" y="1379426"/>
                      <a:pt x="726900" y="1379406"/>
                      <a:pt x="726908" y="1379388"/>
                    </a:cubicBezTo>
                    <a:lnTo>
                      <a:pt x="726908" y="1379388"/>
                    </a:lnTo>
                    <a:cubicBezTo>
                      <a:pt x="728027" y="1376115"/>
                      <a:pt x="731588" y="1374371"/>
                      <a:pt x="734859" y="1375490"/>
                    </a:cubicBezTo>
                    <a:cubicBezTo>
                      <a:pt x="734879" y="1375498"/>
                      <a:pt x="734898" y="1375503"/>
                      <a:pt x="734918" y="1375510"/>
                    </a:cubicBezTo>
                    <a:lnTo>
                      <a:pt x="734918" y="1375510"/>
                    </a:lnTo>
                    <a:cubicBezTo>
                      <a:pt x="738191" y="1376630"/>
                      <a:pt x="739935" y="1380191"/>
                      <a:pt x="738815" y="1383462"/>
                    </a:cubicBezTo>
                    <a:cubicBezTo>
                      <a:pt x="738808" y="1383482"/>
                      <a:pt x="738802" y="1383500"/>
                      <a:pt x="738795" y="1383520"/>
                    </a:cubicBezTo>
                    <a:lnTo>
                      <a:pt x="738795" y="1383520"/>
                    </a:lnTo>
                    <a:cubicBezTo>
                      <a:pt x="737916" y="1386054"/>
                      <a:pt x="735526" y="1387751"/>
                      <a:pt x="732842" y="1387744"/>
                    </a:cubicBezTo>
                    <a:lnTo>
                      <a:pt x="732842" y="1387744"/>
                    </a:lnTo>
                    <a:cubicBezTo>
                      <a:pt x="732141" y="1387753"/>
                      <a:pt x="731444" y="1387634"/>
                      <a:pt x="730785" y="1387398"/>
                    </a:cubicBezTo>
                    <a:close/>
                    <a:moveTo>
                      <a:pt x="4116317" y="1365680"/>
                    </a:moveTo>
                    <a:cubicBezTo>
                      <a:pt x="4113040" y="1364502"/>
                      <a:pt x="4111347" y="1360894"/>
                      <a:pt x="4112530" y="1357621"/>
                    </a:cubicBezTo>
                    <a:cubicBezTo>
                      <a:pt x="4112530" y="1357614"/>
                      <a:pt x="4112530" y="1357605"/>
                      <a:pt x="4112530" y="1357597"/>
                    </a:cubicBezTo>
                    <a:lnTo>
                      <a:pt x="4112530" y="1357597"/>
                    </a:lnTo>
                    <a:cubicBezTo>
                      <a:pt x="4113695" y="1354321"/>
                      <a:pt x="4117300" y="1352611"/>
                      <a:pt x="4120577" y="1353780"/>
                    </a:cubicBezTo>
                    <a:cubicBezTo>
                      <a:pt x="4120595" y="1353784"/>
                      <a:pt x="4120595" y="1353789"/>
                      <a:pt x="4120613" y="1353793"/>
                    </a:cubicBezTo>
                    <a:lnTo>
                      <a:pt x="4120613" y="1353793"/>
                    </a:lnTo>
                    <a:cubicBezTo>
                      <a:pt x="4123872" y="1355012"/>
                      <a:pt x="4125565" y="1358608"/>
                      <a:pt x="4124418" y="1361893"/>
                    </a:cubicBezTo>
                    <a:lnTo>
                      <a:pt x="4124418" y="1361893"/>
                    </a:lnTo>
                    <a:cubicBezTo>
                      <a:pt x="4123507" y="1364389"/>
                      <a:pt x="4121123" y="1366042"/>
                      <a:pt x="4118465" y="1366026"/>
                    </a:cubicBezTo>
                    <a:lnTo>
                      <a:pt x="4118465" y="1366026"/>
                    </a:lnTo>
                    <a:cubicBezTo>
                      <a:pt x="4117737" y="1366051"/>
                      <a:pt x="4117009" y="1365933"/>
                      <a:pt x="4116317" y="1365680"/>
                    </a:cubicBezTo>
                    <a:close/>
                    <a:moveTo>
                      <a:pt x="753176" y="1286764"/>
                    </a:moveTo>
                    <a:cubicBezTo>
                      <a:pt x="749709" y="1286486"/>
                      <a:pt x="747124" y="1283447"/>
                      <a:pt x="747404" y="1279980"/>
                    </a:cubicBezTo>
                    <a:cubicBezTo>
                      <a:pt x="747404" y="1279972"/>
                      <a:pt x="747406" y="1279963"/>
                      <a:pt x="747406" y="1279956"/>
                    </a:cubicBezTo>
                    <a:lnTo>
                      <a:pt x="747406" y="1279956"/>
                    </a:lnTo>
                    <a:cubicBezTo>
                      <a:pt x="747695" y="1276484"/>
                      <a:pt x="750741" y="1273901"/>
                      <a:pt x="754214" y="1274185"/>
                    </a:cubicBezTo>
                    <a:lnTo>
                      <a:pt x="754214" y="1274185"/>
                    </a:lnTo>
                    <a:cubicBezTo>
                      <a:pt x="757682" y="1274464"/>
                      <a:pt x="760265" y="1277502"/>
                      <a:pt x="759987" y="1280970"/>
                    </a:cubicBezTo>
                    <a:cubicBezTo>
                      <a:pt x="759987" y="1280977"/>
                      <a:pt x="759985" y="1280986"/>
                      <a:pt x="759985" y="1280994"/>
                    </a:cubicBezTo>
                    <a:lnTo>
                      <a:pt x="759985" y="1280994"/>
                    </a:lnTo>
                    <a:cubicBezTo>
                      <a:pt x="759719" y="1284261"/>
                      <a:pt x="756983" y="1286775"/>
                      <a:pt x="753704" y="1286764"/>
                    </a:cubicBezTo>
                    <a:lnTo>
                      <a:pt x="753176" y="1286764"/>
                    </a:lnTo>
                    <a:close/>
                    <a:moveTo>
                      <a:pt x="4159752" y="1271946"/>
                    </a:moveTo>
                    <a:cubicBezTo>
                      <a:pt x="4156676" y="1270317"/>
                      <a:pt x="4155456" y="1266528"/>
                      <a:pt x="4157003" y="1263408"/>
                    </a:cubicBezTo>
                    <a:lnTo>
                      <a:pt x="4157003" y="1263408"/>
                    </a:lnTo>
                    <a:cubicBezTo>
                      <a:pt x="4158624" y="1260332"/>
                      <a:pt x="4162410" y="1259112"/>
                      <a:pt x="4165523" y="1260659"/>
                    </a:cubicBezTo>
                    <a:lnTo>
                      <a:pt x="4165523" y="1260659"/>
                    </a:lnTo>
                    <a:cubicBezTo>
                      <a:pt x="4168618" y="1262269"/>
                      <a:pt x="4169838" y="1266061"/>
                      <a:pt x="4168290" y="1269179"/>
                    </a:cubicBezTo>
                    <a:lnTo>
                      <a:pt x="4168290" y="1269179"/>
                    </a:lnTo>
                    <a:cubicBezTo>
                      <a:pt x="4167198" y="1271278"/>
                      <a:pt x="4165050" y="1272607"/>
                      <a:pt x="4162683" y="1272638"/>
                    </a:cubicBezTo>
                    <a:lnTo>
                      <a:pt x="4162683" y="1272638"/>
                    </a:lnTo>
                    <a:cubicBezTo>
                      <a:pt x="4161664" y="1272614"/>
                      <a:pt x="4160663" y="1272377"/>
                      <a:pt x="4159752" y="1271946"/>
                    </a:cubicBezTo>
                    <a:close/>
                    <a:moveTo>
                      <a:pt x="4184492" y="1215604"/>
                    </a:moveTo>
                    <a:cubicBezTo>
                      <a:pt x="4181179" y="1214491"/>
                      <a:pt x="4179413" y="1210907"/>
                      <a:pt x="4180524" y="1207601"/>
                    </a:cubicBezTo>
                    <a:cubicBezTo>
                      <a:pt x="4180524" y="1207599"/>
                      <a:pt x="4180524" y="1207595"/>
                      <a:pt x="4180524" y="1207594"/>
                    </a:cubicBezTo>
                    <a:lnTo>
                      <a:pt x="4180524" y="1207594"/>
                    </a:lnTo>
                    <a:cubicBezTo>
                      <a:pt x="4181670" y="1204313"/>
                      <a:pt x="4185239" y="1202573"/>
                      <a:pt x="4188534" y="1203698"/>
                    </a:cubicBezTo>
                    <a:lnTo>
                      <a:pt x="4188534" y="1203698"/>
                    </a:lnTo>
                    <a:cubicBezTo>
                      <a:pt x="4191829" y="1204770"/>
                      <a:pt x="4193612" y="1208304"/>
                      <a:pt x="4192556" y="1211593"/>
                    </a:cubicBezTo>
                    <a:cubicBezTo>
                      <a:pt x="4192539" y="1211637"/>
                      <a:pt x="4192520" y="1211682"/>
                      <a:pt x="4192502" y="1211726"/>
                    </a:cubicBezTo>
                    <a:lnTo>
                      <a:pt x="4192502" y="1211726"/>
                    </a:lnTo>
                    <a:cubicBezTo>
                      <a:pt x="4191610" y="1214255"/>
                      <a:pt x="4189225" y="1215946"/>
                      <a:pt x="4186549" y="1215949"/>
                    </a:cubicBezTo>
                    <a:lnTo>
                      <a:pt x="4186549" y="1215949"/>
                    </a:lnTo>
                    <a:cubicBezTo>
                      <a:pt x="4185839" y="1215962"/>
                      <a:pt x="4185148" y="1215846"/>
                      <a:pt x="4184474" y="1215604"/>
                    </a:cubicBezTo>
                    <a:close/>
                    <a:moveTo>
                      <a:pt x="742418" y="1178558"/>
                    </a:moveTo>
                    <a:cubicBezTo>
                      <a:pt x="741846" y="1175123"/>
                      <a:pt x="744156" y="1171870"/>
                      <a:pt x="747588" y="1171276"/>
                    </a:cubicBezTo>
                    <a:lnTo>
                      <a:pt x="747588" y="1171276"/>
                    </a:lnTo>
                    <a:cubicBezTo>
                      <a:pt x="751005" y="1170681"/>
                      <a:pt x="754260" y="1172960"/>
                      <a:pt x="754870" y="1176373"/>
                    </a:cubicBezTo>
                    <a:lnTo>
                      <a:pt x="754870" y="1176373"/>
                    </a:lnTo>
                    <a:cubicBezTo>
                      <a:pt x="755485" y="1179777"/>
                      <a:pt x="753224" y="1183034"/>
                      <a:pt x="749821" y="1183650"/>
                    </a:cubicBezTo>
                    <a:cubicBezTo>
                      <a:pt x="749811" y="1183651"/>
                      <a:pt x="749801" y="1183653"/>
                      <a:pt x="749791" y="1183655"/>
                    </a:cubicBezTo>
                    <a:lnTo>
                      <a:pt x="749791" y="1183655"/>
                    </a:lnTo>
                    <a:cubicBezTo>
                      <a:pt x="749421" y="1183693"/>
                      <a:pt x="749050" y="1183693"/>
                      <a:pt x="748680" y="1183655"/>
                    </a:cubicBezTo>
                    <a:lnTo>
                      <a:pt x="748680" y="1183655"/>
                    </a:lnTo>
                    <a:cubicBezTo>
                      <a:pt x="745640" y="1183679"/>
                      <a:pt x="743011" y="1181540"/>
                      <a:pt x="742418" y="1178558"/>
                    </a:cubicBezTo>
                    <a:close/>
                    <a:moveTo>
                      <a:pt x="4207084" y="1114970"/>
                    </a:moveTo>
                    <a:cubicBezTo>
                      <a:pt x="4203607" y="1114732"/>
                      <a:pt x="4200985" y="1111724"/>
                      <a:pt x="4201240" y="1108253"/>
                    </a:cubicBezTo>
                    <a:cubicBezTo>
                      <a:pt x="4201240" y="1108222"/>
                      <a:pt x="4201240" y="1108193"/>
                      <a:pt x="4201240" y="1108162"/>
                    </a:cubicBezTo>
                    <a:lnTo>
                      <a:pt x="4201240" y="1108162"/>
                    </a:lnTo>
                    <a:cubicBezTo>
                      <a:pt x="4201550" y="1104705"/>
                      <a:pt x="4204590" y="1102138"/>
                      <a:pt x="4208049" y="1102391"/>
                    </a:cubicBezTo>
                    <a:lnTo>
                      <a:pt x="4208049" y="1102391"/>
                    </a:lnTo>
                    <a:cubicBezTo>
                      <a:pt x="4211544" y="1102651"/>
                      <a:pt x="4214147" y="1105691"/>
                      <a:pt x="4213892" y="1109181"/>
                    </a:cubicBezTo>
                    <a:cubicBezTo>
                      <a:pt x="4213892" y="1109187"/>
                      <a:pt x="4213892" y="1109194"/>
                      <a:pt x="4213892" y="1109199"/>
                    </a:cubicBezTo>
                    <a:lnTo>
                      <a:pt x="4213892" y="1109199"/>
                    </a:lnTo>
                    <a:cubicBezTo>
                      <a:pt x="4213619" y="1112471"/>
                      <a:pt x="4210870" y="1114981"/>
                      <a:pt x="4207594" y="1114970"/>
                    </a:cubicBezTo>
                    <a:lnTo>
                      <a:pt x="4207084" y="1114970"/>
                    </a:lnTo>
                    <a:close/>
                    <a:moveTo>
                      <a:pt x="714674" y="1079890"/>
                    </a:moveTo>
                    <a:cubicBezTo>
                      <a:pt x="713651" y="1076564"/>
                      <a:pt x="715494" y="1073035"/>
                      <a:pt x="718807" y="1071972"/>
                    </a:cubicBezTo>
                    <a:lnTo>
                      <a:pt x="718807" y="1071972"/>
                    </a:lnTo>
                    <a:cubicBezTo>
                      <a:pt x="722109" y="1070908"/>
                      <a:pt x="725650" y="1072714"/>
                      <a:pt x="726726" y="1076013"/>
                    </a:cubicBezTo>
                    <a:lnTo>
                      <a:pt x="726726" y="1076013"/>
                    </a:lnTo>
                    <a:cubicBezTo>
                      <a:pt x="727787" y="1079326"/>
                      <a:pt x="725961" y="1082872"/>
                      <a:pt x="722648" y="1083934"/>
                    </a:cubicBezTo>
                    <a:cubicBezTo>
                      <a:pt x="722630" y="1083939"/>
                      <a:pt x="722611" y="1083944"/>
                      <a:pt x="722593" y="1083950"/>
                    </a:cubicBezTo>
                    <a:lnTo>
                      <a:pt x="722593" y="1083950"/>
                    </a:lnTo>
                    <a:cubicBezTo>
                      <a:pt x="722016" y="1084185"/>
                      <a:pt x="721397" y="1084303"/>
                      <a:pt x="720773" y="1084296"/>
                    </a:cubicBezTo>
                    <a:lnTo>
                      <a:pt x="720773" y="1084296"/>
                    </a:lnTo>
                    <a:cubicBezTo>
                      <a:pt x="717997" y="1084312"/>
                      <a:pt x="715530" y="1082530"/>
                      <a:pt x="714674" y="1079890"/>
                    </a:cubicBezTo>
                    <a:close/>
                    <a:moveTo>
                      <a:pt x="4196361" y="1006836"/>
                    </a:moveTo>
                    <a:cubicBezTo>
                      <a:pt x="4195761" y="1003423"/>
                      <a:pt x="4198036" y="1000164"/>
                      <a:pt x="4201440" y="999555"/>
                    </a:cubicBezTo>
                    <a:lnTo>
                      <a:pt x="4201440" y="999555"/>
                    </a:lnTo>
                    <a:cubicBezTo>
                      <a:pt x="4204845" y="998939"/>
                      <a:pt x="4208103" y="1001200"/>
                      <a:pt x="4208722" y="1004603"/>
                    </a:cubicBezTo>
                    <a:cubicBezTo>
                      <a:pt x="4208722" y="1004614"/>
                      <a:pt x="4208722" y="1004623"/>
                      <a:pt x="4208722" y="1004634"/>
                    </a:cubicBezTo>
                    <a:lnTo>
                      <a:pt x="4208722" y="1004634"/>
                    </a:lnTo>
                    <a:cubicBezTo>
                      <a:pt x="4209341" y="1008038"/>
                      <a:pt x="4207084" y="1011295"/>
                      <a:pt x="4203680" y="1011910"/>
                    </a:cubicBezTo>
                    <a:cubicBezTo>
                      <a:pt x="4203661" y="1011912"/>
                      <a:pt x="4203661" y="1011914"/>
                      <a:pt x="4203643" y="1011915"/>
                    </a:cubicBezTo>
                    <a:lnTo>
                      <a:pt x="4203643" y="1011915"/>
                    </a:lnTo>
                    <a:cubicBezTo>
                      <a:pt x="4203279" y="1011961"/>
                      <a:pt x="4202897" y="1011961"/>
                      <a:pt x="4202533" y="1011915"/>
                    </a:cubicBezTo>
                    <a:lnTo>
                      <a:pt x="4202533" y="1011915"/>
                    </a:lnTo>
                    <a:cubicBezTo>
                      <a:pt x="4199529" y="1011919"/>
                      <a:pt x="4196944" y="1009789"/>
                      <a:pt x="4196361" y="1006836"/>
                    </a:cubicBezTo>
                    <a:close/>
                    <a:moveTo>
                      <a:pt x="683472" y="981241"/>
                    </a:moveTo>
                    <a:cubicBezTo>
                      <a:pt x="682482" y="977913"/>
                      <a:pt x="684322" y="974402"/>
                      <a:pt x="687623" y="973322"/>
                    </a:cubicBezTo>
                    <a:lnTo>
                      <a:pt x="687623" y="973322"/>
                    </a:lnTo>
                    <a:cubicBezTo>
                      <a:pt x="690927" y="972264"/>
                      <a:pt x="694462" y="974083"/>
                      <a:pt x="695520" y="977387"/>
                    </a:cubicBezTo>
                    <a:cubicBezTo>
                      <a:pt x="695527" y="977409"/>
                      <a:pt x="695534" y="977431"/>
                      <a:pt x="695542" y="977455"/>
                    </a:cubicBezTo>
                    <a:lnTo>
                      <a:pt x="695542" y="977455"/>
                    </a:lnTo>
                    <a:cubicBezTo>
                      <a:pt x="696567" y="980786"/>
                      <a:pt x="694726" y="984321"/>
                      <a:pt x="691409" y="985392"/>
                    </a:cubicBezTo>
                    <a:lnTo>
                      <a:pt x="691409" y="985392"/>
                    </a:lnTo>
                    <a:cubicBezTo>
                      <a:pt x="690814" y="985545"/>
                      <a:pt x="690202" y="985625"/>
                      <a:pt x="689589" y="985628"/>
                    </a:cubicBezTo>
                    <a:lnTo>
                      <a:pt x="689589" y="985628"/>
                    </a:lnTo>
                    <a:cubicBezTo>
                      <a:pt x="686811" y="985656"/>
                      <a:pt x="684337" y="983881"/>
                      <a:pt x="683472" y="981241"/>
                    </a:cubicBezTo>
                    <a:close/>
                    <a:moveTo>
                      <a:pt x="4166124" y="909917"/>
                    </a:moveTo>
                    <a:cubicBezTo>
                      <a:pt x="4164722" y="906724"/>
                      <a:pt x="4166142" y="902997"/>
                      <a:pt x="4169310" y="901543"/>
                    </a:cubicBezTo>
                    <a:lnTo>
                      <a:pt x="4169310" y="901543"/>
                    </a:lnTo>
                    <a:cubicBezTo>
                      <a:pt x="4172477" y="900094"/>
                      <a:pt x="4176209" y="901481"/>
                      <a:pt x="4177665" y="904645"/>
                    </a:cubicBezTo>
                    <a:cubicBezTo>
                      <a:pt x="4177665" y="904648"/>
                      <a:pt x="4177665" y="904652"/>
                      <a:pt x="4177665" y="904655"/>
                    </a:cubicBezTo>
                    <a:lnTo>
                      <a:pt x="4177665" y="904655"/>
                    </a:lnTo>
                    <a:cubicBezTo>
                      <a:pt x="4179049" y="907843"/>
                      <a:pt x="4177647" y="911557"/>
                      <a:pt x="4174480" y="913011"/>
                    </a:cubicBezTo>
                    <a:lnTo>
                      <a:pt x="4174480" y="913011"/>
                    </a:lnTo>
                    <a:cubicBezTo>
                      <a:pt x="4173679" y="913406"/>
                      <a:pt x="4172786" y="913612"/>
                      <a:pt x="4171895" y="913612"/>
                    </a:cubicBezTo>
                    <a:lnTo>
                      <a:pt x="4171895" y="913612"/>
                    </a:lnTo>
                    <a:cubicBezTo>
                      <a:pt x="4169419" y="913627"/>
                      <a:pt x="4167143" y="912179"/>
                      <a:pt x="4166124" y="909917"/>
                    </a:cubicBezTo>
                    <a:close/>
                    <a:moveTo>
                      <a:pt x="657640" y="880189"/>
                    </a:moveTo>
                    <a:lnTo>
                      <a:pt x="657640" y="880189"/>
                    </a:lnTo>
                    <a:cubicBezTo>
                      <a:pt x="657132" y="876748"/>
                      <a:pt x="659510" y="873546"/>
                      <a:pt x="662952" y="873038"/>
                    </a:cubicBezTo>
                    <a:cubicBezTo>
                      <a:pt x="662960" y="873036"/>
                      <a:pt x="662967" y="873036"/>
                      <a:pt x="662974" y="873035"/>
                    </a:cubicBezTo>
                    <a:lnTo>
                      <a:pt x="662974" y="873035"/>
                    </a:lnTo>
                    <a:cubicBezTo>
                      <a:pt x="666413" y="872567"/>
                      <a:pt x="669595" y="874939"/>
                      <a:pt x="670128" y="878368"/>
                    </a:cubicBezTo>
                    <a:lnTo>
                      <a:pt x="670128" y="878368"/>
                    </a:lnTo>
                    <a:cubicBezTo>
                      <a:pt x="670627" y="881822"/>
                      <a:pt x="668231" y="885024"/>
                      <a:pt x="664778" y="885523"/>
                    </a:cubicBezTo>
                    <a:cubicBezTo>
                      <a:pt x="664778" y="885523"/>
                      <a:pt x="664776" y="885523"/>
                      <a:pt x="664776" y="885523"/>
                    </a:cubicBezTo>
                    <a:lnTo>
                      <a:pt x="664776" y="885523"/>
                    </a:lnTo>
                    <a:cubicBezTo>
                      <a:pt x="664498" y="885594"/>
                      <a:pt x="664208" y="885625"/>
                      <a:pt x="663921" y="885614"/>
                    </a:cubicBezTo>
                    <a:lnTo>
                      <a:pt x="663921" y="885614"/>
                    </a:lnTo>
                    <a:cubicBezTo>
                      <a:pt x="660764" y="885636"/>
                      <a:pt x="658079" y="883316"/>
                      <a:pt x="657640" y="880189"/>
                    </a:cubicBezTo>
                    <a:close/>
                    <a:moveTo>
                      <a:pt x="4113295" y="823064"/>
                    </a:moveTo>
                    <a:cubicBezTo>
                      <a:pt x="4111129" y="820322"/>
                      <a:pt x="4111602" y="816350"/>
                      <a:pt x="4114332" y="814180"/>
                    </a:cubicBezTo>
                    <a:lnTo>
                      <a:pt x="4114332" y="814180"/>
                    </a:lnTo>
                    <a:cubicBezTo>
                      <a:pt x="4117100" y="812041"/>
                      <a:pt x="4121068" y="812545"/>
                      <a:pt x="4123216" y="815309"/>
                    </a:cubicBezTo>
                    <a:lnTo>
                      <a:pt x="4123216" y="815309"/>
                    </a:lnTo>
                    <a:cubicBezTo>
                      <a:pt x="4125328" y="818021"/>
                      <a:pt x="4124855" y="821933"/>
                      <a:pt x="4122142" y="824047"/>
                    </a:cubicBezTo>
                    <a:cubicBezTo>
                      <a:pt x="4122124" y="824059"/>
                      <a:pt x="4122106" y="824070"/>
                      <a:pt x="4122087" y="824083"/>
                    </a:cubicBezTo>
                    <a:lnTo>
                      <a:pt x="4122087" y="824083"/>
                    </a:lnTo>
                    <a:cubicBezTo>
                      <a:pt x="4120995" y="824990"/>
                      <a:pt x="4119630" y="825479"/>
                      <a:pt x="4118210" y="825467"/>
                    </a:cubicBezTo>
                    <a:lnTo>
                      <a:pt x="4118210" y="825467"/>
                    </a:lnTo>
                    <a:cubicBezTo>
                      <a:pt x="4116280" y="825492"/>
                      <a:pt x="4114460" y="824600"/>
                      <a:pt x="4113295" y="823064"/>
                    </a:cubicBezTo>
                    <a:close/>
                    <a:moveTo>
                      <a:pt x="661172" y="782486"/>
                    </a:moveTo>
                    <a:cubicBezTo>
                      <a:pt x="657718" y="782058"/>
                      <a:pt x="655234" y="778960"/>
                      <a:pt x="655565" y="775496"/>
                    </a:cubicBezTo>
                    <a:lnTo>
                      <a:pt x="655565" y="775496"/>
                    </a:lnTo>
                    <a:cubicBezTo>
                      <a:pt x="655993" y="772052"/>
                      <a:pt x="659084" y="769576"/>
                      <a:pt x="662537" y="769907"/>
                    </a:cubicBezTo>
                    <a:lnTo>
                      <a:pt x="662537" y="769907"/>
                    </a:lnTo>
                    <a:cubicBezTo>
                      <a:pt x="665992" y="770317"/>
                      <a:pt x="668486" y="773417"/>
                      <a:pt x="668144" y="776879"/>
                    </a:cubicBezTo>
                    <a:lnTo>
                      <a:pt x="668144" y="776879"/>
                    </a:lnTo>
                    <a:cubicBezTo>
                      <a:pt x="667775" y="780071"/>
                      <a:pt x="665077" y="782479"/>
                      <a:pt x="661864" y="782486"/>
                    </a:cubicBezTo>
                    <a:lnTo>
                      <a:pt x="661172" y="782486"/>
                    </a:lnTo>
                    <a:close/>
                    <a:moveTo>
                      <a:pt x="3353301" y="773421"/>
                    </a:moveTo>
                    <a:cubicBezTo>
                      <a:pt x="3353009" y="769954"/>
                      <a:pt x="3355576" y="766907"/>
                      <a:pt x="3359053" y="766614"/>
                    </a:cubicBezTo>
                    <a:cubicBezTo>
                      <a:pt x="3359053" y="766614"/>
                      <a:pt x="3359071" y="766612"/>
                      <a:pt x="3359071" y="766612"/>
                    </a:cubicBezTo>
                    <a:lnTo>
                      <a:pt x="3359071" y="766612"/>
                    </a:lnTo>
                    <a:cubicBezTo>
                      <a:pt x="3362548" y="766339"/>
                      <a:pt x="3365589" y="768915"/>
                      <a:pt x="3365880" y="772383"/>
                    </a:cubicBezTo>
                    <a:lnTo>
                      <a:pt x="3365880" y="772383"/>
                    </a:lnTo>
                    <a:cubicBezTo>
                      <a:pt x="3366189" y="775838"/>
                      <a:pt x="3363623" y="778884"/>
                      <a:pt x="3360164" y="779186"/>
                    </a:cubicBezTo>
                    <a:cubicBezTo>
                      <a:pt x="3360146" y="779188"/>
                      <a:pt x="3360109" y="779189"/>
                      <a:pt x="3360091" y="779191"/>
                    </a:cubicBezTo>
                    <a:lnTo>
                      <a:pt x="3359581" y="779191"/>
                    </a:lnTo>
                    <a:cubicBezTo>
                      <a:pt x="3356304" y="779202"/>
                      <a:pt x="3353574" y="776688"/>
                      <a:pt x="3353301" y="773421"/>
                    </a:cubicBezTo>
                    <a:close/>
                    <a:moveTo>
                      <a:pt x="3255507" y="774385"/>
                    </a:moveTo>
                    <a:cubicBezTo>
                      <a:pt x="3252066" y="773792"/>
                      <a:pt x="3249773" y="770539"/>
                      <a:pt x="3250337" y="767104"/>
                    </a:cubicBezTo>
                    <a:lnTo>
                      <a:pt x="3250337" y="767104"/>
                    </a:lnTo>
                    <a:cubicBezTo>
                      <a:pt x="3250974" y="763694"/>
                      <a:pt x="3254196" y="761404"/>
                      <a:pt x="3257619" y="761934"/>
                    </a:cubicBezTo>
                    <a:lnTo>
                      <a:pt x="3257619" y="761934"/>
                    </a:lnTo>
                    <a:cubicBezTo>
                      <a:pt x="3261059" y="762527"/>
                      <a:pt x="3263353" y="765780"/>
                      <a:pt x="3262789" y="769215"/>
                    </a:cubicBezTo>
                    <a:lnTo>
                      <a:pt x="3262789" y="769215"/>
                    </a:lnTo>
                    <a:cubicBezTo>
                      <a:pt x="3262279" y="772250"/>
                      <a:pt x="3259658" y="774473"/>
                      <a:pt x="3256581" y="774458"/>
                    </a:cubicBezTo>
                    <a:lnTo>
                      <a:pt x="3256581" y="774458"/>
                    </a:lnTo>
                    <a:cubicBezTo>
                      <a:pt x="3256217" y="774475"/>
                      <a:pt x="3255853" y="774451"/>
                      <a:pt x="3255507" y="774385"/>
                    </a:cubicBezTo>
                    <a:close/>
                    <a:moveTo>
                      <a:pt x="3454699" y="754361"/>
                    </a:moveTo>
                    <a:cubicBezTo>
                      <a:pt x="3453552" y="751107"/>
                      <a:pt x="3455263" y="747543"/>
                      <a:pt x="3458522" y="746400"/>
                    </a:cubicBezTo>
                    <a:cubicBezTo>
                      <a:pt x="3458576" y="746383"/>
                      <a:pt x="3458613" y="746367"/>
                      <a:pt x="3458667" y="746351"/>
                    </a:cubicBezTo>
                    <a:lnTo>
                      <a:pt x="3458667" y="746351"/>
                    </a:lnTo>
                    <a:cubicBezTo>
                      <a:pt x="3461962" y="745253"/>
                      <a:pt x="3465530" y="747013"/>
                      <a:pt x="3466677" y="750301"/>
                    </a:cubicBezTo>
                    <a:lnTo>
                      <a:pt x="3466677" y="750301"/>
                    </a:lnTo>
                    <a:cubicBezTo>
                      <a:pt x="3467788" y="753605"/>
                      <a:pt x="3466022" y="757191"/>
                      <a:pt x="3462709" y="758309"/>
                    </a:cubicBezTo>
                    <a:cubicBezTo>
                      <a:pt x="3462709" y="758309"/>
                      <a:pt x="3462709" y="758311"/>
                      <a:pt x="3462709" y="758311"/>
                    </a:cubicBezTo>
                    <a:lnTo>
                      <a:pt x="3462709" y="758311"/>
                    </a:lnTo>
                    <a:cubicBezTo>
                      <a:pt x="3462035" y="758517"/>
                      <a:pt x="3461343" y="758631"/>
                      <a:pt x="3460652" y="758657"/>
                    </a:cubicBezTo>
                    <a:lnTo>
                      <a:pt x="3460652" y="758657"/>
                    </a:lnTo>
                    <a:cubicBezTo>
                      <a:pt x="3457921" y="758633"/>
                      <a:pt x="3455518" y="756855"/>
                      <a:pt x="3454699" y="754251"/>
                    </a:cubicBezTo>
                    <a:close/>
                    <a:moveTo>
                      <a:pt x="4041370" y="751248"/>
                    </a:moveTo>
                    <a:lnTo>
                      <a:pt x="4041370" y="751248"/>
                    </a:lnTo>
                    <a:cubicBezTo>
                      <a:pt x="4038639" y="749110"/>
                      <a:pt x="4038147" y="745164"/>
                      <a:pt x="4040296" y="742431"/>
                    </a:cubicBezTo>
                    <a:cubicBezTo>
                      <a:pt x="4040314" y="742415"/>
                      <a:pt x="4040314" y="742399"/>
                      <a:pt x="4040332" y="742382"/>
                    </a:cubicBezTo>
                    <a:lnTo>
                      <a:pt x="4040332" y="742382"/>
                    </a:lnTo>
                    <a:cubicBezTo>
                      <a:pt x="4042480" y="739648"/>
                      <a:pt x="4046448" y="739176"/>
                      <a:pt x="4049180" y="741328"/>
                    </a:cubicBezTo>
                    <a:cubicBezTo>
                      <a:pt x="4049180" y="741334"/>
                      <a:pt x="4049197" y="741339"/>
                      <a:pt x="4049197" y="741344"/>
                    </a:cubicBezTo>
                    <a:lnTo>
                      <a:pt x="4049197" y="741344"/>
                    </a:lnTo>
                    <a:cubicBezTo>
                      <a:pt x="4051910" y="743493"/>
                      <a:pt x="4052365" y="747419"/>
                      <a:pt x="4050235" y="750137"/>
                    </a:cubicBezTo>
                    <a:lnTo>
                      <a:pt x="4050235" y="750137"/>
                    </a:lnTo>
                    <a:cubicBezTo>
                      <a:pt x="4049052" y="751703"/>
                      <a:pt x="4047195" y="752624"/>
                      <a:pt x="4045229" y="752631"/>
                    </a:cubicBezTo>
                    <a:lnTo>
                      <a:pt x="4045229" y="752631"/>
                    </a:lnTo>
                    <a:cubicBezTo>
                      <a:pt x="4043846" y="752584"/>
                      <a:pt x="4042498" y="752078"/>
                      <a:pt x="4041424" y="751193"/>
                    </a:cubicBezTo>
                    <a:close/>
                    <a:moveTo>
                      <a:pt x="3155219" y="744184"/>
                    </a:moveTo>
                    <a:cubicBezTo>
                      <a:pt x="3152088" y="742857"/>
                      <a:pt x="3150614" y="739236"/>
                      <a:pt x="3151943" y="736098"/>
                    </a:cubicBezTo>
                    <a:cubicBezTo>
                      <a:pt x="3151961" y="736038"/>
                      <a:pt x="3151997" y="735978"/>
                      <a:pt x="3152015" y="735920"/>
                    </a:cubicBezTo>
                    <a:lnTo>
                      <a:pt x="3152015" y="735920"/>
                    </a:lnTo>
                    <a:cubicBezTo>
                      <a:pt x="3153399" y="732728"/>
                      <a:pt x="3157113" y="731261"/>
                      <a:pt x="3160298" y="732643"/>
                    </a:cubicBezTo>
                    <a:lnTo>
                      <a:pt x="3160298" y="732643"/>
                    </a:lnTo>
                    <a:cubicBezTo>
                      <a:pt x="3163484" y="734063"/>
                      <a:pt x="3164940" y="737791"/>
                      <a:pt x="3163557" y="740999"/>
                    </a:cubicBezTo>
                    <a:lnTo>
                      <a:pt x="3163557" y="740999"/>
                    </a:lnTo>
                    <a:cubicBezTo>
                      <a:pt x="3162519" y="743243"/>
                      <a:pt x="3160262" y="744669"/>
                      <a:pt x="3157786" y="744639"/>
                    </a:cubicBezTo>
                    <a:lnTo>
                      <a:pt x="3157786" y="744639"/>
                    </a:lnTo>
                    <a:cubicBezTo>
                      <a:pt x="3156912" y="744638"/>
                      <a:pt x="3156039" y="744465"/>
                      <a:pt x="3155219" y="744130"/>
                    </a:cubicBezTo>
                    <a:close/>
                    <a:moveTo>
                      <a:pt x="3551619" y="718261"/>
                    </a:moveTo>
                    <a:cubicBezTo>
                      <a:pt x="3550381" y="715032"/>
                      <a:pt x="3552001" y="711411"/>
                      <a:pt x="3555223" y="710173"/>
                    </a:cubicBezTo>
                    <a:cubicBezTo>
                      <a:pt x="3555241" y="710170"/>
                      <a:pt x="3555241" y="710164"/>
                      <a:pt x="3555259" y="710161"/>
                    </a:cubicBezTo>
                    <a:lnTo>
                      <a:pt x="3555259" y="710161"/>
                    </a:lnTo>
                    <a:cubicBezTo>
                      <a:pt x="3558518" y="708944"/>
                      <a:pt x="3562159" y="710561"/>
                      <a:pt x="3563452" y="713801"/>
                    </a:cubicBezTo>
                    <a:lnTo>
                      <a:pt x="3563452" y="713801"/>
                    </a:lnTo>
                    <a:cubicBezTo>
                      <a:pt x="3564635" y="717042"/>
                      <a:pt x="3563015" y="720632"/>
                      <a:pt x="3559810" y="721902"/>
                    </a:cubicBezTo>
                    <a:lnTo>
                      <a:pt x="3559810" y="721902"/>
                    </a:lnTo>
                    <a:cubicBezTo>
                      <a:pt x="3559100" y="722184"/>
                      <a:pt x="3558336" y="722334"/>
                      <a:pt x="3557571" y="722339"/>
                    </a:cubicBezTo>
                    <a:lnTo>
                      <a:pt x="3557571" y="722339"/>
                    </a:lnTo>
                    <a:cubicBezTo>
                      <a:pt x="3554914" y="722356"/>
                      <a:pt x="3552529" y="720703"/>
                      <a:pt x="3551619" y="718207"/>
                    </a:cubicBezTo>
                    <a:close/>
                    <a:moveTo>
                      <a:pt x="3954426" y="698528"/>
                    </a:moveTo>
                    <a:cubicBezTo>
                      <a:pt x="3951276" y="697119"/>
                      <a:pt x="3949856" y="693425"/>
                      <a:pt x="3951240" y="690263"/>
                    </a:cubicBezTo>
                    <a:lnTo>
                      <a:pt x="3951240" y="690263"/>
                    </a:lnTo>
                    <a:cubicBezTo>
                      <a:pt x="3952642" y="687083"/>
                      <a:pt x="3956373" y="685648"/>
                      <a:pt x="3959560" y="687057"/>
                    </a:cubicBezTo>
                    <a:cubicBezTo>
                      <a:pt x="3959560" y="687065"/>
                      <a:pt x="3959577" y="687070"/>
                      <a:pt x="3959596" y="687077"/>
                    </a:cubicBezTo>
                    <a:lnTo>
                      <a:pt x="3959596" y="687077"/>
                    </a:lnTo>
                    <a:cubicBezTo>
                      <a:pt x="3962763" y="688450"/>
                      <a:pt x="3964202" y="692129"/>
                      <a:pt x="3962836" y="695291"/>
                    </a:cubicBezTo>
                    <a:cubicBezTo>
                      <a:pt x="3962818" y="695333"/>
                      <a:pt x="3962800" y="695375"/>
                      <a:pt x="3962782" y="695415"/>
                    </a:cubicBezTo>
                    <a:lnTo>
                      <a:pt x="3962782" y="695415"/>
                    </a:lnTo>
                    <a:cubicBezTo>
                      <a:pt x="3961744" y="697652"/>
                      <a:pt x="3959487" y="699074"/>
                      <a:pt x="3957011" y="699056"/>
                    </a:cubicBezTo>
                    <a:lnTo>
                      <a:pt x="3957011" y="699056"/>
                    </a:lnTo>
                    <a:cubicBezTo>
                      <a:pt x="3956119" y="699078"/>
                      <a:pt x="3955227" y="698877"/>
                      <a:pt x="3954426" y="698473"/>
                    </a:cubicBezTo>
                    <a:close/>
                    <a:moveTo>
                      <a:pt x="3065272" y="690536"/>
                    </a:moveTo>
                    <a:lnTo>
                      <a:pt x="3065272" y="690536"/>
                    </a:lnTo>
                    <a:cubicBezTo>
                      <a:pt x="3062541" y="688423"/>
                      <a:pt x="3062031" y="684498"/>
                      <a:pt x="3064143" y="681762"/>
                    </a:cubicBezTo>
                    <a:lnTo>
                      <a:pt x="3064143" y="681762"/>
                    </a:lnTo>
                    <a:cubicBezTo>
                      <a:pt x="3066273" y="679015"/>
                      <a:pt x="3070223" y="678479"/>
                      <a:pt x="3073009" y="680560"/>
                    </a:cubicBezTo>
                    <a:lnTo>
                      <a:pt x="3073009" y="680560"/>
                    </a:lnTo>
                    <a:cubicBezTo>
                      <a:pt x="3075757" y="682681"/>
                      <a:pt x="3076285" y="686635"/>
                      <a:pt x="3074156" y="689393"/>
                    </a:cubicBezTo>
                    <a:cubicBezTo>
                      <a:pt x="3074156" y="689404"/>
                      <a:pt x="3074137" y="689415"/>
                      <a:pt x="3074137" y="689426"/>
                    </a:cubicBezTo>
                    <a:lnTo>
                      <a:pt x="3074137" y="689426"/>
                    </a:lnTo>
                    <a:cubicBezTo>
                      <a:pt x="3072954" y="691006"/>
                      <a:pt x="3071097" y="691933"/>
                      <a:pt x="3069131" y="691920"/>
                    </a:cubicBezTo>
                    <a:lnTo>
                      <a:pt x="3069131" y="691920"/>
                    </a:lnTo>
                    <a:cubicBezTo>
                      <a:pt x="3067729" y="691918"/>
                      <a:pt x="3066364" y="691428"/>
                      <a:pt x="3065272" y="690536"/>
                    </a:cubicBezTo>
                    <a:close/>
                    <a:moveTo>
                      <a:pt x="3648393" y="681762"/>
                    </a:moveTo>
                    <a:cubicBezTo>
                      <a:pt x="3647264" y="678459"/>
                      <a:pt x="3649048" y="674873"/>
                      <a:pt x="3652343" y="673752"/>
                    </a:cubicBezTo>
                    <a:lnTo>
                      <a:pt x="3652343" y="673752"/>
                    </a:lnTo>
                    <a:cubicBezTo>
                      <a:pt x="3655620" y="672620"/>
                      <a:pt x="3659206" y="674358"/>
                      <a:pt x="3660335" y="677637"/>
                    </a:cubicBezTo>
                    <a:cubicBezTo>
                      <a:pt x="3660335" y="677659"/>
                      <a:pt x="3660353" y="677680"/>
                      <a:pt x="3660353" y="677702"/>
                    </a:cubicBezTo>
                    <a:lnTo>
                      <a:pt x="3660353" y="677702"/>
                    </a:lnTo>
                    <a:cubicBezTo>
                      <a:pt x="3661463" y="681004"/>
                      <a:pt x="3659698" y="684582"/>
                      <a:pt x="3656403" y="685712"/>
                    </a:cubicBezTo>
                    <a:lnTo>
                      <a:pt x="3656403" y="685712"/>
                    </a:lnTo>
                    <a:cubicBezTo>
                      <a:pt x="3655747" y="685887"/>
                      <a:pt x="3655092" y="685978"/>
                      <a:pt x="3654418" y="685985"/>
                    </a:cubicBezTo>
                    <a:lnTo>
                      <a:pt x="3654418" y="685985"/>
                    </a:lnTo>
                    <a:cubicBezTo>
                      <a:pt x="3651724" y="685991"/>
                      <a:pt x="3649303" y="684301"/>
                      <a:pt x="3648393" y="681762"/>
                    </a:cubicBezTo>
                    <a:close/>
                    <a:moveTo>
                      <a:pt x="683745" y="681762"/>
                    </a:moveTo>
                    <a:cubicBezTo>
                      <a:pt x="680503" y="680529"/>
                      <a:pt x="678874" y="676903"/>
                      <a:pt x="680104" y="673661"/>
                    </a:cubicBezTo>
                    <a:lnTo>
                      <a:pt x="680104" y="673661"/>
                    </a:lnTo>
                    <a:cubicBezTo>
                      <a:pt x="681331" y="670406"/>
                      <a:pt x="684967" y="668764"/>
                      <a:pt x="688222" y="669991"/>
                    </a:cubicBezTo>
                    <a:cubicBezTo>
                      <a:pt x="688245" y="670000"/>
                      <a:pt x="688271" y="670011"/>
                      <a:pt x="688296" y="670020"/>
                    </a:cubicBezTo>
                    <a:lnTo>
                      <a:pt x="688296" y="670020"/>
                    </a:lnTo>
                    <a:cubicBezTo>
                      <a:pt x="691504" y="671174"/>
                      <a:pt x="693168" y="674708"/>
                      <a:pt x="692015" y="677915"/>
                    </a:cubicBezTo>
                    <a:cubicBezTo>
                      <a:pt x="691990" y="677984"/>
                      <a:pt x="691965" y="678054"/>
                      <a:pt x="691937" y="678121"/>
                    </a:cubicBezTo>
                    <a:lnTo>
                      <a:pt x="691937" y="678121"/>
                    </a:lnTo>
                    <a:cubicBezTo>
                      <a:pt x="690996" y="680542"/>
                      <a:pt x="688673" y="682144"/>
                      <a:pt x="686075" y="682162"/>
                    </a:cubicBezTo>
                    <a:lnTo>
                      <a:pt x="686075" y="682162"/>
                    </a:lnTo>
                    <a:cubicBezTo>
                      <a:pt x="685278" y="682222"/>
                      <a:pt x="684477" y="682084"/>
                      <a:pt x="683745" y="681762"/>
                    </a:cubicBezTo>
                    <a:close/>
                    <a:moveTo>
                      <a:pt x="3857324" y="668837"/>
                    </a:moveTo>
                    <a:cubicBezTo>
                      <a:pt x="3853901" y="668263"/>
                      <a:pt x="3851571" y="665017"/>
                      <a:pt x="3852154" y="661586"/>
                    </a:cubicBezTo>
                    <a:cubicBezTo>
                      <a:pt x="3852154" y="661577"/>
                      <a:pt x="3852154" y="661566"/>
                      <a:pt x="3852154" y="661555"/>
                    </a:cubicBezTo>
                    <a:lnTo>
                      <a:pt x="3852154" y="661555"/>
                    </a:lnTo>
                    <a:cubicBezTo>
                      <a:pt x="3852755" y="658123"/>
                      <a:pt x="3855995" y="655813"/>
                      <a:pt x="3859436" y="656385"/>
                    </a:cubicBezTo>
                    <a:lnTo>
                      <a:pt x="3859436" y="656385"/>
                    </a:lnTo>
                    <a:cubicBezTo>
                      <a:pt x="3862840" y="656995"/>
                      <a:pt x="3865115" y="660253"/>
                      <a:pt x="3864515" y="663667"/>
                    </a:cubicBezTo>
                    <a:lnTo>
                      <a:pt x="3864515" y="663667"/>
                    </a:lnTo>
                    <a:cubicBezTo>
                      <a:pt x="3864023" y="666694"/>
                      <a:pt x="3861402" y="668915"/>
                      <a:pt x="3858325" y="668909"/>
                    </a:cubicBezTo>
                    <a:lnTo>
                      <a:pt x="3858325" y="668909"/>
                    </a:lnTo>
                    <a:cubicBezTo>
                      <a:pt x="3857997" y="668919"/>
                      <a:pt x="3857651" y="668895"/>
                      <a:pt x="3857324" y="668837"/>
                    </a:cubicBezTo>
                    <a:close/>
                    <a:moveTo>
                      <a:pt x="3749026" y="658915"/>
                    </a:moveTo>
                    <a:cubicBezTo>
                      <a:pt x="3748771" y="655453"/>
                      <a:pt x="3751338" y="652425"/>
                      <a:pt x="3754797" y="652107"/>
                    </a:cubicBezTo>
                    <a:lnTo>
                      <a:pt x="3754797" y="652107"/>
                    </a:lnTo>
                    <a:cubicBezTo>
                      <a:pt x="3758238" y="651787"/>
                      <a:pt x="3761278" y="654311"/>
                      <a:pt x="3761587" y="657745"/>
                    </a:cubicBezTo>
                    <a:cubicBezTo>
                      <a:pt x="3761606" y="657796"/>
                      <a:pt x="3761606" y="657845"/>
                      <a:pt x="3761606" y="657896"/>
                    </a:cubicBezTo>
                    <a:lnTo>
                      <a:pt x="3761606" y="657896"/>
                    </a:lnTo>
                    <a:cubicBezTo>
                      <a:pt x="3761915" y="661340"/>
                      <a:pt x="3759366" y="664380"/>
                      <a:pt x="3755926" y="664684"/>
                    </a:cubicBezTo>
                    <a:cubicBezTo>
                      <a:pt x="3755908" y="664686"/>
                      <a:pt x="3755908" y="664686"/>
                      <a:pt x="3755908" y="664686"/>
                    </a:cubicBezTo>
                    <a:lnTo>
                      <a:pt x="3755307" y="664686"/>
                    </a:lnTo>
                    <a:cubicBezTo>
                      <a:pt x="3752048" y="664646"/>
                      <a:pt x="3749336" y="662159"/>
                      <a:pt x="3749026" y="658915"/>
                    </a:cubicBezTo>
                    <a:close/>
                    <a:moveTo>
                      <a:pt x="1654236" y="635140"/>
                    </a:moveTo>
                    <a:cubicBezTo>
                      <a:pt x="1650795" y="634896"/>
                      <a:pt x="1648156" y="631966"/>
                      <a:pt x="1648283" y="628514"/>
                    </a:cubicBezTo>
                    <a:lnTo>
                      <a:pt x="1648283" y="628514"/>
                    </a:lnTo>
                    <a:cubicBezTo>
                      <a:pt x="1648465" y="625041"/>
                      <a:pt x="1651433" y="622376"/>
                      <a:pt x="1654910" y="622559"/>
                    </a:cubicBezTo>
                    <a:cubicBezTo>
                      <a:pt x="1654910" y="622561"/>
                      <a:pt x="1654928" y="622561"/>
                      <a:pt x="1654928" y="622561"/>
                    </a:cubicBezTo>
                    <a:lnTo>
                      <a:pt x="1654928" y="622561"/>
                    </a:lnTo>
                    <a:cubicBezTo>
                      <a:pt x="1658423" y="622727"/>
                      <a:pt x="1661117" y="625696"/>
                      <a:pt x="1660953" y="629191"/>
                    </a:cubicBezTo>
                    <a:cubicBezTo>
                      <a:pt x="1660953" y="629195"/>
                      <a:pt x="1660953" y="629200"/>
                      <a:pt x="1660953" y="629206"/>
                    </a:cubicBezTo>
                    <a:lnTo>
                      <a:pt x="1660953" y="629206"/>
                    </a:lnTo>
                    <a:cubicBezTo>
                      <a:pt x="1660717" y="632548"/>
                      <a:pt x="1657932" y="635139"/>
                      <a:pt x="1654582" y="635140"/>
                    </a:cubicBezTo>
                    <a:lnTo>
                      <a:pt x="1654236" y="635140"/>
                    </a:lnTo>
                    <a:close/>
                    <a:moveTo>
                      <a:pt x="1751320" y="623180"/>
                    </a:moveTo>
                    <a:cubicBezTo>
                      <a:pt x="1750737" y="619803"/>
                      <a:pt x="1752958" y="616578"/>
                      <a:pt x="1756308" y="615898"/>
                    </a:cubicBezTo>
                    <a:lnTo>
                      <a:pt x="1756308" y="615898"/>
                    </a:lnTo>
                    <a:lnTo>
                      <a:pt x="1756308" y="615898"/>
                    </a:lnTo>
                    <a:lnTo>
                      <a:pt x="1756308" y="615898"/>
                    </a:lnTo>
                    <a:cubicBezTo>
                      <a:pt x="1759748" y="615287"/>
                      <a:pt x="1763043" y="617548"/>
                      <a:pt x="1763717" y="620977"/>
                    </a:cubicBezTo>
                    <a:lnTo>
                      <a:pt x="1763717" y="620977"/>
                    </a:lnTo>
                    <a:cubicBezTo>
                      <a:pt x="1764409" y="624378"/>
                      <a:pt x="1762206" y="627689"/>
                      <a:pt x="1758802" y="628374"/>
                    </a:cubicBezTo>
                    <a:cubicBezTo>
                      <a:pt x="1758784" y="628378"/>
                      <a:pt x="1758747" y="628383"/>
                      <a:pt x="1758729" y="628387"/>
                    </a:cubicBezTo>
                    <a:lnTo>
                      <a:pt x="1758729" y="628387"/>
                    </a:lnTo>
                    <a:cubicBezTo>
                      <a:pt x="1758328" y="628476"/>
                      <a:pt x="1757928" y="628530"/>
                      <a:pt x="1757528" y="628550"/>
                    </a:cubicBezTo>
                    <a:lnTo>
                      <a:pt x="1757528" y="628550"/>
                    </a:lnTo>
                    <a:cubicBezTo>
                      <a:pt x="1754433" y="628487"/>
                      <a:pt x="1751830" y="626231"/>
                      <a:pt x="1751320" y="623180"/>
                    </a:cubicBezTo>
                    <a:close/>
                    <a:moveTo>
                      <a:pt x="2991035" y="616627"/>
                    </a:moveTo>
                    <a:cubicBezTo>
                      <a:pt x="2988905" y="613883"/>
                      <a:pt x="2989378" y="609926"/>
                      <a:pt x="2992127" y="607787"/>
                    </a:cubicBezTo>
                    <a:cubicBezTo>
                      <a:pt x="2992145" y="607778"/>
                      <a:pt x="2992145" y="607770"/>
                      <a:pt x="2992163" y="607761"/>
                    </a:cubicBezTo>
                    <a:lnTo>
                      <a:pt x="2992163" y="607761"/>
                    </a:lnTo>
                    <a:cubicBezTo>
                      <a:pt x="2994876" y="605637"/>
                      <a:pt x="2998808" y="606119"/>
                      <a:pt x="3000920" y="608835"/>
                    </a:cubicBezTo>
                    <a:cubicBezTo>
                      <a:pt x="3000938" y="608848"/>
                      <a:pt x="3000956" y="608859"/>
                      <a:pt x="3000956" y="608872"/>
                    </a:cubicBezTo>
                    <a:lnTo>
                      <a:pt x="3000956" y="608872"/>
                    </a:lnTo>
                    <a:cubicBezTo>
                      <a:pt x="3003104" y="611559"/>
                      <a:pt x="3002667" y="615476"/>
                      <a:pt x="2999973" y="617621"/>
                    </a:cubicBezTo>
                    <a:cubicBezTo>
                      <a:pt x="2999955" y="617635"/>
                      <a:pt x="2999937" y="617650"/>
                      <a:pt x="2999918" y="617664"/>
                    </a:cubicBezTo>
                    <a:lnTo>
                      <a:pt x="2999918" y="617664"/>
                    </a:lnTo>
                    <a:cubicBezTo>
                      <a:pt x="2998826" y="618562"/>
                      <a:pt x="2997461" y="619050"/>
                      <a:pt x="2996041" y="619048"/>
                    </a:cubicBezTo>
                    <a:lnTo>
                      <a:pt x="2996041" y="619048"/>
                    </a:lnTo>
                    <a:cubicBezTo>
                      <a:pt x="2994093" y="619068"/>
                      <a:pt x="2992254" y="618203"/>
                      <a:pt x="2991035" y="616699"/>
                    </a:cubicBezTo>
                    <a:close/>
                    <a:moveTo>
                      <a:pt x="1551236" y="616026"/>
                    </a:moveTo>
                    <a:cubicBezTo>
                      <a:pt x="1547923" y="614992"/>
                      <a:pt x="1546066" y="611462"/>
                      <a:pt x="1547086" y="608140"/>
                    </a:cubicBezTo>
                    <a:cubicBezTo>
                      <a:pt x="1547104" y="608129"/>
                      <a:pt x="1547104" y="608118"/>
                      <a:pt x="1547104" y="608107"/>
                    </a:cubicBezTo>
                    <a:lnTo>
                      <a:pt x="1547104" y="608107"/>
                    </a:lnTo>
                    <a:cubicBezTo>
                      <a:pt x="1548159" y="604794"/>
                      <a:pt x="1551691" y="602952"/>
                      <a:pt x="1555022" y="603975"/>
                    </a:cubicBezTo>
                    <a:lnTo>
                      <a:pt x="1555022" y="603975"/>
                    </a:lnTo>
                    <a:lnTo>
                      <a:pt x="1555022" y="604066"/>
                    </a:lnTo>
                    <a:lnTo>
                      <a:pt x="1555022" y="604066"/>
                    </a:lnTo>
                    <a:cubicBezTo>
                      <a:pt x="1558317" y="605096"/>
                      <a:pt x="1560174" y="608588"/>
                      <a:pt x="1559173" y="611894"/>
                    </a:cubicBezTo>
                    <a:lnTo>
                      <a:pt x="1559173" y="611894"/>
                    </a:lnTo>
                    <a:cubicBezTo>
                      <a:pt x="1558336" y="614528"/>
                      <a:pt x="1555896" y="616315"/>
                      <a:pt x="1553129" y="616299"/>
                    </a:cubicBezTo>
                    <a:lnTo>
                      <a:pt x="1553129" y="616299"/>
                    </a:lnTo>
                    <a:cubicBezTo>
                      <a:pt x="1552510" y="616324"/>
                      <a:pt x="1551873" y="616257"/>
                      <a:pt x="1551272" y="616099"/>
                    </a:cubicBezTo>
                    <a:close/>
                    <a:moveTo>
                      <a:pt x="1849951" y="593034"/>
                    </a:moveTo>
                    <a:cubicBezTo>
                      <a:pt x="1848494" y="589874"/>
                      <a:pt x="1849878" y="586133"/>
                      <a:pt x="1853046" y="584680"/>
                    </a:cubicBezTo>
                    <a:cubicBezTo>
                      <a:pt x="1853046" y="584680"/>
                      <a:pt x="1853046" y="584678"/>
                      <a:pt x="1853046" y="584678"/>
                    </a:cubicBezTo>
                    <a:lnTo>
                      <a:pt x="1853046" y="584678"/>
                    </a:lnTo>
                    <a:cubicBezTo>
                      <a:pt x="1856195" y="583211"/>
                      <a:pt x="1859927" y="584571"/>
                      <a:pt x="1861401" y="587715"/>
                    </a:cubicBezTo>
                    <a:cubicBezTo>
                      <a:pt x="1861401" y="587733"/>
                      <a:pt x="1861420" y="587753"/>
                      <a:pt x="1861420" y="587773"/>
                    </a:cubicBezTo>
                    <a:lnTo>
                      <a:pt x="1861420" y="587773"/>
                    </a:lnTo>
                    <a:cubicBezTo>
                      <a:pt x="1862858" y="590917"/>
                      <a:pt x="1861510" y="594629"/>
                      <a:pt x="1858398" y="596129"/>
                    </a:cubicBezTo>
                    <a:lnTo>
                      <a:pt x="1858398" y="596129"/>
                    </a:lnTo>
                    <a:cubicBezTo>
                      <a:pt x="1857560" y="596536"/>
                      <a:pt x="1856650" y="596742"/>
                      <a:pt x="1855722" y="596729"/>
                    </a:cubicBezTo>
                    <a:lnTo>
                      <a:pt x="1855722" y="596729"/>
                    </a:lnTo>
                    <a:cubicBezTo>
                      <a:pt x="1853282" y="596715"/>
                      <a:pt x="1851043" y="595309"/>
                      <a:pt x="1849987" y="593107"/>
                    </a:cubicBezTo>
                    <a:close/>
                    <a:moveTo>
                      <a:pt x="730749" y="589921"/>
                    </a:moveTo>
                    <a:cubicBezTo>
                      <a:pt x="727905" y="587913"/>
                      <a:pt x="727213" y="583986"/>
                      <a:pt x="729201" y="581128"/>
                    </a:cubicBezTo>
                    <a:lnTo>
                      <a:pt x="729201" y="581128"/>
                    </a:lnTo>
                    <a:cubicBezTo>
                      <a:pt x="731202" y="578287"/>
                      <a:pt x="735123" y="577595"/>
                      <a:pt x="737976" y="579581"/>
                    </a:cubicBezTo>
                    <a:lnTo>
                      <a:pt x="737976" y="579581"/>
                    </a:lnTo>
                    <a:cubicBezTo>
                      <a:pt x="740827" y="581583"/>
                      <a:pt x="741526" y="585510"/>
                      <a:pt x="739541" y="588374"/>
                    </a:cubicBezTo>
                    <a:lnTo>
                      <a:pt x="739541" y="588374"/>
                    </a:lnTo>
                    <a:cubicBezTo>
                      <a:pt x="738354" y="590052"/>
                      <a:pt x="736427" y="591050"/>
                      <a:pt x="734371" y="591050"/>
                    </a:cubicBezTo>
                    <a:lnTo>
                      <a:pt x="734371" y="591050"/>
                    </a:lnTo>
                    <a:cubicBezTo>
                      <a:pt x="733095" y="591079"/>
                      <a:pt x="731841" y="590711"/>
                      <a:pt x="730785" y="589994"/>
                    </a:cubicBezTo>
                    <a:close/>
                    <a:moveTo>
                      <a:pt x="1456118" y="572263"/>
                    </a:moveTo>
                    <a:cubicBezTo>
                      <a:pt x="1453169" y="570491"/>
                      <a:pt x="1452223" y="566665"/>
                      <a:pt x="1453989" y="563719"/>
                    </a:cubicBezTo>
                    <a:cubicBezTo>
                      <a:pt x="1454007" y="563690"/>
                      <a:pt x="1454025" y="563663"/>
                      <a:pt x="1454043" y="563634"/>
                    </a:cubicBezTo>
                    <a:lnTo>
                      <a:pt x="1454043" y="563634"/>
                    </a:lnTo>
                    <a:cubicBezTo>
                      <a:pt x="1455809" y="560674"/>
                      <a:pt x="1459650" y="559711"/>
                      <a:pt x="1462599" y="561480"/>
                    </a:cubicBezTo>
                    <a:cubicBezTo>
                      <a:pt x="1462654" y="561511"/>
                      <a:pt x="1462708" y="561544"/>
                      <a:pt x="1462763" y="561577"/>
                    </a:cubicBezTo>
                    <a:lnTo>
                      <a:pt x="1462763" y="561577"/>
                    </a:lnTo>
                    <a:cubicBezTo>
                      <a:pt x="1465676" y="563368"/>
                      <a:pt x="1466586" y="567182"/>
                      <a:pt x="1464784" y="570093"/>
                    </a:cubicBezTo>
                    <a:cubicBezTo>
                      <a:pt x="1464766" y="570124"/>
                      <a:pt x="1464747" y="570157"/>
                      <a:pt x="1464729" y="570187"/>
                    </a:cubicBezTo>
                    <a:lnTo>
                      <a:pt x="1464729" y="570187"/>
                    </a:lnTo>
                    <a:cubicBezTo>
                      <a:pt x="1463600" y="572064"/>
                      <a:pt x="1461580" y="573211"/>
                      <a:pt x="1459395" y="573209"/>
                    </a:cubicBezTo>
                    <a:lnTo>
                      <a:pt x="1459395" y="573209"/>
                    </a:lnTo>
                    <a:cubicBezTo>
                      <a:pt x="1458248" y="573246"/>
                      <a:pt x="1457120" y="572942"/>
                      <a:pt x="1456155" y="572336"/>
                    </a:cubicBezTo>
                    <a:close/>
                    <a:moveTo>
                      <a:pt x="1938260" y="539695"/>
                    </a:moveTo>
                    <a:cubicBezTo>
                      <a:pt x="1936076" y="536983"/>
                      <a:pt x="1936512" y="533020"/>
                      <a:pt x="1939207" y="530830"/>
                    </a:cubicBezTo>
                    <a:lnTo>
                      <a:pt x="1939207" y="530830"/>
                    </a:lnTo>
                    <a:cubicBezTo>
                      <a:pt x="1941919" y="528634"/>
                      <a:pt x="1945888" y="529049"/>
                      <a:pt x="1948090" y="531758"/>
                    </a:cubicBezTo>
                    <a:lnTo>
                      <a:pt x="1948090" y="531758"/>
                    </a:lnTo>
                    <a:cubicBezTo>
                      <a:pt x="1950275" y="534476"/>
                      <a:pt x="1949856" y="538445"/>
                      <a:pt x="1947144" y="540642"/>
                    </a:cubicBezTo>
                    <a:lnTo>
                      <a:pt x="1947144" y="540642"/>
                    </a:lnTo>
                    <a:cubicBezTo>
                      <a:pt x="1946015" y="541550"/>
                      <a:pt x="1944613" y="542040"/>
                      <a:pt x="1943175" y="542025"/>
                    </a:cubicBezTo>
                    <a:lnTo>
                      <a:pt x="1943175" y="542025"/>
                    </a:lnTo>
                    <a:cubicBezTo>
                      <a:pt x="1941300" y="542023"/>
                      <a:pt x="1939516" y="541199"/>
                      <a:pt x="1938296" y="539768"/>
                    </a:cubicBezTo>
                    <a:close/>
                    <a:moveTo>
                      <a:pt x="2937186" y="526770"/>
                    </a:moveTo>
                    <a:lnTo>
                      <a:pt x="2937186" y="526770"/>
                    </a:lnTo>
                    <a:cubicBezTo>
                      <a:pt x="2935766" y="523654"/>
                      <a:pt x="2937132" y="519969"/>
                      <a:pt x="2940244" y="518542"/>
                    </a:cubicBezTo>
                    <a:cubicBezTo>
                      <a:pt x="2940281" y="518524"/>
                      <a:pt x="2940336" y="518505"/>
                      <a:pt x="2940372" y="518487"/>
                    </a:cubicBezTo>
                    <a:lnTo>
                      <a:pt x="2940372" y="518487"/>
                    </a:lnTo>
                    <a:cubicBezTo>
                      <a:pt x="2943485" y="517064"/>
                      <a:pt x="2947180" y="518440"/>
                      <a:pt x="2948600" y="521558"/>
                    </a:cubicBezTo>
                    <a:cubicBezTo>
                      <a:pt x="2948619" y="521602"/>
                      <a:pt x="2948637" y="521647"/>
                      <a:pt x="2948655" y="521691"/>
                    </a:cubicBezTo>
                    <a:lnTo>
                      <a:pt x="2948655" y="521691"/>
                    </a:lnTo>
                    <a:cubicBezTo>
                      <a:pt x="2950093" y="524862"/>
                      <a:pt x="2948673" y="528592"/>
                      <a:pt x="2945506" y="530023"/>
                    </a:cubicBezTo>
                    <a:cubicBezTo>
                      <a:pt x="2945487" y="530031"/>
                      <a:pt x="2945469" y="530040"/>
                      <a:pt x="2945451" y="530047"/>
                    </a:cubicBezTo>
                    <a:lnTo>
                      <a:pt x="2945451" y="530047"/>
                    </a:lnTo>
                    <a:cubicBezTo>
                      <a:pt x="2944632" y="530384"/>
                      <a:pt x="2943758" y="530557"/>
                      <a:pt x="2942866" y="530557"/>
                    </a:cubicBezTo>
                    <a:lnTo>
                      <a:pt x="2942866" y="530557"/>
                    </a:lnTo>
                    <a:cubicBezTo>
                      <a:pt x="2940427" y="530522"/>
                      <a:pt x="2938224" y="529073"/>
                      <a:pt x="2937223" y="526843"/>
                    </a:cubicBezTo>
                    <a:close/>
                    <a:moveTo>
                      <a:pt x="1368847" y="516521"/>
                    </a:moveTo>
                    <a:cubicBezTo>
                      <a:pt x="1365952" y="514639"/>
                      <a:pt x="1365115" y="510761"/>
                      <a:pt x="1367008" y="507859"/>
                    </a:cubicBezTo>
                    <a:cubicBezTo>
                      <a:pt x="1367008" y="507847"/>
                      <a:pt x="1367026" y="507832"/>
                      <a:pt x="1367026" y="507819"/>
                    </a:cubicBezTo>
                    <a:lnTo>
                      <a:pt x="1367026" y="507819"/>
                    </a:lnTo>
                    <a:cubicBezTo>
                      <a:pt x="1368920" y="504921"/>
                      <a:pt x="1372797" y="504100"/>
                      <a:pt x="1375692" y="505986"/>
                    </a:cubicBezTo>
                    <a:cubicBezTo>
                      <a:pt x="1375692" y="505990"/>
                      <a:pt x="1375710" y="505995"/>
                      <a:pt x="1375710" y="505999"/>
                    </a:cubicBezTo>
                    <a:lnTo>
                      <a:pt x="1375710" y="505999"/>
                    </a:lnTo>
                    <a:cubicBezTo>
                      <a:pt x="1378641" y="507854"/>
                      <a:pt x="1379515" y="511735"/>
                      <a:pt x="1377658" y="514666"/>
                    </a:cubicBezTo>
                    <a:cubicBezTo>
                      <a:pt x="1377640" y="514682"/>
                      <a:pt x="1377640" y="514701"/>
                      <a:pt x="1377621" y="514719"/>
                    </a:cubicBezTo>
                    <a:lnTo>
                      <a:pt x="1377621" y="514719"/>
                    </a:lnTo>
                    <a:cubicBezTo>
                      <a:pt x="1376438" y="516521"/>
                      <a:pt x="1374417" y="517591"/>
                      <a:pt x="1372269" y="517559"/>
                    </a:cubicBezTo>
                    <a:lnTo>
                      <a:pt x="1372269" y="517559"/>
                    </a:lnTo>
                    <a:cubicBezTo>
                      <a:pt x="1371068" y="517584"/>
                      <a:pt x="1369884" y="517249"/>
                      <a:pt x="1368883" y="516594"/>
                    </a:cubicBezTo>
                    <a:close/>
                    <a:moveTo>
                      <a:pt x="798633" y="512207"/>
                    </a:moveTo>
                    <a:cubicBezTo>
                      <a:pt x="796343" y="509643"/>
                      <a:pt x="796563" y="505708"/>
                      <a:pt x="799128" y="503416"/>
                    </a:cubicBezTo>
                    <a:cubicBezTo>
                      <a:pt x="799162" y="503385"/>
                      <a:pt x="799197" y="503354"/>
                      <a:pt x="799233" y="503323"/>
                    </a:cubicBezTo>
                    <a:lnTo>
                      <a:pt x="799233" y="503323"/>
                    </a:lnTo>
                    <a:cubicBezTo>
                      <a:pt x="801833" y="501018"/>
                      <a:pt x="805809" y="501255"/>
                      <a:pt x="808117" y="503851"/>
                    </a:cubicBezTo>
                    <a:lnTo>
                      <a:pt x="808117" y="503851"/>
                    </a:lnTo>
                    <a:cubicBezTo>
                      <a:pt x="810400" y="506449"/>
                      <a:pt x="810145" y="510406"/>
                      <a:pt x="807547" y="512689"/>
                    </a:cubicBezTo>
                    <a:cubicBezTo>
                      <a:pt x="807538" y="512698"/>
                      <a:pt x="807527" y="512707"/>
                      <a:pt x="807516" y="512716"/>
                    </a:cubicBezTo>
                    <a:lnTo>
                      <a:pt x="807516" y="512716"/>
                    </a:lnTo>
                    <a:cubicBezTo>
                      <a:pt x="806400" y="513774"/>
                      <a:pt x="804920" y="514360"/>
                      <a:pt x="803384" y="514355"/>
                    </a:cubicBezTo>
                    <a:lnTo>
                      <a:pt x="803384" y="514355"/>
                    </a:lnTo>
                    <a:cubicBezTo>
                      <a:pt x="801593" y="514349"/>
                      <a:pt x="799883" y="513597"/>
                      <a:pt x="798669" y="512279"/>
                    </a:cubicBezTo>
                    <a:close/>
                    <a:moveTo>
                      <a:pt x="2010640" y="466204"/>
                    </a:moveTo>
                    <a:cubicBezTo>
                      <a:pt x="2007855" y="464164"/>
                      <a:pt x="2007255" y="460257"/>
                      <a:pt x="2009293" y="457475"/>
                    </a:cubicBezTo>
                    <a:cubicBezTo>
                      <a:pt x="2009311" y="457455"/>
                      <a:pt x="2009330" y="457433"/>
                      <a:pt x="2009348" y="457412"/>
                    </a:cubicBezTo>
                    <a:lnTo>
                      <a:pt x="2009348" y="457412"/>
                    </a:lnTo>
                    <a:cubicBezTo>
                      <a:pt x="2011332" y="454639"/>
                      <a:pt x="2015191" y="454000"/>
                      <a:pt x="2017959" y="455983"/>
                    </a:cubicBezTo>
                    <a:cubicBezTo>
                      <a:pt x="2018013" y="456028"/>
                      <a:pt x="2018086" y="456072"/>
                      <a:pt x="2018141" y="456119"/>
                    </a:cubicBezTo>
                    <a:lnTo>
                      <a:pt x="2018141" y="456119"/>
                    </a:lnTo>
                    <a:cubicBezTo>
                      <a:pt x="2020944" y="458173"/>
                      <a:pt x="2021545" y="462107"/>
                      <a:pt x="2019506" y="464912"/>
                    </a:cubicBezTo>
                    <a:lnTo>
                      <a:pt x="2019506" y="464912"/>
                    </a:lnTo>
                    <a:cubicBezTo>
                      <a:pt x="2018286" y="466501"/>
                      <a:pt x="2016429" y="467453"/>
                      <a:pt x="2014427" y="467497"/>
                    </a:cubicBezTo>
                    <a:lnTo>
                      <a:pt x="2014427" y="467497"/>
                    </a:lnTo>
                    <a:cubicBezTo>
                      <a:pt x="2013080" y="467515"/>
                      <a:pt x="2011751" y="467087"/>
                      <a:pt x="2010677" y="466277"/>
                    </a:cubicBezTo>
                    <a:close/>
                    <a:moveTo>
                      <a:pt x="1281648" y="461617"/>
                    </a:moveTo>
                    <a:cubicBezTo>
                      <a:pt x="1278626" y="459960"/>
                      <a:pt x="1277534" y="456176"/>
                      <a:pt x="1279191" y="453163"/>
                    </a:cubicBezTo>
                    <a:cubicBezTo>
                      <a:pt x="1279209" y="453141"/>
                      <a:pt x="1279209" y="453119"/>
                      <a:pt x="1279227" y="453097"/>
                    </a:cubicBezTo>
                    <a:lnTo>
                      <a:pt x="1279227" y="453097"/>
                    </a:lnTo>
                    <a:cubicBezTo>
                      <a:pt x="1280920" y="450053"/>
                      <a:pt x="1284743" y="448954"/>
                      <a:pt x="1287783" y="450638"/>
                    </a:cubicBezTo>
                    <a:cubicBezTo>
                      <a:pt x="1287819" y="450651"/>
                      <a:pt x="1287838" y="450663"/>
                      <a:pt x="1287856" y="450676"/>
                    </a:cubicBezTo>
                    <a:lnTo>
                      <a:pt x="1287856" y="450676"/>
                    </a:lnTo>
                    <a:cubicBezTo>
                      <a:pt x="1290841" y="452400"/>
                      <a:pt x="1291897" y="456186"/>
                      <a:pt x="1290259" y="459214"/>
                    </a:cubicBezTo>
                    <a:lnTo>
                      <a:pt x="1290259" y="459214"/>
                    </a:lnTo>
                    <a:cubicBezTo>
                      <a:pt x="1289130" y="461182"/>
                      <a:pt x="1287055" y="462420"/>
                      <a:pt x="1284798" y="462472"/>
                    </a:cubicBezTo>
                    <a:lnTo>
                      <a:pt x="1284798" y="462472"/>
                    </a:lnTo>
                    <a:cubicBezTo>
                      <a:pt x="1283687" y="462494"/>
                      <a:pt x="1282595" y="462198"/>
                      <a:pt x="1281648" y="461617"/>
                    </a:cubicBezTo>
                    <a:close/>
                    <a:moveTo>
                      <a:pt x="882810" y="452660"/>
                    </a:moveTo>
                    <a:cubicBezTo>
                      <a:pt x="881262" y="449535"/>
                      <a:pt x="882491" y="445746"/>
                      <a:pt x="885577" y="444122"/>
                    </a:cubicBezTo>
                    <a:lnTo>
                      <a:pt x="885577" y="444122"/>
                    </a:lnTo>
                    <a:lnTo>
                      <a:pt x="885577" y="444214"/>
                    </a:lnTo>
                    <a:lnTo>
                      <a:pt x="885577" y="444214"/>
                    </a:lnTo>
                    <a:cubicBezTo>
                      <a:pt x="888566" y="442577"/>
                      <a:pt x="892316" y="443675"/>
                      <a:pt x="893952" y="446666"/>
                    </a:cubicBezTo>
                    <a:cubicBezTo>
                      <a:pt x="893976" y="446709"/>
                      <a:pt x="894000" y="446753"/>
                      <a:pt x="894023" y="446798"/>
                    </a:cubicBezTo>
                    <a:lnTo>
                      <a:pt x="894023" y="446798"/>
                    </a:lnTo>
                    <a:cubicBezTo>
                      <a:pt x="895644" y="449888"/>
                      <a:pt x="894455" y="453707"/>
                      <a:pt x="891366" y="455327"/>
                    </a:cubicBezTo>
                    <a:cubicBezTo>
                      <a:pt x="891358" y="455331"/>
                      <a:pt x="891353" y="455333"/>
                      <a:pt x="891347" y="455336"/>
                    </a:cubicBezTo>
                    <a:lnTo>
                      <a:pt x="891347" y="455336"/>
                    </a:lnTo>
                    <a:cubicBezTo>
                      <a:pt x="890484" y="455837"/>
                      <a:pt x="889505" y="456099"/>
                      <a:pt x="888507" y="456101"/>
                    </a:cubicBezTo>
                    <a:lnTo>
                      <a:pt x="888507" y="456101"/>
                    </a:lnTo>
                    <a:cubicBezTo>
                      <a:pt x="886137" y="456059"/>
                      <a:pt x="883975" y="454745"/>
                      <a:pt x="882846" y="452660"/>
                    </a:cubicBezTo>
                    <a:close/>
                    <a:moveTo>
                      <a:pt x="2904837" y="427848"/>
                    </a:moveTo>
                    <a:cubicBezTo>
                      <a:pt x="2903872" y="424549"/>
                      <a:pt x="2905765" y="421089"/>
                      <a:pt x="2909060" y="420120"/>
                    </a:cubicBezTo>
                    <a:cubicBezTo>
                      <a:pt x="2909097" y="420111"/>
                      <a:pt x="2909115" y="420102"/>
                      <a:pt x="2909152" y="420093"/>
                    </a:cubicBezTo>
                    <a:lnTo>
                      <a:pt x="2909152" y="420093"/>
                    </a:lnTo>
                    <a:cubicBezTo>
                      <a:pt x="2912501" y="419121"/>
                      <a:pt x="2916015" y="421050"/>
                      <a:pt x="2916979" y="424402"/>
                    </a:cubicBezTo>
                    <a:cubicBezTo>
                      <a:pt x="2916979" y="424404"/>
                      <a:pt x="2916979" y="424405"/>
                      <a:pt x="2916979" y="424407"/>
                    </a:cubicBezTo>
                    <a:lnTo>
                      <a:pt x="2916979" y="424407"/>
                    </a:lnTo>
                    <a:cubicBezTo>
                      <a:pt x="2917926" y="427780"/>
                      <a:pt x="2915960" y="431281"/>
                      <a:pt x="2912592" y="432235"/>
                    </a:cubicBezTo>
                    <a:lnTo>
                      <a:pt x="2912592" y="432235"/>
                    </a:lnTo>
                    <a:cubicBezTo>
                      <a:pt x="2912028" y="432344"/>
                      <a:pt x="2911445" y="432406"/>
                      <a:pt x="2910863" y="432417"/>
                    </a:cubicBezTo>
                    <a:lnTo>
                      <a:pt x="2910863" y="432417"/>
                    </a:lnTo>
                    <a:cubicBezTo>
                      <a:pt x="2908059" y="432415"/>
                      <a:pt x="2905602" y="430549"/>
                      <a:pt x="2904837" y="427848"/>
                    </a:cubicBezTo>
                    <a:close/>
                    <a:moveTo>
                      <a:pt x="1187768" y="422587"/>
                    </a:moveTo>
                    <a:cubicBezTo>
                      <a:pt x="1184437" y="421626"/>
                      <a:pt x="1182526" y="418159"/>
                      <a:pt x="1183472" y="414832"/>
                    </a:cubicBezTo>
                    <a:lnTo>
                      <a:pt x="1183472" y="414832"/>
                    </a:lnTo>
                    <a:cubicBezTo>
                      <a:pt x="1184364" y="411500"/>
                      <a:pt x="1187787" y="409527"/>
                      <a:pt x="1191118" y="410421"/>
                    </a:cubicBezTo>
                    <a:cubicBezTo>
                      <a:pt x="1191154" y="410428"/>
                      <a:pt x="1191173" y="410435"/>
                      <a:pt x="1191209" y="410444"/>
                    </a:cubicBezTo>
                    <a:lnTo>
                      <a:pt x="1191209" y="410444"/>
                    </a:lnTo>
                    <a:cubicBezTo>
                      <a:pt x="1194559" y="411351"/>
                      <a:pt x="1196543" y="414801"/>
                      <a:pt x="1195633" y="418149"/>
                    </a:cubicBezTo>
                    <a:cubicBezTo>
                      <a:pt x="1195633" y="418165"/>
                      <a:pt x="1195614" y="418183"/>
                      <a:pt x="1195614" y="418200"/>
                    </a:cubicBezTo>
                    <a:lnTo>
                      <a:pt x="1195614" y="418200"/>
                    </a:lnTo>
                    <a:cubicBezTo>
                      <a:pt x="1194850" y="420947"/>
                      <a:pt x="1192356" y="422847"/>
                      <a:pt x="1189498" y="422842"/>
                    </a:cubicBezTo>
                    <a:lnTo>
                      <a:pt x="1189498" y="422842"/>
                    </a:lnTo>
                    <a:cubicBezTo>
                      <a:pt x="1188915" y="422842"/>
                      <a:pt x="1188333" y="422756"/>
                      <a:pt x="1187768" y="422587"/>
                    </a:cubicBezTo>
                    <a:close/>
                    <a:moveTo>
                      <a:pt x="978837" y="414741"/>
                    </a:moveTo>
                    <a:cubicBezTo>
                      <a:pt x="978018" y="411380"/>
                      <a:pt x="980075" y="407994"/>
                      <a:pt x="983443" y="407177"/>
                    </a:cubicBezTo>
                    <a:cubicBezTo>
                      <a:pt x="983461" y="407173"/>
                      <a:pt x="983461" y="407171"/>
                      <a:pt x="983479" y="407168"/>
                    </a:cubicBezTo>
                    <a:lnTo>
                      <a:pt x="983479" y="407168"/>
                    </a:lnTo>
                    <a:cubicBezTo>
                      <a:pt x="986847" y="406379"/>
                      <a:pt x="990233" y="408447"/>
                      <a:pt x="991071" y="411810"/>
                    </a:cubicBezTo>
                    <a:lnTo>
                      <a:pt x="991071" y="411810"/>
                    </a:lnTo>
                    <a:cubicBezTo>
                      <a:pt x="991926" y="415132"/>
                      <a:pt x="989906" y="418511"/>
                      <a:pt x="986592" y="419359"/>
                    </a:cubicBezTo>
                    <a:cubicBezTo>
                      <a:pt x="986538" y="419374"/>
                      <a:pt x="986465" y="419388"/>
                      <a:pt x="986410" y="419401"/>
                    </a:cubicBezTo>
                    <a:lnTo>
                      <a:pt x="986410" y="419401"/>
                    </a:lnTo>
                    <a:cubicBezTo>
                      <a:pt x="985937" y="419505"/>
                      <a:pt x="985446" y="419561"/>
                      <a:pt x="984954" y="419565"/>
                    </a:cubicBezTo>
                    <a:lnTo>
                      <a:pt x="984954" y="419565"/>
                    </a:lnTo>
                    <a:cubicBezTo>
                      <a:pt x="982059" y="419548"/>
                      <a:pt x="979529" y="417561"/>
                      <a:pt x="978837" y="414741"/>
                    </a:cubicBezTo>
                    <a:close/>
                    <a:moveTo>
                      <a:pt x="1087317" y="408042"/>
                    </a:moveTo>
                    <a:cubicBezTo>
                      <a:pt x="1083858" y="407934"/>
                      <a:pt x="1081109" y="405107"/>
                      <a:pt x="1081109" y="401652"/>
                    </a:cubicBezTo>
                    <a:lnTo>
                      <a:pt x="1081109" y="401652"/>
                    </a:lnTo>
                    <a:cubicBezTo>
                      <a:pt x="1081164" y="398173"/>
                      <a:pt x="1084022" y="395393"/>
                      <a:pt x="1087499" y="395442"/>
                    </a:cubicBezTo>
                    <a:cubicBezTo>
                      <a:pt x="1087517" y="395442"/>
                      <a:pt x="1087554" y="395444"/>
                      <a:pt x="1087572" y="395444"/>
                    </a:cubicBezTo>
                    <a:lnTo>
                      <a:pt x="1087572" y="395444"/>
                    </a:lnTo>
                    <a:cubicBezTo>
                      <a:pt x="1091031" y="395513"/>
                      <a:pt x="1093798" y="398351"/>
                      <a:pt x="1093779" y="401816"/>
                    </a:cubicBezTo>
                    <a:lnTo>
                      <a:pt x="1093779" y="401816"/>
                    </a:lnTo>
                    <a:cubicBezTo>
                      <a:pt x="1093725" y="405258"/>
                      <a:pt x="1090921" y="408021"/>
                      <a:pt x="1087481" y="408042"/>
                    </a:cubicBezTo>
                    <a:lnTo>
                      <a:pt x="1087317" y="408042"/>
                    </a:lnTo>
                    <a:close/>
                    <a:moveTo>
                      <a:pt x="2060903" y="376493"/>
                    </a:moveTo>
                    <a:cubicBezTo>
                      <a:pt x="2057626" y="375286"/>
                      <a:pt x="2055915" y="371697"/>
                      <a:pt x="2057025" y="368392"/>
                    </a:cubicBezTo>
                    <a:lnTo>
                      <a:pt x="2057025" y="368392"/>
                    </a:lnTo>
                    <a:cubicBezTo>
                      <a:pt x="2058208" y="365112"/>
                      <a:pt x="2061831" y="363415"/>
                      <a:pt x="2065108" y="364602"/>
                    </a:cubicBezTo>
                    <a:cubicBezTo>
                      <a:pt x="2065126" y="364602"/>
                      <a:pt x="2065126" y="364604"/>
                      <a:pt x="2065126" y="364606"/>
                    </a:cubicBezTo>
                    <a:lnTo>
                      <a:pt x="2065126" y="364606"/>
                    </a:lnTo>
                    <a:cubicBezTo>
                      <a:pt x="2068403" y="365749"/>
                      <a:pt x="2070132" y="369334"/>
                      <a:pt x="2069004" y="372616"/>
                    </a:cubicBezTo>
                    <a:lnTo>
                      <a:pt x="2069004" y="372616"/>
                    </a:lnTo>
                    <a:cubicBezTo>
                      <a:pt x="2068111" y="375126"/>
                      <a:pt x="2065745" y="376812"/>
                      <a:pt x="2063069" y="376839"/>
                    </a:cubicBezTo>
                    <a:lnTo>
                      <a:pt x="2063069" y="376839"/>
                    </a:lnTo>
                    <a:cubicBezTo>
                      <a:pt x="2062341" y="376848"/>
                      <a:pt x="2061594" y="376732"/>
                      <a:pt x="2060903" y="376493"/>
                    </a:cubicBezTo>
                    <a:close/>
                    <a:moveTo>
                      <a:pt x="2876457" y="328416"/>
                    </a:moveTo>
                    <a:cubicBezTo>
                      <a:pt x="2875528" y="325041"/>
                      <a:pt x="2877476" y="321540"/>
                      <a:pt x="2880844" y="320570"/>
                    </a:cubicBezTo>
                    <a:lnTo>
                      <a:pt x="2880844" y="320570"/>
                    </a:lnTo>
                    <a:cubicBezTo>
                      <a:pt x="2884175" y="319634"/>
                      <a:pt x="2887652" y="321584"/>
                      <a:pt x="2888581" y="324924"/>
                    </a:cubicBezTo>
                    <a:cubicBezTo>
                      <a:pt x="2888581" y="324941"/>
                      <a:pt x="2888599" y="324959"/>
                      <a:pt x="2888599" y="324975"/>
                    </a:cubicBezTo>
                    <a:lnTo>
                      <a:pt x="2888599" y="324975"/>
                    </a:lnTo>
                    <a:cubicBezTo>
                      <a:pt x="2889564" y="328287"/>
                      <a:pt x="2887670" y="331753"/>
                      <a:pt x="2884357" y="332716"/>
                    </a:cubicBezTo>
                    <a:cubicBezTo>
                      <a:pt x="2884339" y="332721"/>
                      <a:pt x="2884321" y="332727"/>
                      <a:pt x="2884303" y="332730"/>
                    </a:cubicBezTo>
                    <a:lnTo>
                      <a:pt x="2884303" y="332730"/>
                    </a:lnTo>
                    <a:cubicBezTo>
                      <a:pt x="2883738" y="332889"/>
                      <a:pt x="2883156" y="332974"/>
                      <a:pt x="2882573" y="332985"/>
                    </a:cubicBezTo>
                    <a:lnTo>
                      <a:pt x="2882573" y="332985"/>
                    </a:lnTo>
                    <a:cubicBezTo>
                      <a:pt x="2879715" y="333031"/>
                      <a:pt x="2877167" y="331163"/>
                      <a:pt x="2876347" y="328416"/>
                    </a:cubicBezTo>
                    <a:close/>
                    <a:moveTo>
                      <a:pt x="2095381" y="278955"/>
                    </a:moveTo>
                    <a:cubicBezTo>
                      <a:pt x="2092105" y="277755"/>
                      <a:pt x="2090375" y="274160"/>
                      <a:pt x="2091504" y="270854"/>
                    </a:cubicBezTo>
                    <a:lnTo>
                      <a:pt x="2091504" y="270854"/>
                    </a:lnTo>
                    <a:cubicBezTo>
                      <a:pt x="2092724" y="267590"/>
                      <a:pt x="2096310" y="265880"/>
                      <a:pt x="2099605" y="266994"/>
                    </a:cubicBezTo>
                    <a:lnTo>
                      <a:pt x="2099605" y="266994"/>
                    </a:lnTo>
                    <a:cubicBezTo>
                      <a:pt x="2102864" y="268201"/>
                      <a:pt x="2104575" y="271778"/>
                      <a:pt x="2103483" y="275077"/>
                    </a:cubicBezTo>
                    <a:lnTo>
                      <a:pt x="2103483" y="275077"/>
                    </a:lnTo>
                    <a:cubicBezTo>
                      <a:pt x="2102554" y="277615"/>
                      <a:pt x="2100133" y="279304"/>
                      <a:pt x="2097439" y="279301"/>
                    </a:cubicBezTo>
                    <a:lnTo>
                      <a:pt x="2097439" y="279301"/>
                    </a:lnTo>
                    <a:cubicBezTo>
                      <a:pt x="2096747" y="279275"/>
                      <a:pt x="2096055" y="279160"/>
                      <a:pt x="2095381" y="278955"/>
                    </a:cubicBezTo>
                    <a:close/>
                    <a:moveTo>
                      <a:pt x="2838410" y="234081"/>
                    </a:moveTo>
                    <a:cubicBezTo>
                      <a:pt x="2836735" y="231041"/>
                      <a:pt x="2837845" y="227223"/>
                      <a:pt x="2840885" y="225552"/>
                    </a:cubicBezTo>
                    <a:cubicBezTo>
                      <a:pt x="2840885" y="225549"/>
                      <a:pt x="2840903" y="225547"/>
                      <a:pt x="2840903" y="225543"/>
                    </a:cubicBezTo>
                    <a:lnTo>
                      <a:pt x="2840903" y="225543"/>
                    </a:lnTo>
                    <a:cubicBezTo>
                      <a:pt x="2843889" y="223843"/>
                      <a:pt x="2847694" y="224890"/>
                      <a:pt x="2849387" y="227877"/>
                    </a:cubicBezTo>
                    <a:cubicBezTo>
                      <a:pt x="2849405" y="227906"/>
                      <a:pt x="2849423" y="227935"/>
                      <a:pt x="2849441" y="227964"/>
                    </a:cubicBezTo>
                    <a:lnTo>
                      <a:pt x="2849441" y="227964"/>
                    </a:lnTo>
                    <a:cubicBezTo>
                      <a:pt x="2851134" y="230986"/>
                      <a:pt x="2850078" y="234816"/>
                      <a:pt x="2847056" y="236519"/>
                    </a:cubicBezTo>
                    <a:cubicBezTo>
                      <a:pt x="2847020" y="236537"/>
                      <a:pt x="2846984" y="236557"/>
                      <a:pt x="2846947" y="236575"/>
                    </a:cubicBezTo>
                    <a:lnTo>
                      <a:pt x="2846947" y="236575"/>
                    </a:lnTo>
                    <a:cubicBezTo>
                      <a:pt x="2846019" y="237076"/>
                      <a:pt x="2844981" y="237340"/>
                      <a:pt x="2843925" y="237340"/>
                    </a:cubicBezTo>
                    <a:lnTo>
                      <a:pt x="2843925" y="237340"/>
                    </a:lnTo>
                    <a:cubicBezTo>
                      <a:pt x="2841595" y="237372"/>
                      <a:pt x="2839447" y="236120"/>
                      <a:pt x="2838318" y="234081"/>
                    </a:cubicBezTo>
                    <a:close/>
                    <a:moveTo>
                      <a:pt x="2143186" y="187715"/>
                    </a:moveTo>
                    <a:cubicBezTo>
                      <a:pt x="2140401" y="185688"/>
                      <a:pt x="2139782" y="181785"/>
                      <a:pt x="2141803" y="178995"/>
                    </a:cubicBezTo>
                    <a:lnTo>
                      <a:pt x="2141803" y="178995"/>
                    </a:lnTo>
                    <a:cubicBezTo>
                      <a:pt x="2143842" y="176220"/>
                      <a:pt x="2147737" y="175620"/>
                      <a:pt x="2150504" y="177653"/>
                    </a:cubicBezTo>
                    <a:cubicBezTo>
                      <a:pt x="2150541" y="177675"/>
                      <a:pt x="2150559" y="177697"/>
                      <a:pt x="2150595" y="177720"/>
                    </a:cubicBezTo>
                    <a:lnTo>
                      <a:pt x="2150595" y="177720"/>
                    </a:lnTo>
                    <a:cubicBezTo>
                      <a:pt x="2153399" y="179719"/>
                      <a:pt x="2154036" y="183608"/>
                      <a:pt x="2152052" y="186406"/>
                    </a:cubicBezTo>
                    <a:cubicBezTo>
                      <a:pt x="2152015" y="186435"/>
                      <a:pt x="2151997" y="186466"/>
                      <a:pt x="2151979" y="186495"/>
                    </a:cubicBezTo>
                    <a:lnTo>
                      <a:pt x="2151979" y="186495"/>
                    </a:lnTo>
                    <a:cubicBezTo>
                      <a:pt x="2150814" y="188148"/>
                      <a:pt x="2148921" y="189118"/>
                      <a:pt x="2146900" y="189080"/>
                    </a:cubicBezTo>
                    <a:lnTo>
                      <a:pt x="2146900" y="189080"/>
                    </a:lnTo>
                    <a:cubicBezTo>
                      <a:pt x="2145516" y="189067"/>
                      <a:pt x="2144169" y="188587"/>
                      <a:pt x="2143095" y="187715"/>
                    </a:cubicBezTo>
                    <a:close/>
                    <a:moveTo>
                      <a:pt x="2778608" y="152052"/>
                    </a:moveTo>
                    <a:cubicBezTo>
                      <a:pt x="2776242" y="149536"/>
                      <a:pt x="2776351" y="145573"/>
                      <a:pt x="2778863" y="143200"/>
                    </a:cubicBezTo>
                    <a:cubicBezTo>
                      <a:pt x="2778863" y="143196"/>
                      <a:pt x="2778881" y="143190"/>
                      <a:pt x="2778881" y="143187"/>
                    </a:cubicBezTo>
                    <a:lnTo>
                      <a:pt x="2778881" y="143187"/>
                    </a:lnTo>
                    <a:cubicBezTo>
                      <a:pt x="2781357" y="140784"/>
                      <a:pt x="2785307" y="140840"/>
                      <a:pt x="2787710" y="143314"/>
                    </a:cubicBezTo>
                    <a:cubicBezTo>
                      <a:pt x="2787729" y="143325"/>
                      <a:pt x="2787729" y="143338"/>
                      <a:pt x="2787747" y="143351"/>
                    </a:cubicBezTo>
                    <a:lnTo>
                      <a:pt x="2787747" y="143351"/>
                    </a:lnTo>
                    <a:cubicBezTo>
                      <a:pt x="2790168" y="145874"/>
                      <a:pt x="2790095" y="149875"/>
                      <a:pt x="2787583" y="152307"/>
                    </a:cubicBezTo>
                    <a:lnTo>
                      <a:pt x="2787583" y="152307"/>
                    </a:lnTo>
                    <a:cubicBezTo>
                      <a:pt x="2786382" y="153430"/>
                      <a:pt x="2784816" y="154078"/>
                      <a:pt x="2783178" y="154128"/>
                    </a:cubicBezTo>
                    <a:lnTo>
                      <a:pt x="2783178" y="154128"/>
                    </a:lnTo>
                    <a:cubicBezTo>
                      <a:pt x="2781412" y="154115"/>
                      <a:pt x="2779719" y="153363"/>
                      <a:pt x="2778517" y="152052"/>
                    </a:cubicBezTo>
                    <a:close/>
                    <a:moveTo>
                      <a:pt x="2213491" y="112258"/>
                    </a:moveTo>
                    <a:cubicBezTo>
                      <a:pt x="2211343" y="109560"/>
                      <a:pt x="2211780" y="105633"/>
                      <a:pt x="2214456" y="103465"/>
                    </a:cubicBezTo>
                    <a:lnTo>
                      <a:pt x="2214456" y="103465"/>
                    </a:lnTo>
                    <a:lnTo>
                      <a:pt x="2214456" y="103465"/>
                    </a:lnTo>
                    <a:lnTo>
                      <a:pt x="2214456" y="103465"/>
                    </a:lnTo>
                    <a:cubicBezTo>
                      <a:pt x="2217169" y="101300"/>
                      <a:pt x="2221119" y="101743"/>
                      <a:pt x="2223285" y="104453"/>
                    </a:cubicBezTo>
                    <a:cubicBezTo>
                      <a:pt x="2223303" y="104470"/>
                      <a:pt x="2223303" y="104486"/>
                      <a:pt x="2223322" y="104503"/>
                    </a:cubicBezTo>
                    <a:lnTo>
                      <a:pt x="2223322" y="104503"/>
                    </a:lnTo>
                    <a:cubicBezTo>
                      <a:pt x="2225452" y="107226"/>
                      <a:pt x="2225033" y="111158"/>
                      <a:pt x="2222375" y="113368"/>
                    </a:cubicBezTo>
                    <a:lnTo>
                      <a:pt x="2222375" y="113368"/>
                    </a:lnTo>
                    <a:cubicBezTo>
                      <a:pt x="2221228" y="114236"/>
                      <a:pt x="2219845" y="114721"/>
                      <a:pt x="2218407" y="114752"/>
                    </a:cubicBezTo>
                    <a:lnTo>
                      <a:pt x="2218407" y="114752"/>
                    </a:lnTo>
                    <a:cubicBezTo>
                      <a:pt x="2216440" y="114737"/>
                      <a:pt x="2214602" y="113816"/>
                      <a:pt x="2213400" y="112258"/>
                    </a:cubicBezTo>
                    <a:close/>
                    <a:moveTo>
                      <a:pt x="2699947" y="87864"/>
                    </a:moveTo>
                    <a:cubicBezTo>
                      <a:pt x="2696998" y="86018"/>
                      <a:pt x="2696106" y="82131"/>
                      <a:pt x="2697945" y="79182"/>
                    </a:cubicBezTo>
                    <a:cubicBezTo>
                      <a:pt x="2697963" y="79177"/>
                      <a:pt x="2697963" y="79169"/>
                      <a:pt x="2697963" y="79162"/>
                    </a:cubicBezTo>
                    <a:lnTo>
                      <a:pt x="2697963" y="79162"/>
                    </a:lnTo>
                    <a:cubicBezTo>
                      <a:pt x="2699802" y="76217"/>
                      <a:pt x="2703661" y="75314"/>
                      <a:pt x="2706610" y="77145"/>
                    </a:cubicBezTo>
                    <a:cubicBezTo>
                      <a:pt x="2706628" y="77156"/>
                      <a:pt x="2706646" y="77167"/>
                      <a:pt x="2706665" y="77178"/>
                    </a:cubicBezTo>
                    <a:lnTo>
                      <a:pt x="2706665" y="77178"/>
                    </a:lnTo>
                    <a:cubicBezTo>
                      <a:pt x="2709614" y="79035"/>
                      <a:pt x="2710506" y="82929"/>
                      <a:pt x="2708649" y="85880"/>
                    </a:cubicBezTo>
                    <a:lnTo>
                      <a:pt x="2708649" y="85880"/>
                    </a:lnTo>
                    <a:cubicBezTo>
                      <a:pt x="2707484" y="87705"/>
                      <a:pt x="2705481" y="88810"/>
                      <a:pt x="2703315" y="88810"/>
                    </a:cubicBezTo>
                    <a:lnTo>
                      <a:pt x="2703315" y="88810"/>
                    </a:lnTo>
                    <a:cubicBezTo>
                      <a:pt x="2702095" y="88818"/>
                      <a:pt x="2700894" y="88490"/>
                      <a:pt x="2699856" y="87864"/>
                    </a:cubicBezTo>
                    <a:close/>
                    <a:moveTo>
                      <a:pt x="2300781" y="57281"/>
                    </a:moveTo>
                    <a:cubicBezTo>
                      <a:pt x="2299343" y="54111"/>
                      <a:pt x="2300745" y="50379"/>
                      <a:pt x="2303930" y="48945"/>
                    </a:cubicBezTo>
                    <a:cubicBezTo>
                      <a:pt x="2303930" y="48938"/>
                      <a:pt x="2303949" y="48932"/>
                      <a:pt x="2303967" y="48925"/>
                    </a:cubicBezTo>
                    <a:lnTo>
                      <a:pt x="2303967" y="48925"/>
                    </a:lnTo>
                    <a:cubicBezTo>
                      <a:pt x="2307171" y="47516"/>
                      <a:pt x="2310903" y="48968"/>
                      <a:pt x="2312323" y="52171"/>
                    </a:cubicBezTo>
                    <a:cubicBezTo>
                      <a:pt x="2312323" y="52174"/>
                      <a:pt x="2312323" y="52180"/>
                      <a:pt x="2312323" y="52183"/>
                    </a:cubicBezTo>
                    <a:lnTo>
                      <a:pt x="2312323" y="52183"/>
                    </a:lnTo>
                    <a:cubicBezTo>
                      <a:pt x="2313706" y="55376"/>
                      <a:pt x="2312232" y="59085"/>
                      <a:pt x="2309046" y="60466"/>
                    </a:cubicBezTo>
                    <a:lnTo>
                      <a:pt x="2309046" y="60466"/>
                    </a:lnTo>
                    <a:cubicBezTo>
                      <a:pt x="2308263" y="60836"/>
                      <a:pt x="2307407" y="61040"/>
                      <a:pt x="2306552" y="61067"/>
                    </a:cubicBezTo>
                    <a:lnTo>
                      <a:pt x="2306552" y="61067"/>
                    </a:lnTo>
                    <a:cubicBezTo>
                      <a:pt x="2304040" y="61036"/>
                      <a:pt x="2301746" y="59565"/>
                      <a:pt x="2300690" y="57281"/>
                    </a:cubicBezTo>
                    <a:close/>
                    <a:moveTo>
                      <a:pt x="2607761" y="45302"/>
                    </a:moveTo>
                    <a:lnTo>
                      <a:pt x="2607761" y="45302"/>
                    </a:lnTo>
                    <a:cubicBezTo>
                      <a:pt x="2604429" y="44248"/>
                      <a:pt x="2602590" y="40698"/>
                      <a:pt x="2603628" y="37365"/>
                    </a:cubicBezTo>
                    <a:lnTo>
                      <a:pt x="2603628" y="37365"/>
                    </a:lnTo>
                    <a:cubicBezTo>
                      <a:pt x="2604684" y="34043"/>
                      <a:pt x="2608234" y="32197"/>
                      <a:pt x="2611565" y="33233"/>
                    </a:cubicBezTo>
                    <a:lnTo>
                      <a:pt x="2611565" y="33233"/>
                    </a:lnTo>
                    <a:cubicBezTo>
                      <a:pt x="2614878" y="34310"/>
                      <a:pt x="2616717" y="37840"/>
                      <a:pt x="2615698" y="41170"/>
                    </a:cubicBezTo>
                    <a:lnTo>
                      <a:pt x="2615698" y="41170"/>
                    </a:lnTo>
                    <a:cubicBezTo>
                      <a:pt x="2614860" y="43802"/>
                      <a:pt x="2612421" y="45581"/>
                      <a:pt x="2609654" y="45557"/>
                    </a:cubicBezTo>
                    <a:lnTo>
                      <a:pt x="2609654" y="45557"/>
                    </a:lnTo>
                    <a:cubicBezTo>
                      <a:pt x="2608980" y="45572"/>
                      <a:pt x="2608307" y="45484"/>
                      <a:pt x="2607670" y="45302"/>
                    </a:cubicBezTo>
                    <a:close/>
                    <a:moveTo>
                      <a:pt x="2398993" y="26078"/>
                    </a:moveTo>
                    <a:cubicBezTo>
                      <a:pt x="2398447" y="22647"/>
                      <a:pt x="2400741" y="19408"/>
                      <a:pt x="2404163" y="18797"/>
                    </a:cubicBezTo>
                    <a:lnTo>
                      <a:pt x="2404163" y="18797"/>
                    </a:lnTo>
                    <a:cubicBezTo>
                      <a:pt x="2407604" y="18236"/>
                      <a:pt x="2410845" y="20541"/>
                      <a:pt x="2411445" y="23967"/>
                    </a:cubicBezTo>
                    <a:lnTo>
                      <a:pt x="2411445" y="23967"/>
                    </a:lnTo>
                    <a:cubicBezTo>
                      <a:pt x="2412009" y="27400"/>
                      <a:pt x="2409698" y="30646"/>
                      <a:pt x="2406275" y="31248"/>
                    </a:cubicBezTo>
                    <a:lnTo>
                      <a:pt x="2406275" y="31248"/>
                    </a:lnTo>
                    <a:cubicBezTo>
                      <a:pt x="2405929" y="31248"/>
                      <a:pt x="2405583" y="31248"/>
                      <a:pt x="2405238" y="31248"/>
                    </a:cubicBezTo>
                    <a:lnTo>
                      <a:pt x="2405238" y="31248"/>
                    </a:lnTo>
                    <a:cubicBezTo>
                      <a:pt x="2402179" y="31287"/>
                      <a:pt x="2399521" y="29098"/>
                      <a:pt x="2398993" y="26078"/>
                    </a:cubicBezTo>
                    <a:close/>
                    <a:moveTo>
                      <a:pt x="2507819" y="26242"/>
                    </a:moveTo>
                    <a:lnTo>
                      <a:pt x="2507819" y="26242"/>
                    </a:lnTo>
                    <a:cubicBezTo>
                      <a:pt x="2504378" y="26042"/>
                      <a:pt x="2501739" y="23089"/>
                      <a:pt x="2501939" y="19647"/>
                    </a:cubicBezTo>
                    <a:cubicBezTo>
                      <a:pt x="2501957" y="19599"/>
                      <a:pt x="2501957" y="19554"/>
                      <a:pt x="2501957" y="19507"/>
                    </a:cubicBezTo>
                    <a:lnTo>
                      <a:pt x="2501957" y="19507"/>
                    </a:lnTo>
                    <a:cubicBezTo>
                      <a:pt x="2502248" y="16062"/>
                      <a:pt x="2505216" y="13474"/>
                      <a:pt x="2508674" y="13663"/>
                    </a:cubicBezTo>
                    <a:lnTo>
                      <a:pt x="2508674" y="13663"/>
                    </a:lnTo>
                    <a:cubicBezTo>
                      <a:pt x="2512133" y="13907"/>
                      <a:pt x="2514755" y="16898"/>
                      <a:pt x="2514536" y="20362"/>
                    </a:cubicBezTo>
                    <a:lnTo>
                      <a:pt x="2514536" y="20362"/>
                    </a:lnTo>
                    <a:cubicBezTo>
                      <a:pt x="2514300" y="23708"/>
                      <a:pt x="2511514" y="26304"/>
                      <a:pt x="2508165" y="26315"/>
                    </a:cubicBezTo>
                    <a:lnTo>
                      <a:pt x="2507819" y="26315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1" name="Полилиния: фигура 70">
                <a:extLst>
                  <a:ext uri="{FF2B5EF4-FFF2-40B4-BE49-F238E27FC236}">
                    <a16:creationId xmlns:a16="http://schemas.microsoft.com/office/drawing/2014/main" id="{A8FE1CE8-E317-49C6-B927-1FC7F1DC5ED3}"/>
                  </a:ext>
                </a:extLst>
              </p:cNvPr>
              <p:cNvSpPr/>
              <p:nvPr/>
            </p:nvSpPr>
            <p:spPr>
              <a:xfrm>
                <a:off x="13427561" y="5661971"/>
                <a:ext cx="4291351" cy="4307981"/>
              </a:xfrm>
              <a:custGeom>
                <a:avLst/>
                <a:gdLst>
                  <a:gd name="connsiteX0" fmla="*/ 2937617 w 4696716"/>
                  <a:gd name="connsiteY0" fmla="*/ 4701048 h 4714920"/>
                  <a:gd name="connsiteX1" fmla="*/ 2942350 w 4696716"/>
                  <a:gd name="connsiteY1" fmla="*/ 4694950 h 4714920"/>
                  <a:gd name="connsiteX2" fmla="*/ 2942459 w 4696716"/>
                  <a:gd name="connsiteY2" fmla="*/ 4694932 h 4714920"/>
                  <a:gd name="connsiteX3" fmla="*/ 2942459 w 4696716"/>
                  <a:gd name="connsiteY3" fmla="*/ 4694932 h 4714920"/>
                  <a:gd name="connsiteX4" fmla="*/ 2948558 w 4696716"/>
                  <a:gd name="connsiteY4" fmla="*/ 4699665 h 4714920"/>
                  <a:gd name="connsiteX5" fmla="*/ 2948576 w 4696716"/>
                  <a:gd name="connsiteY5" fmla="*/ 4699756 h 4714920"/>
                  <a:gd name="connsiteX6" fmla="*/ 2948576 w 4696716"/>
                  <a:gd name="connsiteY6" fmla="*/ 4699756 h 4714920"/>
                  <a:gd name="connsiteX7" fmla="*/ 2943843 w 4696716"/>
                  <a:gd name="connsiteY7" fmla="*/ 4705855 h 4714920"/>
                  <a:gd name="connsiteX8" fmla="*/ 2943733 w 4696716"/>
                  <a:gd name="connsiteY8" fmla="*/ 4705873 h 4714920"/>
                  <a:gd name="connsiteX9" fmla="*/ 2943733 w 4696716"/>
                  <a:gd name="connsiteY9" fmla="*/ 4705873 h 4714920"/>
                  <a:gd name="connsiteX10" fmla="*/ 2943151 w 4696716"/>
                  <a:gd name="connsiteY10" fmla="*/ 4705873 h 4714920"/>
                  <a:gd name="connsiteX11" fmla="*/ 2943151 w 4696716"/>
                  <a:gd name="connsiteY11" fmla="*/ 4705873 h 4714920"/>
                  <a:gd name="connsiteX12" fmla="*/ 2937617 w 4696716"/>
                  <a:gd name="connsiteY12" fmla="*/ 4701048 h 4714920"/>
                  <a:gd name="connsiteX13" fmla="*/ 2839222 w 4696716"/>
                  <a:gd name="connsiteY13" fmla="*/ 4705363 h 4714920"/>
                  <a:gd name="connsiteX14" fmla="*/ 2839222 w 4696716"/>
                  <a:gd name="connsiteY14" fmla="*/ 4705363 h 4714920"/>
                  <a:gd name="connsiteX15" fmla="*/ 2834471 w 4696716"/>
                  <a:gd name="connsiteY15" fmla="*/ 4699265 h 4714920"/>
                  <a:gd name="connsiteX16" fmla="*/ 2834489 w 4696716"/>
                  <a:gd name="connsiteY16" fmla="*/ 4699155 h 4714920"/>
                  <a:gd name="connsiteX17" fmla="*/ 2834489 w 4696716"/>
                  <a:gd name="connsiteY17" fmla="*/ 4699155 h 4714920"/>
                  <a:gd name="connsiteX18" fmla="*/ 2840588 w 4696716"/>
                  <a:gd name="connsiteY18" fmla="*/ 4694404 h 4714920"/>
                  <a:gd name="connsiteX19" fmla="*/ 2840697 w 4696716"/>
                  <a:gd name="connsiteY19" fmla="*/ 4694422 h 4714920"/>
                  <a:gd name="connsiteX20" fmla="*/ 2840697 w 4696716"/>
                  <a:gd name="connsiteY20" fmla="*/ 4694422 h 4714920"/>
                  <a:gd name="connsiteX21" fmla="*/ 2845467 w 4696716"/>
                  <a:gd name="connsiteY21" fmla="*/ 4700502 h 4714920"/>
                  <a:gd name="connsiteX22" fmla="*/ 2845448 w 4696716"/>
                  <a:gd name="connsiteY22" fmla="*/ 4700612 h 4714920"/>
                  <a:gd name="connsiteX23" fmla="*/ 2845448 w 4696716"/>
                  <a:gd name="connsiteY23" fmla="*/ 4700612 h 4714920"/>
                  <a:gd name="connsiteX24" fmla="*/ 2839987 w 4696716"/>
                  <a:gd name="connsiteY24" fmla="*/ 4705436 h 4714920"/>
                  <a:gd name="connsiteX25" fmla="*/ 2839987 w 4696716"/>
                  <a:gd name="connsiteY25" fmla="*/ 4705436 h 4714920"/>
                  <a:gd name="connsiteX26" fmla="*/ 2839222 w 4696716"/>
                  <a:gd name="connsiteY26" fmla="*/ 4705363 h 4714920"/>
                  <a:gd name="connsiteX27" fmla="*/ 1531424 w 4696716"/>
                  <a:gd name="connsiteY27" fmla="*/ 4704744 h 4714920"/>
                  <a:gd name="connsiteX28" fmla="*/ 1531424 w 4696716"/>
                  <a:gd name="connsiteY28" fmla="*/ 4704744 h 4714920"/>
                  <a:gd name="connsiteX29" fmla="*/ 1525962 w 4696716"/>
                  <a:gd name="connsiteY29" fmla="*/ 4699283 h 4714920"/>
                  <a:gd name="connsiteX30" fmla="*/ 1525962 w 4696716"/>
                  <a:gd name="connsiteY30" fmla="*/ 4699065 h 4714920"/>
                  <a:gd name="connsiteX31" fmla="*/ 1525962 w 4696716"/>
                  <a:gd name="connsiteY31" fmla="*/ 4699065 h 4714920"/>
                  <a:gd name="connsiteX32" fmla="*/ 1531551 w 4696716"/>
                  <a:gd name="connsiteY32" fmla="*/ 4693731 h 4714920"/>
                  <a:gd name="connsiteX33" fmla="*/ 1531642 w 4696716"/>
                  <a:gd name="connsiteY33" fmla="*/ 4693731 h 4714920"/>
                  <a:gd name="connsiteX34" fmla="*/ 1531642 w 4696716"/>
                  <a:gd name="connsiteY34" fmla="*/ 4693731 h 4714920"/>
                  <a:gd name="connsiteX35" fmla="*/ 1537103 w 4696716"/>
                  <a:gd name="connsiteY35" fmla="*/ 4699374 h 4714920"/>
                  <a:gd name="connsiteX36" fmla="*/ 1537103 w 4696716"/>
                  <a:gd name="connsiteY36" fmla="*/ 4699410 h 4714920"/>
                  <a:gd name="connsiteX37" fmla="*/ 1537103 w 4696716"/>
                  <a:gd name="connsiteY37" fmla="*/ 4699410 h 4714920"/>
                  <a:gd name="connsiteX38" fmla="*/ 1531642 w 4696716"/>
                  <a:gd name="connsiteY38" fmla="*/ 4704744 h 4714920"/>
                  <a:gd name="connsiteX39" fmla="*/ 1531460 w 4696716"/>
                  <a:gd name="connsiteY39" fmla="*/ 4704744 h 4714920"/>
                  <a:gd name="connsiteX40" fmla="*/ 1628707 w 4696716"/>
                  <a:gd name="connsiteY40" fmla="*/ 4689252 h 4714920"/>
                  <a:gd name="connsiteX41" fmla="*/ 1632567 w 4696716"/>
                  <a:gd name="connsiteY41" fmla="*/ 4682553 h 4714920"/>
                  <a:gd name="connsiteX42" fmla="*/ 1632658 w 4696716"/>
                  <a:gd name="connsiteY42" fmla="*/ 4682535 h 4714920"/>
                  <a:gd name="connsiteX43" fmla="*/ 1632658 w 4696716"/>
                  <a:gd name="connsiteY43" fmla="*/ 4682535 h 4714920"/>
                  <a:gd name="connsiteX44" fmla="*/ 1639357 w 4696716"/>
                  <a:gd name="connsiteY44" fmla="*/ 4686394 h 4714920"/>
                  <a:gd name="connsiteX45" fmla="*/ 1639375 w 4696716"/>
                  <a:gd name="connsiteY45" fmla="*/ 4686485 h 4714920"/>
                  <a:gd name="connsiteX46" fmla="*/ 1639375 w 4696716"/>
                  <a:gd name="connsiteY46" fmla="*/ 4686485 h 4714920"/>
                  <a:gd name="connsiteX47" fmla="*/ 1635516 w 4696716"/>
                  <a:gd name="connsiteY47" fmla="*/ 4693185 h 4714920"/>
                  <a:gd name="connsiteX48" fmla="*/ 1635425 w 4696716"/>
                  <a:gd name="connsiteY48" fmla="*/ 4693202 h 4714920"/>
                  <a:gd name="connsiteX49" fmla="*/ 1635425 w 4696716"/>
                  <a:gd name="connsiteY49" fmla="*/ 4693202 h 4714920"/>
                  <a:gd name="connsiteX50" fmla="*/ 1634041 w 4696716"/>
                  <a:gd name="connsiteY50" fmla="*/ 4693385 h 4714920"/>
                  <a:gd name="connsiteX51" fmla="*/ 1634041 w 4696716"/>
                  <a:gd name="connsiteY51" fmla="*/ 4693385 h 4714920"/>
                  <a:gd name="connsiteX52" fmla="*/ 1628707 w 4696716"/>
                  <a:gd name="connsiteY52" fmla="*/ 4689252 h 4714920"/>
                  <a:gd name="connsiteX53" fmla="*/ 1428114 w 4696716"/>
                  <a:gd name="connsiteY53" fmla="*/ 4688470 h 4714920"/>
                  <a:gd name="connsiteX54" fmla="*/ 1428114 w 4696716"/>
                  <a:gd name="connsiteY54" fmla="*/ 4688470 h 4714920"/>
                  <a:gd name="connsiteX55" fmla="*/ 1424327 w 4696716"/>
                  <a:gd name="connsiteY55" fmla="*/ 4681570 h 4714920"/>
                  <a:gd name="connsiteX56" fmla="*/ 1424327 w 4696716"/>
                  <a:gd name="connsiteY56" fmla="*/ 4681570 h 4714920"/>
                  <a:gd name="connsiteX57" fmla="*/ 1431118 w 4696716"/>
                  <a:gd name="connsiteY57" fmla="*/ 4677893 h 4714920"/>
                  <a:gd name="connsiteX58" fmla="*/ 1431227 w 4696716"/>
                  <a:gd name="connsiteY58" fmla="*/ 4677929 h 4714920"/>
                  <a:gd name="connsiteX59" fmla="*/ 1431227 w 4696716"/>
                  <a:gd name="connsiteY59" fmla="*/ 4677929 h 4714920"/>
                  <a:gd name="connsiteX60" fmla="*/ 1435032 w 4696716"/>
                  <a:gd name="connsiteY60" fmla="*/ 4684646 h 4714920"/>
                  <a:gd name="connsiteX61" fmla="*/ 1435013 w 4696716"/>
                  <a:gd name="connsiteY61" fmla="*/ 4684737 h 4714920"/>
                  <a:gd name="connsiteX62" fmla="*/ 1435013 w 4696716"/>
                  <a:gd name="connsiteY62" fmla="*/ 4684737 h 4714920"/>
                  <a:gd name="connsiteX63" fmla="*/ 1429680 w 4696716"/>
                  <a:gd name="connsiteY63" fmla="*/ 4688706 h 4714920"/>
                  <a:gd name="connsiteX64" fmla="*/ 1429680 w 4696716"/>
                  <a:gd name="connsiteY64" fmla="*/ 4688706 h 4714920"/>
                  <a:gd name="connsiteX65" fmla="*/ 1428114 w 4696716"/>
                  <a:gd name="connsiteY65" fmla="*/ 4688470 h 4714920"/>
                  <a:gd name="connsiteX66" fmla="*/ 3037923 w 4696716"/>
                  <a:gd name="connsiteY66" fmla="*/ 4677092 h 4714920"/>
                  <a:gd name="connsiteX67" fmla="*/ 3040963 w 4696716"/>
                  <a:gd name="connsiteY67" fmla="*/ 4669992 h 4714920"/>
                  <a:gd name="connsiteX68" fmla="*/ 3041108 w 4696716"/>
                  <a:gd name="connsiteY68" fmla="*/ 4669938 h 4714920"/>
                  <a:gd name="connsiteX69" fmla="*/ 3041108 w 4696716"/>
                  <a:gd name="connsiteY69" fmla="*/ 4669938 h 4714920"/>
                  <a:gd name="connsiteX70" fmla="*/ 3048226 w 4696716"/>
                  <a:gd name="connsiteY70" fmla="*/ 4672941 h 4714920"/>
                  <a:gd name="connsiteX71" fmla="*/ 3048263 w 4696716"/>
                  <a:gd name="connsiteY71" fmla="*/ 4673050 h 4714920"/>
                  <a:gd name="connsiteX72" fmla="*/ 3048263 w 4696716"/>
                  <a:gd name="connsiteY72" fmla="*/ 4673050 h 4714920"/>
                  <a:gd name="connsiteX73" fmla="*/ 3045259 w 4696716"/>
                  <a:gd name="connsiteY73" fmla="*/ 4680168 h 4714920"/>
                  <a:gd name="connsiteX74" fmla="*/ 3045150 w 4696716"/>
                  <a:gd name="connsiteY74" fmla="*/ 4680205 h 4714920"/>
                  <a:gd name="connsiteX75" fmla="*/ 3045150 w 4696716"/>
                  <a:gd name="connsiteY75" fmla="*/ 4680205 h 4714920"/>
                  <a:gd name="connsiteX76" fmla="*/ 3043093 w 4696716"/>
                  <a:gd name="connsiteY76" fmla="*/ 4680624 h 4714920"/>
                  <a:gd name="connsiteX77" fmla="*/ 3043093 w 4696716"/>
                  <a:gd name="connsiteY77" fmla="*/ 4680624 h 4714920"/>
                  <a:gd name="connsiteX78" fmla="*/ 3037923 w 4696716"/>
                  <a:gd name="connsiteY78" fmla="*/ 4677092 h 4714920"/>
                  <a:gd name="connsiteX79" fmla="*/ 2738334 w 4696716"/>
                  <a:gd name="connsiteY79" fmla="*/ 4677784 h 4714920"/>
                  <a:gd name="connsiteX80" fmla="*/ 2738334 w 4696716"/>
                  <a:gd name="connsiteY80" fmla="*/ 4677784 h 4714920"/>
                  <a:gd name="connsiteX81" fmla="*/ 2735330 w 4696716"/>
                  <a:gd name="connsiteY81" fmla="*/ 4670666 h 4714920"/>
                  <a:gd name="connsiteX82" fmla="*/ 2735403 w 4696716"/>
                  <a:gd name="connsiteY82" fmla="*/ 4670502 h 4714920"/>
                  <a:gd name="connsiteX83" fmla="*/ 2735403 w 4696716"/>
                  <a:gd name="connsiteY83" fmla="*/ 4670502 h 4714920"/>
                  <a:gd name="connsiteX84" fmla="*/ 2742521 w 4696716"/>
                  <a:gd name="connsiteY84" fmla="*/ 4667498 h 4714920"/>
                  <a:gd name="connsiteX85" fmla="*/ 2742685 w 4696716"/>
                  <a:gd name="connsiteY85" fmla="*/ 4667571 h 4714920"/>
                  <a:gd name="connsiteX86" fmla="*/ 2742685 w 4696716"/>
                  <a:gd name="connsiteY86" fmla="*/ 4667571 h 4714920"/>
                  <a:gd name="connsiteX87" fmla="*/ 2745689 w 4696716"/>
                  <a:gd name="connsiteY87" fmla="*/ 4674689 h 4714920"/>
                  <a:gd name="connsiteX88" fmla="*/ 2745616 w 4696716"/>
                  <a:gd name="connsiteY88" fmla="*/ 4674853 h 4714920"/>
                  <a:gd name="connsiteX89" fmla="*/ 2745616 w 4696716"/>
                  <a:gd name="connsiteY89" fmla="*/ 4674853 h 4714920"/>
                  <a:gd name="connsiteX90" fmla="*/ 2740537 w 4696716"/>
                  <a:gd name="connsiteY90" fmla="*/ 4678220 h 4714920"/>
                  <a:gd name="connsiteX91" fmla="*/ 2740537 w 4696716"/>
                  <a:gd name="connsiteY91" fmla="*/ 4678220 h 4714920"/>
                  <a:gd name="connsiteX92" fmla="*/ 2738334 w 4696716"/>
                  <a:gd name="connsiteY92" fmla="*/ 4677784 h 4714920"/>
                  <a:gd name="connsiteX93" fmla="*/ 1724590 w 4696716"/>
                  <a:gd name="connsiteY93" fmla="*/ 4651424 h 4714920"/>
                  <a:gd name="connsiteX94" fmla="*/ 1726538 w 4696716"/>
                  <a:gd name="connsiteY94" fmla="*/ 4643942 h 4714920"/>
                  <a:gd name="connsiteX95" fmla="*/ 1726574 w 4696716"/>
                  <a:gd name="connsiteY95" fmla="*/ 4643923 h 4714920"/>
                  <a:gd name="connsiteX96" fmla="*/ 1726574 w 4696716"/>
                  <a:gd name="connsiteY96" fmla="*/ 4643923 h 4714920"/>
                  <a:gd name="connsiteX97" fmla="*/ 1734111 w 4696716"/>
                  <a:gd name="connsiteY97" fmla="*/ 4645635 h 4714920"/>
                  <a:gd name="connsiteX98" fmla="*/ 1734165 w 4696716"/>
                  <a:gd name="connsiteY98" fmla="*/ 4645744 h 4714920"/>
                  <a:gd name="connsiteX99" fmla="*/ 1734165 w 4696716"/>
                  <a:gd name="connsiteY99" fmla="*/ 4645744 h 4714920"/>
                  <a:gd name="connsiteX100" fmla="*/ 1732326 w 4696716"/>
                  <a:gd name="connsiteY100" fmla="*/ 4653244 h 4714920"/>
                  <a:gd name="connsiteX101" fmla="*/ 1732181 w 4696716"/>
                  <a:gd name="connsiteY101" fmla="*/ 4653335 h 4714920"/>
                  <a:gd name="connsiteX102" fmla="*/ 1732181 w 4696716"/>
                  <a:gd name="connsiteY102" fmla="*/ 4653335 h 4714920"/>
                  <a:gd name="connsiteX103" fmla="*/ 1729414 w 4696716"/>
                  <a:gd name="connsiteY103" fmla="*/ 4654100 h 4714920"/>
                  <a:gd name="connsiteX104" fmla="*/ 1729414 w 4696716"/>
                  <a:gd name="connsiteY104" fmla="*/ 4654100 h 4714920"/>
                  <a:gd name="connsiteX105" fmla="*/ 1724590 w 4696716"/>
                  <a:gd name="connsiteY105" fmla="*/ 4651424 h 4714920"/>
                  <a:gd name="connsiteX106" fmla="*/ 1332305 w 4696716"/>
                  <a:gd name="connsiteY106" fmla="*/ 4646418 h 4714920"/>
                  <a:gd name="connsiteX107" fmla="*/ 1330429 w 4696716"/>
                  <a:gd name="connsiteY107" fmla="*/ 4638917 h 4714920"/>
                  <a:gd name="connsiteX108" fmla="*/ 1330484 w 4696716"/>
                  <a:gd name="connsiteY108" fmla="*/ 4638844 h 4714920"/>
                  <a:gd name="connsiteX109" fmla="*/ 1330484 w 4696716"/>
                  <a:gd name="connsiteY109" fmla="*/ 4638844 h 4714920"/>
                  <a:gd name="connsiteX110" fmla="*/ 1338075 w 4696716"/>
                  <a:gd name="connsiteY110" fmla="*/ 4637024 h 4714920"/>
                  <a:gd name="connsiteX111" fmla="*/ 1338075 w 4696716"/>
                  <a:gd name="connsiteY111" fmla="*/ 4637024 h 4714920"/>
                  <a:gd name="connsiteX112" fmla="*/ 1339950 w 4696716"/>
                  <a:gd name="connsiteY112" fmla="*/ 4644524 h 4714920"/>
                  <a:gd name="connsiteX113" fmla="*/ 1339896 w 4696716"/>
                  <a:gd name="connsiteY113" fmla="*/ 4644597 h 4714920"/>
                  <a:gd name="connsiteX114" fmla="*/ 1339896 w 4696716"/>
                  <a:gd name="connsiteY114" fmla="*/ 4644597 h 4714920"/>
                  <a:gd name="connsiteX115" fmla="*/ 1335163 w 4696716"/>
                  <a:gd name="connsiteY115" fmla="*/ 4647364 h 4714920"/>
                  <a:gd name="connsiteX116" fmla="*/ 1335163 w 4696716"/>
                  <a:gd name="connsiteY116" fmla="*/ 4647364 h 4714920"/>
                  <a:gd name="connsiteX117" fmla="*/ 1332305 w 4696716"/>
                  <a:gd name="connsiteY117" fmla="*/ 4646418 h 4714920"/>
                  <a:gd name="connsiteX118" fmla="*/ 3129163 w 4696716"/>
                  <a:gd name="connsiteY118" fmla="*/ 4628923 h 4714920"/>
                  <a:gd name="connsiteX119" fmla="*/ 3130364 w 4696716"/>
                  <a:gd name="connsiteY119" fmla="*/ 4621186 h 4714920"/>
                  <a:gd name="connsiteX120" fmla="*/ 3130364 w 4696716"/>
                  <a:gd name="connsiteY120" fmla="*/ 4621186 h 4714920"/>
                  <a:gd name="connsiteX121" fmla="*/ 3138010 w 4696716"/>
                  <a:gd name="connsiteY121" fmla="*/ 4622242 h 4714920"/>
                  <a:gd name="connsiteX122" fmla="*/ 3138119 w 4696716"/>
                  <a:gd name="connsiteY122" fmla="*/ 4622388 h 4714920"/>
                  <a:gd name="connsiteX123" fmla="*/ 3138119 w 4696716"/>
                  <a:gd name="connsiteY123" fmla="*/ 4622388 h 4714920"/>
                  <a:gd name="connsiteX124" fmla="*/ 3137045 w 4696716"/>
                  <a:gd name="connsiteY124" fmla="*/ 4630033 h 4714920"/>
                  <a:gd name="connsiteX125" fmla="*/ 3136900 w 4696716"/>
                  <a:gd name="connsiteY125" fmla="*/ 4630143 h 4714920"/>
                  <a:gd name="connsiteX126" fmla="*/ 3136900 w 4696716"/>
                  <a:gd name="connsiteY126" fmla="*/ 4630143 h 4714920"/>
                  <a:gd name="connsiteX127" fmla="*/ 3133641 w 4696716"/>
                  <a:gd name="connsiteY127" fmla="*/ 4631162 h 4714920"/>
                  <a:gd name="connsiteX128" fmla="*/ 3133641 w 4696716"/>
                  <a:gd name="connsiteY128" fmla="*/ 4631162 h 4714920"/>
                  <a:gd name="connsiteX129" fmla="*/ 3129163 w 4696716"/>
                  <a:gd name="connsiteY129" fmla="*/ 4628923 h 4714920"/>
                  <a:gd name="connsiteX130" fmla="*/ 2648223 w 4696716"/>
                  <a:gd name="connsiteY130" fmla="*/ 4624809 h 4714920"/>
                  <a:gd name="connsiteX131" fmla="*/ 2648223 w 4696716"/>
                  <a:gd name="connsiteY131" fmla="*/ 4624809 h 4714920"/>
                  <a:gd name="connsiteX132" fmla="*/ 2647076 w 4696716"/>
                  <a:gd name="connsiteY132" fmla="*/ 4617163 h 4714920"/>
                  <a:gd name="connsiteX133" fmla="*/ 2647185 w 4696716"/>
                  <a:gd name="connsiteY133" fmla="*/ 4617036 h 4714920"/>
                  <a:gd name="connsiteX134" fmla="*/ 2647185 w 4696716"/>
                  <a:gd name="connsiteY134" fmla="*/ 4617036 h 4714920"/>
                  <a:gd name="connsiteX135" fmla="*/ 2655031 w 4696716"/>
                  <a:gd name="connsiteY135" fmla="*/ 4616016 h 4714920"/>
                  <a:gd name="connsiteX136" fmla="*/ 2655031 w 4696716"/>
                  <a:gd name="connsiteY136" fmla="*/ 4616016 h 4714920"/>
                  <a:gd name="connsiteX137" fmla="*/ 2655978 w 4696716"/>
                  <a:gd name="connsiteY137" fmla="*/ 4623844 h 4714920"/>
                  <a:gd name="connsiteX138" fmla="*/ 2655978 w 4696716"/>
                  <a:gd name="connsiteY138" fmla="*/ 4623844 h 4714920"/>
                  <a:gd name="connsiteX139" fmla="*/ 2651590 w 4696716"/>
                  <a:gd name="connsiteY139" fmla="*/ 4625920 h 4714920"/>
                  <a:gd name="connsiteX140" fmla="*/ 2651590 w 4696716"/>
                  <a:gd name="connsiteY140" fmla="*/ 4625920 h 4714920"/>
                  <a:gd name="connsiteX141" fmla="*/ 2648223 w 4696716"/>
                  <a:gd name="connsiteY141" fmla="*/ 4624809 h 4714920"/>
                  <a:gd name="connsiteX142" fmla="*/ 1806109 w 4696716"/>
                  <a:gd name="connsiteY142" fmla="*/ 4588400 h 4714920"/>
                  <a:gd name="connsiteX143" fmla="*/ 1805726 w 4696716"/>
                  <a:gd name="connsiteY143" fmla="*/ 4580682 h 4714920"/>
                  <a:gd name="connsiteX144" fmla="*/ 1805835 w 4696716"/>
                  <a:gd name="connsiteY144" fmla="*/ 4580573 h 4714920"/>
                  <a:gd name="connsiteX145" fmla="*/ 1805835 w 4696716"/>
                  <a:gd name="connsiteY145" fmla="*/ 4580573 h 4714920"/>
                  <a:gd name="connsiteX146" fmla="*/ 1813554 w 4696716"/>
                  <a:gd name="connsiteY146" fmla="*/ 4580172 h 4714920"/>
                  <a:gd name="connsiteX147" fmla="*/ 1813682 w 4696716"/>
                  <a:gd name="connsiteY147" fmla="*/ 4580299 h 4714920"/>
                  <a:gd name="connsiteX148" fmla="*/ 1813682 w 4696716"/>
                  <a:gd name="connsiteY148" fmla="*/ 4580299 h 4714920"/>
                  <a:gd name="connsiteX149" fmla="*/ 1813937 w 4696716"/>
                  <a:gd name="connsiteY149" fmla="*/ 4588145 h 4714920"/>
                  <a:gd name="connsiteX150" fmla="*/ 1813937 w 4696716"/>
                  <a:gd name="connsiteY150" fmla="*/ 4588145 h 4714920"/>
                  <a:gd name="connsiteX151" fmla="*/ 1809895 w 4696716"/>
                  <a:gd name="connsiteY151" fmla="*/ 4589966 h 4714920"/>
                  <a:gd name="connsiteX152" fmla="*/ 1809895 w 4696716"/>
                  <a:gd name="connsiteY152" fmla="*/ 4589966 h 4714920"/>
                  <a:gd name="connsiteX153" fmla="*/ 1806163 w 4696716"/>
                  <a:gd name="connsiteY153" fmla="*/ 4588437 h 4714920"/>
                  <a:gd name="connsiteX154" fmla="*/ 1250294 w 4696716"/>
                  <a:gd name="connsiteY154" fmla="*/ 4581592 h 4714920"/>
                  <a:gd name="connsiteX155" fmla="*/ 1250294 w 4696716"/>
                  <a:gd name="connsiteY155" fmla="*/ 4581592 h 4714920"/>
                  <a:gd name="connsiteX156" fmla="*/ 1250294 w 4696716"/>
                  <a:gd name="connsiteY156" fmla="*/ 4581592 h 4714920"/>
                  <a:gd name="connsiteX157" fmla="*/ 1250294 w 4696716"/>
                  <a:gd name="connsiteY157" fmla="*/ 4573746 h 4714920"/>
                  <a:gd name="connsiteX158" fmla="*/ 1250294 w 4696716"/>
                  <a:gd name="connsiteY158" fmla="*/ 4573746 h 4714920"/>
                  <a:gd name="connsiteX159" fmla="*/ 1258013 w 4696716"/>
                  <a:gd name="connsiteY159" fmla="*/ 4573618 h 4714920"/>
                  <a:gd name="connsiteX160" fmla="*/ 1258140 w 4696716"/>
                  <a:gd name="connsiteY160" fmla="*/ 4573746 h 4714920"/>
                  <a:gd name="connsiteX161" fmla="*/ 1258140 w 4696716"/>
                  <a:gd name="connsiteY161" fmla="*/ 4573746 h 4714920"/>
                  <a:gd name="connsiteX162" fmla="*/ 1258177 w 4696716"/>
                  <a:gd name="connsiteY162" fmla="*/ 4581464 h 4714920"/>
                  <a:gd name="connsiteX163" fmla="*/ 1258049 w 4696716"/>
                  <a:gd name="connsiteY163" fmla="*/ 4581592 h 4714920"/>
                  <a:gd name="connsiteX164" fmla="*/ 1258049 w 4696716"/>
                  <a:gd name="connsiteY164" fmla="*/ 4581592 h 4714920"/>
                  <a:gd name="connsiteX165" fmla="*/ 1254172 w 4696716"/>
                  <a:gd name="connsiteY165" fmla="*/ 4583139 h 4714920"/>
                  <a:gd name="connsiteX166" fmla="*/ 1254172 w 4696716"/>
                  <a:gd name="connsiteY166" fmla="*/ 4583139 h 4714920"/>
                  <a:gd name="connsiteX167" fmla="*/ 1250294 w 4696716"/>
                  <a:gd name="connsiteY167" fmla="*/ 4581628 h 4714920"/>
                  <a:gd name="connsiteX168" fmla="*/ 3205148 w 4696716"/>
                  <a:gd name="connsiteY168" fmla="*/ 4559109 h 4714920"/>
                  <a:gd name="connsiteX169" fmla="*/ 3204365 w 4696716"/>
                  <a:gd name="connsiteY169" fmla="*/ 4551354 h 4714920"/>
                  <a:gd name="connsiteX170" fmla="*/ 3204365 w 4696716"/>
                  <a:gd name="connsiteY170" fmla="*/ 4551354 h 4714920"/>
                  <a:gd name="connsiteX171" fmla="*/ 3212029 w 4696716"/>
                  <a:gd name="connsiteY171" fmla="*/ 4550426 h 4714920"/>
                  <a:gd name="connsiteX172" fmla="*/ 3212211 w 4696716"/>
                  <a:gd name="connsiteY172" fmla="*/ 4550572 h 4714920"/>
                  <a:gd name="connsiteX173" fmla="*/ 3212211 w 4696716"/>
                  <a:gd name="connsiteY173" fmla="*/ 4550572 h 4714920"/>
                  <a:gd name="connsiteX174" fmla="*/ 3212994 w 4696716"/>
                  <a:gd name="connsiteY174" fmla="*/ 4558345 h 4714920"/>
                  <a:gd name="connsiteX175" fmla="*/ 3212994 w 4696716"/>
                  <a:gd name="connsiteY175" fmla="*/ 4558345 h 4714920"/>
                  <a:gd name="connsiteX176" fmla="*/ 3208679 w 4696716"/>
                  <a:gd name="connsiteY176" fmla="*/ 4560402 h 4714920"/>
                  <a:gd name="connsiteX177" fmla="*/ 3208679 w 4696716"/>
                  <a:gd name="connsiteY177" fmla="*/ 4560402 h 4714920"/>
                  <a:gd name="connsiteX178" fmla="*/ 3205148 w 4696716"/>
                  <a:gd name="connsiteY178" fmla="*/ 4559146 h 4714920"/>
                  <a:gd name="connsiteX179" fmla="*/ 2573458 w 4696716"/>
                  <a:gd name="connsiteY179" fmla="*/ 4552119 h 4714920"/>
                  <a:gd name="connsiteX180" fmla="*/ 2573621 w 4696716"/>
                  <a:gd name="connsiteY180" fmla="*/ 4544401 h 4714920"/>
                  <a:gd name="connsiteX181" fmla="*/ 2573731 w 4696716"/>
                  <a:gd name="connsiteY181" fmla="*/ 4544291 h 4714920"/>
                  <a:gd name="connsiteX182" fmla="*/ 2573731 w 4696716"/>
                  <a:gd name="connsiteY182" fmla="*/ 4544291 h 4714920"/>
                  <a:gd name="connsiteX183" fmla="*/ 2581449 w 4696716"/>
                  <a:gd name="connsiteY183" fmla="*/ 4544528 h 4714920"/>
                  <a:gd name="connsiteX184" fmla="*/ 2581558 w 4696716"/>
                  <a:gd name="connsiteY184" fmla="*/ 4544637 h 4714920"/>
                  <a:gd name="connsiteX185" fmla="*/ 2581558 w 4696716"/>
                  <a:gd name="connsiteY185" fmla="*/ 4544637 h 4714920"/>
                  <a:gd name="connsiteX186" fmla="*/ 2581413 w 4696716"/>
                  <a:gd name="connsiteY186" fmla="*/ 4552356 h 4714920"/>
                  <a:gd name="connsiteX187" fmla="*/ 2581304 w 4696716"/>
                  <a:gd name="connsiteY187" fmla="*/ 4552465 h 4714920"/>
                  <a:gd name="connsiteX188" fmla="*/ 2581304 w 4696716"/>
                  <a:gd name="connsiteY188" fmla="*/ 4552465 h 4714920"/>
                  <a:gd name="connsiteX189" fmla="*/ 2577517 w 4696716"/>
                  <a:gd name="connsiteY189" fmla="*/ 4553939 h 4714920"/>
                  <a:gd name="connsiteX190" fmla="*/ 2577517 w 4696716"/>
                  <a:gd name="connsiteY190" fmla="*/ 4553939 h 4714920"/>
                  <a:gd name="connsiteX191" fmla="*/ 2573512 w 4696716"/>
                  <a:gd name="connsiteY191" fmla="*/ 4552156 h 4714920"/>
                  <a:gd name="connsiteX192" fmla="*/ 1876705 w 4696716"/>
                  <a:gd name="connsiteY192" fmla="*/ 4512761 h 4714920"/>
                  <a:gd name="connsiteX193" fmla="*/ 1876304 w 4696716"/>
                  <a:gd name="connsiteY193" fmla="*/ 4505043 h 4714920"/>
                  <a:gd name="connsiteX194" fmla="*/ 1876432 w 4696716"/>
                  <a:gd name="connsiteY194" fmla="*/ 4504915 h 4714920"/>
                  <a:gd name="connsiteX195" fmla="*/ 1876432 w 4696716"/>
                  <a:gd name="connsiteY195" fmla="*/ 4504915 h 4714920"/>
                  <a:gd name="connsiteX196" fmla="*/ 1884151 w 4696716"/>
                  <a:gd name="connsiteY196" fmla="*/ 4504624 h 4714920"/>
                  <a:gd name="connsiteX197" fmla="*/ 1884187 w 4696716"/>
                  <a:gd name="connsiteY197" fmla="*/ 4504660 h 4714920"/>
                  <a:gd name="connsiteX198" fmla="*/ 1884187 w 4696716"/>
                  <a:gd name="connsiteY198" fmla="*/ 4504660 h 4714920"/>
                  <a:gd name="connsiteX199" fmla="*/ 1884533 w 4696716"/>
                  <a:gd name="connsiteY199" fmla="*/ 4512488 h 4714920"/>
                  <a:gd name="connsiteX200" fmla="*/ 1884533 w 4696716"/>
                  <a:gd name="connsiteY200" fmla="*/ 4512488 h 4714920"/>
                  <a:gd name="connsiteX201" fmla="*/ 1880401 w 4696716"/>
                  <a:gd name="connsiteY201" fmla="*/ 4514309 h 4714920"/>
                  <a:gd name="connsiteX202" fmla="*/ 1880401 w 4696716"/>
                  <a:gd name="connsiteY202" fmla="*/ 4514309 h 4714920"/>
                  <a:gd name="connsiteX203" fmla="*/ 1876760 w 4696716"/>
                  <a:gd name="connsiteY203" fmla="*/ 4512798 h 4714920"/>
                  <a:gd name="connsiteX204" fmla="*/ 1187944 w 4696716"/>
                  <a:gd name="connsiteY204" fmla="*/ 4497579 h 4714920"/>
                  <a:gd name="connsiteX205" fmla="*/ 1190020 w 4696716"/>
                  <a:gd name="connsiteY205" fmla="*/ 4490133 h 4714920"/>
                  <a:gd name="connsiteX206" fmla="*/ 1190092 w 4696716"/>
                  <a:gd name="connsiteY206" fmla="*/ 4490097 h 4714920"/>
                  <a:gd name="connsiteX207" fmla="*/ 1190092 w 4696716"/>
                  <a:gd name="connsiteY207" fmla="*/ 4490097 h 4714920"/>
                  <a:gd name="connsiteX208" fmla="*/ 1197520 w 4696716"/>
                  <a:gd name="connsiteY208" fmla="*/ 4492209 h 4714920"/>
                  <a:gd name="connsiteX209" fmla="*/ 1197593 w 4696716"/>
                  <a:gd name="connsiteY209" fmla="*/ 4492336 h 4714920"/>
                  <a:gd name="connsiteX210" fmla="*/ 1197593 w 4696716"/>
                  <a:gd name="connsiteY210" fmla="*/ 4492336 h 4714920"/>
                  <a:gd name="connsiteX211" fmla="*/ 1195535 w 4696716"/>
                  <a:gd name="connsiteY211" fmla="*/ 4499781 h 4714920"/>
                  <a:gd name="connsiteX212" fmla="*/ 1195445 w 4696716"/>
                  <a:gd name="connsiteY212" fmla="*/ 4499836 h 4714920"/>
                  <a:gd name="connsiteX213" fmla="*/ 1195445 w 4696716"/>
                  <a:gd name="connsiteY213" fmla="*/ 4499836 h 4714920"/>
                  <a:gd name="connsiteX214" fmla="*/ 1192768 w 4696716"/>
                  <a:gd name="connsiteY214" fmla="*/ 4500528 h 4714920"/>
                  <a:gd name="connsiteX215" fmla="*/ 1192768 w 4696716"/>
                  <a:gd name="connsiteY215" fmla="*/ 4500528 h 4714920"/>
                  <a:gd name="connsiteX216" fmla="*/ 1187999 w 4696716"/>
                  <a:gd name="connsiteY216" fmla="*/ 4497706 h 4714920"/>
                  <a:gd name="connsiteX217" fmla="*/ 2503334 w 4696716"/>
                  <a:gd name="connsiteY217" fmla="*/ 4476043 h 4714920"/>
                  <a:gd name="connsiteX218" fmla="*/ 2503571 w 4696716"/>
                  <a:gd name="connsiteY218" fmla="*/ 4468324 h 4714920"/>
                  <a:gd name="connsiteX219" fmla="*/ 2503680 w 4696716"/>
                  <a:gd name="connsiteY219" fmla="*/ 4468216 h 4714920"/>
                  <a:gd name="connsiteX220" fmla="*/ 2503680 w 4696716"/>
                  <a:gd name="connsiteY220" fmla="*/ 4468216 h 4714920"/>
                  <a:gd name="connsiteX221" fmla="*/ 2511399 w 4696716"/>
                  <a:gd name="connsiteY221" fmla="*/ 4468452 h 4714920"/>
                  <a:gd name="connsiteX222" fmla="*/ 2511508 w 4696716"/>
                  <a:gd name="connsiteY222" fmla="*/ 4468561 h 4714920"/>
                  <a:gd name="connsiteX223" fmla="*/ 2511508 w 4696716"/>
                  <a:gd name="connsiteY223" fmla="*/ 4468561 h 4714920"/>
                  <a:gd name="connsiteX224" fmla="*/ 2511272 w 4696716"/>
                  <a:gd name="connsiteY224" fmla="*/ 4476280 h 4714920"/>
                  <a:gd name="connsiteX225" fmla="*/ 2511162 w 4696716"/>
                  <a:gd name="connsiteY225" fmla="*/ 4476389 h 4714920"/>
                  <a:gd name="connsiteX226" fmla="*/ 2511162 w 4696716"/>
                  <a:gd name="connsiteY226" fmla="*/ 4476389 h 4714920"/>
                  <a:gd name="connsiteX227" fmla="*/ 2507376 w 4696716"/>
                  <a:gd name="connsiteY227" fmla="*/ 4477773 h 4714920"/>
                  <a:gd name="connsiteX228" fmla="*/ 2507376 w 4696716"/>
                  <a:gd name="connsiteY228" fmla="*/ 4477773 h 4714920"/>
                  <a:gd name="connsiteX229" fmla="*/ 2503389 w 4696716"/>
                  <a:gd name="connsiteY229" fmla="*/ 4476079 h 4714920"/>
                  <a:gd name="connsiteX230" fmla="*/ 3260234 w 4696716"/>
                  <a:gd name="connsiteY230" fmla="*/ 4472002 h 4714920"/>
                  <a:gd name="connsiteX231" fmla="*/ 3257394 w 4696716"/>
                  <a:gd name="connsiteY231" fmla="*/ 4464720 h 4714920"/>
                  <a:gd name="connsiteX232" fmla="*/ 3257394 w 4696716"/>
                  <a:gd name="connsiteY232" fmla="*/ 4464720 h 4714920"/>
                  <a:gd name="connsiteX233" fmla="*/ 3264676 w 4696716"/>
                  <a:gd name="connsiteY233" fmla="*/ 4461862 h 4714920"/>
                  <a:gd name="connsiteX234" fmla="*/ 3264676 w 4696716"/>
                  <a:gd name="connsiteY234" fmla="*/ 4461862 h 4714920"/>
                  <a:gd name="connsiteX235" fmla="*/ 3267534 w 4696716"/>
                  <a:gd name="connsiteY235" fmla="*/ 4469144 h 4714920"/>
                  <a:gd name="connsiteX236" fmla="*/ 3267534 w 4696716"/>
                  <a:gd name="connsiteY236" fmla="*/ 4469144 h 4714920"/>
                  <a:gd name="connsiteX237" fmla="*/ 3262437 w 4696716"/>
                  <a:gd name="connsiteY237" fmla="*/ 4472402 h 4714920"/>
                  <a:gd name="connsiteX238" fmla="*/ 3262437 w 4696716"/>
                  <a:gd name="connsiteY238" fmla="*/ 4472402 h 4714920"/>
                  <a:gd name="connsiteX239" fmla="*/ 3260289 w 4696716"/>
                  <a:gd name="connsiteY239" fmla="*/ 4472038 h 4714920"/>
                  <a:gd name="connsiteX240" fmla="*/ 1946919 w 4696716"/>
                  <a:gd name="connsiteY240" fmla="*/ 4436849 h 4714920"/>
                  <a:gd name="connsiteX241" fmla="*/ 1947429 w 4696716"/>
                  <a:gd name="connsiteY241" fmla="*/ 4429003 h 4714920"/>
                  <a:gd name="connsiteX242" fmla="*/ 1947429 w 4696716"/>
                  <a:gd name="connsiteY242" fmla="*/ 4429003 h 4714920"/>
                  <a:gd name="connsiteX243" fmla="*/ 1955148 w 4696716"/>
                  <a:gd name="connsiteY243" fmla="*/ 4429385 h 4714920"/>
                  <a:gd name="connsiteX244" fmla="*/ 1955184 w 4696716"/>
                  <a:gd name="connsiteY244" fmla="*/ 4429440 h 4714920"/>
                  <a:gd name="connsiteX245" fmla="*/ 1955184 w 4696716"/>
                  <a:gd name="connsiteY245" fmla="*/ 4429440 h 4714920"/>
                  <a:gd name="connsiteX246" fmla="*/ 1954874 w 4696716"/>
                  <a:gd name="connsiteY246" fmla="*/ 4437159 h 4714920"/>
                  <a:gd name="connsiteX247" fmla="*/ 1954747 w 4696716"/>
                  <a:gd name="connsiteY247" fmla="*/ 4437268 h 4714920"/>
                  <a:gd name="connsiteX248" fmla="*/ 1954747 w 4696716"/>
                  <a:gd name="connsiteY248" fmla="*/ 4437268 h 4714920"/>
                  <a:gd name="connsiteX249" fmla="*/ 1951106 w 4696716"/>
                  <a:gd name="connsiteY249" fmla="*/ 4438651 h 4714920"/>
                  <a:gd name="connsiteX250" fmla="*/ 1951106 w 4696716"/>
                  <a:gd name="connsiteY250" fmla="*/ 4438651 h 4714920"/>
                  <a:gd name="connsiteX251" fmla="*/ 1946974 w 4696716"/>
                  <a:gd name="connsiteY251" fmla="*/ 4436886 h 4714920"/>
                  <a:gd name="connsiteX252" fmla="*/ 2427168 w 4696716"/>
                  <a:gd name="connsiteY252" fmla="*/ 4408323 h 4714920"/>
                  <a:gd name="connsiteX253" fmla="*/ 2425693 w 4696716"/>
                  <a:gd name="connsiteY253" fmla="*/ 4400568 h 4714920"/>
                  <a:gd name="connsiteX254" fmla="*/ 2425693 w 4696716"/>
                  <a:gd name="connsiteY254" fmla="*/ 4400568 h 4714920"/>
                  <a:gd name="connsiteX255" fmla="*/ 2433448 w 4696716"/>
                  <a:gd name="connsiteY255" fmla="*/ 4399112 h 4714920"/>
                  <a:gd name="connsiteX256" fmla="*/ 2433448 w 4696716"/>
                  <a:gd name="connsiteY256" fmla="*/ 4399112 h 4714920"/>
                  <a:gd name="connsiteX257" fmla="*/ 2434995 w 4696716"/>
                  <a:gd name="connsiteY257" fmla="*/ 4406685 h 4714920"/>
                  <a:gd name="connsiteX258" fmla="*/ 2434923 w 4696716"/>
                  <a:gd name="connsiteY258" fmla="*/ 4406776 h 4714920"/>
                  <a:gd name="connsiteX259" fmla="*/ 2434923 w 4696716"/>
                  <a:gd name="connsiteY259" fmla="*/ 4406776 h 4714920"/>
                  <a:gd name="connsiteX260" fmla="*/ 2430262 w 4696716"/>
                  <a:gd name="connsiteY260" fmla="*/ 4409270 h 4714920"/>
                  <a:gd name="connsiteX261" fmla="*/ 2430262 w 4696716"/>
                  <a:gd name="connsiteY261" fmla="*/ 4409270 h 4714920"/>
                  <a:gd name="connsiteX262" fmla="*/ 2427222 w 4696716"/>
                  <a:gd name="connsiteY262" fmla="*/ 4408359 h 4714920"/>
                  <a:gd name="connsiteX263" fmla="*/ 1150553 w 4696716"/>
                  <a:gd name="connsiteY263" fmla="*/ 4399985 h 4714920"/>
                  <a:gd name="connsiteX264" fmla="*/ 1154539 w 4696716"/>
                  <a:gd name="connsiteY264" fmla="*/ 4393377 h 4714920"/>
                  <a:gd name="connsiteX265" fmla="*/ 1154685 w 4696716"/>
                  <a:gd name="connsiteY265" fmla="*/ 4393341 h 4714920"/>
                  <a:gd name="connsiteX266" fmla="*/ 1154685 w 4696716"/>
                  <a:gd name="connsiteY266" fmla="*/ 4393341 h 4714920"/>
                  <a:gd name="connsiteX267" fmla="*/ 1161275 w 4696716"/>
                  <a:gd name="connsiteY267" fmla="*/ 4397346 h 4714920"/>
                  <a:gd name="connsiteX268" fmla="*/ 1161311 w 4696716"/>
                  <a:gd name="connsiteY268" fmla="*/ 4397473 h 4714920"/>
                  <a:gd name="connsiteX269" fmla="*/ 1161311 w 4696716"/>
                  <a:gd name="connsiteY269" fmla="*/ 4397473 h 4714920"/>
                  <a:gd name="connsiteX270" fmla="*/ 1157306 w 4696716"/>
                  <a:gd name="connsiteY270" fmla="*/ 4404063 h 4714920"/>
                  <a:gd name="connsiteX271" fmla="*/ 1157179 w 4696716"/>
                  <a:gd name="connsiteY271" fmla="*/ 4404100 h 4714920"/>
                  <a:gd name="connsiteX272" fmla="*/ 1157179 w 4696716"/>
                  <a:gd name="connsiteY272" fmla="*/ 4404100 h 4714920"/>
                  <a:gd name="connsiteX273" fmla="*/ 1155886 w 4696716"/>
                  <a:gd name="connsiteY273" fmla="*/ 4404100 h 4714920"/>
                  <a:gd name="connsiteX274" fmla="*/ 1155886 w 4696716"/>
                  <a:gd name="connsiteY274" fmla="*/ 4404100 h 4714920"/>
                  <a:gd name="connsiteX275" fmla="*/ 1150607 w 4696716"/>
                  <a:gd name="connsiteY275" fmla="*/ 4400022 h 4714920"/>
                  <a:gd name="connsiteX276" fmla="*/ 2031515 w 4696716"/>
                  <a:gd name="connsiteY276" fmla="*/ 4377831 h 4714920"/>
                  <a:gd name="connsiteX277" fmla="*/ 2033899 w 4696716"/>
                  <a:gd name="connsiteY277" fmla="*/ 4370476 h 4714920"/>
                  <a:gd name="connsiteX278" fmla="*/ 2034027 w 4696716"/>
                  <a:gd name="connsiteY278" fmla="*/ 4370422 h 4714920"/>
                  <a:gd name="connsiteX279" fmla="*/ 2034027 w 4696716"/>
                  <a:gd name="connsiteY279" fmla="*/ 4370422 h 4714920"/>
                  <a:gd name="connsiteX280" fmla="*/ 2041381 w 4696716"/>
                  <a:gd name="connsiteY280" fmla="*/ 4372788 h 4714920"/>
                  <a:gd name="connsiteX281" fmla="*/ 2041436 w 4696716"/>
                  <a:gd name="connsiteY281" fmla="*/ 4372916 h 4714920"/>
                  <a:gd name="connsiteX282" fmla="*/ 2041436 w 4696716"/>
                  <a:gd name="connsiteY282" fmla="*/ 4372916 h 4714920"/>
                  <a:gd name="connsiteX283" fmla="*/ 2039051 w 4696716"/>
                  <a:gd name="connsiteY283" fmla="*/ 4380270 h 4714920"/>
                  <a:gd name="connsiteX284" fmla="*/ 2038924 w 4696716"/>
                  <a:gd name="connsiteY284" fmla="*/ 4380325 h 4714920"/>
                  <a:gd name="connsiteX285" fmla="*/ 2038924 w 4696716"/>
                  <a:gd name="connsiteY285" fmla="*/ 4380325 h 4714920"/>
                  <a:gd name="connsiteX286" fmla="*/ 2036521 w 4696716"/>
                  <a:gd name="connsiteY286" fmla="*/ 4380944 h 4714920"/>
                  <a:gd name="connsiteX287" fmla="*/ 2036521 w 4696716"/>
                  <a:gd name="connsiteY287" fmla="*/ 4380944 h 4714920"/>
                  <a:gd name="connsiteX288" fmla="*/ 2031569 w 4696716"/>
                  <a:gd name="connsiteY288" fmla="*/ 4377867 h 4714920"/>
                  <a:gd name="connsiteX289" fmla="*/ 3290744 w 4696716"/>
                  <a:gd name="connsiteY289" fmla="*/ 4373516 h 4714920"/>
                  <a:gd name="connsiteX290" fmla="*/ 3286175 w 4696716"/>
                  <a:gd name="connsiteY290" fmla="*/ 4367145 h 4714920"/>
                  <a:gd name="connsiteX291" fmla="*/ 3286175 w 4696716"/>
                  <a:gd name="connsiteY291" fmla="*/ 4367145 h 4714920"/>
                  <a:gd name="connsiteX292" fmla="*/ 3292547 w 4696716"/>
                  <a:gd name="connsiteY292" fmla="*/ 4362576 h 4714920"/>
                  <a:gd name="connsiteX293" fmla="*/ 3292547 w 4696716"/>
                  <a:gd name="connsiteY293" fmla="*/ 4362576 h 4714920"/>
                  <a:gd name="connsiteX294" fmla="*/ 3297134 w 4696716"/>
                  <a:gd name="connsiteY294" fmla="*/ 4368783 h 4714920"/>
                  <a:gd name="connsiteX295" fmla="*/ 3297116 w 4696716"/>
                  <a:gd name="connsiteY295" fmla="*/ 4368947 h 4714920"/>
                  <a:gd name="connsiteX296" fmla="*/ 3297116 w 4696716"/>
                  <a:gd name="connsiteY296" fmla="*/ 4368947 h 4714920"/>
                  <a:gd name="connsiteX297" fmla="*/ 3291655 w 4696716"/>
                  <a:gd name="connsiteY297" fmla="*/ 4373516 h 4714920"/>
                  <a:gd name="connsiteX298" fmla="*/ 3290799 w 4696716"/>
                  <a:gd name="connsiteY298" fmla="*/ 4373516 h 4714920"/>
                  <a:gd name="connsiteX299" fmla="*/ 2336346 w 4696716"/>
                  <a:gd name="connsiteY299" fmla="*/ 4362594 h 4714920"/>
                  <a:gd name="connsiteX300" fmla="*/ 2332997 w 4696716"/>
                  <a:gd name="connsiteY300" fmla="*/ 4355530 h 4714920"/>
                  <a:gd name="connsiteX301" fmla="*/ 2332997 w 4696716"/>
                  <a:gd name="connsiteY301" fmla="*/ 4355530 h 4714920"/>
                  <a:gd name="connsiteX302" fmla="*/ 2339896 w 4696716"/>
                  <a:gd name="connsiteY302" fmla="*/ 4352072 h 4714920"/>
                  <a:gd name="connsiteX303" fmla="*/ 2339969 w 4696716"/>
                  <a:gd name="connsiteY303" fmla="*/ 4352090 h 4714920"/>
                  <a:gd name="connsiteX304" fmla="*/ 2339969 w 4696716"/>
                  <a:gd name="connsiteY304" fmla="*/ 4352090 h 4714920"/>
                  <a:gd name="connsiteX305" fmla="*/ 2343500 w 4696716"/>
                  <a:gd name="connsiteY305" fmla="*/ 4358971 h 4714920"/>
                  <a:gd name="connsiteX306" fmla="*/ 2343428 w 4696716"/>
                  <a:gd name="connsiteY306" fmla="*/ 4359153 h 4714920"/>
                  <a:gd name="connsiteX307" fmla="*/ 2343428 w 4696716"/>
                  <a:gd name="connsiteY307" fmla="*/ 4359153 h 4714920"/>
                  <a:gd name="connsiteX308" fmla="*/ 2338167 w 4696716"/>
                  <a:gd name="connsiteY308" fmla="*/ 4362794 h 4714920"/>
                  <a:gd name="connsiteX309" fmla="*/ 2338167 w 4696716"/>
                  <a:gd name="connsiteY309" fmla="*/ 4362794 h 4714920"/>
                  <a:gd name="connsiteX310" fmla="*/ 2336401 w 4696716"/>
                  <a:gd name="connsiteY310" fmla="*/ 4362612 h 4714920"/>
                  <a:gd name="connsiteX311" fmla="*/ 2128817 w 4696716"/>
                  <a:gd name="connsiteY311" fmla="*/ 4343552 h 4714920"/>
                  <a:gd name="connsiteX312" fmla="*/ 2133076 w 4696716"/>
                  <a:gd name="connsiteY312" fmla="*/ 4337108 h 4714920"/>
                  <a:gd name="connsiteX313" fmla="*/ 2133204 w 4696716"/>
                  <a:gd name="connsiteY313" fmla="*/ 4337089 h 4714920"/>
                  <a:gd name="connsiteX314" fmla="*/ 2133204 w 4696716"/>
                  <a:gd name="connsiteY314" fmla="*/ 4337089 h 4714920"/>
                  <a:gd name="connsiteX315" fmla="*/ 2139648 w 4696716"/>
                  <a:gd name="connsiteY315" fmla="*/ 4341349 h 4714920"/>
                  <a:gd name="connsiteX316" fmla="*/ 2139667 w 4696716"/>
                  <a:gd name="connsiteY316" fmla="*/ 4341495 h 4714920"/>
                  <a:gd name="connsiteX317" fmla="*/ 2139667 w 4696716"/>
                  <a:gd name="connsiteY317" fmla="*/ 4341495 h 4714920"/>
                  <a:gd name="connsiteX318" fmla="*/ 2135407 w 4696716"/>
                  <a:gd name="connsiteY318" fmla="*/ 4347939 h 4714920"/>
                  <a:gd name="connsiteX319" fmla="*/ 2135279 w 4696716"/>
                  <a:gd name="connsiteY319" fmla="*/ 4347957 h 4714920"/>
                  <a:gd name="connsiteX320" fmla="*/ 2135279 w 4696716"/>
                  <a:gd name="connsiteY320" fmla="*/ 4347957 h 4714920"/>
                  <a:gd name="connsiteX321" fmla="*/ 2134242 w 4696716"/>
                  <a:gd name="connsiteY321" fmla="*/ 4347957 h 4714920"/>
                  <a:gd name="connsiteX322" fmla="*/ 2134242 w 4696716"/>
                  <a:gd name="connsiteY322" fmla="*/ 4347957 h 4714920"/>
                  <a:gd name="connsiteX323" fmla="*/ 2128853 w 4696716"/>
                  <a:gd name="connsiteY323" fmla="*/ 4343570 h 4714920"/>
                  <a:gd name="connsiteX324" fmla="*/ 2236769 w 4696716"/>
                  <a:gd name="connsiteY324" fmla="*/ 4342005 h 4714920"/>
                  <a:gd name="connsiteX325" fmla="*/ 2231689 w 4696716"/>
                  <a:gd name="connsiteY325" fmla="*/ 4336052 h 4714920"/>
                  <a:gd name="connsiteX326" fmla="*/ 2231689 w 4696716"/>
                  <a:gd name="connsiteY326" fmla="*/ 4336052 h 4714920"/>
                  <a:gd name="connsiteX327" fmla="*/ 2237497 w 4696716"/>
                  <a:gd name="connsiteY327" fmla="*/ 4330955 h 4714920"/>
                  <a:gd name="connsiteX328" fmla="*/ 2237642 w 4696716"/>
                  <a:gd name="connsiteY328" fmla="*/ 4330973 h 4714920"/>
                  <a:gd name="connsiteX329" fmla="*/ 2237642 w 4696716"/>
                  <a:gd name="connsiteY329" fmla="*/ 4330973 h 4714920"/>
                  <a:gd name="connsiteX330" fmla="*/ 2242721 w 4696716"/>
                  <a:gd name="connsiteY330" fmla="*/ 4336780 h 4714920"/>
                  <a:gd name="connsiteX331" fmla="*/ 2242721 w 4696716"/>
                  <a:gd name="connsiteY331" fmla="*/ 4336835 h 4714920"/>
                  <a:gd name="connsiteX332" fmla="*/ 2242721 w 4696716"/>
                  <a:gd name="connsiteY332" fmla="*/ 4336835 h 4714920"/>
                  <a:gd name="connsiteX333" fmla="*/ 2237260 w 4696716"/>
                  <a:gd name="connsiteY333" fmla="*/ 4342005 h 4714920"/>
                  <a:gd name="connsiteX334" fmla="*/ 2236823 w 4696716"/>
                  <a:gd name="connsiteY334" fmla="*/ 4342005 h 4714920"/>
                  <a:gd name="connsiteX335" fmla="*/ 1145747 w 4696716"/>
                  <a:gd name="connsiteY335" fmla="*/ 4301682 h 4714920"/>
                  <a:gd name="connsiteX336" fmla="*/ 1140558 w 4696716"/>
                  <a:gd name="connsiteY336" fmla="*/ 4295966 h 4714920"/>
                  <a:gd name="connsiteX337" fmla="*/ 1140577 w 4696716"/>
                  <a:gd name="connsiteY337" fmla="*/ 4295729 h 4714920"/>
                  <a:gd name="connsiteX338" fmla="*/ 1140577 w 4696716"/>
                  <a:gd name="connsiteY338" fmla="*/ 4295729 h 4714920"/>
                  <a:gd name="connsiteX339" fmla="*/ 1146329 w 4696716"/>
                  <a:gd name="connsiteY339" fmla="*/ 4290578 h 4714920"/>
                  <a:gd name="connsiteX340" fmla="*/ 1146438 w 4696716"/>
                  <a:gd name="connsiteY340" fmla="*/ 4290578 h 4714920"/>
                  <a:gd name="connsiteX341" fmla="*/ 1146438 w 4696716"/>
                  <a:gd name="connsiteY341" fmla="*/ 4290578 h 4714920"/>
                  <a:gd name="connsiteX342" fmla="*/ 1151608 w 4696716"/>
                  <a:gd name="connsiteY342" fmla="*/ 4296512 h 4714920"/>
                  <a:gd name="connsiteX343" fmla="*/ 1151608 w 4696716"/>
                  <a:gd name="connsiteY343" fmla="*/ 4296512 h 4714920"/>
                  <a:gd name="connsiteX344" fmla="*/ 1146147 w 4696716"/>
                  <a:gd name="connsiteY344" fmla="*/ 4301682 h 4714920"/>
                  <a:gd name="connsiteX345" fmla="*/ 1145801 w 4696716"/>
                  <a:gd name="connsiteY345" fmla="*/ 4301682 h 4714920"/>
                  <a:gd name="connsiteX346" fmla="*/ 3310132 w 4696716"/>
                  <a:gd name="connsiteY346" fmla="*/ 4272045 h 4714920"/>
                  <a:gd name="connsiteX347" fmla="*/ 3305308 w 4696716"/>
                  <a:gd name="connsiteY347" fmla="*/ 4266020 h 4714920"/>
                  <a:gd name="connsiteX348" fmla="*/ 3305326 w 4696716"/>
                  <a:gd name="connsiteY348" fmla="*/ 4265838 h 4714920"/>
                  <a:gd name="connsiteX349" fmla="*/ 3305326 w 4696716"/>
                  <a:gd name="connsiteY349" fmla="*/ 4265838 h 4714920"/>
                  <a:gd name="connsiteX350" fmla="*/ 3311352 w 4696716"/>
                  <a:gd name="connsiteY350" fmla="*/ 4260996 h 4714920"/>
                  <a:gd name="connsiteX351" fmla="*/ 3311443 w 4696716"/>
                  <a:gd name="connsiteY351" fmla="*/ 4261014 h 4714920"/>
                  <a:gd name="connsiteX352" fmla="*/ 3311443 w 4696716"/>
                  <a:gd name="connsiteY352" fmla="*/ 4261014 h 4714920"/>
                  <a:gd name="connsiteX353" fmla="*/ 3316285 w 4696716"/>
                  <a:gd name="connsiteY353" fmla="*/ 4267039 h 4714920"/>
                  <a:gd name="connsiteX354" fmla="*/ 3316267 w 4696716"/>
                  <a:gd name="connsiteY354" fmla="*/ 4267131 h 4714920"/>
                  <a:gd name="connsiteX355" fmla="*/ 3316267 w 4696716"/>
                  <a:gd name="connsiteY355" fmla="*/ 4267131 h 4714920"/>
                  <a:gd name="connsiteX356" fmla="*/ 3310806 w 4696716"/>
                  <a:gd name="connsiteY356" fmla="*/ 4272045 h 4714920"/>
                  <a:gd name="connsiteX357" fmla="*/ 3310187 w 4696716"/>
                  <a:gd name="connsiteY357" fmla="*/ 4272045 h 4714920"/>
                  <a:gd name="connsiteX358" fmla="*/ 1152464 w 4696716"/>
                  <a:gd name="connsiteY358" fmla="*/ 4198464 h 4714920"/>
                  <a:gd name="connsiteX359" fmla="*/ 1147294 w 4696716"/>
                  <a:gd name="connsiteY359" fmla="*/ 4192529 h 4714920"/>
                  <a:gd name="connsiteX360" fmla="*/ 1147294 w 4696716"/>
                  <a:gd name="connsiteY360" fmla="*/ 4192529 h 4714920"/>
                  <a:gd name="connsiteX361" fmla="*/ 1153156 w 4696716"/>
                  <a:gd name="connsiteY361" fmla="*/ 4187341 h 4714920"/>
                  <a:gd name="connsiteX362" fmla="*/ 1153156 w 4696716"/>
                  <a:gd name="connsiteY362" fmla="*/ 4187341 h 4714920"/>
                  <a:gd name="connsiteX363" fmla="*/ 1158344 w 4696716"/>
                  <a:gd name="connsiteY363" fmla="*/ 4193057 h 4714920"/>
                  <a:gd name="connsiteX364" fmla="*/ 1158326 w 4696716"/>
                  <a:gd name="connsiteY364" fmla="*/ 4193294 h 4714920"/>
                  <a:gd name="connsiteX365" fmla="*/ 1158326 w 4696716"/>
                  <a:gd name="connsiteY365" fmla="*/ 4193294 h 4714920"/>
                  <a:gd name="connsiteX366" fmla="*/ 1152865 w 4696716"/>
                  <a:gd name="connsiteY366" fmla="*/ 4198464 h 4714920"/>
                  <a:gd name="connsiteX367" fmla="*/ 1152519 w 4696716"/>
                  <a:gd name="connsiteY367" fmla="*/ 4198464 h 4714920"/>
                  <a:gd name="connsiteX368" fmla="*/ 3334307 w 4696716"/>
                  <a:gd name="connsiteY368" fmla="*/ 4171849 h 4714920"/>
                  <a:gd name="connsiteX369" fmla="*/ 3331267 w 4696716"/>
                  <a:gd name="connsiteY369" fmla="*/ 4164749 h 4714920"/>
                  <a:gd name="connsiteX370" fmla="*/ 3331285 w 4696716"/>
                  <a:gd name="connsiteY370" fmla="*/ 4164695 h 4714920"/>
                  <a:gd name="connsiteX371" fmla="*/ 3331285 w 4696716"/>
                  <a:gd name="connsiteY371" fmla="*/ 4164695 h 4714920"/>
                  <a:gd name="connsiteX372" fmla="*/ 3338549 w 4696716"/>
                  <a:gd name="connsiteY372" fmla="*/ 4161582 h 4714920"/>
                  <a:gd name="connsiteX373" fmla="*/ 3338567 w 4696716"/>
                  <a:gd name="connsiteY373" fmla="*/ 4161582 h 4714920"/>
                  <a:gd name="connsiteX374" fmla="*/ 3338567 w 4696716"/>
                  <a:gd name="connsiteY374" fmla="*/ 4161582 h 4714920"/>
                  <a:gd name="connsiteX375" fmla="*/ 3341571 w 4696716"/>
                  <a:gd name="connsiteY375" fmla="*/ 4168863 h 4714920"/>
                  <a:gd name="connsiteX376" fmla="*/ 3341571 w 4696716"/>
                  <a:gd name="connsiteY376" fmla="*/ 4168863 h 4714920"/>
                  <a:gd name="connsiteX377" fmla="*/ 3336401 w 4696716"/>
                  <a:gd name="connsiteY377" fmla="*/ 4172322 h 4714920"/>
                  <a:gd name="connsiteX378" fmla="*/ 3336401 w 4696716"/>
                  <a:gd name="connsiteY378" fmla="*/ 4172322 h 4714920"/>
                  <a:gd name="connsiteX379" fmla="*/ 3334307 w 4696716"/>
                  <a:gd name="connsiteY379" fmla="*/ 4171849 h 4714920"/>
                  <a:gd name="connsiteX380" fmla="*/ 1149788 w 4696716"/>
                  <a:gd name="connsiteY380" fmla="*/ 4090257 h 4714920"/>
                  <a:gd name="connsiteX381" fmla="*/ 1154794 w 4696716"/>
                  <a:gd name="connsiteY381" fmla="*/ 4084231 h 4714920"/>
                  <a:gd name="connsiteX382" fmla="*/ 1154794 w 4696716"/>
                  <a:gd name="connsiteY382" fmla="*/ 4084231 h 4714920"/>
                  <a:gd name="connsiteX383" fmla="*/ 1160802 w 4696716"/>
                  <a:gd name="connsiteY383" fmla="*/ 4089074 h 4714920"/>
                  <a:gd name="connsiteX384" fmla="*/ 1160820 w 4696716"/>
                  <a:gd name="connsiteY384" fmla="*/ 4089219 h 4714920"/>
                  <a:gd name="connsiteX385" fmla="*/ 1160820 w 4696716"/>
                  <a:gd name="connsiteY385" fmla="*/ 4089219 h 4714920"/>
                  <a:gd name="connsiteX386" fmla="*/ 1155977 w 4696716"/>
                  <a:gd name="connsiteY386" fmla="*/ 4095227 h 4714920"/>
                  <a:gd name="connsiteX387" fmla="*/ 1155814 w 4696716"/>
                  <a:gd name="connsiteY387" fmla="*/ 4095245 h 4714920"/>
                  <a:gd name="connsiteX388" fmla="*/ 1155304 w 4696716"/>
                  <a:gd name="connsiteY388" fmla="*/ 4095245 h 4714920"/>
                  <a:gd name="connsiteX389" fmla="*/ 1149824 w 4696716"/>
                  <a:gd name="connsiteY389" fmla="*/ 4090184 h 4714920"/>
                  <a:gd name="connsiteX390" fmla="*/ 3383896 w 4696716"/>
                  <a:gd name="connsiteY390" fmla="*/ 4081373 h 4714920"/>
                  <a:gd name="connsiteX391" fmla="*/ 3382676 w 4696716"/>
                  <a:gd name="connsiteY391" fmla="*/ 4073746 h 4714920"/>
                  <a:gd name="connsiteX392" fmla="*/ 3382767 w 4696716"/>
                  <a:gd name="connsiteY392" fmla="*/ 4073618 h 4714920"/>
                  <a:gd name="connsiteX393" fmla="*/ 3382767 w 4696716"/>
                  <a:gd name="connsiteY393" fmla="*/ 4073618 h 4714920"/>
                  <a:gd name="connsiteX394" fmla="*/ 3390413 w 4696716"/>
                  <a:gd name="connsiteY394" fmla="*/ 4072490 h 4714920"/>
                  <a:gd name="connsiteX395" fmla="*/ 3390522 w 4696716"/>
                  <a:gd name="connsiteY395" fmla="*/ 4072581 h 4714920"/>
                  <a:gd name="connsiteX396" fmla="*/ 3390522 w 4696716"/>
                  <a:gd name="connsiteY396" fmla="*/ 4072581 h 4714920"/>
                  <a:gd name="connsiteX397" fmla="*/ 3391651 w 4696716"/>
                  <a:gd name="connsiteY397" fmla="*/ 4080354 h 4714920"/>
                  <a:gd name="connsiteX398" fmla="*/ 3391651 w 4696716"/>
                  <a:gd name="connsiteY398" fmla="*/ 4080354 h 4714920"/>
                  <a:gd name="connsiteX399" fmla="*/ 3387173 w 4696716"/>
                  <a:gd name="connsiteY399" fmla="*/ 4082502 h 4714920"/>
                  <a:gd name="connsiteX400" fmla="*/ 3387173 w 4696716"/>
                  <a:gd name="connsiteY400" fmla="*/ 4082502 h 4714920"/>
                  <a:gd name="connsiteX401" fmla="*/ 3383932 w 4696716"/>
                  <a:gd name="connsiteY401" fmla="*/ 4081300 h 4714920"/>
                  <a:gd name="connsiteX402" fmla="*/ 3455148 w 4696716"/>
                  <a:gd name="connsiteY402" fmla="*/ 4006845 h 4714920"/>
                  <a:gd name="connsiteX403" fmla="*/ 3456022 w 4696716"/>
                  <a:gd name="connsiteY403" fmla="*/ 3999163 h 4714920"/>
                  <a:gd name="connsiteX404" fmla="*/ 3456094 w 4696716"/>
                  <a:gd name="connsiteY404" fmla="*/ 3999108 h 4714920"/>
                  <a:gd name="connsiteX405" fmla="*/ 3456094 w 4696716"/>
                  <a:gd name="connsiteY405" fmla="*/ 3999108 h 4714920"/>
                  <a:gd name="connsiteX406" fmla="*/ 3463777 w 4696716"/>
                  <a:gd name="connsiteY406" fmla="*/ 3999945 h 4714920"/>
                  <a:gd name="connsiteX407" fmla="*/ 3463849 w 4696716"/>
                  <a:gd name="connsiteY407" fmla="*/ 4000036 h 4714920"/>
                  <a:gd name="connsiteX408" fmla="*/ 3463849 w 4696716"/>
                  <a:gd name="connsiteY408" fmla="*/ 4000036 h 4714920"/>
                  <a:gd name="connsiteX409" fmla="*/ 3463030 w 4696716"/>
                  <a:gd name="connsiteY409" fmla="*/ 4007719 h 4714920"/>
                  <a:gd name="connsiteX410" fmla="*/ 3462903 w 4696716"/>
                  <a:gd name="connsiteY410" fmla="*/ 4007810 h 4714920"/>
                  <a:gd name="connsiteX411" fmla="*/ 3462903 w 4696716"/>
                  <a:gd name="connsiteY411" fmla="*/ 4007810 h 4714920"/>
                  <a:gd name="connsiteX412" fmla="*/ 3459462 w 4696716"/>
                  <a:gd name="connsiteY412" fmla="*/ 4009011 h 4714920"/>
                  <a:gd name="connsiteX413" fmla="*/ 3459462 w 4696716"/>
                  <a:gd name="connsiteY413" fmla="*/ 4009011 h 4714920"/>
                  <a:gd name="connsiteX414" fmla="*/ 3455184 w 4696716"/>
                  <a:gd name="connsiteY414" fmla="*/ 4006772 h 4714920"/>
                  <a:gd name="connsiteX415" fmla="*/ 1127215 w 4696716"/>
                  <a:gd name="connsiteY415" fmla="*/ 3991080 h 4714920"/>
                  <a:gd name="connsiteX416" fmla="*/ 1130400 w 4696716"/>
                  <a:gd name="connsiteY416" fmla="*/ 3984053 h 4714920"/>
                  <a:gd name="connsiteX417" fmla="*/ 1130491 w 4696716"/>
                  <a:gd name="connsiteY417" fmla="*/ 3984017 h 4714920"/>
                  <a:gd name="connsiteX418" fmla="*/ 1130491 w 4696716"/>
                  <a:gd name="connsiteY418" fmla="*/ 3984017 h 4714920"/>
                  <a:gd name="connsiteX419" fmla="*/ 1137518 w 4696716"/>
                  <a:gd name="connsiteY419" fmla="*/ 3987203 h 4714920"/>
                  <a:gd name="connsiteX420" fmla="*/ 1137555 w 4696716"/>
                  <a:gd name="connsiteY420" fmla="*/ 3987293 h 4714920"/>
                  <a:gd name="connsiteX421" fmla="*/ 1137555 w 4696716"/>
                  <a:gd name="connsiteY421" fmla="*/ 3987293 h 4714920"/>
                  <a:gd name="connsiteX422" fmla="*/ 1134369 w 4696716"/>
                  <a:gd name="connsiteY422" fmla="*/ 3994320 h 4714920"/>
                  <a:gd name="connsiteX423" fmla="*/ 1134278 w 4696716"/>
                  <a:gd name="connsiteY423" fmla="*/ 3994357 h 4714920"/>
                  <a:gd name="connsiteX424" fmla="*/ 1134278 w 4696716"/>
                  <a:gd name="connsiteY424" fmla="*/ 3994357 h 4714920"/>
                  <a:gd name="connsiteX425" fmla="*/ 1132457 w 4696716"/>
                  <a:gd name="connsiteY425" fmla="*/ 3994702 h 4714920"/>
                  <a:gd name="connsiteX426" fmla="*/ 1132457 w 4696716"/>
                  <a:gd name="connsiteY426" fmla="*/ 3994702 h 4714920"/>
                  <a:gd name="connsiteX427" fmla="*/ 1127251 w 4696716"/>
                  <a:gd name="connsiteY427" fmla="*/ 3991007 h 4714920"/>
                  <a:gd name="connsiteX428" fmla="*/ 3952108 w 4696716"/>
                  <a:gd name="connsiteY428" fmla="*/ 3970655 h 4714920"/>
                  <a:gd name="connsiteX429" fmla="*/ 3947265 w 4696716"/>
                  <a:gd name="connsiteY429" fmla="*/ 3964647 h 4714920"/>
                  <a:gd name="connsiteX430" fmla="*/ 3947283 w 4696716"/>
                  <a:gd name="connsiteY430" fmla="*/ 3964465 h 4714920"/>
                  <a:gd name="connsiteX431" fmla="*/ 3947283 w 4696716"/>
                  <a:gd name="connsiteY431" fmla="*/ 3964465 h 4714920"/>
                  <a:gd name="connsiteX432" fmla="*/ 3953491 w 4696716"/>
                  <a:gd name="connsiteY432" fmla="*/ 3959641 h 4714920"/>
                  <a:gd name="connsiteX433" fmla="*/ 3953491 w 4696716"/>
                  <a:gd name="connsiteY433" fmla="*/ 3959641 h 4714920"/>
                  <a:gd name="connsiteX434" fmla="*/ 3958315 w 4696716"/>
                  <a:gd name="connsiteY434" fmla="*/ 3965849 h 4714920"/>
                  <a:gd name="connsiteX435" fmla="*/ 3958315 w 4696716"/>
                  <a:gd name="connsiteY435" fmla="*/ 3965849 h 4714920"/>
                  <a:gd name="connsiteX436" fmla="*/ 3952854 w 4696716"/>
                  <a:gd name="connsiteY436" fmla="*/ 3970655 h 4714920"/>
                  <a:gd name="connsiteX437" fmla="*/ 3952162 w 4696716"/>
                  <a:gd name="connsiteY437" fmla="*/ 3970655 h 4714920"/>
                  <a:gd name="connsiteX438" fmla="*/ 4050411 w 4696716"/>
                  <a:gd name="connsiteY438" fmla="*/ 3965193 h 4714920"/>
                  <a:gd name="connsiteX439" fmla="*/ 4055144 w 4696716"/>
                  <a:gd name="connsiteY439" fmla="*/ 3958895 h 4714920"/>
                  <a:gd name="connsiteX440" fmla="*/ 4055162 w 4696716"/>
                  <a:gd name="connsiteY440" fmla="*/ 3958895 h 4714920"/>
                  <a:gd name="connsiteX441" fmla="*/ 4055162 w 4696716"/>
                  <a:gd name="connsiteY441" fmla="*/ 3958895 h 4714920"/>
                  <a:gd name="connsiteX442" fmla="*/ 4061352 w 4696716"/>
                  <a:gd name="connsiteY442" fmla="*/ 3963518 h 4714920"/>
                  <a:gd name="connsiteX443" fmla="*/ 4061370 w 4696716"/>
                  <a:gd name="connsiteY443" fmla="*/ 3963646 h 4714920"/>
                  <a:gd name="connsiteX444" fmla="*/ 4061370 w 4696716"/>
                  <a:gd name="connsiteY444" fmla="*/ 3963646 h 4714920"/>
                  <a:gd name="connsiteX445" fmla="*/ 4056746 w 4696716"/>
                  <a:gd name="connsiteY445" fmla="*/ 3969835 h 4714920"/>
                  <a:gd name="connsiteX446" fmla="*/ 4056710 w 4696716"/>
                  <a:gd name="connsiteY446" fmla="*/ 3969835 h 4714920"/>
                  <a:gd name="connsiteX447" fmla="*/ 4056710 w 4696716"/>
                  <a:gd name="connsiteY447" fmla="*/ 3969835 h 4714920"/>
                  <a:gd name="connsiteX448" fmla="*/ 4055945 w 4696716"/>
                  <a:gd name="connsiteY448" fmla="*/ 3969835 h 4714920"/>
                  <a:gd name="connsiteX449" fmla="*/ 4055945 w 4696716"/>
                  <a:gd name="connsiteY449" fmla="*/ 3969835 h 4714920"/>
                  <a:gd name="connsiteX450" fmla="*/ 4050447 w 4696716"/>
                  <a:gd name="connsiteY450" fmla="*/ 3965084 h 4714920"/>
                  <a:gd name="connsiteX451" fmla="*/ 3543111 w 4696716"/>
                  <a:gd name="connsiteY451" fmla="*/ 3953033 h 4714920"/>
                  <a:gd name="connsiteX452" fmla="*/ 3545878 w 4696716"/>
                  <a:gd name="connsiteY452" fmla="*/ 3945824 h 4714920"/>
                  <a:gd name="connsiteX453" fmla="*/ 3546042 w 4696716"/>
                  <a:gd name="connsiteY453" fmla="*/ 3945751 h 4714920"/>
                  <a:gd name="connsiteX454" fmla="*/ 3546042 w 4696716"/>
                  <a:gd name="connsiteY454" fmla="*/ 3945751 h 4714920"/>
                  <a:gd name="connsiteX455" fmla="*/ 3553251 w 4696716"/>
                  <a:gd name="connsiteY455" fmla="*/ 3948518 h 4714920"/>
                  <a:gd name="connsiteX456" fmla="*/ 3553324 w 4696716"/>
                  <a:gd name="connsiteY456" fmla="*/ 3948682 h 4714920"/>
                  <a:gd name="connsiteX457" fmla="*/ 3553324 w 4696716"/>
                  <a:gd name="connsiteY457" fmla="*/ 3948682 h 4714920"/>
                  <a:gd name="connsiteX458" fmla="*/ 3550557 w 4696716"/>
                  <a:gd name="connsiteY458" fmla="*/ 3955891 h 4714920"/>
                  <a:gd name="connsiteX459" fmla="*/ 3550393 w 4696716"/>
                  <a:gd name="connsiteY459" fmla="*/ 3955964 h 4714920"/>
                  <a:gd name="connsiteX460" fmla="*/ 3550393 w 4696716"/>
                  <a:gd name="connsiteY460" fmla="*/ 3955964 h 4714920"/>
                  <a:gd name="connsiteX461" fmla="*/ 3548153 w 4696716"/>
                  <a:gd name="connsiteY461" fmla="*/ 3956401 h 4714920"/>
                  <a:gd name="connsiteX462" fmla="*/ 3548153 w 4696716"/>
                  <a:gd name="connsiteY462" fmla="*/ 3956401 h 4714920"/>
                  <a:gd name="connsiteX463" fmla="*/ 3543147 w 4696716"/>
                  <a:gd name="connsiteY463" fmla="*/ 3952924 h 4714920"/>
                  <a:gd name="connsiteX464" fmla="*/ 3850436 w 4696716"/>
                  <a:gd name="connsiteY464" fmla="*/ 3949082 h 4714920"/>
                  <a:gd name="connsiteX465" fmla="*/ 3846304 w 4696716"/>
                  <a:gd name="connsiteY465" fmla="*/ 3942347 h 4714920"/>
                  <a:gd name="connsiteX466" fmla="*/ 3846304 w 4696716"/>
                  <a:gd name="connsiteY466" fmla="*/ 3942347 h 4714920"/>
                  <a:gd name="connsiteX467" fmla="*/ 3852948 w 4696716"/>
                  <a:gd name="connsiteY467" fmla="*/ 3938214 h 4714920"/>
                  <a:gd name="connsiteX468" fmla="*/ 3852948 w 4696716"/>
                  <a:gd name="connsiteY468" fmla="*/ 3938214 h 4714920"/>
                  <a:gd name="connsiteX469" fmla="*/ 3857117 w 4696716"/>
                  <a:gd name="connsiteY469" fmla="*/ 3944714 h 4714920"/>
                  <a:gd name="connsiteX470" fmla="*/ 3857081 w 4696716"/>
                  <a:gd name="connsiteY470" fmla="*/ 3944859 h 4714920"/>
                  <a:gd name="connsiteX471" fmla="*/ 3857081 w 4696716"/>
                  <a:gd name="connsiteY471" fmla="*/ 3944859 h 4714920"/>
                  <a:gd name="connsiteX472" fmla="*/ 3851620 w 4696716"/>
                  <a:gd name="connsiteY472" fmla="*/ 3949155 h 4714920"/>
                  <a:gd name="connsiteX473" fmla="*/ 3851620 w 4696716"/>
                  <a:gd name="connsiteY473" fmla="*/ 3949155 h 4714920"/>
                  <a:gd name="connsiteX474" fmla="*/ 3850509 w 4696716"/>
                  <a:gd name="connsiteY474" fmla="*/ 3948973 h 4714920"/>
                  <a:gd name="connsiteX475" fmla="*/ 4150025 w 4696716"/>
                  <a:gd name="connsiteY475" fmla="*/ 3938306 h 4714920"/>
                  <a:gd name="connsiteX476" fmla="*/ 4152701 w 4696716"/>
                  <a:gd name="connsiteY476" fmla="*/ 3931060 h 4714920"/>
                  <a:gd name="connsiteX477" fmla="*/ 4152774 w 4696716"/>
                  <a:gd name="connsiteY477" fmla="*/ 3931024 h 4714920"/>
                  <a:gd name="connsiteX478" fmla="*/ 4152774 w 4696716"/>
                  <a:gd name="connsiteY478" fmla="*/ 3931024 h 4714920"/>
                  <a:gd name="connsiteX479" fmla="*/ 4160055 w 4696716"/>
                  <a:gd name="connsiteY479" fmla="*/ 3933864 h 4714920"/>
                  <a:gd name="connsiteX480" fmla="*/ 4160055 w 4696716"/>
                  <a:gd name="connsiteY480" fmla="*/ 3933864 h 4714920"/>
                  <a:gd name="connsiteX481" fmla="*/ 4157325 w 4696716"/>
                  <a:gd name="connsiteY481" fmla="*/ 3941091 h 4714920"/>
                  <a:gd name="connsiteX482" fmla="*/ 4157198 w 4696716"/>
                  <a:gd name="connsiteY482" fmla="*/ 3941145 h 4714920"/>
                  <a:gd name="connsiteX483" fmla="*/ 4157198 w 4696716"/>
                  <a:gd name="connsiteY483" fmla="*/ 3941145 h 4714920"/>
                  <a:gd name="connsiteX484" fmla="*/ 4154958 w 4696716"/>
                  <a:gd name="connsiteY484" fmla="*/ 3941582 h 4714920"/>
                  <a:gd name="connsiteX485" fmla="*/ 4154958 w 4696716"/>
                  <a:gd name="connsiteY485" fmla="*/ 3941582 h 4714920"/>
                  <a:gd name="connsiteX486" fmla="*/ 4150062 w 4696716"/>
                  <a:gd name="connsiteY486" fmla="*/ 3938196 h 4714920"/>
                  <a:gd name="connsiteX487" fmla="*/ 3642124 w 4696716"/>
                  <a:gd name="connsiteY487" fmla="*/ 3923742 h 4714920"/>
                  <a:gd name="connsiteX488" fmla="*/ 3646639 w 4696716"/>
                  <a:gd name="connsiteY488" fmla="*/ 3917480 h 4714920"/>
                  <a:gd name="connsiteX489" fmla="*/ 3646766 w 4696716"/>
                  <a:gd name="connsiteY489" fmla="*/ 3917462 h 4714920"/>
                  <a:gd name="connsiteX490" fmla="*/ 3646766 w 4696716"/>
                  <a:gd name="connsiteY490" fmla="*/ 3917462 h 4714920"/>
                  <a:gd name="connsiteX491" fmla="*/ 3653029 w 4696716"/>
                  <a:gd name="connsiteY491" fmla="*/ 3921976 h 4714920"/>
                  <a:gd name="connsiteX492" fmla="*/ 3653065 w 4696716"/>
                  <a:gd name="connsiteY492" fmla="*/ 3922195 h 4714920"/>
                  <a:gd name="connsiteX493" fmla="*/ 3653065 w 4696716"/>
                  <a:gd name="connsiteY493" fmla="*/ 3922195 h 4714920"/>
                  <a:gd name="connsiteX494" fmla="*/ 3648459 w 4696716"/>
                  <a:gd name="connsiteY494" fmla="*/ 3928402 h 4714920"/>
                  <a:gd name="connsiteX495" fmla="*/ 3648405 w 4696716"/>
                  <a:gd name="connsiteY495" fmla="*/ 3928402 h 4714920"/>
                  <a:gd name="connsiteX496" fmla="*/ 3648405 w 4696716"/>
                  <a:gd name="connsiteY496" fmla="*/ 3928402 h 4714920"/>
                  <a:gd name="connsiteX497" fmla="*/ 3647549 w 4696716"/>
                  <a:gd name="connsiteY497" fmla="*/ 3928402 h 4714920"/>
                  <a:gd name="connsiteX498" fmla="*/ 3647549 w 4696716"/>
                  <a:gd name="connsiteY498" fmla="*/ 3928402 h 4714920"/>
                  <a:gd name="connsiteX499" fmla="*/ 3642070 w 4696716"/>
                  <a:gd name="connsiteY499" fmla="*/ 3923633 h 4714920"/>
                  <a:gd name="connsiteX500" fmla="*/ 3750076 w 4696716"/>
                  <a:gd name="connsiteY500" fmla="*/ 3927383 h 4714920"/>
                  <a:gd name="connsiteX501" fmla="*/ 3745234 w 4696716"/>
                  <a:gd name="connsiteY501" fmla="*/ 3921357 h 4714920"/>
                  <a:gd name="connsiteX502" fmla="*/ 3745252 w 4696716"/>
                  <a:gd name="connsiteY502" fmla="*/ 3921266 h 4714920"/>
                  <a:gd name="connsiteX503" fmla="*/ 3745252 w 4696716"/>
                  <a:gd name="connsiteY503" fmla="*/ 3921266 h 4714920"/>
                  <a:gd name="connsiteX504" fmla="*/ 3751277 w 4696716"/>
                  <a:gd name="connsiteY504" fmla="*/ 3916424 h 4714920"/>
                  <a:gd name="connsiteX505" fmla="*/ 3751369 w 4696716"/>
                  <a:gd name="connsiteY505" fmla="*/ 3916442 h 4714920"/>
                  <a:gd name="connsiteX506" fmla="*/ 3751369 w 4696716"/>
                  <a:gd name="connsiteY506" fmla="*/ 3916442 h 4714920"/>
                  <a:gd name="connsiteX507" fmla="*/ 3756211 w 4696716"/>
                  <a:gd name="connsiteY507" fmla="*/ 3922468 h 4714920"/>
                  <a:gd name="connsiteX508" fmla="*/ 3756193 w 4696716"/>
                  <a:gd name="connsiteY508" fmla="*/ 3922559 h 4714920"/>
                  <a:gd name="connsiteX509" fmla="*/ 3756193 w 4696716"/>
                  <a:gd name="connsiteY509" fmla="*/ 3922559 h 4714920"/>
                  <a:gd name="connsiteX510" fmla="*/ 3750731 w 4696716"/>
                  <a:gd name="connsiteY510" fmla="*/ 3927474 h 4714920"/>
                  <a:gd name="connsiteX511" fmla="*/ 3750731 w 4696716"/>
                  <a:gd name="connsiteY511" fmla="*/ 3927474 h 4714920"/>
                  <a:gd name="connsiteX512" fmla="*/ 3750021 w 4696716"/>
                  <a:gd name="connsiteY512" fmla="*/ 3927256 h 4714920"/>
                  <a:gd name="connsiteX513" fmla="*/ 1079701 w 4696716"/>
                  <a:gd name="connsiteY513" fmla="*/ 3901151 h 4714920"/>
                  <a:gd name="connsiteX514" fmla="*/ 1080812 w 4696716"/>
                  <a:gd name="connsiteY514" fmla="*/ 3893505 h 4714920"/>
                  <a:gd name="connsiteX515" fmla="*/ 1080976 w 4696716"/>
                  <a:gd name="connsiteY515" fmla="*/ 3893396 h 4714920"/>
                  <a:gd name="connsiteX516" fmla="*/ 1080976 w 4696716"/>
                  <a:gd name="connsiteY516" fmla="*/ 3893396 h 4714920"/>
                  <a:gd name="connsiteX517" fmla="*/ 1088621 w 4696716"/>
                  <a:gd name="connsiteY517" fmla="*/ 3894524 h 4714920"/>
                  <a:gd name="connsiteX518" fmla="*/ 1088731 w 4696716"/>
                  <a:gd name="connsiteY518" fmla="*/ 3894688 h 4714920"/>
                  <a:gd name="connsiteX519" fmla="*/ 1088731 w 4696716"/>
                  <a:gd name="connsiteY519" fmla="*/ 3894688 h 4714920"/>
                  <a:gd name="connsiteX520" fmla="*/ 1087456 w 4696716"/>
                  <a:gd name="connsiteY520" fmla="*/ 3902298 h 4714920"/>
                  <a:gd name="connsiteX521" fmla="*/ 1087365 w 4696716"/>
                  <a:gd name="connsiteY521" fmla="*/ 3902370 h 4714920"/>
                  <a:gd name="connsiteX522" fmla="*/ 1087365 w 4696716"/>
                  <a:gd name="connsiteY522" fmla="*/ 3902370 h 4714920"/>
                  <a:gd name="connsiteX523" fmla="*/ 1084180 w 4696716"/>
                  <a:gd name="connsiteY523" fmla="*/ 3903390 h 4714920"/>
                  <a:gd name="connsiteX524" fmla="*/ 1084180 w 4696716"/>
                  <a:gd name="connsiteY524" fmla="*/ 3903390 h 4714920"/>
                  <a:gd name="connsiteX525" fmla="*/ 1079701 w 4696716"/>
                  <a:gd name="connsiteY525" fmla="*/ 3901151 h 4714920"/>
                  <a:gd name="connsiteX526" fmla="*/ 4238717 w 4696716"/>
                  <a:gd name="connsiteY526" fmla="*/ 3885640 h 4714920"/>
                  <a:gd name="connsiteX527" fmla="*/ 4239499 w 4696716"/>
                  <a:gd name="connsiteY527" fmla="*/ 3877885 h 4714920"/>
                  <a:gd name="connsiteX528" fmla="*/ 4239499 w 4696716"/>
                  <a:gd name="connsiteY528" fmla="*/ 3877885 h 4714920"/>
                  <a:gd name="connsiteX529" fmla="*/ 4247327 w 4696716"/>
                  <a:gd name="connsiteY529" fmla="*/ 3878650 h 4714920"/>
                  <a:gd name="connsiteX530" fmla="*/ 4247327 w 4696716"/>
                  <a:gd name="connsiteY530" fmla="*/ 3878650 h 4714920"/>
                  <a:gd name="connsiteX531" fmla="*/ 4246472 w 4696716"/>
                  <a:gd name="connsiteY531" fmla="*/ 3886496 h 4714920"/>
                  <a:gd name="connsiteX532" fmla="*/ 4246472 w 4696716"/>
                  <a:gd name="connsiteY532" fmla="*/ 3886496 h 4714920"/>
                  <a:gd name="connsiteX533" fmla="*/ 4243031 w 4696716"/>
                  <a:gd name="connsiteY533" fmla="*/ 3887716 h 4714920"/>
                  <a:gd name="connsiteX534" fmla="*/ 4243031 w 4696716"/>
                  <a:gd name="connsiteY534" fmla="*/ 3887716 h 4714920"/>
                  <a:gd name="connsiteX535" fmla="*/ 4238717 w 4696716"/>
                  <a:gd name="connsiteY535" fmla="*/ 3885640 h 4714920"/>
                  <a:gd name="connsiteX536" fmla="*/ 1010634 w 4696716"/>
                  <a:gd name="connsiteY536" fmla="*/ 3826367 h 4714920"/>
                  <a:gd name="connsiteX537" fmla="*/ 1009888 w 4696716"/>
                  <a:gd name="connsiteY537" fmla="*/ 3818685 h 4714920"/>
                  <a:gd name="connsiteX538" fmla="*/ 1009942 w 4696716"/>
                  <a:gd name="connsiteY538" fmla="*/ 3818612 h 4714920"/>
                  <a:gd name="connsiteX539" fmla="*/ 1009942 w 4696716"/>
                  <a:gd name="connsiteY539" fmla="*/ 3818612 h 4714920"/>
                  <a:gd name="connsiteX540" fmla="*/ 1017625 w 4696716"/>
                  <a:gd name="connsiteY540" fmla="*/ 3817793 h 4714920"/>
                  <a:gd name="connsiteX541" fmla="*/ 1017770 w 4696716"/>
                  <a:gd name="connsiteY541" fmla="*/ 3817920 h 4714920"/>
                  <a:gd name="connsiteX542" fmla="*/ 1017770 w 4696716"/>
                  <a:gd name="connsiteY542" fmla="*/ 3817920 h 4714920"/>
                  <a:gd name="connsiteX543" fmla="*/ 1018517 w 4696716"/>
                  <a:gd name="connsiteY543" fmla="*/ 3825602 h 4714920"/>
                  <a:gd name="connsiteX544" fmla="*/ 1018462 w 4696716"/>
                  <a:gd name="connsiteY544" fmla="*/ 3825676 h 4714920"/>
                  <a:gd name="connsiteX545" fmla="*/ 1018462 w 4696716"/>
                  <a:gd name="connsiteY545" fmla="*/ 3825676 h 4714920"/>
                  <a:gd name="connsiteX546" fmla="*/ 1014166 w 4696716"/>
                  <a:gd name="connsiteY546" fmla="*/ 3827660 h 4714920"/>
                  <a:gd name="connsiteX547" fmla="*/ 1014166 w 4696716"/>
                  <a:gd name="connsiteY547" fmla="*/ 3827660 h 4714920"/>
                  <a:gd name="connsiteX548" fmla="*/ 1010634 w 4696716"/>
                  <a:gd name="connsiteY548" fmla="*/ 3826367 h 4714920"/>
                  <a:gd name="connsiteX549" fmla="*/ 4310861 w 4696716"/>
                  <a:gd name="connsiteY549" fmla="*/ 3811986 h 4714920"/>
                  <a:gd name="connsiteX550" fmla="*/ 4309532 w 4696716"/>
                  <a:gd name="connsiteY550" fmla="*/ 3804376 h 4714920"/>
                  <a:gd name="connsiteX551" fmla="*/ 4309659 w 4696716"/>
                  <a:gd name="connsiteY551" fmla="*/ 3804213 h 4714920"/>
                  <a:gd name="connsiteX552" fmla="*/ 4309659 w 4696716"/>
                  <a:gd name="connsiteY552" fmla="*/ 3804213 h 4714920"/>
                  <a:gd name="connsiteX553" fmla="*/ 4317414 w 4696716"/>
                  <a:gd name="connsiteY553" fmla="*/ 3803011 h 4714920"/>
                  <a:gd name="connsiteX554" fmla="*/ 4317414 w 4696716"/>
                  <a:gd name="connsiteY554" fmla="*/ 3803011 h 4714920"/>
                  <a:gd name="connsiteX555" fmla="*/ 4318616 w 4696716"/>
                  <a:gd name="connsiteY555" fmla="*/ 3810766 h 4714920"/>
                  <a:gd name="connsiteX556" fmla="*/ 4318616 w 4696716"/>
                  <a:gd name="connsiteY556" fmla="*/ 3810766 h 4714920"/>
                  <a:gd name="connsiteX557" fmla="*/ 4314228 w 4696716"/>
                  <a:gd name="connsiteY557" fmla="*/ 3813005 h 4714920"/>
                  <a:gd name="connsiteX558" fmla="*/ 4314228 w 4696716"/>
                  <a:gd name="connsiteY558" fmla="*/ 3813005 h 4714920"/>
                  <a:gd name="connsiteX559" fmla="*/ 4310915 w 4696716"/>
                  <a:gd name="connsiteY559" fmla="*/ 3811986 h 4714920"/>
                  <a:gd name="connsiteX560" fmla="*/ 924855 w 4696716"/>
                  <a:gd name="connsiteY560" fmla="*/ 3771645 h 4714920"/>
                  <a:gd name="connsiteX561" fmla="*/ 922181 w 4696716"/>
                  <a:gd name="connsiteY561" fmla="*/ 3764400 h 4714920"/>
                  <a:gd name="connsiteX562" fmla="*/ 922197 w 4696716"/>
                  <a:gd name="connsiteY562" fmla="*/ 3764363 h 4714920"/>
                  <a:gd name="connsiteX563" fmla="*/ 922197 w 4696716"/>
                  <a:gd name="connsiteY563" fmla="*/ 3764363 h 4714920"/>
                  <a:gd name="connsiteX564" fmla="*/ 929607 w 4696716"/>
                  <a:gd name="connsiteY564" fmla="*/ 3761687 h 4714920"/>
                  <a:gd name="connsiteX565" fmla="*/ 929607 w 4696716"/>
                  <a:gd name="connsiteY565" fmla="*/ 3761687 h 4714920"/>
                  <a:gd name="connsiteX566" fmla="*/ 932265 w 4696716"/>
                  <a:gd name="connsiteY566" fmla="*/ 3769096 h 4714920"/>
                  <a:gd name="connsiteX567" fmla="*/ 932265 w 4696716"/>
                  <a:gd name="connsiteY567" fmla="*/ 3769096 h 4714920"/>
                  <a:gd name="connsiteX568" fmla="*/ 927276 w 4696716"/>
                  <a:gd name="connsiteY568" fmla="*/ 3772209 h 4714920"/>
                  <a:gd name="connsiteX569" fmla="*/ 927276 w 4696716"/>
                  <a:gd name="connsiteY569" fmla="*/ 3772209 h 4714920"/>
                  <a:gd name="connsiteX570" fmla="*/ 924946 w 4696716"/>
                  <a:gd name="connsiteY570" fmla="*/ 3771645 h 4714920"/>
                  <a:gd name="connsiteX571" fmla="*/ 828008 w 4696716"/>
                  <a:gd name="connsiteY571" fmla="*/ 3740898 h 4714920"/>
                  <a:gd name="connsiteX572" fmla="*/ 823510 w 4696716"/>
                  <a:gd name="connsiteY572" fmla="*/ 3734617 h 4714920"/>
                  <a:gd name="connsiteX573" fmla="*/ 823530 w 4696716"/>
                  <a:gd name="connsiteY573" fmla="*/ 3734508 h 4714920"/>
                  <a:gd name="connsiteX574" fmla="*/ 823530 w 4696716"/>
                  <a:gd name="connsiteY574" fmla="*/ 3734508 h 4714920"/>
                  <a:gd name="connsiteX575" fmla="*/ 829809 w 4696716"/>
                  <a:gd name="connsiteY575" fmla="*/ 3730012 h 4714920"/>
                  <a:gd name="connsiteX576" fmla="*/ 829920 w 4696716"/>
                  <a:gd name="connsiteY576" fmla="*/ 3730030 h 4714920"/>
                  <a:gd name="connsiteX577" fmla="*/ 829920 w 4696716"/>
                  <a:gd name="connsiteY577" fmla="*/ 3730030 h 4714920"/>
                  <a:gd name="connsiteX578" fmla="*/ 834418 w 4696716"/>
                  <a:gd name="connsiteY578" fmla="*/ 3736310 h 4714920"/>
                  <a:gd name="connsiteX579" fmla="*/ 834398 w 4696716"/>
                  <a:gd name="connsiteY579" fmla="*/ 3736420 h 4714920"/>
                  <a:gd name="connsiteX580" fmla="*/ 834398 w 4696716"/>
                  <a:gd name="connsiteY580" fmla="*/ 3736420 h 4714920"/>
                  <a:gd name="connsiteX581" fmla="*/ 828937 w 4696716"/>
                  <a:gd name="connsiteY581" fmla="*/ 3740989 h 4714920"/>
                  <a:gd name="connsiteX582" fmla="*/ 828937 w 4696716"/>
                  <a:gd name="connsiteY582" fmla="*/ 3740989 h 4714920"/>
                  <a:gd name="connsiteX583" fmla="*/ 828099 w 4696716"/>
                  <a:gd name="connsiteY583" fmla="*/ 3740898 h 4714920"/>
                  <a:gd name="connsiteX584" fmla="*/ 617020 w 4696716"/>
                  <a:gd name="connsiteY584" fmla="*/ 3734181 h 4714920"/>
                  <a:gd name="connsiteX585" fmla="*/ 622237 w 4696716"/>
                  <a:gd name="connsiteY585" fmla="*/ 3728483 h 4714920"/>
                  <a:gd name="connsiteX586" fmla="*/ 622354 w 4696716"/>
                  <a:gd name="connsiteY586" fmla="*/ 3728483 h 4714920"/>
                  <a:gd name="connsiteX587" fmla="*/ 622354 w 4696716"/>
                  <a:gd name="connsiteY587" fmla="*/ 3728483 h 4714920"/>
                  <a:gd name="connsiteX588" fmla="*/ 628032 w 4696716"/>
                  <a:gd name="connsiteY588" fmla="*/ 3733725 h 4714920"/>
                  <a:gd name="connsiteX589" fmla="*/ 628034 w 4696716"/>
                  <a:gd name="connsiteY589" fmla="*/ 3733744 h 4714920"/>
                  <a:gd name="connsiteX590" fmla="*/ 628034 w 4696716"/>
                  <a:gd name="connsiteY590" fmla="*/ 3733744 h 4714920"/>
                  <a:gd name="connsiteX591" fmla="*/ 622893 w 4696716"/>
                  <a:gd name="connsiteY591" fmla="*/ 3739514 h 4714920"/>
                  <a:gd name="connsiteX592" fmla="*/ 622700 w 4696716"/>
                  <a:gd name="connsiteY592" fmla="*/ 3739514 h 4714920"/>
                  <a:gd name="connsiteX593" fmla="*/ 622536 w 4696716"/>
                  <a:gd name="connsiteY593" fmla="*/ 3739514 h 4714920"/>
                  <a:gd name="connsiteX594" fmla="*/ 617111 w 4696716"/>
                  <a:gd name="connsiteY594" fmla="*/ 3734181 h 4714920"/>
                  <a:gd name="connsiteX595" fmla="*/ 720403 w 4696716"/>
                  <a:gd name="connsiteY595" fmla="*/ 3730539 h 4714920"/>
                  <a:gd name="connsiteX596" fmla="*/ 725545 w 4696716"/>
                  <a:gd name="connsiteY596" fmla="*/ 3724769 h 4714920"/>
                  <a:gd name="connsiteX597" fmla="*/ 725755 w 4696716"/>
                  <a:gd name="connsiteY597" fmla="*/ 3724769 h 4714920"/>
                  <a:gd name="connsiteX598" fmla="*/ 725755 w 4696716"/>
                  <a:gd name="connsiteY598" fmla="*/ 3724769 h 4714920"/>
                  <a:gd name="connsiteX599" fmla="*/ 731434 w 4696716"/>
                  <a:gd name="connsiteY599" fmla="*/ 3730103 h 4714920"/>
                  <a:gd name="connsiteX600" fmla="*/ 731434 w 4696716"/>
                  <a:gd name="connsiteY600" fmla="*/ 3730103 h 4714920"/>
                  <a:gd name="connsiteX601" fmla="*/ 726110 w 4696716"/>
                  <a:gd name="connsiteY601" fmla="*/ 3735874 h 4714920"/>
                  <a:gd name="connsiteX602" fmla="*/ 726100 w 4696716"/>
                  <a:gd name="connsiteY602" fmla="*/ 3735874 h 4714920"/>
                  <a:gd name="connsiteX603" fmla="*/ 725918 w 4696716"/>
                  <a:gd name="connsiteY603" fmla="*/ 3735874 h 4714920"/>
                  <a:gd name="connsiteX604" fmla="*/ 720494 w 4696716"/>
                  <a:gd name="connsiteY604" fmla="*/ 3730467 h 4714920"/>
                  <a:gd name="connsiteX605" fmla="*/ 518535 w 4696716"/>
                  <a:gd name="connsiteY605" fmla="*/ 3735710 h 4714920"/>
                  <a:gd name="connsiteX606" fmla="*/ 518535 w 4696716"/>
                  <a:gd name="connsiteY606" fmla="*/ 3735710 h 4714920"/>
                  <a:gd name="connsiteX607" fmla="*/ 513874 w 4696716"/>
                  <a:gd name="connsiteY607" fmla="*/ 3729411 h 4714920"/>
                  <a:gd name="connsiteX608" fmla="*/ 513874 w 4696716"/>
                  <a:gd name="connsiteY608" fmla="*/ 3729411 h 4714920"/>
                  <a:gd name="connsiteX609" fmla="*/ 520237 w 4696716"/>
                  <a:gd name="connsiteY609" fmla="*/ 3724769 h 4714920"/>
                  <a:gd name="connsiteX610" fmla="*/ 520264 w 4696716"/>
                  <a:gd name="connsiteY610" fmla="*/ 3724769 h 4714920"/>
                  <a:gd name="connsiteX611" fmla="*/ 520264 w 4696716"/>
                  <a:gd name="connsiteY611" fmla="*/ 3724769 h 4714920"/>
                  <a:gd name="connsiteX612" fmla="*/ 524823 w 4696716"/>
                  <a:gd name="connsiteY612" fmla="*/ 3730995 h 4714920"/>
                  <a:gd name="connsiteX613" fmla="*/ 524815 w 4696716"/>
                  <a:gd name="connsiteY613" fmla="*/ 3731049 h 4714920"/>
                  <a:gd name="connsiteX614" fmla="*/ 524815 w 4696716"/>
                  <a:gd name="connsiteY614" fmla="*/ 3731049 h 4714920"/>
                  <a:gd name="connsiteX615" fmla="*/ 519354 w 4696716"/>
                  <a:gd name="connsiteY615" fmla="*/ 3735801 h 4714920"/>
                  <a:gd name="connsiteX616" fmla="*/ 519354 w 4696716"/>
                  <a:gd name="connsiteY616" fmla="*/ 3735801 h 4714920"/>
                  <a:gd name="connsiteX617" fmla="*/ 518626 w 4696716"/>
                  <a:gd name="connsiteY617" fmla="*/ 3735637 h 4714920"/>
                  <a:gd name="connsiteX618" fmla="*/ 4362088 w 4696716"/>
                  <a:gd name="connsiteY618" fmla="*/ 3722530 h 4714920"/>
                  <a:gd name="connsiteX619" fmla="*/ 4358956 w 4696716"/>
                  <a:gd name="connsiteY619" fmla="*/ 3715467 h 4714920"/>
                  <a:gd name="connsiteX620" fmla="*/ 4358993 w 4696716"/>
                  <a:gd name="connsiteY620" fmla="*/ 3715375 h 4714920"/>
                  <a:gd name="connsiteX621" fmla="*/ 4358993 w 4696716"/>
                  <a:gd name="connsiteY621" fmla="*/ 3715375 h 4714920"/>
                  <a:gd name="connsiteX622" fmla="*/ 4366020 w 4696716"/>
                  <a:gd name="connsiteY622" fmla="*/ 3712172 h 4714920"/>
                  <a:gd name="connsiteX623" fmla="*/ 4366274 w 4696716"/>
                  <a:gd name="connsiteY623" fmla="*/ 3712281 h 4714920"/>
                  <a:gd name="connsiteX624" fmla="*/ 4366274 w 4696716"/>
                  <a:gd name="connsiteY624" fmla="*/ 3712281 h 4714920"/>
                  <a:gd name="connsiteX625" fmla="*/ 4369424 w 4696716"/>
                  <a:gd name="connsiteY625" fmla="*/ 3719326 h 4714920"/>
                  <a:gd name="connsiteX626" fmla="*/ 4369387 w 4696716"/>
                  <a:gd name="connsiteY626" fmla="*/ 3719435 h 4714920"/>
                  <a:gd name="connsiteX627" fmla="*/ 4369387 w 4696716"/>
                  <a:gd name="connsiteY627" fmla="*/ 3719435 h 4714920"/>
                  <a:gd name="connsiteX628" fmla="*/ 4364218 w 4696716"/>
                  <a:gd name="connsiteY628" fmla="*/ 3722948 h 4714920"/>
                  <a:gd name="connsiteX629" fmla="*/ 4364218 w 4696716"/>
                  <a:gd name="connsiteY629" fmla="*/ 3722948 h 4714920"/>
                  <a:gd name="connsiteX630" fmla="*/ 4362179 w 4696716"/>
                  <a:gd name="connsiteY630" fmla="*/ 3722457 h 4714920"/>
                  <a:gd name="connsiteX631" fmla="*/ 418247 w 4696716"/>
                  <a:gd name="connsiteY631" fmla="*/ 3706146 h 4714920"/>
                  <a:gd name="connsiteX632" fmla="*/ 418247 w 4696716"/>
                  <a:gd name="connsiteY632" fmla="*/ 3706146 h 4714920"/>
                  <a:gd name="connsiteX633" fmla="*/ 415354 w 4696716"/>
                  <a:gd name="connsiteY633" fmla="*/ 3698992 h 4714920"/>
                  <a:gd name="connsiteX634" fmla="*/ 415407 w 4696716"/>
                  <a:gd name="connsiteY634" fmla="*/ 3698864 h 4714920"/>
                  <a:gd name="connsiteX635" fmla="*/ 415407 w 4696716"/>
                  <a:gd name="connsiteY635" fmla="*/ 3698864 h 4714920"/>
                  <a:gd name="connsiteX636" fmla="*/ 422611 w 4696716"/>
                  <a:gd name="connsiteY636" fmla="*/ 3696079 h 4714920"/>
                  <a:gd name="connsiteX637" fmla="*/ 422689 w 4696716"/>
                  <a:gd name="connsiteY637" fmla="*/ 3696115 h 4714920"/>
                  <a:gd name="connsiteX638" fmla="*/ 422689 w 4696716"/>
                  <a:gd name="connsiteY638" fmla="*/ 3696115 h 4714920"/>
                  <a:gd name="connsiteX639" fmla="*/ 425529 w 4696716"/>
                  <a:gd name="connsiteY639" fmla="*/ 3703397 h 4714920"/>
                  <a:gd name="connsiteX640" fmla="*/ 425529 w 4696716"/>
                  <a:gd name="connsiteY640" fmla="*/ 3703397 h 4714920"/>
                  <a:gd name="connsiteX641" fmla="*/ 420450 w 4696716"/>
                  <a:gd name="connsiteY641" fmla="*/ 3706674 h 4714920"/>
                  <a:gd name="connsiteX642" fmla="*/ 420450 w 4696716"/>
                  <a:gd name="connsiteY642" fmla="*/ 3706674 h 4714920"/>
                  <a:gd name="connsiteX643" fmla="*/ 418338 w 4696716"/>
                  <a:gd name="connsiteY643" fmla="*/ 3706164 h 4714920"/>
                  <a:gd name="connsiteX644" fmla="*/ 329046 w 4696716"/>
                  <a:gd name="connsiteY644" fmla="*/ 3651533 h 4714920"/>
                  <a:gd name="connsiteX645" fmla="*/ 328281 w 4696716"/>
                  <a:gd name="connsiteY645" fmla="*/ 3643687 h 4714920"/>
                  <a:gd name="connsiteX646" fmla="*/ 328281 w 4696716"/>
                  <a:gd name="connsiteY646" fmla="*/ 3643687 h 4714920"/>
                  <a:gd name="connsiteX647" fmla="*/ 335951 w 4696716"/>
                  <a:gd name="connsiteY647" fmla="*/ 3642776 h 4714920"/>
                  <a:gd name="connsiteX648" fmla="*/ 336109 w 4696716"/>
                  <a:gd name="connsiteY648" fmla="*/ 3642904 h 4714920"/>
                  <a:gd name="connsiteX649" fmla="*/ 336109 w 4696716"/>
                  <a:gd name="connsiteY649" fmla="*/ 3642904 h 4714920"/>
                  <a:gd name="connsiteX650" fmla="*/ 336892 w 4696716"/>
                  <a:gd name="connsiteY650" fmla="*/ 3650677 h 4714920"/>
                  <a:gd name="connsiteX651" fmla="*/ 336892 w 4696716"/>
                  <a:gd name="connsiteY651" fmla="*/ 3650677 h 4714920"/>
                  <a:gd name="connsiteX652" fmla="*/ 332578 w 4696716"/>
                  <a:gd name="connsiteY652" fmla="*/ 3652734 h 4714920"/>
                  <a:gd name="connsiteX653" fmla="*/ 332578 w 4696716"/>
                  <a:gd name="connsiteY653" fmla="*/ 3652734 h 4714920"/>
                  <a:gd name="connsiteX654" fmla="*/ 329155 w 4696716"/>
                  <a:gd name="connsiteY654" fmla="*/ 3651460 h 4714920"/>
                  <a:gd name="connsiteX655" fmla="*/ 4388866 w 4696716"/>
                  <a:gd name="connsiteY655" fmla="*/ 3622934 h 4714920"/>
                  <a:gd name="connsiteX656" fmla="*/ 4384023 w 4696716"/>
                  <a:gd name="connsiteY656" fmla="*/ 3616908 h 4714920"/>
                  <a:gd name="connsiteX657" fmla="*/ 4384042 w 4696716"/>
                  <a:gd name="connsiteY657" fmla="*/ 3616817 h 4714920"/>
                  <a:gd name="connsiteX658" fmla="*/ 4384042 w 4696716"/>
                  <a:gd name="connsiteY658" fmla="*/ 3616817 h 4714920"/>
                  <a:gd name="connsiteX659" fmla="*/ 4389976 w 4696716"/>
                  <a:gd name="connsiteY659" fmla="*/ 3611884 h 4714920"/>
                  <a:gd name="connsiteX660" fmla="*/ 4390158 w 4696716"/>
                  <a:gd name="connsiteY660" fmla="*/ 3611902 h 4714920"/>
                  <a:gd name="connsiteX661" fmla="*/ 4390158 w 4696716"/>
                  <a:gd name="connsiteY661" fmla="*/ 3611902 h 4714920"/>
                  <a:gd name="connsiteX662" fmla="*/ 4395001 w 4696716"/>
                  <a:gd name="connsiteY662" fmla="*/ 3617909 h 4714920"/>
                  <a:gd name="connsiteX663" fmla="*/ 4394983 w 4696716"/>
                  <a:gd name="connsiteY663" fmla="*/ 3618092 h 4714920"/>
                  <a:gd name="connsiteX664" fmla="*/ 4394983 w 4696716"/>
                  <a:gd name="connsiteY664" fmla="*/ 3618092 h 4714920"/>
                  <a:gd name="connsiteX665" fmla="*/ 4389521 w 4696716"/>
                  <a:gd name="connsiteY665" fmla="*/ 3622934 h 4714920"/>
                  <a:gd name="connsiteX666" fmla="*/ 4388830 w 4696716"/>
                  <a:gd name="connsiteY666" fmla="*/ 3622934 h 4714920"/>
                  <a:gd name="connsiteX667" fmla="*/ 257193 w 4696716"/>
                  <a:gd name="connsiteY667" fmla="*/ 3575603 h 4714920"/>
                  <a:gd name="connsiteX668" fmla="*/ 257193 w 4696716"/>
                  <a:gd name="connsiteY668" fmla="*/ 3575603 h 4714920"/>
                  <a:gd name="connsiteX669" fmla="*/ 257193 w 4696716"/>
                  <a:gd name="connsiteY669" fmla="*/ 3575603 h 4714920"/>
                  <a:gd name="connsiteX670" fmla="*/ 258193 w 4696716"/>
                  <a:gd name="connsiteY670" fmla="*/ 3567939 h 4714920"/>
                  <a:gd name="connsiteX671" fmla="*/ 258322 w 4696716"/>
                  <a:gd name="connsiteY671" fmla="*/ 3567847 h 4714920"/>
                  <a:gd name="connsiteX672" fmla="*/ 258322 w 4696716"/>
                  <a:gd name="connsiteY672" fmla="*/ 3567847 h 4714920"/>
                  <a:gd name="connsiteX673" fmla="*/ 265970 w 4696716"/>
                  <a:gd name="connsiteY673" fmla="*/ 3568922 h 4714920"/>
                  <a:gd name="connsiteX674" fmla="*/ 266077 w 4696716"/>
                  <a:gd name="connsiteY674" fmla="*/ 3569067 h 4714920"/>
                  <a:gd name="connsiteX675" fmla="*/ 266077 w 4696716"/>
                  <a:gd name="connsiteY675" fmla="*/ 3569067 h 4714920"/>
                  <a:gd name="connsiteX676" fmla="*/ 264983 w 4696716"/>
                  <a:gd name="connsiteY676" fmla="*/ 3576713 h 4714920"/>
                  <a:gd name="connsiteX677" fmla="*/ 264857 w 4696716"/>
                  <a:gd name="connsiteY677" fmla="*/ 3576804 h 4714920"/>
                  <a:gd name="connsiteX678" fmla="*/ 264857 w 4696716"/>
                  <a:gd name="connsiteY678" fmla="*/ 3576804 h 4714920"/>
                  <a:gd name="connsiteX679" fmla="*/ 261599 w 4696716"/>
                  <a:gd name="connsiteY679" fmla="*/ 3577842 h 4714920"/>
                  <a:gd name="connsiteX680" fmla="*/ 261599 w 4696716"/>
                  <a:gd name="connsiteY680" fmla="*/ 3577842 h 4714920"/>
                  <a:gd name="connsiteX681" fmla="*/ 257303 w 4696716"/>
                  <a:gd name="connsiteY681" fmla="*/ 3575475 h 4714920"/>
                  <a:gd name="connsiteX682" fmla="*/ 4381712 w 4696716"/>
                  <a:gd name="connsiteY682" fmla="*/ 3515292 h 4714920"/>
                  <a:gd name="connsiteX683" fmla="*/ 4381712 w 4696716"/>
                  <a:gd name="connsiteY683" fmla="*/ 3515292 h 4714920"/>
                  <a:gd name="connsiteX684" fmla="*/ 4386281 w 4696716"/>
                  <a:gd name="connsiteY684" fmla="*/ 3508902 h 4714920"/>
                  <a:gd name="connsiteX685" fmla="*/ 4386281 w 4696716"/>
                  <a:gd name="connsiteY685" fmla="*/ 3508902 h 4714920"/>
                  <a:gd name="connsiteX686" fmla="*/ 4392652 w 4696716"/>
                  <a:gd name="connsiteY686" fmla="*/ 3513471 h 4714920"/>
                  <a:gd name="connsiteX687" fmla="*/ 4392652 w 4696716"/>
                  <a:gd name="connsiteY687" fmla="*/ 3513471 h 4714920"/>
                  <a:gd name="connsiteX688" fmla="*/ 4388247 w 4696716"/>
                  <a:gd name="connsiteY688" fmla="*/ 3519824 h 4714920"/>
                  <a:gd name="connsiteX689" fmla="*/ 4388083 w 4696716"/>
                  <a:gd name="connsiteY689" fmla="*/ 3519843 h 4714920"/>
                  <a:gd name="connsiteX690" fmla="*/ 4388083 w 4696716"/>
                  <a:gd name="connsiteY690" fmla="*/ 3519843 h 4714920"/>
                  <a:gd name="connsiteX691" fmla="*/ 4387137 w 4696716"/>
                  <a:gd name="connsiteY691" fmla="*/ 3519843 h 4714920"/>
                  <a:gd name="connsiteX692" fmla="*/ 4387137 w 4696716"/>
                  <a:gd name="connsiteY692" fmla="*/ 3519843 h 4714920"/>
                  <a:gd name="connsiteX693" fmla="*/ 4381821 w 4696716"/>
                  <a:gd name="connsiteY693" fmla="*/ 3515164 h 4714920"/>
                  <a:gd name="connsiteX694" fmla="*/ 206567 w 4696716"/>
                  <a:gd name="connsiteY694" fmla="*/ 3484053 h 4714920"/>
                  <a:gd name="connsiteX695" fmla="*/ 209567 w 4696716"/>
                  <a:gd name="connsiteY695" fmla="*/ 3476935 h 4714920"/>
                  <a:gd name="connsiteX696" fmla="*/ 209662 w 4696716"/>
                  <a:gd name="connsiteY696" fmla="*/ 3476899 h 4714920"/>
                  <a:gd name="connsiteX697" fmla="*/ 209662 w 4696716"/>
                  <a:gd name="connsiteY697" fmla="*/ 3476899 h 4714920"/>
                  <a:gd name="connsiteX698" fmla="*/ 216792 w 4696716"/>
                  <a:gd name="connsiteY698" fmla="*/ 3479866 h 4714920"/>
                  <a:gd name="connsiteX699" fmla="*/ 216816 w 4696716"/>
                  <a:gd name="connsiteY699" fmla="*/ 3479921 h 4714920"/>
                  <a:gd name="connsiteX700" fmla="*/ 216816 w 4696716"/>
                  <a:gd name="connsiteY700" fmla="*/ 3479921 h 4714920"/>
                  <a:gd name="connsiteX701" fmla="*/ 214005 w 4696716"/>
                  <a:gd name="connsiteY701" fmla="*/ 3487111 h 4714920"/>
                  <a:gd name="connsiteX702" fmla="*/ 213794 w 4696716"/>
                  <a:gd name="connsiteY702" fmla="*/ 3487202 h 4714920"/>
                  <a:gd name="connsiteX703" fmla="*/ 213794 w 4696716"/>
                  <a:gd name="connsiteY703" fmla="*/ 3487202 h 4714920"/>
                  <a:gd name="connsiteX704" fmla="*/ 211737 w 4696716"/>
                  <a:gd name="connsiteY704" fmla="*/ 3487639 h 4714920"/>
                  <a:gd name="connsiteX705" fmla="*/ 211737 w 4696716"/>
                  <a:gd name="connsiteY705" fmla="*/ 3487639 h 4714920"/>
                  <a:gd name="connsiteX706" fmla="*/ 206567 w 4696716"/>
                  <a:gd name="connsiteY706" fmla="*/ 3484053 h 4714920"/>
                  <a:gd name="connsiteX707" fmla="*/ 4351584 w 4696716"/>
                  <a:gd name="connsiteY707" fmla="*/ 3418190 h 4714920"/>
                  <a:gd name="connsiteX708" fmla="*/ 4351584 w 4696716"/>
                  <a:gd name="connsiteY708" fmla="*/ 3418190 h 4714920"/>
                  <a:gd name="connsiteX709" fmla="*/ 4354241 w 4696716"/>
                  <a:gd name="connsiteY709" fmla="*/ 3410781 h 4714920"/>
                  <a:gd name="connsiteX710" fmla="*/ 4354241 w 4696716"/>
                  <a:gd name="connsiteY710" fmla="*/ 3410781 h 4714920"/>
                  <a:gd name="connsiteX711" fmla="*/ 4361669 w 4696716"/>
                  <a:gd name="connsiteY711" fmla="*/ 3413457 h 4714920"/>
                  <a:gd name="connsiteX712" fmla="*/ 4361669 w 4696716"/>
                  <a:gd name="connsiteY712" fmla="*/ 3413457 h 4714920"/>
                  <a:gd name="connsiteX713" fmla="*/ 4359084 w 4696716"/>
                  <a:gd name="connsiteY713" fmla="*/ 3420738 h 4714920"/>
                  <a:gd name="connsiteX714" fmla="*/ 4359084 w 4696716"/>
                  <a:gd name="connsiteY714" fmla="*/ 3420738 h 4714920"/>
                  <a:gd name="connsiteX715" fmla="*/ 4359084 w 4696716"/>
                  <a:gd name="connsiteY715" fmla="*/ 3420738 h 4714920"/>
                  <a:gd name="connsiteX716" fmla="*/ 4356681 w 4696716"/>
                  <a:gd name="connsiteY716" fmla="*/ 3421248 h 4714920"/>
                  <a:gd name="connsiteX717" fmla="*/ 4356681 w 4696716"/>
                  <a:gd name="connsiteY717" fmla="*/ 3421248 h 4714920"/>
                  <a:gd name="connsiteX718" fmla="*/ 4351584 w 4696716"/>
                  <a:gd name="connsiteY718" fmla="*/ 3418190 h 4714920"/>
                  <a:gd name="connsiteX719" fmla="*/ 180025 w 4696716"/>
                  <a:gd name="connsiteY719" fmla="*/ 3382983 h 4714920"/>
                  <a:gd name="connsiteX720" fmla="*/ 184849 w 4696716"/>
                  <a:gd name="connsiteY720" fmla="*/ 3376702 h 4714920"/>
                  <a:gd name="connsiteX721" fmla="*/ 184849 w 4696716"/>
                  <a:gd name="connsiteY721" fmla="*/ 3376702 h 4714920"/>
                  <a:gd name="connsiteX722" fmla="*/ 191039 w 4696716"/>
                  <a:gd name="connsiteY722" fmla="*/ 3381526 h 4714920"/>
                  <a:gd name="connsiteX723" fmla="*/ 191039 w 4696716"/>
                  <a:gd name="connsiteY723" fmla="*/ 3381526 h 4714920"/>
                  <a:gd name="connsiteX724" fmla="*/ 186215 w 4696716"/>
                  <a:gd name="connsiteY724" fmla="*/ 3387734 h 4714920"/>
                  <a:gd name="connsiteX725" fmla="*/ 186215 w 4696716"/>
                  <a:gd name="connsiteY725" fmla="*/ 3387734 h 4714920"/>
                  <a:gd name="connsiteX726" fmla="*/ 185541 w 4696716"/>
                  <a:gd name="connsiteY726" fmla="*/ 3387734 h 4714920"/>
                  <a:gd name="connsiteX727" fmla="*/ 185541 w 4696716"/>
                  <a:gd name="connsiteY727" fmla="*/ 3387734 h 4714920"/>
                  <a:gd name="connsiteX728" fmla="*/ 180025 w 4696716"/>
                  <a:gd name="connsiteY728" fmla="*/ 3382983 h 4714920"/>
                  <a:gd name="connsiteX729" fmla="*/ 4296188 w 4696716"/>
                  <a:gd name="connsiteY729" fmla="*/ 3332502 h 4714920"/>
                  <a:gd name="connsiteX730" fmla="*/ 4297116 w 4696716"/>
                  <a:gd name="connsiteY730" fmla="*/ 3324838 h 4714920"/>
                  <a:gd name="connsiteX731" fmla="*/ 4297225 w 4696716"/>
                  <a:gd name="connsiteY731" fmla="*/ 3324747 h 4714920"/>
                  <a:gd name="connsiteX732" fmla="*/ 4297225 w 4696716"/>
                  <a:gd name="connsiteY732" fmla="*/ 3324747 h 4714920"/>
                  <a:gd name="connsiteX733" fmla="*/ 4304962 w 4696716"/>
                  <a:gd name="connsiteY733" fmla="*/ 3325857 h 4714920"/>
                  <a:gd name="connsiteX734" fmla="*/ 4304962 w 4696716"/>
                  <a:gd name="connsiteY734" fmla="*/ 3325857 h 4714920"/>
                  <a:gd name="connsiteX735" fmla="*/ 4304052 w 4696716"/>
                  <a:gd name="connsiteY735" fmla="*/ 3333522 h 4714920"/>
                  <a:gd name="connsiteX736" fmla="*/ 4303943 w 4696716"/>
                  <a:gd name="connsiteY736" fmla="*/ 3333613 h 4714920"/>
                  <a:gd name="connsiteX737" fmla="*/ 4303943 w 4696716"/>
                  <a:gd name="connsiteY737" fmla="*/ 3333613 h 4714920"/>
                  <a:gd name="connsiteX738" fmla="*/ 4300575 w 4696716"/>
                  <a:gd name="connsiteY738" fmla="*/ 3334741 h 4714920"/>
                  <a:gd name="connsiteX739" fmla="*/ 4300575 w 4696716"/>
                  <a:gd name="connsiteY739" fmla="*/ 3334741 h 4714920"/>
                  <a:gd name="connsiteX740" fmla="*/ 4296188 w 4696716"/>
                  <a:gd name="connsiteY740" fmla="*/ 3332502 h 4714920"/>
                  <a:gd name="connsiteX741" fmla="*/ 184667 w 4696716"/>
                  <a:gd name="connsiteY741" fmla="*/ 3284588 h 4714920"/>
                  <a:gd name="connsiteX742" fmla="*/ 179918 w 4696716"/>
                  <a:gd name="connsiteY742" fmla="*/ 3278490 h 4714920"/>
                  <a:gd name="connsiteX743" fmla="*/ 179934 w 4696716"/>
                  <a:gd name="connsiteY743" fmla="*/ 3278380 h 4714920"/>
                  <a:gd name="connsiteX744" fmla="*/ 179934 w 4696716"/>
                  <a:gd name="connsiteY744" fmla="*/ 3278380 h 4714920"/>
                  <a:gd name="connsiteX745" fmla="*/ 186142 w 4696716"/>
                  <a:gd name="connsiteY745" fmla="*/ 3273575 h 4714920"/>
                  <a:gd name="connsiteX746" fmla="*/ 186142 w 4696716"/>
                  <a:gd name="connsiteY746" fmla="*/ 3273575 h 4714920"/>
                  <a:gd name="connsiteX747" fmla="*/ 190902 w 4696716"/>
                  <a:gd name="connsiteY747" fmla="*/ 3279655 h 4714920"/>
                  <a:gd name="connsiteX748" fmla="*/ 190875 w 4696716"/>
                  <a:gd name="connsiteY748" fmla="*/ 3279855 h 4714920"/>
                  <a:gd name="connsiteX749" fmla="*/ 190875 w 4696716"/>
                  <a:gd name="connsiteY749" fmla="*/ 3279855 h 4714920"/>
                  <a:gd name="connsiteX750" fmla="*/ 185414 w 4696716"/>
                  <a:gd name="connsiteY750" fmla="*/ 3284588 h 4714920"/>
                  <a:gd name="connsiteX751" fmla="*/ 184631 w 4696716"/>
                  <a:gd name="connsiteY751" fmla="*/ 3284588 h 4714920"/>
                  <a:gd name="connsiteX752" fmla="*/ 4233966 w 4696716"/>
                  <a:gd name="connsiteY752" fmla="*/ 3249873 h 4714920"/>
                  <a:gd name="connsiteX753" fmla="*/ 4235094 w 4696716"/>
                  <a:gd name="connsiteY753" fmla="*/ 3242118 h 4714920"/>
                  <a:gd name="connsiteX754" fmla="*/ 4235094 w 4696716"/>
                  <a:gd name="connsiteY754" fmla="*/ 3242118 h 4714920"/>
                  <a:gd name="connsiteX755" fmla="*/ 4242758 w 4696716"/>
                  <a:gd name="connsiteY755" fmla="*/ 3243046 h 4714920"/>
                  <a:gd name="connsiteX756" fmla="*/ 4242849 w 4696716"/>
                  <a:gd name="connsiteY756" fmla="*/ 3243155 h 4714920"/>
                  <a:gd name="connsiteX757" fmla="*/ 4242849 w 4696716"/>
                  <a:gd name="connsiteY757" fmla="*/ 3243155 h 4714920"/>
                  <a:gd name="connsiteX758" fmla="*/ 4241866 w 4696716"/>
                  <a:gd name="connsiteY758" fmla="*/ 3250819 h 4714920"/>
                  <a:gd name="connsiteX759" fmla="*/ 4241738 w 4696716"/>
                  <a:gd name="connsiteY759" fmla="*/ 3250910 h 4714920"/>
                  <a:gd name="connsiteX760" fmla="*/ 4241738 w 4696716"/>
                  <a:gd name="connsiteY760" fmla="*/ 3250910 h 4714920"/>
                  <a:gd name="connsiteX761" fmla="*/ 4238462 w 4696716"/>
                  <a:gd name="connsiteY761" fmla="*/ 3252021 h 4714920"/>
                  <a:gd name="connsiteX762" fmla="*/ 4238462 w 4696716"/>
                  <a:gd name="connsiteY762" fmla="*/ 3252021 h 4714920"/>
                  <a:gd name="connsiteX763" fmla="*/ 4233966 w 4696716"/>
                  <a:gd name="connsiteY763" fmla="*/ 3249873 h 4714920"/>
                  <a:gd name="connsiteX764" fmla="*/ 210081 w 4696716"/>
                  <a:gd name="connsiteY764" fmla="*/ 3184646 h 4714920"/>
                  <a:gd name="connsiteX765" fmla="*/ 207077 w 4696716"/>
                  <a:gd name="connsiteY765" fmla="*/ 3177365 h 4714920"/>
                  <a:gd name="connsiteX766" fmla="*/ 207077 w 4696716"/>
                  <a:gd name="connsiteY766" fmla="*/ 3177365 h 4714920"/>
                  <a:gd name="connsiteX767" fmla="*/ 214359 w 4696716"/>
                  <a:gd name="connsiteY767" fmla="*/ 3174343 h 4714920"/>
                  <a:gd name="connsiteX768" fmla="*/ 214359 w 4696716"/>
                  <a:gd name="connsiteY768" fmla="*/ 3174343 h 4714920"/>
                  <a:gd name="connsiteX769" fmla="*/ 217468 w 4696716"/>
                  <a:gd name="connsiteY769" fmla="*/ 3181406 h 4714920"/>
                  <a:gd name="connsiteX770" fmla="*/ 217380 w 4696716"/>
                  <a:gd name="connsiteY770" fmla="*/ 3181624 h 4714920"/>
                  <a:gd name="connsiteX771" fmla="*/ 217380 w 4696716"/>
                  <a:gd name="connsiteY771" fmla="*/ 3181624 h 4714920"/>
                  <a:gd name="connsiteX772" fmla="*/ 212301 w 4696716"/>
                  <a:gd name="connsiteY772" fmla="*/ 3185065 h 4714920"/>
                  <a:gd name="connsiteX773" fmla="*/ 212301 w 4696716"/>
                  <a:gd name="connsiteY773" fmla="*/ 3185065 h 4714920"/>
                  <a:gd name="connsiteX774" fmla="*/ 210081 w 4696716"/>
                  <a:gd name="connsiteY774" fmla="*/ 3184646 h 4714920"/>
                  <a:gd name="connsiteX775" fmla="*/ 4179189 w 4696716"/>
                  <a:gd name="connsiteY775" fmla="*/ 3160981 h 4714920"/>
                  <a:gd name="connsiteX776" fmla="*/ 4182028 w 4696716"/>
                  <a:gd name="connsiteY776" fmla="*/ 3153699 h 4714920"/>
                  <a:gd name="connsiteX777" fmla="*/ 4182028 w 4696716"/>
                  <a:gd name="connsiteY777" fmla="*/ 3153699 h 4714920"/>
                  <a:gd name="connsiteX778" fmla="*/ 4189310 w 4696716"/>
                  <a:gd name="connsiteY778" fmla="*/ 3156539 h 4714920"/>
                  <a:gd name="connsiteX779" fmla="*/ 4189310 w 4696716"/>
                  <a:gd name="connsiteY779" fmla="*/ 3156539 h 4714920"/>
                  <a:gd name="connsiteX780" fmla="*/ 4186470 w 4696716"/>
                  <a:gd name="connsiteY780" fmla="*/ 3163821 h 4714920"/>
                  <a:gd name="connsiteX781" fmla="*/ 4186470 w 4696716"/>
                  <a:gd name="connsiteY781" fmla="*/ 3163821 h 4714920"/>
                  <a:gd name="connsiteX782" fmla="*/ 4184231 w 4696716"/>
                  <a:gd name="connsiteY782" fmla="*/ 3164258 h 4714920"/>
                  <a:gd name="connsiteX783" fmla="*/ 4184231 w 4696716"/>
                  <a:gd name="connsiteY783" fmla="*/ 3164258 h 4714920"/>
                  <a:gd name="connsiteX784" fmla="*/ 4179189 w 4696716"/>
                  <a:gd name="connsiteY784" fmla="*/ 3161035 h 4714920"/>
                  <a:gd name="connsiteX785" fmla="*/ 260616 w 4696716"/>
                  <a:gd name="connsiteY785" fmla="*/ 3094699 h 4714920"/>
                  <a:gd name="connsiteX786" fmla="*/ 259578 w 4696716"/>
                  <a:gd name="connsiteY786" fmla="*/ 3086944 h 4714920"/>
                  <a:gd name="connsiteX787" fmla="*/ 259578 w 4696716"/>
                  <a:gd name="connsiteY787" fmla="*/ 3086944 h 4714920"/>
                  <a:gd name="connsiteX788" fmla="*/ 267219 w 4696716"/>
                  <a:gd name="connsiteY788" fmla="*/ 3085815 h 4714920"/>
                  <a:gd name="connsiteX789" fmla="*/ 267333 w 4696716"/>
                  <a:gd name="connsiteY789" fmla="*/ 3085906 h 4714920"/>
                  <a:gd name="connsiteX790" fmla="*/ 267333 w 4696716"/>
                  <a:gd name="connsiteY790" fmla="*/ 3085906 h 4714920"/>
                  <a:gd name="connsiteX791" fmla="*/ 268458 w 4696716"/>
                  <a:gd name="connsiteY791" fmla="*/ 3093552 h 4714920"/>
                  <a:gd name="connsiteX792" fmla="*/ 268371 w 4696716"/>
                  <a:gd name="connsiteY792" fmla="*/ 3093661 h 4714920"/>
                  <a:gd name="connsiteX793" fmla="*/ 268462 w 4696716"/>
                  <a:gd name="connsiteY793" fmla="*/ 3093661 h 4714920"/>
                  <a:gd name="connsiteX794" fmla="*/ 263965 w 4696716"/>
                  <a:gd name="connsiteY794" fmla="*/ 3095828 h 4714920"/>
                  <a:gd name="connsiteX795" fmla="*/ 263965 w 4696716"/>
                  <a:gd name="connsiteY795" fmla="*/ 3095828 h 4714920"/>
                  <a:gd name="connsiteX796" fmla="*/ 260616 w 4696716"/>
                  <a:gd name="connsiteY796" fmla="*/ 3094699 h 4714920"/>
                  <a:gd name="connsiteX797" fmla="*/ 4150880 w 4696716"/>
                  <a:gd name="connsiteY797" fmla="*/ 3060238 h 4714920"/>
                  <a:gd name="connsiteX798" fmla="*/ 4150880 w 4696716"/>
                  <a:gd name="connsiteY798" fmla="*/ 3060238 h 4714920"/>
                  <a:gd name="connsiteX799" fmla="*/ 4155614 w 4696716"/>
                  <a:gd name="connsiteY799" fmla="*/ 3053939 h 4714920"/>
                  <a:gd name="connsiteX800" fmla="*/ 4155614 w 4696716"/>
                  <a:gd name="connsiteY800" fmla="*/ 3053939 h 4714920"/>
                  <a:gd name="connsiteX801" fmla="*/ 4161913 w 4696716"/>
                  <a:gd name="connsiteY801" fmla="*/ 3058672 h 4714920"/>
                  <a:gd name="connsiteX802" fmla="*/ 4161913 w 4696716"/>
                  <a:gd name="connsiteY802" fmla="*/ 3058672 h 4714920"/>
                  <a:gd name="connsiteX803" fmla="*/ 4157289 w 4696716"/>
                  <a:gd name="connsiteY803" fmla="*/ 3064862 h 4714920"/>
                  <a:gd name="connsiteX804" fmla="*/ 4157179 w 4696716"/>
                  <a:gd name="connsiteY804" fmla="*/ 3064880 h 4714920"/>
                  <a:gd name="connsiteX805" fmla="*/ 4157179 w 4696716"/>
                  <a:gd name="connsiteY805" fmla="*/ 3064880 h 4714920"/>
                  <a:gd name="connsiteX806" fmla="*/ 4156396 w 4696716"/>
                  <a:gd name="connsiteY806" fmla="*/ 3064880 h 4714920"/>
                  <a:gd name="connsiteX807" fmla="*/ 4156396 w 4696716"/>
                  <a:gd name="connsiteY807" fmla="*/ 3064880 h 4714920"/>
                  <a:gd name="connsiteX808" fmla="*/ 4150880 w 4696716"/>
                  <a:gd name="connsiteY808" fmla="*/ 3060238 h 4714920"/>
                  <a:gd name="connsiteX809" fmla="*/ 328172 w 4696716"/>
                  <a:gd name="connsiteY809" fmla="*/ 3016548 h 4714920"/>
                  <a:gd name="connsiteX810" fmla="*/ 327626 w 4696716"/>
                  <a:gd name="connsiteY810" fmla="*/ 3008847 h 4714920"/>
                  <a:gd name="connsiteX811" fmla="*/ 327753 w 4696716"/>
                  <a:gd name="connsiteY811" fmla="*/ 3008702 h 4714920"/>
                  <a:gd name="connsiteX812" fmla="*/ 327753 w 4696716"/>
                  <a:gd name="connsiteY812" fmla="*/ 3008702 h 4714920"/>
                  <a:gd name="connsiteX813" fmla="*/ 335461 w 4696716"/>
                  <a:gd name="connsiteY813" fmla="*/ 3008228 h 4714920"/>
                  <a:gd name="connsiteX814" fmla="*/ 335508 w 4696716"/>
                  <a:gd name="connsiteY814" fmla="*/ 3008265 h 4714920"/>
                  <a:gd name="connsiteX815" fmla="*/ 335508 w 4696716"/>
                  <a:gd name="connsiteY815" fmla="*/ 3008265 h 4714920"/>
                  <a:gd name="connsiteX816" fmla="*/ 336018 w 4696716"/>
                  <a:gd name="connsiteY816" fmla="*/ 3016111 h 4714920"/>
                  <a:gd name="connsiteX817" fmla="*/ 336018 w 4696716"/>
                  <a:gd name="connsiteY817" fmla="*/ 3016111 h 4714920"/>
                  <a:gd name="connsiteX818" fmla="*/ 331886 w 4696716"/>
                  <a:gd name="connsiteY818" fmla="*/ 3017931 h 4714920"/>
                  <a:gd name="connsiteX819" fmla="*/ 331886 w 4696716"/>
                  <a:gd name="connsiteY819" fmla="*/ 3017931 h 4714920"/>
                  <a:gd name="connsiteX820" fmla="*/ 328208 w 4696716"/>
                  <a:gd name="connsiteY820" fmla="*/ 3016475 h 4714920"/>
                  <a:gd name="connsiteX821" fmla="*/ 4155268 w 4696716"/>
                  <a:gd name="connsiteY821" fmla="*/ 2961935 h 4714920"/>
                  <a:gd name="connsiteX822" fmla="*/ 4150517 w 4696716"/>
                  <a:gd name="connsiteY822" fmla="*/ 2955836 h 4714920"/>
                  <a:gd name="connsiteX823" fmla="*/ 4150535 w 4696716"/>
                  <a:gd name="connsiteY823" fmla="*/ 2955727 h 4714920"/>
                  <a:gd name="connsiteX824" fmla="*/ 4150535 w 4696716"/>
                  <a:gd name="connsiteY824" fmla="*/ 2955727 h 4714920"/>
                  <a:gd name="connsiteX825" fmla="*/ 4156633 w 4696716"/>
                  <a:gd name="connsiteY825" fmla="*/ 2950976 h 4714920"/>
                  <a:gd name="connsiteX826" fmla="*/ 4156743 w 4696716"/>
                  <a:gd name="connsiteY826" fmla="*/ 2950994 h 4714920"/>
                  <a:gd name="connsiteX827" fmla="*/ 4156743 w 4696716"/>
                  <a:gd name="connsiteY827" fmla="*/ 2950994 h 4714920"/>
                  <a:gd name="connsiteX828" fmla="*/ 4161494 w 4696716"/>
                  <a:gd name="connsiteY828" fmla="*/ 2957092 h 4714920"/>
                  <a:gd name="connsiteX829" fmla="*/ 4161475 w 4696716"/>
                  <a:gd name="connsiteY829" fmla="*/ 2957183 h 4714920"/>
                  <a:gd name="connsiteX830" fmla="*/ 4161475 w 4696716"/>
                  <a:gd name="connsiteY830" fmla="*/ 2957183 h 4714920"/>
                  <a:gd name="connsiteX831" fmla="*/ 4156014 w 4696716"/>
                  <a:gd name="connsiteY831" fmla="*/ 2962026 h 4714920"/>
                  <a:gd name="connsiteX832" fmla="*/ 4156014 w 4696716"/>
                  <a:gd name="connsiteY832" fmla="*/ 2962026 h 4714920"/>
                  <a:gd name="connsiteX833" fmla="*/ 4155304 w 4696716"/>
                  <a:gd name="connsiteY833" fmla="*/ 2961844 h 4714920"/>
                  <a:gd name="connsiteX834" fmla="*/ 391450 w 4696716"/>
                  <a:gd name="connsiteY834" fmla="*/ 2934792 h 4714920"/>
                  <a:gd name="connsiteX835" fmla="*/ 389355 w 4696716"/>
                  <a:gd name="connsiteY835" fmla="*/ 2927365 h 4714920"/>
                  <a:gd name="connsiteX836" fmla="*/ 389393 w 4696716"/>
                  <a:gd name="connsiteY836" fmla="*/ 2927292 h 4714920"/>
                  <a:gd name="connsiteX837" fmla="*/ 389393 w 4696716"/>
                  <a:gd name="connsiteY837" fmla="*/ 2927292 h 4714920"/>
                  <a:gd name="connsiteX838" fmla="*/ 396806 w 4696716"/>
                  <a:gd name="connsiteY838" fmla="*/ 2925126 h 4714920"/>
                  <a:gd name="connsiteX839" fmla="*/ 396966 w 4696716"/>
                  <a:gd name="connsiteY839" fmla="*/ 2925217 h 4714920"/>
                  <a:gd name="connsiteX840" fmla="*/ 396966 w 4696716"/>
                  <a:gd name="connsiteY840" fmla="*/ 2925217 h 4714920"/>
                  <a:gd name="connsiteX841" fmla="*/ 399042 w 4696716"/>
                  <a:gd name="connsiteY841" fmla="*/ 2932808 h 4714920"/>
                  <a:gd name="connsiteX842" fmla="*/ 399042 w 4696716"/>
                  <a:gd name="connsiteY842" fmla="*/ 2932808 h 4714920"/>
                  <a:gd name="connsiteX843" fmla="*/ 394217 w 4696716"/>
                  <a:gd name="connsiteY843" fmla="*/ 2935557 h 4714920"/>
                  <a:gd name="connsiteX844" fmla="*/ 394217 w 4696716"/>
                  <a:gd name="connsiteY844" fmla="*/ 2935557 h 4714920"/>
                  <a:gd name="connsiteX845" fmla="*/ 391450 w 4696716"/>
                  <a:gd name="connsiteY845" fmla="*/ 2934792 h 4714920"/>
                  <a:gd name="connsiteX846" fmla="*/ 4180390 w 4696716"/>
                  <a:gd name="connsiteY846" fmla="*/ 2861811 h 4714920"/>
                  <a:gd name="connsiteX847" fmla="*/ 4177277 w 4696716"/>
                  <a:gd name="connsiteY847" fmla="*/ 2854748 h 4714920"/>
                  <a:gd name="connsiteX848" fmla="*/ 4177368 w 4696716"/>
                  <a:gd name="connsiteY848" fmla="*/ 2854529 h 4714920"/>
                  <a:gd name="connsiteX849" fmla="*/ 4177368 w 4696716"/>
                  <a:gd name="connsiteY849" fmla="*/ 2854529 h 4714920"/>
                  <a:gd name="connsiteX850" fmla="*/ 4184650 w 4696716"/>
                  <a:gd name="connsiteY850" fmla="*/ 2851507 h 4714920"/>
                  <a:gd name="connsiteX851" fmla="*/ 4184650 w 4696716"/>
                  <a:gd name="connsiteY851" fmla="*/ 2851507 h 4714920"/>
                  <a:gd name="connsiteX852" fmla="*/ 4184650 w 4696716"/>
                  <a:gd name="connsiteY852" fmla="*/ 2851507 h 4714920"/>
                  <a:gd name="connsiteX853" fmla="*/ 4187745 w 4696716"/>
                  <a:gd name="connsiteY853" fmla="*/ 2858589 h 4714920"/>
                  <a:gd name="connsiteX854" fmla="*/ 4187654 w 4696716"/>
                  <a:gd name="connsiteY854" fmla="*/ 2858789 h 4714920"/>
                  <a:gd name="connsiteX855" fmla="*/ 4187654 w 4696716"/>
                  <a:gd name="connsiteY855" fmla="*/ 2858789 h 4714920"/>
                  <a:gd name="connsiteX856" fmla="*/ 4182574 w 4696716"/>
                  <a:gd name="connsiteY856" fmla="*/ 2862248 h 4714920"/>
                  <a:gd name="connsiteX857" fmla="*/ 4182574 w 4696716"/>
                  <a:gd name="connsiteY857" fmla="*/ 2862248 h 4714920"/>
                  <a:gd name="connsiteX858" fmla="*/ 4180390 w 4696716"/>
                  <a:gd name="connsiteY858" fmla="*/ 2861811 h 4714920"/>
                  <a:gd name="connsiteX859" fmla="*/ 432119 w 4696716"/>
                  <a:gd name="connsiteY859" fmla="*/ 2839966 h 4714920"/>
                  <a:gd name="connsiteX860" fmla="*/ 428168 w 4696716"/>
                  <a:gd name="connsiteY860" fmla="*/ 2833157 h 4714920"/>
                  <a:gd name="connsiteX861" fmla="*/ 428168 w 4696716"/>
                  <a:gd name="connsiteY861" fmla="*/ 2833157 h 4714920"/>
                  <a:gd name="connsiteX862" fmla="*/ 434973 w 4696716"/>
                  <a:gd name="connsiteY862" fmla="*/ 2829189 h 4714920"/>
                  <a:gd name="connsiteX863" fmla="*/ 434977 w 4696716"/>
                  <a:gd name="connsiteY863" fmla="*/ 2829189 h 4714920"/>
                  <a:gd name="connsiteX864" fmla="*/ 434977 w 4696716"/>
                  <a:gd name="connsiteY864" fmla="*/ 2829189 h 4714920"/>
                  <a:gd name="connsiteX865" fmla="*/ 438896 w 4696716"/>
                  <a:gd name="connsiteY865" fmla="*/ 2835852 h 4714920"/>
                  <a:gd name="connsiteX866" fmla="*/ 438854 w 4696716"/>
                  <a:gd name="connsiteY866" fmla="*/ 2835997 h 4714920"/>
                  <a:gd name="connsiteX867" fmla="*/ 438854 w 4696716"/>
                  <a:gd name="connsiteY867" fmla="*/ 2835997 h 4714920"/>
                  <a:gd name="connsiteX868" fmla="*/ 433502 w 4696716"/>
                  <a:gd name="connsiteY868" fmla="*/ 2840130 h 4714920"/>
                  <a:gd name="connsiteX869" fmla="*/ 433502 w 4696716"/>
                  <a:gd name="connsiteY869" fmla="*/ 2840130 h 4714920"/>
                  <a:gd name="connsiteX870" fmla="*/ 432028 w 4696716"/>
                  <a:gd name="connsiteY870" fmla="*/ 2840020 h 4714920"/>
                  <a:gd name="connsiteX871" fmla="*/ 4230707 w 4696716"/>
                  <a:gd name="connsiteY871" fmla="*/ 2771645 h 4714920"/>
                  <a:gd name="connsiteX872" fmla="*/ 4229560 w 4696716"/>
                  <a:gd name="connsiteY872" fmla="*/ 2763999 h 4714920"/>
                  <a:gd name="connsiteX873" fmla="*/ 4229669 w 4696716"/>
                  <a:gd name="connsiteY873" fmla="*/ 2763872 h 4714920"/>
                  <a:gd name="connsiteX874" fmla="*/ 4229669 w 4696716"/>
                  <a:gd name="connsiteY874" fmla="*/ 2763872 h 4714920"/>
                  <a:gd name="connsiteX875" fmla="*/ 4237315 w 4696716"/>
                  <a:gd name="connsiteY875" fmla="*/ 2762743 h 4714920"/>
                  <a:gd name="connsiteX876" fmla="*/ 4237424 w 4696716"/>
                  <a:gd name="connsiteY876" fmla="*/ 2762834 h 4714920"/>
                  <a:gd name="connsiteX877" fmla="*/ 4237424 w 4696716"/>
                  <a:gd name="connsiteY877" fmla="*/ 2762834 h 4714920"/>
                  <a:gd name="connsiteX878" fmla="*/ 4238571 w 4696716"/>
                  <a:gd name="connsiteY878" fmla="*/ 2770480 h 4714920"/>
                  <a:gd name="connsiteX879" fmla="*/ 4238462 w 4696716"/>
                  <a:gd name="connsiteY879" fmla="*/ 2770607 h 4714920"/>
                  <a:gd name="connsiteX880" fmla="*/ 4238462 w 4696716"/>
                  <a:gd name="connsiteY880" fmla="*/ 2770607 h 4714920"/>
                  <a:gd name="connsiteX881" fmla="*/ 4234056 w 4696716"/>
                  <a:gd name="connsiteY881" fmla="*/ 2772755 h 4714920"/>
                  <a:gd name="connsiteX882" fmla="*/ 4234056 w 4696716"/>
                  <a:gd name="connsiteY882" fmla="*/ 2772755 h 4714920"/>
                  <a:gd name="connsiteX883" fmla="*/ 4230616 w 4696716"/>
                  <a:gd name="connsiteY883" fmla="*/ 2771700 h 4714920"/>
                  <a:gd name="connsiteX884" fmla="*/ 440839 w 4696716"/>
                  <a:gd name="connsiteY884" fmla="*/ 2732305 h 4714920"/>
                  <a:gd name="connsiteX885" fmla="*/ 446300 w 4696716"/>
                  <a:gd name="connsiteY885" fmla="*/ 2726844 h 4714920"/>
                  <a:gd name="connsiteX886" fmla="*/ 446300 w 4696716"/>
                  <a:gd name="connsiteY886" fmla="*/ 2726844 h 4714920"/>
                  <a:gd name="connsiteX887" fmla="*/ 451761 w 4696716"/>
                  <a:gd name="connsiteY887" fmla="*/ 2732305 h 4714920"/>
                  <a:gd name="connsiteX888" fmla="*/ 451761 w 4696716"/>
                  <a:gd name="connsiteY888" fmla="*/ 2732305 h 4714920"/>
                  <a:gd name="connsiteX889" fmla="*/ 446429 w 4696716"/>
                  <a:gd name="connsiteY889" fmla="*/ 2737894 h 4714920"/>
                  <a:gd name="connsiteX890" fmla="*/ 446300 w 4696716"/>
                  <a:gd name="connsiteY890" fmla="*/ 2737894 h 4714920"/>
                  <a:gd name="connsiteX891" fmla="*/ 446300 w 4696716"/>
                  <a:gd name="connsiteY891" fmla="*/ 2737894 h 4714920"/>
                  <a:gd name="connsiteX892" fmla="*/ 440837 w 4696716"/>
                  <a:gd name="connsiteY892" fmla="*/ 2732433 h 4714920"/>
                  <a:gd name="connsiteX893" fmla="*/ 440839 w 4696716"/>
                  <a:gd name="connsiteY893" fmla="*/ 2732305 h 4714920"/>
                  <a:gd name="connsiteX894" fmla="*/ 4302486 w 4696716"/>
                  <a:gd name="connsiteY894" fmla="*/ 2697717 h 4714920"/>
                  <a:gd name="connsiteX895" fmla="*/ 4303415 w 4696716"/>
                  <a:gd name="connsiteY895" fmla="*/ 2690053 h 4714920"/>
                  <a:gd name="connsiteX896" fmla="*/ 4303524 w 4696716"/>
                  <a:gd name="connsiteY896" fmla="*/ 2689962 h 4714920"/>
                  <a:gd name="connsiteX897" fmla="*/ 4303524 w 4696716"/>
                  <a:gd name="connsiteY897" fmla="*/ 2689962 h 4714920"/>
                  <a:gd name="connsiteX898" fmla="*/ 4311279 w 4696716"/>
                  <a:gd name="connsiteY898" fmla="*/ 2690982 h 4714920"/>
                  <a:gd name="connsiteX899" fmla="*/ 4311279 w 4696716"/>
                  <a:gd name="connsiteY899" fmla="*/ 2690982 h 4714920"/>
                  <a:gd name="connsiteX900" fmla="*/ 4310241 w 4696716"/>
                  <a:gd name="connsiteY900" fmla="*/ 2698737 h 4714920"/>
                  <a:gd name="connsiteX901" fmla="*/ 4310241 w 4696716"/>
                  <a:gd name="connsiteY901" fmla="*/ 2698737 h 4714920"/>
                  <a:gd name="connsiteX902" fmla="*/ 4306873 w 4696716"/>
                  <a:gd name="connsiteY902" fmla="*/ 2699865 h 4714920"/>
                  <a:gd name="connsiteX903" fmla="*/ 4306873 w 4696716"/>
                  <a:gd name="connsiteY903" fmla="*/ 2699865 h 4714920"/>
                  <a:gd name="connsiteX904" fmla="*/ 4302559 w 4696716"/>
                  <a:gd name="connsiteY904" fmla="*/ 2697772 h 4714920"/>
                  <a:gd name="connsiteX905" fmla="*/ 4390013 w 4696716"/>
                  <a:gd name="connsiteY905" fmla="*/ 2642831 h 4714920"/>
                  <a:gd name="connsiteX906" fmla="*/ 4392070 w 4696716"/>
                  <a:gd name="connsiteY906" fmla="*/ 2635258 h 4714920"/>
                  <a:gd name="connsiteX907" fmla="*/ 4392088 w 4696716"/>
                  <a:gd name="connsiteY907" fmla="*/ 2635240 h 4714920"/>
                  <a:gd name="connsiteX908" fmla="*/ 4392088 w 4696716"/>
                  <a:gd name="connsiteY908" fmla="*/ 2635240 h 4714920"/>
                  <a:gd name="connsiteX909" fmla="*/ 4399588 w 4696716"/>
                  <a:gd name="connsiteY909" fmla="*/ 2637315 h 4714920"/>
                  <a:gd name="connsiteX910" fmla="*/ 4399588 w 4696716"/>
                  <a:gd name="connsiteY910" fmla="*/ 2637315 h 4714920"/>
                  <a:gd name="connsiteX911" fmla="*/ 4397677 w 4696716"/>
                  <a:gd name="connsiteY911" fmla="*/ 2644797 h 4714920"/>
                  <a:gd name="connsiteX912" fmla="*/ 4397513 w 4696716"/>
                  <a:gd name="connsiteY912" fmla="*/ 2644888 h 4714920"/>
                  <a:gd name="connsiteX913" fmla="*/ 4397513 w 4696716"/>
                  <a:gd name="connsiteY913" fmla="*/ 2644888 h 4714920"/>
                  <a:gd name="connsiteX914" fmla="*/ 4394855 w 4696716"/>
                  <a:gd name="connsiteY914" fmla="*/ 2645580 h 4714920"/>
                  <a:gd name="connsiteX915" fmla="*/ 4394855 w 4696716"/>
                  <a:gd name="connsiteY915" fmla="*/ 2645580 h 4714920"/>
                  <a:gd name="connsiteX916" fmla="*/ 4390086 w 4696716"/>
                  <a:gd name="connsiteY916" fmla="*/ 2642886 h 4714920"/>
                  <a:gd name="connsiteX917" fmla="*/ 427131 w 4696716"/>
                  <a:gd name="connsiteY917" fmla="*/ 2631453 h 4714920"/>
                  <a:gd name="connsiteX918" fmla="*/ 430963 w 4696716"/>
                  <a:gd name="connsiteY918" fmla="*/ 2624754 h 4714920"/>
                  <a:gd name="connsiteX919" fmla="*/ 431008 w 4696716"/>
                  <a:gd name="connsiteY919" fmla="*/ 2624736 h 4714920"/>
                  <a:gd name="connsiteX920" fmla="*/ 431008 w 4696716"/>
                  <a:gd name="connsiteY920" fmla="*/ 2624736 h 4714920"/>
                  <a:gd name="connsiteX921" fmla="*/ 437775 w 4696716"/>
                  <a:gd name="connsiteY921" fmla="*/ 2628468 h 4714920"/>
                  <a:gd name="connsiteX922" fmla="*/ 437817 w 4696716"/>
                  <a:gd name="connsiteY922" fmla="*/ 2628614 h 4714920"/>
                  <a:gd name="connsiteX923" fmla="*/ 437817 w 4696716"/>
                  <a:gd name="connsiteY923" fmla="*/ 2628614 h 4714920"/>
                  <a:gd name="connsiteX924" fmla="*/ 433939 w 4696716"/>
                  <a:gd name="connsiteY924" fmla="*/ 2635404 h 4714920"/>
                  <a:gd name="connsiteX925" fmla="*/ 433939 w 4696716"/>
                  <a:gd name="connsiteY925" fmla="*/ 2635404 h 4714920"/>
                  <a:gd name="connsiteX926" fmla="*/ 432483 w 4696716"/>
                  <a:gd name="connsiteY926" fmla="*/ 2635586 h 4714920"/>
                  <a:gd name="connsiteX927" fmla="*/ 432483 w 4696716"/>
                  <a:gd name="connsiteY927" fmla="*/ 2635586 h 4714920"/>
                  <a:gd name="connsiteX928" fmla="*/ 427204 w 4696716"/>
                  <a:gd name="connsiteY928" fmla="*/ 2631508 h 4714920"/>
                  <a:gd name="connsiteX929" fmla="*/ 4479961 w 4696716"/>
                  <a:gd name="connsiteY929" fmla="*/ 2591713 h 4714920"/>
                  <a:gd name="connsiteX930" fmla="*/ 4481599 w 4696716"/>
                  <a:gd name="connsiteY930" fmla="*/ 2584159 h 4714920"/>
                  <a:gd name="connsiteX931" fmla="*/ 4481781 w 4696716"/>
                  <a:gd name="connsiteY931" fmla="*/ 2584050 h 4714920"/>
                  <a:gd name="connsiteX932" fmla="*/ 4481781 w 4696716"/>
                  <a:gd name="connsiteY932" fmla="*/ 2584050 h 4714920"/>
                  <a:gd name="connsiteX933" fmla="*/ 4489372 w 4696716"/>
                  <a:gd name="connsiteY933" fmla="*/ 2585870 h 4714920"/>
                  <a:gd name="connsiteX934" fmla="*/ 4489372 w 4696716"/>
                  <a:gd name="connsiteY934" fmla="*/ 2585870 h 4714920"/>
                  <a:gd name="connsiteX935" fmla="*/ 4487552 w 4696716"/>
                  <a:gd name="connsiteY935" fmla="*/ 2593552 h 4714920"/>
                  <a:gd name="connsiteX936" fmla="*/ 4487552 w 4696716"/>
                  <a:gd name="connsiteY936" fmla="*/ 2593552 h 4714920"/>
                  <a:gd name="connsiteX937" fmla="*/ 4484693 w 4696716"/>
                  <a:gd name="connsiteY937" fmla="*/ 2594317 h 4714920"/>
                  <a:gd name="connsiteX938" fmla="*/ 4484693 w 4696716"/>
                  <a:gd name="connsiteY938" fmla="*/ 2594317 h 4714920"/>
                  <a:gd name="connsiteX939" fmla="*/ 4479961 w 4696716"/>
                  <a:gd name="connsiteY939" fmla="*/ 2591713 h 4714920"/>
                  <a:gd name="connsiteX940" fmla="*/ 387627 w 4696716"/>
                  <a:gd name="connsiteY940" fmla="*/ 2537865 h 4714920"/>
                  <a:gd name="connsiteX941" fmla="*/ 389482 w 4696716"/>
                  <a:gd name="connsiteY941" fmla="*/ 2530365 h 4714920"/>
                  <a:gd name="connsiteX942" fmla="*/ 389612 w 4696716"/>
                  <a:gd name="connsiteY942" fmla="*/ 2530292 h 4714920"/>
                  <a:gd name="connsiteX943" fmla="*/ 389612 w 4696716"/>
                  <a:gd name="connsiteY943" fmla="*/ 2530292 h 4714920"/>
                  <a:gd name="connsiteX944" fmla="*/ 397108 w 4696716"/>
                  <a:gd name="connsiteY944" fmla="*/ 2532149 h 4714920"/>
                  <a:gd name="connsiteX945" fmla="*/ 397185 w 4696716"/>
                  <a:gd name="connsiteY945" fmla="*/ 2532276 h 4714920"/>
                  <a:gd name="connsiteX946" fmla="*/ 397185 w 4696716"/>
                  <a:gd name="connsiteY946" fmla="*/ 2532276 h 4714920"/>
                  <a:gd name="connsiteX947" fmla="*/ 395342 w 4696716"/>
                  <a:gd name="connsiteY947" fmla="*/ 2539776 h 4714920"/>
                  <a:gd name="connsiteX948" fmla="*/ 395219 w 4696716"/>
                  <a:gd name="connsiteY948" fmla="*/ 2539849 h 4714920"/>
                  <a:gd name="connsiteX949" fmla="*/ 395219 w 4696716"/>
                  <a:gd name="connsiteY949" fmla="*/ 2539849 h 4714920"/>
                  <a:gd name="connsiteX950" fmla="*/ 392452 w 4696716"/>
                  <a:gd name="connsiteY950" fmla="*/ 2540632 h 4714920"/>
                  <a:gd name="connsiteX951" fmla="*/ 392452 w 4696716"/>
                  <a:gd name="connsiteY951" fmla="*/ 2540632 h 4714920"/>
                  <a:gd name="connsiteX952" fmla="*/ 387664 w 4696716"/>
                  <a:gd name="connsiteY952" fmla="*/ 2537847 h 4714920"/>
                  <a:gd name="connsiteX953" fmla="*/ 4561880 w 4696716"/>
                  <a:gd name="connsiteY953" fmla="*/ 2529163 h 4714920"/>
                  <a:gd name="connsiteX954" fmla="*/ 4561880 w 4696716"/>
                  <a:gd name="connsiteY954" fmla="*/ 2521317 h 4714920"/>
                  <a:gd name="connsiteX955" fmla="*/ 4561880 w 4696716"/>
                  <a:gd name="connsiteY955" fmla="*/ 2521317 h 4714920"/>
                  <a:gd name="connsiteX956" fmla="*/ 4569726 w 4696716"/>
                  <a:gd name="connsiteY956" fmla="*/ 2521317 h 4714920"/>
                  <a:gd name="connsiteX957" fmla="*/ 4569726 w 4696716"/>
                  <a:gd name="connsiteY957" fmla="*/ 2521317 h 4714920"/>
                  <a:gd name="connsiteX958" fmla="*/ 4569853 w 4696716"/>
                  <a:gd name="connsiteY958" fmla="*/ 2529036 h 4714920"/>
                  <a:gd name="connsiteX959" fmla="*/ 4569726 w 4696716"/>
                  <a:gd name="connsiteY959" fmla="*/ 2529163 h 4714920"/>
                  <a:gd name="connsiteX960" fmla="*/ 4569726 w 4696716"/>
                  <a:gd name="connsiteY960" fmla="*/ 2529163 h 4714920"/>
                  <a:gd name="connsiteX961" fmla="*/ 4565776 w 4696716"/>
                  <a:gd name="connsiteY961" fmla="*/ 2530802 h 4714920"/>
                  <a:gd name="connsiteX962" fmla="*/ 4565776 w 4696716"/>
                  <a:gd name="connsiteY962" fmla="*/ 2530802 h 4714920"/>
                  <a:gd name="connsiteX963" fmla="*/ 4561989 w 4696716"/>
                  <a:gd name="connsiteY963" fmla="*/ 2529145 h 4714920"/>
                  <a:gd name="connsiteX964" fmla="*/ 324568 w 4696716"/>
                  <a:gd name="connsiteY964" fmla="*/ 2458166 h 4714920"/>
                  <a:gd name="connsiteX965" fmla="*/ 324568 w 4696716"/>
                  <a:gd name="connsiteY965" fmla="*/ 2458258 h 4714920"/>
                  <a:gd name="connsiteX966" fmla="*/ 324568 w 4696716"/>
                  <a:gd name="connsiteY966" fmla="*/ 2458258 h 4714920"/>
                  <a:gd name="connsiteX967" fmla="*/ 324300 w 4696716"/>
                  <a:gd name="connsiteY967" fmla="*/ 2450539 h 4714920"/>
                  <a:gd name="connsiteX968" fmla="*/ 324404 w 4696716"/>
                  <a:gd name="connsiteY968" fmla="*/ 2450430 h 4714920"/>
                  <a:gd name="connsiteX969" fmla="*/ 324404 w 4696716"/>
                  <a:gd name="connsiteY969" fmla="*/ 2450430 h 4714920"/>
                  <a:gd name="connsiteX970" fmla="*/ 332121 w 4696716"/>
                  <a:gd name="connsiteY970" fmla="*/ 2450120 h 4714920"/>
                  <a:gd name="connsiteX971" fmla="*/ 332250 w 4696716"/>
                  <a:gd name="connsiteY971" fmla="*/ 2450248 h 4714920"/>
                  <a:gd name="connsiteX972" fmla="*/ 332250 w 4696716"/>
                  <a:gd name="connsiteY972" fmla="*/ 2450248 h 4714920"/>
                  <a:gd name="connsiteX973" fmla="*/ 332414 w 4696716"/>
                  <a:gd name="connsiteY973" fmla="*/ 2458094 h 4714920"/>
                  <a:gd name="connsiteX974" fmla="*/ 332414 w 4696716"/>
                  <a:gd name="connsiteY974" fmla="*/ 2458094 h 4714920"/>
                  <a:gd name="connsiteX975" fmla="*/ 328372 w 4696716"/>
                  <a:gd name="connsiteY975" fmla="*/ 2459732 h 4714920"/>
                  <a:gd name="connsiteX976" fmla="*/ 328372 w 4696716"/>
                  <a:gd name="connsiteY976" fmla="*/ 2459732 h 4714920"/>
                  <a:gd name="connsiteX977" fmla="*/ 324677 w 4696716"/>
                  <a:gd name="connsiteY977" fmla="*/ 2458148 h 4714920"/>
                  <a:gd name="connsiteX978" fmla="*/ 4625195 w 4696716"/>
                  <a:gd name="connsiteY978" fmla="*/ 2447754 h 4714920"/>
                  <a:gd name="connsiteX979" fmla="*/ 4623046 w 4696716"/>
                  <a:gd name="connsiteY979" fmla="*/ 2440162 h 4714920"/>
                  <a:gd name="connsiteX980" fmla="*/ 4623046 w 4696716"/>
                  <a:gd name="connsiteY980" fmla="*/ 2440162 h 4714920"/>
                  <a:gd name="connsiteX981" fmla="*/ 4630456 w 4696716"/>
                  <a:gd name="connsiteY981" fmla="*/ 2437996 h 4714920"/>
                  <a:gd name="connsiteX982" fmla="*/ 4630637 w 4696716"/>
                  <a:gd name="connsiteY982" fmla="*/ 2438105 h 4714920"/>
                  <a:gd name="connsiteX983" fmla="*/ 4630637 w 4696716"/>
                  <a:gd name="connsiteY983" fmla="*/ 2438105 h 4714920"/>
                  <a:gd name="connsiteX984" fmla="*/ 4632786 w 4696716"/>
                  <a:gd name="connsiteY984" fmla="*/ 2445533 h 4714920"/>
                  <a:gd name="connsiteX985" fmla="*/ 4632695 w 4696716"/>
                  <a:gd name="connsiteY985" fmla="*/ 2445678 h 4714920"/>
                  <a:gd name="connsiteX986" fmla="*/ 4632695 w 4696716"/>
                  <a:gd name="connsiteY986" fmla="*/ 2445678 h 4714920"/>
                  <a:gd name="connsiteX987" fmla="*/ 4632695 w 4696716"/>
                  <a:gd name="connsiteY987" fmla="*/ 2445678 h 4714920"/>
                  <a:gd name="connsiteX988" fmla="*/ 4632695 w 4696716"/>
                  <a:gd name="connsiteY988" fmla="*/ 2445678 h 4714920"/>
                  <a:gd name="connsiteX989" fmla="*/ 4627871 w 4696716"/>
                  <a:gd name="connsiteY989" fmla="*/ 2448537 h 4714920"/>
                  <a:gd name="connsiteX990" fmla="*/ 4627871 w 4696716"/>
                  <a:gd name="connsiteY990" fmla="*/ 2448537 h 4714920"/>
                  <a:gd name="connsiteX991" fmla="*/ 4625304 w 4696716"/>
                  <a:gd name="connsiteY991" fmla="*/ 2447735 h 4714920"/>
                  <a:gd name="connsiteX992" fmla="*/ 239390 w 4696716"/>
                  <a:gd name="connsiteY992" fmla="*/ 2404573 h 4714920"/>
                  <a:gd name="connsiteX993" fmla="*/ 236713 w 4696716"/>
                  <a:gd name="connsiteY993" fmla="*/ 2397164 h 4714920"/>
                  <a:gd name="connsiteX994" fmla="*/ 236713 w 4696716"/>
                  <a:gd name="connsiteY994" fmla="*/ 2397164 h 4714920"/>
                  <a:gd name="connsiteX995" fmla="*/ 244123 w 4696716"/>
                  <a:gd name="connsiteY995" fmla="*/ 2394488 h 4714920"/>
                  <a:gd name="connsiteX996" fmla="*/ 244123 w 4696716"/>
                  <a:gd name="connsiteY996" fmla="*/ 2394488 h 4714920"/>
                  <a:gd name="connsiteX997" fmla="*/ 246799 w 4696716"/>
                  <a:gd name="connsiteY997" fmla="*/ 2401897 h 4714920"/>
                  <a:gd name="connsiteX998" fmla="*/ 246799 w 4696716"/>
                  <a:gd name="connsiteY998" fmla="*/ 2401897 h 4714920"/>
                  <a:gd name="connsiteX999" fmla="*/ 241793 w 4696716"/>
                  <a:gd name="connsiteY999" fmla="*/ 2405083 h 4714920"/>
                  <a:gd name="connsiteX1000" fmla="*/ 241793 w 4696716"/>
                  <a:gd name="connsiteY1000" fmla="*/ 2405083 h 4714920"/>
                  <a:gd name="connsiteX1001" fmla="*/ 239390 w 4696716"/>
                  <a:gd name="connsiteY1001" fmla="*/ 2404573 h 4714920"/>
                  <a:gd name="connsiteX1002" fmla="*/ 148058 w 4696716"/>
                  <a:gd name="connsiteY1002" fmla="*/ 2354165 h 4714920"/>
                  <a:gd name="connsiteX1003" fmla="*/ 147367 w 4696716"/>
                  <a:gd name="connsiteY1003" fmla="*/ 2346319 h 4714920"/>
                  <a:gd name="connsiteX1004" fmla="*/ 147367 w 4696716"/>
                  <a:gd name="connsiteY1004" fmla="*/ 2346319 h 4714920"/>
                  <a:gd name="connsiteX1005" fmla="*/ 155213 w 4696716"/>
                  <a:gd name="connsiteY1005" fmla="*/ 2345627 h 4714920"/>
                  <a:gd name="connsiteX1006" fmla="*/ 155213 w 4696716"/>
                  <a:gd name="connsiteY1006" fmla="*/ 2345627 h 4714920"/>
                  <a:gd name="connsiteX1007" fmla="*/ 155886 w 4696716"/>
                  <a:gd name="connsiteY1007" fmla="*/ 2353474 h 4714920"/>
                  <a:gd name="connsiteX1008" fmla="*/ 155886 w 4696716"/>
                  <a:gd name="connsiteY1008" fmla="*/ 2353474 h 4714920"/>
                  <a:gd name="connsiteX1009" fmla="*/ 151590 w 4696716"/>
                  <a:gd name="connsiteY1009" fmla="*/ 2355458 h 4714920"/>
                  <a:gd name="connsiteX1010" fmla="*/ 151590 w 4696716"/>
                  <a:gd name="connsiteY1010" fmla="*/ 2355458 h 4714920"/>
                  <a:gd name="connsiteX1011" fmla="*/ 148058 w 4696716"/>
                  <a:gd name="connsiteY1011" fmla="*/ 2354165 h 4714920"/>
                  <a:gd name="connsiteX1012" fmla="*/ 4665026 w 4696716"/>
                  <a:gd name="connsiteY1012" fmla="*/ 2352527 h 4714920"/>
                  <a:gd name="connsiteX1013" fmla="*/ 4660948 w 4696716"/>
                  <a:gd name="connsiteY1013" fmla="*/ 2345973 h 4714920"/>
                  <a:gd name="connsiteX1014" fmla="*/ 4660984 w 4696716"/>
                  <a:gd name="connsiteY1014" fmla="*/ 2345791 h 4714920"/>
                  <a:gd name="connsiteX1015" fmla="*/ 4660984 w 4696716"/>
                  <a:gd name="connsiteY1015" fmla="*/ 2345791 h 4714920"/>
                  <a:gd name="connsiteX1016" fmla="*/ 4667611 w 4696716"/>
                  <a:gd name="connsiteY1016" fmla="*/ 2341823 h 4714920"/>
                  <a:gd name="connsiteX1017" fmla="*/ 4667702 w 4696716"/>
                  <a:gd name="connsiteY1017" fmla="*/ 2341841 h 4714920"/>
                  <a:gd name="connsiteX1018" fmla="*/ 4667702 w 4696716"/>
                  <a:gd name="connsiteY1018" fmla="*/ 2341841 h 4714920"/>
                  <a:gd name="connsiteX1019" fmla="*/ 4671779 w 4696716"/>
                  <a:gd name="connsiteY1019" fmla="*/ 2348394 h 4714920"/>
                  <a:gd name="connsiteX1020" fmla="*/ 4671743 w 4696716"/>
                  <a:gd name="connsiteY1020" fmla="*/ 2348558 h 4714920"/>
                  <a:gd name="connsiteX1021" fmla="*/ 4671743 w 4696716"/>
                  <a:gd name="connsiteY1021" fmla="*/ 2348558 h 4714920"/>
                  <a:gd name="connsiteX1022" fmla="*/ 4666409 w 4696716"/>
                  <a:gd name="connsiteY1022" fmla="*/ 2352709 h 4714920"/>
                  <a:gd name="connsiteX1023" fmla="*/ 4666409 w 4696716"/>
                  <a:gd name="connsiteY1023" fmla="*/ 2352709 h 4714920"/>
                  <a:gd name="connsiteX1024" fmla="*/ 4665026 w 4696716"/>
                  <a:gd name="connsiteY1024" fmla="*/ 2352527 h 4714920"/>
                  <a:gd name="connsiteX1025" fmla="*/ 77844 w 4696716"/>
                  <a:gd name="connsiteY1025" fmla="*/ 2276615 h 4714920"/>
                  <a:gd name="connsiteX1026" fmla="*/ 79210 w 4696716"/>
                  <a:gd name="connsiteY1026" fmla="*/ 2269005 h 4714920"/>
                  <a:gd name="connsiteX1027" fmla="*/ 79301 w 4696716"/>
                  <a:gd name="connsiteY1027" fmla="*/ 2268951 h 4714920"/>
                  <a:gd name="connsiteX1028" fmla="*/ 79301 w 4696716"/>
                  <a:gd name="connsiteY1028" fmla="*/ 2268951 h 4714920"/>
                  <a:gd name="connsiteX1029" fmla="*/ 86921 w 4696716"/>
                  <a:gd name="connsiteY1029" fmla="*/ 2270207 h 4714920"/>
                  <a:gd name="connsiteX1030" fmla="*/ 87056 w 4696716"/>
                  <a:gd name="connsiteY1030" fmla="*/ 2270407 h 4714920"/>
                  <a:gd name="connsiteX1031" fmla="*/ 87056 w 4696716"/>
                  <a:gd name="connsiteY1031" fmla="*/ 2270407 h 4714920"/>
                  <a:gd name="connsiteX1032" fmla="*/ 85712 w 4696716"/>
                  <a:gd name="connsiteY1032" fmla="*/ 2278017 h 4714920"/>
                  <a:gd name="connsiteX1033" fmla="*/ 85599 w 4696716"/>
                  <a:gd name="connsiteY1033" fmla="*/ 2278089 h 4714920"/>
                  <a:gd name="connsiteX1034" fmla="*/ 85599 w 4696716"/>
                  <a:gd name="connsiteY1034" fmla="*/ 2278089 h 4714920"/>
                  <a:gd name="connsiteX1035" fmla="*/ 82395 w 4696716"/>
                  <a:gd name="connsiteY1035" fmla="*/ 2279036 h 4714920"/>
                  <a:gd name="connsiteX1036" fmla="*/ 82395 w 4696716"/>
                  <a:gd name="connsiteY1036" fmla="*/ 2279036 h 4714920"/>
                  <a:gd name="connsiteX1037" fmla="*/ 77844 w 4696716"/>
                  <a:gd name="connsiteY1037" fmla="*/ 2276615 h 4714920"/>
                  <a:gd name="connsiteX1038" fmla="*/ 4673472 w 4696716"/>
                  <a:gd name="connsiteY1038" fmla="*/ 2244830 h 4714920"/>
                  <a:gd name="connsiteX1039" fmla="*/ 4678788 w 4696716"/>
                  <a:gd name="connsiteY1039" fmla="*/ 2239223 h 4714920"/>
                  <a:gd name="connsiteX1040" fmla="*/ 4678934 w 4696716"/>
                  <a:gd name="connsiteY1040" fmla="*/ 2239223 h 4714920"/>
                  <a:gd name="connsiteX1041" fmla="*/ 4678934 w 4696716"/>
                  <a:gd name="connsiteY1041" fmla="*/ 2239223 h 4714920"/>
                  <a:gd name="connsiteX1042" fmla="*/ 4684395 w 4696716"/>
                  <a:gd name="connsiteY1042" fmla="*/ 2244685 h 4714920"/>
                  <a:gd name="connsiteX1043" fmla="*/ 4684395 w 4696716"/>
                  <a:gd name="connsiteY1043" fmla="*/ 2244685 h 4714920"/>
                  <a:gd name="connsiteX1044" fmla="*/ 4679079 w 4696716"/>
                  <a:gd name="connsiteY1044" fmla="*/ 2250291 h 4714920"/>
                  <a:gd name="connsiteX1045" fmla="*/ 4678934 w 4696716"/>
                  <a:gd name="connsiteY1045" fmla="*/ 2250291 h 4714920"/>
                  <a:gd name="connsiteX1046" fmla="*/ 4678934 w 4696716"/>
                  <a:gd name="connsiteY1046" fmla="*/ 2250291 h 4714920"/>
                  <a:gd name="connsiteX1047" fmla="*/ 4673472 w 4696716"/>
                  <a:gd name="connsiteY1047" fmla="*/ 2244830 h 4714920"/>
                  <a:gd name="connsiteX1048" fmla="*/ 32079 w 4696716"/>
                  <a:gd name="connsiteY1048" fmla="*/ 2182444 h 4714920"/>
                  <a:gd name="connsiteX1049" fmla="*/ 35610 w 4696716"/>
                  <a:gd name="connsiteY1049" fmla="*/ 2175472 h 4714920"/>
                  <a:gd name="connsiteX1050" fmla="*/ 35610 w 4696716"/>
                  <a:gd name="connsiteY1050" fmla="*/ 2175472 h 4714920"/>
                  <a:gd name="connsiteX1051" fmla="*/ 42588 w 4696716"/>
                  <a:gd name="connsiteY1051" fmla="*/ 2179076 h 4714920"/>
                  <a:gd name="connsiteX1052" fmla="*/ 42601 w 4696716"/>
                  <a:gd name="connsiteY1052" fmla="*/ 2179112 h 4714920"/>
                  <a:gd name="connsiteX1053" fmla="*/ 42601 w 4696716"/>
                  <a:gd name="connsiteY1053" fmla="*/ 2179112 h 4714920"/>
                  <a:gd name="connsiteX1054" fmla="*/ 39069 w 4696716"/>
                  <a:gd name="connsiteY1054" fmla="*/ 2186085 h 4714920"/>
                  <a:gd name="connsiteX1055" fmla="*/ 39069 w 4696716"/>
                  <a:gd name="connsiteY1055" fmla="*/ 2186085 h 4714920"/>
                  <a:gd name="connsiteX1056" fmla="*/ 37340 w 4696716"/>
                  <a:gd name="connsiteY1056" fmla="*/ 2186340 h 4714920"/>
                  <a:gd name="connsiteX1057" fmla="*/ 37340 w 4696716"/>
                  <a:gd name="connsiteY1057" fmla="*/ 2186340 h 4714920"/>
                  <a:gd name="connsiteX1058" fmla="*/ 32079 w 4696716"/>
                  <a:gd name="connsiteY1058" fmla="*/ 2182444 h 4714920"/>
                  <a:gd name="connsiteX1059" fmla="*/ 4660383 w 4696716"/>
                  <a:gd name="connsiteY1059" fmla="*/ 2143851 h 4714920"/>
                  <a:gd name="connsiteX1060" fmla="*/ 4664261 w 4696716"/>
                  <a:gd name="connsiteY1060" fmla="*/ 2137170 h 4714920"/>
                  <a:gd name="connsiteX1061" fmla="*/ 4664425 w 4696716"/>
                  <a:gd name="connsiteY1061" fmla="*/ 2137133 h 4714920"/>
                  <a:gd name="connsiteX1062" fmla="*/ 4664425 w 4696716"/>
                  <a:gd name="connsiteY1062" fmla="*/ 2137133 h 4714920"/>
                  <a:gd name="connsiteX1063" fmla="*/ 4671124 w 4696716"/>
                  <a:gd name="connsiteY1063" fmla="*/ 2140993 h 4714920"/>
                  <a:gd name="connsiteX1064" fmla="*/ 4671142 w 4696716"/>
                  <a:gd name="connsiteY1064" fmla="*/ 2141084 h 4714920"/>
                  <a:gd name="connsiteX1065" fmla="*/ 4671142 w 4696716"/>
                  <a:gd name="connsiteY1065" fmla="*/ 2141084 h 4714920"/>
                  <a:gd name="connsiteX1066" fmla="*/ 4667174 w 4696716"/>
                  <a:gd name="connsiteY1066" fmla="*/ 2147819 h 4714920"/>
                  <a:gd name="connsiteX1067" fmla="*/ 4667174 w 4696716"/>
                  <a:gd name="connsiteY1067" fmla="*/ 2147819 h 4714920"/>
                  <a:gd name="connsiteX1068" fmla="*/ 4665808 w 4696716"/>
                  <a:gd name="connsiteY1068" fmla="*/ 2147983 h 4714920"/>
                  <a:gd name="connsiteX1069" fmla="*/ 4665808 w 4696716"/>
                  <a:gd name="connsiteY1069" fmla="*/ 2147983 h 4714920"/>
                  <a:gd name="connsiteX1070" fmla="*/ 4660383 w 4696716"/>
                  <a:gd name="connsiteY1070" fmla="*/ 2143887 h 4714920"/>
                  <a:gd name="connsiteX1071" fmla="*/ 13656 w 4696716"/>
                  <a:gd name="connsiteY1071" fmla="*/ 2079498 h 4714920"/>
                  <a:gd name="connsiteX1072" fmla="*/ 18990 w 4696716"/>
                  <a:gd name="connsiteY1072" fmla="*/ 2073709 h 4714920"/>
                  <a:gd name="connsiteX1073" fmla="*/ 18990 w 4696716"/>
                  <a:gd name="connsiteY1073" fmla="*/ 2073709 h 4714920"/>
                  <a:gd name="connsiteX1074" fmla="*/ 24761 w 4696716"/>
                  <a:gd name="connsiteY1074" fmla="*/ 2078970 h 4714920"/>
                  <a:gd name="connsiteX1075" fmla="*/ 24761 w 4696716"/>
                  <a:gd name="connsiteY1075" fmla="*/ 2078970 h 4714920"/>
                  <a:gd name="connsiteX1076" fmla="*/ 19620 w 4696716"/>
                  <a:gd name="connsiteY1076" fmla="*/ 2084741 h 4714920"/>
                  <a:gd name="connsiteX1077" fmla="*/ 19427 w 4696716"/>
                  <a:gd name="connsiteY1077" fmla="*/ 2084741 h 4714920"/>
                  <a:gd name="connsiteX1078" fmla="*/ 19154 w 4696716"/>
                  <a:gd name="connsiteY1078" fmla="*/ 2084741 h 4714920"/>
                  <a:gd name="connsiteX1079" fmla="*/ 13656 w 4696716"/>
                  <a:gd name="connsiteY1079" fmla="*/ 2079498 h 4714920"/>
                  <a:gd name="connsiteX1080" fmla="*/ 4622719 w 4696716"/>
                  <a:gd name="connsiteY1080" fmla="*/ 2049334 h 4714920"/>
                  <a:gd name="connsiteX1081" fmla="*/ 4624885 w 4696716"/>
                  <a:gd name="connsiteY1081" fmla="*/ 2041761 h 4714920"/>
                  <a:gd name="connsiteX1082" fmla="*/ 4624885 w 4696716"/>
                  <a:gd name="connsiteY1082" fmla="*/ 2041761 h 4714920"/>
                  <a:gd name="connsiteX1083" fmla="*/ 4632331 w 4696716"/>
                  <a:gd name="connsiteY1083" fmla="*/ 2043836 h 4714920"/>
                  <a:gd name="connsiteX1084" fmla="*/ 4632367 w 4696716"/>
                  <a:gd name="connsiteY1084" fmla="*/ 2043909 h 4714920"/>
                  <a:gd name="connsiteX1085" fmla="*/ 4632367 w 4696716"/>
                  <a:gd name="connsiteY1085" fmla="*/ 2043909 h 4714920"/>
                  <a:gd name="connsiteX1086" fmla="*/ 4630310 w 4696716"/>
                  <a:gd name="connsiteY1086" fmla="*/ 2051482 h 4714920"/>
                  <a:gd name="connsiteX1087" fmla="*/ 4630310 w 4696716"/>
                  <a:gd name="connsiteY1087" fmla="*/ 2051482 h 4714920"/>
                  <a:gd name="connsiteX1088" fmla="*/ 4627561 w 4696716"/>
                  <a:gd name="connsiteY1088" fmla="*/ 2052174 h 4714920"/>
                  <a:gd name="connsiteX1089" fmla="*/ 4627561 w 4696716"/>
                  <a:gd name="connsiteY1089" fmla="*/ 2052174 h 4714920"/>
                  <a:gd name="connsiteX1090" fmla="*/ 4622719 w 4696716"/>
                  <a:gd name="connsiteY1090" fmla="*/ 2049334 h 4714920"/>
                  <a:gd name="connsiteX1091" fmla="*/ 26909 w 4696716"/>
                  <a:gd name="connsiteY1091" fmla="*/ 1981869 h 4714920"/>
                  <a:gd name="connsiteX1092" fmla="*/ 22612 w 4696716"/>
                  <a:gd name="connsiteY1092" fmla="*/ 1975315 h 4714920"/>
                  <a:gd name="connsiteX1093" fmla="*/ 22612 w 4696716"/>
                  <a:gd name="connsiteY1093" fmla="*/ 1975315 h 4714920"/>
                  <a:gd name="connsiteX1094" fmla="*/ 29066 w 4696716"/>
                  <a:gd name="connsiteY1094" fmla="*/ 1971073 h 4714920"/>
                  <a:gd name="connsiteX1095" fmla="*/ 29239 w 4696716"/>
                  <a:gd name="connsiteY1095" fmla="*/ 1971110 h 4714920"/>
                  <a:gd name="connsiteX1096" fmla="*/ 29239 w 4696716"/>
                  <a:gd name="connsiteY1096" fmla="*/ 1971110 h 4714920"/>
                  <a:gd name="connsiteX1097" fmla="*/ 33479 w 4696716"/>
                  <a:gd name="connsiteY1097" fmla="*/ 1977572 h 4714920"/>
                  <a:gd name="connsiteX1098" fmla="*/ 33462 w 4696716"/>
                  <a:gd name="connsiteY1098" fmla="*/ 1977645 h 4714920"/>
                  <a:gd name="connsiteX1099" fmla="*/ 33462 w 4696716"/>
                  <a:gd name="connsiteY1099" fmla="*/ 1977645 h 4714920"/>
                  <a:gd name="connsiteX1100" fmla="*/ 28001 w 4696716"/>
                  <a:gd name="connsiteY1100" fmla="*/ 1982032 h 4714920"/>
                  <a:gd name="connsiteX1101" fmla="*/ 28001 w 4696716"/>
                  <a:gd name="connsiteY1101" fmla="*/ 1982032 h 4714920"/>
                  <a:gd name="connsiteX1102" fmla="*/ 26909 w 4696716"/>
                  <a:gd name="connsiteY1102" fmla="*/ 1981869 h 4714920"/>
                  <a:gd name="connsiteX1103" fmla="*/ 4562062 w 4696716"/>
                  <a:gd name="connsiteY1103" fmla="*/ 1967742 h 4714920"/>
                  <a:gd name="connsiteX1104" fmla="*/ 4562244 w 4696716"/>
                  <a:gd name="connsiteY1104" fmla="*/ 1959805 h 4714920"/>
                  <a:gd name="connsiteX1105" fmla="*/ 4562244 w 4696716"/>
                  <a:gd name="connsiteY1105" fmla="*/ 1959805 h 4714920"/>
                  <a:gd name="connsiteX1106" fmla="*/ 4570090 w 4696716"/>
                  <a:gd name="connsiteY1106" fmla="*/ 1959987 h 4714920"/>
                  <a:gd name="connsiteX1107" fmla="*/ 4570090 w 4696716"/>
                  <a:gd name="connsiteY1107" fmla="*/ 1959987 h 4714920"/>
                  <a:gd name="connsiteX1108" fmla="*/ 4570090 w 4696716"/>
                  <a:gd name="connsiteY1108" fmla="*/ 1967833 h 4714920"/>
                  <a:gd name="connsiteX1109" fmla="*/ 4570090 w 4696716"/>
                  <a:gd name="connsiteY1109" fmla="*/ 1967833 h 4714920"/>
                  <a:gd name="connsiteX1110" fmla="*/ 4566121 w 4696716"/>
                  <a:gd name="connsiteY1110" fmla="*/ 1969380 h 4714920"/>
                  <a:gd name="connsiteX1111" fmla="*/ 4566121 w 4696716"/>
                  <a:gd name="connsiteY1111" fmla="*/ 1969380 h 4714920"/>
                  <a:gd name="connsiteX1112" fmla="*/ 4562062 w 4696716"/>
                  <a:gd name="connsiteY1112" fmla="*/ 1967742 h 4714920"/>
                  <a:gd name="connsiteX1113" fmla="*/ 4482108 w 4696716"/>
                  <a:gd name="connsiteY1113" fmla="*/ 1905010 h 4714920"/>
                  <a:gd name="connsiteX1114" fmla="*/ 4480124 w 4696716"/>
                  <a:gd name="connsiteY1114" fmla="*/ 1897346 h 4714920"/>
                  <a:gd name="connsiteX1115" fmla="*/ 4480124 w 4696716"/>
                  <a:gd name="connsiteY1115" fmla="*/ 1897346 h 4714920"/>
                  <a:gd name="connsiteX1116" fmla="*/ 4487716 w 4696716"/>
                  <a:gd name="connsiteY1116" fmla="*/ 1895525 h 4714920"/>
                  <a:gd name="connsiteX1117" fmla="*/ 4487716 w 4696716"/>
                  <a:gd name="connsiteY1117" fmla="*/ 1895525 h 4714920"/>
                  <a:gd name="connsiteX1118" fmla="*/ 4489772 w 4696716"/>
                  <a:gd name="connsiteY1118" fmla="*/ 1902971 h 4714920"/>
                  <a:gd name="connsiteX1119" fmla="*/ 4489699 w 4696716"/>
                  <a:gd name="connsiteY1119" fmla="*/ 1903098 h 4714920"/>
                  <a:gd name="connsiteX1120" fmla="*/ 4489699 w 4696716"/>
                  <a:gd name="connsiteY1120" fmla="*/ 1903098 h 4714920"/>
                  <a:gd name="connsiteX1121" fmla="*/ 4484967 w 4696716"/>
                  <a:gd name="connsiteY1121" fmla="*/ 1905774 h 4714920"/>
                  <a:gd name="connsiteX1122" fmla="*/ 4484967 w 4696716"/>
                  <a:gd name="connsiteY1122" fmla="*/ 1905774 h 4714920"/>
                  <a:gd name="connsiteX1123" fmla="*/ 4482200 w 4696716"/>
                  <a:gd name="connsiteY1123" fmla="*/ 1905010 h 4714920"/>
                  <a:gd name="connsiteX1124" fmla="*/ 60277 w 4696716"/>
                  <a:gd name="connsiteY1124" fmla="*/ 1884257 h 4714920"/>
                  <a:gd name="connsiteX1125" fmla="*/ 57810 w 4696716"/>
                  <a:gd name="connsiteY1125" fmla="*/ 1876939 h 4714920"/>
                  <a:gd name="connsiteX1126" fmla="*/ 57856 w 4696716"/>
                  <a:gd name="connsiteY1126" fmla="*/ 1876848 h 4714920"/>
                  <a:gd name="connsiteX1127" fmla="*/ 57856 w 4696716"/>
                  <a:gd name="connsiteY1127" fmla="*/ 1876848 h 4714920"/>
                  <a:gd name="connsiteX1128" fmla="*/ 65170 w 4696716"/>
                  <a:gd name="connsiteY1128" fmla="*/ 1874372 h 4714920"/>
                  <a:gd name="connsiteX1129" fmla="*/ 65283 w 4696716"/>
                  <a:gd name="connsiteY1129" fmla="*/ 1874427 h 4714920"/>
                  <a:gd name="connsiteX1130" fmla="*/ 65283 w 4696716"/>
                  <a:gd name="connsiteY1130" fmla="*/ 1874427 h 4714920"/>
                  <a:gd name="connsiteX1131" fmla="*/ 67728 w 4696716"/>
                  <a:gd name="connsiteY1131" fmla="*/ 1881745 h 4714920"/>
                  <a:gd name="connsiteX1132" fmla="*/ 67686 w 4696716"/>
                  <a:gd name="connsiteY1132" fmla="*/ 1881836 h 4714920"/>
                  <a:gd name="connsiteX1133" fmla="*/ 67686 w 4696716"/>
                  <a:gd name="connsiteY1133" fmla="*/ 1881836 h 4714920"/>
                  <a:gd name="connsiteX1134" fmla="*/ 62771 w 4696716"/>
                  <a:gd name="connsiteY1134" fmla="*/ 1884858 h 4714920"/>
                  <a:gd name="connsiteX1135" fmla="*/ 62771 w 4696716"/>
                  <a:gd name="connsiteY1135" fmla="*/ 1884858 h 4714920"/>
                  <a:gd name="connsiteX1136" fmla="*/ 60259 w 4696716"/>
                  <a:gd name="connsiteY1136" fmla="*/ 1884257 h 4714920"/>
                  <a:gd name="connsiteX1137" fmla="*/ 4388556 w 4696716"/>
                  <a:gd name="connsiteY1137" fmla="*/ 1865033 h 4714920"/>
                  <a:gd name="connsiteX1138" fmla="*/ 4384770 w 4696716"/>
                  <a:gd name="connsiteY1138" fmla="*/ 1858152 h 4714920"/>
                  <a:gd name="connsiteX1139" fmla="*/ 4384770 w 4696716"/>
                  <a:gd name="connsiteY1139" fmla="*/ 1858152 h 4714920"/>
                  <a:gd name="connsiteX1140" fmla="*/ 4391670 w 4696716"/>
                  <a:gd name="connsiteY1140" fmla="*/ 1854365 h 4714920"/>
                  <a:gd name="connsiteX1141" fmla="*/ 4391670 w 4696716"/>
                  <a:gd name="connsiteY1141" fmla="*/ 1854365 h 4714920"/>
                  <a:gd name="connsiteX1142" fmla="*/ 4395456 w 4696716"/>
                  <a:gd name="connsiteY1142" fmla="*/ 1861247 h 4714920"/>
                  <a:gd name="connsiteX1143" fmla="*/ 4395456 w 4696716"/>
                  <a:gd name="connsiteY1143" fmla="*/ 1861247 h 4714920"/>
                  <a:gd name="connsiteX1144" fmla="*/ 4390104 w 4696716"/>
                  <a:gd name="connsiteY1144" fmla="*/ 1865215 h 4714920"/>
                  <a:gd name="connsiteX1145" fmla="*/ 4390104 w 4696716"/>
                  <a:gd name="connsiteY1145" fmla="*/ 1865215 h 4714920"/>
                  <a:gd name="connsiteX1146" fmla="*/ 4388538 w 4696716"/>
                  <a:gd name="connsiteY1146" fmla="*/ 1865033 h 4714920"/>
                  <a:gd name="connsiteX1147" fmla="*/ 4287231 w 4696716"/>
                  <a:gd name="connsiteY1147" fmla="*/ 1843516 h 4714920"/>
                  <a:gd name="connsiteX1148" fmla="*/ 4283772 w 4696716"/>
                  <a:gd name="connsiteY1148" fmla="*/ 1836452 h 4714920"/>
                  <a:gd name="connsiteX1149" fmla="*/ 4283772 w 4696716"/>
                  <a:gd name="connsiteY1149" fmla="*/ 1836452 h 4714920"/>
                  <a:gd name="connsiteX1150" fmla="*/ 4290836 w 4696716"/>
                  <a:gd name="connsiteY1150" fmla="*/ 1833012 h 4714920"/>
                  <a:gd name="connsiteX1151" fmla="*/ 4290836 w 4696716"/>
                  <a:gd name="connsiteY1151" fmla="*/ 1833012 h 4714920"/>
                  <a:gd name="connsiteX1152" fmla="*/ 4294276 w 4696716"/>
                  <a:gd name="connsiteY1152" fmla="*/ 1840075 h 4714920"/>
                  <a:gd name="connsiteX1153" fmla="*/ 4294276 w 4696716"/>
                  <a:gd name="connsiteY1153" fmla="*/ 1840075 h 4714920"/>
                  <a:gd name="connsiteX1154" fmla="*/ 4289034 w 4696716"/>
                  <a:gd name="connsiteY1154" fmla="*/ 1843862 h 4714920"/>
                  <a:gd name="connsiteX1155" fmla="*/ 4289034 w 4696716"/>
                  <a:gd name="connsiteY1155" fmla="*/ 1843862 h 4714920"/>
                  <a:gd name="connsiteX1156" fmla="*/ 4287231 w 4696716"/>
                  <a:gd name="connsiteY1156" fmla="*/ 1843516 h 4714920"/>
                  <a:gd name="connsiteX1157" fmla="*/ 117821 w 4696716"/>
                  <a:gd name="connsiteY1157" fmla="*/ 1798788 h 4714920"/>
                  <a:gd name="connsiteX1158" fmla="*/ 117424 w 4696716"/>
                  <a:gd name="connsiteY1158" fmla="*/ 1791069 h 4714920"/>
                  <a:gd name="connsiteX1159" fmla="*/ 117548 w 4696716"/>
                  <a:gd name="connsiteY1159" fmla="*/ 1790942 h 4714920"/>
                  <a:gd name="connsiteX1160" fmla="*/ 117548 w 4696716"/>
                  <a:gd name="connsiteY1160" fmla="*/ 1790942 h 4714920"/>
                  <a:gd name="connsiteX1161" fmla="*/ 125261 w 4696716"/>
                  <a:gd name="connsiteY1161" fmla="*/ 1790559 h 4714920"/>
                  <a:gd name="connsiteX1162" fmla="*/ 125303 w 4696716"/>
                  <a:gd name="connsiteY1162" fmla="*/ 1790596 h 4714920"/>
                  <a:gd name="connsiteX1163" fmla="*/ 125303 w 4696716"/>
                  <a:gd name="connsiteY1163" fmla="*/ 1790596 h 4714920"/>
                  <a:gd name="connsiteX1164" fmla="*/ 125651 w 4696716"/>
                  <a:gd name="connsiteY1164" fmla="*/ 1798442 h 4714920"/>
                  <a:gd name="connsiteX1165" fmla="*/ 125649 w 4696716"/>
                  <a:gd name="connsiteY1165" fmla="*/ 1798442 h 4714920"/>
                  <a:gd name="connsiteX1166" fmla="*/ 125649 w 4696716"/>
                  <a:gd name="connsiteY1166" fmla="*/ 1798442 h 4714920"/>
                  <a:gd name="connsiteX1167" fmla="*/ 121608 w 4696716"/>
                  <a:gd name="connsiteY1167" fmla="*/ 1800262 h 4714920"/>
                  <a:gd name="connsiteX1168" fmla="*/ 121608 w 4696716"/>
                  <a:gd name="connsiteY1168" fmla="*/ 1800262 h 4714920"/>
                  <a:gd name="connsiteX1169" fmla="*/ 117821 w 4696716"/>
                  <a:gd name="connsiteY1169" fmla="*/ 1798788 h 4714920"/>
                  <a:gd name="connsiteX1170" fmla="*/ 4193388 w 4696716"/>
                  <a:gd name="connsiteY1170" fmla="*/ 1797404 h 4714920"/>
                  <a:gd name="connsiteX1171" fmla="*/ 4191767 w 4696716"/>
                  <a:gd name="connsiteY1171" fmla="*/ 1789849 h 4714920"/>
                  <a:gd name="connsiteX1172" fmla="*/ 4191840 w 4696716"/>
                  <a:gd name="connsiteY1172" fmla="*/ 1789740 h 4714920"/>
                  <a:gd name="connsiteX1173" fmla="*/ 4191840 w 4696716"/>
                  <a:gd name="connsiteY1173" fmla="*/ 1789740 h 4714920"/>
                  <a:gd name="connsiteX1174" fmla="*/ 4199505 w 4696716"/>
                  <a:gd name="connsiteY1174" fmla="*/ 1788175 h 4714920"/>
                  <a:gd name="connsiteX1175" fmla="*/ 4199505 w 4696716"/>
                  <a:gd name="connsiteY1175" fmla="*/ 1788175 h 4714920"/>
                  <a:gd name="connsiteX1176" fmla="*/ 4201089 w 4696716"/>
                  <a:gd name="connsiteY1176" fmla="*/ 1795893 h 4714920"/>
                  <a:gd name="connsiteX1177" fmla="*/ 4201070 w 4696716"/>
                  <a:gd name="connsiteY1177" fmla="*/ 1795929 h 4714920"/>
                  <a:gd name="connsiteX1178" fmla="*/ 4201070 w 4696716"/>
                  <a:gd name="connsiteY1178" fmla="*/ 1795929 h 4714920"/>
                  <a:gd name="connsiteX1179" fmla="*/ 4196501 w 4696716"/>
                  <a:gd name="connsiteY1179" fmla="*/ 1798351 h 4714920"/>
                  <a:gd name="connsiteX1180" fmla="*/ 4196501 w 4696716"/>
                  <a:gd name="connsiteY1180" fmla="*/ 1798351 h 4714920"/>
                  <a:gd name="connsiteX1181" fmla="*/ 4193388 w 4696716"/>
                  <a:gd name="connsiteY1181" fmla="*/ 1797404 h 4714920"/>
                  <a:gd name="connsiteX1182" fmla="*/ 196555 w 4696716"/>
                  <a:gd name="connsiteY1182" fmla="*/ 1732269 h 4714920"/>
                  <a:gd name="connsiteX1183" fmla="*/ 198375 w 4696716"/>
                  <a:gd name="connsiteY1183" fmla="*/ 1724678 h 4714920"/>
                  <a:gd name="connsiteX1184" fmla="*/ 198375 w 4696716"/>
                  <a:gd name="connsiteY1184" fmla="*/ 1724678 h 4714920"/>
                  <a:gd name="connsiteX1185" fmla="*/ 205899 w 4696716"/>
                  <a:gd name="connsiteY1185" fmla="*/ 1726425 h 4714920"/>
                  <a:gd name="connsiteX1186" fmla="*/ 205948 w 4696716"/>
                  <a:gd name="connsiteY1186" fmla="*/ 1726498 h 4714920"/>
                  <a:gd name="connsiteX1187" fmla="*/ 205948 w 4696716"/>
                  <a:gd name="connsiteY1187" fmla="*/ 1726498 h 4714920"/>
                  <a:gd name="connsiteX1188" fmla="*/ 204128 w 4696716"/>
                  <a:gd name="connsiteY1188" fmla="*/ 1734162 h 4714920"/>
                  <a:gd name="connsiteX1189" fmla="*/ 204128 w 4696716"/>
                  <a:gd name="connsiteY1189" fmla="*/ 1734162 h 4714920"/>
                  <a:gd name="connsiteX1190" fmla="*/ 201197 w 4696716"/>
                  <a:gd name="connsiteY1190" fmla="*/ 1734945 h 4714920"/>
                  <a:gd name="connsiteX1191" fmla="*/ 201197 w 4696716"/>
                  <a:gd name="connsiteY1191" fmla="*/ 1734945 h 4714920"/>
                  <a:gd name="connsiteX1192" fmla="*/ 196555 w 4696716"/>
                  <a:gd name="connsiteY1192" fmla="*/ 1732269 h 4714920"/>
                  <a:gd name="connsiteX1193" fmla="*/ 4114563 w 4696716"/>
                  <a:gd name="connsiteY1193" fmla="*/ 1728737 h 4714920"/>
                  <a:gd name="connsiteX1194" fmla="*/ 4114982 w 4696716"/>
                  <a:gd name="connsiteY1194" fmla="*/ 1720891 h 4714920"/>
                  <a:gd name="connsiteX1195" fmla="*/ 4114982 w 4696716"/>
                  <a:gd name="connsiteY1195" fmla="*/ 1720891 h 4714920"/>
                  <a:gd name="connsiteX1196" fmla="*/ 4122828 w 4696716"/>
                  <a:gd name="connsiteY1196" fmla="*/ 1721401 h 4714920"/>
                  <a:gd name="connsiteX1197" fmla="*/ 4122828 w 4696716"/>
                  <a:gd name="connsiteY1197" fmla="*/ 1721401 h 4714920"/>
                  <a:gd name="connsiteX1198" fmla="*/ 4122409 w 4696716"/>
                  <a:gd name="connsiteY1198" fmla="*/ 1729247 h 4714920"/>
                  <a:gd name="connsiteX1199" fmla="*/ 4122409 w 4696716"/>
                  <a:gd name="connsiteY1199" fmla="*/ 1729247 h 4714920"/>
                  <a:gd name="connsiteX1200" fmla="*/ 4118768 w 4696716"/>
                  <a:gd name="connsiteY1200" fmla="*/ 1730631 h 4714920"/>
                  <a:gd name="connsiteX1201" fmla="*/ 4118768 w 4696716"/>
                  <a:gd name="connsiteY1201" fmla="*/ 1730631 h 4714920"/>
                  <a:gd name="connsiteX1202" fmla="*/ 4114563 w 4696716"/>
                  <a:gd name="connsiteY1202" fmla="*/ 1728828 h 4714920"/>
                  <a:gd name="connsiteX1203" fmla="*/ 290653 w 4696716"/>
                  <a:gd name="connsiteY1203" fmla="*/ 1690126 h 4714920"/>
                  <a:gd name="connsiteX1204" fmla="*/ 294530 w 4696716"/>
                  <a:gd name="connsiteY1204" fmla="*/ 1683245 h 4714920"/>
                  <a:gd name="connsiteX1205" fmla="*/ 294530 w 4696716"/>
                  <a:gd name="connsiteY1205" fmla="*/ 1683245 h 4714920"/>
                  <a:gd name="connsiteX1206" fmla="*/ 301339 w 4696716"/>
                  <a:gd name="connsiteY1206" fmla="*/ 1687122 h 4714920"/>
                  <a:gd name="connsiteX1207" fmla="*/ 301339 w 4696716"/>
                  <a:gd name="connsiteY1207" fmla="*/ 1687122 h 4714920"/>
                  <a:gd name="connsiteX1208" fmla="*/ 297614 w 4696716"/>
                  <a:gd name="connsiteY1208" fmla="*/ 1693894 h 4714920"/>
                  <a:gd name="connsiteX1209" fmla="*/ 297461 w 4696716"/>
                  <a:gd name="connsiteY1209" fmla="*/ 1693931 h 4714920"/>
                  <a:gd name="connsiteX1210" fmla="*/ 297461 w 4696716"/>
                  <a:gd name="connsiteY1210" fmla="*/ 1693931 h 4714920"/>
                  <a:gd name="connsiteX1211" fmla="*/ 295987 w 4696716"/>
                  <a:gd name="connsiteY1211" fmla="*/ 1694186 h 4714920"/>
                  <a:gd name="connsiteX1212" fmla="*/ 295987 w 4696716"/>
                  <a:gd name="connsiteY1212" fmla="*/ 1694186 h 4714920"/>
                  <a:gd name="connsiteX1213" fmla="*/ 290653 w 4696716"/>
                  <a:gd name="connsiteY1213" fmla="*/ 1690126 h 4714920"/>
                  <a:gd name="connsiteX1214" fmla="*/ 391286 w 4696716"/>
                  <a:gd name="connsiteY1214" fmla="*/ 1666005 h 4714920"/>
                  <a:gd name="connsiteX1215" fmla="*/ 395300 w 4696716"/>
                  <a:gd name="connsiteY1215" fmla="*/ 1659415 h 4714920"/>
                  <a:gd name="connsiteX1216" fmla="*/ 395419 w 4696716"/>
                  <a:gd name="connsiteY1216" fmla="*/ 1659379 h 4714920"/>
                  <a:gd name="connsiteX1217" fmla="*/ 395419 w 4696716"/>
                  <a:gd name="connsiteY1217" fmla="*/ 1659379 h 4714920"/>
                  <a:gd name="connsiteX1218" fmla="*/ 402018 w 4696716"/>
                  <a:gd name="connsiteY1218" fmla="*/ 1663384 h 4714920"/>
                  <a:gd name="connsiteX1219" fmla="*/ 402045 w 4696716"/>
                  <a:gd name="connsiteY1219" fmla="*/ 1663511 h 4714920"/>
                  <a:gd name="connsiteX1220" fmla="*/ 402045 w 4696716"/>
                  <a:gd name="connsiteY1220" fmla="*/ 1663511 h 4714920"/>
                  <a:gd name="connsiteX1221" fmla="*/ 398031 w 4696716"/>
                  <a:gd name="connsiteY1221" fmla="*/ 1670101 h 4714920"/>
                  <a:gd name="connsiteX1222" fmla="*/ 397913 w 4696716"/>
                  <a:gd name="connsiteY1222" fmla="*/ 1670138 h 4714920"/>
                  <a:gd name="connsiteX1223" fmla="*/ 397913 w 4696716"/>
                  <a:gd name="connsiteY1223" fmla="*/ 1670138 h 4714920"/>
                  <a:gd name="connsiteX1224" fmla="*/ 396620 w 4696716"/>
                  <a:gd name="connsiteY1224" fmla="*/ 1670320 h 4714920"/>
                  <a:gd name="connsiteX1225" fmla="*/ 396620 w 4696716"/>
                  <a:gd name="connsiteY1225" fmla="*/ 1670320 h 4714920"/>
                  <a:gd name="connsiteX1226" fmla="*/ 391286 w 4696716"/>
                  <a:gd name="connsiteY1226" fmla="*/ 1666005 h 4714920"/>
                  <a:gd name="connsiteX1227" fmla="*/ 492011 w 4696716"/>
                  <a:gd name="connsiteY1227" fmla="*/ 1642340 h 4714920"/>
                  <a:gd name="connsiteX1228" fmla="*/ 496025 w 4696716"/>
                  <a:gd name="connsiteY1228" fmla="*/ 1635750 h 4714920"/>
                  <a:gd name="connsiteX1229" fmla="*/ 496143 w 4696716"/>
                  <a:gd name="connsiteY1229" fmla="*/ 1635713 h 4714920"/>
                  <a:gd name="connsiteX1230" fmla="*/ 496143 w 4696716"/>
                  <a:gd name="connsiteY1230" fmla="*/ 1635713 h 4714920"/>
                  <a:gd name="connsiteX1231" fmla="*/ 502770 w 4696716"/>
                  <a:gd name="connsiteY1231" fmla="*/ 1639846 h 4714920"/>
                  <a:gd name="connsiteX1232" fmla="*/ 502770 w 4696716"/>
                  <a:gd name="connsiteY1232" fmla="*/ 1639846 h 4714920"/>
                  <a:gd name="connsiteX1233" fmla="*/ 498778 w 4696716"/>
                  <a:gd name="connsiteY1233" fmla="*/ 1646454 h 4714920"/>
                  <a:gd name="connsiteX1234" fmla="*/ 498637 w 4696716"/>
                  <a:gd name="connsiteY1234" fmla="*/ 1646490 h 4714920"/>
                  <a:gd name="connsiteX1235" fmla="*/ 498637 w 4696716"/>
                  <a:gd name="connsiteY1235" fmla="*/ 1646490 h 4714920"/>
                  <a:gd name="connsiteX1236" fmla="*/ 497345 w 4696716"/>
                  <a:gd name="connsiteY1236" fmla="*/ 1646654 h 4714920"/>
                  <a:gd name="connsiteX1237" fmla="*/ 497345 w 4696716"/>
                  <a:gd name="connsiteY1237" fmla="*/ 1646654 h 4714920"/>
                  <a:gd name="connsiteX1238" fmla="*/ 492011 w 4696716"/>
                  <a:gd name="connsiteY1238" fmla="*/ 1642394 h 4714920"/>
                  <a:gd name="connsiteX1239" fmla="*/ 4055890 w 4696716"/>
                  <a:gd name="connsiteY1239" fmla="*/ 1642085 h 4714920"/>
                  <a:gd name="connsiteX1240" fmla="*/ 4055890 w 4696716"/>
                  <a:gd name="connsiteY1240" fmla="*/ 1642085 h 4714920"/>
                  <a:gd name="connsiteX1241" fmla="*/ 4058257 w 4696716"/>
                  <a:gd name="connsiteY1241" fmla="*/ 1634730 h 4714920"/>
                  <a:gd name="connsiteX1242" fmla="*/ 4058384 w 4696716"/>
                  <a:gd name="connsiteY1242" fmla="*/ 1634676 h 4714920"/>
                  <a:gd name="connsiteX1243" fmla="*/ 4058384 w 4696716"/>
                  <a:gd name="connsiteY1243" fmla="*/ 1634676 h 4714920"/>
                  <a:gd name="connsiteX1244" fmla="*/ 4065794 w 4696716"/>
                  <a:gd name="connsiteY1244" fmla="*/ 1637079 h 4714920"/>
                  <a:gd name="connsiteX1245" fmla="*/ 4065794 w 4696716"/>
                  <a:gd name="connsiteY1245" fmla="*/ 1637079 h 4714920"/>
                  <a:gd name="connsiteX1246" fmla="*/ 4063373 w 4696716"/>
                  <a:gd name="connsiteY1246" fmla="*/ 1644579 h 4714920"/>
                  <a:gd name="connsiteX1247" fmla="*/ 4063373 w 4696716"/>
                  <a:gd name="connsiteY1247" fmla="*/ 1644579 h 4714920"/>
                  <a:gd name="connsiteX1248" fmla="*/ 4060878 w 4696716"/>
                  <a:gd name="connsiteY1248" fmla="*/ 1645198 h 4714920"/>
                  <a:gd name="connsiteX1249" fmla="*/ 4060878 w 4696716"/>
                  <a:gd name="connsiteY1249" fmla="*/ 1645198 h 4714920"/>
                  <a:gd name="connsiteX1250" fmla="*/ 4055890 w 4696716"/>
                  <a:gd name="connsiteY1250" fmla="*/ 1642139 h 4714920"/>
                  <a:gd name="connsiteX1251" fmla="*/ 588075 w 4696716"/>
                  <a:gd name="connsiteY1251" fmla="*/ 1604930 h 4714920"/>
                  <a:gd name="connsiteX1252" fmla="*/ 590018 w 4696716"/>
                  <a:gd name="connsiteY1252" fmla="*/ 1597448 h 4714920"/>
                  <a:gd name="connsiteX1253" fmla="*/ 590059 w 4696716"/>
                  <a:gd name="connsiteY1253" fmla="*/ 1597430 h 4714920"/>
                  <a:gd name="connsiteX1254" fmla="*/ 590059 w 4696716"/>
                  <a:gd name="connsiteY1254" fmla="*/ 1597430 h 4714920"/>
                  <a:gd name="connsiteX1255" fmla="*/ 597556 w 4696716"/>
                  <a:gd name="connsiteY1255" fmla="*/ 1599286 h 4714920"/>
                  <a:gd name="connsiteX1256" fmla="*/ 597633 w 4696716"/>
                  <a:gd name="connsiteY1256" fmla="*/ 1599414 h 4714920"/>
                  <a:gd name="connsiteX1257" fmla="*/ 597633 w 4696716"/>
                  <a:gd name="connsiteY1257" fmla="*/ 1599414 h 4714920"/>
                  <a:gd name="connsiteX1258" fmla="*/ 595557 w 4696716"/>
                  <a:gd name="connsiteY1258" fmla="*/ 1606987 h 4714920"/>
                  <a:gd name="connsiteX1259" fmla="*/ 595557 w 4696716"/>
                  <a:gd name="connsiteY1259" fmla="*/ 1606987 h 4714920"/>
                  <a:gd name="connsiteX1260" fmla="*/ 592808 w 4696716"/>
                  <a:gd name="connsiteY1260" fmla="*/ 1607679 h 4714920"/>
                  <a:gd name="connsiteX1261" fmla="*/ 592808 w 4696716"/>
                  <a:gd name="connsiteY1261" fmla="*/ 1607679 h 4714920"/>
                  <a:gd name="connsiteX1262" fmla="*/ 588075 w 4696716"/>
                  <a:gd name="connsiteY1262" fmla="*/ 1604930 h 4714920"/>
                  <a:gd name="connsiteX1263" fmla="*/ 4021066 w 4696716"/>
                  <a:gd name="connsiteY1263" fmla="*/ 1543581 h 4714920"/>
                  <a:gd name="connsiteX1264" fmla="*/ 4025380 w 4696716"/>
                  <a:gd name="connsiteY1264" fmla="*/ 1537028 h 4714920"/>
                  <a:gd name="connsiteX1265" fmla="*/ 4025380 w 4696716"/>
                  <a:gd name="connsiteY1265" fmla="*/ 1537028 h 4714920"/>
                  <a:gd name="connsiteX1266" fmla="*/ 4031916 w 4696716"/>
                  <a:gd name="connsiteY1266" fmla="*/ 1541149 h 4714920"/>
                  <a:gd name="connsiteX1267" fmla="*/ 4031933 w 4696716"/>
                  <a:gd name="connsiteY1267" fmla="*/ 1541251 h 4714920"/>
                  <a:gd name="connsiteX1268" fmla="*/ 4031933 w 4696716"/>
                  <a:gd name="connsiteY1268" fmla="*/ 1541251 h 4714920"/>
                  <a:gd name="connsiteX1269" fmla="*/ 4027820 w 4696716"/>
                  <a:gd name="connsiteY1269" fmla="*/ 1547783 h 4714920"/>
                  <a:gd name="connsiteX1270" fmla="*/ 4027710 w 4696716"/>
                  <a:gd name="connsiteY1270" fmla="*/ 1547805 h 4714920"/>
                  <a:gd name="connsiteX1271" fmla="*/ 4027710 w 4696716"/>
                  <a:gd name="connsiteY1271" fmla="*/ 1547805 h 4714920"/>
                  <a:gd name="connsiteX1272" fmla="*/ 4026508 w 4696716"/>
                  <a:gd name="connsiteY1272" fmla="*/ 1547968 h 4714920"/>
                  <a:gd name="connsiteX1273" fmla="*/ 4026508 w 4696716"/>
                  <a:gd name="connsiteY1273" fmla="*/ 1547968 h 4714920"/>
                  <a:gd name="connsiteX1274" fmla="*/ 4021066 w 4696716"/>
                  <a:gd name="connsiteY1274" fmla="*/ 1543581 h 4714920"/>
                  <a:gd name="connsiteX1275" fmla="*/ 670523 w 4696716"/>
                  <a:gd name="connsiteY1275" fmla="*/ 1542980 h 4714920"/>
                  <a:gd name="connsiteX1276" fmla="*/ 670401 w 4696716"/>
                  <a:gd name="connsiteY1276" fmla="*/ 1535258 h 4714920"/>
                  <a:gd name="connsiteX1277" fmla="*/ 670432 w 4696716"/>
                  <a:gd name="connsiteY1277" fmla="*/ 1535225 h 4714920"/>
                  <a:gd name="connsiteX1278" fmla="*/ 670432 w 4696716"/>
                  <a:gd name="connsiteY1278" fmla="*/ 1535225 h 4714920"/>
                  <a:gd name="connsiteX1279" fmla="*/ 678154 w 4696716"/>
                  <a:gd name="connsiteY1279" fmla="*/ 1535102 h 4714920"/>
                  <a:gd name="connsiteX1280" fmla="*/ 678278 w 4696716"/>
                  <a:gd name="connsiteY1280" fmla="*/ 1535225 h 4714920"/>
                  <a:gd name="connsiteX1281" fmla="*/ 678278 w 4696716"/>
                  <a:gd name="connsiteY1281" fmla="*/ 1535225 h 4714920"/>
                  <a:gd name="connsiteX1282" fmla="*/ 678278 w 4696716"/>
                  <a:gd name="connsiteY1282" fmla="*/ 1543071 h 4714920"/>
                  <a:gd name="connsiteX1283" fmla="*/ 678278 w 4696716"/>
                  <a:gd name="connsiteY1283" fmla="*/ 1543071 h 4714920"/>
                  <a:gd name="connsiteX1284" fmla="*/ 674309 w 4696716"/>
                  <a:gd name="connsiteY1284" fmla="*/ 1544710 h 4714920"/>
                  <a:gd name="connsiteX1285" fmla="*/ 674309 w 4696716"/>
                  <a:gd name="connsiteY1285" fmla="*/ 1544710 h 4714920"/>
                  <a:gd name="connsiteX1286" fmla="*/ 670523 w 4696716"/>
                  <a:gd name="connsiteY1286" fmla="*/ 1542980 h 4714920"/>
                  <a:gd name="connsiteX1287" fmla="*/ 733928 w 4696716"/>
                  <a:gd name="connsiteY1287" fmla="*/ 1461553 h 4714920"/>
                  <a:gd name="connsiteX1288" fmla="*/ 731811 w 4696716"/>
                  <a:gd name="connsiteY1288" fmla="*/ 1454125 h 4714920"/>
                  <a:gd name="connsiteX1289" fmla="*/ 731853 w 4696716"/>
                  <a:gd name="connsiteY1289" fmla="*/ 1454052 h 4714920"/>
                  <a:gd name="connsiteX1290" fmla="*/ 731853 w 4696716"/>
                  <a:gd name="connsiteY1290" fmla="*/ 1454052 h 4714920"/>
                  <a:gd name="connsiteX1291" fmla="*/ 739257 w 4696716"/>
                  <a:gd name="connsiteY1291" fmla="*/ 1451850 h 4714920"/>
                  <a:gd name="connsiteX1292" fmla="*/ 739353 w 4696716"/>
                  <a:gd name="connsiteY1292" fmla="*/ 1451904 h 4714920"/>
                  <a:gd name="connsiteX1293" fmla="*/ 739353 w 4696716"/>
                  <a:gd name="connsiteY1293" fmla="*/ 1451904 h 4714920"/>
                  <a:gd name="connsiteX1294" fmla="*/ 741510 w 4696716"/>
                  <a:gd name="connsiteY1294" fmla="*/ 1459321 h 4714920"/>
                  <a:gd name="connsiteX1295" fmla="*/ 741410 w 4696716"/>
                  <a:gd name="connsiteY1295" fmla="*/ 1459495 h 4714920"/>
                  <a:gd name="connsiteX1296" fmla="*/ 741410 w 4696716"/>
                  <a:gd name="connsiteY1296" fmla="*/ 1459495 h 4714920"/>
                  <a:gd name="connsiteX1297" fmla="*/ 736586 w 4696716"/>
                  <a:gd name="connsiteY1297" fmla="*/ 1462335 h 4714920"/>
                  <a:gd name="connsiteX1298" fmla="*/ 736586 w 4696716"/>
                  <a:gd name="connsiteY1298" fmla="*/ 1462335 h 4714920"/>
                  <a:gd name="connsiteX1299" fmla="*/ 733928 w 4696716"/>
                  <a:gd name="connsiteY1299" fmla="*/ 1461553 h 4714920"/>
                  <a:gd name="connsiteX1300" fmla="*/ 4017880 w 4696716"/>
                  <a:gd name="connsiteY1300" fmla="*/ 1445169 h 4714920"/>
                  <a:gd name="connsiteX1301" fmla="*/ 4012619 w 4696716"/>
                  <a:gd name="connsiteY1301" fmla="*/ 1439520 h 4714920"/>
                  <a:gd name="connsiteX1302" fmla="*/ 4012619 w 4696716"/>
                  <a:gd name="connsiteY1302" fmla="*/ 1439398 h 4714920"/>
                  <a:gd name="connsiteX1303" fmla="*/ 4012619 w 4696716"/>
                  <a:gd name="connsiteY1303" fmla="*/ 1439398 h 4714920"/>
                  <a:gd name="connsiteX1304" fmla="*/ 4018481 w 4696716"/>
                  <a:gd name="connsiteY1304" fmla="*/ 1434137 h 4714920"/>
                  <a:gd name="connsiteX1305" fmla="*/ 4018481 w 4696716"/>
                  <a:gd name="connsiteY1305" fmla="*/ 1434137 h 4714920"/>
                  <a:gd name="connsiteX1306" fmla="*/ 4023742 w 4696716"/>
                  <a:gd name="connsiteY1306" fmla="*/ 1439926 h 4714920"/>
                  <a:gd name="connsiteX1307" fmla="*/ 4023742 w 4696716"/>
                  <a:gd name="connsiteY1307" fmla="*/ 1439926 h 4714920"/>
                  <a:gd name="connsiteX1308" fmla="*/ 4018135 w 4696716"/>
                  <a:gd name="connsiteY1308" fmla="*/ 1445169 h 4714920"/>
                  <a:gd name="connsiteX1309" fmla="*/ 4017880 w 4696716"/>
                  <a:gd name="connsiteY1309" fmla="*/ 1445169 h 4714920"/>
                  <a:gd name="connsiteX1310" fmla="*/ 773978 w 4696716"/>
                  <a:gd name="connsiteY1310" fmla="*/ 1366562 h 4714920"/>
                  <a:gd name="connsiteX1311" fmla="*/ 769980 w 4696716"/>
                  <a:gd name="connsiteY1311" fmla="*/ 1359954 h 4714920"/>
                  <a:gd name="connsiteX1312" fmla="*/ 770028 w 4696716"/>
                  <a:gd name="connsiteY1312" fmla="*/ 1359772 h 4714920"/>
                  <a:gd name="connsiteX1313" fmla="*/ 770028 w 4696716"/>
                  <a:gd name="connsiteY1313" fmla="*/ 1359772 h 4714920"/>
                  <a:gd name="connsiteX1314" fmla="*/ 776637 w 4696716"/>
                  <a:gd name="connsiteY1314" fmla="*/ 1355776 h 4714920"/>
                  <a:gd name="connsiteX1315" fmla="*/ 776745 w 4696716"/>
                  <a:gd name="connsiteY1315" fmla="*/ 1355804 h 4714920"/>
                  <a:gd name="connsiteX1316" fmla="*/ 776745 w 4696716"/>
                  <a:gd name="connsiteY1316" fmla="*/ 1355804 h 4714920"/>
                  <a:gd name="connsiteX1317" fmla="*/ 780695 w 4696716"/>
                  <a:gd name="connsiteY1317" fmla="*/ 1362612 h 4714920"/>
                  <a:gd name="connsiteX1318" fmla="*/ 780695 w 4696716"/>
                  <a:gd name="connsiteY1318" fmla="*/ 1362612 h 4714920"/>
                  <a:gd name="connsiteX1319" fmla="*/ 775361 w 4696716"/>
                  <a:gd name="connsiteY1319" fmla="*/ 1366744 h 4714920"/>
                  <a:gd name="connsiteX1320" fmla="*/ 775361 w 4696716"/>
                  <a:gd name="connsiteY1320" fmla="*/ 1366744 h 4714920"/>
                  <a:gd name="connsiteX1321" fmla="*/ 773978 w 4696716"/>
                  <a:gd name="connsiteY1321" fmla="*/ 1366562 h 4714920"/>
                  <a:gd name="connsiteX1322" fmla="*/ 4034755 w 4696716"/>
                  <a:gd name="connsiteY1322" fmla="*/ 1343315 h 4714920"/>
                  <a:gd name="connsiteX1323" fmla="*/ 4031078 w 4696716"/>
                  <a:gd name="connsiteY1323" fmla="*/ 1336522 h 4714920"/>
                  <a:gd name="connsiteX1324" fmla="*/ 4031115 w 4696716"/>
                  <a:gd name="connsiteY1324" fmla="*/ 1336416 h 4714920"/>
                  <a:gd name="connsiteX1325" fmla="*/ 4031115 w 4696716"/>
                  <a:gd name="connsiteY1325" fmla="*/ 1336416 h 4714920"/>
                  <a:gd name="connsiteX1326" fmla="*/ 4037977 w 4696716"/>
                  <a:gd name="connsiteY1326" fmla="*/ 1332872 h 4714920"/>
                  <a:gd name="connsiteX1327" fmla="*/ 4038014 w 4696716"/>
                  <a:gd name="connsiteY1327" fmla="*/ 1332884 h 4714920"/>
                  <a:gd name="connsiteX1328" fmla="*/ 4038014 w 4696716"/>
                  <a:gd name="connsiteY1328" fmla="*/ 1332884 h 4714920"/>
                  <a:gd name="connsiteX1329" fmla="*/ 4041691 w 4696716"/>
                  <a:gd name="connsiteY1329" fmla="*/ 1339678 h 4714920"/>
                  <a:gd name="connsiteX1330" fmla="*/ 4041654 w 4696716"/>
                  <a:gd name="connsiteY1330" fmla="*/ 1339784 h 4714920"/>
                  <a:gd name="connsiteX1331" fmla="*/ 4041654 w 4696716"/>
                  <a:gd name="connsiteY1331" fmla="*/ 1339784 h 4714920"/>
                  <a:gd name="connsiteX1332" fmla="*/ 4036393 w 4696716"/>
                  <a:gd name="connsiteY1332" fmla="*/ 1343661 h 4714920"/>
                  <a:gd name="connsiteX1333" fmla="*/ 4036393 w 4696716"/>
                  <a:gd name="connsiteY1333" fmla="*/ 1343661 h 4714920"/>
                  <a:gd name="connsiteX1334" fmla="*/ 4034773 w 4696716"/>
                  <a:gd name="connsiteY1334" fmla="*/ 1343352 h 4714920"/>
                  <a:gd name="connsiteX1335" fmla="*/ 782625 w 4696716"/>
                  <a:gd name="connsiteY1335" fmla="*/ 1258902 h 4714920"/>
                  <a:gd name="connsiteX1336" fmla="*/ 782534 w 4696716"/>
                  <a:gd name="connsiteY1336" fmla="*/ 1258902 h 4714920"/>
                  <a:gd name="connsiteX1337" fmla="*/ 787995 w 4696716"/>
                  <a:gd name="connsiteY1337" fmla="*/ 1253313 h 4714920"/>
                  <a:gd name="connsiteX1338" fmla="*/ 787995 w 4696716"/>
                  <a:gd name="connsiteY1338" fmla="*/ 1253313 h 4714920"/>
                  <a:gd name="connsiteX1339" fmla="*/ 793584 w 4696716"/>
                  <a:gd name="connsiteY1339" fmla="*/ 1258775 h 4714920"/>
                  <a:gd name="connsiteX1340" fmla="*/ 793584 w 4696716"/>
                  <a:gd name="connsiteY1340" fmla="*/ 1258775 h 4714920"/>
                  <a:gd name="connsiteX1341" fmla="*/ 788252 w 4696716"/>
                  <a:gd name="connsiteY1341" fmla="*/ 1264361 h 4714920"/>
                  <a:gd name="connsiteX1342" fmla="*/ 788123 w 4696716"/>
                  <a:gd name="connsiteY1342" fmla="*/ 1264363 h 4714920"/>
                  <a:gd name="connsiteX1343" fmla="*/ 788123 w 4696716"/>
                  <a:gd name="connsiteY1343" fmla="*/ 1264363 h 4714920"/>
                  <a:gd name="connsiteX1344" fmla="*/ 782625 w 4696716"/>
                  <a:gd name="connsiteY1344" fmla="*/ 1258938 h 4714920"/>
                  <a:gd name="connsiteX1345" fmla="*/ 782625 w 4696716"/>
                  <a:gd name="connsiteY1345" fmla="*/ 1258902 h 4714920"/>
                  <a:gd name="connsiteX1346" fmla="*/ 4075187 w 4696716"/>
                  <a:gd name="connsiteY1346" fmla="*/ 1248234 h 4714920"/>
                  <a:gd name="connsiteX1347" fmla="*/ 4072602 w 4696716"/>
                  <a:gd name="connsiteY1347" fmla="*/ 1240952 h 4714920"/>
                  <a:gd name="connsiteX1348" fmla="*/ 4072602 w 4696716"/>
                  <a:gd name="connsiteY1348" fmla="*/ 1240952 h 4714920"/>
                  <a:gd name="connsiteX1349" fmla="*/ 4079848 w 4696716"/>
                  <a:gd name="connsiteY1349" fmla="*/ 1238291 h 4714920"/>
                  <a:gd name="connsiteX1350" fmla="*/ 4080011 w 4696716"/>
                  <a:gd name="connsiteY1350" fmla="*/ 1238367 h 4714920"/>
                  <a:gd name="connsiteX1351" fmla="*/ 4080011 w 4696716"/>
                  <a:gd name="connsiteY1351" fmla="*/ 1238367 h 4714920"/>
                  <a:gd name="connsiteX1352" fmla="*/ 4082596 w 4696716"/>
                  <a:gd name="connsiteY1352" fmla="*/ 1245777 h 4714920"/>
                  <a:gd name="connsiteX1353" fmla="*/ 4082596 w 4696716"/>
                  <a:gd name="connsiteY1353" fmla="*/ 1245777 h 4714920"/>
                  <a:gd name="connsiteX1354" fmla="*/ 4077590 w 4696716"/>
                  <a:gd name="connsiteY1354" fmla="*/ 1248890 h 4714920"/>
                  <a:gd name="connsiteX1355" fmla="*/ 4077590 w 4696716"/>
                  <a:gd name="connsiteY1355" fmla="*/ 1248890 h 4714920"/>
                  <a:gd name="connsiteX1356" fmla="*/ 4075187 w 4696716"/>
                  <a:gd name="connsiteY1356" fmla="*/ 1248234 h 4714920"/>
                  <a:gd name="connsiteX1357" fmla="*/ 4102749 w 4696716"/>
                  <a:gd name="connsiteY1357" fmla="*/ 1176036 h 4714920"/>
                  <a:gd name="connsiteX1358" fmla="*/ 4098780 w 4696716"/>
                  <a:gd name="connsiteY1358" fmla="*/ 1169413 h 4714920"/>
                  <a:gd name="connsiteX1359" fmla="*/ 4098798 w 4696716"/>
                  <a:gd name="connsiteY1359" fmla="*/ 1169318 h 4714920"/>
                  <a:gd name="connsiteX1360" fmla="*/ 4098798 w 4696716"/>
                  <a:gd name="connsiteY1360" fmla="*/ 1169318 h 4714920"/>
                  <a:gd name="connsiteX1361" fmla="*/ 4105406 w 4696716"/>
                  <a:gd name="connsiteY1361" fmla="*/ 1165323 h 4714920"/>
                  <a:gd name="connsiteX1362" fmla="*/ 4105516 w 4696716"/>
                  <a:gd name="connsiteY1362" fmla="*/ 1165350 h 4714920"/>
                  <a:gd name="connsiteX1363" fmla="*/ 4105516 w 4696716"/>
                  <a:gd name="connsiteY1363" fmla="*/ 1165350 h 4714920"/>
                  <a:gd name="connsiteX1364" fmla="*/ 4109538 w 4696716"/>
                  <a:gd name="connsiteY1364" fmla="*/ 1171942 h 4714920"/>
                  <a:gd name="connsiteX1365" fmla="*/ 4109484 w 4696716"/>
                  <a:gd name="connsiteY1365" fmla="*/ 1172158 h 4714920"/>
                  <a:gd name="connsiteX1366" fmla="*/ 4109484 w 4696716"/>
                  <a:gd name="connsiteY1366" fmla="*/ 1172158 h 4714920"/>
                  <a:gd name="connsiteX1367" fmla="*/ 4104132 w 4696716"/>
                  <a:gd name="connsiteY1367" fmla="*/ 1176291 h 4714920"/>
                  <a:gd name="connsiteX1368" fmla="*/ 4104132 w 4696716"/>
                  <a:gd name="connsiteY1368" fmla="*/ 1176291 h 4714920"/>
                  <a:gd name="connsiteX1369" fmla="*/ 4102749 w 4696716"/>
                  <a:gd name="connsiteY1369" fmla="*/ 1176109 h 4714920"/>
                  <a:gd name="connsiteX1370" fmla="*/ 768316 w 4696716"/>
                  <a:gd name="connsiteY1370" fmla="*/ 1158287 h 4714920"/>
                  <a:gd name="connsiteX1371" fmla="*/ 772012 w 4696716"/>
                  <a:gd name="connsiteY1371" fmla="*/ 1151504 h 4714920"/>
                  <a:gd name="connsiteX1372" fmla="*/ 772103 w 4696716"/>
                  <a:gd name="connsiteY1372" fmla="*/ 1151478 h 4714920"/>
                  <a:gd name="connsiteX1373" fmla="*/ 772103 w 4696716"/>
                  <a:gd name="connsiteY1373" fmla="*/ 1151478 h 4714920"/>
                  <a:gd name="connsiteX1374" fmla="*/ 778944 w 4696716"/>
                  <a:gd name="connsiteY1374" fmla="*/ 1155063 h 4714920"/>
                  <a:gd name="connsiteX1375" fmla="*/ 779002 w 4696716"/>
                  <a:gd name="connsiteY1375" fmla="*/ 1155265 h 4714920"/>
                  <a:gd name="connsiteX1376" fmla="*/ 779002 w 4696716"/>
                  <a:gd name="connsiteY1376" fmla="*/ 1155265 h 4714920"/>
                  <a:gd name="connsiteX1377" fmla="*/ 775125 w 4696716"/>
                  <a:gd name="connsiteY1377" fmla="*/ 1162073 h 4714920"/>
                  <a:gd name="connsiteX1378" fmla="*/ 775125 w 4696716"/>
                  <a:gd name="connsiteY1378" fmla="*/ 1162073 h 4714920"/>
                  <a:gd name="connsiteX1379" fmla="*/ 773650 w 4696716"/>
                  <a:gd name="connsiteY1379" fmla="*/ 1162328 h 4714920"/>
                  <a:gd name="connsiteX1380" fmla="*/ 773650 w 4696716"/>
                  <a:gd name="connsiteY1380" fmla="*/ 1162328 h 4714920"/>
                  <a:gd name="connsiteX1381" fmla="*/ 768316 w 4696716"/>
                  <a:gd name="connsiteY1381" fmla="*/ 1158287 h 4714920"/>
                  <a:gd name="connsiteX1382" fmla="*/ 4111723 w 4696716"/>
                  <a:gd name="connsiteY1382" fmla="*/ 1068503 h 4714920"/>
                  <a:gd name="connsiteX1383" fmla="*/ 4117185 w 4696716"/>
                  <a:gd name="connsiteY1383" fmla="*/ 1063042 h 4714920"/>
                  <a:gd name="connsiteX1384" fmla="*/ 4117185 w 4696716"/>
                  <a:gd name="connsiteY1384" fmla="*/ 1063042 h 4714920"/>
                  <a:gd name="connsiteX1385" fmla="*/ 4122791 w 4696716"/>
                  <a:gd name="connsiteY1385" fmla="*/ 1068356 h 4714920"/>
                  <a:gd name="connsiteX1386" fmla="*/ 4122791 w 4696716"/>
                  <a:gd name="connsiteY1386" fmla="*/ 1068503 h 4714920"/>
                  <a:gd name="connsiteX1387" fmla="*/ 4122791 w 4696716"/>
                  <a:gd name="connsiteY1387" fmla="*/ 1068503 h 4714920"/>
                  <a:gd name="connsiteX1388" fmla="*/ 4117476 w 4696716"/>
                  <a:gd name="connsiteY1388" fmla="*/ 1074108 h 4714920"/>
                  <a:gd name="connsiteX1389" fmla="*/ 4117330 w 4696716"/>
                  <a:gd name="connsiteY1389" fmla="*/ 1074110 h 4714920"/>
                  <a:gd name="connsiteX1390" fmla="*/ 4117330 w 4696716"/>
                  <a:gd name="connsiteY1390" fmla="*/ 1074110 h 4714920"/>
                  <a:gd name="connsiteX1391" fmla="*/ 4111723 w 4696716"/>
                  <a:gd name="connsiteY1391" fmla="*/ 1068798 h 4714920"/>
                  <a:gd name="connsiteX1392" fmla="*/ 4111723 w 4696716"/>
                  <a:gd name="connsiteY1392" fmla="*/ 1068503 h 4714920"/>
                  <a:gd name="connsiteX1393" fmla="*/ 736641 w 4696716"/>
                  <a:gd name="connsiteY1393" fmla="*/ 1059965 h 4714920"/>
                  <a:gd name="connsiteX1394" fmla="*/ 740172 w 4696716"/>
                  <a:gd name="connsiteY1394" fmla="*/ 1052993 h 4714920"/>
                  <a:gd name="connsiteX1395" fmla="*/ 740172 w 4696716"/>
                  <a:gd name="connsiteY1395" fmla="*/ 1052993 h 4714920"/>
                  <a:gd name="connsiteX1396" fmla="*/ 747085 w 4696716"/>
                  <a:gd name="connsiteY1396" fmla="*/ 1056441 h 4714920"/>
                  <a:gd name="connsiteX1397" fmla="*/ 747145 w 4696716"/>
                  <a:gd name="connsiteY1397" fmla="*/ 1056634 h 4714920"/>
                  <a:gd name="connsiteX1398" fmla="*/ 747145 w 4696716"/>
                  <a:gd name="connsiteY1398" fmla="*/ 1056634 h 4714920"/>
                  <a:gd name="connsiteX1399" fmla="*/ 743760 w 4696716"/>
                  <a:gd name="connsiteY1399" fmla="*/ 1063575 h 4714920"/>
                  <a:gd name="connsiteX1400" fmla="*/ 743613 w 4696716"/>
                  <a:gd name="connsiteY1400" fmla="*/ 1063624 h 4714920"/>
                  <a:gd name="connsiteX1401" fmla="*/ 743613 w 4696716"/>
                  <a:gd name="connsiteY1401" fmla="*/ 1063624 h 4714920"/>
                  <a:gd name="connsiteX1402" fmla="*/ 741902 w 4696716"/>
                  <a:gd name="connsiteY1402" fmla="*/ 1063879 h 4714920"/>
                  <a:gd name="connsiteX1403" fmla="*/ 741902 w 4696716"/>
                  <a:gd name="connsiteY1403" fmla="*/ 1063879 h 4714920"/>
                  <a:gd name="connsiteX1404" fmla="*/ 736695 w 4696716"/>
                  <a:gd name="connsiteY1404" fmla="*/ 1059965 h 4714920"/>
                  <a:gd name="connsiteX1405" fmla="*/ 4097579 w 4696716"/>
                  <a:gd name="connsiteY1405" fmla="*/ 967888 h 4714920"/>
                  <a:gd name="connsiteX1406" fmla="*/ 4101274 w 4696716"/>
                  <a:gd name="connsiteY1406" fmla="*/ 961108 h 4714920"/>
                  <a:gd name="connsiteX1407" fmla="*/ 4101383 w 4696716"/>
                  <a:gd name="connsiteY1407" fmla="*/ 961079 h 4714920"/>
                  <a:gd name="connsiteX1408" fmla="*/ 4101383 w 4696716"/>
                  <a:gd name="connsiteY1408" fmla="*/ 961079 h 4714920"/>
                  <a:gd name="connsiteX1409" fmla="*/ 4108265 w 4696716"/>
                  <a:gd name="connsiteY1409" fmla="*/ 964929 h 4714920"/>
                  <a:gd name="connsiteX1410" fmla="*/ 4108265 w 4696716"/>
                  <a:gd name="connsiteY1410" fmla="*/ 964957 h 4714920"/>
                  <a:gd name="connsiteX1411" fmla="*/ 4108265 w 4696716"/>
                  <a:gd name="connsiteY1411" fmla="*/ 964957 h 4714920"/>
                  <a:gd name="connsiteX1412" fmla="*/ 4104387 w 4696716"/>
                  <a:gd name="connsiteY1412" fmla="*/ 971765 h 4714920"/>
                  <a:gd name="connsiteX1413" fmla="*/ 4104387 w 4696716"/>
                  <a:gd name="connsiteY1413" fmla="*/ 971765 h 4714920"/>
                  <a:gd name="connsiteX1414" fmla="*/ 4102930 w 4696716"/>
                  <a:gd name="connsiteY1414" fmla="*/ 971929 h 4714920"/>
                  <a:gd name="connsiteX1415" fmla="*/ 4102930 w 4696716"/>
                  <a:gd name="connsiteY1415" fmla="*/ 971929 h 4714920"/>
                  <a:gd name="connsiteX1416" fmla="*/ 4097579 w 4696716"/>
                  <a:gd name="connsiteY1416" fmla="*/ 967888 h 4714920"/>
                  <a:gd name="connsiteX1417" fmla="*/ 705766 w 4696716"/>
                  <a:gd name="connsiteY1417" fmla="*/ 960879 h 4714920"/>
                  <a:gd name="connsiteX1418" fmla="*/ 709808 w 4696716"/>
                  <a:gd name="connsiteY1418" fmla="*/ 954162 h 4714920"/>
                  <a:gd name="connsiteX1419" fmla="*/ 709808 w 4696716"/>
                  <a:gd name="connsiteY1419" fmla="*/ 954162 h 4714920"/>
                  <a:gd name="connsiteX1420" fmla="*/ 716525 w 4696716"/>
                  <a:gd name="connsiteY1420" fmla="*/ 958221 h 4714920"/>
                  <a:gd name="connsiteX1421" fmla="*/ 716525 w 4696716"/>
                  <a:gd name="connsiteY1421" fmla="*/ 958221 h 4714920"/>
                  <a:gd name="connsiteX1422" fmla="*/ 712644 w 4696716"/>
                  <a:gd name="connsiteY1422" fmla="*/ 964898 h 4714920"/>
                  <a:gd name="connsiteX1423" fmla="*/ 712484 w 4696716"/>
                  <a:gd name="connsiteY1423" fmla="*/ 964939 h 4714920"/>
                  <a:gd name="connsiteX1424" fmla="*/ 712484 w 4696716"/>
                  <a:gd name="connsiteY1424" fmla="*/ 964939 h 4714920"/>
                  <a:gd name="connsiteX1425" fmla="*/ 711100 w 4696716"/>
                  <a:gd name="connsiteY1425" fmla="*/ 965102 h 4714920"/>
                  <a:gd name="connsiteX1426" fmla="*/ 711100 w 4696716"/>
                  <a:gd name="connsiteY1426" fmla="*/ 965102 h 4714920"/>
                  <a:gd name="connsiteX1427" fmla="*/ 705766 w 4696716"/>
                  <a:gd name="connsiteY1427" fmla="*/ 960879 h 4714920"/>
                  <a:gd name="connsiteX1428" fmla="*/ 4057784 w 4696716"/>
                  <a:gd name="connsiteY1428" fmla="*/ 874299 h 4714920"/>
                  <a:gd name="connsiteX1429" fmla="*/ 4057784 w 4696716"/>
                  <a:gd name="connsiteY1429" fmla="*/ 874299 h 4714920"/>
                  <a:gd name="connsiteX1430" fmla="*/ 4059768 w 4696716"/>
                  <a:gd name="connsiteY1430" fmla="*/ 866708 h 4714920"/>
                  <a:gd name="connsiteX1431" fmla="*/ 4059768 w 4696716"/>
                  <a:gd name="connsiteY1431" fmla="*/ 866708 h 4714920"/>
                  <a:gd name="connsiteX1432" fmla="*/ 4067268 w 4696716"/>
                  <a:gd name="connsiteY1432" fmla="*/ 868563 h 4714920"/>
                  <a:gd name="connsiteX1433" fmla="*/ 4067341 w 4696716"/>
                  <a:gd name="connsiteY1433" fmla="*/ 868692 h 4714920"/>
                  <a:gd name="connsiteX1434" fmla="*/ 4067341 w 4696716"/>
                  <a:gd name="connsiteY1434" fmla="*/ 868692 h 4714920"/>
                  <a:gd name="connsiteX1435" fmla="*/ 4065502 w 4696716"/>
                  <a:gd name="connsiteY1435" fmla="*/ 876194 h 4714920"/>
                  <a:gd name="connsiteX1436" fmla="*/ 4065357 w 4696716"/>
                  <a:gd name="connsiteY1436" fmla="*/ 876283 h 4714920"/>
                  <a:gd name="connsiteX1437" fmla="*/ 4065357 w 4696716"/>
                  <a:gd name="connsiteY1437" fmla="*/ 876283 h 4714920"/>
                  <a:gd name="connsiteX1438" fmla="*/ 4062608 w 4696716"/>
                  <a:gd name="connsiteY1438" fmla="*/ 877048 h 4714920"/>
                  <a:gd name="connsiteX1439" fmla="*/ 4062608 w 4696716"/>
                  <a:gd name="connsiteY1439" fmla="*/ 877048 h 4714920"/>
                  <a:gd name="connsiteX1440" fmla="*/ 4057784 w 4696716"/>
                  <a:gd name="connsiteY1440" fmla="*/ 874299 h 4714920"/>
                  <a:gd name="connsiteX1441" fmla="*/ 699468 w 4696716"/>
                  <a:gd name="connsiteY1441" fmla="*/ 862576 h 4714920"/>
                  <a:gd name="connsiteX1442" fmla="*/ 694006 w 4696716"/>
                  <a:gd name="connsiteY1442" fmla="*/ 856969 h 4714920"/>
                  <a:gd name="connsiteX1443" fmla="*/ 694006 w 4696716"/>
                  <a:gd name="connsiteY1443" fmla="*/ 856969 h 4714920"/>
                  <a:gd name="connsiteX1444" fmla="*/ 699462 w 4696716"/>
                  <a:gd name="connsiteY1444" fmla="*/ 851502 h 4714920"/>
                  <a:gd name="connsiteX1445" fmla="*/ 699704 w 4696716"/>
                  <a:gd name="connsiteY1445" fmla="*/ 851507 h 4714920"/>
                  <a:gd name="connsiteX1446" fmla="*/ 699704 w 4696716"/>
                  <a:gd name="connsiteY1446" fmla="*/ 851507 h 4714920"/>
                  <a:gd name="connsiteX1447" fmla="*/ 705167 w 4696716"/>
                  <a:gd name="connsiteY1447" fmla="*/ 856967 h 4714920"/>
                  <a:gd name="connsiteX1448" fmla="*/ 705165 w 4696716"/>
                  <a:gd name="connsiteY1448" fmla="*/ 857114 h 4714920"/>
                  <a:gd name="connsiteX1449" fmla="*/ 705165 w 4696716"/>
                  <a:gd name="connsiteY1449" fmla="*/ 857114 h 4714920"/>
                  <a:gd name="connsiteX1450" fmla="*/ 699704 w 4696716"/>
                  <a:gd name="connsiteY1450" fmla="*/ 862576 h 4714920"/>
                  <a:gd name="connsiteX1451" fmla="*/ 699613 w 4696716"/>
                  <a:gd name="connsiteY1451" fmla="*/ 862576 h 4714920"/>
                  <a:gd name="connsiteX1452" fmla="*/ 3995834 w 4696716"/>
                  <a:gd name="connsiteY1452" fmla="*/ 793399 h 4714920"/>
                  <a:gd name="connsiteX1453" fmla="*/ 3995834 w 4696716"/>
                  <a:gd name="connsiteY1453" fmla="*/ 793399 h 4714920"/>
                  <a:gd name="connsiteX1454" fmla="*/ 3995834 w 4696716"/>
                  <a:gd name="connsiteY1454" fmla="*/ 785571 h 4714920"/>
                  <a:gd name="connsiteX1455" fmla="*/ 3995834 w 4696716"/>
                  <a:gd name="connsiteY1455" fmla="*/ 785571 h 4714920"/>
                  <a:gd name="connsiteX1456" fmla="*/ 4003680 w 4696716"/>
                  <a:gd name="connsiteY1456" fmla="*/ 785571 h 4714920"/>
                  <a:gd name="connsiteX1457" fmla="*/ 4003680 w 4696716"/>
                  <a:gd name="connsiteY1457" fmla="*/ 785571 h 4714920"/>
                  <a:gd name="connsiteX1458" fmla="*/ 4003680 w 4696716"/>
                  <a:gd name="connsiteY1458" fmla="*/ 793417 h 4714920"/>
                  <a:gd name="connsiteX1459" fmla="*/ 4003680 w 4696716"/>
                  <a:gd name="connsiteY1459" fmla="*/ 793417 h 4714920"/>
                  <a:gd name="connsiteX1460" fmla="*/ 3999803 w 4696716"/>
                  <a:gd name="connsiteY1460" fmla="*/ 795056 h 4714920"/>
                  <a:gd name="connsiteX1461" fmla="*/ 3999803 w 4696716"/>
                  <a:gd name="connsiteY1461" fmla="*/ 795056 h 4714920"/>
                  <a:gd name="connsiteX1462" fmla="*/ 3995834 w 4696716"/>
                  <a:gd name="connsiteY1462" fmla="*/ 793472 h 4714920"/>
                  <a:gd name="connsiteX1463" fmla="*/ 3222460 w 4696716"/>
                  <a:gd name="connsiteY1463" fmla="*/ 786063 h 4714920"/>
                  <a:gd name="connsiteX1464" fmla="*/ 3217599 w 4696716"/>
                  <a:gd name="connsiteY1464" fmla="*/ 780055 h 4714920"/>
                  <a:gd name="connsiteX1465" fmla="*/ 3217618 w 4696716"/>
                  <a:gd name="connsiteY1465" fmla="*/ 779946 h 4714920"/>
                  <a:gd name="connsiteX1466" fmla="*/ 3217618 w 4696716"/>
                  <a:gd name="connsiteY1466" fmla="*/ 779946 h 4714920"/>
                  <a:gd name="connsiteX1467" fmla="*/ 3223643 w 4696716"/>
                  <a:gd name="connsiteY1467" fmla="*/ 775111 h 4714920"/>
                  <a:gd name="connsiteX1468" fmla="*/ 3223734 w 4696716"/>
                  <a:gd name="connsiteY1468" fmla="*/ 775122 h 4714920"/>
                  <a:gd name="connsiteX1469" fmla="*/ 3223734 w 4696716"/>
                  <a:gd name="connsiteY1469" fmla="*/ 775122 h 4714920"/>
                  <a:gd name="connsiteX1470" fmla="*/ 3228668 w 4696716"/>
                  <a:gd name="connsiteY1470" fmla="*/ 781064 h 4714920"/>
                  <a:gd name="connsiteX1471" fmla="*/ 3228649 w 4696716"/>
                  <a:gd name="connsiteY1471" fmla="*/ 781239 h 4714920"/>
                  <a:gd name="connsiteX1472" fmla="*/ 3228649 w 4696716"/>
                  <a:gd name="connsiteY1472" fmla="*/ 781239 h 4714920"/>
                  <a:gd name="connsiteX1473" fmla="*/ 3223043 w 4696716"/>
                  <a:gd name="connsiteY1473" fmla="*/ 786154 h 4714920"/>
                  <a:gd name="connsiteX1474" fmla="*/ 3223043 w 4696716"/>
                  <a:gd name="connsiteY1474" fmla="*/ 786154 h 4714920"/>
                  <a:gd name="connsiteX1475" fmla="*/ 3222460 w 4696716"/>
                  <a:gd name="connsiteY1475" fmla="*/ 786063 h 4714920"/>
                  <a:gd name="connsiteX1476" fmla="*/ 3320763 w 4696716"/>
                  <a:gd name="connsiteY1476" fmla="*/ 780474 h 4714920"/>
                  <a:gd name="connsiteX1477" fmla="*/ 3325497 w 4696716"/>
                  <a:gd name="connsiteY1477" fmla="*/ 774175 h 4714920"/>
                  <a:gd name="connsiteX1478" fmla="*/ 3325497 w 4696716"/>
                  <a:gd name="connsiteY1478" fmla="*/ 774175 h 4714920"/>
                  <a:gd name="connsiteX1479" fmla="*/ 3325497 w 4696716"/>
                  <a:gd name="connsiteY1479" fmla="*/ 774175 h 4714920"/>
                  <a:gd name="connsiteX1480" fmla="*/ 3331686 w 4696716"/>
                  <a:gd name="connsiteY1480" fmla="*/ 778794 h 4714920"/>
                  <a:gd name="connsiteX1481" fmla="*/ 3331704 w 4696716"/>
                  <a:gd name="connsiteY1481" fmla="*/ 778927 h 4714920"/>
                  <a:gd name="connsiteX1482" fmla="*/ 3331704 w 4696716"/>
                  <a:gd name="connsiteY1482" fmla="*/ 778927 h 4714920"/>
                  <a:gd name="connsiteX1483" fmla="*/ 3327080 w 4696716"/>
                  <a:gd name="connsiteY1483" fmla="*/ 785111 h 4714920"/>
                  <a:gd name="connsiteX1484" fmla="*/ 3327044 w 4696716"/>
                  <a:gd name="connsiteY1484" fmla="*/ 785116 h 4714920"/>
                  <a:gd name="connsiteX1485" fmla="*/ 3327044 w 4696716"/>
                  <a:gd name="connsiteY1485" fmla="*/ 785116 h 4714920"/>
                  <a:gd name="connsiteX1486" fmla="*/ 3326279 w 4696716"/>
                  <a:gd name="connsiteY1486" fmla="*/ 785207 h 4714920"/>
                  <a:gd name="connsiteX1487" fmla="*/ 3326279 w 4696716"/>
                  <a:gd name="connsiteY1487" fmla="*/ 785207 h 4714920"/>
                  <a:gd name="connsiteX1488" fmla="*/ 3320763 w 4696716"/>
                  <a:gd name="connsiteY1488" fmla="*/ 780474 h 4714920"/>
                  <a:gd name="connsiteX1489" fmla="*/ 3121135 w 4696716"/>
                  <a:gd name="connsiteY1489" fmla="*/ 760449 h 4714920"/>
                  <a:gd name="connsiteX1490" fmla="*/ 3121135 w 4696716"/>
                  <a:gd name="connsiteY1490" fmla="*/ 760449 h 4714920"/>
                  <a:gd name="connsiteX1491" fmla="*/ 3118022 w 4696716"/>
                  <a:gd name="connsiteY1491" fmla="*/ 753168 h 4714920"/>
                  <a:gd name="connsiteX1492" fmla="*/ 3118022 w 4696716"/>
                  <a:gd name="connsiteY1492" fmla="*/ 753168 h 4714920"/>
                  <a:gd name="connsiteX1493" fmla="*/ 3125085 w 4696716"/>
                  <a:gd name="connsiteY1493" fmla="*/ 750035 h 4714920"/>
                  <a:gd name="connsiteX1494" fmla="*/ 3125176 w 4696716"/>
                  <a:gd name="connsiteY1494" fmla="*/ 750073 h 4714920"/>
                  <a:gd name="connsiteX1495" fmla="*/ 3125176 w 4696716"/>
                  <a:gd name="connsiteY1495" fmla="*/ 750073 h 4714920"/>
                  <a:gd name="connsiteX1496" fmla="*/ 3128307 w 4696716"/>
                  <a:gd name="connsiteY1496" fmla="*/ 757132 h 4714920"/>
                  <a:gd name="connsiteX1497" fmla="*/ 3128271 w 4696716"/>
                  <a:gd name="connsiteY1497" fmla="*/ 757227 h 4714920"/>
                  <a:gd name="connsiteX1498" fmla="*/ 3128271 w 4696716"/>
                  <a:gd name="connsiteY1498" fmla="*/ 757227 h 4714920"/>
                  <a:gd name="connsiteX1499" fmla="*/ 3123101 w 4696716"/>
                  <a:gd name="connsiteY1499" fmla="*/ 760759 h 4714920"/>
                  <a:gd name="connsiteX1500" fmla="*/ 3123101 w 4696716"/>
                  <a:gd name="connsiteY1500" fmla="*/ 760759 h 4714920"/>
                  <a:gd name="connsiteX1501" fmla="*/ 3121153 w 4696716"/>
                  <a:gd name="connsiteY1501" fmla="*/ 760358 h 4714920"/>
                  <a:gd name="connsiteX1502" fmla="*/ 713412 w 4696716"/>
                  <a:gd name="connsiteY1502" fmla="*/ 760449 h 4714920"/>
                  <a:gd name="connsiteX1503" fmla="*/ 709626 w 4696716"/>
                  <a:gd name="connsiteY1503" fmla="*/ 753568 h 4714920"/>
                  <a:gd name="connsiteX1504" fmla="*/ 709626 w 4696716"/>
                  <a:gd name="connsiteY1504" fmla="*/ 753568 h 4714920"/>
                  <a:gd name="connsiteX1505" fmla="*/ 716347 w 4696716"/>
                  <a:gd name="connsiteY1505" fmla="*/ 749762 h 4714920"/>
                  <a:gd name="connsiteX1506" fmla="*/ 716416 w 4696716"/>
                  <a:gd name="connsiteY1506" fmla="*/ 749782 h 4714920"/>
                  <a:gd name="connsiteX1507" fmla="*/ 716416 w 4696716"/>
                  <a:gd name="connsiteY1507" fmla="*/ 749782 h 4714920"/>
                  <a:gd name="connsiteX1508" fmla="*/ 720220 w 4696716"/>
                  <a:gd name="connsiteY1508" fmla="*/ 756663 h 4714920"/>
                  <a:gd name="connsiteX1509" fmla="*/ 720220 w 4696716"/>
                  <a:gd name="connsiteY1509" fmla="*/ 756663 h 4714920"/>
                  <a:gd name="connsiteX1510" fmla="*/ 714868 w 4696716"/>
                  <a:gd name="connsiteY1510" fmla="*/ 760631 h 4714920"/>
                  <a:gd name="connsiteX1511" fmla="*/ 714868 w 4696716"/>
                  <a:gd name="connsiteY1511" fmla="*/ 760631 h 4714920"/>
                  <a:gd name="connsiteX1512" fmla="*/ 713430 w 4696716"/>
                  <a:gd name="connsiteY1512" fmla="*/ 760468 h 4714920"/>
                  <a:gd name="connsiteX1513" fmla="*/ 3420614 w 4696716"/>
                  <a:gd name="connsiteY1513" fmla="*/ 754515 h 4714920"/>
                  <a:gd name="connsiteX1514" fmla="*/ 3423800 w 4696716"/>
                  <a:gd name="connsiteY1514" fmla="*/ 747360 h 4714920"/>
                  <a:gd name="connsiteX1515" fmla="*/ 3423800 w 4696716"/>
                  <a:gd name="connsiteY1515" fmla="*/ 747360 h 4714920"/>
                  <a:gd name="connsiteX1516" fmla="*/ 3430899 w 4696716"/>
                  <a:gd name="connsiteY1516" fmla="*/ 750402 h 4714920"/>
                  <a:gd name="connsiteX1517" fmla="*/ 3430954 w 4696716"/>
                  <a:gd name="connsiteY1517" fmla="*/ 750546 h 4714920"/>
                  <a:gd name="connsiteX1518" fmla="*/ 3430954 w 4696716"/>
                  <a:gd name="connsiteY1518" fmla="*/ 750546 h 4714920"/>
                  <a:gd name="connsiteX1519" fmla="*/ 3427914 w 4696716"/>
                  <a:gd name="connsiteY1519" fmla="*/ 757646 h 4714920"/>
                  <a:gd name="connsiteX1520" fmla="*/ 3427768 w 4696716"/>
                  <a:gd name="connsiteY1520" fmla="*/ 757700 h 4714920"/>
                  <a:gd name="connsiteX1521" fmla="*/ 3427768 w 4696716"/>
                  <a:gd name="connsiteY1521" fmla="*/ 757700 h 4714920"/>
                  <a:gd name="connsiteX1522" fmla="*/ 3425784 w 4696716"/>
                  <a:gd name="connsiteY1522" fmla="*/ 758046 h 4714920"/>
                  <a:gd name="connsiteX1523" fmla="*/ 3425784 w 4696716"/>
                  <a:gd name="connsiteY1523" fmla="*/ 758046 h 4714920"/>
                  <a:gd name="connsiteX1524" fmla="*/ 3420632 w 4696716"/>
                  <a:gd name="connsiteY1524" fmla="*/ 754533 h 4714920"/>
                  <a:gd name="connsiteX1525" fmla="*/ 3915863 w 4696716"/>
                  <a:gd name="connsiteY1525" fmla="*/ 730485 h 4714920"/>
                  <a:gd name="connsiteX1526" fmla="*/ 3914042 w 4696716"/>
                  <a:gd name="connsiteY1526" fmla="*/ 722894 h 4714920"/>
                  <a:gd name="connsiteX1527" fmla="*/ 3914042 w 4696716"/>
                  <a:gd name="connsiteY1527" fmla="*/ 722894 h 4714920"/>
                  <a:gd name="connsiteX1528" fmla="*/ 3921706 w 4696716"/>
                  <a:gd name="connsiteY1528" fmla="*/ 721073 h 4714920"/>
                  <a:gd name="connsiteX1529" fmla="*/ 3921706 w 4696716"/>
                  <a:gd name="connsiteY1529" fmla="*/ 721073 h 4714920"/>
                  <a:gd name="connsiteX1530" fmla="*/ 3923527 w 4696716"/>
                  <a:gd name="connsiteY1530" fmla="*/ 728665 h 4714920"/>
                  <a:gd name="connsiteX1531" fmla="*/ 3923527 w 4696716"/>
                  <a:gd name="connsiteY1531" fmla="*/ 728665 h 4714920"/>
                  <a:gd name="connsiteX1532" fmla="*/ 3918775 w 4696716"/>
                  <a:gd name="connsiteY1532" fmla="*/ 731322 h 4714920"/>
                  <a:gd name="connsiteX1533" fmla="*/ 3918775 w 4696716"/>
                  <a:gd name="connsiteY1533" fmla="*/ 731322 h 4714920"/>
                  <a:gd name="connsiteX1534" fmla="*/ 3915881 w 4696716"/>
                  <a:gd name="connsiteY1534" fmla="*/ 730503 h 4714920"/>
                  <a:gd name="connsiteX1535" fmla="*/ 3517188 w 4696716"/>
                  <a:gd name="connsiteY1535" fmla="*/ 717123 h 4714920"/>
                  <a:gd name="connsiteX1536" fmla="*/ 3520192 w 4696716"/>
                  <a:gd name="connsiteY1536" fmla="*/ 710007 h 4714920"/>
                  <a:gd name="connsiteX1537" fmla="*/ 3520283 w 4696716"/>
                  <a:gd name="connsiteY1537" fmla="*/ 709969 h 4714920"/>
                  <a:gd name="connsiteX1538" fmla="*/ 3520283 w 4696716"/>
                  <a:gd name="connsiteY1538" fmla="*/ 709969 h 4714920"/>
                  <a:gd name="connsiteX1539" fmla="*/ 3527564 w 4696716"/>
                  <a:gd name="connsiteY1539" fmla="*/ 713154 h 4714920"/>
                  <a:gd name="connsiteX1540" fmla="*/ 3527564 w 4696716"/>
                  <a:gd name="connsiteY1540" fmla="*/ 713154 h 4714920"/>
                  <a:gd name="connsiteX1541" fmla="*/ 3524379 w 4696716"/>
                  <a:gd name="connsiteY1541" fmla="*/ 720309 h 4714920"/>
                  <a:gd name="connsiteX1542" fmla="*/ 3524379 w 4696716"/>
                  <a:gd name="connsiteY1542" fmla="*/ 720309 h 4714920"/>
                  <a:gd name="connsiteX1543" fmla="*/ 3522303 w 4696716"/>
                  <a:gd name="connsiteY1543" fmla="*/ 720655 h 4714920"/>
                  <a:gd name="connsiteX1544" fmla="*/ 3522303 w 4696716"/>
                  <a:gd name="connsiteY1544" fmla="*/ 720655 h 4714920"/>
                  <a:gd name="connsiteX1545" fmla="*/ 3517133 w 4696716"/>
                  <a:gd name="connsiteY1545" fmla="*/ 717141 h 4714920"/>
                  <a:gd name="connsiteX1546" fmla="*/ 3029603 w 4696716"/>
                  <a:gd name="connsiteY1546" fmla="*/ 709841 h 4714920"/>
                  <a:gd name="connsiteX1547" fmla="*/ 3028402 w 4696716"/>
                  <a:gd name="connsiteY1547" fmla="*/ 702086 h 4714920"/>
                  <a:gd name="connsiteX1548" fmla="*/ 3028402 w 4696716"/>
                  <a:gd name="connsiteY1548" fmla="*/ 702086 h 4714920"/>
                  <a:gd name="connsiteX1549" fmla="*/ 3036157 w 4696716"/>
                  <a:gd name="connsiteY1549" fmla="*/ 700867 h 4714920"/>
                  <a:gd name="connsiteX1550" fmla="*/ 3036157 w 4696716"/>
                  <a:gd name="connsiteY1550" fmla="*/ 700867 h 4714920"/>
                  <a:gd name="connsiteX1551" fmla="*/ 3037468 w 4696716"/>
                  <a:gd name="connsiteY1551" fmla="*/ 708480 h 4714920"/>
                  <a:gd name="connsiteX1552" fmla="*/ 3037358 w 4696716"/>
                  <a:gd name="connsiteY1552" fmla="*/ 708622 h 4714920"/>
                  <a:gd name="connsiteX1553" fmla="*/ 3037358 w 4696716"/>
                  <a:gd name="connsiteY1553" fmla="*/ 708622 h 4714920"/>
                  <a:gd name="connsiteX1554" fmla="*/ 3032898 w 4696716"/>
                  <a:gd name="connsiteY1554" fmla="*/ 710861 h 4714920"/>
                  <a:gd name="connsiteX1555" fmla="*/ 3032898 w 4696716"/>
                  <a:gd name="connsiteY1555" fmla="*/ 710861 h 4714920"/>
                  <a:gd name="connsiteX1556" fmla="*/ 3029494 w 4696716"/>
                  <a:gd name="connsiteY1556" fmla="*/ 709823 h 4714920"/>
                  <a:gd name="connsiteX1557" fmla="*/ 3822802 w 4696716"/>
                  <a:gd name="connsiteY1557" fmla="*/ 689671 h 4714920"/>
                  <a:gd name="connsiteX1558" fmla="*/ 3818961 w 4696716"/>
                  <a:gd name="connsiteY1558" fmla="*/ 682966 h 4714920"/>
                  <a:gd name="connsiteX1559" fmla="*/ 3818998 w 4696716"/>
                  <a:gd name="connsiteY1559" fmla="*/ 682862 h 4714920"/>
                  <a:gd name="connsiteX1560" fmla="*/ 3818998 w 4696716"/>
                  <a:gd name="connsiteY1560" fmla="*/ 682862 h 4714920"/>
                  <a:gd name="connsiteX1561" fmla="*/ 3825897 w 4696716"/>
                  <a:gd name="connsiteY1561" fmla="*/ 679076 h 4714920"/>
                  <a:gd name="connsiteX1562" fmla="*/ 3825897 w 4696716"/>
                  <a:gd name="connsiteY1562" fmla="*/ 679076 h 4714920"/>
                  <a:gd name="connsiteX1563" fmla="*/ 3829684 w 4696716"/>
                  <a:gd name="connsiteY1563" fmla="*/ 685975 h 4714920"/>
                  <a:gd name="connsiteX1564" fmla="*/ 3829684 w 4696716"/>
                  <a:gd name="connsiteY1564" fmla="*/ 685975 h 4714920"/>
                  <a:gd name="connsiteX1565" fmla="*/ 3824350 w 4696716"/>
                  <a:gd name="connsiteY1565" fmla="*/ 689926 h 4714920"/>
                  <a:gd name="connsiteX1566" fmla="*/ 3824350 w 4696716"/>
                  <a:gd name="connsiteY1566" fmla="*/ 689926 h 4714920"/>
                  <a:gd name="connsiteX1567" fmla="*/ 3822748 w 4696716"/>
                  <a:gd name="connsiteY1567" fmla="*/ 689653 h 4714920"/>
                  <a:gd name="connsiteX1568" fmla="*/ 3614472 w 4696716"/>
                  <a:gd name="connsiteY1568" fmla="*/ 682389 h 4714920"/>
                  <a:gd name="connsiteX1569" fmla="*/ 3618513 w 4696716"/>
                  <a:gd name="connsiteY1569" fmla="*/ 675672 h 4714920"/>
                  <a:gd name="connsiteX1570" fmla="*/ 3618513 w 4696716"/>
                  <a:gd name="connsiteY1570" fmla="*/ 675672 h 4714920"/>
                  <a:gd name="connsiteX1571" fmla="*/ 3625194 w 4696716"/>
                  <a:gd name="connsiteY1571" fmla="*/ 679553 h 4714920"/>
                  <a:gd name="connsiteX1572" fmla="*/ 3625231 w 4696716"/>
                  <a:gd name="connsiteY1572" fmla="*/ 679713 h 4714920"/>
                  <a:gd name="connsiteX1573" fmla="*/ 3625231 w 4696716"/>
                  <a:gd name="connsiteY1573" fmla="*/ 679713 h 4714920"/>
                  <a:gd name="connsiteX1574" fmla="*/ 3621353 w 4696716"/>
                  <a:gd name="connsiteY1574" fmla="*/ 686387 h 4714920"/>
                  <a:gd name="connsiteX1575" fmla="*/ 3621171 w 4696716"/>
                  <a:gd name="connsiteY1575" fmla="*/ 686430 h 4714920"/>
                  <a:gd name="connsiteX1576" fmla="*/ 3621171 w 4696716"/>
                  <a:gd name="connsiteY1576" fmla="*/ 686430 h 4714920"/>
                  <a:gd name="connsiteX1577" fmla="*/ 3619897 w 4696716"/>
                  <a:gd name="connsiteY1577" fmla="*/ 686522 h 4714920"/>
                  <a:gd name="connsiteX1578" fmla="*/ 3619897 w 4696716"/>
                  <a:gd name="connsiteY1578" fmla="*/ 686522 h 4714920"/>
                  <a:gd name="connsiteX1579" fmla="*/ 3614417 w 4696716"/>
                  <a:gd name="connsiteY1579" fmla="*/ 682335 h 4714920"/>
                  <a:gd name="connsiteX1580" fmla="*/ 3722242 w 4696716"/>
                  <a:gd name="connsiteY1580" fmla="*/ 674634 h 4714920"/>
                  <a:gd name="connsiteX1581" fmla="*/ 3716780 w 4696716"/>
                  <a:gd name="connsiteY1581" fmla="*/ 669175 h 4714920"/>
                  <a:gd name="connsiteX1582" fmla="*/ 3716780 w 4696716"/>
                  <a:gd name="connsiteY1582" fmla="*/ 669045 h 4714920"/>
                  <a:gd name="connsiteX1583" fmla="*/ 3716780 w 4696716"/>
                  <a:gd name="connsiteY1583" fmla="*/ 669045 h 4714920"/>
                  <a:gd name="connsiteX1584" fmla="*/ 3722242 w 4696716"/>
                  <a:gd name="connsiteY1584" fmla="*/ 663582 h 4714920"/>
                  <a:gd name="connsiteX1585" fmla="*/ 3722387 w 4696716"/>
                  <a:gd name="connsiteY1585" fmla="*/ 663584 h 4714920"/>
                  <a:gd name="connsiteX1586" fmla="*/ 3722387 w 4696716"/>
                  <a:gd name="connsiteY1586" fmla="*/ 663584 h 4714920"/>
                  <a:gd name="connsiteX1587" fmla="*/ 3727848 w 4696716"/>
                  <a:gd name="connsiteY1587" fmla="*/ 669044 h 4714920"/>
                  <a:gd name="connsiteX1588" fmla="*/ 3727848 w 4696716"/>
                  <a:gd name="connsiteY1588" fmla="*/ 669191 h 4714920"/>
                  <a:gd name="connsiteX1589" fmla="*/ 3727848 w 4696716"/>
                  <a:gd name="connsiteY1589" fmla="*/ 669191 h 4714920"/>
                  <a:gd name="connsiteX1590" fmla="*/ 3722387 w 4696716"/>
                  <a:gd name="connsiteY1590" fmla="*/ 674652 h 4714920"/>
                  <a:gd name="connsiteX1591" fmla="*/ 3722387 w 4696716"/>
                  <a:gd name="connsiteY1591" fmla="*/ 674652 h 4714920"/>
                  <a:gd name="connsiteX1592" fmla="*/ 1669157 w 4696716"/>
                  <a:gd name="connsiteY1592" fmla="*/ 667662 h 4714920"/>
                  <a:gd name="connsiteX1593" fmla="*/ 1674510 w 4696716"/>
                  <a:gd name="connsiteY1593" fmla="*/ 661964 h 4714920"/>
                  <a:gd name="connsiteX1594" fmla="*/ 1674510 w 4696716"/>
                  <a:gd name="connsiteY1594" fmla="*/ 661964 h 4714920"/>
                  <a:gd name="connsiteX1595" fmla="*/ 1680280 w 4696716"/>
                  <a:gd name="connsiteY1595" fmla="*/ 667225 h 4714920"/>
                  <a:gd name="connsiteX1596" fmla="*/ 1680280 w 4696716"/>
                  <a:gd name="connsiteY1596" fmla="*/ 667225 h 4714920"/>
                  <a:gd name="connsiteX1597" fmla="*/ 1674928 w 4696716"/>
                  <a:gd name="connsiteY1597" fmla="*/ 672996 h 4714920"/>
                  <a:gd name="connsiteX1598" fmla="*/ 1674764 w 4696716"/>
                  <a:gd name="connsiteY1598" fmla="*/ 672996 h 4714920"/>
                  <a:gd name="connsiteX1599" fmla="*/ 1669103 w 4696716"/>
                  <a:gd name="connsiteY1599" fmla="*/ 667607 h 4714920"/>
                  <a:gd name="connsiteX1600" fmla="*/ 753898 w 4696716"/>
                  <a:gd name="connsiteY1600" fmla="*/ 665587 h 4714920"/>
                  <a:gd name="connsiteX1601" fmla="*/ 752029 w 4696716"/>
                  <a:gd name="connsiteY1601" fmla="*/ 658092 h 4714920"/>
                  <a:gd name="connsiteX1602" fmla="*/ 752078 w 4696716"/>
                  <a:gd name="connsiteY1602" fmla="*/ 658014 h 4714920"/>
                  <a:gd name="connsiteX1603" fmla="*/ 752078 w 4696716"/>
                  <a:gd name="connsiteY1603" fmla="*/ 658014 h 4714920"/>
                  <a:gd name="connsiteX1604" fmla="*/ 759669 w 4696716"/>
                  <a:gd name="connsiteY1604" fmla="*/ 656193 h 4714920"/>
                  <a:gd name="connsiteX1605" fmla="*/ 759669 w 4696716"/>
                  <a:gd name="connsiteY1605" fmla="*/ 656193 h 4714920"/>
                  <a:gd name="connsiteX1606" fmla="*/ 761490 w 4696716"/>
                  <a:gd name="connsiteY1606" fmla="*/ 663875 h 4714920"/>
                  <a:gd name="connsiteX1607" fmla="*/ 761490 w 4696716"/>
                  <a:gd name="connsiteY1607" fmla="*/ 663875 h 4714920"/>
                  <a:gd name="connsiteX1608" fmla="*/ 756756 w 4696716"/>
                  <a:gd name="connsiteY1608" fmla="*/ 666533 h 4714920"/>
                  <a:gd name="connsiteX1609" fmla="*/ 756756 w 4696716"/>
                  <a:gd name="connsiteY1609" fmla="*/ 666533 h 4714920"/>
                  <a:gd name="connsiteX1610" fmla="*/ 753844 w 4696716"/>
                  <a:gd name="connsiteY1610" fmla="*/ 665532 h 4714920"/>
                  <a:gd name="connsiteX1611" fmla="*/ 1570763 w 4696716"/>
                  <a:gd name="connsiteY1611" fmla="*/ 663347 h 4714920"/>
                  <a:gd name="connsiteX1612" fmla="*/ 1566594 w 4696716"/>
                  <a:gd name="connsiteY1612" fmla="*/ 656843 h 4714920"/>
                  <a:gd name="connsiteX1613" fmla="*/ 1566631 w 4696716"/>
                  <a:gd name="connsiteY1613" fmla="*/ 656703 h 4714920"/>
                  <a:gd name="connsiteX1614" fmla="*/ 1566631 w 4696716"/>
                  <a:gd name="connsiteY1614" fmla="*/ 656703 h 4714920"/>
                  <a:gd name="connsiteX1615" fmla="*/ 1573093 w 4696716"/>
                  <a:gd name="connsiteY1615" fmla="*/ 652478 h 4714920"/>
                  <a:gd name="connsiteX1616" fmla="*/ 1573184 w 4696716"/>
                  <a:gd name="connsiteY1616" fmla="*/ 652498 h 4714920"/>
                  <a:gd name="connsiteX1617" fmla="*/ 1573184 w 4696716"/>
                  <a:gd name="connsiteY1617" fmla="*/ 652498 h 4714920"/>
                  <a:gd name="connsiteX1618" fmla="*/ 1577408 w 4696716"/>
                  <a:gd name="connsiteY1618" fmla="*/ 659124 h 4714920"/>
                  <a:gd name="connsiteX1619" fmla="*/ 1577408 w 4696716"/>
                  <a:gd name="connsiteY1619" fmla="*/ 659124 h 4714920"/>
                  <a:gd name="connsiteX1620" fmla="*/ 1571946 w 4696716"/>
                  <a:gd name="connsiteY1620" fmla="*/ 663438 h 4714920"/>
                  <a:gd name="connsiteX1621" fmla="*/ 1571946 w 4696716"/>
                  <a:gd name="connsiteY1621" fmla="*/ 663438 h 4714920"/>
                  <a:gd name="connsiteX1622" fmla="*/ 1570708 w 4696716"/>
                  <a:gd name="connsiteY1622" fmla="*/ 663293 h 4714920"/>
                  <a:gd name="connsiteX1623" fmla="*/ 1771175 w 4696716"/>
                  <a:gd name="connsiteY1623" fmla="*/ 652061 h 4714920"/>
                  <a:gd name="connsiteX1624" fmla="*/ 1774815 w 4696716"/>
                  <a:gd name="connsiteY1624" fmla="*/ 645088 h 4714920"/>
                  <a:gd name="connsiteX1625" fmla="*/ 1774815 w 4696716"/>
                  <a:gd name="connsiteY1625" fmla="*/ 645088 h 4714920"/>
                  <a:gd name="connsiteX1626" fmla="*/ 1781788 w 4696716"/>
                  <a:gd name="connsiteY1626" fmla="*/ 648729 h 4714920"/>
                  <a:gd name="connsiteX1627" fmla="*/ 1781788 w 4696716"/>
                  <a:gd name="connsiteY1627" fmla="*/ 648729 h 4714920"/>
                  <a:gd name="connsiteX1628" fmla="*/ 1778256 w 4696716"/>
                  <a:gd name="connsiteY1628" fmla="*/ 655596 h 4714920"/>
                  <a:gd name="connsiteX1629" fmla="*/ 1778147 w 4696716"/>
                  <a:gd name="connsiteY1629" fmla="*/ 655629 h 4714920"/>
                  <a:gd name="connsiteX1630" fmla="*/ 1778147 w 4696716"/>
                  <a:gd name="connsiteY1630" fmla="*/ 655629 h 4714920"/>
                  <a:gd name="connsiteX1631" fmla="*/ 1776508 w 4696716"/>
                  <a:gd name="connsiteY1631" fmla="*/ 655884 h 4714920"/>
                  <a:gd name="connsiteX1632" fmla="*/ 1776508 w 4696716"/>
                  <a:gd name="connsiteY1632" fmla="*/ 655884 h 4714920"/>
                  <a:gd name="connsiteX1633" fmla="*/ 1771120 w 4696716"/>
                  <a:gd name="connsiteY1633" fmla="*/ 652006 h 4714920"/>
                  <a:gd name="connsiteX1634" fmla="*/ 2953873 w 4696716"/>
                  <a:gd name="connsiteY1634" fmla="*/ 637752 h 4714920"/>
                  <a:gd name="connsiteX1635" fmla="*/ 2954656 w 4696716"/>
                  <a:gd name="connsiteY1635" fmla="*/ 629997 h 4714920"/>
                  <a:gd name="connsiteX1636" fmla="*/ 2954656 w 4696716"/>
                  <a:gd name="connsiteY1636" fmla="*/ 629997 h 4714920"/>
                  <a:gd name="connsiteX1637" fmla="*/ 2962484 w 4696716"/>
                  <a:gd name="connsiteY1637" fmla="*/ 630780 h 4714920"/>
                  <a:gd name="connsiteX1638" fmla="*/ 2962484 w 4696716"/>
                  <a:gd name="connsiteY1638" fmla="*/ 630780 h 4714920"/>
                  <a:gd name="connsiteX1639" fmla="*/ 2962484 w 4696716"/>
                  <a:gd name="connsiteY1639" fmla="*/ 630780 h 4714920"/>
                  <a:gd name="connsiteX1640" fmla="*/ 2962484 w 4696716"/>
                  <a:gd name="connsiteY1640" fmla="*/ 630780 h 4714920"/>
                  <a:gd name="connsiteX1641" fmla="*/ 2961719 w 4696716"/>
                  <a:gd name="connsiteY1641" fmla="*/ 638466 h 4714920"/>
                  <a:gd name="connsiteX1642" fmla="*/ 2961628 w 4696716"/>
                  <a:gd name="connsiteY1642" fmla="*/ 638535 h 4714920"/>
                  <a:gd name="connsiteX1643" fmla="*/ 2961628 w 4696716"/>
                  <a:gd name="connsiteY1643" fmla="*/ 638535 h 4714920"/>
                  <a:gd name="connsiteX1644" fmla="*/ 2958188 w 4696716"/>
                  <a:gd name="connsiteY1644" fmla="*/ 639736 h 4714920"/>
                  <a:gd name="connsiteX1645" fmla="*/ 2958188 w 4696716"/>
                  <a:gd name="connsiteY1645" fmla="*/ 639736 h 4714920"/>
                  <a:gd name="connsiteX1646" fmla="*/ 2953819 w 4696716"/>
                  <a:gd name="connsiteY1646" fmla="*/ 637698 h 4714920"/>
                  <a:gd name="connsiteX1647" fmla="*/ 1472642 w 4696716"/>
                  <a:gd name="connsiteY1647" fmla="*/ 627248 h 4714920"/>
                  <a:gd name="connsiteX1648" fmla="*/ 1472642 w 4696716"/>
                  <a:gd name="connsiteY1648" fmla="*/ 627248 h 4714920"/>
                  <a:gd name="connsiteX1649" fmla="*/ 1470221 w 4696716"/>
                  <a:gd name="connsiteY1649" fmla="*/ 619912 h 4714920"/>
                  <a:gd name="connsiteX1650" fmla="*/ 1470312 w 4696716"/>
                  <a:gd name="connsiteY1650" fmla="*/ 619748 h 4714920"/>
                  <a:gd name="connsiteX1651" fmla="*/ 1470312 w 4696716"/>
                  <a:gd name="connsiteY1651" fmla="*/ 619748 h 4714920"/>
                  <a:gd name="connsiteX1652" fmla="*/ 1477666 w 4696716"/>
                  <a:gd name="connsiteY1652" fmla="*/ 617389 h 4714920"/>
                  <a:gd name="connsiteX1653" fmla="*/ 1477721 w 4696716"/>
                  <a:gd name="connsiteY1653" fmla="*/ 617418 h 4714920"/>
                  <a:gd name="connsiteX1654" fmla="*/ 1477721 w 4696716"/>
                  <a:gd name="connsiteY1654" fmla="*/ 617418 h 4714920"/>
                  <a:gd name="connsiteX1655" fmla="*/ 1480160 w 4696716"/>
                  <a:gd name="connsiteY1655" fmla="*/ 624743 h 4714920"/>
                  <a:gd name="connsiteX1656" fmla="*/ 1480124 w 4696716"/>
                  <a:gd name="connsiteY1656" fmla="*/ 624827 h 4714920"/>
                  <a:gd name="connsiteX1657" fmla="*/ 1480124 w 4696716"/>
                  <a:gd name="connsiteY1657" fmla="*/ 624827 h 4714920"/>
                  <a:gd name="connsiteX1658" fmla="*/ 1475136 w 4696716"/>
                  <a:gd name="connsiteY1658" fmla="*/ 627849 h 4714920"/>
                  <a:gd name="connsiteX1659" fmla="*/ 1475136 w 4696716"/>
                  <a:gd name="connsiteY1659" fmla="*/ 627849 h 4714920"/>
                  <a:gd name="connsiteX1660" fmla="*/ 1472587 w 4696716"/>
                  <a:gd name="connsiteY1660" fmla="*/ 627194 h 4714920"/>
                  <a:gd name="connsiteX1661" fmla="*/ 1865855 w 4696716"/>
                  <a:gd name="connsiteY1661" fmla="*/ 610955 h 4714920"/>
                  <a:gd name="connsiteX1662" fmla="*/ 1867603 w 4696716"/>
                  <a:gd name="connsiteY1662" fmla="*/ 603432 h 4714920"/>
                  <a:gd name="connsiteX1663" fmla="*/ 1867676 w 4696716"/>
                  <a:gd name="connsiteY1663" fmla="*/ 603382 h 4714920"/>
                  <a:gd name="connsiteX1664" fmla="*/ 1867676 w 4696716"/>
                  <a:gd name="connsiteY1664" fmla="*/ 603382 h 4714920"/>
                  <a:gd name="connsiteX1665" fmla="*/ 1875340 w 4696716"/>
                  <a:gd name="connsiteY1665" fmla="*/ 605203 h 4714920"/>
                  <a:gd name="connsiteX1666" fmla="*/ 1875340 w 4696716"/>
                  <a:gd name="connsiteY1666" fmla="*/ 605203 h 4714920"/>
                  <a:gd name="connsiteX1667" fmla="*/ 1873628 w 4696716"/>
                  <a:gd name="connsiteY1667" fmla="*/ 612732 h 4714920"/>
                  <a:gd name="connsiteX1668" fmla="*/ 1873519 w 4696716"/>
                  <a:gd name="connsiteY1668" fmla="*/ 612794 h 4714920"/>
                  <a:gd name="connsiteX1669" fmla="*/ 1873519 w 4696716"/>
                  <a:gd name="connsiteY1669" fmla="*/ 612794 h 4714920"/>
                  <a:gd name="connsiteX1670" fmla="*/ 1870588 w 4696716"/>
                  <a:gd name="connsiteY1670" fmla="*/ 613650 h 4714920"/>
                  <a:gd name="connsiteX1671" fmla="*/ 1870588 w 4696716"/>
                  <a:gd name="connsiteY1671" fmla="*/ 613650 h 4714920"/>
                  <a:gd name="connsiteX1672" fmla="*/ 1865728 w 4696716"/>
                  <a:gd name="connsiteY1672" fmla="*/ 610901 h 4714920"/>
                  <a:gd name="connsiteX1673" fmla="*/ 817286 w 4696716"/>
                  <a:gd name="connsiteY1673" fmla="*/ 584086 h 4714920"/>
                  <a:gd name="connsiteX1674" fmla="*/ 817162 w 4696716"/>
                  <a:gd name="connsiteY1674" fmla="*/ 576364 h 4714920"/>
                  <a:gd name="connsiteX1675" fmla="*/ 817286 w 4696716"/>
                  <a:gd name="connsiteY1675" fmla="*/ 576240 h 4714920"/>
                  <a:gd name="connsiteX1676" fmla="*/ 817286 w 4696716"/>
                  <a:gd name="connsiteY1676" fmla="*/ 576240 h 4714920"/>
                  <a:gd name="connsiteX1677" fmla="*/ 825010 w 4696716"/>
                  <a:gd name="connsiteY1677" fmla="*/ 576205 h 4714920"/>
                  <a:gd name="connsiteX1678" fmla="*/ 825132 w 4696716"/>
                  <a:gd name="connsiteY1678" fmla="*/ 576331 h 4714920"/>
                  <a:gd name="connsiteX1679" fmla="*/ 825132 w 4696716"/>
                  <a:gd name="connsiteY1679" fmla="*/ 576331 h 4714920"/>
                  <a:gd name="connsiteX1680" fmla="*/ 825132 w 4696716"/>
                  <a:gd name="connsiteY1680" fmla="*/ 584159 h 4714920"/>
                  <a:gd name="connsiteX1681" fmla="*/ 825132 w 4696716"/>
                  <a:gd name="connsiteY1681" fmla="*/ 584159 h 4714920"/>
                  <a:gd name="connsiteX1682" fmla="*/ 821255 w 4696716"/>
                  <a:gd name="connsiteY1682" fmla="*/ 585724 h 4714920"/>
                  <a:gd name="connsiteX1683" fmla="*/ 821255 w 4696716"/>
                  <a:gd name="connsiteY1683" fmla="*/ 585724 h 4714920"/>
                  <a:gd name="connsiteX1684" fmla="*/ 817086 w 4696716"/>
                  <a:gd name="connsiteY1684" fmla="*/ 584031 h 4714920"/>
                  <a:gd name="connsiteX1685" fmla="*/ 1383768 w 4696716"/>
                  <a:gd name="connsiteY1685" fmla="*/ 573746 h 4714920"/>
                  <a:gd name="connsiteX1686" fmla="*/ 1381893 w 4696716"/>
                  <a:gd name="connsiteY1686" fmla="*/ 566255 h 4714920"/>
                  <a:gd name="connsiteX1687" fmla="*/ 1381948 w 4696716"/>
                  <a:gd name="connsiteY1687" fmla="*/ 566155 h 4714920"/>
                  <a:gd name="connsiteX1688" fmla="*/ 1381948 w 4696716"/>
                  <a:gd name="connsiteY1688" fmla="*/ 566155 h 4714920"/>
                  <a:gd name="connsiteX1689" fmla="*/ 1389430 w 4696716"/>
                  <a:gd name="connsiteY1689" fmla="*/ 564272 h 4714920"/>
                  <a:gd name="connsiteX1690" fmla="*/ 1389539 w 4696716"/>
                  <a:gd name="connsiteY1690" fmla="*/ 564334 h 4714920"/>
                  <a:gd name="connsiteX1691" fmla="*/ 1389539 w 4696716"/>
                  <a:gd name="connsiteY1691" fmla="*/ 564334 h 4714920"/>
                  <a:gd name="connsiteX1692" fmla="*/ 1391414 w 4696716"/>
                  <a:gd name="connsiteY1692" fmla="*/ 571829 h 4714920"/>
                  <a:gd name="connsiteX1693" fmla="*/ 1391359 w 4696716"/>
                  <a:gd name="connsiteY1693" fmla="*/ 571907 h 4714920"/>
                  <a:gd name="connsiteX1694" fmla="*/ 1391359 w 4696716"/>
                  <a:gd name="connsiteY1694" fmla="*/ 571907 h 4714920"/>
                  <a:gd name="connsiteX1695" fmla="*/ 1386626 w 4696716"/>
                  <a:gd name="connsiteY1695" fmla="*/ 574583 h 4714920"/>
                  <a:gd name="connsiteX1696" fmla="*/ 1386626 w 4696716"/>
                  <a:gd name="connsiteY1696" fmla="*/ 574583 h 4714920"/>
                  <a:gd name="connsiteX1697" fmla="*/ 1383568 w 4696716"/>
                  <a:gd name="connsiteY1697" fmla="*/ 573691 h 4714920"/>
                  <a:gd name="connsiteX1698" fmla="*/ 2899224 w 4696716"/>
                  <a:gd name="connsiteY1698" fmla="*/ 548751 h 4714920"/>
                  <a:gd name="connsiteX1699" fmla="*/ 2901900 w 4696716"/>
                  <a:gd name="connsiteY1699" fmla="*/ 541508 h 4714920"/>
                  <a:gd name="connsiteX1700" fmla="*/ 2901991 w 4696716"/>
                  <a:gd name="connsiteY1700" fmla="*/ 541469 h 4714920"/>
                  <a:gd name="connsiteX1701" fmla="*/ 2901991 w 4696716"/>
                  <a:gd name="connsiteY1701" fmla="*/ 541469 h 4714920"/>
                  <a:gd name="connsiteX1702" fmla="*/ 2909236 w 4696716"/>
                  <a:gd name="connsiteY1702" fmla="*/ 544140 h 4714920"/>
                  <a:gd name="connsiteX1703" fmla="*/ 2909273 w 4696716"/>
                  <a:gd name="connsiteY1703" fmla="*/ 544218 h 4714920"/>
                  <a:gd name="connsiteX1704" fmla="*/ 2909273 w 4696716"/>
                  <a:gd name="connsiteY1704" fmla="*/ 544218 h 4714920"/>
                  <a:gd name="connsiteX1705" fmla="*/ 2906506 w 4696716"/>
                  <a:gd name="connsiteY1705" fmla="*/ 551500 h 4714920"/>
                  <a:gd name="connsiteX1706" fmla="*/ 2906506 w 4696716"/>
                  <a:gd name="connsiteY1706" fmla="*/ 551500 h 4714920"/>
                  <a:gd name="connsiteX1707" fmla="*/ 2904266 w 4696716"/>
                  <a:gd name="connsiteY1707" fmla="*/ 552010 h 4714920"/>
                  <a:gd name="connsiteX1708" fmla="*/ 2904266 w 4696716"/>
                  <a:gd name="connsiteY1708" fmla="*/ 552010 h 4714920"/>
                  <a:gd name="connsiteX1709" fmla="*/ 2899024 w 4696716"/>
                  <a:gd name="connsiteY1709" fmla="*/ 548697 h 4714920"/>
                  <a:gd name="connsiteX1710" fmla="*/ 1946919 w 4696716"/>
                  <a:gd name="connsiteY1710" fmla="*/ 547113 h 4714920"/>
                  <a:gd name="connsiteX1711" fmla="*/ 1946646 w 4696716"/>
                  <a:gd name="connsiteY1711" fmla="*/ 539285 h 4714920"/>
                  <a:gd name="connsiteX1712" fmla="*/ 1946646 w 4696716"/>
                  <a:gd name="connsiteY1712" fmla="*/ 539285 h 4714920"/>
                  <a:gd name="connsiteX1713" fmla="*/ 1954492 w 4696716"/>
                  <a:gd name="connsiteY1713" fmla="*/ 539103 h 4714920"/>
                  <a:gd name="connsiteX1714" fmla="*/ 1954492 w 4696716"/>
                  <a:gd name="connsiteY1714" fmla="*/ 539103 h 4714920"/>
                  <a:gd name="connsiteX1715" fmla="*/ 1954747 w 4696716"/>
                  <a:gd name="connsiteY1715" fmla="*/ 546949 h 4714920"/>
                  <a:gd name="connsiteX1716" fmla="*/ 1954747 w 4696716"/>
                  <a:gd name="connsiteY1716" fmla="*/ 546949 h 4714920"/>
                  <a:gd name="connsiteX1717" fmla="*/ 1950706 w 4696716"/>
                  <a:gd name="connsiteY1717" fmla="*/ 548769 h 4714920"/>
                  <a:gd name="connsiteX1718" fmla="*/ 1950706 w 4696716"/>
                  <a:gd name="connsiteY1718" fmla="*/ 548769 h 4714920"/>
                  <a:gd name="connsiteX1719" fmla="*/ 1946719 w 4696716"/>
                  <a:gd name="connsiteY1719" fmla="*/ 547058 h 4714920"/>
                  <a:gd name="connsiteX1720" fmla="*/ 898423 w 4696716"/>
                  <a:gd name="connsiteY1720" fmla="*/ 520534 h 4714920"/>
                  <a:gd name="connsiteX1721" fmla="*/ 900243 w 4696716"/>
                  <a:gd name="connsiteY1721" fmla="*/ 513029 h 4714920"/>
                  <a:gd name="connsiteX1722" fmla="*/ 900389 w 4696716"/>
                  <a:gd name="connsiteY1722" fmla="*/ 512943 h 4714920"/>
                  <a:gd name="connsiteX1723" fmla="*/ 900389 w 4696716"/>
                  <a:gd name="connsiteY1723" fmla="*/ 512943 h 4714920"/>
                  <a:gd name="connsiteX1724" fmla="*/ 907980 w 4696716"/>
                  <a:gd name="connsiteY1724" fmla="*/ 514928 h 4714920"/>
                  <a:gd name="connsiteX1725" fmla="*/ 907980 w 4696716"/>
                  <a:gd name="connsiteY1725" fmla="*/ 514928 h 4714920"/>
                  <a:gd name="connsiteX1726" fmla="*/ 905996 w 4696716"/>
                  <a:gd name="connsiteY1726" fmla="*/ 522519 h 4714920"/>
                  <a:gd name="connsiteX1727" fmla="*/ 905996 w 4696716"/>
                  <a:gd name="connsiteY1727" fmla="*/ 522519 h 4714920"/>
                  <a:gd name="connsiteX1728" fmla="*/ 903247 w 4696716"/>
                  <a:gd name="connsiteY1728" fmla="*/ 523283 h 4714920"/>
                  <a:gd name="connsiteX1729" fmla="*/ 903247 w 4696716"/>
                  <a:gd name="connsiteY1729" fmla="*/ 523283 h 4714920"/>
                  <a:gd name="connsiteX1730" fmla="*/ 898423 w 4696716"/>
                  <a:gd name="connsiteY1730" fmla="*/ 520534 h 4714920"/>
                  <a:gd name="connsiteX1731" fmla="*/ 1295277 w 4696716"/>
                  <a:gd name="connsiteY1731" fmla="*/ 520007 h 4714920"/>
                  <a:gd name="connsiteX1732" fmla="*/ 1295277 w 4696716"/>
                  <a:gd name="connsiteY1732" fmla="*/ 520007 h 4714920"/>
                  <a:gd name="connsiteX1733" fmla="*/ 1293165 w 4696716"/>
                  <a:gd name="connsiteY1733" fmla="*/ 512576 h 4714920"/>
                  <a:gd name="connsiteX1734" fmla="*/ 1293202 w 4696716"/>
                  <a:gd name="connsiteY1734" fmla="*/ 512525 h 4714920"/>
                  <a:gd name="connsiteX1735" fmla="*/ 1293202 w 4696716"/>
                  <a:gd name="connsiteY1735" fmla="*/ 512525 h 4714920"/>
                  <a:gd name="connsiteX1736" fmla="*/ 1300593 w 4696716"/>
                  <a:gd name="connsiteY1736" fmla="*/ 510302 h 4714920"/>
                  <a:gd name="connsiteX1737" fmla="*/ 1300702 w 4696716"/>
                  <a:gd name="connsiteY1737" fmla="*/ 510358 h 4714920"/>
                  <a:gd name="connsiteX1738" fmla="*/ 1300702 w 4696716"/>
                  <a:gd name="connsiteY1738" fmla="*/ 510358 h 4714920"/>
                  <a:gd name="connsiteX1739" fmla="*/ 1302923 w 4696716"/>
                  <a:gd name="connsiteY1739" fmla="*/ 517755 h 4714920"/>
                  <a:gd name="connsiteX1740" fmla="*/ 1302868 w 4696716"/>
                  <a:gd name="connsiteY1740" fmla="*/ 517858 h 4714920"/>
                  <a:gd name="connsiteX1741" fmla="*/ 1302868 w 4696716"/>
                  <a:gd name="connsiteY1741" fmla="*/ 517858 h 4714920"/>
                  <a:gd name="connsiteX1742" fmla="*/ 1298026 w 4696716"/>
                  <a:gd name="connsiteY1742" fmla="*/ 520698 h 4714920"/>
                  <a:gd name="connsiteX1743" fmla="*/ 1298026 w 4696716"/>
                  <a:gd name="connsiteY1743" fmla="*/ 520698 h 4714920"/>
                  <a:gd name="connsiteX1744" fmla="*/ 1295350 w 4696716"/>
                  <a:gd name="connsiteY1744" fmla="*/ 520061 h 4714920"/>
                  <a:gd name="connsiteX1745" fmla="*/ 992848 w 4696716"/>
                  <a:gd name="connsiteY1745" fmla="*/ 479083 h 4714920"/>
                  <a:gd name="connsiteX1746" fmla="*/ 996726 w 4696716"/>
                  <a:gd name="connsiteY1746" fmla="*/ 472275 h 4714920"/>
                  <a:gd name="connsiteX1747" fmla="*/ 996726 w 4696716"/>
                  <a:gd name="connsiteY1747" fmla="*/ 472275 h 4714920"/>
                  <a:gd name="connsiteX1748" fmla="*/ 1003498 w 4696716"/>
                  <a:gd name="connsiteY1748" fmla="*/ 475999 h 4714920"/>
                  <a:gd name="connsiteX1749" fmla="*/ 1003534 w 4696716"/>
                  <a:gd name="connsiteY1749" fmla="*/ 476152 h 4714920"/>
                  <a:gd name="connsiteX1750" fmla="*/ 1003534 w 4696716"/>
                  <a:gd name="connsiteY1750" fmla="*/ 476152 h 4714920"/>
                  <a:gd name="connsiteX1751" fmla="*/ 999803 w 4696716"/>
                  <a:gd name="connsiteY1751" fmla="*/ 482919 h 4714920"/>
                  <a:gd name="connsiteX1752" fmla="*/ 999657 w 4696716"/>
                  <a:gd name="connsiteY1752" fmla="*/ 482961 h 4714920"/>
                  <a:gd name="connsiteX1753" fmla="*/ 999657 w 4696716"/>
                  <a:gd name="connsiteY1753" fmla="*/ 482961 h 4714920"/>
                  <a:gd name="connsiteX1754" fmla="*/ 998182 w 4696716"/>
                  <a:gd name="connsiteY1754" fmla="*/ 483143 h 4714920"/>
                  <a:gd name="connsiteX1755" fmla="*/ 998182 w 4696716"/>
                  <a:gd name="connsiteY1755" fmla="*/ 483143 h 4714920"/>
                  <a:gd name="connsiteX1756" fmla="*/ 992848 w 4696716"/>
                  <a:gd name="connsiteY1756" fmla="*/ 479083 h 4714920"/>
                  <a:gd name="connsiteX1757" fmla="*/ 1201179 w 4696716"/>
                  <a:gd name="connsiteY1757" fmla="*/ 481577 h 4714920"/>
                  <a:gd name="connsiteX1758" fmla="*/ 1201179 w 4696716"/>
                  <a:gd name="connsiteY1758" fmla="*/ 481577 h 4714920"/>
                  <a:gd name="connsiteX1759" fmla="*/ 1197210 w 4696716"/>
                  <a:gd name="connsiteY1759" fmla="*/ 474787 h 4714920"/>
                  <a:gd name="connsiteX1760" fmla="*/ 1197210 w 4696716"/>
                  <a:gd name="connsiteY1760" fmla="*/ 474787 h 4714920"/>
                  <a:gd name="connsiteX1761" fmla="*/ 1203855 w 4696716"/>
                  <a:gd name="connsiteY1761" fmla="*/ 470846 h 4714920"/>
                  <a:gd name="connsiteX1762" fmla="*/ 1204019 w 4696716"/>
                  <a:gd name="connsiteY1762" fmla="*/ 470891 h 4714920"/>
                  <a:gd name="connsiteX1763" fmla="*/ 1204019 w 4696716"/>
                  <a:gd name="connsiteY1763" fmla="*/ 470891 h 4714920"/>
                  <a:gd name="connsiteX1764" fmla="*/ 1204019 w 4696716"/>
                  <a:gd name="connsiteY1764" fmla="*/ 470891 h 4714920"/>
                  <a:gd name="connsiteX1765" fmla="*/ 1204019 w 4696716"/>
                  <a:gd name="connsiteY1765" fmla="*/ 470891 h 4714920"/>
                  <a:gd name="connsiteX1766" fmla="*/ 1207987 w 4696716"/>
                  <a:gd name="connsiteY1766" fmla="*/ 477700 h 4714920"/>
                  <a:gd name="connsiteX1767" fmla="*/ 1207987 w 4696716"/>
                  <a:gd name="connsiteY1767" fmla="*/ 477700 h 4714920"/>
                  <a:gd name="connsiteX1768" fmla="*/ 1202526 w 4696716"/>
                  <a:gd name="connsiteY1768" fmla="*/ 481832 h 4714920"/>
                  <a:gd name="connsiteX1769" fmla="*/ 1202526 w 4696716"/>
                  <a:gd name="connsiteY1769" fmla="*/ 481832 h 4714920"/>
                  <a:gd name="connsiteX1770" fmla="*/ 1201179 w 4696716"/>
                  <a:gd name="connsiteY1770" fmla="*/ 481577 h 4714920"/>
                  <a:gd name="connsiteX1771" fmla="*/ 1094774 w 4696716"/>
                  <a:gd name="connsiteY1771" fmla="*/ 463227 h 4714920"/>
                  <a:gd name="connsiteX1772" fmla="*/ 1100108 w 4696716"/>
                  <a:gd name="connsiteY1772" fmla="*/ 457640 h 4714920"/>
                  <a:gd name="connsiteX1773" fmla="*/ 1100236 w 4696716"/>
                  <a:gd name="connsiteY1773" fmla="*/ 457639 h 4714920"/>
                  <a:gd name="connsiteX1774" fmla="*/ 1100236 w 4696716"/>
                  <a:gd name="connsiteY1774" fmla="*/ 457639 h 4714920"/>
                  <a:gd name="connsiteX1775" fmla="*/ 1105697 w 4696716"/>
                  <a:gd name="connsiteY1775" fmla="*/ 463100 h 4714920"/>
                  <a:gd name="connsiteX1776" fmla="*/ 1105697 w 4696716"/>
                  <a:gd name="connsiteY1776" fmla="*/ 463100 h 4714920"/>
                  <a:gd name="connsiteX1777" fmla="*/ 1100236 w 4696716"/>
                  <a:gd name="connsiteY1777" fmla="*/ 468561 h 4714920"/>
                  <a:gd name="connsiteX1778" fmla="*/ 1100236 w 4696716"/>
                  <a:gd name="connsiteY1778" fmla="*/ 468561 h 4714920"/>
                  <a:gd name="connsiteX1779" fmla="*/ 1100236 w 4696716"/>
                  <a:gd name="connsiteY1779" fmla="*/ 468561 h 4714920"/>
                  <a:gd name="connsiteX1780" fmla="*/ 1094774 w 4696716"/>
                  <a:gd name="connsiteY1780" fmla="*/ 463227 h 4714920"/>
                  <a:gd name="connsiteX1781" fmla="*/ 2008395 w 4696716"/>
                  <a:gd name="connsiteY1781" fmla="*/ 464429 h 4714920"/>
                  <a:gd name="connsiteX1782" fmla="*/ 2006101 w 4696716"/>
                  <a:gd name="connsiteY1782" fmla="*/ 457054 h 4714920"/>
                  <a:gd name="connsiteX1783" fmla="*/ 2006156 w 4696716"/>
                  <a:gd name="connsiteY1783" fmla="*/ 456947 h 4714920"/>
                  <a:gd name="connsiteX1784" fmla="*/ 2006156 w 4696716"/>
                  <a:gd name="connsiteY1784" fmla="*/ 456947 h 4714920"/>
                  <a:gd name="connsiteX1785" fmla="*/ 2013529 w 4696716"/>
                  <a:gd name="connsiteY1785" fmla="*/ 454637 h 4714920"/>
                  <a:gd name="connsiteX1786" fmla="*/ 2013656 w 4696716"/>
                  <a:gd name="connsiteY1786" fmla="*/ 454708 h 4714920"/>
                  <a:gd name="connsiteX1787" fmla="*/ 2013656 w 4696716"/>
                  <a:gd name="connsiteY1787" fmla="*/ 454708 h 4714920"/>
                  <a:gd name="connsiteX1788" fmla="*/ 2015968 w 4696716"/>
                  <a:gd name="connsiteY1788" fmla="*/ 462079 h 4714920"/>
                  <a:gd name="connsiteX1789" fmla="*/ 2015895 w 4696716"/>
                  <a:gd name="connsiteY1789" fmla="*/ 462208 h 4714920"/>
                  <a:gd name="connsiteX1790" fmla="*/ 2015895 w 4696716"/>
                  <a:gd name="connsiteY1790" fmla="*/ 462208 h 4714920"/>
                  <a:gd name="connsiteX1791" fmla="*/ 2010980 w 4696716"/>
                  <a:gd name="connsiteY1791" fmla="*/ 465048 h 4714920"/>
                  <a:gd name="connsiteX1792" fmla="*/ 2010980 w 4696716"/>
                  <a:gd name="connsiteY1792" fmla="*/ 465048 h 4714920"/>
                  <a:gd name="connsiteX1793" fmla="*/ 2008395 w 4696716"/>
                  <a:gd name="connsiteY1793" fmla="*/ 464429 h 4714920"/>
                  <a:gd name="connsiteX1794" fmla="*/ 2866638 w 4696716"/>
                  <a:gd name="connsiteY1794" fmla="*/ 449701 h 4714920"/>
                  <a:gd name="connsiteX1795" fmla="*/ 2870352 w 4696716"/>
                  <a:gd name="connsiteY1795" fmla="*/ 442931 h 4714920"/>
                  <a:gd name="connsiteX1796" fmla="*/ 2870498 w 4696716"/>
                  <a:gd name="connsiteY1796" fmla="*/ 442893 h 4714920"/>
                  <a:gd name="connsiteX1797" fmla="*/ 2870498 w 4696716"/>
                  <a:gd name="connsiteY1797" fmla="*/ 442893 h 4714920"/>
                  <a:gd name="connsiteX1798" fmla="*/ 2877288 w 4696716"/>
                  <a:gd name="connsiteY1798" fmla="*/ 446589 h 4714920"/>
                  <a:gd name="connsiteX1799" fmla="*/ 2877306 w 4696716"/>
                  <a:gd name="connsiteY1799" fmla="*/ 446680 h 4714920"/>
                  <a:gd name="connsiteX1800" fmla="*/ 2877306 w 4696716"/>
                  <a:gd name="connsiteY1800" fmla="*/ 446680 h 4714920"/>
                  <a:gd name="connsiteX1801" fmla="*/ 2873592 w 4696716"/>
                  <a:gd name="connsiteY1801" fmla="*/ 453450 h 4714920"/>
                  <a:gd name="connsiteX1802" fmla="*/ 2873447 w 4696716"/>
                  <a:gd name="connsiteY1802" fmla="*/ 453488 h 4714920"/>
                  <a:gd name="connsiteX1803" fmla="*/ 2873447 w 4696716"/>
                  <a:gd name="connsiteY1803" fmla="*/ 453488 h 4714920"/>
                  <a:gd name="connsiteX1804" fmla="*/ 2871972 w 4696716"/>
                  <a:gd name="connsiteY1804" fmla="*/ 453761 h 4714920"/>
                  <a:gd name="connsiteX1805" fmla="*/ 2871972 w 4696716"/>
                  <a:gd name="connsiteY1805" fmla="*/ 453761 h 4714920"/>
                  <a:gd name="connsiteX1806" fmla="*/ 2866638 w 4696716"/>
                  <a:gd name="connsiteY1806" fmla="*/ 449701 h 4714920"/>
                  <a:gd name="connsiteX1807" fmla="*/ 2045623 w 4696716"/>
                  <a:gd name="connsiteY1807" fmla="*/ 368201 h 4714920"/>
                  <a:gd name="connsiteX1808" fmla="*/ 2041964 w 4696716"/>
                  <a:gd name="connsiteY1808" fmla="*/ 361250 h 4714920"/>
                  <a:gd name="connsiteX1809" fmla="*/ 2041982 w 4696716"/>
                  <a:gd name="connsiteY1809" fmla="*/ 361210 h 4714920"/>
                  <a:gd name="connsiteX1810" fmla="*/ 2041982 w 4696716"/>
                  <a:gd name="connsiteY1810" fmla="*/ 361210 h 4714920"/>
                  <a:gd name="connsiteX1811" fmla="*/ 2048827 w 4696716"/>
                  <a:gd name="connsiteY1811" fmla="*/ 357629 h 4714920"/>
                  <a:gd name="connsiteX1812" fmla="*/ 2048972 w 4696716"/>
                  <a:gd name="connsiteY1812" fmla="*/ 357679 h 4714920"/>
                  <a:gd name="connsiteX1813" fmla="*/ 2048972 w 4696716"/>
                  <a:gd name="connsiteY1813" fmla="*/ 357679 h 4714920"/>
                  <a:gd name="connsiteX1814" fmla="*/ 2052613 w 4696716"/>
                  <a:gd name="connsiteY1814" fmla="*/ 364578 h 4714920"/>
                  <a:gd name="connsiteX1815" fmla="*/ 2052613 w 4696716"/>
                  <a:gd name="connsiteY1815" fmla="*/ 364578 h 4714920"/>
                  <a:gd name="connsiteX1816" fmla="*/ 2047279 w 4696716"/>
                  <a:gd name="connsiteY1816" fmla="*/ 368456 h 4714920"/>
                  <a:gd name="connsiteX1817" fmla="*/ 2047279 w 4696716"/>
                  <a:gd name="connsiteY1817" fmla="*/ 368456 h 4714920"/>
                  <a:gd name="connsiteX1818" fmla="*/ 2045623 w 4696716"/>
                  <a:gd name="connsiteY1818" fmla="*/ 368201 h 4714920"/>
                  <a:gd name="connsiteX1819" fmla="*/ 2838804 w 4696716"/>
                  <a:gd name="connsiteY1819" fmla="*/ 350106 h 4714920"/>
                  <a:gd name="connsiteX1820" fmla="*/ 2842572 w 4696716"/>
                  <a:gd name="connsiteY1820" fmla="*/ 343213 h 4714920"/>
                  <a:gd name="connsiteX1821" fmla="*/ 2842590 w 4696716"/>
                  <a:gd name="connsiteY1821" fmla="*/ 343206 h 4714920"/>
                  <a:gd name="connsiteX1822" fmla="*/ 2842590 w 4696716"/>
                  <a:gd name="connsiteY1822" fmla="*/ 343206 h 4714920"/>
                  <a:gd name="connsiteX1823" fmla="*/ 2849399 w 4696716"/>
                  <a:gd name="connsiteY1823" fmla="*/ 347084 h 4714920"/>
                  <a:gd name="connsiteX1824" fmla="*/ 2849399 w 4696716"/>
                  <a:gd name="connsiteY1824" fmla="*/ 347084 h 4714920"/>
                  <a:gd name="connsiteX1825" fmla="*/ 2845703 w 4696716"/>
                  <a:gd name="connsiteY1825" fmla="*/ 353867 h 4714920"/>
                  <a:gd name="connsiteX1826" fmla="*/ 2845612 w 4696716"/>
                  <a:gd name="connsiteY1826" fmla="*/ 353892 h 4714920"/>
                  <a:gd name="connsiteX1827" fmla="*/ 2845612 w 4696716"/>
                  <a:gd name="connsiteY1827" fmla="*/ 353892 h 4714920"/>
                  <a:gd name="connsiteX1828" fmla="*/ 2844138 w 4696716"/>
                  <a:gd name="connsiteY1828" fmla="*/ 354147 h 4714920"/>
                  <a:gd name="connsiteX1829" fmla="*/ 2844138 w 4696716"/>
                  <a:gd name="connsiteY1829" fmla="*/ 354147 h 4714920"/>
                  <a:gd name="connsiteX1830" fmla="*/ 2838804 w 4696716"/>
                  <a:gd name="connsiteY1830" fmla="*/ 350106 h 4714920"/>
                  <a:gd name="connsiteX1831" fmla="*/ 2077244 w 4696716"/>
                  <a:gd name="connsiteY1831" fmla="*/ 269715 h 4714920"/>
                  <a:gd name="connsiteX1832" fmla="*/ 2073603 w 4696716"/>
                  <a:gd name="connsiteY1832" fmla="*/ 262743 h 4714920"/>
                  <a:gd name="connsiteX1833" fmla="*/ 2073603 w 4696716"/>
                  <a:gd name="connsiteY1833" fmla="*/ 262743 h 4714920"/>
                  <a:gd name="connsiteX1834" fmla="*/ 2080575 w 4696716"/>
                  <a:gd name="connsiteY1834" fmla="*/ 259102 h 4714920"/>
                  <a:gd name="connsiteX1835" fmla="*/ 2080575 w 4696716"/>
                  <a:gd name="connsiteY1835" fmla="*/ 259102 h 4714920"/>
                  <a:gd name="connsiteX1836" fmla="*/ 2084216 w 4696716"/>
                  <a:gd name="connsiteY1836" fmla="*/ 266074 h 4714920"/>
                  <a:gd name="connsiteX1837" fmla="*/ 2084216 w 4696716"/>
                  <a:gd name="connsiteY1837" fmla="*/ 266074 h 4714920"/>
                  <a:gd name="connsiteX1838" fmla="*/ 2078973 w 4696716"/>
                  <a:gd name="connsiteY1838" fmla="*/ 269952 h 4714920"/>
                  <a:gd name="connsiteX1839" fmla="*/ 2078973 w 4696716"/>
                  <a:gd name="connsiteY1839" fmla="*/ 269952 h 4714920"/>
                  <a:gd name="connsiteX1840" fmla="*/ 2077244 w 4696716"/>
                  <a:gd name="connsiteY1840" fmla="*/ 269715 h 4714920"/>
                  <a:gd name="connsiteX1841" fmla="*/ 2806928 w 4696716"/>
                  <a:gd name="connsiteY1841" fmla="*/ 252658 h 4714920"/>
                  <a:gd name="connsiteX1842" fmla="*/ 2809604 w 4696716"/>
                  <a:gd name="connsiteY1842" fmla="*/ 245411 h 4714920"/>
                  <a:gd name="connsiteX1843" fmla="*/ 2809677 w 4696716"/>
                  <a:gd name="connsiteY1843" fmla="*/ 245376 h 4714920"/>
                  <a:gd name="connsiteX1844" fmla="*/ 2809677 w 4696716"/>
                  <a:gd name="connsiteY1844" fmla="*/ 245376 h 4714920"/>
                  <a:gd name="connsiteX1845" fmla="*/ 2816904 w 4696716"/>
                  <a:gd name="connsiteY1845" fmla="*/ 248096 h 4714920"/>
                  <a:gd name="connsiteX1846" fmla="*/ 2816958 w 4696716"/>
                  <a:gd name="connsiteY1846" fmla="*/ 248216 h 4714920"/>
                  <a:gd name="connsiteX1847" fmla="*/ 2816958 w 4696716"/>
                  <a:gd name="connsiteY1847" fmla="*/ 248216 h 4714920"/>
                  <a:gd name="connsiteX1848" fmla="*/ 2814283 w 4696716"/>
                  <a:gd name="connsiteY1848" fmla="*/ 255463 h 4714920"/>
                  <a:gd name="connsiteX1849" fmla="*/ 2814210 w 4696716"/>
                  <a:gd name="connsiteY1849" fmla="*/ 255498 h 4714920"/>
                  <a:gd name="connsiteX1850" fmla="*/ 2814210 w 4696716"/>
                  <a:gd name="connsiteY1850" fmla="*/ 255498 h 4714920"/>
                  <a:gd name="connsiteX1851" fmla="*/ 2811971 w 4696716"/>
                  <a:gd name="connsiteY1851" fmla="*/ 255935 h 4714920"/>
                  <a:gd name="connsiteX1852" fmla="*/ 2811971 w 4696716"/>
                  <a:gd name="connsiteY1852" fmla="*/ 255935 h 4714920"/>
                  <a:gd name="connsiteX1853" fmla="*/ 2806928 w 4696716"/>
                  <a:gd name="connsiteY1853" fmla="*/ 252658 h 4714920"/>
                  <a:gd name="connsiteX1854" fmla="*/ 2125230 w 4696716"/>
                  <a:gd name="connsiteY1854" fmla="*/ 178566 h 4714920"/>
                  <a:gd name="connsiteX1855" fmla="*/ 2124029 w 4696716"/>
                  <a:gd name="connsiteY1855" fmla="*/ 170937 h 4714920"/>
                  <a:gd name="connsiteX1856" fmla="*/ 2124120 w 4696716"/>
                  <a:gd name="connsiteY1856" fmla="*/ 170811 h 4714920"/>
                  <a:gd name="connsiteX1857" fmla="*/ 2124120 w 4696716"/>
                  <a:gd name="connsiteY1857" fmla="*/ 170811 h 4714920"/>
                  <a:gd name="connsiteX1858" fmla="*/ 2131766 w 4696716"/>
                  <a:gd name="connsiteY1858" fmla="*/ 169663 h 4714920"/>
                  <a:gd name="connsiteX1859" fmla="*/ 2131784 w 4696716"/>
                  <a:gd name="connsiteY1859" fmla="*/ 169683 h 4714920"/>
                  <a:gd name="connsiteX1860" fmla="*/ 2131784 w 4696716"/>
                  <a:gd name="connsiteY1860" fmla="*/ 169683 h 4714920"/>
                  <a:gd name="connsiteX1861" fmla="*/ 2133095 w 4696716"/>
                  <a:gd name="connsiteY1861" fmla="*/ 177296 h 4714920"/>
                  <a:gd name="connsiteX1862" fmla="*/ 2132986 w 4696716"/>
                  <a:gd name="connsiteY1862" fmla="*/ 177438 h 4714920"/>
                  <a:gd name="connsiteX1863" fmla="*/ 2132986 w 4696716"/>
                  <a:gd name="connsiteY1863" fmla="*/ 177438 h 4714920"/>
                  <a:gd name="connsiteX1864" fmla="*/ 2128507 w 4696716"/>
                  <a:gd name="connsiteY1864" fmla="*/ 179677 h 4714920"/>
                  <a:gd name="connsiteX1865" fmla="*/ 2128507 w 4696716"/>
                  <a:gd name="connsiteY1865" fmla="*/ 179677 h 4714920"/>
                  <a:gd name="connsiteX1866" fmla="*/ 2125230 w 4696716"/>
                  <a:gd name="connsiteY1866" fmla="*/ 178566 h 4714920"/>
                  <a:gd name="connsiteX1867" fmla="*/ 2753935 w 4696716"/>
                  <a:gd name="connsiteY1867" fmla="*/ 165823 h 4714920"/>
                  <a:gd name="connsiteX1868" fmla="*/ 2754791 w 4696716"/>
                  <a:gd name="connsiteY1868" fmla="*/ 157977 h 4714920"/>
                  <a:gd name="connsiteX1869" fmla="*/ 2754791 w 4696716"/>
                  <a:gd name="connsiteY1869" fmla="*/ 157977 h 4714920"/>
                  <a:gd name="connsiteX1870" fmla="*/ 2762473 w 4696716"/>
                  <a:gd name="connsiteY1870" fmla="*/ 158762 h 4714920"/>
                  <a:gd name="connsiteX1871" fmla="*/ 2762546 w 4696716"/>
                  <a:gd name="connsiteY1871" fmla="*/ 158851 h 4714920"/>
                  <a:gd name="connsiteX1872" fmla="*/ 2762546 w 4696716"/>
                  <a:gd name="connsiteY1872" fmla="*/ 158851 h 4714920"/>
                  <a:gd name="connsiteX1873" fmla="*/ 2761690 w 4696716"/>
                  <a:gd name="connsiteY1873" fmla="*/ 166679 h 4714920"/>
                  <a:gd name="connsiteX1874" fmla="*/ 2761690 w 4696716"/>
                  <a:gd name="connsiteY1874" fmla="*/ 166679 h 4714920"/>
                  <a:gd name="connsiteX1875" fmla="*/ 2758250 w 4696716"/>
                  <a:gd name="connsiteY1875" fmla="*/ 167880 h 4714920"/>
                  <a:gd name="connsiteX1876" fmla="*/ 2758250 w 4696716"/>
                  <a:gd name="connsiteY1876" fmla="*/ 167880 h 4714920"/>
                  <a:gd name="connsiteX1877" fmla="*/ 2753935 w 4696716"/>
                  <a:gd name="connsiteY1877" fmla="*/ 165896 h 4714920"/>
                  <a:gd name="connsiteX1878" fmla="*/ 2195882 w 4696716"/>
                  <a:gd name="connsiteY1878" fmla="*/ 103437 h 4714920"/>
                  <a:gd name="connsiteX1879" fmla="*/ 2196737 w 4696716"/>
                  <a:gd name="connsiteY1879" fmla="*/ 95760 h 4714920"/>
                  <a:gd name="connsiteX1880" fmla="*/ 2196828 w 4696716"/>
                  <a:gd name="connsiteY1880" fmla="*/ 95682 h 4714920"/>
                  <a:gd name="connsiteX1881" fmla="*/ 2196828 w 4696716"/>
                  <a:gd name="connsiteY1881" fmla="*/ 95682 h 4714920"/>
                  <a:gd name="connsiteX1882" fmla="*/ 2204529 w 4696716"/>
                  <a:gd name="connsiteY1882" fmla="*/ 96365 h 4714920"/>
                  <a:gd name="connsiteX1883" fmla="*/ 2204674 w 4696716"/>
                  <a:gd name="connsiteY1883" fmla="*/ 96556 h 4714920"/>
                  <a:gd name="connsiteX1884" fmla="*/ 2204674 w 4696716"/>
                  <a:gd name="connsiteY1884" fmla="*/ 96556 h 4714920"/>
                  <a:gd name="connsiteX1885" fmla="*/ 2203728 w 4696716"/>
                  <a:gd name="connsiteY1885" fmla="*/ 104311 h 4714920"/>
                  <a:gd name="connsiteX1886" fmla="*/ 2203728 w 4696716"/>
                  <a:gd name="connsiteY1886" fmla="*/ 104311 h 4714920"/>
                  <a:gd name="connsiteX1887" fmla="*/ 2200287 w 4696716"/>
                  <a:gd name="connsiteY1887" fmla="*/ 105439 h 4714920"/>
                  <a:gd name="connsiteX1888" fmla="*/ 2200287 w 4696716"/>
                  <a:gd name="connsiteY1888" fmla="*/ 105439 h 4714920"/>
                  <a:gd name="connsiteX1889" fmla="*/ 2195882 w 4696716"/>
                  <a:gd name="connsiteY1889" fmla="*/ 103510 h 4714920"/>
                  <a:gd name="connsiteX1890" fmla="*/ 2680007 w 4696716"/>
                  <a:gd name="connsiteY1890" fmla="*/ 96155 h 4714920"/>
                  <a:gd name="connsiteX1891" fmla="*/ 2680007 w 4696716"/>
                  <a:gd name="connsiteY1891" fmla="*/ 96155 h 4714920"/>
                  <a:gd name="connsiteX1892" fmla="*/ 2678606 w 4696716"/>
                  <a:gd name="connsiteY1892" fmla="*/ 88560 h 4714920"/>
                  <a:gd name="connsiteX1893" fmla="*/ 2678715 w 4696716"/>
                  <a:gd name="connsiteY1893" fmla="*/ 88400 h 4714920"/>
                  <a:gd name="connsiteX1894" fmla="*/ 2678715 w 4696716"/>
                  <a:gd name="connsiteY1894" fmla="*/ 88400 h 4714920"/>
                  <a:gd name="connsiteX1895" fmla="*/ 2686452 w 4696716"/>
                  <a:gd name="connsiteY1895" fmla="*/ 87100 h 4714920"/>
                  <a:gd name="connsiteX1896" fmla="*/ 2686470 w 4696716"/>
                  <a:gd name="connsiteY1896" fmla="*/ 87108 h 4714920"/>
                  <a:gd name="connsiteX1897" fmla="*/ 2686470 w 4696716"/>
                  <a:gd name="connsiteY1897" fmla="*/ 87108 h 4714920"/>
                  <a:gd name="connsiteX1898" fmla="*/ 2687762 w 4696716"/>
                  <a:gd name="connsiteY1898" fmla="*/ 94863 h 4714920"/>
                  <a:gd name="connsiteX1899" fmla="*/ 2687762 w 4696716"/>
                  <a:gd name="connsiteY1899" fmla="*/ 94863 h 4714920"/>
                  <a:gd name="connsiteX1900" fmla="*/ 2683193 w 4696716"/>
                  <a:gd name="connsiteY1900" fmla="*/ 97193 h 4714920"/>
                  <a:gd name="connsiteX1901" fmla="*/ 2683193 w 4696716"/>
                  <a:gd name="connsiteY1901" fmla="*/ 97193 h 4714920"/>
                  <a:gd name="connsiteX1902" fmla="*/ 2679971 w 4696716"/>
                  <a:gd name="connsiteY1902" fmla="*/ 96192 h 4714920"/>
                  <a:gd name="connsiteX1903" fmla="*/ 2284118 w 4696716"/>
                  <a:gd name="connsiteY1903" fmla="*/ 49971 h 4714920"/>
                  <a:gd name="connsiteX1904" fmla="*/ 2287122 w 4696716"/>
                  <a:gd name="connsiteY1904" fmla="*/ 42689 h 4714920"/>
                  <a:gd name="connsiteX1905" fmla="*/ 2287122 w 4696716"/>
                  <a:gd name="connsiteY1905" fmla="*/ 42689 h 4714920"/>
                  <a:gd name="connsiteX1906" fmla="*/ 2294403 w 4696716"/>
                  <a:gd name="connsiteY1906" fmla="*/ 45693 h 4714920"/>
                  <a:gd name="connsiteX1907" fmla="*/ 2294403 w 4696716"/>
                  <a:gd name="connsiteY1907" fmla="*/ 45693 h 4714920"/>
                  <a:gd name="connsiteX1908" fmla="*/ 2291472 w 4696716"/>
                  <a:gd name="connsiteY1908" fmla="*/ 52975 h 4714920"/>
                  <a:gd name="connsiteX1909" fmla="*/ 2291472 w 4696716"/>
                  <a:gd name="connsiteY1909" fmla="*/ 52975 h 4714920"/>
                  <a:gd name="connsiteX1910" fmla="*/ 2289324 w 4696716"/>
                  <a:gd name="connsiteY1910" fmla="*/ 53393 h 4714920"/>
                  <a:gd name="connsiteX1911" fmla="*/ 2289324 w 4696716"/>
                  <a:gd name="connsiteY1911" fmla="*/ 53393 h 4714920"/>
                  <a:gd name="connsiteX1912" fmla="*/ 2284118 w 4696716"/>
                  <a:gd name="connsiteY1912" fmla="*/ 50007 h 4714920"/>
                  <a:gd name="connsiteX1913" fmla="*/ 2590315 w 4696716"/>
                  <a:gd name="connsiteY1913" fmla="*/ 48260 h 4714920"/>
                  <a:gd name="connsiteX1914" fmla="*/ 2587038 w 4696716"/>
                  <a:gd name="connsiteY1914" fmla="*/ 41269 h 4714920"/>
                  <a:gd name="connsiteX1915" fmla="*/ 2587056 w 4696716"/>
                  <a:gd name="connsiteY1915" fmla="*/ 41196 h 4714920"/>
                  <a:gd name="connsiteX1916" fmla="*/ 2587056 w 4696716"/>
                  <a:gd name="connsiteY1916" fmla="*/ 41196 h 4714920"/>
                  <a:gd name="connsiteX1917" fmla="*/ 2594028 w 4696716"/>
                  <a:gd name="connsiteY1917" fmla="*/ 37856 h 4714920"/>
                  <a:gd name="connsiteX1918" fmla="*/ 2594192 w 4696716"/>
                  <a:gd name="connsiteY1918" fmla="*/ 37920 h 4714920"/>
                  <a:gd name="connsiteX1919" fmla="*/ 2594192 w 4696716"/>
                  <a:gd name="connsiteY1919" fmla="*/ 37920 h 4714920"/>
                  <a:gd name="connsiteX1920" fmla="*/ 2597469 w 4696716"/>
                  <a:gd name="connsiteY1920" fmla="*/ 45074 h 4714920"/>
                  <a:gd name="connsiteX1921" fmla="*/ 2597469 w 4696716"/>
                  <a:gd name="connsiteY1921" fmla="*/ 45074 h 4714920"/>
                  <a:gd name="connsiteX1922" fmla="*/ 2592208 w 4696716"/>
                  <a:gd name="connsiteY1922" fmla="*/ 48715 h 4714920"/>
                  <a:gd name="connsiteX1923" fmla="*/ 2592208 w 4696716"/>
                  <a:gd name="connsiteY1923" fmla="*/ 48715 h 4714920"/>
                  <a:gd name="connsiteX1924" fmla="*/ 2590315 w 4696716"/>
                  <a:gd name="connsiteY1924" fmla="*/ 48296 h 4714920"/>
                  <a:gd name="connsiteX1925" fmla="*/ 2383240 w 4696716"/>
                  <a:gd name="connsiteY1925" fmla="*/ 21499 h 4714920"/>
                  <a:gd name="connsiteX1926" fmla="*/ 2387755 w 4696716"/>
                  <a:gd name="connsiteY1926" fmla="*/ 15232 h 4714920"/>
                  <a:gd name="connsiteX1927" fmla="*/ 2387974 w 4696716"/>
                  <a:gd name="connsiteY1927" fmla="*/ 15201 h 4714920"/>
                  <a:gd name="connsiteX1928" fmla="*/ 2387974 w 4696716"/>
                  <a:gd name="connsiteY1928" fmla="*/ 15201 h 4714920"/>
                  <a:gd name="connsiteX1929" fmla="*/ 2394163 w 4696716"/>
                  <a:gd name="connsiteY1929" fmla="*/ 19819 h 4714920"/>
                  <a:gd name="connsiteX1930" fmla="*/ 2394181 w 4696716"/>
                  <a:gd name="connsiteY1930" fmla="*/ 19952 h 4714920"/>
                  <a:gd name="connsiteX1931" fmla="*/ 2394181 w 4696716"/>
                  <a:gd name="connsiteY1931" fmla="*/ 19952 h 4714920"/>
                  <a:gd name="connsiteX1932" fmla="*/ 2389648 w 4696716"/>
                  <a:gd name="connsiteY1932" fmla="*/ 26205 h 4714920"/>
                  <a:gd name="connsiteX1933" fmla="*/ 2389448 w 4696716"/>
                  <a:gd name="connsiteY1933" fmla="*/ 26232 h 4714920"/>
                  <a:gd name="connsiteX1934" fmla="*/ 2388756 w 4696716"/>
                  <a:gd name="connsiteY1934" fmla="*/ 26232 h 4714920"/>
                  <a:gd name="connsiteX1935" fmla="*/ 2383240 w 4696716"/>
                  <a:gd name="connsiteY1935" fmla="*/ 21499 h 4714920"/>
                  <a:gd name="connsiteX1936" fmla="*/ 2491283 w 4696716"/>
                  <a:gd name="connsiteY1936" fmla="*/ 24685 h 4714920"/>
                  <a:gd name="connsiteX1937" fmla="*/ 2486350 w 4696716"/>
                  <a:gd name="connsiteY1937" fmla="*/ 18743 h 4714920"/>
                  <a:gd name="connsiteX1938" fmla="*/ 2486368 w 4696716"/>
                  <a:gd name="connsiteY1938" fmla="*/ 18568 h 4714920"/>
                  <a:gd name="connsiteX1939" fmla="*/ 2486368 w 4696716"/>
                  <a:gd name="connsiteY1939" fmla="*/ 18568 h 4714920"/>
                  <a:gd name="connsiteX1940" fmla="*/ 2492394 w 4696716"/>
                  <a:gd name="connsiteY1940" fmla="*/ 13733 h 4714920"/>
                  <a:gd name="connsiteX1941" fmla="*/ 2492485 w 4696716"/>
                  <a:gd name="connsiteY1941" fmla="*/ 13744 h 4714920"/>
                  <a:gd name="connsiteX1942" fmla="*/ 2492485 w 4696716"/>
                  <a:gd name="connsiteY1942" fmla="*/ 13744 h 4714920"/>
                  <a:gd name="connsiteX1943" fmla="*/ 2492485 w 4696716"/>
                  <a:gd name="connsiteY1943" fmla="*/ 13653 h 4714920"/>
                  <a:gd name="connsiteX1944" fmla="*/ 2492485 w 4696716"/>
                  <a:gd name="connsiteY1944" fmla="*/ 13653 h 4714920"/>
                  <a:gd name="connsiteX1945" fmla="*/ 2497400 w 4696716"/>
                  <a:gd name="connsiteY1945" fmla="*/ 19770 h 4714920"/>
                  <a:gd name="connsiteX1946" fmla="*/ 2497400 w 4696716"/>
                  <a:gd name="connsiteY1946" fmla="*/ 19770 h 4714920"/>
                  <a:gd name="connsiteX1947" fmla="*/ 2491939 w 4696716"/>
                  <a:gd name="connsiteY1947" fmla="*/ 24758 h 4714920"/>
                  <a:gd name="connsiteX1948" fmla="*/ 2491939 w 4696716"/>
                  <a:gd name="connsiteY1948" fmla="*/ 24758 h 4714920"/>
                  <a:gd name="connsiteX1949" fmla="*/ 2491319 w 4696716"/>
                  <a:gd name="connsiteY1949" fmla="*/ 24685 h 4714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</a:cxnLst>
                <a:rect l="l" t="t" r="r" b="b"/>
                <a:pathLst>
                  <a:path w="4696716" h="4714920">
                    <a:moveTo>
                      <a:pt x="2937617" y="4701048"/>
                    </a:moveTo>
                    <a:cubicBezTo>
                      <a:pt x="2937235" y="4698063"/>
                      <a:pt x="2939364" y="4695332"/>
                      <a:pt x="2942350" y="4694950"/>
                    </a:cubicBezTo>
                    <a:cubicBezTo>
                      <a:pt x="2942386" y="4694932"/>
                      <a:pt x="2942423" y="4694932"/>
                      <a:pt x="2942459" y="4694932"/>
                    </a:cubicBezTo>
                    <a:lnTo>
                      <a:pt x="2942459" y="4694932"/>
                    </a:lnTo>
                    <a:cubicBezTo>
                      <a:pt x="2945445" y="4694550"/>
                      <a:pt x="2948193" y="4696661"/>
                      <a:pt x="2948558" y="4699665"/>
                    </a:cubicBezTo>
                    <a:cubicBezTo>
                      <a:pt x="2948576" y="4699702"/>
                      <a:pt x="2948576" y="4699720"/>
                      <a:pt x="2948576" y="4699756"/>
                    </a:cubicBezTo>
                    <a:lnTo>
                      <a:pt x="2948576" y="4699756"/>
                    </a:lnTo>
                    <a:cubicBezTo>
                      <a:pt x="2948958" y="4702742"/>
                      <a:pt x="2946828" y="4705472"/>
                      <a:pt x="2943843" y="4705855"/>
                    </a:cubicBezTo>
                    <a:cubicBezTo>
                      <a:pt x="2943806" y="4705873"/>
                      <a:pt x="2943770" y="4705873"/>
                      <a:pt x="2943733" y="4705873"/>
                    </a:cubicBezTo>
                    <a:lnTo>
                      <a:pt x="2943733" y="4705873"/>
                    </a:lnTo>
                    <a:cubicBezTo>
                      <a:pt x="2943533" y="4705909"/>
                      <a:pt x="2943351" y="4705909"/>
                      <a:pt x="2943151" y="4705873"/>
                    </a:cubicBezTo>
                    <a:lnTo>
                      <a:pt x="2943151" y="4705873"/>
                    </a:lnTo>
                    <a:cubicBezTo>
                      <a:pt x="2940366" y="4705873"/>
                      <a:pt x="2937999" y="4703816"/>
                      <a:pt x="2937617" y="4701048"/>
                    </a:cubicBezTo>
                    <a:close/>
                    <a:moveTo>
                      <a:pt x="2839222" y="4705363"/>
                    </a:moveTo>
                    <a:lnTo>
                      <a:pt x="2839222" y="4705363"/>
                    </a:lnTo>
                    <a:cubicBezTo>
                      <a:pt x="2836237" y="4704999"/>
                      <a:pt x="2834107" y="4702268"/>
                      <a:pt x="2834471" y="4699265"/>
                    </a:cubicBezTo>
                    <a:cubicBezTo>
                      <a:pt x="2834471" y="4699229"/>
                      <a:pt x="2834489" y="4699192"/>
                      <a:pt x="2834489" y="4699155"/>
                    </a:cubicBezTo>
                    <a:lnTo>
                      <a:pt x="2834489" y="4699155"/>
                    </a:lnTo>
                    <a:cubicBezTo>
                      <a:pt x="2834853" y="4696170"/>
                      <a:pt x="2837584" y="4694040"/>
                      <a:pt x="2840588" y="4694404"/>
                    </a:cubicBezTo>
                    <a:cubicBezTo>
                      <a:pt x="2840624" y="4694404"/>
                      <a:pt x="2840661" y="4694422"/>
                      <a:pt x="2840697" y="4694422"/>
                    </a:cubicBezTo>
                    <a:lnTo>
                      <a:pt x="2840697" y="4694422"/>
                    </a:lnTo>
                    <a:cubicBezTo>
                      <a:pt x="2843682" y="4694786"/>
                      <a:pt x="2845830" y="4697499"/>
                      <a:pt x="2845467" y="4700502"/>
                    </a:cubicBezTo>
                    <a:cubicBezTo>
                      <a:pt x="2845467" y="4700539"/>
                      <a:pt x="2845448" y="4700575"/>
                      <a:pt x="2845448" y="4700612"/>
                    </a:cubicBezTo>
                    <a:lnTo>
                      <a:pt x="2845448" y="4700612"/>
                    </a:lnTo>
                    <a:cubicBezTo>
                      <a:pt x="2845084" y="4703361"/>
                      <a:pt x="2842754" y="4705418"/>
                      <a:pt x="2839987" y="4705436"/>
                    </a:cubicBezTo>
                    <a:lnTo>
                      <a:pt x="2839987" y="4705436"/>
                    </a:lnTo>
                    <a:cubicBezTo>
                      <a:pt x="2839750" y="4705436"/>
                      <a:pt x="2839496" y="4705363"/>
                      <a:pt x="2839222" y="4705363"/>
                    </a:cubicBezTo>
                    <a:close/>
                    <a:moveTo>
                      <a:pt x="1531424" y="4704744"/>
                    </a:moveTo>
                    <a:lnTo>
                      <a:pt x="1531424" y="4704744"/>
                    </a:lnTo>
                    <a:cubicBezTo>
                      <a:pt x="1528402" y="4704744"/>
                      <a:pt x="1525962" y="4702305"/>
                      <a:pt x="1525962" y="4699283"/>
                    </a:cubicBezTo>
                    <a:cubicBezTo>
                      <a:pt x="1525962" y="4699210"/>
                      <a:pt x="1525962" y="4699137"/>
                      <a:pt x="1525962" y="4699065"/>
                    </a:cubicBezTo>
                    <a:lnTo>
                      <a:pt x="1525962" y="4699065"/>
                    </a:lnTo>
                    <a:cubicBezTo>
                      <a:pt x="1526035" y="4696042"/>
                      <a:pt x="1528529" y="4693658"/>
                      <a:pt x="1531551" y="4693731"/>
                    </a:cubicBezTo>
                    <a:cubicBezTo>
                      <a:pt x="1531569" y="4693731"/>
                      <a:pt x="1531606" y="4693731"/>
                      <a:pt x="1531642" y="4693731"/>
                    </a:cubicBezTo>
                    <a:lnTo>
                      <a:pt x="1531642" y="4693731"/>
                    </a:lnTo>
                    <a:cubicBezTo>
                      <a:pt x="1534700" y="4693785"/>
                      <a:pt x="1537158" y="4696297"/>
                      <a:pt x="1537103" y="4699374"/>
                    </a:cubicBezTo>
                    <a:cubicBezTo>
                      <a:pt x="1537103" y="4699392"/>
                      <a:pt x="1537103" y="4699392"/>
                      <a:pt x="1537103" y="4699410"/>
                    </a:cubicBezTo>
                    <a:lnTo>
                      <a:pt x="1537103" y="4699410"/>
                    </a:lnTo>
                    <a:cubicBezTo>
                      <a:pt x="1537031" y="4702377"/>
                      <a:pt x="1534609" y="4704744"/>
                      <a:pt x="1531642" y="4704744"/>
                    </a:cubicBezTo>
                    <a:lnTo>
                      <a:pt x="1531460" y="4704744"/>
                    </a:lnTo>
                    <a:close/>
                    <a:moveTo>
                      <a:pt x="1628707" y="4689252"/>
                    </a:moveTo>
                    <a:cubicBezTo>
                      <a:pt x="1627925" y="4686340"/>
                      <a:pt x="1629654" y="4683336"/>
                      <a:pt x="1632567" y="4682553"/>
                    </a:cubicBezTo>
                    <a:cubicBezTo>
                      <a:pt x="1632585" y="4682553"/>
                      <a:pt x="1632621" y="4682535"/>
                      <a:pt x="1632658" y="4682535"/>
                    </a:cubicBezTo>
                    <a:lnTo>
                      <a:pt x="1632658" y="4682535"/>
                    </a:lnTo>
                    <a:cubicBezTo>
                      <a:pt x="1635570" y="4681752"/>
                      <a:pt x="1638574" y="4683481"/>
                      <a:pt x="1639357" y="4686394"/>
                    </a:cubicBezTo>
                    <a:cubicBezTo>
                      <a:pt x="1639357" y="4686412"/>
                      <a:pt x="1639375" y="4686449"/>
                      <a:pt x="1639375" y="4686485"/>
                    </a:cubicBezTo>
                    <a:lnTo>
                      <a:pt x="1639375" y="4686485"/>
                    </a:lnTo>
                    <a:cubicBezTo>
                      <a:pt x="1640158" y="4689398"/>
                      <a:pt x="1638428" y="4692402"/>
                      <a:pt x="1635516" y="4693185"/>
                    </a:cubicBezTo>
                    <a:cubicBezTo>
                      <a:pt x="1635479" y="4693185"/>
                      <a:pt x="1635461" y="4693202"/>
                      <a:pt x="1635425" y="4693202"/>
                    </a:cubicBezTo>
                    <a:lnTo>
                      <a:pt x="1635425" y="4693202"/>
                    </a:lnTo>
                    <a:cubicBezTo>
                      <a:pt x="1634988" y="4693348"/>
                      <a:pt x="1634515" y="4693421"/>
                      <a:pt x="1634041" y="4693385"/>
                    </a:cubicBezTo>
                    <a:lnTo>
                      <a:pt x="1634041" y="4693385"/>
                    </a:lnTo>
                    <a:cubicBezTo>
                      <a:pt x="1631529" y="4693403"/>
                      <a:pt x="1629326" y="4691692"/>
                      <a:pt x="1628707" y="4689252"/>
                    </a:cubicBezTo>
                    <a:close/>
                    <a:moveTo>
                      <a:pt x="1428114" y="4688470"/>
                    </a:moveTo>
                    <a:lnTo>
                      <a:pt x="1428114" y="4688470"/>
                    </a:lnTo>
                    <a:cubicBezTo>
                      <a:pt x="1425165" y="4687596"/>
                      <a:pt x="1423490" y="4684519"/>
                      <a:pt x="1424327" y="4681570"/>
                    </a:cubicBezTo>
                    <a:lnTo>
                      <a:pt x="1424327" y="4681570"/>
                    </a:lnTo>
                    <a:cubicBezTo>
                      <a:pt x="1425183" y="4678675"/>
                      <a:pt x="1428223" y="4677037"/>
                      <a:pt x="1431118" y="4677893"/>
                    </a:cubicBezTo>
                    <a:cubicBezTo>
                      <a:pt x="1431154" y="4677911"/>
                      <a:pt x="1431191" y="4677911"/>
                      <a:pt x="1431227" y="4677929"/>
                    </a:cubicBezTo>
                    <a:lnTo>
                      <a:pt x="1431227" y="4677929"/>
                    </a:lnTo>
                    <a:cubicBezTo>
                      <a:pt x="1434140" y="4678730"/>
                      <a:pt x="1435833" y="4681734"/>
                      <a:pt x="1435032" y="4684646"/>
                    </a:cubicBezTo>
                    <a:cubicBezTo>
                      <a:pt x="1435032" y="4684683"/>
                      <a:pt x="1435013" y="4684701"/>
                      <a:pt x="1435013" y="4684737"/>
                    </a:cubicBezTo>
                    <a:lnTo>
                      <a:pt x="1435013" y="4684737"/>
                    </a:lnTo>
                    <a:cubicBezTo>
                      <a:pt x="1434285" y="4687086"/>
                      <a:pt x="1432137" y="4688688"/>
                      <a:pt x="1429680" y="4688706"/>
                    </a:cubicBezTo>
                    <a:lnTo>
                      <a:pt x="1429680" y="4688706"/>
                    </a:lnTo>
                    <a:cubicBezTo>
                      <a:pt x="1429152" y="4688724"/>
                      <a:pt x="1428624" y="4688634"/>
                      <a:pt x="1428114" y="4688470"/>
                    </a:cubicBezTo>
                    <a:close/>
                    <a:moveTo>
                      <a:pt x="3037923" y="4677092"/>
                    </a:moveTo>
                    <a:cubicBezTo>
                      <a:pt x="3036794" y="4674288"/>
                      <a:pt x="3038159" y="4671121"/>
                      <a:pt x="3040963" y="4669992"/>
                    </a:cubicBezTo>
                    <a:cubicBezTo>
                      <a:pt x="3041017" y="4669974"/>
                      <a:pt x="3041054" y="4669956"/>
                      <a:pt x="3041108" y="4669938"/>
                    </a:cubicBezTo>
                    <a:lnTo>
                      <a:pt x="3041108" y="4669938"/>
                    </a:lnTo>
                    <a:cubicBezTo>
                      <a:pt x="3043912" y="4668809"/>
                      <a:pt x="3047079" y="4670156"/>
                      <a:pt x="3048226" y="4672941"/>
                    </a:cubicBezTo>
                    <a:cubicBezTo>
                      <a:pt x="3048244" y="4672978"/>
                      <a:pt x="3048244" y="4673014"/>
                      <a:pt x="3048263" y="4673050"/>
                    </a:cubicBezTo>
                    <a:lnTo>
                      <a:pt x="3048263" y="4673050"/>
                    </a:lnTo>
                    <a:cubicBezTo>
                      <a:pt x="3049391" y="4675854"/>
                      <a:pt x="3048044" y="4679021"/>
                      <a:pt x="3045259" y="4680168"/>
                    </a:cubicBezTo>
                    <a:cubicBezTo>
                      <a:pt x="3045223" y="4680186"/>
                      <a:pt x="3045186" y="4680186"/>
                      <a:pt x="3045150" y="4680205"/>
                    </a:cubicBezTo>
                    <a:lnTo>
                      <a:pt x="3045150" y="4680205"/>
                    </a:lnTo>
                    <a:cubicBezTo>
                      <a:pt x="3044494" y="4680460"/>
                      <a:pt x="3043803" y="4680605"/>
                      <a:pt x="3043093" y="4680624"/>
                    </a:cubicBezTo>
                    <a:lnTo>
                      <a:pt x="3043093" y="4680624"/>
                    </a:lnTo>
                    <a:cubicBezTo>
                      <a:pt x="3040817" y="4680587"/>
                      <a:pt x="3038778" y="4679204"/>
                      <a:pt x="3037923" y="4677092"/>
                    </a:cubicBezTo>
                    <a:close/>
                    <a:moveTo>
                      <a:pt x="2738334" y="4677784"/>
                    </a:moveTo>
                    <a:lnTo>
                      <a:pt x="2738334" y="4677784"/>
                    </a:lnTo>
                    <a:cubicBezTo>
                      <a:pt x="2735549" y="4676655"/>
                      <a:pt x="2734202" y="4673469"/>
                      <a:pt x="2735330" y="4670666"/>
                    </a:cubicBezTo>
                    <a:cubicBezTo>
                      <a:pt x="2735349" y="4670611"/>
                      <a:pt x="2735385" y="4670556"/>
                      <a:pt x="2735403" y="4670502"/>
                    </a:cubicBezTo>
                    <a:lnTo>
                      <a:pt x="2735403" y="4670502"/>
                    </a:lnTo>
                    <a:cubicBezTo>
                      <a:pt x="2736532" y="4667716"/>
                      <a:pt x="2739718" y="4666369"/>
                      <a:pt x="2742521" y="4667498"/>
                    </a:cubicBezTo>
                    <a:cubicBezTo>
                      <a:pt x="2742576" y="4667516"/>
                      <a:pt x="2742630" y="4667553"/>
                      <a:pt x="2742685" y="4667571"/>
                    </a:cubicBezTo>
                    <a:lnTo>
                      <a:pt x="2742685" y="4667571"/>
                    </a:lnTo>
                    <a:cubicBezTo>
                      <a:pt x="2745470" y="4668700"/>
                      <a:pt x="2746817" y="4671885"/>
                      <a:pt x="2745689" y="4674689"/>
                    </a:cubicBezTo>
                    <a:cubicBezTo>
                      <a:pt x="2745670" y="4674744"/>
                      <a:pt x="2745634" y="4674798"/>
                      <a:pt x="2745616" y="4674853"/>
                    </a:cubicBezTo>
                    <a:lnTo>
                      <a:pt x="2745616" y="4674853"/>
                    </a:lnTo>
                    <a:cubicBezTo>
                      <a:pt x="2744760" y="4676910"/>
                      <a:pt x="2742758" y="4678239"/>
                      <a:pt x="2740537" y="4678220"/>
                    </a:cubicBezTo>
                    <a:lnTo>
                      <a:pt x="2740537" y="4678220"/>
                    </a:lnTo>
                    <a:cubicBezTo>
                      <a:pt x="2739772" y="4678257"/>
                      <a:pt x="2739026" y="4678111"/>
                      <a:pt x="2738334" y="4677784"/>
                    </a:cubicBezTo>
                    <a:close/>
                    <a:moveTo>
                      <a:pt x="1724590" y="4651424"/>
                    </a:moveTo>
                    <a:cubicBezTo>
                      <a:pt x="1723060" y="4648821"/>
                      <a:pt x="1723934" y="4645471"/>
                      <a:pt x="1726538" y="4643942"/>
                    </a:cubicBezTo>
                    <a:cubicBezTo>
                      <a:pt x="1726538" y="4643942"/>
                      <a:pt x="1726556" y="4643923"/>
                      <a:pt x="1726574" y="4643923"/>
                    </a:cubicBezTo>
                    <a:lnTo>
                      <a:pt x="1726574" y="4643923"/>
                    </a:lnTo>
                    <a:cubicBezTo>
                      <a:pt x="1729123" y="4642322"/>
                      <a:pt x="1732490" y="4643086"/>
                      <a:pt x="1734111" y="4645635"/>
                    </a:cubicBezTo>
                    <a:cubicBezTo>
                      <a:pt x="1734129" y="4645671"/>
                      <a:pt x="1734147" y="4645708"/>
                      <a:pt x="1734165" y="4645744"/>
                    </a:cubicBezTo>
                    <a:lnTo>
                      <a:pt x="1734165" y="4645744"/>
                    </a:lnTo>
                    <a:cubicBezTo>
                      <a:pt x="1735731" y="4648329"/>
                      <a:pt x="1734911" y="4651679"/>
                      <a:pt x="1732326" y="4653244"/>
                    </a:cubicBezTo>
                    <a:cubicBezTo>
                      <a:pt x="1732290" y="4653280"/>
                      <a:pt x="1732235" y="4653299"/>
                      <a:pt x="1732181" y="4653335"/>
                    </a:cubicBezTo>
                    <a:lnTo>
                      <a:pt x="1732181" y="4653335"/>
                    </a:lnTo>
                    <a:cubicBezTo>
                      <a:pt x="1731343" y="4653827"/>
                      <a:pt x="1730397" y="4654100"/>
                      <a:pt x="1729414" y="4654100"/>
                    </a:cubicBezTo>
                    <a:lnTo>
                      <a:pt x="1729414" y="4654100"/>
                    </a:lnTo>
                    <a:cubicBezTo>
                      <a:pt x="1727448" y="4654154"/>
                      <a:pt x="1725591" y="4653117"/>
                      <a:pt x="1724590" y="4651424"/>
                    </a:cubicBezTo>
                    <a:close/>
                    <a:moveTo>
                      <a:pt x="1332305" y="4646418"/>
                    </a:moveTo>
                    <a:cubicBezTo>
                      <a:pt x="1329720" y="4644870"/>
                      <a:pt x="1328882" y="4641502"/>
                      <a:pt x="1330429" y="4638917"/>
                    </a:cubicBezTo>
                    <a:cubicBezTo>
                      <a:pt x="1330448" y="4638899"/>
                      <a:pt x="1330466" y="4638863"/>
                      <a:pt x="1330484" y="4638844"/>
                    </a:cubicBezTo>
                    <a:lnTo>
                      <a:pt x="1330484" y="4638844"/>
                    </a:lnTo>
                    <a:cubicBezTo>
                      <a:pt x="1332086" y="4636278"/>
                      <a:pt x="1335472" y="4635458"/>
                      <a:pt x="1338075" y="4637024"/>
                    </a:cubicBezTo>
                    <a:lnTo>
                      <a:pt x="1338075" y="4637024"/>
                    </a:lnTo>
                    <a:cubicBezTo>
                      <a:pt x="1340660" y="4638572"/>
                      <a:pt x="1341498" y="4641939"/>
                      <a:pt x="1339950" y="4644524"/>
                    </a:cubicBezTo>
                    <a:cubicBezTo>
                      <a:pt x="1339932" y="4644542"/>
                      <a:pt x="1339914" y="4644579"/>
                      <a:pt x="1339896" y="4644597"/>
                    </a:cubicBezTo>
                    <a:lnTo>
                      <a:pt x="1339896" y="4644597"/>
                    </a:lnTo>
                    <a:cubicBezTo>
                      <a:pt x="1338931" y="4646308"/>
                      <a:pt x="1337129" y="4647364"/>
                      <a:pt x="1335163" y="4647364"/>
                    </a:cubicBezTo>
                    <a:lnTo>
                      <a:pt x="1335163" y="4647364"/>
                    </a:lnTo>
                    <a:cubicBezTo>
                      <a:pt x="1334143" y="4647346"/>
                      <a:pt x="1333142" y="4647018"/>
                      <a:pt x="1332305" y="4646418"/>
                    </a:cubicBezTo>
                    <a:close/>
                    <a:moveTo>
                      <a:pt x="3129163" y="4628923"/>
                    </a:moveTo>
                    <a:cubicBezTo>
                      <a:pt x="3127379" y="4626447"/>
                      <a:pt x="3127907" y="4623007"/>
                      <a:pt x="3130364" y="4621186"/>
                    </a:cubicBezTo>
                    <a:lnTo>
                      <a:pt x="3130364" y="4621186"/>
                    </a:lnTo>
                    <a:cubicBezTo>
                      <a:pt x="3132767" y="4619366"/>
                      <a:pt x="3136190" y="4619839"/>
                      <a:pt x="3138010" y="4622242"/>
                    </a:cubicBezTo>
                    <a:cubicBezTo>
                      <a:pt x="3138046" y="4622297"/>
                      <a:pt x="3138083" y="4622333"/>
                      <a:pt x="3138119" y="4622388"/>
                    </a:cubicBezTo>
                    <a:lnTo>
                      <a:pt x="3138119" y="4622388"/>
                    </a:lnTo>
                    <a:cubicBezTo>
                      <a:pt x="3139940" y="4624791"/>
                      <a:pt x="3139448" y="4628213"/>
                      <a:pt x="3137045" y="4630033"/>
                    </a:cubicBezTo>
                    <a:cubicBezTo>
                      <a:pt x="3136991" y="4630070"/>
                      <a:pt x="3136954" y="4630106"/>
                      <a:pt x="3136900" y="4630143"/>
                    </a:cubicBezTo>
                    <a:lnTo>
                      <a:pt x="3136900" y="4630143"/>
                    </a:lnTo>
                    <a:cubicBezTo>
                      <a:pt x="3135953" y="4630816"/>
                      <a:pt x="3134806" y="4631181"/>
                      <a:pt x="3133641" y="4631162"/>
                    </a:cubicBezTo>
                    <a:lnTo>
                      <a:pt x="3133641" y="4631162"/>
                    </a:lnTo>
                    <a:cubicBezTo>
                      <a:pt x="3131875" y="4631181"/>
                      <a:pt x="3130200" y="4630343"/>
                      <a:pt x="3129163" y="4628923"/>
                    </a:cubicBezTo>
                    <a:close/>
                    <a:moveTo>
                      <a:pt x="2648223" y="4624809"/>
                    </a:moveTo>
                    <a:lnTo>
                      <a:pt x="2648223" y="4624809"/>
                    </a:lnTo>
                    <a:cubicBezTo>
                      <a:pt x="2645801" y="4623007"/>
                      <a:pt x="2645292" y="4619602"/>
                      <a:pt x="2647076" y="4617163"/>
                    </a:cubicBezTo>
                    <a:cubicBezTo>
                      <a:pt x="2647112" y="4617127"/>
                      <a:pt x="2647149" y="4617072"/>
                      <a:pt x="2647185" y="4617036"/>
                    </a:cubicBezTo>
                    <a:lnTo>
                      <a:pt x="2647185" y="4617036"/>
                    </a:lnTo>
                    <a:cubicBezTo>
                      <a:pt x="2649078" y="4614596"/>
                      <a:pt x="2652573" y="4614141"/>
                      <a:pt x="2655031" y="4616016"/>
                    </a:cubicBezTo>
                    <a:lnTo>
                      <a:pt x="2655031" y="4616016"/>
                    </a:lnTo>
                    <a:cubicBezTo>
                      <a:pt x="2657361" y="4617964"/>
                      <a:pt x="2657780" y="4621387"/>
                      <a:pt x="2655978" y="4623844"/>
                    </a:cubicBezTo>
                    <a:lnTo>
                      <a:pt x="2655978" y="4623844"/>
                    </a:lnTo>
                    <a:cubicBezTo>
                      <a:pt x="2654904" y="4625155"/>
                      <a:pt x="2653283" y="4625920"/>
                      <a:pt x="2651590" y="4625920"/>
                    </a:cubicBezTo>
                    <a:lnTo>
                      <a:pt x="2651590" y="4625920"/>
                    </a:lnTo>
                    <a:cubicBezTo>
                      <a:pt x="2650371" y="4625938"/>
                      <a:pt x="2649188" y="4625555"/>
                      <a:pt x="2648223" y="4624809"/>
                    </a:cubicBezTo>
                    <a:close/>
                    <a:moveTo>
                      <a:pt x="1806109" y="4588400"/>
                    </a:moveTo>
                    <a:cubicBezTo>
                      <a:pt x="1803869" y="4586380"/>
                      <a:pt x="1803706" y="4582921"/>
                      <a:pt x="1805726" y="4580682"/>
                    </a:cubicBezTo>
                    <a:cubicBezTo>
                      <a:pt x="1805763" y="4580645"/>
                      <a:pt x="1805799" y="4580609"/>
                      <a:pt x="1805835" y="4580573"/>
                    </a:cubicBezTo>
                    <a:lnTo>
                      <a:pt x="1805835" y="4580573"/>
                    </a:lnTo>
                    <a:cubicBezTo>
                      <a:pt x="1807856" y="4578333"/>
                      <a:pt x="1811315" y="4578152"/>
                      <a:pt x="1813554" y="4580172"/>
                    </a:cubicBezTo>
                    <a:cubicBezTo>
                      <a:pt x="1813591" y="4580208"/>
                      <a:pt x="1813645" y="4580263"/>
                      <a:pt x="1813682" y="4580299"/>
                    </a:cubicBezTo>
                    <a:lnTo>
                      <a:pt x="1813682" y="4580299"/>
                    </a:lnTo>
                    <a:cubicBezTo>
                      <a:pt x="1815903" y="4582393"/>
                      <a:pt x="1816030" y="4585906"/>
                      <a:pt x="1813937" y="4588145"/>
                    </a:cubicBezTo>
                    <a:lnTo>
                      <a:pt x="1813937" y="4588145"/>
                    </a:lnTo>
                    <a:cubicBezTo>
                      <a:pt x="1812881" y="4589256"/>
                      <a:pt x="1811424" y="4589911"/>
                      <a:pt x="1809895" y="4589966"/>
                    </a:cubicBezTo>
                    <a:lnTo>
                      <a:pt x="1809895" y="4589966"/>
                    </a:lnTo>
                    <a:cubicBezTo>
                      <a:pt x="1808512" y="4589929"/>
                      <a:pt x="1807183" y="4589383"/>
                      <a:pt x="1806163" y="4588437"/>
                    </a:cubicBezTo>
                    <a:close/>
                    <a:moveTo>
                      <a:pt x="1250294" y="4581592"/>
                    </a:moveTo>
                    <a:lnTo>
                      <a:pt x="1250294" y="4581592"/>
                    </a:lnTo>
                    <a:lnTo>
                      <a:pt x="1250294" y="4581592"/>
                    </a:lnTo>
                    <a:cubicBezTo>
                      <a:pt x="1248146" y="4579425"/>
                      <a:pt x="1248146" y="4575912"/>
                      <a:pt x="1250294" y="4573746"/>
                    </a:cubicBezTo>
                    <a:lnTo>
                      <a:pt x="1250294" y="4573746"/>
                    </a:lnTo>
                    <a:cubicBezTo>
                      <a:pt x="1252388" y="4571579"/>
                      <a:pt x="1255846" y="4571525"/>
                      <a:pt x="1258013" y="4573618"/>
                    </a:cubicBezTo>
                    <a:cubicBezTo>
                      <a:pt x="1258067" y="4573655"/>
                      <a:pt x="1258104" y="4573709"/>
                      <a:pt x="1258140" y="4573746"/>
                    </a:cubicBezTo>
                    <a:lnTo>
                      <a:pt x="1258140" y="4573746"/>
                    </a:lnTo>
                    <a:cubicBezTo>
                      <a:pt x="1260288" y="4575876"/>
                      <a:pt x="1260306" y="4579335"/>
                      <a:pt x="1258177" y="4581464"/>
                    </a:cubicBezTo>
                    <a:cubicBezTo>
                      <a:pt x="1258140" y="4581519"/>
                      <a:pt x="1258086" y="4581555"/>
                      <a:pt x="1258049" y="4581592"/>
                    </a:cubicBezTo>
                    <a:lnTo>
                      <a:pt x="1258049" y="4581592"/>
                    </a:lnTo>
                    <a:cubicBezTo>
                      <a:pt x="1256993" y="4582575"/>
                      <a:pt x="1255610" y="4583121"/>
                      <a:pt x="1254172" y="4583139"/>
                    </a:cubicBezTo>
                    <a:lnTo>
                      <a:pt x="1254172" y="4583139"/>
                    </a:lnTo>
                    <a:cubicBezTo>
                      <a:pt x="1252733" y="4583176"/>
                      <a:pt x="1251332" y="4582630"/>
                      <a:pt x="1250294" y="4581628"/>
                    </a:cubicBezTo>
                    <a:close/>
                    <a:moveTo>
                      <a:pt x="3205148" y="4559109"/>
                    </a:moveTo>
                    <a:cubicBezTo>
                      <a:pt x="3202817" y="4557180"/>
                      <a:pt x="3202472" y="4553721"/>
                      <a:pt x="3204365" y="4551354"/>
                    </a:cubicBezTo>
                    <a:lnTo>
                      <a:pt x="3204365" y="4551354"/>
                    </a:lnTo>
                    <a:cubicBezTo>
                      <a:pt x="3206222" y="4548988"/>
                      <a:pt x="3209662" y="4548569"/>
                      <a:pt x="3212029" y="4550426"/>
                    </a:cubicBezTo>
                    <a:cubicBezTo>
                      <a:pt x="3212102" y="4550481"/>
                      <a:pt x="3212156" y="4550517"/>
                      <a:pt x="3212211" y="4550572"/>
                    </a:cubicBezTo>
                    <a:lnTo>
                      <a:pt x="3212211" y="4550572"/>
                    </a:lnTo>
                    <a:cubicBezTo>
                      <a:pt x="3214541" y="4552519"/>
                      <a:pt x="3214887" y="4555978"/>
                      <a:pt x="3212994" y="4558345"/>
                    </a:cubicBezTo>
                    <a:lnTo>
                      <a:pt x="3212994" y="4558345"/>
                    </a:lnTo>
                    <a:cubicBezTo>
                      <a:pt x="3211956" y="4559656"/>
                      <a:pt x="3210354" y="4560421"/>
                      <a:pt x="3208679" y="4560402"/>
                    </a:cubicBezTo>
                    <a:lnTo>
                      <a:pt x="3208679" y="4560402"/>
                    </a:lnTo>
                    <a:cubicBezTo>
                      <a:pt x="3207387" y="4560402"/>
                      <a:pt x="3206149" y="4559947"/>
                      <a:pt x="3205148" y="4559146"/>
                    </a:cubicBezTo>
                    <a:close/>
                    <a:moveTo>
                      <a:pt x="2573458" y="4552119"/>
                    </a:moveTo>
                    <a:cubicBezTo>
                      <a:pt x="2571364" y="4549934"/>
                      <a:pt x="2571437" y="4546494"/>
                      <a:pt x="2573621" y="4544401"/>
                    </a:cubicBezTo>
                    <a:cubicBezTo>
                      <a:pt x="2573658" y="4544364"/>
                      <a:pt x="2573694" y="4544328"/>
                      <a:pt x="2573731" y="4544291"/>
                    </a:cubicBezTo>
                    <a:lnTo>
                      <a:pt x="2573731" y="4544291"/>
                    </a:lnTo>
                    <a:cubicBezTo>
                      <a:pt x="2575933" y="4542216"/>
                      <a:pt x="2579374" y="4542325"/>
                      <a:pt x="2581449" y="4544528"/>
                    </a:cubicBezTo>
                    <a:cubicBezTo>
                      <a:pt x="2581486" y="4544565"/>
                      <a:pt x="2581522" y="4544601"/>
                      <a:pt x="2581558" y="4544637"/>
                    </a:cubicBezTo>
                    <a:lnTo>
                      <a:pt x="2581558" y="4544637"/>
                    </a:lnTo>
                    <a:cubicBezTo>
                      <a:pt x="2583652" y="4546803"/>
                      <a:pt x="2583579" y="4550262"/>
                      <a:pt x="2581413" y="4552356"/>
                    </a:cubicBezTo>
                    <a:cubicBezTo>
                      <a:pt x="2581376" y="4552392"/>
                      <a:pt x="2581340" y="4552428"/>
                      <a:pt x="2581304" y="4552465"/>
                    </a:cubicBezTo>
                    <a:lnTo>
                      <a:pt x="2581304" y="4552465"/>
                    </a:lnTo>
                    <a:cubicBezTo>
                      <a:pt x="2580248" y="4553393"/>
                      <a:pt x="2578919" y="4553921"/>
                      <a:pt x="2577517" y="4553939"/>
                    </a:cubicBezTo>
                    <a:lnTo>
                      <a:pt x="2577517" y="4553939"/>
                    </a:lnTo>
                    <a:cubicBezTo>
                      <a:pt x="2575988" y="4553939"/>
                      <a:pt x="2574531" y="4553302"/>
                      <a:pt x="2573512" y="4552156"/>
                    </a:cubicBezTo>
                    <a:close/>
                    <a:moveTo>
                      <a:pt x="1876705" y="4512761"/>
                    </a:moveTo>
                    <a:cubicBezTo>
                      <a:pt x="1874466" y="4510741"/>
                      <a:pt x="1874284" y="4507282"/>
                      <a:pt x="1876304" y="4505043"/>
                    </a:cubicBezTo>
                    <a:cubicBezTo>
                      <a:pt x="1876341" y="4505006"/>
                      <a:pt x="1876396" y="4504951"/>
                      <a:pt x="1876432" y="4504915"/>
                    </a:cubicBezTo>
                    <a:lnTo>
                      <a:pt x="1876432" y="4504915"/>
                    </a:lnTo>
                    <a:cubicBezTo>
                      <a:pt x="1878489" y="4502713"/>
                      <a:pt x="1881948" y="4502567"/>
                      <a:pt x="1884151" y="4504624"/>
                    </a:cubicBezTo>
                    <a:cubicBezTo>
                      <a:pt x="1884169" y="4504642"/>
                      <a:pt x="1884169" y="4504642"/>
                      <a:pt x="1884187" y="4504660"/>
                    </a:cubicBezTo>
                    <a:lnTo>
                      <a:pt x="1884187" y="4504660"/>
                    </a:lnTo>
                    <a:cubicBezTo>
                      <a:pt x="1886444" y="4506736"/>
                      <a:pt x="1886590" y="4510231"/>
                      <a:pt x="1884533" y="4512488"/>
                    </a:cubicBezTo>
                    <a:lnTo>
                      <a:pt x="1884533" y="4512488"/>
                    </a:lnTo>
                    <a:cubicBezTo>
                      <a:pt x="1883477" y="4513654"/>
                      <a:pt x="1881966" y="4514309"/>
                      <a:pt x="1880401" y="4514309"/>
                    </a:cubicBezTo>
                    <a:lnTo>
                      <a:pt x="1880401" y="4514309"/>
                    </a:lnTo>
                    <a:cubicBezTo>
                      <a:pt x="1879035" y="4514309"/>
                      <a:pt x="1877724" y="4513763"/>
                      <a:pt x="1876760" y="4512798"/>
                    </a:cubicBezTo>
                    <a:close/>
                    <a:moveTo>
                      <a:pt x="1187944" y="4497579"/>
                    </a:moveTo>
                    <a:cubicBezTo>
                      <a:pt x="1186470" y="4494958"/>
                      <a:pt x="1187398" y="4491626"/>
                      <a:pt x="1190020" y="4490133"/>
                    </a:cubicBezTo>
                    <a:cubicBezTo>
                      <a:pt x="1190038" y="4490133"/>
                      <a:pt x="1190074" y="4490115"/>
                      <a:pt x="1190092" y="4490097"/>
                    </a:cubicBezTo>
                    <a:lnTo>
                      <a:pt x="1190092" y="4490097"/>
                    </a:lnTo>
                    <a:cubicBezTo>
                      <a:pt x="1192732" y="4488623"/>
                      <a:pt x="1196045" y="4489569"/>
                      <a:pt x="1197520" y="4492209"/>
                    </a:cubicBezTo>
                    <a:cubicBezTo>
                      <a:pt x="1197538" y="4492245"/>
                      <a:pt x="1197574" y="4492300"/>
                      <a:pt x="1197593" y="4492336"/>
                    </a:cubicBezTo>
                    <a:lnTo>
                      <a:pt x="1197593" y="4492336"/>
                    </a:lnTo>
                    <a:cubicBezTo>
                      <a:pt x="1199085" y="4494958"/>
                      <a:pt x="1198157" y="4498289"/>
                      <a:pt x="1195535" y="4499781"/>
                    </a:cubicBezTo>
                    <a:cubicBezTo>
                      <a:pt x="1195517" y="4499800"/>
                      <a:pt x="1195481" y="4499818"/>
                      <a:pt x="1195445" y="4499836"/>
                    </a:cubicBezTo>
                    <a:lnTo>
                      <a:pt x="1195445" y="4499836"/>
                    </a:lnTo>
                    <a:cubicBezTo>
                      <a:pt x="1194625" y="4500273"/>
                      <a:pt x="1193697" y="4500510"/>
                      <a:pt x="1192768" y="4500528"/>
                    </a:cubicBezTo>
                    <a:lnTo>
                      <a:pt x="1192768" y="4500528"/>
                    </a:lnTo>
                    <a:cubicBezTo>
                      <a:pt x="1190784" y="4500528"/>
                      <a:pt x="1188964" y="4499436"/>
                      <a:pt x="1187999" y="4497706"/>
                    </a:cubicBezTo>
                    <a:close/>
                    <a:moveTo>
                      <a:pt x="2503334" y="4476043"/>
                    </a:moveTo>
                    <a:cubicBezTo>
                      <a:pt x="2501259" y="4473841"/>
                      <a:pt x="2501368" y="4470400"/>
                      <a:pt x="2503571" y="4468324"/>
                    </a:cubicBezTo>
                    <a:cubicBezTo>
                      <a:pt x="2503607" y="4468288"/>
                      <a:pt x="2503644" y="4468252"/>
                      <a:pt x="2503680" y="4468216"/>
                    </a:cubicBezTo>
                    <a:lnTo>
                      <a:pt x="2503680" y="4468216"/>
                    </a:lnTo>
                    <a:cubicBezTo>
                      <a:pt x="2505883" y="4466140"/>
                      <a:pt x="2509324" y="4466249"/>
                      <a:pt x="2511399" y="4468452"/>
                    </a:cubicBezTo>
                    <a:cubicBezTo>
                      <a:pt x="2511435" y="4468488"/>
                      <a:pt x="2511472" y="4468525"/>
                      <a:pt x="2511508" y="4468561"/>
                    </a:cubicBezTo>
                    <a:lnTo>
                      <a:pt x="2511508" y="4468561"/>
                    </a:lnTo>
                    <a:cubicBezTo>
                      <a:pt x="2513583" y="4470764"/>
                      <a:pt x="2513474" y="4474204"/>
                      <a:pt x="2511272" y="4476280"/>
                    </a:cubicBezTo>
                    <a:cubicBezTo>
                      <a:pt x="2511235" y="4476316"/>
                      <a:pt x="2511199" y="4476353"/>
                      <a:pt x="2511162" y="4476389"/>
                    </a:cubicBezTo>
                    <a:lnTo>
                      <a:pt x="2511162" y="4476389"/>
                    </a:lnTo>
                    <a:cubicBezTo>
                      <a:pt x="2510107" y="4477299"/>
                      <a:pt x="2508759" y="4477791"/>
                      <a:pt x="2507376" y="4477773"/>
                    </a:cubicBezTo>
                    <a:lnTo>
                      <a:pt x="2507376" y="4477773"/>
                    </a:lnTo>
                    <a:cubicBezTo>
                      <a:pt x="2505865" y="4477791"/>
                      <a:pt x="2504427" y="4477172"/>
                      <a:pt x="2503389" y="4476079"/>
                    </a:cubicBezTo>
                    <a:close/>
                    <a:moveTo>
                      <a:pt x="3260234" y="4472002"/>
                    </a:moveTo>
                    <a:cubicBezTo>
                      <a:pt x="3257485" y="4470728"/>
                      <a:pt x="3256229" y="4467523"/>
                      <a:pt x="3257394" y="4464720"/>
                    </a:cubicBezTo>
                    <a:lnTo>
                      <a:pt x="3257394" y="4464720"/>
                    </a:lnTo>
                    <a:cubicBezTo>
                      <a:pt x="3258668" y="4461971"/>
                      <a:pt x="3261872" y="4460715"/>
                      <a:pt x="3264676" y="4461862"/>
                    </a:cubicBezTo>
                    <a:lnTo>
                      <a:pt x="3264676" y="4461862"/>
                    </a:lnTo>
                    <a:cubicBezTo>
                      <a:pt x="3267443" y="4463100"/>
                      <a:pt x="3268717" y="4466341"/>
                      <a:pt x="3267534" y="4469144"/>
                    </a:cubicBezTo>
                    <a:lnTo>
                      <a:pt x="3267534" y="4469144"/>
                    </a:lnTo>
                    <a:cubicBezTo>
                      <a:pt x="3266624" y="4471128"/>
                      <a:pt x="3264621" y="4472402"/>
                      <a:pt x="3262437" y="4472402"/>
                    </a:cubicBezTo>
                    <a:lnTo>
                      <a:pt x="3262437" y="4472402"/>
                    </a:lnTo>
                    <a:cubicBezTo>
                      <a:pt x="3261708" y="4472439"/>
                      <a:pt x="3260962" y="4472311"/>
                      <a:pt x="3260289" y="4472038"/>
                    </a:cubicBezTo>
                    <a:close/>
                    <a:moveTo>
                      <a:pt x="1946919" y="4436849"/>
                    </a:moveTo>
                    <a:cubicBezTo>
                      <a:pt x="1944917" y="4434537"/>
                      <a:pt x="1945135" y="4431042"/>
                      <a:pt x="1947429" y="4429003"/>
                    </a:cubicBezTo>
                    <a:lnTo>
                      <a:pt x="1947429" y="4429003"/>
                    </a:lnTo>
                    <a:cubicBezTo>
                      <a:pt x="1949668" y="4426983"/>
                      <a:pt x="1953127" y="4427165"/>
                      <a:pt x="1955148" y="4429385"/>
                    </a:cubicBezTo>
                    <a:cubicBezTo>
                      <a:pt x="1955148" y="4429404"/>
                      <a:pt x="1955166" y="4429422"/>
                      <a:pt x="1955184" y="4429440"/>
                    </a:cubicBezTo>
                    <a:lnTo>
                      <a:pt x="1955184" y="4429440"/>
                    </a:lnTo>
                    <a:cubicBezTo>
                      <a:pt x="1957223" y="4431661"/>
                      <a:pt x="1957095" y="4435120"/>
                      <a:pt x="1954874" y="4437159"/>
                    </a:cubicBezTo>
                    <a:cubicBezTo>
                      <a:pt x="1954838" y="4437195"/>
                      <a:pt x="1954783" y="4437232"/>
                      <a:pt x="1954747" y="4437268"/>
                    </a:cubicBezTo>
                    <a:lnTo>
                      <a:pt x="1954747" y="4437268"/>
                    </a:lnTo>
                    <a:cubicBezTo>
                      <a:pt x="1953764" y="4438178"/>
                      <a:pt x="1952453" y="4438670"/>
                      <a:pt x="1951106" y="4438651"/>
                    </a:cubicBezTo>
                    <a:lnTo>
                      <a:pt x="1951106" y="4438651"/>
                    </a:lnTo>
                    <a:cubicBezTo>
                      <a:pt x="1949541" y="4438651"/>
                      <a:pt x="1948048" y="4438015"/>
                      <a:pt x="1946974" y="4436886"/>
                    </a:cubicBezTo>
                    <a:close/>
                    <a:moveTo>
                      <a:pt x="2427168" y="4408323"/>
                    </a:moveTo>
                    <a:cubicBezTo>
                      <a:pt x="2424655" y="4406575"/>
                      <a:pt x="2424000" y="4403117"/>
                      <a:pt x="2425693" y="4400568"/>
                    </a:cubicBezTo>
                    <a:lnTo>
                      <a:pt x="2425693" y="4400568"/>
                    </a:lnTo>
                    <a:cubicBezTo>
                      <a:pt x="2427441" y="4398056"/>
                      <a:pt x="2430899" y="4397400"/>
                      <a:pt x="2433448" y="4399112"/>
                    </a:cubicBezTo>
                    <a:lnTo>
                      <a:pt x="2433448" y="4399112"/>
                    </a:lnTo>
                    <a:cubicBezTo>
                      <a:pt x="2435960" y="4400768"/>
                      <a:pt x="2436652" y="4404173"/>
                      <a:pt x="2434995" y="4406685"/>
                    </a:cubicBezTo>
                    <a:cubicBezTo>
                      <a:pt x="2434959" y="4406721"/>
                      <a:pt x="2434941" y="4406739"/>
                      <a:pt x="2434923" y="4406776"/>
                    </a:cubicBezTo>
                    <a:lnTo>
                      <a:pt x="2434923" y="4406776"/>
                    </a:lnTo>
                    <a:cubicBezTo>
                      <a:pt x="2433885" y="4408342"/>
                      <a:pt x="2432137" y="4409270"/>
                      <a:pt x="2430262" y="4409270"/>
                    </a:cubicBezTo>
                    <a:lnTo>
                      <a:pt x="2430262" y="4409270"/>
                    </a:lnTo>
                    <a:cubicBezTo>
                      <a:pt x="2429188" y="4409252"/>
                      <a:pt x="2428132" y="4408942"/>
                      <a:pt x="2427222" y="4408359"/>
                    </a:cubicBezTo>
                    <a:close/>
                    <a:moveTo>
                      <a:pt x="1150553" y="4399985"/>
                    </a:moveTo>
                    <a:cubicBezTo>
                      <a:pt x="1149824" y="4397055"/>
                      <a:pt x="1151608" y="4394106"/>
                      <a:pt x="1154539" y="4393377"/>
                    </a:cubicBezTo>
                    <a:cubicBezTo>
                      <a:pt x="1154594" y="4393359"/>
                      <a:pt x="1154630" y="4393359"/>
                      <a:pt x="1154685" y="4393341"/>
                    </a:cubicBezTo>
                    <a:lnTo>
                      <a:pt x="1154685" y="4393341"/>
                    </a:lnTo>
                    <a:cubicBezTo>
                      <a:pt x="1157616" y="4392631"/>
                      <a:pt x="1160565" y="4394415"/>
                      <a:pt x="1161275" y="4397346"/>
                    </a:cubicBezTo>
                    <a:cubicBezTo>
                      <a:pt x="1161293" y="4397400"/>
                      <a:pt x="1161311" y="4397437"/>
                      <a:pt x="1161311" y="4397473"/>
                    </a:cubicBezTo>
                    <a:lnTo>
                      <a:pt x="1161311" y="4397473"/>
                    </a:lnTo>
                    <a:cubicBezTo>
                      <a:pt x="1162021" y="4400404"/>
                      <a:pt x="1160237" y="4403353"/>
                      <a:pt x="1157306" y="4404063"/>
                    </a:cubicBezTo>
                    <a:cubicBezTo>
                      <a:pt x="1157252" y="4404082"/>
                      <a:pt x="1157215" y="4404100"/>
                      <a:pt x="1157179" y="4404100"/>
                    </a:cubicBezTo>
                    <a:lnTo>
                      <a:pt x="1157179" y="4404100"/>
                    </a:lnTo>
                    <a:cubicBezTo>
                      <a:pt x="1156742" y="4404154"/>
                      <a:pt x="1156323" y="4404154"/>
                      <a:pt x="1155886" y="4404100"/>
                    </a:cubicBezTo>
                    <a:lnTo>
                      <a:pt x="1155886" y="4404100"/>
                    </a:lnTo>
                    <a:cubicBezTo>
                      <a:pt x="1153411" y="4404100"/>
                      <a:pt x="1151244" y="4402425"/>
                      <a:pt x="1150607" y="4400022"/>
                    </a:cubicBezTo>
                    <a:close/>
                    <a:moveTo>
                      <a:pt x="2031515" y="4377831"/>
                    </a:moveTo>
                    <a:cubicBezTo>
                      <a:pt x="2030149" y="4375137"/>
                      <a:pt x="2031205" y="4371860"/>
                      <a:pt x="2033899" y="4370476"/>
                    </a:cubicBezTo>
                    <a:cubicBezTo>
                      <a:pt x="2033936" y="4370458"/>
                      <a:pt x="2033990" y="4370440"/>
                      <a:pt x="2034027" y="4370422"/>
                    </a:cubicBezTo>
                    <a:lnTo>
                      <a:pt x="2034027" y="4370422"/>
                    </a:lnTo>
                    <a:cubicBezTo>
                      <a:pt x="2036703" y="4369057"/>
                      <a:pt x="2039998" y="4370112"/>
                      <a:pt x="2041381" y="4372788"/>
                    </a:cubicBezTo>
                    <a:cubicBezTo>
                      <a:pt x="2041399" y="4372843"/>
                      <a:pt x="2041418" y="4372879"/>
                      <a:pt x="2041436" y="4372916"/>
                    </a:cubicBezTo>
                    <a:lnTo>
                      <a:pt x="2041436" y="4372916"/>
                    </a:lnTo>
                    <a:cubicBezTo>
                      <a:pt x="2042801" y="4375610"/>
                      <a:pt x="2041745" y="4378887"/>
                      <a:pt x="2039051" y="4380270"/>
                    </a:cubicBezTo>
                    <a:cubicBezTo>
                      <a:pt x="2039015" y="4380288"/>
                      <a:pt x="2038960" y="4380307"/>
                      <a:pt x="2038924" y="4380325"/>
                    </a:cubicBezTo>
                    <a:lnTo>
                      <a:pt x="2038924" y="4380325"/>
                    </a:lnTo>
                    <a:cubicBezTo>
                      <a:pt x="2038177" y="4380689"/>
                      <a:pt x="2037358" y="4380908"/>
                      <a:pt x="2036521" y="4380944"/>
                    </a:cubicBezTo>
                    <a:lnTo>
                      <a:pt x="2036521" y="4380944"/>
                    </a:lnTo>
                    <a:cubicBezTo>
                      <a:pt x="2034427" y="4380908"/>
                      <a:pt x="2032516" y="4379724"/>
                      <a:pt x="2031569" y="4377867"/>
                    </a:cubicBezTo>
                    <a:close/>
                    <a:moveTo>
                      <a:pt x="3290744" y="4373516"/>
                    </a:moveTo>
                    <a:cubicBezTo>
                      <a:pt x="3287741" y="4372988"/>
                      <a:pt x="3285702" y="4370167"/>
                      <a:pt x="3286175" y="4367145"/>
                    </a:cubicBezTo>
                    <a:lnTo>
                      <a:pt x="3286175" y="4367145"/>
                    </a:lnTo>
                    <a:cubicBezTo>
                      <a:pt x="3286685" y="4364123"/>
                      <a:pt x="3289525" y="4362084"/>
                      <a:pt x="3292547" y="4362576"/>
                    </a:cubicBezTo>
                    <a:lnTo>
                      <a:pt x="3292547" y="4362576"/>
                    </a:lnTo>
                    <a:cubicBezTo>
                      <a:pt x="3295532" y="4363013"/>
                      <a:pt x="3297589" y="4365798"/>
                      <a:pt x="3297134" y="4368783"/>
                    </a:cubicBezTo>
                    <a:cubicBezTo>
                      <a:pt x="3297134" y="4368838"/>
                      <a:pt x="3297134" y="4368893"/>
                      <a:pt x="3297116" y="4368947"/>
                    </a:cubicBezTo>
                    <a:lnTo>
                      <a:pt x="3297116" y="4368947"/>
                    </a:lnTo>
                    <a:cubicBezTo>
                      <a:pt x="3296643" y="4371587"/>
                      <a:pt x="3294349" y="4373516"/>
                      <a:pt x="3291655" y="4373516"/>
                    </a:cubicBezTo>
                    <a:lnTo>
                      <a:pt x="3290799" y="4373516"/>
                    </a:lnTo>
                    <a:close/>
                    <a:moveTo>
                      <a:pt x="2336346" y="4362594"/>
                    </a:moveTo>
                    <a:cubicBezTo>
                      <a:pt x="2333488" y="4361556"/>
                      <a:pt x="2331977" y="4358407"/>
                      <a:pt x="2332997" y="4355530"/>
                    </a:cubicBezTo>
                    <a:lnTo>
                      <a:pt x="2332997" y="4355530"/>
                    </a:lnTo>
                    <a:cubicBezTo>
                      <a:pt x="2333943" y="4352672"/>
                      <a:pt x="2337038" y="4351125"/>
                      <a:pt x="2339896" y="4352072"/>
                    </a:cubicBezTo>
                    <a:cubicBezTo>
                      <a:pt x="2339914" y="4352072"/>
                      <a:pt x="2339951" y="4352090"/>
                      <a:pt x="2339969" y="4352090"/>
                    </a:cubicBezTo>
                    <a:lnTo>
                      <a:pt x="2339969" y="4352090"/>
                    </a:lnTo>
                    <a:cubicBezTo>
                      <a:pt x="2342845" y="4353018"/>
                      <a:pt x="2344411" y="4356095"/>
                      <a:pt x="2343500" y="4358971"/>
                    </a:cubicBezTo>
                    <a:cubicBezTo>
                      <a:pt x="2343464" y="4359026"/>
                      <a:pt x="2343446" y="4359099"/>
                      <a:pt x="2343428" y="4359153"/>
                    </a:cubicBezTo>
                    <a:lnTo>
                      <a:pt x="2343428" y="4359153"/>
                    </a:lnTo>
                    <a:cubicBezTo>
                      <a:pt x="2342645" y="4361374"/>
                      <a:pt x="2340515" y="4362849"/>
                      <a:pt x="2338167" y="4362794"/>
                    </a:cubicBezTo>
                    <a:lnTo>
                      <a:pt x="2338167" y="4362794"/>
                    </a:lnTo>
                    <a:cubicBezTo>
                      <a:pt x="2337566" y="4362812"/>
                      <a:pt x="2336983" y="4362758"/>
                      <a:pt x="2336401" y="4362612"/>
                    </a:cubicBezTo>
                    <a:close/>
                    <a:moveTo>
                      <a:pt x="2128817" y="4343552"/>
                    </a:moveTo>
                    <a:cubicBezTo>
                      <a:pt x="2128216" y="4340603"/>
                      <a:pt x="2130128" y="4337709"/>
                      <a:pt x="2133076" y="4337108"/>
                    </a:cubicBezTo>
                    <a:cubicBezTo>
                      <a:pt x="2133131" y="4337108"/>
                      <a:pt x="2133168" y="4337089"/>
                      <a:pt x="2133204" y="4337089"/>
                    </a:cubicBezTo>
                    <a:lnTo>
                      <a:pt x="2133204" y="4337089"/>
                    </a:lnTo>
                    <a:cubicBezTo>
                      <a:pt x="2136153" y="4336489"/>
                      <a:pt x="2139048" y="4338400"/>
                      <a:pt x="2139648" y="4341349"/>
                    </a:cubicBezTo>
                    <a:cubicBezTo>
                      <a:pt x="2139648" y="4341404"/>
                      <a:pt x="2139667" y="4341441"/>
                      <a:pt x="2139667" y="4341495"/>
                    </a:cubicBezTo>
                    <a:lnTo>
                      <a:pt x="2139667" y="4341495"/>
                    </a:lnTo>
                    <a:cubicBezTo>
                      <a:pt x="2140267" y="4344444"/>
                      <a:pt x="2138356" y="4347339"/>
                      <a:pt x="2135407" y="4347939"/>
                    </a:cubicBezTo>
                    <a:cubicBezTo>
                      <a:pt x="2135352" y="4347939"/>
                      <a:pt x="2135316" y="4347957"/>
                      <a:pt x="2135279" y="4347957"/>
                    </a:cubicBezTo>
                    <a:lnTo>
                      <a:pt x="2135279" y="4347957"/>
                    </a:lnTo>
                    <a:cubicBezTo>
                      <a:pt x="2134933" y="4347994"/>
                      <a:pt x="2134588" y="4347994"/>
                      <a:pt x="2134242" y="4347957"/>
                    </a:cubicBezTo>
                    <a:lnTo>
                      <a:pt x="2134242" y="4347957"/>
                    </a:lnTo>
                    <a:cubicBezTo>
                      <a:pt x="2131620" y="4347976"/>
                      <a:pt x="2129363" y="4346137"/>
                      <a:pt x="2128853" y="4343570"/>
                    </a:cubicBezTo>
                    <a:close/>
                    <a:moveTo>
                      <a:pt x="2236769" y="4342005"/>
                    </a:moveTo>
                    <a:cubicBezTo>
                      <a:pt x="2233728" y="4341750"/>
                      <a:pt x="2231471" y="4339092"/>
                      <a:pt x="2231689" y="4336052"/>
                    </a:cubicBezTo>
                    <a:lnTo>
                      <a:pt x="2231689" y="4336052"/>
                    </a:lnTo>
                    <a:cubicBezTo>
                      <a:pt x="2231890" y="4333048"/>
                      <a:pt x="2234493" y="4330755"/>
                      <a:pt x="2237497" y="4330955"/>
                    </a:cubicBezTo>
                    <a:cubicBezTo>
                      <a:pt x="2237551" y="4330973"/>
                      <a:pt x="2237588" y="4330973"/>
                      <a:pt x="2237642" y="4330973"/>
                    </a:cubicBezTo>
                    <a:lnTo>
                      <a:pt x="2237642" y="4330973"/>
                    </a:lnTo>
                    <a:cubicBezTo>
                      <a:pt x="2240646" y="4331173"/>
                      <a:pt x="2242922" y="4333776"/>
                      <a:pt x="2242721" y="4336780"/>
                    </a:cubicBezTo>
                    <a:cubicBezTo>
                      <a:pt x="2242721" y="4336798"/>
                      <a:pt x="2242721" y="4336816"/>
                      <a:pt x="2242721" y="4336835"/>
                    </a:cubicBezTo>
                    <a:lnTo>
                      <a:pt x="2242721" y="4336835"/>
                    </a:lnTo>
                    <a:cubicBezTo>
                      <a:pt x="2242521" y="4339711"/>
                      <a:pt x="2240154" y="4341968"/>
                      <a:pt x="2237260" y="4342005"/>
                    </a:cubicBezTo>
                    <a:lnTo>
                      <a:pt x="2236823" y="4342005"/>
                    </a:lnTo>
                    <a:close/>
                    <a:moveTo>
                      <a:pt x="1145747" y="4301682"/>
                    </a:moveTo>
                    <a:cubicBezTo>
                      <a:pt x="1142743" y="4301537"/>
                      <a:pt x="1140413" y="4298970"/>
                      <a:pt x="1140558" y="4295966"/>
                    </a:cubicBezTo>
                    <a:cubicBezTo>
                      <a:pt x="1140558" y="4295875"/>
                      <a:pt x="1140577" y="4295802"/>
                      <a:pt x="1140577" y="4295729"/>
                    </a:cubicBezTo>
                    <a:lnTo>
                      <a:pt x="1140577" y="4295729"/>
                    </a:lnTo>
                    <a:cubicBezTo>
                      <a:pt x="1140740" y="4292726"/>
                      <a:pt x="1143307" y="4290414"/>
                      <a:pt x="1146329" y="4290578"/>
                    </a:cubicBezTo>
                    <a:cubicBezTo>
                      <a:pt x="1146366" y="4290578"/>
                      <a:pt x="1146402" y="4290578"/>
                      <a:pt x="1146438" y="4290578"/>
                    </a:cubicBezTo>
                    <a:lnTo>
                      <a:pt x="1146438" y="4290578"/>
                    </a:lnTo>
                    <a:cubicBezTo>
                      <a:pt x="1149479" y="4290832"/>
                      <a:pt x="1151772" y="4293454"/>
                      <a:pt x="1151608" y="4296512"/>
                    </a:cubicBezTo>
                    <a:lnTo>
                      <a:pt x="1151608" y="4296512"/>
                    </a:lnTo>
                    <a:cubicBezTo>
                      <a:pt x="1151408" y="4299388"/>
                      <a:pt x="1149042" y="4301646"/>
                      <a:pt x="1146147" y="4301682"/>
                    </a:cubicBezTo>
                    <a:lnTo>
                      <a:pt x="1145801" y="4301682"/>
                    </a:lnTo>
                    <a:close/>
                    <a:moveTo>
                      <a:pt x="3310132" y="4272045"/>
                    </a:moveTo>
                    <a:cubicBezTo>
                      <a:pt x="3307128" y="4271718"/>
                      <a:pt x="3304980" y="4269024"/>
                      <a:pt x="3305308" y="4266020"/>
                    </a:cubicBezTo>
                    <a:cubicBezTo>
                      <a:pt x="3305308" y="4265965"/>
                      <a:pt x="3305326" y="4265892"/>
                      <a:pt x="3305326" y="4265838"/>
                    </a:cubicBezTo>
                    <a:lnTo>
                      <a:pt x="3305326" y="4265838"/>
                    </a:lnTo>
                    <a:cubicBezTo>
                      <a:pt x="3305654" y="4262834"/>
                      <a:pt x="3308348" y="4260668"/>
                      <a:pt x="3311352" y="4260996"/>
                    </a:cubicBezTo>
                    <a:cubicBezTo>
                      <a:pt x="3311388" y="4261014"/>
                      <a:pt x="3311406" y="4261014"/>
                      <a:pt x="3311443" y="4261014"/>
                    </a:cubicBezTo>
                    <a:lnTo>
                      <a:pt x="3311443" y="4261014"/>
                    </a:lnTo>
                    <a:cubicBezTo>
                      <a:pt x="3314446" y="4261341"/>
                      <a:pt x="3316613" y="4264036"/>
                      <a:pt x="3316285" y="4267039"/>
                    </a:cubicBezTo>
                    <a:cubicBezTo>
                      <a:pt x="3316267" y="4267076"/>
                      <a:pt x="3316267" y="4267094"/>
                      <a:pt x="3316267" y="4267131"/>
                    </a:cubicBezTo>
                    <a:lnTo>
                      <a:pt x="3316267" y="4267131"/>
                    </a:lnTo>
                    <a:cubicBezTo>
                      <a:pt x="3315994" y="4269934"/>
                      <a:pt x="3313627" y="4272064"/>
                      <a:pt x="3310806" y="4272045"/>
                    </a:cubicBezTo>
                    <a:lnTo>
                      <a:pt x="3310187" y="4272045"/>
                    </a:lnTo>
                    <a:close/>
                    <a:moveTo>
                      <a:pt x="1152464" y="4198464"/>
                    </a:moveTo>
                    <a:cubicBezTo>
                      <a:pt x="1149406" y="4198227"/>
                      <a:pt x="1147112" y="4195587"/>
                      <a:pt x="1147294" y="4192529"/>
                    </a:cubicBezTo>
                    <a:lnTo>
                      <a:pt x="1147294" y="4192529"/>
                    </a:lnTo>
                    <a:cubicBezTo>
                      <a:pt x="1147494" y="4189489"/>
                      <a:pt x="1150116" y="4187177"/>
                      <a:pt x="1153156" y="4187341"/>
                    </a:cubicBezTo>
                    <a:lnTo>
                      <a:pt x="1153156" y="4187341"/>
                    </a:lnTo>
                    <a:cubicBezTo>
                      <a:pt x="1156159" y="4187486"/>
                      <a:pt x="1158490" y="4190053"/>
                      <a:pt x="1158344" y="4193057"/>
                    </a:cubicBezTo>
                    <a:cubicBezTo>
                      <a:pt x="1158344" y="4193148"/>
                      <a:pt x="1158326" y="4193221"/>
                      <a:pt x="1158326" y="4193294"/>
                    </a:cubicBezTo>
                    <a:lnTo>
                      <a:pt x="1158326" y="4193294"/>
                    </a:lnTo>
                    <a:cubicBezTo>
                      <a:pt x="1158162" y="4196188"/>
                      <a:pt x="1155777" y="4198464"/>
                      <a:pt x="1152865" y="4198464"/>
                    </a:cubicBezTo>
                    <a:lnTo>
                      <a:pt x="1152519" y="4198464"/>
                    </a:lnTo>
                    <a:close/>
                    <a:moveTo>
                      <a:pt x="3334307" y="4171849"/>
                    </a:moveTo>
                    <a:cubicBezTo>
                      <a:pt x="3331504" y="4170739"/>
                      <a:pt x="3330138" y="4167553"/>
                      <a:pt x="3331267" y="4164749"/>
                    </a:cubicBezTo>
                    <a:cubicBezTo>
                      <a:pt x="3331267" y="4164731"/>
                      <a:pt x="3331285" y="4164713"/>
                      <a:pt x="3331285" y="4164695"/>
                    </a:cubicBezTo>
                    <a:lnTo>
                      <a:pt x="3331285" y="4164695"/>
                    </a:lnTo>
                    <a:cubicBezTo>
                      <a:pt x="3332432" y="4161836"/>
                      <a:pt x="3335673" y="4160435"/>
                      <a:pt x="3338549" y="4161582"/>
                    </a:cubicBezTo>
                    <a:cubicBezTo>
                      <a:pt x="3338549" y="4161582"/>
                      <a:pt x="3338567" y="4161582"/>
                      <a:pt x="3338567" y="4161582"/>
                    </a:cubicBezTo>
                    <a:lnTo>
                      <a:pt x="3338567" y="4161582"/>
                    </a:lnTo>
                    <a:cubicBezTo>
                      <a:pt x="3341389" y="4162783"/>
                      <a:pt x="3342718" y="4166024"/>
                      <a:pt x="3341571" y="4168863"/>
                    </a:cubicBezTo>
                    <a:lnTo>
                      <a:pt x="3341571" y="4168863"/>
                    </a:lnTo>
                    <a:cubicBezTo>
                      <a:pt x="3340733" y="4170975"/>
                      <a:pt x="3338676" y="4172359"/>
                      <a:pt x="3336401" y="4172322"/>
                    </a:cubicBezTo>
                    <a:lnTo>
                      <a:pt x="3336401" y="4172322"/>
                    </a:lnTo>
                    <a:cubicBezTo>
                      <a:pt x="3335673" y="4172286"/>
                      <a:pt x="3334963" y="4172140"/>
                      <a:pt x="3334307" y="4171849"/>
                    </a:cubicBezTo>
                    <a:close/>
                    <a:moveTo>
                      <a:pt x="1149788" y="4090257"/>
                    </a:moveTo>
                    <a:cubicBezTo>
                      <a:pt x="1149551" y="4087217"/>
                      <a:pt x="1151772" y="4084559"/>
                      <a:pt x="1154794" y="4084231"/>
                    </a:cubicBezTo>
                    <a:lnTo>
                      <a:pt x="1154794" y="4084231"/>
                    </a:lnTo>
                    <a:cubicBezTo>
                      <a:pt x="1157798" y="4083904"/>
                      <a:pt x="1160492" y="4086088"/>
                      <a:pt x="1160802" y="4089074"/>
                    </a:cubicBezTo>
                    <a:cubicBezTo>
                      <a:pt x="1160820" y="4089129"/>
                      <a:pt x="1160820" y="4089165"/>
                      <a:pt x="1160820" y="4089219"/>
                    </a:cubicBezTo>
                    <a:lnTo>
                      <a:pt x="1160820" y="4089219"/>
                    </a:lnTo>
                    <a:cubicBezTo>
                      <a:pt x="1161148" y="4092223"/>
                      <a:pt x="1158963" y="4094917"/>
                      <a:pt x="1155977" y="4095227"/>
                    </a:cubicBezTo>
                    <a:cubicBezTo>
                      <a:pt x="1155923" y="4095245"/>
                      <a:pt x="1155868" y="4095245"/>
                      <a:pt x="1155814" y="4095245"/>
                    </a:cubicBezTo>
                    <a:lnTo>
                      <a:pt x="1155304" y="4095245"/>
                    </a:lnTo>
                    <a:cubicBezTo>
                      <a:pt x="1152428" y="4095263"/>
                      <a:pt x="1150043" y="4093042"/>
                      <a:pt x="1149824" y="4090184"/>
                    </a:cubicBezTo>
                    <a:close/>
                    <a:moveTo>
                      <a:pt x="3383896" y="4081373"/>
                    </a:moveTo>
                    <a:cubicBezTo>
                      <a:pt x="3381456" y="4079607"/>
                      <a:pt x="3380910" y="4076185"/>
                      <a:pt x="3382676" y="4073746"/>
                    </a:cubicBezTo>
                    <a:cubicBezTo>
                      <a:pt x="3382695" y="4073709"/>
                      <a:pt x="3382731" y="4073655"/>
                      <a:pt x="3382767" y="4073618"/>
                    </a:cubicBezTo>
                    <a:lnTo>
                      <a:pt x="3382767" y="4073618"/>
                    </a:lnTo>
                    <a:cubicBezTo>
                      <a:pt x="3384570" y="4071197"/>
                      <a:pt x="3387992" y="4070688"/>
                      <a:pt x="3390413" y="4072490"/>
                    </a:cubicBezTo>
                    <a:cubicBezTo>
                      <a:pt x="3390449" y="4072526"/>
                      <a:pt x="3390486" y="4072544"/>
                      <a:pt x="3390522" y="4072581"/>
                    </a:cubicBezTo>
                    <a:lnTo>
                      <a:pt x="3390522" y="4072581"/>
                    </a:lnTo>
                    <a:cubicBezTo>
                      <a:pt x="3392962" y="4074437"/>
                      <a:pt x="3393453" y="4077896"/>
                      <a:pt x="3391651" y="4080354"/>
                    </a:cubicBezTo>
                    <a:lnTo>
                      <a:pt x="3391651" y="4080354"/>
                    </a:lnTo>
                    <a:cubicBezTo>
                      <a:pt x="3390541" y="4081683"/>
                      <a:pt x="3388902" y="4082484"/>
                      <a:pt x="3387173" y="4082502"/>
                    </a:cubicBezTo>
                    <a:lnTo>
                      <a:pt x="3387173" y="4082502"/>
                    </a:lnTo>
                    <a:cubicBezTo>
                      <a:pt x="3385990" y="4082484"/>
                      <a:pt x="3384843" y="4082065"/>
                      <a:pt x="3383932" y="4081300"/>
                    </a:cubicBezTo>
                    <a:close/>
                    <a:moveTo>
                      <a:pt x="3455148" y="4006845"/>
                    </a:moveTo>
                    <a:cubicBezTo>
                      <a:pt x="3453273" y="4004478"/>
                      <a:pt x="3453655" y="4001056"/>
                      <a:pt x="3456022" y="3999163"/>
                    </a:cubicBezTo>
                    <a:cubicBezTo>
                      <a:pt x="3456040" y="3999144"/>
                      <a:pt x="3456076" y="3999126"/>
                      <a:pt x="3456094" y="3999108"/>
                    </a:cubicBezTo>
                    <a:lnTo>
                      <a:pt x="3456094" y="3999108"/>
                    </a:lnTo>
                    <a:cubicBezTo>
                      <a:pt x="3458443" y="3997215"/>
                      <a:pt x="3461883" y="3997597"/>
                      <a:pt x="3463777" y="3999945"/>
                    </a:cubicBezTo>
                    <a:cubicBezTo>
                      <a:pt x="3463795" y="3999964"/>
                      <a:pt x="3463831" y="4000000"/>
                      <a:pt x="3463849" y="4000036"/>
                    </a:cubicBezTo>
                    <a:lnTo>
                      <a:pt x="3463849" y="4000036"/>
                    </a:lnTo>
                    <a:cubicBezTo>
                      <a:pt x="3465743" y="4002385"/>
                      <a:pt x="3465378" y="4005825"/>
                      <a:pt x="3463030" y="4007719"/>
                    </a:cubicBezTo>
                    <a:cubicBezTo>
                      <a:pt x="3462975" y="4007755"/>
                      <a:pt x="3462939" y="4007773"/>
                      <a:pt x="3462903" y="4007810"/>
                    </a:cubicBezTo>
                    <a:lnTo>
                      <a:pt x="3462903" y="4007810"/>
                    </a:lnTo>
                    <a:cubicBezTo>
                      <a:pt x="3461920" y="4008574"/>
                      <a:pt x="3460700" y="4008993"/>
                      <a:pt x="3459462" y="4009011"/>
                    </a:cubicBezTo>
                    <a:lnTo>
                      <a:pt x="3459462" y="4009011"/>
                    </a:lnTo>
                    <a:cubicBezTo>
                      <a:pt x="3457769" y="4008975"/>
                      <a:pt x="3456185" y="4008137"/>
                      <a:pt x="3455184" y="4006772"/>
                    </a:cubicBezTo>
                    <a:close/>
                    <a:moveTo>
                      <a:pt x="1127215" y="3991080"/>
                    </a:moveTo>
                    <a:cubicBezTo>
                      <a:pt x="1126159" y="3988258"/>
                      <a:pt x="1127579" y="3985109"/>
                      <a:pt x="1130400" y="3984053"/>
                    </a:cubicBezTo>
                    <a:cubicBezTo>
                      <a:pt x="1130437" y="3984035"/>
                      <a:pt x="1130455" y="3984035"/>
                      <a:pt x="1130491" y="3984017"/>
                    </a:cubicBezTo>
                    <a:lnTo>
                      <a:pt x="1130491" y="3984017"/>
                    </a:lnTo>
                    <a:cubicBezTo>
                      <a:pt x="1133313" y="3982961"/>
                      <a:pt x="1136462" y="3984381"/>
                      <a:pt x="1137518" y="3987203"/>
                    </a:cubicBezTo>
                    <a:cubicBezTo>
                      <a:pt x="1137537" y="3987239"/>
                      <a:pt x="1137537" y="3987257"/>
                      <a:pt x="1137555" y="3987293"/>
                    </a:cubicBezTo>
                    <a:lnTo>
                      <a:pt x="1137555" y="3987293"/>
                    </a:lnTo>
                    <a:cubicBezTo>
                      <a:pt x="1138611" y="3990115"/>
                      <a:pt x="1137191" y="3993264"/>
                      <a:pt x="1134369" y="3994320"/>
                    </a:cubicBezTo>
                    <a:cubicBezTo>
                      <a:pt x="1134333" y="3994339"/>
                      <a:pt x="1134314" y="3994339"/>
                      <a:pt x="1134278" y="3994357"/>
                    </a:cubicBezTo>
                    <a:lnTo>
                      <a:pt x="1134278" y="3994357"/>
                    </a:lnTo>
                    <a:cubicBezTo>
                      <a:pt x="1133695" y="3994593"/>
                      <a:pt x="1133076" y="3994702"/>
                      <a:pt x="1132457" y="3994702"/>
                    </a:cubicBezTo>
                    <a:lnTo>
                      <a:pt x="1132457" y="3994702"/>
                    </a:lnTo>
                    <a:cubicBezTo>
                      <a:pt x="1130109" y="3994721"/>
                      <a:pt x="1128016" y="3993228"/>
                      <a:pt x="1127251" y="3991007"/>
                    </a:cubicBezTo>
                    <a:close/>
                    <a:moveTo>
                      <a:pt x="3952108" y="3970655"/>
                    </a:moveTo>
                    <a:cubicBezTo>
                      <a:pt x="3949104" y="3970327"/>
                      <a:pt x="3946937" y="3967633"/>
                      <a:pt x="3947265" y="3964647"/>
                    </a:cubicBezTo>
                    <a:cubicBezTo>
                      <a:pt x="3947265" y="3964574"/>
                      <a:pt x="3947283" y="3964520"/>
                      <a:pt x="3947283" y="3964465"/>
                    </a:cubicBezTo>
                    <a:lnTo>
                      <a:pt x="3947283" y="3964465"/>
                    </a:lnTo>
                    <a:cubicBezTo>
                      <a:pt x="3947702" y="3961443"/>
                      <a:pt x="3950451" y="3959313"/>
                      <a:pt x="3953491" y="3959641"/>
                    </a:cubicBezTo>
                    <a:lnTo>
                      <a:pt x="3953491" y="3959641"/>
                    </a:lnTo>
                    <a:cubicBezTo>
                      <a:pt x="3956513" y="3960060"/>
                      <a:pt x="3958643" y="3962808"/>
                      <a:pt x="3958315" y="3965849"/>
                    </a:cubicBezTo>
                    <a:lnTo>
                      <a:pt x="3958315" y="3965849"/>
                    </a:lnTo>
                    <a:cubicBezTo>
                      <a:pt x="3957951" y="3968579"/>
                      <a:pt x="3955621" y="3970637"/>
                      <a:pt x="3952854" y="3970655"/>
                    </a:cubicBezTo>
                    <a:lnTo>
                      <a:pt x="3952162" y="3970655"/>
                    </a:lnTo>
                    <a:close/>
                    <a:moveTo>
                      <a:pt x="4050411" y="3965193"/>
                    </a:moveTo>
                    <a:cubicBezTo>
                      <a:pt x="4049974" y="3962153"/>
                      <a:pt x="4052104" y="3959332"/>
                      <a:pt x="4055144" y="3958895"/>
                    </a:cubicBezTo>
                    <a:cubicBezTo>
                      <a:pt x="4055144" y="3958895"/>
                      <a:pt x="4055162" y="3958895"/>
                      <a:pt x="4055162" y="3958895"/>
                    </a:cubicBezTo>
                    <a:lnTo>
                      <a:pt x="4055162" y="3958895"/>
                    </a:lnTo>
                    <a:cubicBezTo>
                      <a:pt x="4058148" y="3958458"/>
                      <a:pt x="4060915" y="3960533"/>
                      <a:pt x="4061352" y="3963518"/>
                    </a:cubicBezTo>
                    <a:cubicBezTo>
                      <a:pt x="4061352" y="3963555"/>
                      <a:pt x="4061370" y="3963610"/>
                      <a:pt x="4061370" y="3963646"/>
                    </a:cubicBezTo>
                    <a:lnTo>
                      <a:pt x="4061370" y="3963646"/>
                    </a:lnTo>
                    <a:cubicBezTo>
                      <a:pt x="4061807" y="3966632"/>
                      <a:pt x="4059732" y="3969398"/>
                      <a:pt x="4056746" y="3969835"/>
                    </a:cubicBezTo>
                    <a:cubicBezTo>
                      <a:pt x="4056728" y="3969835"/>
                      <a:pt x="4056728" y="3969835"/>
                      <a:pt x="4056710" y="3969835"/>
                    </a:cubicBezTo>
                    <a:lnTo>
                      <a:pt x="4056710" y="3969835"/>
                    </a:lnTo>
                    <a:cubicBezTo>
                      <a:pt x="4056455" y="3969872"/>
                      <a:pt x="4056200" y="3969872"/>
                      <a:pt x="4055945" y="3969835"/>
                    </a:cubicBezTo>
                    <a:lnTo>
                      <a:pt x="4055945" y="3969835"/>
                    </a:lnTo>
                    <a:cubicBezTo>
                      <a:pt x="4053196" y="3969817"/>
                      <a:pt x="4050866" y="3967815"/>
                      <a:pt x="4050447" y="3965084"/>
                    </a:cubicBezTo>
                    <a:close/>
                    <a:moveTo>
                      <a:pt x="3543111" y="3953033"/>
                    </a:moveTo>
                    <a:cubicBezTo>
                      <a:pt x="3541891" y="3950284"/>
                      <a:pt x="3543129" y="3947044"/>
                      <a:pt x="3545878" y="3945824"/>
                    </a:cubicBezTo>
                    <a:cubicBezTo>
                      <a:pt x="3545933" y="3945806"/>
                      <a:pt x="3545987" y="3945769"/>
                      <a:pt x="3546042" y="3945751"/>
                    </a:cubicBezTo>
                    <a:lnTo>
                      <a:pt x="3546042" y="3945751"/>
                    </a:lnTo>
                    <a:cubicBezTo>
                      <a:pt x="3548791" y="3944531"/>
                      <a:pt x="3552031" y="3945769"/>
                      <a:pt x="3553251" y="3948518"/>
                    </a:cubicBezTo>
                    <a:cubicBezTo>
                      <a:pt x="3553269" y="3948573"/>
                      <a:pt x="3553305" y="3948627"/>
                      <a:pt x="3553324" y="3948682"/>
                    </a:cubicBezTo>
                    <a:lnTo>
                      <a:pt x="3553324" y="3948682"/>
                    </a:lnTo>
                    <a:cubicBezTo>
                      <a:pt x="3554543" y="3951431"/>
                      <a:pt x="3553305" y="3954671"/>
                      <a:pt x="3550557" y="3955891"/>
                    </a:cubicBezTo>
                    <a:cubicBezTo>
                      <a:pt x="3550502" y="3955909"/>
                      <a:pt x="3550447" y="3955945"/>
                      <a:pt x="3550393" y="3955964"/>
                    </a:cubicBezTo>
                    <a:lnTo>
                      <a:pt x="3550393" y="3955964"/>
                    </a:lnTo>
                    <a:cubicBezTo>
                      <a:pt x="3549683" y="3956273"/>
                      <a:pt x="3548918" y="3956419"/>
                      <a:pt x="3548153" y="3956401"/>
                    </a:cubicBezTo>
                    <a:lnTo>
                      <a:pt x="3548153" y="3956401"/>
                    </a:lnTo>
                    <a:cubicBezTo>
                      <a:pt x="3545933" y="3956364"/>
                      <a:pt x="3543948" y="3954999"/>
                      <a:pt x="3543147" y="3952924"/>
                    </a:cubicBezTo>
                    <a:close/>
                    <a:moveTo>
                      <a:pt x="3850436" y="3949082"/>
                    </a:moveTo>
                    <a:cubicBezTo>
                      <a:pt x="3847487" y="3948300"/>
                      <a:pt x="3845667" y="3945333"/>
                      <a:pt x="3846304" y="3942347"/>
                    </a:cubicBezTo>
                    <a:lnTo>
                      <a:pt x="3846304" y="3942347"/>
                    </a:lnTo>
                    <a:cubicBezTo>
                      <a:pt x="3847032" y="3939398"/>
                      <a:pt x="3849981" y="3937559"/>
                      <a:pt x="3852948" y="3938214"/>
                    </a:cubicBezTo>
                    <a:lnTo>
                      <a:pt x="3852948" y="3938214"/>
                    </a:lnTo>
                    <a:cubicBezTo>
                      <a:pt x="3855898" y="3938852"/>
                      <a:pt x="3857755" y="3941764"/>
                      <a:pt x="3857117" y="3944714"/>
                    </a:cubicBezTo>
                    <a:cubicBezTo>
                      <a:pt x="3857099" y="3944768"/>
                      <a:pt x="3857099" y="3944804"/>
                      <a:pt x="3857081" y="3944859"/>
                    </a:cubicBezTo>
                    <a:lnTo>
                      <a:pt x="3857081" y="3944859"/>
                    </a:lnTo>
                    <a:cubicBezTo>
                      <a:pt x="3856517" y="3947408"/>
                      <a:pt x="3854241" y="3949210"/>
                      <a:pt x="3851620" y="3949155"/>
                    </a:cubicBezTo>
                    <a:lnTo>
                      <a:pt x="3851620" y="3949155"/>
                    </a:lnTo>
                    <a:cubicBezTo>
                      <a:pt x="3851237" y="3949119"/>
                      <a:pt x="3850873" y="3949064"/>
                      <a:pt x="3850509" y="3948973"/>
                    </a:cubicBezTo>
                    <a:close/>
                    <a:moveTo>
                      <a:pt x="4150025" y="3938306"/>
                    </a:moveTo>
                    <a:cubicBezTo>
                      <a:pt x="4148769" y="3935575"/>
                      <a:pt x="4149952" y="3932316"/>
                      <a:pt x="4152701" y="3931060"/>
                    </a:cubicBezTo>
                    <a:cubicBezTo>
                      <a:pt x="4152719" y="3931042"/>
                      <a:pt x="4152756" y="3931042"/>
                      <a:pt x="4152774" y="3931024"/>
                    </a:cubicBezTo>
                    <a:lnTo>
                      <a:pt x="4152774" y="3931024"/>
                    </a:lnTo>
                    <a:cubicBezTo>
                      <a:pt x="4155578" y="3929841"/>
                      <a:pt x="4158799" y="3931097"/>
                      <a:pt x="4160055" y="3933864"/>
                    </a:cubicBezTo>
                    <a:lnTo>
                      <a:pt x="4160055" y="3933864"/>
                    </a:lnTo>
                    <a:cubicBezTo>
                      <a:pt x="4161294" y="3936613"/>
                      <a:pt x="4160074" y="3939853"/>
                      <a:pt x="4157325" y="3941091"/>
                    </a:cubicBezTo>
                    <a:cubicBezTo>
                      <a:pt x="4157289" y="3941109"/>
                      <a:pt x="4157234" y="3941127"/>
                      <a:pt x="4157198" y="3941145"/>
                    </a:cubicBezTo>
                    <a:lnTo>
                      <a:pt x="4157198" y="3941145"/>
                    </a:lnTo>
                    <a:cubicBezTo>
                      <a:pt x="4156488" y="3941455"/>
                      <a:pt x="4155723" y="3941619"/>
                      <a:pt x="4154958" y="3941582"/>
                    </a:cubicBezTo>
                    <a:lnTo>
                      <a:pt x="4154958" y="3941582"/>
                    </a:lnTo>
                    <a:cubicBezTo>
                      <a:pt x="4152792" y="3941528"/>
                      <a:pt x="4150880" y="3940199"/>
                      <a:pt x="4150062" y="3938196"/>
                    </a:cubicBezTo>
                    <a:close/>
                    <a:moveTo>
                      <a:pt x="3642124" y="3923742"/>
                    </a:moveTo>
                    <a:cubicBezTo>
                      <a:pt x="3641651" y="3920757"/>
                      <a:pt x="3643672" y="3917953"/>
                      <a:pt x="3646639" y="3917480"/>
                    </a:cubicBezTo>
                    <a:cubicBezTo>
                      <a:pt x="3646694" y="3917480"/>
                      <a:pt x="3646730" y="3917462"/>
                      <a:pt x="3646766" y="3917462"/>
                    </a:cubicBezTo>
                    <a:lnTo>
                      <a:pt x="3646766" y="3917462"/>
                    </a:lnTo>
                    <a:cubicBezTo>
                      <a:pt x="3649752" y="3916970"/>
                      <a:pt x="3652555" y="3918991"/>
                      <a:pt x="3653029" y="3921976"/>
                    </a:cubicBezTo>
                    <a:cubicBezTo>
                      <a:pt x="3653047" y="3922049"/>
                      <a:pt x="3653065" y="3922122"/>
                      <a:pt x="3653065" y="3922195"/>
                    </a:cubicBezTo>
                    <a:lnTo>
                      <a:pt x="3653065" y="3922195"/>
                    </a:lnTo>
                    <a:cubicBezTo>
                      <a:pt x="3653502" y="3925180"/>
                      <a:pt x="3651445" y="3927947"/>
                      <a:pt x="3648459" y="3928402"/>
                    </a:cubicBezTo>
                    <a:cubicBezTo>
                      <a:pt x="3648441" y="3928402"/>
                      <a:pt x="3648423" y="3928402"/>
                      <a:pt x="3648405" y="3928402"/>
                    </a:cubicBezTo>
                    <a:lnTo>
                      <a:pt x="3648405" y="3928402"/>
                    </a:lnTo>
                    <a:cubicBezTo>
                      <a:pt x="3648114" y="3928457"/>
                      <a:pt x="3647841" y="3928457"/>
                      <a:pt x="3647549" y="3928402"/>
                    </a:cubicBezTo>
                    <a:lnTo>
                      <a:pt x="3647549" y="3928402"/>
                    </a:lnTo>
                    <a:cubicBezTo>
                      <a:pt x="3644782" y="3928439"/>
                      <a:pt x="3642416" y="3926382"/>
                      <a:pt x="3642070" y="3923633"/>
                    </a:cubicBezTo>
                    <a:close/>
                    <a:moveTo>
                      <a:pt x="3750076" y="3927383"/>
                    </a:moveTo>
                    <a:cubicBezTo>
                      <a:pt x="3747072" y="3927055"/>
                      <a:pt x="3744906" y="3924361"/>
                      <a:pt x="3745234" y="3921357"/>
                    </a:cubicBezTo>
                    <a:cubicBezTo>
                      <a:pt x="3745252" y="3921321"/>
                      <a:pt x="3745252" y="3921303"/>
                      <a:pt x="3745252" y="3921266"/>
                    </a:cubicBezTo>
                    <a:lnTo>
                      <a:pt x="3745252" y="3921266"/>
                    </a:lnTo>
                    <a:cubicBezTo>
                      <a:pt x="3745579" y="3918263"/>
                      <a:pt x="3748274" y="3916096"/>
                      <a:pt x="3751277" y="3916424"/>
                    </a:cubicBezTo>
                    <a:cubicBezTo>
                      <a:pt x="3751314" y="3916442"/>
                      <a:pt x="3751332" y="3916442"/>
                      <a:pt x="3751369" y="3916442"/>
                    </a:cubicBezTo>
                    <a:lnTo>
                      <a:pt x="3751369" y="3916442"/>
                    </a:lnTo>
                    <a:cubicBezTo>
                      <a:pt x="3754372" y="3916770"/>
                      <a:pt x="3756539" y="3919464"/>
                      <a:pt x="3756211" y="3922468"/>
                    </a:cubicBezTo>
                    <a:cubicBezTo>
                      <a:pt x="3756193" y="3922504"/>
                      <a:pt x="3756193" y="3922522"/>
                      <a:pt x="3756193" y="3922559"/>
                    </a:cubicBezTo>
                    <a:lnTo>
                      <a:pt x="3756193" y="3922559"/>
                    </a:lnTo>
                    <a:cubicBezTo>
                      <a:pt x="3755920" y="3925362"/>
                      <a:pt x="3753553" y="3927492"/>
                      <a:pt x="3750731" y="3927474"/>
                    </a:cubicBezTo>
                    <a:lnTo>
                      <a:pt x="3750731" y="3927474"/>
                    </a:lnTo>
                    <a:cubicBezTo>
                      <a:pt x="3750476" y="3927456"/>
                      <a:pt x="3750240" y="3927383"/>
                      <a:pt x="3750021" y="3927256"/>
                    </a:cubicBezTo>
                    <a:close/>
                    <a:moveTo>
                      <a:pt x="1079701" y="3901151"/>
                    </a:moveTo>
                    <a:cubicBezTo>
                      <a:pt x="1077899" y="3898729"/>
                      <a:pt x="1078391" y="3895307"/>
                      <a:pt x="1080812" y="3893505"/>
                    </a:cubicBezTo>
                    <a:cubicBezTo>
                      <a:pt x="1080866" y="3893468"/>
                      <a:pt x="1080921" y="3893432"/>
                      <a:pt x="1080976" y="3893396"/>
                    </a:cubicBezTo>
                    <a:lnTo>
                      <a:pt x="1080976" y="3893396"/>
                    </a:lnTo>
                    <a:cubicBezTo>
                      <a:pt x="1083397" y="3891593"/>
                      <a:pt x="1086819" y="3892103"/>
                      <a:pt x="1088621" y="3894524"/>
                    </a:cubicBezTo>
                    <a:cubicBezTo>
                      <a:pt x="1088658" y="3894579"/>
                      <a:pt x="1088694" y="3894633"/>
                      <a:pt x="1088731" y="3894688"/>
                    </a:cubicBezTo>
                    <a:lnTo>
                      <a:pt x="1088731" y="3894688"/>
                    </a:lnTo>
                    <a:cubicBezTo>
                      <a:pt x="1090478" y="3897146"/>
                      <a:pt x="1089914" y="3900550"/>
                      <a:pt x="1087456" y="3902298"/>
                    </a:cubicBezTo>
                    <a:cubicBezTo>
                      <a:pt x="1087420" y="3902334"/>
                      <a:pt x="1087402" y="3902352"/>
                      <a:pt x="1087365" y="3902370"/>
                    </a:cubicBezTo>
                    <a:lnTo>
                      <a:pt x="1087365" y="3902370"/>
                    </a:lnTo>
                    <a:cubicBezTo>
                      <a:pt x="1086437" y="3903044"/>
                      <a:pt x="1085326" y="3903390"/>
                      <a:pt x="1084180" y="3903390"/>
                    </a:cubicBezTo>
                    <a:lnTo>
                      <a:pt x="1084180" y="3903390"/>
                    </a:lnTo>
                    <a:cubicBezTo>
                      <a:pt x="1082414" y="3903408"/>
                      <a:pt x="1080739" y="3902571"/>
                      <a:pt x="1079701" y="3901151"/>
                    </a:cubicBezTo>
                    <a:close/>
                    <a:moveTo>
                      <a:pt x="4238717" y="3885640"/>
                    </a:moveTo>
                    <a:cubicBezTo>
                      <a:pt x="4236823" y="3883274"/>
                      <a:pt x="4237169" y="3879833"/>
                      <a:pt x="4239499" y="3877885"/>
                    </a:cubicBezTo>
                    <a:lnTo>
                      <a:pt x="4239499" y="3877885"/>
                    </a:lnTo>
                    <a:cubicBezTo>
                      <a:pt x="4241884" y="3875992"/>
                      <a:pt x="4245343" y="3876320"/>
                      <a:pt x="4247327" y="3878650"/>
                    </a:cubicBezTo>
                    <a:lnTo>
                      <a:pt x="4247327" y="3878650"/>
                    </a:lnTo>
                    <a:cubicBezTo>
                      <a:pt x="4249239" y="3881053"/>
                      <a:pt x="4248857" y="3884548"/>
                      <a:pt x="4246472" y="3886496"/>
                    </a:cubicBezTo>
                    <a:lnTo>
                      <a:pt x="4246472" y="3886496"/>
                    </a:lnTo>
                    <a:cubicBezTo>
                      <a:pt x="4245507" y="3887297"/>
                      <a:pt x="4244287" y="3887734"/>
                      <a:pt x="4243031" y="3887716"/>
                    </a:cubicBezTo>
                    <a:lnTo>
                      <a:pt x="4243031" y="3887716"/>
                    </a:lnTo>
                    <a:cubicBezTo>
                      <a:pt x="4241338" y="3887752"/>
                      <a:pt x="4239754" y="3886969"/>
                      <a:pt x="4238717" y="3885640"/>
                    </a:cubicBezTo>
                    <a:close/>
                    <a:moveTo>
                      <a:pt x="1010634" y="3826367"/>
                    </a:moveTo>
                    <a:cubicBezTo>
                      <a:pt x="1008304" y="3824456"/>
                      <a:pt x="1007976" y="3821015"/>
                      <a:pt x="1009888" y="3818685"/>
                    </a:cubicBezTo>
                    <a:cubicBezTo>
                      <a:pt x="1009906" y="3818649"/>
                      <a:pt x="1009924" y="3818630"/>
                      <a:pt x="1009942" y="3818612"/>
                    </a:cubicBezTo>
                    <a:lnTo>
                      <a:pt x="1009942" y="3818612"/>
                    </a:lnTo>
                    <a:cubicBezTo>
                      <a:pt x="1011836" y="3816264"/>
                      <a:pt x="1015276" y="3815900"/>
                      <a:pt x="1017625" y="3817793"/>
                    </a:cubicBezTo>
                    <a:cubicBezTo>
                      <a:pt x="1017679" y="3817829"/>
                      <a:pt x="1017716" y="3817884"/>
                      <a:pt x="1017770" y="3817920"/>
                    </a:cubicBezTo>
                    <a:lnTo>
                      <a:pt x="1017770" y="3817920"/>
                    </a:lnTo>
                    <a:cubicBezTo>
                      <a:pt x="1020100" y="3819832"/>
                      <a:pt x="1020428" y="3823272"/>
                      <a:pt x="1018517" y="3825602"/>
                    </a:cubicBezTo>
                    <a:cubicBezTo>
                      <a:pt x="1018498" y="3825639"/>
                      <a:pt x="1018480" y="3825657"/>
                      <a:pt x="1018462" y="3825676"/>
                    </a:cubicBezTo>
                    <a:lnTo>
                      <a:pt x="1018462" y="3825676"/>
                    </a:lnTo>
                    <a:cubicBezTo>
                      <a:pt x="1017388" y="3826932"/>
                      <a:pt x="1015822" y="3827660"/>
                      <a:pt x="1014166" y="3827660"/>
                    </a:cubicBezTo>
                    <a:lnTo>
                      <a:pt x="1014166" y="3827660"/>
                    </a:lnTo>
                    <a:cubicBezTo>
                      <a:pt x="1012873" y="3827660"/>
                      <a:pt x="1011617" y="3827186"/>
                      <a:pt x="1010634" y="3826367"/>
                    </a:cubicBezTo>
                    <a:close/>
                    <a:moveTo>
                      <a:pt x="4310861" y="3811986"/>
                    </a:moveTo>
                    <a:cubicBezTo>
                      <a:pt x="4308403" y="3810256"/>
                      <a:pt x="4307802" y="3806834"/>
                      <a:pt x="4309532" y="3804376"/>
                    </a:cubicBezTo>
                    <a:cubicBezTo>
                      <a:pt x="4309586" y="3804322"/>
                      <a:pt x="4309622" y="3804267"/>
                      <a:pt x="4309659" y="3804213"/>
                    </a:cubicBezTo>
                    <a:lnTo>
                      <a:pt x="4309659" y="3804213"/>
                    </a:lnTo>
                    <a:cubicBezTo>
                      <a:pt x="4311480" y="3801773"/>
                      <a:pt x="4314938" y="3801227"/>
                      <a:pt x="4317414" y="3803011"/>
                    </a:cubicBezTo>
                    <a:lnTo>
                      <a:pt x="4317414" y="3803011"/>
                    </a:lnTo>
                    <a:cubicBezTo>
                      <a:pt x="4319817" y="3804868"/>
                      <a:pt x="4320345" y="3808272"/>
                      <a:pt x="4318616" y="3810766"/>
                    </a:cubicBezTo>
                    <a:lnTo>
                      <a:pt x="4318616" y="3810766"/>
                    </a:lnTo>
                    <a:cubicBezTo>
                      <a:pt x="4317596" y="3812168"/>
                      <a:pt x="4315958" y="3813005"/>
                      <a:pt x="4314228" y="3813005"/>
                    </a:cubicBezTo>
                    <a:lnTo>
                      <a:pt x="4314228" y="3813005"/>
                    </a:lnTo>
                    <a:cubicBezTo>
                      <a:pt x="4313045" y="3813023"/>
                      <a:pt x="4311880" y="3812678"/>
                      <a:pt x="4310915" y="3811986"/>
                    </a:cubicBezTo>
                    <a:close/>
                    <a:moveTo>
                      <a:pt x="924855" y="3771645"/>
                    </a:moveTo>
                    <a:cubicBezTo>
                      <a:pt x="922116" y="3770389"/>
                      <a:pt x="920918" y="3767130"/>
                      <a:pt x="922181" y="3764400"/>
                    </a:cubicBezTo>
                    <a:cubicBezTo>
                      <a:pt x="922187" y="3764381"/>
                      <a:pt x="922192" y="3764381"/>
                      <a:pt x="922197" y="3764363"/>
                    </a:cubicBezTo>
                    <a:lnTo>
                      <a:pt x="922197" y="3764363"/>
                    </a:lnTo>
                    <a:cubicBezTo>
                      <a:pt x="923519" y="3761596"/>
                      <a:pt x="926821" y="3760395"/>
                      <a:pt x="929607" y="3761687"/>
                    </a:cubicBezTo>
                    <a:lnTo>
                      <a:pt x="929607" y="3761687"/>
                    </a:lnTo>
                    <a:cubicBezTo>
                      <a:pt x="932377" y="3763016"/>
                      <a:pt x="933562" y="3766311"/>
                      <a:pt x="932265" y="3769096"/>
                    </a:cubicBezTo>
                    <a:lnTo>
                      <a:pt x="932265" y="3769096"/>
                    </a:lnTo>
                    <a:cubicBezTo>
                      <a:pt x="931351" y="3771026"/>
                      <a:pt x="929403" y="3772228"/>
                      <a:pt x="927276" y="3772209"/>
                    </a:cubicBezTo>
                    <a:lnTo>
                      <a:pt x="927276" y="3772209"/>
                    </a:lnTo>
                    <a:cubicBezTo>
                      <a:pt x="926465" y="3772228"/>
                      <a:pt x="925662" y="3772027"/>
                      <a:pt x="924946" y="3771645"/>
                    </a:cubicBezTo>
                    <a:close/>
                    <a:moveTo>
                      <a:pt x="828008" y="3740898"/>
                    </a:moveTo>
                    <a:cubicBezTo>
                      <a:pt x="825032" y="3740406"/>
                      <a:pt x="823018" y="3737603"/>
                      <a:pt x="823510" y="3734617"/>
                    </a:cubicBezTo>
                    <a:cubicBezTo>
                      <a:pt x="823517" y="3734581"/>
                      <a:pt x="823523" y="3734544"/>
                      <a:pt x="823530" y="3734508"/>
                    </a:cubicBezTo>
                    <a:lnTo>
                      <a:pt x="823530" y="3734508"/>
                    </a:lnTo>
                    <a:cubicBezTo>
                      <a:pt x="824022" y="3731541"/>
                      <a:pt x="826832" y="3729520"/>
                      <a:pt x="829809" y="3730012"/>
                    </a:cubicBezTo>
                    <a:cubicBezTo>
                      <a:pt x="829845" y="3730012"/>
                      <a:pt x="829883" y="3730030"/>
                      <a:pt x="829920" y="3730030"/>
                    </a:cubicBezTo>
                    <a:lnTo>
                      <a:pt x="829920" y="3730030"/>
                    </a:lnTo>
                    <a:cubicBezTo>
                      <a:pt x="832896" y="3730521"/>
                      <a:pt x="834910" y="3733325"/>
                      <a:pt x="834418" y="3736310"/>
                    </a:cubicBezTo>
                    <a:cubicBezTo>
                      <a:pt x="834411" y="3736347"/>
                      <a:pt x="834405" y="3736383"/>
                      <a:pt x="834398" y="3736420"/>
                    </a:cubicBezTo>
                    <a:lnTo>
                      <a:pt x="834398" y="3736420"/>
                    </a:lnTo>
                    <a:cubicBezTo>
                      <a:pt x="833896" y="3739041"/>
                      <a:pt x="831613" y="3740952"/>
                      <a:pt x="828937" y="3740989"/>
                    </a:cubicBezTo>
                    <a:lnTo>
                      <a:pt x="828937" y="3740989"/>
                    </a:lnTo>
                    <a:cubicBezTo>
                      <a:pt x="828654" y="3740989"/>
                      <a:pt x="828372" y="3740971"/>
                      <a:pt x="828099" y="3740898"/>
                    </a:cubicBezTo>
                    <a:close/>
                    <a:moveTo>
                      <a:pt x="617020" y="3734181"/>
                    </a:moveTo>
                    <a:cubicBezTo>
                      <a:pt x="616889" y="3731159"/>
                      <a:pt x="619225" y="3728610"/>
                      <a:pt x="622237" y="3728483"/>
                    </a:cubicBezTo>
                    <a:cubicBezTo>
                      <a:pt x="622277" y="3728483"/>
                      <a:pt x="622316" y="3728483"/>
                      <a:pt x="622354" y="3728483"/>
                    </a:cubicBezTo>
                    <a:lnTo>
                      <a:pt x="622354" y="3728483"/>
                    </a:lnTo>
                    <a:cubicBezTo>
                      <a:pt x="625369" y="3728355"/>
                      <a:pt x="627910" y="3730703"/>
                      <a:pt x="628032" y="3733725"/>
                    </a:cubicBezTo>
                    <a:cubicBezTo>
                      <a:pt x="628034" y="3733725"/>
                      <a:pt x="628034" y="3733744"/>
                      <a:pt x="628034" y="3733744"/>
                    </a:cubicBezTo>
                    <a:lnTo>
                      <a:pt x="628034" y="3733744"/>
                    </a:lnTo>
                    <a:cubicBezTo>
                      <a:pt x="628205" y="3736747"/>
                      <a:pt x="625904" y="3739332"/>
                      <a:pt x="622893" y="3739514"/>
                    </a:cubicBezTo>
                    <a:cubicBezTo>
                      <a:pt x="622827" y="3739514"/>
                      <a:pt x="622764" y="3739514"/>
                      <a:pt x="622700" y="3739514"/>
                    </a:cubicBezTo>
                    <a:lnTo>
                      <a:pt x="622536" y="3739514"/>
                    </a:lnTo>
                    <a:cubicBezTo>
                      <a:pt x="619583" y="3739496"/>
                      <a:pt x="617180" y="3737130"/>
                      <a:pt x="617111" y="3734181"/>
                    </a:cubicBezTo>
                    <a:close/>
                    <a:moveTo>
                      <a:pt x="720403" y="3730539"/>
                    </a:moveTo>
                    <a:cubicBezTo>
                      <a:pt x="720231" y="3727536"/>
                      <a:pt x="722534" y="3724951"/>
                      <a:pt x="725545" y="3724769"/>
                    </a:cubicBezTo>
                    <a:cubicBezTo>
                      <a:pt x="725614" y="3724769"/>
                      <a:pt x="725685" y="3724769"/>
                      <a:pt x="725755" y="3724769"/>
                    </a:cubicBezTo>
                    <a:lnTo>
                      <a:pt x="725755" y="3724769"/>
                    </a:lnTo>
                    <a:cubicBezTo>
                      <a:pt x="728787" y="3724696"/>
                      <a:pt x="731316" y="3727081"/>
                      <a:pt x="731434" y="3730103"/>
                    </a:cubicBezTo>
                    <a:lnTo>
                      <a:pt x="731434" y="3730103"/>
                    </a:lnTo>
                    <a:cubicBezTo>
                      <a:pt x="731556" y="3733161"/>
                      <a:pt x="729173" y="3735746"/>
                      <a:pt x="726110" y="3735874"/>
                    </a:cubicBezTo>
                    <a:cubicBezTo>
                      <a:pt x="726106" y="3735874"/>
                      <a:pt x="726104" y="3735874"/>
                      <a:pt x="726100" y="3735874"/>
                    </a:cubicBezTo>
                    <a:lnTo>
                      <a:pt x="725918" y="3735874"/>
                    </a:lnTo>
                    <a:cubicBezTo>
                      <a:pt x="722938" y="3735855"/>
                      <a:pt x="720523" y="3733452"/>
                      <a:pt x="720494" y="3730467"/>
                    </a:cubicBezTo>
                    <a:close/>
                    <a:moveTo>
                      <a:pt x="518535" y="3735710"/>
                    </a:moveTo>
                    <a:lnTo>
                      <a:pt x="518535" y="3735710"/>
                    </a:lnTo>
                    <a:cubicBezTo>
                      <a:pt x="515529" y="3735218"/>
                      <a:pt x="513459" y="3732433"/>
                      <a:pt x="513874" y="3729411"/>
                    </a:cubicBezTo>
                    <a:lnTo>
                      <a:pt x="513874" y="3729411"/>
                    </a:lnTo>
                    <a:cubicBezTo>
                      <a:pt x="514348" y="3726371"/>
                      <a:pt x="517197" y="3724296"/>
                      <a:pt x="520237" y="3724769"/>
                    </a:cubicBezTo>
                    <a:cubicBezTo>
                      <a:pt x="520246" y="3724769"/>
                      <a:pt x="520255" y="3724769"/>
                      <a:pt x="520264" y="3724769"/>
                    </a:cubicBezTo>
                    <a:lnTo>
                      <a:pt x="520264" y="3724769"/>
                    </a:lnTo>
                    <a:cubicBezTo>
                      <a:pt x="523244" y="3725224"/>
                      <a:pt x="525285" y="3728028"/>
                      <a:pt x="524823" y="3730995"/>
                    </a:cubicBezTo>
                    <a:cubicBezTo>
                      <a:pt x="524821" y="3731013"/>
                      <a:pt x="524817" y="3731031"/>
                      <a:pt x="524815" y="3731049"/>
                    </a:cubicBezTo>
                    <a:lnTo>
                      <a:pt x="524815" y="3731049"/>
                    </a:lnTo>
                    <a:cubicBezTo>
                      <a:pt x="524457" y="3733780"/>
                      <a:pt x="522114" y="3735819"/>
                      <a:pt x="519354" y="3735801"/>
                    </a:cubicBezTo>
                    <a:lnTo>
                      <a:pt x="519354" y="3735801"/>
                    </a:lnTo>
                    <a:cubicBezTo>
                      <a:pt x="519226" y="3735728"/>
                      <a:pt x="518972" y="3735637"/>
                      <a:pt x="518626" y="3735637"/>
                    </a:cubicBezTo>
                    <a:close/>
                    <a:moveTo>
                      <a:pt x="4362088" y="3722530"/>
                    </a:moveTo>
                    <a:cubicBezTo>
                      <a:pt x="4359266" y="3721437"/>
                      <a:pt x="4357864" y="3718288"/>
                      <a:pt x="4358956" y="3715467"/>
                    </a:cubicBezTo>
                    <a:cubicBezTo>
                      <a:pt x="4358974" y="3715430"/>
                      <a:pt x="4358974" y="3715412"/>
                      <a:pt x="4358993" y="3715375"/>
                    </a:cubicBezTo>
                    <a:lnTo>
                      <a:pt x="4358993" y="3715375"/>
                    </a:lnTo>
                    <a:cubicBezTo>
                      <a:pt x="4360049" y="3712554"/>
                      <a:pt x="4363198" y="3711116"/>
                      <a:pt x="4366020" y="3712172"/>
                    </a:cubicBezTo>
                    <a:cubicBezTo>
                      <a:pt x="4366110" y="3712208"/>
                      <a:pt x="4366184" y="3712244"/>
                      <a:pt x="4366274" y="3712281"/>
                    </a:cubicBezTo>
                    <a:lnTo>
                      <a:pt x="4366274" y="3712281"/>
                    </a:lnTo>
                    <a:cubicBezTo>
                      <a:pt x="4369096" y="3713355"/>
                      <a:pt x="4370498" y="3716522"/>
                      <a:pt x="4369424" y="3719326"/>
                    </a:cubicBezTo>
                    <a:cubicBezTo>
                      <a:pt x="4369424" y="3719362"/>
                      <a:pt x="4369405" y="3719398"/>
                      <a:pt x="4369387" y="3719435"/>
                    </a:cubicBezTo>
                    <a:lnTo>
                      <a:pt x="4369387" y="3719435"/>
                    </a:lnTo>
                    <a:cubicBezTo>
                      <a:pt x="4368514" y="3721528"/>
                      <a:pt x="4366493" y="3722912"/>
                      <a:pt x="4364218" y="3722948"/>
                    </a:cubicBezTo>
                    <a:lnTo>
                      <a:pt x="4364218" y="3722948"/>
                    </a:lnTo>
                    <a:cubicBezTo>
                      <a:pt x="4363508" y="3722912"/>
                      <a:pt x="4362815" y="3722730"/>
                      <a:pt x="4362179" y="3722457"/>
                    </a:cubicBezTo>
                    <a:close/>
                    <a:moveTo>
                      <a:pt x="418247" y="3706146"/>
                    </a:moveTo>
                    <a:lnTo>
                      <a:pt x="418247" y="3706146"/>
                    </a:lnTo>
                    <a:cubicBezTo>
                      <a:pt x="415471" y="3704962"/>
                      <a:pt x="414175" y="3701759"/>
                      <a:pt x="415354" y="3698992"/>
                    </a:cubicBezTo>
                    <a:cubicBezTo>
                      <a:pt x="415371" y="3698937"/>
                      <a:pt x="415389" y="3698901"/>
                      <a:pt x="415407" y="3698864"/>
                    </a:cubicBezTo>
                    <a:lnTo>
                      <a:pt x="415407" y="3698864"/>
                    </a:lnTo>
                    <a:cubicBezTo>
                      <a:pt x="416629" y="3696097"/>
                      <a:pt x="419853" y="3694859"/>
                      <a:pt x="422611" y="3696079"/>
                    </a:cubicBezTo>
                    <a:cubicBezTo>
                      <a:pt x="422638" y="3696097"/>
                      <a:pt x="422663" y="3696097"/>
                      <a:pt x="422689" y="3696115"/>
                    </a:cubicBezTo>
                    <a:lnTo>
                      <a:pt x="422689" y="3696115"/>
                    </a:lnTo>
                    <a:cubicBezTo>
                      <a:pt x="425451" y="3697371"/>
                      <a:pt x="426708" y="3700594"/>
                      <a:pt x="425529" y="3703397"/>
                    </a:cubicBezTo>
                    <a:lnTo>
                      <a:pt x="425529" y="3703397"/>
                    </a:lnTo>
                    <a:cubicBezTo>
                      <a:pt x="424620" y="3705381"/>
                      <a:pt x="422636" y="3706674"/>
                      <a:pt x="420450" y="3706674"/>
                    </a:cubicBezTo>
                    <a:lnTo>
                      <a:pt x="420450" y="3706674"/>
                    </a:lnTo>
                    <a:cubicBezTo>
                      <a:pt x="419716" y="3706655"/>
                      <a:pt x="418995" y="3706492"/>
                      <a:pt x="418338" y="3706164"/>
                    </a:cubicBezTo>
                    <a:close/>
                    <a:moveTo>
                      <a:pt x="329046" y="3651533"/>
                    </a:moveTo>
                    <a:cubicBezTo>
                      <a:pt x="326730" y="3649549"/>
                      <a:pt x="326393" y="3646090"/>
                      <a:pt x="328281" y="3643687"/>
                    </a:cubicBezTo>
                    <a:lnTo>
                      <a:pt x="328281" y="3643687"/>
                    </a:lnTo>
                    <a:cubicBezTo>
                      <a:pt x="330147" y="3641320"/>
                      <a:pt x="333581" y="3640901"/>
                      <a:pt x="335951" y="3642776"/>
                    </a:cubicBezTo>
                    <a:cubicBezTo>
                      <a:pt x="336004" y="3642813"/>
                      <a:pt x="336056" y="3642868"/>
                      <a:pt x="336109" y="3642904"/>
                    </a:cubicBezTo>
                    <a:lnTo>
                      <a:pt x="336109" y="3642904"/>
                    </a:lnTo>
                    <a:cubicBezTo>
                      <a:pt x="338439" y="3644852"/>
                      <a:pt x="338787" y="3648311"/>
                      <a:pt x="336892" y="3650677"/>
                    </a:cubicBezTo>
                    <a:lnTo>
                      <a:pt x="336892" y="3650677"/>
                    </a:lnTo>
                    <a:cubicBezTo>
                      <a:pt x="335847" y="3651988"/>
                      <a:pt x="334256" y="3652752"/>
                      <a:pt x="332578" y="3652734"/>
                    </a:cubicBezTo>
                    <a:lnTo>
                      <a:pt x="332578" y="3652734"/>
                    </a:lnTo>
                    <a:cubicBezTo>
                      <a:pt x="331332" y="3652680"/>
                      <a:pt x="330136" y="3652225"/>
                      <a:pt x="329155" y="3651460"/>
                    </a:cubicBezTo>
                    <a:close/>
                    <a:moveTo>
                      <a:pt x="4388866" y="3622934"/>
                    </a:moveTo>
                    <a:cubicBezTo>
                      <a:pt x="4385862" y="3622606"/>
                      <a:pt x="4383696" y="3619912"/>
                      <a:pt x="4384023" y="3616908"/>
                    </a:cubicBezTo>
                    <a:cubicBezTo>
                      <a:pt x="4384042" y="3616872"/>
                      <a:pt x="4384042" y="3616854"/>
                      <a:pt x="4384042" y="3616817"/>
                    </a:cubicBezTo>
                    <a:lnTo>
                      <a:pt x="4384042" y="3616817"/>
                    </a:lnTo>
                    <a:cubicBezTo>
                      <a:pt x="4384315" y="3613814"/>
                      <a:pt x="4386973" y="3611611"/>
                      <a:pt x="4389976" y="3611884"/>
                    </a:cubicBezTo>
                    <a:cubicBezTo>
                      <a:pt x="4390049" y="3611884"/>
                      <a:pt x="4390104" y="3611902"/>
                      <a:pt x="4390158" y="3611902"/>
                    </a:cubicBezTo>
                    <a:lnTo>
                      <a:pt x="4390158" y="3611902"/>
                    </a:lnTo>
                    <a:cubicBezTo>
                      <a:pt x="4393162" y="3612230"/>
                      <a:pt x="4395328" y="3614924"/>
                      <a:pt x="4395001" y="3617909"/>
                    </a:cubicBezTo>
                    <a:cubicBezTo>
                      <a:pt x="4395001" y="3617982"/>
                      <a:pt x="4394983" y="3618037"/>
                      <a:pt x="4394983" y="3618092"/>
                    </a:cubicBezTo>
                    <a:lnTo>
                      <a:pt x="4394983" y="3618092"/>
                    </a:lnTo>
                    <a:cubicBezTo>
                      <a:pt x="4394673" y="3620859"/>
                      <a:pt x="4392307" y="3622952"/>
                      <a:pt x="4389521" y="3622934"/>
                    </a:cubicBezTo>
                    <a:lnTo>
                      <a:pt x="4388830" y="3622934"/>
                    </a:lnTo>
                    <a:close/>
                    <a:moveTo>
                      <a:pt x="257193" y="3575603"/>
                    </a:moveTo>
                    <a:lnTo>
                      <a:pt x="257193" y="3575603"/>
                    </a:lnTo>
                    <a:lnTo>
                      <a:pt x="257193" y="3575603"/>
                    </a:lnTo>
                    <a:cubicBezTo>
                      <a:pt x="255355" y="3573218"/>
                      <a:pt x="255803" y="3569777"/>
                      <a:pt x="258193" y="3567939"/>
                    </a:cubicBezTo>
                    <a:cubicBezTo>
                      <a:pt x="258235" y="3567920"/>
                      <a:pt x="258278" y="3567884"/>
                      <a:pt x="258322" y="3567847"/>
                    </a:cubicBezTo>
                    <a:lnTo>
                      <a:pt x="258322" y="3567847"/>
                    </a:lnTo>
                    <a:cubicBezTo>
                      <a:pt x="260730" y="3566027"/>
                      <a:pt x="264155" y="3566519"/>
                      <a:pt x="265970" y="3568922"/>
                    </a:cubicBezTo>
                    <a:cubicBezTo>
                      <a:pt x="266006" y="3568976"/>
                      <a:pt x="266043" y="3569013"/>
                      <a:pt x="266077" y="3569067"/>
                    </a:cubicBezTo>
                    <a:lnTo>
                      <a:pt x="266077" y="3569067"/>
                    </a:lnTo>
                    <a:cubicBezTo>
                      <a:pt x="267887" y="3571488"/>
                      <a:pt x="267397" y="3574911"/>
                      <a:pt x="264983" y="3576713"/>
                    </a:cubicBezTo>
                    <a:cubicBezTo>
                      <a:pt x="264941" y="3576749"/>
                      <a:pt x="264899" y="3576768"/>
                      <a:pt x="264857" y="3576804"/>
                    </a:cubicBezTo>
                    <a:lnTo>
                      <a:pt x="264857" y="3576804"/>
                    </a:lnTo>
                    <a:cubicBezTo>
                      <a:pt x="263905" y="3577478"/>
                      <a:pt x="262766" y="3577842"/>
                      <a:pt x="261599" y="3577842"/>
                    </a:cubicBezTo>
                    <a:lnTo>
                      <a:pt x="261599" y="3577842"/>
                    </a:lnTo>
                    <a:cubicBezTo>
                      <a:pt x="259866" y="3577805"/>
                      <a:pt x="258264" y="3576913"/>
                      <a:pt x="257303" y="3575475"/>
                    </a:cubicBezTo>
                    <a:close/>
                    <a:moveTo>
                      <a:pt x="4381712" y="3515292"/>
                    </a:moveTo>
                    <a:lnTo>
                      <a:pt x="4381712" y="3515292"/>
                    </a:lnTo>
                    <a:cubicBezTo>
                      <a:pt x="4381220" y="3512270"/>
                      <a:pt x="4383259" y="3509430"/>
                      <a:pt x="4386281" y="3508902"/>
                    </a:cubicBezTo>
                    <a:lnTo>
                      <a:pt x="4386281" y="3508902"/>
                    </a:lnTo>
                    <a:cubicBezTo>
                      <a:pt x="4389285" y="3508447"/>
                      <a:pt x="4392125" y="3510468"/>
                      <a:pt x="4392652" y="3513471"/>
                    </a:cubicBezTo>
                    <a:lnTo>
                      <a:pt x="4392652" y="3513471"/>
                    </a:lnTo>
                    <a:cubicBezTo>
                      <a:pt x="4393180" y="3516439"/>
                      <a:pt x="4391215" y="3519278"/>
                      <a:pt x="4388247" y="3519824"/>
                    </a:cubicBezTo>
                    <a:cubicBezTo>
                      <a:pt x="4388192" y="3519824"/>
                      <a:pt x="4388138" y="3519843"/>
                      <a:pt x="4388083" y="3519843"/>
                    </a:cubicBezTo>
                    <a:lnTo>
                      <a:pt x="4388083" y="3519843"/>
                    </a:lnTo>
                    <a:cubicBezTo>
                      <a:pt x="4387773" y="3519879"/>
                      <a:pt x="4387446" y="3519879"/>
                      <a:pt x="4387137" y="3519843"/>
                    </a:cubicBezTo>
                    <a:lnTo>
                      <a:pt x="4387137" y="3519843"/>
                    </a:lnTo>
                    <a:cubicBezTo>
                      <a:pt x="4384461" y="3519806"/>
                      <a:pt x="4382203" y="3517822"/>
                      <a:pt x="4381821" y="3515164"/>
                    </a:cubicBezTo>
                    <a:close/>
                    <a:moveTo>
                      <a:pt x="206567" y="3484053"/>
                    </a:moveTo>
                    <a:cubicBezTo>
                      <a:pt x="205431" y="3481268"/>
                      <a:pt x="206773" y="3478064"/>
                      <a:pt x="209567" y="3476935"/>
                    </a:cubicBezTo>
                    <a:cubicBezTo>
                      <a:pt x="209598" y="3476917"/>
                      <a:pt x="209631" y="3476917"/>
                      <a:pt x="209662" y="3476899"/>
                    </a:cubicBezTo>
                    <a:lnTo>
                      <a:pt x="209662" y="3476899"/>
                    </a:lnTo>
                    <a:cubicBezTo>
                      <a:pt x="212451" y="3475752"/>
                      <a:pt x="215644" y="3477081"/>
                      <a:pt x="216792" y="3479866"/>
                    </a:cubicBezTo>
                    <a:cubicBezTo>
                      <a:pt x="216802" y="3479884"/>
                      <a:pt x="216809" y="3479903"/>
                      <a:pt x="216816" y="3479921"/>
                    </a:cubicBezTo>
                    <a:lnTo>
                      <a:pt x="216816" y="3479921"/>
                    </a:lnTo>
                    <a:cubicBezTo>
                      <a:pt x="218027" y="3482688"/>
                      <a:pt x="216769" y="3485910"/>
                      <a:pt x="214005" y="3487111"/>
                    </a:cubicBezTo>
                    <a:cubicBezTo>
                      <a:pt x="213936" y="3487148"/>
                      <a:pt x="213865" y="3487166"/>
                      <a:pt x="213794" y="3487202"/>
                    </a:cubicBezTo>
                    <a:lnTo>
                      <a:pt x="213794" y="3487202"/>
                    </a:lnTo>
                    <a:cubicBezTo>
                      <a:pt x="213139" y="3487476"/>
                      <a:pt x="212443" y="3487621"/>
                      <a:pt x="211737" y="3487639"/>
                    </a:cubicBezTo>
                    <a:lnTo>
                      <a:pt x="211737" y="3487639"/>
                    </a:lnTo>
                    <a:cubicBezTo>
                      <a:pt x="209440" y="3487621"/>
                      <a:pt x="207386" y="3486201"/>
                      <a:pt x="206567" y="3484053"/>
                    </a:cubicBezTo>
                    <a:close/>
                    <a:moveTo>
                      <a:pt x="4351584" y="3418190"/>
                    </a:moveTo>
                    <a:lnTo>
                      <a:pt x="4351584" y="3418190"/>
                    </a:lnTo>
                    <a:cubicBezTo>
                      <a:pt x="4350291" y="3415405"/>
                      <a:pt x="4351474" y="3412110"/>
                      <a:pt x="4354241" y="3410781"/>
                    </a:cubicBezTo>
                    <a:lnTo>
                      <a:pt x="4354241" y="3410781"/>
                    </a:lnTo>
                    <a:cubicBezTo>
                      <a:pt x="4357026" y="3409506"/>
                      <a:pt x="4360340" y="3410690"/>
                      <a:pt x="4361669" y="3413457"/>
                    </a:cubicBezTo>
                    <a:lnTo>
                      <a:pt x="4361669" y="3413457"/>
                    </a:lnTo>
                    <a:cubicBezTo>
                      <a:pt x="4362961" y="3416187"/>
                      <a:pt x="4361814" y="3419446"/>
                      <a:pt x="4359084" y="3420738"/>
                    </a:cubicBezTo>
                    <a:cubicBezTo>
                      <a:pt x="4359084" y="3420738"/>
                      <a:pt x="4359084" y="3420738"/>
                      <a:pt x="4359084" y="3420738"/>
                    </a:cubicBezTo>
                    <a:lnTo>
                      <a:pt x="4359084" y="3420738"/>
                    </a:lnTo>
                    <a:cubicBezTo>
                      <a:pt x="4358338" y="3421121"/>
                      <a:pt x="4357518" y="3421285"/>
                      <a:pt x="4356681" y="3421248"/>
                    </a:cubicBezTo>
                    <a:lnTo>
                      <a:pt x="4356681" y="3421248"/>
                    </a:lnTo>
                    <a:cubicBezTo>
                      <a:pt x="4354533" y="3421321"/>
                      <a:pt x="4352530" y="3420120"/>
                      <a:pt x="4351584" y="3418190"/>
                    </a:cubicBezTo>
                    <a:close/>
                    <a:moveTo>
                      <a:pt x="180025" y="3382983"/>
                    </a:moveTo>
                    <a:cubicBezTo>
                      <a:pt x="179627" y="3379924"/>
                      <a:pt x="181786" y="3377103"/>
                      <a:pt x="184849" y="3376702"/>
                    </a:cubicBezTo>
                    <a:lnTo>
                      <a:pt x="184849" y="3376702"/>
                    </a:lnTo>
                    <a:cubicBezTo>
                      <a:pt x="187879" y="3376375"/>
                      <a:pt x="190624" y="3378504"/>
                      <a:pt x="191039" y="3381526"/>
                    </a:cubicBezTo>
                    <a:lnTo>
                      <a:pt x="191039" y="3381526"/>
                    </a:lnTo>
                    <a:cubicBezTo>
                      <a:pt x="191405" y="3384566"/>
                      <a:pt x="189253" y="3387333"/>
                      <a:pt x="186215" y="3387734"/>
                    </a:cubicBezTo>
                    <a:lnTo>
                      <a:pt x="186215" y="3387734"/>
                    </a:lnTo>
                    <a:cubicBezTo>
                      <a:pt x="186051" y="3387734"/>
                      <a:pt x="185796" y="3387734"/>
                      <a:pt x="185541" y="3387734"/>
                    </a:cubicBezTo>
                    <a:lnTo>
                      <a:pt x="185541" y="3387734"/>
                    </a:lnTo>
                    <a:cubicBezTo>
                      <a:pt x="182776" y="3387752"/>
                      <a:pt x="180424" y="3385713"/>
                      <a:pt x="180025" y="3382983"/>
                    </a:cubicBezTo>
                    <a:close/>
                    <a:moveTo>
                      <a:pt x="4296188" y="3332502"/>
                    </a:moveTo>
                    <a:cubicBezTo>
                      <a:pt x="4294331" y="3330135"/>
                      <a:pt x="4294731" y="3326695"/>
                      <a:pt x="4297116" y="3324838"/>
                    </a:cubicBezTo>
                    <a:cubicBezTo>
                      <a:pt x="4297152" y="3324802"/>
                      <a:pt x="4297189" y="3324784"/>
                      <a:pt x="4297225" y="3324747"/>
                    </a:cubicBezTo>
                    <a:lnTo>
                      <a:pt x="4297225" y="3324747"/>
                    </a:lnTo>
                    <a:cubicBezTo>
                      <a:pt x="4299665" y="3322927"/>
                      <a:pt x="4303123" y="3323436"/>
                      <a:pt x="4304962" y="3325857"/>
                    </a:cubicBezTo>
                    <a:lnTo>
                      <a:pt x="4304962" y="3325857"/>
                    </a:lnTo>
                    <a:cubicBezTo>
                      <a:pt x="4306837" y="3328224"/>
                      <a:pt x="4306418" y="3331665"/>
                      <a:pt x="4304052" y="3333522"/>
                    </a:cubicBezTo>
                    <a:cubicBezTo>
                      <a:pt x="4304016" y="3333558"/>
                      <a:pt x="4303979" y="3333576"/>
                      <a:pt x="4303943" y="3333613"/>
                    </a:cubicBezTo>
                    <a:lnTo>
                      <a:pt x="4303943" y="3333613"/>
                    </a:lnTo>
                    <a:cubicBezTo>
                      <a:pt x="4302978" y="3334359"/>
                      <a:pt x="4301795" y="3334759"/>
                      <a:pt x="4300575" y="3334741"/>
                    </a:cubicBezTo>
                    <a:lnTo>
                      <a:pt x="4300575" y="3334741"/>
                    </a:lnTo>
                    <a:cubicBezTo>
                      <a:pt x="4298846" y="3334741"/>
                      <a:pt x="4297207" y="3333904"/>
                      <a:pt x="4296188" y="3332502"/>
                    </a:cubicBezTo>
                    <a:close/>
                    <a:moveTo>
                      <a:pt x="184667" y="3284588"/>
                    </a:moveTo>
                    <a:cubicBezTo>
                      <a:pt x="181675" y="3284224"/>
                      <a:pt x="179548" y="3281494"/>
                      <a:pt x="179918" y="3278490"/>
                    </a:cubicBezTo>
                    <a:cubicBezTo>
                      <a:pt x="179923" y="3278453"/>
                      <a:pt x="179929" y="3278417"/>
                      <a:pt x="179934" y="3278380"/>
                    </a:cubicBezTo>
                    <a:lnTo>
                      <a:pt x="179934" y="3278380"/>
                    </a:lnTo>
                    <a:cubicBezTo>
                      <a:pt x="180340" y="3275359"/>
                      <a:pt x="183107" y="3273211"/>
                      <a:pt x="186142" y="3273575"/>
                    </a:cubicBezTo>
                    <a:lnTo>
                      <a:pt x="186142" y="3273575"/>
                    </a:lnTo>
                    <a:cubicBezTo>
                      <a:pt x="189136" y="3273939"/>
                      <a:pt x="191268" y="3276669"/>
                      <a:pt x="190902" y="3279655"/>
                    </a:cubicBezTo>
                    <a:cubicBezTo>
                      <a:pt x="190895" y="3279728"/>
                      <a:pt x="190886" y="3279782"/>
                      <a:pt x="190875" y="3279855"/>
                    </a:cubicBezTo>
                    <a:lnTo>
                      <a:pt x="190875" y="3279855"/>
                    </a:lnTo>
                    <a:cubicBezTo>
                      <a:pt x="190507" y="3282586"/>
                      <a:pt x="188166" y="3284607"/>
                      <a:pt x="185414" y="3284588"/>
                    </a:cubicBezTo>
                    <a:lnTo>
                      <a:pt x="184631" y="3284588"/>
                    </a:lnTo>
                    <a:close/>
                    <a:moveTo>
                      <a:pt x="4233966" y="3249873"/>
                    </a:moveTo>
                    <a:cubicBezTo>
                      <a:pt x="4232181" y="3247415"/>
                      <a:pt x="4232673" y="3243974"/>
                      <a:pt x="4235094" y="3242118"/>
                    </a:cubicBezTo>
                    <a:lnTo>
                      <a:pt x="4235094" y="3242118"/>
                    </a:lnTo>
                    <a:cubicBezTo>
                      <a:pt x="4237461" y="3240261"/>
                      <a:pt x="4240901" y="3240661"/>
                      <a:pt x="4242758" y="3243046"/>
                    </a:cubicBezTo>
                    <a:cubicBezTo>
                      <a:pt x="4242794" y="3243082"/>
                      <a:pt x="4242813" y="3243119"/>
                      <a:pt x="4242849" y="3243155"/>
                    </a:cubicBezTo>
                    <a:lnTo>
                      <a:pt x="4242849" y="3243155"/>
                    </a:lnTo>
                    <a:cubicBezTo>
                      <a:pt x="4244688" y="3245540"/>
                      <a:pt x="4244250" y="3248981"/>
                      <a:pt x="4241866" y="3250819"/>
                    </a:cubicBezTo>
                    <a:cubicBezTo>
                      <a:pt x="4241829" y="3250856"/>
                      <a:pt x="4241775" y="3250874"/>
                      <a:pt x="4241738" y="3250910"/>
                    </a:cubicBezTo>
                    <a:lnTo>
                      <a:pt x="4241738" y="3250910"/>
                    </a:lnTo>
                    <a:cubicBezTo>
                      <a:pt x="4240792" y="3251638"/>
                      <a:pt x="4239645" y="3252021"/>
                      <a:pt x="4238462" y="3252021"/>
                    </a:cubicBezTo>
                    <a:lnTo>
                      <a:pt x="4238462" y="3252021"/>
                    </a:lnTo>
                    <a:cubicBezTo>
                      <a:pt x="4236714" y="3252021"/>
                      <a:pt x="4235058" y="3251238"/>
                      <a:pt x="4233966" y="3249873"/>
                    </a:cubicBezTo>
                    <a:close/>
                    <a:moveTo>
                      <a:pt x="210081" y="3184646"/>
                    </a:moveTo>
                    <a:cubicBezTo>
                      <a:pt x="207248" y="3183463"/>
                      <a:pt x="205906" y="3180205"/>
                      <a:pt x="207077" y="3177365"/>
                    </a:cubicBezTo>
                    <a:lnTo>
                      <a:pt x="207077" y="3177365"/>
                    </a:lnTo>
                    <a:cubicBezTo>
                      <a:pt x="208258" y="3174525"/>
                      <a:pt x="211513" y="3173178"/>
                      <a:pt x="214359" y="3174343"/>
                    </a:cubicBezTo>
                    <a:lnTo>
                      <a:pt x="214359" y="3174343"/>
                    </a:lnTo>
                    <a:cubicBezTo>
                      <a:pt x="217169" y="3175435"/>
                      <a:pt x="218562" y="3178603"/>
                      <a:pt x="217468" y="3181406"/>
                    </a:cubicBezTo>
                    <a:cubicBezTo>
                      <a:pt x="217441" y="3181479"/>
                      <a:pt x="217411" y="3181552"/>
                      <a:pt x="217380" y="3181624"/>
                    </a:cubicBezTo>
                    <a:lnTo>
                      <a:pt x="217380" y="3181624"/>
                    </a:lnTo>
                    <a:cubicBezTo>
                      <a:pt x="216552" y="3183700"/>
                      <a:pt x="214539" y="3185065"/>
                      <a:pt x="212301" y="3185065"/>
                    </a:cubicBezTo>
                    <a:lnTo>
                      <a:pt x="212301" y="3185065"/>
                    </a:lnTo>
                    <a:cubicBezTo>
                      <a:pt x="211542" y="3185047"/>
                      <a:pt x="210791" y="3184919"/>
                      <a:pt x="210081" y="3184646"/>
                    </a:cubicBezTo>
                    <a:close/>
                    <a:moveTo>
                      <a:pt x="4179189" y="3160981"/>
                    </a:moveTo>
                    <a:cubicBezTo>
                      <a:pt x="4177987" y="3158177"/>
                      <a:pt x="4179243" y="3154937"/>
                      <a:pt x="4182028" y="3153699"/>
                    </a:cubicBezTo>
                    <a:lnTo>
                      <a:pt x="4182028" y="3153699"/>
                    </a:lnTo>
                    <a:cubicBezTo>
                      <a:pt x="4184832" y="3152516"/>
                      <a:pt x="4188054" y="3153772"/>
                      <a:pt x="4189310" y="3156539"/>
                    </a:cubicBezTo>
                    <a:lnTo>
                      <a:pt x="4189310" y="3156539"/>
                    </a:lnTo>
                    <a:cubicBezTo>
                      <a:pt x="4190493" y="3159342"/>
                      <a:pt x="4189237" y="3162565"/>
                      <a:pt x="4186470" y="3163821"/>
                    </a:cubicBezTo>
                    <a:lnTo>
                      <a:pt x="4186470" y="3163821"/>
                    </a:lnTo>
                    <a:cubicBezTo>
                      <a:pt x="4185760" y="3164130"/>
                      <a:pt x="4184996" y="3164276"/>
                      <a:pt x="4184231" y="3164258"/>
                    </a:cubicBezTo>
                    <a:lnTo>
                      <a:pt x="4184231" y="3164258"/>
                    </a:lnTo>
                    <a:cubicBezTo>
                      <a:pt x="4182065" y="3164276"/>
                      <a:pt x="4180080" y="3163020"/>
                      <a:pt x="4179189" y="3161035"/>
                    </a:cubicBezTo>
                    <a:close/>
                    <a:moveTo>
                      <a:pt x="260616" y="3094699"/>
                    </a:moveTo>
                    <a:cubicBezTo>
                      <a:pt x="258216" y="3092824"/>
                      <a:pt x="257756" y="3089383"/>
                      <a:pt x="259578" y="3086944"/>
                    </a:cubicBezTo>
                    <a:lnTo>
                      <a:pt x="259578" y="3086944"/>
                    </a:lnTo>
                    <a:cubicBezTo>
                      <a:pt x="261377" y="3084523"/>
                      <a:pt x="264799" y="3084013"/>
                      <a:pt x="267219" y="3085815"/>
                    </a:cubicBezTo>
                    <a:cubicBezTo>
                      <a:pt x="267257" y="3085852"/>
                      <a:pt x="267295" y="3085870"/>
                      <a:pt x="267333" y="3085906"/>
                    </a:cubicBezTo>
                    <a:lnTo>
                      <a:pt x="267333" y="3085906"/>
                    </a:lnTo>
                    <a:cubicBezTo>
                      <a:pt x="269754" y="3087708"/>
                      <a:pt x="270257" y="3091131"/>
                      <a:pt x="268458" y="3093552"/>
                    </a:cubicBezTo>
                    <a:cubicBezTo>
                      <a:pt x="268429" y="3093588"/>
                      <a:pt x="268400" y="3093625"/>
                      <a:pt x="268371" y="3093661"/>
                    </a:cubicBezTo>
                    <a:lnTo>
                      <a:pt x="268462" y="3093661"/>
                    </a:lnTo>
                    <a:cubicBezTo>
                      <a:pt x="267368" y="3095027"/>
                      <a:pt x="265715" y="3095828"/>
                      <a:pt x="263965" y="3095828"/>
                    </a:cubicBezTo>
                    <a:lnTo>
                      <a:pt x="263965" y="3095828"/>
                    </a:lnTo>
                    <a:cubicBezTo>
                      <a:pt x="262757" y="3095828"/>
                      <a:pt x="261581" y="3095427"/>
                      <a:pt x="260616" y="3094699"/>
                    </a:cubicBezTo>
                    <a:close/>
                    <a:moveTo>
                      <a:pt x="4150880" y="3060238"/>
                    </a:moveTo>
                    <a:lnTo>
                      <a:pt x="4150880" y="3060238"/>
                    </a:lnTo>
                    <a:cubicBezTo>
                      <a:pt x="4150480" y="3057198"/>
                      <a:pt x="4152592" y="3054394"/>
                      <a:pt x="4155614" y="3053939"/>
                    </a:cubicBezTo>
                    <a:lnTo>
                      <a:pt x="4155614" y="3053939"/>
                    </a:lnTo>
                    <a:cubicBezTo>
                      <a:pt x="4158654" y="3053521"/>
                      <a:pt x="4161458" y="3055633"/>
                      <a:pt x="4161913" y="3058672"/>
                    </a:cubicBezTo>
                    <a:lnTo>
                      <a:pt x="4161913" y="3058672"/>
                    </a:lnTo>
                    <a:cubicBezTo>
                      <a:pt x="4162349" y="3061658"/>
                      <a:pt x="4160274" y="3064425"/>
                      <a:pt x="4157289" y="3064862"/>
                    </a:cubicBezTo>
                    <a:cubicBezTo>
                      <a:pt x="4157252" y="3064862"/>
                      <a:pt x="4157216" y="3064880"/>
                      <a:pt x="4157179" y="3064880"/>
                    </a:cubicBezTo>
                    <a:lnTo>
                      <a:pt x="4157179" y="3064880"/>
                    </a:lnTo>
                    <a:cubicBezTo>
                      <a:pt x="4156924" y="3064917"/>
                      <a:pt x="4156651" y="3064917"/>
                      <a:pt x="4156396" y="3064880"/>
                    </a:cubicBezTo>
                    <a:lnTo>
                      <a:pt x="4156396" y="3064880"/>
                    </a:lnTo>
                    <a:cubicBezTo>
                      <a:pt x="4153666" y="3064899"/>
                      <a:pt x="4151336" y="3062932"/>
                      <a:pt x="4150880" y="3060238"/>
                    </a:cubicBezTo>
                    <a:close/>
                    <a:moveTo>
                      <a:pt x="328172" y="3016548"/>
                    </a:moveTo>
                    <a:cubicBezTo>
                      <a:pt x="325895" y="3014564"/>
                      <a:pt x="325649" y="3011123"/>
                      <a:pt x="327626" y="3008847"/>
                    </a:cubicBezTo>
                    <a:cubicBezTo>
                      <a:pt x="327668" y="3008793"/>
                      <a:pt x="327710" y="3008756"/>
                      <a:pt x="327753" y="3008702"/>
                    </a:cubicBezTo>
                    <a:lnTo>
                      <a:pt x="327753" y="3008702"/>
                    </a:lnTo>
                    <a:cubicBezTo>
                      <a:pt x="329750" y="3006445"/>
                      <a:pt x="333202" y="3006226"/>
                      <a:pt x="335461" y="3008228"/>
                    </a:cubicBezTo>
                    <a:cubicBezTo>
                      <a:pt x="335477" y="3008228"/>
                      <a:pt x="335494" y="3008247"/>
                      <a:pt x="335508" y="3008265"/>
                    </a:cubicBezTo>
                    <a:lnTo>
                      <a:pt x="335508" y="3008265"/>
                    </a:lnTo>
                    <a:cubicBezTo>
                      <a:pt x="337800" y="3010304"/>
                      <a:pt x="338028" y="3013799"/>
                      <a:pt x="336018" y="3016111"/>
                    </a:cubicBezTo>
                    <a:lnTo>
                      <a:pt x="336018" y="3016111"/>
                    </a:lnTo>
                    <a:cubicBezTo>
                      <a:pt x="334950" y="3017258"/>
                      <a:pt x="333455" y="3017913"/>
                      <a:pt x="331886" y="3017931"/>
                    </a:cubicBezTo>
                    <a:lnTo>
                      <a:pt x="331886" y="3017931"/>
                    </a:lnTo>
                    <a:cubicBezTo>
                      <a:pt x="330520" y="3017931"/>
                      <a:pt x="329210" y="3017403"/>
                      <a:pt x="328208" y="3016475"/>
                    </a:cubicBezTo>
                    <a:close/>
                    <a:moveTo>
                      <a:pt x="4155268" y="2961935"/>
                    </a:moveTo>
                    <a:cubicBezTo>
                      <a:pt x="4152283" y="2961571"/>
                      <a:pt x="4150153" y="2958840"/>
                      <a:pt x="4150517" y="2955836"/>
                    </a:cubicBezTo>
                    <a:cubicBezTo>
                      <a:pt x="4150517" y="2955800"/>
                      <a:pt x="4150535" y="2955763"/>
                      <a:pt x="4150535" y="2955727"/>
                    </a:cubicBezTo>
                    <a:lnTo>
                      <a:pt x="4150535" y="2955727"/>
                    </a:lnTo>
                    <a:cubicBezTo>
                      <a:pt x="4150899" y="2952742"/>
                      <a:pt x="4153629" y="2950612"/>
                      <a:pt x="4156633" y="2950976"/>
                    </a:cubicBezTo>
                    <a:cubicBezTo>
                      <a:pt x="4156670" y="2950976"/>
                      <a:pt x="4156706" y="2950994"/>
                      <a:pt x="4156743" y="2950994"/>
                    </a:cubicBezTo>
                    <a:lnTo>
                      <a:pt x="4156743" y="2950994"/>
                    </a:lnTo>
                    <a:cubicBezTo>
                      <a:pt x="4159728" y="2951358"/>
                      <a:pt x="4161858" y="2954089"/>
                      <a:pt x="4161494" y="2957092"/>
                    </a:cubicBezTo>
                    <a:cubicBezTo>
                      <a:pt x="4161494" y="2957111"/>
                      <a:pt x="4161475" y="2957147"/>
                      <a:pt x="4161475" y="2957183"/>
                    </a:cubicBezTo>
                    <a:lnTo>
                      <a:pt x="4161475" y="2957183"/>
                    </a:lnTo>
                    <a:cubicBezTo>
                      <a:pt x="4161111" y="2959932"/>
                      <a:pt x="4158781" y="2961990"/>
                      <a:pt x="4156014" y="2962026"/>
                    </a:cubicBezTo>
                    <a:lnTo>
                      <a:pt x="4156014" y="2962026"/>
                    </a:lnTo>
                    <a:cubicBezTo>
                      <a:pt x="4155778" y="2962008"/>
                      <a:pt x="4155523" y="2961953"/>
                      <a:pt x="4155304" y="2961844"/>
                    </a:cubicBezTo>
                    <a:close/>
                    <a:moveTo>
                      <a:pt x="391450" y="2934792"/>
                    </a:moveTo>
                    <a:cubicBezTo>
                      <a:pt x="388820" y="2933317"/>
                      <a:pt x="387880" y="2929986"/>
                      <a:pt x="389355" y="2927365"/>
                    </a:cubicBezTo>
                    <a:cubicBezTo>
                      <a:pt x="389368" y="2927328"/>
                      <a:pt x="389380" y="2927310"/>
                      <a:pt x="389393" y="2927292"/>
                    </a:cubicBezTo>
                    <a:lnTo>
                      <a:pt x="389393" y="2927292"/>
                    </a:lnTo>
                    <a:cubicBezTo>
                      <a:pt x="390842" y="2924652"/>
                      <a:pt x="394161" y="2923669"/>
                      <a:pt x="396806" y="2925126"/>
                    </a:cubicBezTo>
                    <a:cubicBezTo>
                      <a:pt x="396861" y="2925162"/>
                      <a:pt x="396913" y="2925180"/>
                      <a:pt x="396966" y="2925217"/>
                    </a:cubicBezTo>
                    <a:lnTo>
                      <a:pt x="396966" y="2925217"/>
                    </a:lnTo>
                    <a:cubicBezTo>
                      <a:pt x="399608" y="2926764"/>
                      <a:pt x="400529" y="2930132"/>
                      <a:pt x="399042" y="2932808"/>
                    </a:cubicBezTo>
                    <a:lnTo>
                      <a:pt x="399042" y="2932808"/>
                    </a:lnTo>
                    <a:cubicBezTo>
                      <a:pt x="398015" y="2934501"/>
                      <a:pt x="396191" y="2935539"/>
                      <a:pt x="394217" y="2935557"/>
                    </a:cubicBezTo>
                    <a:lnTo>
                      <a:pt x="394217" y="2935557"/>
                    </a:lnTo>
                    <a:cubicBezTo>
                      <a:pt x="393243" y="2935557"/>
                      <a:pt x="392288" y="2935284"/>
                      <a:pt x="391450" y="2934792"/>
                    </a:cubicBezTo>
                    <a:close/>
                    <a:moveTo>
                      <a:pt x="4180390" y="2861811"/>
                    </a:moveTo>
                    <a:cubicBezTo>
                      <a:pt x="4177586" y="2860719"/>
                      <a:pt x="4176185" y="2857551"/>
                      <a:pt x="4177277" y="2854748"/>
                    </a:cubicBezTo>
                    <a:cubicBezTo>
                      <a:pt x="4177314" y="2854675"/>
                      <a:pt x="4177331" y="2854602"/>
                      <a:pt x="4177368" y="2854529"/>
                    </a:cubicBezTo>
                    <a:lnTo>
                      <a:pt x="4177368" y="2854529"/>
                    </a:lnTo>
                    <a:cubicBezTo>
                      <a:pt x="4178533" y="2851689"/>
                      <a:pt x="4181791" y="2850324"/>
                      <a:pt x="4184650" y="2851507"/>
                    </a:cubicBezTo>
                    <a:cubicBezTo>
                      <a:pt x="4184650" y="2851507"/>
                      <a:pt x="4184650" y="2851507"/>
                      <a:pt x="4184650" y="2851507"/>
                    </a:cubicBezTo>
                    <a:lnTo>
                      <a:pt x="4184650" y="2851507"/>
                    </a:lnTo>
                    <a:cubicBezTo>
                      <a:pt x="4187453" y="2852618"/>
                      <a:pt x="4188837" y="2855785"/>
                      <a:pt x="4187745" y="2858589"/>
                    </a:cubicBezTo>
                    <a:cubicBezTo>
                      <a:pt x="4187708" y="2858662"/>
                      <a:pt x="4187690" y="2858716"/>
                      <a:pt x="4187654" y="2858789"/>
                    </a:cubicBezTo>
                    <a:lnTo>
                      <a:pt x="4187654" y="2858789"/>
                    </a:lnTo>
                    <a:cubicBezTo>
                      <a:pt x="4186834" y="2860883"/>
                      <a:pt x="4184814" y="2862248"/>
                      <a:pt x="4182574" y="2862248"/>
                    </a:cubicBezTo>
                    <a:lnTo>
                      <a:pt x="4182574" y="2862248"/>
                    </a:lnTo>
                    <a:cubicBezTo>
                      <a:pt x="4181828" y="2862230"/>
                      <a:pt x="4181082" y="2862084"/>
                      <a:pt x="4180390" y="2861811"/>
                    </a:cubicBezTo>
                    <a:close/>
                    <a:moveTo>
                      <a:pt x="432119" y="2839966"/>
                    </a:moveTo>
                    <a:cubicBezTo>
                      <a:pt x="429188" y="2839128"/>
                      <a:pt x="427444" y="2836125"/>
                      <a:pt x="428168" y="2833157"/>
                    </a:cubicBezTo>
                    <a:lnTo>
                      <a:pt x="428168" y="2833157"/>
                    </a:lnTo>
                    <a:cubicBezTo>
                      <a:pt x="428951" y="2830190"/>
                      <a:pt x="431999" y="2828406"/>
                      <a:pt x="434973" y="2829189"/>
                    </a:cubicBezTo>
                    <a:cubicBezTo>
                      <a:pt x="434975" y="2829189"/>
                      <a:pt x="434975" y="2829189"/>
                      <a:pt x="434977" y="2829189"/>
                    </a:cubicBezTo>
                    <a:lnTo>
                      <a:pt x="434977" y="2829189"/>
                    </a:lnTo>
                    <a:cubicBezTo>
                      <a:pt x="437897" y="2829935"/>
                      <a:pt x="439652" y="2832921"/>
                      <a:pt x="438896" y="2835852"/>
                    </a:cubicBezTo>
                    <a:cubicBezTo>
                      <a:pt x="438884" y="2835888"/>
                      <a:pt x="438869" y="2835943"/>
                      <a:pt x="438854" y="2835997"/>
                    </a:cubicBezTo>
                    <a:lnTo>
                      <a:pt x="438854" y="2835997"/>
                    </a:lnTo>
                    <a:cubicBezTo>
                      <a:pt x="438241" y="2838455"/>
                      <a:pt x="436027" y="2840148"/>
                      <a:pt x="433502" y="2840130"/>
                    </a:cubicBezTo>
                    <a:lnTo>
                      <a:pt x="433502" y="2840130"/>
                    </a:lnTo>
                    <a:cubicBezTo>
                      <a:pt x="433009" y="2840130"/>
                      <a:pt x="432516" y="2840093"/>
                      <a:pt x="432028" y="2840020"/>
                    </a:cubicBezTo>
                    <a:close/>
                    <a:moveTo>
                      <a:pt x="4230707" y="2771645"/>
                    </a:moveTo>
                    <a:cubicBezTo>
                      <a:pt x="4228286" y="2769843"/>
                      <a:pt x="4227776" y="2766439"/>
                      <a:pt x="4229560" y="2763999"/>
                    </a:cubicBezTo>
                    <a:cubicBezTo>
                      <a:pt x="4229596" y="2763963"/>
                      <a:pt x="4229633" y="2763908"/>
                      <a:pt x="4229669" y="2763872"/>
                    </a:cubicBezTo>
                    <a:lnTo>
                      <a:pt x="4229669" y="2763872"/>
                    </a:lnTo>
                    <a:cubicBezTo>
                      <a:pt x="4231471" y="2761451"/>
                      <a:pt x="4234894" y="2760941"/>
                      <a:pt x="4237315" y="2762743"/>
                    </a:cubicBezTo>
                    <a:cubicBezTo>
                      <a:pt x="4237351" y="2762779"/>
                      <a:pt x="4237388" y="2762798"/>
                      <a:pt x="4237424" y="2762834"/>
                    </a:cubicBezTo>
                    <a:lnTo>
                      <a:pt x="4237424" y="2762834"/>
                    </a:lnTo>
                    <a:cubicBezTo>
                      <a:pt x="4239846" y="2764636"/>
                      <a:pt x="4240355" y="2768041"/>
                      <a:pt x="4238571" y="2770480"/>
                    </a:cubicBezTo>
                    <a:cubicBezTo>
                      <a:pt x="4238534" y="2770516"/>
                      <a:pt x="4238498" y="2770571"/>
                      <a:pt x="4238462" y="2770607"/>
                    </a:cubicBezTo>
                    <a:lnTo>
                      <a:pt x="4238462" y="2770607"/>
                    </a:lnTo>
                    <a:cubicBezTo>
                      <a:pt x="4237406" y="2771973"/>
                      <a:pt x="4235786" y="2772774"/>
                      <a:pt x="4234056" y="2772755"/>
                    </a:cubicBezTo>
                    <a:lnTo>
                      <a:pt x="4234056" y="2772755"/>
                    </a:lnTo>
                    <a:cubicBezTo>
                      <a:pt x="4232818" y="2772810"/>
                      <a:pt x="4231599" y="2772446"/>
                      <a:pt x="4230616" y="2771700"/>
                    </a:cubicBezTo>
                    <a:close/>
                    <a:moveTo>
                      <a:pt x="440839" y="2732305"/>
                    </a:moveTo>
                    <a:cubicBezTo>
                      <a:pt x="440839" y="2729284"/>
                      <a:pt x="443283" y="2726844"/>
                      <a:pt x="446300" y="2726844"/>
                    </a:cubicBezTo>
                    <a:lnTo>
                      <a:pt x="446300" y="2726844"/>
                    </a:lnTo>
                    <a:cubicBezTo>
                      <a:pt x="449316" y="2726844"/>
                      <a:pt x="451761" y="2729284"/>
                      <a:pt x="451761" y="2732305"/>
                    </a:cubicBezTo>
                    <a:lnTo>
                      <a:pt x="451761" y="2732305"/>
                    </a:lnTo>
                    <a:cubicBezTo>
                      <a:pt x="451832" y="2735327"/>
                      <a:pt x="449444" y="2737821"/>
                      <a:pt x="446429" y="2737894"/>
                    </a:cubicBezTo>
                    <a:cubicBezTo>
                      <a:pt x="446386" y="2737894"/>
                      <a:pt x="446344" y="2737894"/>
                      <a:pt x="446300" y="2737894"/>
                    </a:cubicBezTo>
                    <a:lnTo>
                      <a:pt x="446300" y="2737894"/>
                    </a:lnTo>
                    <a:cubicBezTo>
                      <a:pt x="443283" y="2737894"/>
                      <a:pt x="440839" y="2735455"/>
                      <a:pt x="440837" y="2732433"/>
                    </a:cubicBezTo>
                    <a:cubicBezTo>
                      <a:pt x="440837" y="2732397"/>
                      <a:pt x="440837" y="2732342"/>
                      <a:pt x="440839" y="2732305"/>
                    </a:cubicBezTo>
                    <a:close/>
                    <a:moveTo>
                      <a:pt x="4302486" y="2697717"/>
                    </a:moveTo>
                    <a:cubicBezTo>
                      <a:pt x="4300630" y="2695351"/>
                      <a:pt x="4301030" y="2691910"/>
                      <a:pt x="4303415" y="2690053"/>
                    </a:cubicBezTo>
                    <a:cubicBezTo>
                      <a:pt x="4303451" y="2690017"/>
                      <a:pt x="4303488" y="2689999"/>
                      <a:pt x="4303524" y="2689962"/>
                    </a:cubicBezTo>
                    <a:lnTo>
                      <a:pt x="4303524" y="2689962"/>
                    </a:lnTo>
                    <a:cubicBezTo>
                      <a:pt x="4305963" y="2688142"/>
                      <a:pt x="4309404" y="2688597"/>
                      <a:pt x="4311279" y="2690982"/>
                    </a:cubicBezTo>
                    <a:lnTo>
                      <a:pt x="4311279" y="2690982"/>
                    </a:lnTo>
                    <a:cubicBezTo>
                      <a:pt x="4313100" y="2693421"/>
                      <a:pt x="4312645" y="2696862"/>
                      <a:pt x="4310241" y="2698737"/>
                    </a:cubicBezTo>
                    <a:lnTo>
                      <a:pt x="4310241" y="2698737"/>
                    </a:lnTo>
                    <a:cubicBezTo>
                      <a:pt x="4309277" y="2699483"/>
                      <a:pt x="4308093" y="2699883"/>
                      <a:pt x="4306873" y="2699865"/>
                    </a:cubicBezTo>
                    <a:lnTo>
                      <a:pt x="4306873" y="2699865"/>
                    </a:lnTo>
                    <a:cubicBezTo>
                      <a:pt x="4305181" y="2699883"/>
                      <a:pt x="4303578" y="2699119"/>
                      <a:pt x="4302559" y="2697772"/>
                    </a:cubicBezTo>
                    <a:close/>
                    <a:moveTo>
                      <a:pt x="4390013" y="2642831"/>
                    </a:moveTo>
                    <a:cubicBezTo>
                      <a:pt x="4388483" y="2640173"/>
                      <a:pt x="4389412" y="2636769"/>
                      <a:pt x="4392070" y="2635258"/>
                    </a:cubicBezTo>
                    <a:cubicBezTo>
                      <a:pt x="4392070" y="2635240"/>
                      <a:pt x="4392088" y="2635240"/>
                      <a:pt x="4392088" y="2635240"/>
                    </a:cubicBezTo>
                    <a:lnTo>
                      <a:pt x="4392088" y="2635240"/>
                    </a:lnTo>
                    <a:cubicBezTo>
                      <a:pt x="4394746" y="2633784"/>
                      <a:pt x="4398059" y="2634712"/>
                      <a:pt x="4399588" y="2637315"/>
                    </a:cubicBezTo>
                    <a:lnTo>
                      <a:pt x="4399588" y="2637315"/>
                    </a:lnTo>
                    <a:cubicBezTo>
                      <a:pt x="4401117" y="2639919"/>
                      <a:pt x="4400262" y="2643268"/>
                      <a:pt x="4397677" y="2644797"/>
                    </a:cubicBezTo>
                    <a:cubicBezTo>
                      <a:pt x="4397622" y="2644834"/>
                      <a:pt x="4397568" y="2644852"/>
                      <a:pt x="4397513" y="2644888"/>
                    </a:cubicBezTo>
                    <a:lnTo>
                      <a:pt x="4397513" y="2644888"/>
                    </a:lnTo>
                    <a:cubicBezTo>
                      <a:pt x="4396712" y="2645380"/>
                      <a:pt x="4395783" y="2645616"/>
                      <a:pt x="4394855" y="2645580"/>
                    </a:cubicBezTo>
                    <a:lnTo>
                      <a:pt x="4394855" y="2645580"/>
                    </a:lnTo>
                    <a:cubicBezTo>
                      <a:pt x="4392889" y="2645598"/>
                      <a:pt x="4391068" y="2644579"/>
                      <a:pt x="4390086" y="2642886"/>
                    </a:cubicBezTo>
                    <a:close/>
                    <a:moveTo>
                      <a:pt x="427131" y="2631453"/>
                    </a:moveTo>
                    <a:cubicBezTo>
                      <a:pt x="426337" y="2628541"/>
                      <a:pt x="428054" y="2625537"/>
                      <a:pt x="430963" y="2624754"/>
                    </a:cubicBezTo>
                    <a:cubicBezTo>
                      <a:pt x="430979" y="2624736"/>
                      <a:pt x="430994" y="2624736"/>
                      <a:pt x="431008" y="2624736"/>
                    </a:cubicBezTo>
                    <a:lnTo>
                      <a:pt x="431008" y="2624736"/>
                    </a:lnTo>
                    <a:cubicBezTo>
                      <a:pt x="433905" y="2623899"/>
                      <a:pt x="436934" y="2625555"/>
                      <a:pt x="437775" y="2628468"/>
                    </a:cubicBezTo>
                    <a:cubicBezTo>
                      <a:pt x="437789" y="2628504"/>
                      <a:pt x="437804" y="2628559"/>
                      <a:pt x="437817" y="2628614"/>
                    </a:cubicBezTo>
                    <a:lnTo>
                      <a:pt x="437817" y="2628614"/>
                    </a:lnTo>
                    <a:cubicBezTo>
                      <a:pt x="438587" y="2631563"/>
                      <a:pt x="436863" y="2634566"/>
                      <a:pt x="433939" y="2635404"/>
                    </a:cubicBezTo>
                    <a:lnTo>
                      <a:pt x="433939" y="2635404"/>
                    </a:lnTo>
                    <a:cubicBezTo>
                      <a:pt x="433462" y="2635513"/>
                      <a:pt x="432974" y="2635586"/>
                      <a:pt x="432483" y="2635586"/>
                    </a:cubicBezTo>
                    <a:lnTo>
                      <a:pt x="432483" y="2635586"/>
                    </a:lnTo>
                    <a:cubicBezTo>
                      <a:pt x="430016" y="2635549"/>
                      <a:pt x="427870" y="2633875"/>
                      <a:pt x="427204" y="2631508"/>
                    </a:cubicBezTo>
                    <a:close/>
                    <a:moveTo>
                      <a:pt x="4479961" y="2591713"/>
                    </a:moveTo>
                    <a:cubicBezTo>
                      <a:pt x="4478322" y="2589183"/>
                      <a:pt x="4479050" y="2585797"/>
                      <a:pt x="4481599" y="2584159"/>
                    </a:cubicBezTo>
                    <a:cubicBezTo>
                      <a:pt x="4481653" y="2584122"/>
                      <a:pt x="4481726" y="2584086"/>
                      <a:pt x="4481781" y="2584050"/>
                    </a:cubicBezTo>
                    <a:lnTo>
                      <a:pt x="4481781" y="2584050"/>
                    </a:lnTo>
                    <a:cubicBezTo>
                      <a:pt x="4484384" y="2582502"/>
                      <a:pt x="4487752" y="2583303"/>
                      <a:pt x="4489372" y="2585870"/>
                    </a:cubicBezTo>
                    <a:lnTo>
                      <a:pt x="4489372" y="2585870"/>
                    </a:lnTo>
                    <a:cubicBezTo>
                      <a:pt x="4490919" y="2588509"/>
                      <a:pt x="4490118" y="2591896"/>
                      <a:pt x="4487552" y="2593552"/>
                    </a:cubicBezTo>
                    <a:lnTo>
                      <a:pt x="4487552" y="2593552"/>
                    </a:lnTo>
                    <a:cubicBezTo>
                      <a:pt x="4486678" y="2594044"/>
                      <a:pt x="4485695" y="2594317"/>
                      <a:pt x="4484693" y="2594317"/>
                    </a:cubicBezTo>
                    <a:lnTo>
                      <a:pt x="4484693" y="2594317"/>
                    </a:lnTo>
                    <a:cubicBezTo>
                      <a:pt x="4482764" y="2594353"/>
                      <a:pt x="4480962" y="2593352"/>
                      <a:pt x="4479961" y="2591713"/>
                    </a:cubicBezTo>
                    <a:close/>
                    <a:moveTo>
                      <a:pt x="387627" y="2537865"/>
                    </a:moveTo>
                    <a:cubicBezTo>
                      <a:pt x="386069" y="2535280"/>
                      <a:pt x="386899" y="2531930"/>
                      <a:pt x="389482" y="2530365"/>
                    </a:cubicBezTo>
                    <a:cubicBezTo>
                      <a:pt x="389526" y="2530347"/>
                      <a:pt x="389568" y="2530310"/>
                      <a:pt x="389612" y="2530292"/>
                    </a:cubicBezTo>
                    <a:lnTo>
                      <a:pt x="389612" y="2530292"/>
                    </a:lnTo>
                    <a:cubicBezTo>
                      <a:pt x="392195" y="2528727"/>
                      <a:pt x="395552" y="2529564"/>
                      <a:pt x="397108" y="2532149"/>
                    </a:cubicBezTo>
                    <a:cubicBezTo>
                      <a:pt x="397135" y="2532185"/>
                      <a:pt x="397159" y="2532240"/>
                      <a:pt x="397185" y="2532276"/>
                    </a:cubicBezTo>
                    <a:lnTo>
                      <a:pt x="397185" y="2532276"/>
                    </a:lnTo>
                    <a:cubicBezTo>
                      <a:pt x="398747" y="2534861"/>
                      <a:pt x="397922" y="2538211"/>
                      <a:pt x="395342" y="2539776"/>
                    </a:cubicBezTo>
                    <a:cubicBezTo>
                      <a:pt x="395300" y="2539795"/>
                      <a:pt x="395260" y="2539831"/>
                      <a:pt x="395219" y="2539849"/>
                    </a:cubicBezTo>
                    <a:lnTo>
                      <a:pt x="395219" y="2539849"/>
                    </a:lnTo>
                    <a:cubicBezTo>
                      <a:pt x="394383" y="2540359"/>
                      <a:pt x="393427" y="2540614"/>
                      <a:pt x="392452" y="2540632"/>
                    </a:cubicBezTo>
                    <a:lnTo>
                      <a:pt x="392452" y="2540632"/>
                    </a:lnTo>
                    <a:cubicBezTo>
                      <a:pt x="390469" y="2540650"/>
                      <a:pt x="388636" y="2539576"/>
                      <a:pt x="387664" y="2537847"/>
                    </a:cubicBezTo>
                    <a:close/>
                    <a:moveTo>
                      <a:pt x="4561880" y="2529163"/>
                    </a:moveTo>
                    <a:cubicBezTo>
                      <a:pt x="4559750" y="2526979"/>
                      <a:pt x="4559750" y="2523502"/>
                      <a:pt x="4561880" y="2521317"/>
                    </a:cubicBezTo>
                    <a:lnTo>
                      <a:pt x="4561880" y="2521317"/>
                    </a:lnTo>
                    <a:cubicBezTo>
                      <a:pt x="4564046" y="2519169"/>
                      <a:pt x="4567560" y="2519169"/>
                      <a:pt x="4569726" y="2521317"/>
                    </a:cubicBezTo>
                    <a:lnTo>
                      <a:pt x="4569726" y="2521317"/>
                    </a:lnTo>
                    <a:cubicBezTo>
                      <a:pt x="4571892" y="2523411"/>
                      <a:pt x="4571947" y="2526870"/>
                      <a:pt x="4569853" y="2529036"/>
                    </a:cubicBezTo>
                    <a:cubicBezTo>
                      <a:pt x="4569817" y="2529091"/>
                      <a:pt x="4569762" y="2529127"/>
                      <a:pt x="4569726" y="2529163"/>
                    </a:cubicBezTo>
                    <a:lnTo>
                      <a:pt x="4569726" y="2529163"/>
                    </a:lnTo>
                    <a:cubicBezTo>
                      <a:pt x="4568688" y="2530219"/>
                      <a:pt x="4567268" y="2530820"/>
                      <a:pt x="4565776" y="2530802"/>
                    </a:cubicBezTo>
                    <a:lnTo>
                      <a:pt x="4565776" y="2530802"/>
                    </a:lnTo>
                    <a:cubicBezTo>
                      <a:pt x="4564337" y="2530765"/>
                      <a:pt x="4562990" y="2530165"/>
                      <a:pt x="4561989" y="2529145"/>
                    </a:cubicBezTo>
                    <a:close/>
                    <a:moveTo>
                      <a:pt x="324568" y="2458166"/>
                    </a:moveTo>
                    <a:lnTo>
                      <a:pt x="324568" y="2458258"/>
                    </a:lnTo>
                    <a:lnTo>
                      <a:pt x="324568" y="2458258"/>
                    </a:lnTo>
                    <a:cubicBezTo>
                      <a:pt x="322361" y="2456200"/>
                      <a:pt x="322241" y="2452742"/>
                      <a:pt x="324300" y="2450539"/>
                    </a:cubicBezTo>
                    <a:cubicBezTo>
                      <a:pt x="324333" y="2450503"/>
                      <a:pt x="324369" y="2450466"/>
                      <a:pt x="324404" y="2450430"/>
                    </a:cubicBezTo>
                    <a:lnTo>
                      <a:pt x="324404" y="2450430"/>
                    </a:lnTo>
                    <a:cubicBezTo>
                      <a:pt x="326450" y="2448209"/>
                      <a:pt x="329905" y="2448081"/>
                      <a:pt x="332121" y="2450120"/>
                    </a:cubicBezTo>
                    <a:cubicBezTo>
                      <a:pt x="332164" y="2450156"/>
                      <a:pt x="332208" y="2450211"/>
                      <a:pt x="332250" y="2450248"/>
                    </a:cubicBezTo>
                    <a:lnTo>
                      <a:pt x="332250" y="2450248"/>
                    </a:lnTo>
                    <a:cubicBezTo>
                      <a:pt x="334413" y="2452396"/>
                      <a:pt x="334483" y="2455855"/>
                      <a:pt x="332414" y="2458094"/>
                    </a:cubicBezTo>
                    <a:lnTo>
                      <a:pt x="332414" y="2458094"/>
                    </a:lnTo>
                    <a:cubicBezTo>
                      <a:pt x="331336" y="2459149"/>
                      <a:pt x="329883" y="2459750"/>
                      <a:pt x="328372" y="2459732"/>
                    </a:cubicBezTo>
                    <a:lnTo>
                      <a:pt x="328372" y="2459732"/>
                    </a:lnTo>
                    <a:cubicBezTo>
                      <a:pt x="326983" y="2459696"/>
                      <a:pt x="325662" y="2459131"/>
                      <a:pt x="324677" y="2458148"/>
                    </a:cubicBezTo>
                    <a:close/>
                    <a:moveTo>
                      <a:pt x="4625195" y="2447754"/>
                    </a:moveTo>
                    <a:cubicBezTo>
                      <a:pt x="4622519" y="2446243"/>
                      <a:pt x="4621572" y="2442857"/>
                      <a:pt x="4623046" y="2440162"/>
                    </a:cubicBezTo>
                    <a:lnTo>
                      <a:pt x="4623046" y="2440162"/>
                    </a:lnTo>
                    <a:cubicBezTo>
                      <a:pt x="4624502" y="2437523"/>
                      <a:pt x="4627816" y="2436558"/>
                      <a:pt x="4630456" y="2437996"/>
                    </a:cubicBezTo>
                    <a:cubicBezTo>
                      <a:pt x="4630529" y="2438032"/>
                      <a:pt x="4630583" y="2438069"/>
                      <a:pt x="4630637" y="2438105"/>
                    </a:cubicBezTo>
                    <a:lnTo>
                      <a:pt x="4630637" y="2438105"/>
                    </a:lnTo>
                    <a:cubicBezTo>
                      <a:pt x="4633277" y="2439562"/>
                      <a:pt x="4634242" y="2442875"/>
                      <a:pt x="4632786" y="2445533"/>
                    </a:cubicBezTo>
                    <a:cubicBezTo>
                      <a:pt x="4632749" y="2445569"/>
                      <a:pt x="4632731" y="2445624"/>
                      <a:pt x="4632695" y="2445678"/>
                    </a:cubicBezTo>
                    <a:lnTo>
                      <a:pt x="4632695" y="2445678"/>
                    </a:lnTo>
                    <a:lnTo>
                      <a:pt x="4632695" y="2445678"/>
                    </a:lnTo>
                    <a:lnTo>
                      <a:pt x="4632695" y="2445678"/>
                    </a:lnTo>
                    <a:cubicBezTo>
                      <a:pt x="4631730" y="2447444"/>
                      <a:pt x="4629891" y="2448537"/>
                      <a:pt x="4627871" y="2448537"/>
                    </a:cubicBezTo>
                    <a:lnTo>
                      <a:pt x="4627871" y="2448537"/>
                    </a:lnTo>
                    <a:cubicBezTo>
                      <a:pt x="4626960" y="2448500"/>
                      <a:pt x="4626069" y="2448227"/>
                      <a:pt x="4625304" y="2447735"/>
                    </a:cubicBezTo>
                    <a:close/>
                    <a:moveTo>
                      <a:pt x="239390" y="2404573"/>
                    </a:moveTo>
                    <a:cubicBezTo>
                      <a:pt x="236652" y="2403226"/>
                      <a:pt x="235470" y="2399949"/>
                      <a:pt x="236713" y="2397164"/>
                    </a:cubicBezTo>
                    <a:lnTo>
                      <a:pt x="236713" y="2397164"/>
                    </a:lnTo>
                    <a:cubicBezTo>
                      <a:pt x="238042" y="2394397"/>
                      <a:pt x="241336" y="2393214"/>
                      <a:pt x="244123" y="2394488"/>
                    </a:cubicBezTo>
                    <a:lnTo>
                      <a:pt x="244123" y="2394488"/>
                    </a:lnTo>
                    <a:cubicBezTo>
                      <a:pt x="246892" y="2395817"/>
                      <a:pt x="248084" y="2399112"/>
                      <a:pt x="246799" y="2401897"/>
                    </a:cubicBezTo>
                    <a:lnTo>
                      <a:pt x="246799" y="2401897"/>
                    </a:lnTo>
                    <a:cubicBezTo>
                      <a:pt x="245881" y="2403827"/>
                      <a:pt x="243935" y="2405065"/>
                      <a:pt x="241793" y="2405083"/>
                    </a:cubicBezTo>
                    <a:lnTo>
                      <a:pt x="241793" y="2405083"/>
                    </a:lnTo>
                    <a:cubicBezTo>
                      <a:pt x="240964" y="2405083"/>
                      <a:pt x="240147" y="2404901"/>
                      <a:pt x="239390" y="2404573"/>
                    </a:cubicBezTo>
                    <a:close/>
                    <a:moveTo>
                      <a:pt x="148058" y="2354165"/>
                    </a:moveTo>
                    <a:cubicBezTo>
                      <a:pt x="145710" y="2352181"/>
                      <a:pt x="145402" y="2348686"/>
                      <a:pt x="147367" y="2346319"/>
                    </a:cubicBezTo>
                    <a:lnTo>
                      <a:pt x="147367" y="2346319"/>
                    </a:lnTo>
                    <a:cubicBezTo>
                      <a:pt x="149367" y="2344007"/>
                      <a:pt x="152839" y="2343698"/>
                      <a:pt x="155213" y="2345627"/>
                    </a:cubicBezTo>
                    <a:lnTo>
                      <a:pt x="155213" y="2345627"/>
                    </a:lnTo>
                    <a:cubicBezTo>
                      <a:pt x="157517" y="2347630"/>
                      <a:pt x="157816" y="2351107"/>
                      <a:pt x="155886" y="2353474"/>
                    </a:cubicBezTo>
                    <a:lnTo>
                      <a:pt x="155886" y="2353474"/>
                    </a:lnTo>
                    <a:cubicBezTo>
                      <a:pt x="154818" y="2354730"/>
                      <a:pt x="153245" y="2355458"/>
                      <a:pt x="151590" y="2355458"/>
                    </a:cubicBezTo>
                    <a:lnTo>
                      <a:pt x="151590" y="2355458"/>
                    </a:lnTo>
                    <a:cubicBezTo>
                      <a:pt x="150299" y="2355440"/>
                      <a:pt x="149052" y="2354984"/>
                      <a:pt x="148058" y="2354165"/>
                    </a:cubicBezTo>
                    <a:close/>
                    <a:moveTo>
                      <a:pt x="4665026" y="2352527"/>
                    </a:moveTo>
                    <a:cubicBezTo>
                      <a:pt x="4662094" y="2351853"/>
                      <a:pt x="4660256" y="2348904"/>
                      <a:pt x="4660948" y="2345973"/>
                    </a:cubicBezTo>
                    <a:cubicBezTo>
                      <a:pt x="4660948" y="2345919"/>
                      <a:pt x="4660966" y="2345846"/>
                      <a:pt x="4660984" y="2345791"/>
                    </a:cubicBezTo>
                    <a:lnTo>
                      <a:pt x="4660984" y="2345791"/>
                    </a:lnTo>
                    <a:cubicBezTo>
                      <a:pt x="4661712" y="2342860"/>
                      <a:pt x="4664679" y="2341076"/>
                      <a:pt x="4667611" y="2341823"/>
                    </a:cubicBezTo>
                    <a:cubicBezTo>
                      <a:pt x="4667647" y="2341823"/>
                      <a:pt x="4667665" y="2341841"/>
                      <a:pt x="4667702" y="2341841"/>
                    </a:cubicBezTo>
                    <a:lnTo>
                      <a:pt x="4667702" y="2341841"/>
                    </a:lnTo>
                    <a:cubicBezTo>
                      <a:pt x="4670633" y="2342533"/>
                      <a:pt x="4672471" y="2345464"/>
                      <a:pt x="4671779" y="2348394"/>
                    </a:cubicBezTo>
                    <a:cubicBezTo>
                      <a:pt x="4671779" y="2348449"/>
                      <a:pt x="4671761" y="2348504"/>
                      <a:pt x="4671743" y="2348558"/>
                    </a:cubicBezTo>
                    <a:lnTo>
                      <a:pt x="4671743" y="2348558"/>
                    </a:lnTo>
                    <a:cubicBezTo>
                      <a:pt x="4671106" y="2350979"/>
                      <a:pt x="4668921" y="2352691"/>
                      <a:pt x="4666409" y="2352709"/>
                    </a:cubicBezTo>
                    <a:lnTo>
                      <a:pt x="4666409" y="2352709"/>
                    </a:lnTo>
                    <a:cubicBezTo>
                      <a:pt x="4665936" y="2352691"/>
                      <a:pt x="4665481" y="2352636"/>
                      <a:pt x="4665026" y="2352527"/>
                    </a:cubicBezTo>
                    <a:close/>
                    <a:moveTo>
                      <a:pt x="77844" y="2276615"/>
                    </a:moveTo>
                    <a:cubicBezTo>
                      <a:pt x="76122" y="2274139"/>
                      <a:pt x="76734" y="2270735"/>
                      <a:pt x="79210" y="2269005"/>
                    </a:cubicBezTo>
                    <a:cubicBezTo>
                      <a:pt x="79239" y="2268987"/>
                      <a:pt x="79270" y="2268969"/>
                      <a:pt x="79301" y="2268951"/>
                    </a:cubicBezTo>
                    <a:lnTo>
                      <a:pt x="79301" y="2268951"/>
                    </a:lnTo>
                    <a:cubicBezTo>
                      <a:pt x="81753" y="2267203"/>
                      <a:pt x="85164" y="2267749"/>
                      <a:pt x="86921" y="2270207"/>
                    </a:cubicBezTo>
                    <a:cubicBezTo>
                      <a:pt x="86967" y="2270280"/>
                      <a:pt x="87012" y="2270334"/>
                      <a:pt x="87056" y="2270407"/>
                    </a:cubicBezTo>
                    <a:lnTo>
                      <a:pt x="87056" y="2270407"/>
                    </a:lnTo>
                    <a:cubicBezTo>
                      <a:pt x="88785" y="2272883"/>
                      <a:pt x="88183" y="2276287"/>
                      <a:pt x="85712" y="2278017"/>
                    </a:cubicBezTo>
                    <a:cubicBezTo>
                      <a:pt x="85674" y="2278035"/>
                      <a:pt x="85638" y="2278071"/>
                      <a:pt x="85599" y="2278089"/>
                    </a:cubicBezTo>
                    <a:lnTo>
                      <a:pt x="85599" y="2278089"/>
                    </a:lnTo>
                    <a:cubicBezTo>
                      <a:pt x="84636" y="2278690"/>
                      <a:pt x="83530" y="2279018"/>
                      <a:pt x="82395" y="2279036"/>
                    </a:cubicBezTo>
                    <a:lnTo>
                      <a:pt x="82395" y="2279036"/>
                    </a:lnTo>
                    <a:cubicBezTo>
                      <a:pt x="80579" y="2279000"/>
                      <a:pt x="78887" y="2278108"/>
                      <a:pt x="77844" y="2276615"/>
                    </a:cubicBezTo>
                    <a:close/>
                    <a:moveTo>
                      <a:pt x="4673472" y="2244830"/>
                    </a:moveTo>
                    <a:cubicBezTo>
                      <a:pt x="4673399" y="2241808"/>
                      <a:pt x="4675766" y="2239314"/>
                      <a:pt x="4678788" y="2239223"/>
                    </a:cubicBezTo>
                    <a:cubicBezTo>
                      <a:pt x="4678843" y="2239223"/>
                      <a:pt x="4678879" y="2239223"/>
                      <a:pt x="4678934" y="2239223"/>
                    </a:cubicBezTo>
                    <a:lnTo>
                      <a:pt x="4678934" y="2239223"/>
                    </a:lnTo>
                    <a:cubicBezTo>
                      <a:pt x="4681919" y="2239278"/>
                      <a:pt x="4684340" y="2241699"/>
                      <a:pt x="4684395" y="2244685"/>
                    </a:cubicBezTo>
                    <a:lnTo>
                      <a:pt x="4684395" y="2244685"/>
                    </a:lnTo>
                    <a:cubicBezTo>
                      <a:pt x="4684468" y="2247706"/>
                      <a:pt x="4682101" y="2250200"/>
                      <a:pt x="4679079" y="2250291"/>
                    </a:cubicBezTo>
                    <a:cubicBezTo>
                      <a:pt x="4679025" y="2250291"/>
                      <a:pt x="4678988" y="2250291"/>
                      <a:pt x="4678934" y="2250291"/>
                    </a:cubicBezTo>
                    <a:lnTo>
                      <a:pt x="4678934" y="2250291"/>
                    </a:lnTo>
                    <a:cubicBezTo>
                      <a:pt x="4675912" y="2250291"/>
                      <a:pt x="4673472" y="2247852"/>
                      <a:pt x="4673472" y="2244830"/>
                    </a:cubicBezTo>
                    <a:close/>
                    <a:moveTo>
                      <a:pt x="32079" y="2182444"/>
                    </a:moveTo>
                    <a:cubicBezTo>
                      <a:pt x="31154" y="2179549"/>
                      <a:pt x="32727" y="2176436"/>
                      <a:pt x="35610" y="2175472"/>
                    </a:cubicBezTo>
                    <a:lnTo>
                      <a:pt x="35610" y="2175472"/>
                    </a:lnTo>
                    <a:cubicBezTo>
                      <a:pt x="38532" y="2174543"/>
                      <a:pt x="41656" y="2176145"/>
                      <a:pt x="42588" y="2179076"/>
                    </a:cubicBezTo>
                    <a:cubicBezTo>
                      <a:pt x="42592" y="2179094"/>
                      <a:pt x="42597" y="2179094"/>
                      <a:pt x="42601" y="2179112"/>
                    </a:cubicBezTo>
                    <a:lnTo>
                      <a:pt x="42601" y="2179112"/>
                    </a:lnTo>
                    <a:cubicBezTo>
                      <a:pt x="43526" y="2182007"/>
                      <a:pt x="41953" y="2185120"/>
                      <a:pt x="39069" y="2186085"/>
                    </a:cubicBezTo>
                    <a:lnTo>
                      <a:pt x="39069" y="2186085"/>
                    </a:lnTo>
                    <a:cubicBezTo>
                      <a:pt x="38507" y="2186249"/>
                      <a:pt x="37926" y="2186340"/>
                      <a:pt x="37340" y="2186340"/>
                    </a:cubicBezTo>
                    <a:lnTo>
                      <a:pt x="37340" y="2186340"/>
                    </a:lnTo>
                    <a:cubicBezTo>
                      <a:pt x="34917" y="2186358"/>
                      <a:pt x="32774" y="2184774"/>
                      <a:pt x="32079" y="2182444"/>
                    </a:cubicBezTo>
                    <a:close/>
                    <a:moveTo>
                      <a:pt x="4660383" y="2143851"/>
                    </a:moveTo>
                    <a:cubicBezTo>
                      <a:pt x="4659619" y="2140938"/>
                      <a:pt x="4661348" y="2137952"/>
                      <a:pt x="4664261" y="2137170"/>
                    </a:cubicBezTo>
                    <a:cubicBezTo>
                      <a:pt x="4664316" y="2137151"/>
                      <a:pt x="4664370" y="2137151"/>
                      <a:pt x="4664425" y="2137133"/>
                    </a:cubicBezTo>
                    <a:lnTo>
                      <a:pt x="4664425" y="2137133"/>
                    </a:lnTo>
                    <a:cubicBezTo>
                      <a:pt x="4667338" y="2136350"/>
                      <a:pt x="4670341" y="2138080"/>
                      <a:pt x="4671124" y="2140993"/>
                    </a:cubicBezTo>
                    <a:cubicBezTo>
                      <a:pt x="4671124" y="2141029"/>
                      <a:pt x="4671142" y="2141047"/>
                      <a:pt x="4671142" y="2141084"/>
                    </a:cubicBezTo>
                    <a:lnTo>
                      <a:pt x="4671142" y="2141084"/>
                    </a:lnTo>
                    <a:cubicBezTo>
                      <a:pt x="4671889" y="2144033"/>
                      <a:pt x="4670123" y="2147037"/>
                      <a:pt x="4667174" y="2147819"/>
                    </a:cubicBezTo>
                    <a:lnTo>
                      <a:pt x="4667174" y="2147819"/>
                    </a:lnTo>
                    <a:cubicBezTo>
                      <a:pt x="4666737" y="2147947"/>
                      <a:pt x="4666263" y="2148001"/>
                      <a:pt x="4665808" y="2147983"/>
                    </a:cubicBezTo>
                    <a:lnTo>
                      <a:pt x="4665808" y="2147983"/>
                    </a:lnTo>
                    <a:cubicBezTo>
                      <a:pt x="4663278" y="2148001"/>
                      <a:pt x="4661057" y="2146327"/>
                      <a:pt x="4660383" y="2143887"/>
                    </a:cubicBezTo>
                    <a:close/>
                    <a:moveTo>
                      <a:pt x="13656" y="2079498"/>
                    </a:moveTo>
                    <a:cubicBezTo>
                      <a:pt x="13563" y="2076440"/>
                      <a:pt x="15933" y="2073873"/>
                      <a:pt x="18990" y="2073709"/>
                    </a:cubicBezTo>
                    <a:lnTo>
                      <a:pt x="18990" y="2073709"/>
                    </a:lnTo>
                    <a:cubicBezTo>
                      <a:pt x="22019" y="2073618"/>
                      <a:pt x="24575" y="2075948"/>
                      <a:pt x="24761" y="2078970"/>
                    </a:cubicBezTo>
                    <a:lnTo>
                      <a:pt x="24761" y="2078970"/>
                    </a:lnTo>
                    <a:cubicBezTo>
                      <a:pt x="24932" y="2081974"/>
                      <a:pt x="22631" y="2084559"/>
                      <a:pt x="19620" y="2084741"/>
                    </a:cubicBezTo>
                    <a:cubicBezTo>
                      <a:pt x="19554" y="2084741"/>
                      <a:pt x="19490" y="2084741"/>
                      <a:pt x="19427" y="2084741"/>
                    </a:cubicBezTo>
                    <a:lnTo>
                      <a:pt x="19154" y="2084741"/>
                    </a:lnTo>
                    <a:cubicBezTo>
                      <a:pt x="16206" y="2084759"/>
                      <a:pt x="13774" y="2082447"/>
                      <a:pt x="13656" y="2079498"/>
                    </a:cubicBezTo>
                    <a:close/>
                    <a:moveTo>
                      <a:pt x="4622719" y="2049334"/>
                    </a:moveTo>
                    <a:cubicBezTo>
                      <a:pt x="4621263" y="2046639"/>
                      <a:pt x="4622227" y="2043272"/>
                      <a:pt x="4624885" y="2041761"/>
                    </a:cubicBezTo>
                    <a:lnTo>
                      <a:pt x="4624885" y="2041761"/>
                    </a:lnTo>
                    <a:cubicBezTo>
                      <a:pt x="4627506" y="2040286"/>
                      <a:pt x="4630838" y="2041215"/>
                      <a:pt x="4632331" y="2043836"/>
                    </a:cubicBezTo>
                    <a:cubicBezTo>
                      <a:pt x="4632331" y="2043854"/>
                      <a:pt x="4632349" y="2043891"/>
                      <a:pt x="4632367" y="2043909"/>
                    </a:cubicBezTo>
                    <a:lnTo>
                      <a:pt x="4632367" y="2043909"/>
                    </a:lnTo>
                    <a:cubicBezTo>
                      <a:pt x="4633860" y="2046567"/>
                      <a:pt x="4632950" y="2049934"/>
                      <a:pt x="4630310" y="2051482"/>
                    </a:cubicBezTo>
                    <a:lnTo>
                      <a:pt x="4630310" y="2051482"/>
                    </a:lnTo>
                    <a:cubicBezTo>
                      <a:pt x="4629454" y="2051919"/>
                      <a:pt x="4628526" y="2052155"/>
                      <a:pt x="4627561" y="2052174"/>
                    </a:cubicBezTo>
                    <a:lnTo>
                      <a:pt x="4627561" y="2052174"/>
                    </a:lnTo>
                    <a:cubicBezTo>
                      <a:pt x="4625559" y="2052155"/>
                      <a:pt x="4623720" y="2051081"/>
                      <a:pt x="4622719" y="2049334"/>
                    </a:cubicBezTo>
                    <a:close/>
                    <a:moveTo>
                      <a:pt x="26909" y="1981869"/>
                    </a:moveTo>
                    <a:cubicBezTo>
                      <a:pt x="23923" y="1981231"/>
                      <a:pt x="22006" y="1978301"/>
                      <a:pt x="22612" y="1975315"/>
                    </a:cubicBezTo>
                    <a:lnTo>
                      <a:pt x="22612" y="1975315"/>
                    </a:lnTo>
                    <a:cubicBezTo>
                      <a:pt x="23222" y="1972366"/>
                      <a:pt x="26111" y="1970454"/>
                      <a:pt x="29066" y="1971073"/>
                    </a:cubicBezTo>
                    <a:cubicBezTo>
                      <a:pt x="29124" y="1971092"/>
                      <a:pt x="29181" y="1971092"/>
                      <a:pt x="29239" y="1971110"/>
                    </a:cubicBezTo>
                    <a:lnTo>
                      <a:pt x="29239" y="1971110"/>
                    </a:lnTo>
                    <a:cubicBezTo>
                      <a:pt x="32192" y="1971729"/>
                      <a:pt x="34090" y="1974605"/>
                      <a:pt x="33479" y="1977572"/>
                    </a:cubicBezTo>
                    <a:cubicBezTo>
                      <a:pt x="33473" y="1977591"/>
                      <a:pt x="33468" y="1977627"/>
                      <a:pt x="33462" y="1977645"/>
                    </a:cubicBezTo>
                    <a:lnTo>
                      <a:pt x="33462" y="1977645"/>
                    </a:lnTo>
                    <a:cubicBezTo>
                      <a:pt x="32898" y="1980212"/>
                      <a:pt x="30626" y="1982032"/>
                      <a:pt x="28001" y="1982032"/>
                    </a:cubicBezTo>
                    <a:lnTo>
                      <a:pt x="28001" y="1982032"/>
                    </a:lnTo>
                    <a:cubicBezTo>
                      <a:pt x="27631" y="1982014"/>
                      <a:pt x="27265" y="1981960"/>
                      <a:pt x="26909" y="1981869"/>
                    </a:cubicBezTo>
                    <a:close/>
                    <a:moveTo>
                      <a:pt x="4562062" y="1967742"/>
                    </a:moveTo>
                    <a:cubicBezTo>
                      <a:pt x="4559968" y="1965485"/>
                      <a:pt x="4560041" y="1961971"/>
                      <a:pt x="4562244" y="1959805"/>
                    </a:cubicBezTo>
                    <a:lnTo>
                      <a:pt x="4562244" y="1959805"/>
                    </a:lnTo>
                    <a:cubicBezTo>
                      <a:pt x="4564465" y="1957711"/>
                      <a:pt x="4567960" y="1957784"/>
                      <a:pt x="4570090" y="1959987"/>
                    </a:cubicBezTo>
                    <a:lnTo>
                      <a:pt x="4570090" y="1959987"/>
                    </a:lnTo>
                    <a:cubicBezTo>
                      <a:pt x="4572202" y="1962171"/>
                      <a:pt x="4572202" y="1965649"/>
                      <a:pt x="4570090" y="1967833"/>
                    </a:cubicBezTo>
                    <a:lnTo>
                      <a:pt x="4570090" y="1967833"/>
                    </a:lnTo>
                    <a:cubicBezTo>
                      <a:pt x="4569016" y="1968834"/>
                      <a:pt x="4567596" y="1969380"/>
                      <a:pt x="4566121" y="1969380"/>
                    </a:cubicBezTo>
                    <a:lnTo>
                      <a:pt x="4566121" y="1969380"/>
                    </a:lnTo>
                    <a:cubicBezTo>
                      <a:pt x="4564611" y="1969362"/>
                      <a:pt x="4563154" y="1968780"/>
                      <a:pt x="4562062" y="1967742"/>
                    </a:cubicBezTo>
                    <a:close/>
                    <a:moveTo>
                      <a:pt x="4482108" y="1905010"/>
                    </a:moveTo>
                    <a:cubicBezTo>
                      <a:pt x="4479487" y="1903408"/>
                      <a:pt x="4478613" y="1900022"/>
                      <a:pt x="4480124" y="1897346"/>
                    </a:cubicBezTo>
                    <a:lnTo>
                      <a:pt x="4480124" y="1897346"/>
                    </a:lnTo>
                    <a:cubicBezTo>
                      <a:pt x="4481745" y="1894779"/>
                      <a:pt x="4485112" y="1893978"/>
                      <a:pt x="4487716" y="1895525"/>
                    </a:cubicBezTo>
                    <a:lnTo>
                      <a:pt x="4487716" y="1895525"/>
                    </a:lnTo>
                    <a:cubicBezTo>
                      <a:pt x="4490337" y="1897018"/>
                      <a:pt x="4491265" y="1900349"/>
                      <a:pt x="4489772" y="1902971"/>
                    </a:cubicBezTo>
                    <a:cubicBezTo>
                      <a:pt x="4489754" y="1903007"/>
                      <a:pt x="4489718" y="1903062"/>
                      <a:pt x="4489699" y="1903098"/>
                    </a:cubicBezTo>
                    <a:lnTo>
                      <a:pt x="4489699" y="1903098"/>
                    </a:lnTo>
                    <a:cubicBezTo>
                      <a:pt x="4488717" y="1904773"/>
                      <a:pt x="4486914" y="1905793"/>
                      <a:pt x="4484967" y="1905774"/>
                    </a:cubicBezTo>
                    <a:lnTo>
                      <a:pt x="4484967" y="1905774"/>
                    </a:lnTo>
                    <a:cubicBezTo>
                      <a:pt x="4484002" y="1905774"/>
                      <a:pt x="4483037" y="1905501"/>
                      <a:pt x="4482200" y="1905010"/>
                    </a:cubicBezTo>
                    <a:close/>
                    <a:moveTo>
                      <a:pt x="60277" y="1884257"/>
                    </a:moveTo>
                    <a:cubicBezTo>
                      <a:pt x="57576" y="1882910"/>
                      <a:pt x="56471" y="1879633"/>
                      <a:pt x="57810" y="1876939"/>
                    </a:cubicBezTo>
                    <a:cubicBezTo>
                      <a:pt x="57825" y="1876902"/>
                      <a:pt x="57840" y="1876884"/>
                      <a:pt x="57856" y="1876848"/>
                    </a:cubicBezTo>
                    <a:lnTo>
                      <a:pt x="57856" y="1876848"/>
                    </a:lnTo>
                    <a:cubicBezTo>
                      <a:pt x="59192" y="1874135"/>
                      <a:pt x="62467" y="1873025"/>
                      <a:pt x="65170" y="1874372"/>
                    </a:cubicBezTo>
                    <a:cubicBezTo>
                      <a:pt x="65209" y="1874390"/>
                      <a:pt x="65247" y="1874408"/>
                      <a:pt x="65283" y="1874427"/>
                    </a:cubicBezTo>
                    <a:lnTo>
                      <a:pt x="65283" y="1874427"/>
                    </a:lnTo>
                    <a:cubicBezTo>
                      <a:pt x="67981" y="1875774"/>
                      <a:pt x="69077" y="1879050"/>
                      <a:pt x="67728" y="1881745"/>
                    </a:cubicBezTo>
                    <a:cubicBezTo>
                      <a:pt x="67715" y="1881781"/>
                      <a:pt x="67701" y="1881799"/>
                      <a:pt x="67686" y="1881836"/>
                    </a:cubicBezTo>
                    <a:lnTo>
                      <a:pt x="67686" y="1881836"/>
                    </a:lnTo>
                    <a:cubicBezTo>
                      <a:pt x="66758" y="1883693"/>
                      <a:pt x="64852" y="1884876"/>
                      <a:pt x="62771" y="1884858"/>
                    </a:cubicBezTo>
                    <a:lnTo>
                      <a:pt x="62771" y="1884858"/>
                    </a:lnTo>
                    <a:cubicBezTo>
                      <a:pt x="61897" y="1884876"/>
                      <a:pt x="61033" y="1884657"/>
                      <a:pt x="60259" y="1884257"/>
                    </a:cubicBezTo>
                    <a:close/>
                    <a:moveTo>
                      <a:pt x="4388556" y="1865033"/>
                    </a:moveTo>
                    <a:cubicBezTo>
                      <a:pt x="4385626" y="1864159"/>
                      <a:pt x="4383932" y="1861101"/>
                      <a:pt x="4384770" y="1858152"/>
                    </a:cubicBezTo>
                    <a:lnTo>
                      <a:pt x="4384770" y="1858152"/>
                    </a:lnTo>
                    <a:cubicBezTo>
                      <a:pt x="4385644" y="1855203"/>
                      <a:pt x="4388720" y="1853528"/>
                      <a:pt x="4391670" y="1854365"/>
                    </a:cubicBezTo>
                    <a:lnTo>
                      <a:pt x="4391670" y="1854365"/>
                    </a:lnTo>
                    <a:cubicBezTo>
                      <a:pt x="4394582" y="1855257"/>
                      <a:pt x="4396257" y="1858316"/>
                      <a:pt x="4395456" y="1861247"/>
                    </a:cubicBezTo>
                    <a:lnTo>
                      <a:pt x="4395456" y="1861247"/>
                    </a:lnTo>
                    <a:cubicBezTo>
                      <a:pt x="4394746" y="1863613"/>
                      <a:pt x="4392580" y="1865233"/>
                      <a:pt x="4390104" y="1865215"/>
                    </a:cubicBezTo>
                    <a:lnTo>
                      <a:pt x="4390104" y="1865215"/>
                    </a:lnTo>
                    <a:cubicBezTo>
                      <a:pt x="4389576" y="1865197"/>
                      <a:pt x="4389048" y="1865142"/>
                      <a:pt x="4388538" y="1865033"/>
                    </a:cubicBezTo>
                    <a:close/>
                    <a:moveTo>
                      <a:pt x="4287231" y="1843516"/>
                    </a:moveTo>
                    <a:cubicBezTo>
                      <a:pt x="4284337" y="1842496"/>
                      <a:pt x="4282807" y="1839365"/>
                      <a:pt x="4283772" y="1836452"/>
                    </a:cubicBezTo>
                    <a:lnTo>
                      <a:pt x="4283772" y="1836452"/>
                    </a:lnTo>
                    <a:cubicBezTo>
                      <a:pt x="4284810" y="1833594"/>
                      <a:pt x="4287941" y="1832065"/>
                      <a:pt x="4290836" y="1833012"/>
                    </a:cubicBezTo>
                    <a:lnTo>
                      <a:pt x="4290836" y="1833012"/>
                    </a:lnTo>
                    <a:cubicBezTo>
                      <a:pt x="4293712" y="1834031"/>
                      <a:pt x="4295241" y="1837181"/>
                      <a:pt x="4294276" y="1840075"/>
                    </a:cubicBezTo>
                    <a:lnTo>
                      <a:pt x="4294276" y="1840075"/>
                    </a:lnTo>
                    <a:cubicBezTo>
                      <a:pt x="4293548" y="1842351"/>
                      <a:pt x="4291418" y="1843880"/>
                      <a:pt x="4289034" y="1843862"/>
                    </a:cubicBezTo>
                    <a:lnTo>
                      <a:pt x="4289034" y="1843862"/>
                    </a:lnTo>
                    <a:cubicBezTo>
                      <a:pt x="4288415" y="1843843"/>
                      <a:pt x="4287814" y="1843716"/>
                      <a:pt x="4287231" y="1843516"/>
                    </a:cubicBezTo>
                    <a:close/>
                    <a:moveTo>
                      <a:pt x="117821" y="1798788"/>
                    </a:moveTo>
                    <a:cubicBezTo>
                      <a:pt x="115582" y="1796767"/>
                      <a:pt x="115403" y="1793308"/>
                      <a:pt x="117424" y="1791069"/>
                    </a:cubicBezTo>
                    <a:cubicBezTo>
                      <a:pt x="117464" y="1791033"/>
                      <a:pt x="117506" y="1790978"/>
                      <a:pt x="117548" y="1790942"/>
                    </a:cubicBezTo>
                    <a:lnTo>
                      <a:pt x="117548" y="1790942"/>
                    </a:lnTo>
                    <a:cubicBezTo>
                      <a:pt x="119572" y="1788702"/>
                      <a:pt x="123026" y="1788539"/>
                      <a:pt x="125261" y="1790559"/>
                    </a:cubicBezTo>
                    <a:cubicBezTo>
                      <a:pt x="125276" y="1790577"/>
                      <a:pt x="125290" y="1790577"/>
                      <a:pt x="125303" y="1790596"/>
                    </a:cubicBezTo>
                    <a:lnTo>
                      <a:pt x="125303" y="1790596"/>
                    </a:lnTo>
                    <a:cubicBezTo>
                      <a:pt x="127566" y="1792671"/>
                      <a:pt x="127721" y="1796184"/>
                      <a:pt x="125651" y="1798442"/>
                    </a:cubicBezTo>
                    <a:cubicBezTo>
                      <a:pt x="125651" y="1798442"/>
                      <a:pt x="125649" y="1798442"/>
                      <a:pt x="125649" y="1798442"/>
                    </a:cubicBezTo>
                    <a:lnTo>
                      <a:pt x="125649" y="1798442"/>
                    </a:lnTo>
                    <a:cubicBezTo>
                      <a:pt x="124620" y="1799589"/>
                      <a:pt x="123151" y="1800262"/>
                      <a:pt x="121608" y="1800262"/>
                    </a:cubicBezTo>
                    <a:lnTo>
                      <a:pt x="121608" y="1800262"/>
                    </a:lnTo>
                    <a:cubicBezTo>
                      <a:pt x="120208" y="1800244"/>
                      <a:pt x="118862" y="1799716"/>
                      <a:pt x="117821" y="1798788"/>
                    </a:cubicBezTo>
                    <a:close/>
                    <a:moveTo>
                      <a:pt x="4193388" y="1797404"/>
                    </a:moveTo>
                    <a:cubicBezTo>
                      <a:pt x="4190857" y="1795766"/>
                      <a:pt x="4190129" y="1792380"/>
                      <a:pt x="4191767" y="1789849"/>
                    </a:cubicBezTo>
                    <a:cubicBezTo>
                      <a:pt x="4191786" y="1789813"/>
                      <a:pt x="4191822" y="1789776"/>
                      <a:pt x="4191840" y="1789740"/>
                    </a:cubicBezTo>
                    <a:lnTo>
                      <a:pt x="4191840" y="1789740"/>
                    </a:lnTo>
                    <a:cubicBezTo>
                      <a:pt x="4193552" y="1787246"/>
                      <a:pt x="4196937" y="1786554"/>
                      <a:pt x="4199505" y="1788175"/>
                    </a:cubicBezTo>
                    <a:lnTo>
                      <a:pt x="4199505" y="1788175"/>
                    </a:lnTo>
                    <a:cubicBezTo>
                      <a:pt x="4202071" y="1789867"/>
                      <a:pt x="4202781" y="1793326"/>
                      <a:pt x="4201089" y="1795893"/>
                    </a:cubicBezTo>
                    <a:cubicBezTo>
                      <a:pt x="4201089" y="1795911"/>
                      <a:pt x="4201070" y="1795911"/>
                      <a:pt x="4201070" y="1795929"/>
                    </a:cubicBezTo>
                    <a:lnTo>
                      <a:pt x="4201070" y="1795929"/>
                    </a:lnTo>
                    <a:cubicBezTo>
                      <a:pt x="4200051" y="1797459"/>
                      <a:pt x="4198340" y="1798369"/>
                      <a:pt x="4196501" y="1798351"/>
                    </a:cubicBezTo>
                    <a:lnTo>
                      <a:pt x="4196501" y="1798351"/>
                    </a:lnTo>
                    <a:cubicBezTo>
                      <a:pt x="4195390" y="1798387"/>
                      <a:pt x="4194298" y="1798059"/>
                      <a:pt x="4193388" y="1797404"/>
                    </a:cubicBezTo>
                    <a:close/>
                    <a:moveTo>
                      <a:pt x="196555" y="1732269"/>
                    </a:moveTo>
                    <a:cubicBezTo>
                      <a:pt x="195000" y="1729666"/>
                      <a:pt x="195808" y="1726298"/>
                      <a:pt x="198375" y="1724678"/>
                    </a:cubicBezTo>
                    <a:lnTo>
                      <a:pt x="198375" y="1724678"/>
                    </a:lnTo>
                    <a:cubicBezTo>
                      <a:pt x="200935" y="1723076"/>
                      <a:pt x="204303" y="1723859"/>
                      <a:pt x="205899" y="1726425"/>
                    </a:cubicBezTo>
                    <a:cubicBezTo>
                      <a:pt x="205915" y="1726444"/>
                      <a:pt x="205932" y="1726480"/>
                      <a:pt x="205948" y="1726498"/>
                    </a:cubicBezTo>
                    <a:lnTo>
                      <a:pt x="205948" y="1726498"/>
                    </a:lnTo>
                    <a:cubicBezTo>
                      <a:pt x="207561" y="1729120"/>
                      <a:pt x="206747" y="1732542"/>
                      <a:pt x="204128" y="1734162"/>
                    </a:cubicBezTo>
                    <a:lnTo>
                      <a:pt x="204128" y="1734162"/>
                    </a:lnTo>
                    <a:cubicBezTo>
                      <a:pt x="203234" y="1734672"/>
                      <a:pt x="202225" y="1734945"/>
                      <a:pt x="201197" y="1734945"/>
                    </a:cubicBezTo>
                    <a:lnTo>
                      <a:pt x="201197" y="1734945"/>
                    </a:lnTo>
                    <a:cubicBezTo>
                      <a:pt x="199298" y="1734890"/>
                      <a:pt x="197552" y="1733889"/>
                      <a:pt x="196555" y="1732269"/>
                    </a:cubicBezTo>
                    <a:close/>
                    <a:moveTo>
                      <a:pt x="4114563" y="1728737"/>
                    </a:moveTo>
                    <a:cubicBezTo>
                      <a:pt x="4112524" y="1726444"/>
                      <a:pt x="4112725" y="1722948"/>
                      <a:pt x="4114982" y="1720891"/>
                    </a:cubicBezTo>
                    <a:lnTo>
                      <a:pt x="4114982" y="1720891"/>
                    </a:lnTo>
                    <a:cubicBezTo>
                      <a:pt x="4117293" y="1718889"/>
                      <a:pt x="4120789" y="1719107"/>
                      <a:pt x="4122828" y="1721401"/>
                    </a:cubicBezTo>
                    <a:lnTo>
                      <a:pt x="4122828" y="1721401"/>
                    </a:lnTo>
                    <a:cubicBezTo>
                      <a:pt x="4124867" y="1723695"/>
                      <a:pt x="4124684" y="1727190"/>
                      <a:pt x="4122409" y="1729247"/>
                    </a:cubicBezTo>
                    <a:lnTo>
                      <a:pt x="4122409" y="1729247"/>
                    </a:lnTo>
                    <a:cubicBezTo>
                      <a:pt x="4121371" y="1730084"/>
                      <a:pt x="4120097" y="1730576"/>
                      <a:pt x="4118768" y="1730631"/>
                    </a:cubicBezTo>
                    <a:lnTo>
                      <a:pt x="4118768" y="1730631"/>
                    </a:lnTo>
                    <a:cubicBezTo>
                      <a:pt x="4117166" y="1730685"/>
                      <a:pt x="4115619" y="1730030"/>
                      <a:pt x="4114563" y="1728828"/>
                    </a:cubicBezTo>
                    <a:close/>
                    <a:moveTo>
                      <a:pt x="290653" y="1690126"/>
                    </a:moveTo>
                    <a:cubicBezTo>
                      <a:pt x="289857" y="1687159"/>
                      <a:pt x="291581" y="1684100"/>
                      <a:pt x="294530" y="1683245"/>
                    </a:cubicBezTo>
                    <a:lnTo>
                      <a:pt x="294530" y="1683245"/>
                    </a:lnTo>
                    <a:cubicBezTo>
                      <a:pt x="297480" y="1682462"/>
                      <a:pt x="300516" y="1684191"/>
                      <a:pt x="301339" y="1687122"/>
                    </a:cubicBezTo>
                    <a:lnTo>
                      <a:pt x="301339" y="1687122"/>
                    </a:lnTo>
                    <a:cubicBezTo>
                      <a:pt x="302180" y="1690017"/>
                      <a:pt x="300512" y="1693057"/>
                      <a:pt x="297614" y="1693894"/>
                    </a:cubicBezTo>
                    <a:cubicBezTo>
                      <a:pt x="297563" y="1693894"/>
                      <a:pt x="297512" y="1693913"/>
                      <a:pt x="297461" y="1693931"/>
                    </a:cubicBezTo>
                    <a:lnTo>
                      <a:pt x="297461" y="1693931"/>
                    </a:lnTo>
                    <a:cubicBezTo>
                      <a:pt x="296988" y="1694095"/>
                      <a:pt x="296489" y="1694186"/>
                      <a:pt x="295987" y="1694186"/>
                    </a:cubicBezTo>
                    <a:lnTo>
                      <a:pt x="295987" y="1694186"/>
                    </a:lnTo>
                    <a:cubicBezTo>
                      <a:pt x="293507" y="1694167"/>
                      <a:pt x="291337" y="1692511"/>
                      <a:pt x="290653" y="1690126"/>
                    </a:cubicBezTo>
                    <a:close/>
                    <a:moveTo>
                      <a:pt x="391286" y="1666005"/>
                    </a:moveTo>
                    <a:cubicBezTo>
                      <a:pt x="390573" y="1663074"/>
                      <a:pt x="392370" y="1660125"/>
                      <a:pt x="395300" y="1659415"/>
                    </a:cubicBezTo>
                    <a:cubicBezTo>
                      <a:pt x="395339" y="1659397"/>
                      <a:pt x="395379" y="1659379"/>
                      <a:pt x="395419" y="1659379"/>
                    </a:cubicBezTo>
                    <a:lnTo>
                      <a:pt x="395419" y="1659379"/>
                    </a:lnTo>
                    <a:cubicBezTo>
                      <a:pt x="398350" y="1658669"/>
                      <a:pt x="401304" y="1660453"/>
                      <a:pt x="402018" y="1663384"/>
                    </a:cubicBezTo>
                    <a:cubicBezTo>
                      <a:pt x="402027" y="1663438"/>
                      <a:pt x="402036" y="1663475"/>
                      <a:pt x="402045" y="1663511"/>
                    </a:cubicBezTo>
                    <a:lnTo>
                      <a:pt x="402045" y="1663511"/>
                    </a:lnTo>
                    <a:cubicBezTo>
                      <a:pt x="402759" y="1666442"/>
                      <a:pt x="400962" y="1669391"/>
                      <a:pt x="398031" y="1670101"/>
                    </a:cubicBezTo>
                    <a:cubicBezTo>
                      <a:pt x="397993" y="1670119"/>
                      <a:pt x="397953" y="1670138"/>
                      <a:pt x="397913" y="1670138"/>
                    </a:cubicBezTo>
                    <a:lnTo>
                      <a:pt x="397913" y="1670138"/>
                    </a:lnTo>
                    <a:cubicBezTo>
                      <a:pt x="397489" y="1670247"/>
                      <a:pt x="397055" y="1670302"/>
                      <a:pt x="396620" y="1670320"/>
                    </a:cubicBezTo>
                    <a:lnTo>
                      <a:pt x="396620" y="1670320"/>
                    </a:lnTo>
                    <a:cubicBezTo>
                      <a:pt x="394063" y="1670283"/>
                      <a:pt x="391864" y="1668499"/>
                      <a:pt x="391286" y="1666005"/>
                    </a:cubicBezTo>
                    <a:close/>
                    <a:moveTo>
                      <a:pt x="492011" y="1642340"/>
                    </a:moveTo>
                    <a:cubicBezTo>
                      <a:pt x="491297" y="1639409"/>
                      <a:pt x="493094" y="1636460"/>
                      <a:pt x="496025" y="1635750"/>
                    </a:cubicBezTo>
                    <a:cubicBezTo>
                      <a:pt x="496063" y="1635732"/>
                      <a:pt x="496103" y="1635713"/>
                      <a:pt x="496143" y="1635713"/>
                    </a:cubicBezTo>
                    <a:lnTo>
                      <a:pt x="496143" y="1635713"/>
                    </a:lnTo>
                    <a:cubicBezTo>
                      <a:pt x="499109" y="1635058"/>
                      <a:pt x="502058" y="1636896"/>
                      <a:pt x="502770" y="1639846"/>
                    </a:cubicBezTo>
                    <a:lnTo>
                      <a:pt x="502770" y="1639846"/>
                    </a:lnTo>
                    <a:cubicBezTo>
                      <a:pt x="503493" y="1642777"/>
                      <a:pt x="501707" y="1645726"/>
                      <a:pt x="498778" y="1646454"/>
                    </a:cubicBezTo>
                    <a:cubicBezTo>
                      <a:pt x="498732" y="1646472"/>
                      <a:pt x="498685" y="1646472"/>
                      <a:pt x="498637" y="1646490"/>
                    </a:cubicBezTo>
                    <a:lnTo>
                      <a:pt x="498637" y="1646490"/>
                    </a:lnTo>
                    <a:cubicBezTo>
                      <a:pt x="498220" y="1646618"/>
                      <a:pt x="497782" y="1646672"/>
                      <a:pt x="497345" y="1646654"/>
                    </a:cubicBezTo>
                    <a:lnTo>
                      <a:pt x="497345" y="1646654"/>
                    </a:lnTo>
                    <a:cubicBezTo>
                      <a:pt x="494789" y="1646654"/>
                      <a:pt x="492574" y="1644888"/>
                      <a:pt x="492011" y="1642394"/>
                    </a:cubicBezTo>
                    <a:close/>
                    <a:moveTo>
                      <a:pt x="4055890" y="1642085"/>
                    </a:moveTo>
                    <a:lnTo>
                      <a:pt x="4055890" y="1642085"/>
                    </a:lnTo>
                    <a:cubicBezTo>
                      <a:pt x="4054525" y="1639409"/>
                      <a:pt x="4055581" y="1636114"/>
                      <a:pt x="4058257" y="1634730"/>
                    </a:cubicBezTo>
                    <a:cubicBezTo>
                      <a:pt x="4058312" y="1634712"/>
                      <a:pt x="4058348" y="1634694"/>
                      <a:pt x="4058384" y="1634676"/>
                    </a:cubicBezTo>
                    <a:lnTo>
                      <a:pt x="4058384" y="1634676"/>
                    </a:lnTo>
                    <a:cubicBezTo>
                      <a:pt x="4061097" y="1633328"/>
                      <a:pt x="4064392" y="1634384"/>
                      <a:pt x="4065794" y="1637079"/>
                    </a:cubicBezTo>
                    <a:lnTo>
                      <a:pt x="4065794" y="1637079"/>
                    </a:lnTo>
                    <a:cubicBezTo>
                      <a:pt x="4067159" y="1639827"/>
                      <a:pt x="4066085" y="1643159"/>
                      <a:pt x="4063373" y="1644579"/>
                    </a:cubicBezTo>
                    <a:lnTo>
                      <a:pt x="4063373" y="1644579"/>
                    </a:lnTo>
                    <a:cubicBezTo>
                      <a:pt x="4062608" y="1644997"/>
                      <a:pt x="4061752" y="1645198"/>
                      <a:pt x="4060878" y="1645198"/>
                    </a:cubicBezTo>
                    <a:lnTo>
                      <a:pt x="4060878" y="1645198"/>
                    </a:lnTo>
                    <a:cubicBezTo>
                      <a:pt x="4058767" y="1645216"/>
                      <a:pt x="4056837" y="1644015"/>
                      <a:pt x="4055890" y="1642139"/>
                    </a:cubicBezTo>
                    <a:close/>
                    <a:moveTo>
                      <a:pt x="588075" y="1604930"/>
                    </a:moveTo>
                    <a:cubicBezTo>
                      <a:pt x="586548" y="1602327"/>
                      <a:pt x="587416" y="1598977"/>
                      <a:pt x="590018" y="1597448"/>
                    </a:cubicBezTo>
                    <a:cubicBezTo>
                      <a:pt x="590030" y="1597448"/>
                      <a:pt x="590045" y="1597430"/>
                      <a:pt x="590059" y="1597430"/>
                    </a:cubicBezTo>
                    <a:lnTo>
                      <a:pt x="590059" y="1597430"/>
                    </a:lnTo>
                    <a:cubicBezTo>
                      <a:pt x="592643" y="1595864"/>
                      <a:pt x="596000" y="1596701"/>
                      <a:pt x="597556" y="1599286"/>
                    </a:cubicBezTo>
                    <a:cubicBezTo>
                      <a:pt x="597583" y="1599323"/>
                      <a:pt x="597607" y="1599377"/>
                      <a:pt x="597633" y="1599414"/>
                    </a:cubicBezTo>
                    <a:lnTo>
                      <a:pt x="597633" y="1599414"/>
                    </a:lnTo>
                    <a:cubicBezTo>
                      <a:pt x="599129" y="1602072"/>
                      <a:pt x="598204" y="1605458"/>
                      <a:pt x="595557" y="1606987"/>
                    </a:cubicBezTo>
                    <a:lnTo>
                      <a:pt x="595557" y="1606987"/>
                    </a:lnTo>
                    <a:cubicBezTo>
                      <a:pt x="594725" y="1607478"/>
                      <a:pt x="593771" y="1607715"/>
                      <a:pt x="592808" y="1607679"/>
                    </a:cubicBezTo>
                    <a:lnTo>
                      <a:pt x="592808" y="1607679"/>
                    </a:lnTo>
                    <a:cubicBezTo>
                      <a:pt x="590842" y="1607715"/>
                      <a:pt x="589020" y="1606659"/>
                      <a:pt x="588075" y="1604930"/>
                    </a:cubicBezTo>
                    <a:close/>
                    <a:moveTo>
                      <a:pt x="4021066" y="1543581"/>
                    </a:moveTo>
                    <a:cubicBezTo>
                      <a:pt x="4020447" y="1540581"/>
                      <a:pt x="4022376" y="1537648"/>
                      <a:pt x="4025380" y="1537028"/>
                    </a:cubicBezTo>
                    <a:lnTo>
                      <a:pt x="4025380" y="1537028"/>
                    </a:lnTo>
                    <a:cubicBezTo>
                      <a:pt x="4028329" y="1536361"/>
                      <a:pt x="4031242" y="1538207"/>
                      <a:pt x="4031916" y="1541149"/>
                    </a:cubicBezTo>
                    <a:cubicBezTo>
                      <a:pt x="4031916" y="1541184"/>
                      <a:pt x="4031933" y="1541216"/>
                      <a:pt x="4031933" y="1541251"/>
                    </a:cubicBezTo>
                    <a:lnTo>
                      <a:pt x="4031933" y="1541251"/>
                    </a:lnTo>
                    <a:cubicBezTo>
                      <a:pt x="4032607" y="1544193"/>
                      <a:pt x="4030750" y="1547117"/>
                      <a:pt x="4027820" y="1547783"/>
                    </a:cubicBezTo>
                    <a:cubicBezTo>
                      <a:pt x="4027783" y="1547790"/>
                      <a:pt x="4027747" y="1547797"/>
                      <a:pt x="4027710" y="1547805"/>
                    </a:cubicBezTo>
                    <a:lnTo>
                      <a:pt x="4027710" y="1547805"/>
                    </a:lnTo>
                    <a:cubicBezTo>
                      <a:pt x="4027310" y="1547905"/>
                      <a:pt x="4026909" y="1547959"/>
                      <a:pt x="4026508" y="1547968"/>
                    </a:cubicBezTo>
                    <a:lnTo>
                      <a:pt x="4026508" y="1547968"/>
                    </a:lnTo>
                    <a:cubicBezTo>
                      <a:pt x="4023906" y="1547921"/>
                      <a:pt x="4021666" y="1546115"/>
                      <a:pt x="4021066" y="1543581"/>
                    </a:cubicBezTo>
                    <a:close/>
                    <a:moveTo>
                      <a:pt x="670523" y="1542980"/>
                    </a:moveTo>
                    <a:cubicBezTo>
                      <a:pt x="668356" y="1540881"/>
                      <a:pt x="668302" y="1537425"/>
                      <a:pt x="670401" y="1535258"/>
                    </a:cubicBezTo>
                    <a:cubicBezTo>
                      <a:pt x="670410" y="1535247"/>
                      <a:pt x="670421" y="1535236"/>
                      <a:pt x="670432" y="1535225"/>
                    </a:cubicBezTo>
                    <a:lnTo>
                      <a:pt x="670432" y="1535225"/>
                    </a:lnTo>
                    <a:cubicBezTo>
                      <a:pt x="672531" y="1533059"/>
                      <a:pt x="675988" y="1533003"/>
                      <a:pt x="678154" y="1535102"/>
                    </a:cubicBezTo>
                    <a:cubicBezTo>
                      <a:pt x="678196" y="1535142"/>
                      <a:pt x="678238" y="1535184"/>
                      <a:pt x="678278" y="1535225"/>
                    </a:cubicBezTo>
                    <a:lnTo>
                      <a:pt x="678278" y="1535225"/>
                    </a:lnTo>
                    <a:cubicBezTo>
                      <a:pt x="680384" y="1537417"/>
                      <a:pt x="680384" y="1540880"/>
                      <a:pt x="678278" y="1543071"/>
                    </a:cubicBezTo>
                    <a:lnTo>
                      <a:pt x="678278" y="1543071"/>
                    </a:lnTo>
                    <a:cubicBezTo>
                      <a:pt x="677235" y="1544136"/>
                      <a:pt x="675800" y="1544728"/>
                      <a:pt x="674309" y="1544710"/>
                    </a:cubicBezTo>
                    <a:lnTo>
                      <a:pt x="674309" y="1544710"/>
                    </a:lnTo>
                    <a:cubicBezTo>
                      <a:pt x="672864" y="1544672"/>
                      <a:pt x="671497" y="1544047"/>
                      <a:pt x="670523" y="1542980"/>
                    </a:cubicBezTo>
                    <a:close/>
                    <a:moveTo>
                      <a:pt x="733928" y="1461553"/>
                    </a:moveTo>
                    <a:cubicBezTo>
                      <a:pt x="731292" y="1460085"/>
                      <a:pt x="730346" y="1456759"/>
                      <a:pt x="731811" y="1454125"/>
                    </a:cubicBezTo>
                    <a:cubicBezTo>
                      <a:pt x="731826" y="1454100"/>
                      <a:pt x="731838" y="1454076"/>
                      <a:pt x="731853" y="1454052"/>
                    </a:cubicBezTo>
                    <a:lnTo>
                      <a:pt x="731853" y="1454052"/>
                    </a:lnTo>
                    <a:cubicBezTo>
                      <a:pt x="733289" y="1451400"/>
                      <a:pt x="736604" y="1450413"/>
                      <a:pt x="739257" y="1451850"/>
                    </a:cubicBezTo>
                    <a:cubicBezTo>
                      <a:pt x="739288" y="1451868"/>
                      <a:pt x="739320" y="1451886"/>
                      <a:pt x="739353" y="1451904"/>
                    </a:cubicBezTo>
                    <a:lnTo>
                      <a:pt x="739353" y="1451904"/>
                    </a:lnTo>
                    <a:cubicBezTo>
                      <a:pt x="741996" y="1453357"/>
                      <a:pt x="742963" y="1456677"/>
                      <a:pt x="741510" y="1459321"/>
                    </a:cubicBezTo>
                    <a:cubicBezTo>
                      <a:pt x="741478" y="1459379"/>
                      <a:pt x="741445" y="1459437"/>
                      <a:pt x="741410" y="1459495"/>
                    </a:cubicBezTo>
                    <a:lnTo>
                      <a:pt x="741410" y="1459495"/>
                    </a:lnTo>
                    <a:cubicBezTo>
                      <a:pt x="740447" y="1461258"/>
                      <a:pt x="738594" y="1462348"/>
                      <a:pt x="736586" y="1462335"/>
                    </a:cubicBezTo>
                    <a:lnTo>
                      <a:pt x="736586" y="1462335"/>
                    </a:lnTo>
                    <a:cubicBezTo>
                      <a:pt x="735645" y="1462323"/>
                      <a:pt x="734726" y="1462051"/>
                      <a:pt x="733928" y="1461553"/>
                    </a:cubicBezTo>
                    <a:close/>
                    <a:moveTo>
                      <a:pt x="4017880" y="1445169"/>
                    </a:moveTo>
                    <a:cubicBezTo>
                      <a:pt x="4014858" y="1445063"/>
                      <a:pt x="4012510" y="1442534"/>
                      <a:pt x="4012619" y="1439520"/>
                    </a:cubicBezTo>
                    <a:cubicBezTo>
                      <a:pt x="4012619" y="1439478"/>
                      <a:pt x="4012619" y="1439438"/>
                      <a:pt x="4012619" y="1439398"/>
                    </a:cubicBezTo>
                    <a:lnTo>
                      <a:pt x="4012619" y="1439398"/>
                    </a:lnTo>
                    <a:cubicBezTo>
                      <a:pt x="4012782" y="1436327"/>
                      <a:pt x="4015404" y="1433971"/>
                      <a:pt x="4018481" y="1434137"/>
                    </a:cubicBezTo>
                    <a:lnTo>
                      <a:pt x="4018481" y="1434137"/>
                    </a:lnTo>
                    <a:cubicBezTo>
                      <a:pt x="4021521" y="1434313"/>
                      <a:pt x="4023851" y="1436886"/>
                      <a:pt x="4023742" y="1439926"/>
                    </a:cubicBezTo>
                    <a:lnTo>
                      <a:pt x="4023742" y="1439926"/>
                    </a:lnTo>
                    <a:cubicBezTo>
                      <a:pt x="4023560" y="1442884"/>
                      <a:pt x="4021102" y="1445183"/>
                      <a:pt x="4018135" y="1445169"/>
                    </a:cubicBezTo>
                    <a:lnTo>
                      <a:pt x="4017880" y="1445169"/>
                    </a:lnTo>
                    <a:close/>
                    <a:moveTo>
                      <a:pt x="773978" y="1366562"/>
                    </a:moveTo>
                    <a:cubicBezTo>
                      <a:pt x="771049" y="1365841"/>
                      <a:pt x="769259" y="1362883"/>
                      <a:pt x="769980" y="1359954"/>
                    </a:cubicBezTo>
                    <a:cubicBezTo>
                      <a:pt x="769995" y="1359894"/>
                      <a:pt x="770011" y="1359832"/>
                      <a:pt x="770028" y="1359772"/>
                    </a:cubicBezTo>
                    <a:lnTo>
                      <a:pt x="770028" y="1359772"/>
                    </a:lnTo>
                    <a:cubicBezTo>
                      <a:pt x="770748" y="1356843"/>
                      <a:pt x="773708" y="1355053"/>
                      <a:pt x="776637" y="1355776"/>
                    </a:cubicBezTo>
                    <a:cubicBezTo>
                      <a:pt x="776672" y="1355785"/>
                      <a:pt x="776708" y="1355794"/>
                      <a:pt x="776745" y="1355804"/>
                    </a:cubicBezTo>
                    <a:lnTo>
                      <a:pt x="776745" y="1355804"/>
                    </a:lnTo>
                    <a:cubicBezTo>
                      <a:pt x="779714" y="1356595"/>
                      <a:pt x="781482" y="1359641"/>
                      <a:pt x="780695" y="1362612"/>
                    </a:cubicBezTo>
                    <a:lnTo>
                      <a:pt x="780695" y="1362612"/>
                    </a:lnTo>
                    <a:cubicBezTo>
                      <a:pt x="780049" y="1365031"/>
                      <a:pt x="777866" y="1366723"/>
                      <a:pt x="775361" y="1366744"/>
                    </a:cubicBezTo>
                    <a:lnTo>
                      <a:pt x="775361" y="1366744"/>
                    </a:lnTo>
                    <a:cubicBezTo>
                      <a:pt x="774895" y="1366733"/>
                      <a:pt x="774431" y="1366672"/>
                      <a:pt x="773978" y="1366562"/>
                    </a:cubicBezTo>
                    <a:close/>
                    <a:moveTo>
                      <a:pt x="4034755" y="1343315"/>
                    </a:moveTo>
                    <a:cubicBezTo>
                      <a:pt x="4031861" y="1342454"/>
                      <a:pt x="4030222" y="1339412"/>
                      <a:pt x="4031078" y="1336522"/>
                    </a:cubicBezTo>
                    <a:cubicBezTo>
                      <a:pt x="4031096" y="1336487"/>
                      <a:pt x="4031096" y="1336451"/>
                      <a:pt x="4031115" y="1336416"/>
                    </a:cubicBezTo>
                    <a:lnTo>
                      <a:pt x="4031115" y="1336416"/>
                    </a:lnTo>
                    <a:cubicBezTo>
                      <a:pt x="4032025" y="1333542"/>
                      <a:pt x="4035101" y="1331956"/>
                      <a:pt x="4037977" y="1332872"/>
                    </a:cubicBezTo>
                    <a:cubicBezTo>
                      <a:pt x="4037996" y="1332877"/>
                      <a:pt x="4037996" y="1332881"/>
                      <a:pt x="4038014" y="1332884"/>
                    </a:cubicBezTo>
                    <a:lnTo>
                      <a:pt x="4038014" y="1332884"/>
                    </a:lnTo>
                    <a:cubicBezTo>
                      <a:pt x="4040908" y="1333745"/>
                      <a:pt x="4042547" y="1336787"/>
                      <a:pt x="4041691" y="1339678"/>
                    </a:cubicBezTo>
                    <a:cubicBezTo>
                      <a:pt x="4041673" y="1339713"/>
                      <a:pt x="4041673" y="1339749"/>
                      <a:pt x="4041654" y="1339784"/>
                    </a:cubicBezTo>
                    <a:lnTo>
                      <a:pt x="4041654" y="1339784"/>
                    </a:lnTo>
                    <a:cubicBezTo>
                      <a:pt x="4040944" y="1342099"/>
                      <a:pt x="4038815" y="1343676"/>
                      <a:pt x="4036393" y="1343661"/>
                    </a:cubicBezTo>
                    <a:lnTo>
                      <a:pt x="4036393" y="1343661"/>
                    </a:lnTo>
                    <a:cubicBezTo>
                      <a:pt x="4035847" y="1343643"/>
                      <a:pt x="4035301" y="1343539"/>
                      <a:pt x="4034773" y="1343352"/>
                    </a:cubicBezTo>
                    <a:close/>
                    <a:moveTo>
                      <a:pt x="782625" y="1258902"/>
                    </a:moveTo>
                    <a:lnTo>
                      <a:pt x="782534" y="1258902"/>
                    </a:lnTo>
                    <a:cubicBezTo>
                      <a:pt x="782579" y="1255884"/>
                      <a:pt x="784979" y="1253430"/>
                      <a:pt x="787995" y="1253313"/>
                    </a:cubicBezTo>
                    <a:lnTo>
                      <a:pt x="787995" y="1253313"/>
                    </a:lnTo>
                    <a:cubicBezTo>
                      <a:pt x="791037" y="1253302"/>
                      <a:pt x="793524" y="1255734"/>
                      <a:pt x="793584" y="1258775"/>
                    </a:cubicBezTo>
                    <a:lnTo>
                      <a:pt x="793584" y="1258775"/>
                    </a:lnTo>
                    <a:cubicBezTo>
                      <a:pt x="793655" y="1261789"/>
                      <a:pt x="791267" y="1264292"/>
                      <a:pt x="788252" y="1264361"/>
                    </a:cubicBezTo>
                    <a:cubicBezTo>
                      <a:pt x="788208" y="1264363"/>
                      <a:pt x="788166" y="1264363"/>
                      <a:pt x="788123" y="1264363"/>
                    </a:cubicBezTo>
                    <a:lnTo>
                      <a:pt x="788123" y="1264363"/>
                    </a:lnTo>
                    <a:cubicBezTo>
                      <a:pt x="785106" y="1264383"/>
                      <a:pt x="782645" y="1261955"/>
                      <a:pt x="782625" y="1258938"/>
                    </a:cubicBezTo>
                    <a:cubicBezTo>
                      <a:pt x="782625" y="1258926"/>
                      <a:pt x="782625" y="1258915"/>
                      <a:pt x="782625" y="1258902"/>
                    </a:cubicBezTo>
                    <a:close/>
                    <a:moveTo>
                      <a:pt x="4075187" y="1248234"/>
                    </a:moveTo>
                    <a:cubicBezTo>
                      <a:pt x="4072511" y="1246889"/>
                      <a:pt x="4071383" y="1243679"/>
                      <a:pt x="4072602" y="1240952"/>
                    </a:cubicBezTo>
                    <a:lnTo>
                      <a:pt x="4072602" y="1240952"/>
                    </a:lnTo>
                    <a:cubicBezTo>
                      <a:pt x="4073876" y="1238215"/>
                      <a:pt x="4077116" y="1237024"/>
                      <a:pt x="4079848" y="1238291"/>
                    </a:cubicBezTo>
                    <a:cubicBezTo>
                      <a:pt x="4079902" y="1238315"/>
                      <a:pt x="4079956" y="1238340"/>
                      <a:pt x="4080011" y="1238367"/>
                    </a:cubicBezTo>
                    <a:lnTo>
                      <a:pt x="4080011" y="1238367"/>
                    </a:lnTo>
                    <a:cubicBezTo>
                      <a:pt x="4082760" y="1239715"/>
                      <a:pt x="4083907" y="1243015"/>
                      <a:pt x="4082596" y="1245777"/>
                    </a:cubicBezTo>
                    <a:lnTo>
                      <a:pt x="4082596" y="1245777"/>
                    </a:lnTo>
                    <a:cubicBezTo>
                      <a:pt x="4081686" y="1247703"/>
                      <a:pt x="4079720" y="1248919"/>
                      <a:pt x="4077590" y="1248890"/>
                    </a:cubicBezTo>
                    <a:lnTo>
                      <a:pt x="4077590" y="1248890"/>
                    </a:lnTo>
                    <a:cubicBezTo>
                      <a:pt x="4076753" y="1248840"/>
                      <a:pt x="4075934" y="1248618"/>
                      <a:pt x="4075187" y="1248234"/>
                    </a:cubicBezTo>
                    <a:close/>
                    <a:moveTo>
                      <a:pt x="4102749" y="1176036"/>
                    </a:moveTo>
                    <a:cubicBezTo>
                      <a:pt x="4099817" y="1175304"/>
                      <a:pt x="4098034" y="1172340"/>
                      <a:pt x="4098780" y="1169413"/>
                    </a:cubicBezTo>
                    <a:cubicBezTo>
                      <a:pt x="4098780" y="1169382"/>
                      <a:pt x="4098798" y="1169349"/>
                      <a:pt x="4098798" y="1169318"/>
                    </a:cubicBezTo>
                    <a:lnTo>
                      <a:pt x="4098798" y="1169318"/>
                    </a:lnTo>
                    <a:cubicBezTo>
                      <a:pt x="4099526" y="1166389"/>
                      <a:pt x="4102475" y="1164600"/>
                      <a:pt x="4105406" y="1165323"/>
                    </a:cubicBezTo>
                    <a:cubicBezTo>
                      <a:pt x="4105442" y="1165332"/>
                      <a:pt x="4105479" y="1165341"/>
                      <a:pt x="4105516" y="1165350"/>
                    </a:cubicBezTo>
                    <a:lnTo>
                      <a:pt x="4105516" y="1165350"/>
                    </a:lnTo>
                    <a:cubicBezTo>
                      <a:pt x="4108446" y="1166058"/>
                      <a:pt x="4110248" y="1169009"/>
                      <a:pt x="4109538" y="1171942"/>
                    </a:cubicBezTo>
                    <a:cubicBezTo>
                      <a:pt x="4109521" y="1172015"/>
                      <a:pt x="4109502" y="1172086"/>
                      <a:pt x="4109484" y="1172158"/>
                    </a:cubicBezTo>
                    <a:lnTo>
                      <a:pt x="4109484" y="1172158"/>
                    </a:lnTo>
                    <a:cubicBezTo>
                      <a:pt x="4108865" y="1174607"/>
                      <a:pt x="4106662" y="1176316"/>
                      <a:pt x="4104132" y="1176291"/>
                    </a:cubicBezTo>
                    <a:lnTo>
                      <a:pt x="4104132" y="1176291"/>
                    </a:lnTo>
                    <a:cubicBezTo>
                      <a:pt x="4103659" y="1176316"/>
                      <a:pt x="4103185" y="1176254"/>
                      <a:pt x="4102749" y="1176109"/>
                    </a:cubicBezTo>
                    <a:close/>
                    <a:moveTo>
                      <a:pt x="768316" y="1158287"/>
                    </a:moveTo>
                    <a:cubicBezTo>
                      <a:pt x="767464" y="1155394"/>
                      <a:pt x="769117" y="1152357"/>
                      <a:pt x="772012" y="1151504"/>
                    </a:cubicBezTo>
                    <a:cubicBezTo>
                      <a:pt x="772041" y="1151495"/>
                      <a:pt x="772072" y="1151487"/>
                      <a:pt x="772103" y="1151478"/>
                    </a:cubicBezTo>
                    <a:lnTo>
                      <a:pt x="772103" y="1151478"/>
                    </a:lnTo>
                    <a:cubicBezTo>
                      <a:pt x="774983" y="1150579"/>
                      <a:pt x="778045" y="1152185"/>
                      <a:pt x="778944" y="1155063"/>
                    </a:cubicBezTo>
                    <a:cubicBezTo>
                      <a:pt x="778964" y="1155130"/>
                      <a:pt x="778984" y="1155197"/>
                      <a:pt x="779002" y="1155265"/>
                    </a:cubicBezTo>
                    <a:lnTo>
                      <a:pt x="779002" y="1155265"/>
                    </a:lnTo>
                    <a:cubicBezTo>
                      <a:pt x="779783" y="1158212"/>
                      <a:pt x="778057" y="1161241"/>
                      <a:pt x="775125" y="1162073"/>
                    </a:cubicBezTo>
                    <a:lnTo>
                      <a:pt x="775125" y="1162073"/>
                    </a:lnTo>
                    <a:cubicBezTo>
                      <a:pt x="774648" y="1162230"/>
                      <a:pt x="774151" y="1162315"/>
                      <a:pt x="773650" y="1162328"/>
                    </a:cubicBezTo>
                    <a:lnTo>
                      <a:pt x="773650" y="1162328"/>
                    </a:lnTo>
                    <a:cubicBezTo>
                      <a:pt x="771158" y="1162355"/>
                      <a:pt x="768964" y="1160693"/>
                      <a:pt x="768316" y="1158287"/>
                    </a:cubicBezTo>
                    <a:close/>
                    <a:moveTo>
                      <a:pt x="4111723" y="1068503"/>
                    </a:moveTo>
                    <a:cubicBezTo>
                      <a:pt x="4111723" y="1065486"/>
                      <a:pt x="4114162" y="1063042"/>
                      <a:pt x="4117185" y="1063042"/>
                    </a:cubicBezTo>
                    <a:lnTo>
                      <a:pt x="4117185" y="1063042"/>
                    </a:lnTo>
                    <a:cubicBezTo>
                      <a:pt x="4120206" y="1062962"/>
                      <a:pt x="4122701" y="1065341"/>
                      <a:pt x="4122791" y="1068356"/>
                    </a:cubicBezTo>
                    <a:cubicBezTo>
                      <a:pt x="4122791" y="1068405"/>
                      <a:pt x="4122791" y="1068454"/>
                      <a:pt x="4122791" y="1068503"/>
                    </a:cubicBezTo>
                    <a:lnTo>
                      <a:pt x="4122791" y="1068503"/>
                    </a:lnTo>
                    <a:cubicBezTo>
                      <a:pt x="4122864" y="1071518"/>
                      <a:pt x="4120498" y="1074028"/>
                      <a:pt x="4117476" y="1074108"/>
                    </a:cubicBezTo>
                    <a:cubicBezTo>
                      <a:pt x="4117421" y="1074110"/>
                      <a:pt x="4117385" y="1074110"/>
                      <a:pt x="4117330" y="1074110"/>
                    </a:cubicBezTo>
                    <a:lnTo>
                      <a:pt x="4117330" y="1074110"/>
                    </a:lnTo>
                    <a:cubicBezTo>
                      <a:pt x="4114308" y="1074192"/>
                      <a:pt x="4111796" y="1071812"/>
                      <a:pt x="4111723" y="1068798"/>
                    </a:cubicBezTo>
                    <a:cubicBezTo>
                      <a:pt x="4111723" y="1068700"/>
                      <a:pt x="4111723" y="1068601"/>
                      <a:pt x="4111723" y="1068503"/>
                    </a:cubicBezTo>
                    <a:close/>
                    <a:moveTo>
                      <a:pt x="736641" y="1059965"/>
                    </a:moveTo>
                    <a:cubicBezTo>
                      <a:pt x="735738" y="1057069"/>
                      <a:pt x="737302" y="1053978"/>
                      <a:pt x="740172" y="1052993"/>
                    </a:cubicBezTo>
                    <a:lnTo>
                      <a:pt x="740172" y="1052993"/>
                    </a:lnTo>
                    <a:cubicBezTo>
                      <a:pt x="743032" y="1052035"/>
                      <a:pt x="746127" y="1053579"/>
                      <a:pt x="747085" y="1056441"/>
                    </a:cubicBezTo>
                    <a:cubicBezTo>
                      <a:pt x="747105" y="1056504"/>
                      <a:pt x="747126" y="1056568"/>
                      <a:pt x="747145" y="1056634"/>
                    </a:cubicBezTo>
                    <a:lnTo>
                      <a:pt x="747145" y="1056634"/>
                    </a:lnTo>
                    <a:cubicBezTo>
                      <a:pt x="748128" y="1059486"/>
                      <a:pt x="746611" y="1062594"/>
                      <a:pt x="743760" y="1063575"/>
                    </a:cubicBezTo>
                    <a:cubicBezTo>
                      <a:pt x="743711" y="1063593"/>
                      <a:pt x="743662" y="1063610"/>
                      <a:pt x="743613" y="1063624"/>
                    </a:cubicBezTo>
                    <a:lnTo>
                      <a:pt x="743613" y="1063624"/>
                    </a:lnTo>
                    <a:cubicBezTo>
                      <a:pt x="743058" y="1063788"/>
                      <a:pt x="742481" y="1063875"/>
                      <a:pt x="741902" y="1063879"/>
                    </a:cubicBezTo>
                    <a:lnTo>
                      <a:pt x="741902" y="1063879"/>
                    </a:lnTo>
                    <a:cubicBezTo>
                      <a:pt x="739508" y="1063819"/>
                      <a:pt x="737418" y="1062248"/>
                      <a:pt x="736695" y="1059965"/>
                    </a:cubicBezTo>
                    <a:close/>
                    <a:moveTo>
                      <a:pt x="4097579" y="967888"/>
                    </a:moveTo>
                    <a:cubicBezTo>
                      <a:pt x="4096723" y="964993"/>
                      <a:pt x="4098379" y="961958"/>
                      <a:pt x="4101274" y="961108"/>
                    </a:cubicBezTo>
                    <a:cubicBezTo>
                      <a:pt x="4101310" y="961099"/>
                      <a:pt x="4101347" y="961088"/>
                      <a:pt x="4101383" y="961079"/>
                    </a:cubicBezTo>
                    <a:lnTo>
                      <a:pt x="4101383" y="961079"/>
                    </a:lnTo>
                    <a:cubicBezTo>
                      <a:pt x="4104350" y="960244"/>
                      <a:pt x="4107427" y="961968"/>
                      <a:pt x="4108265" y="964929"/>
                    </a:cubicBezTo>
                    <a:cubicBezTo>
                      <a:pt x="4108265" y="964939"/>
                      <a:pt x="4108265" y="964948"/>
                      <a:pt x="4108265" y="964957"/>
                    </a:cubicBezTo>
                    <a:lnTo>
                      <a:pt x="4108265" y="964957"/>
                    </a:lnTo>
                    <a:cubicBezTo>
                      <a:pt x="4109029" y="967902"/>
                      <a:pt x="4107318" y="970926"/>
                      <a:pt x="4104387" y="971765"/>
                    </a:cubicBezTo>
                    <a:lnTo>
                      <a:pt x="4104387" y="971765"/>
                    </a:lnTo>
                    <a:cubicBezTo>
                      <a:pt x="4103914" y="971853"/>
                      <a:pt x="4103422" y="971907"/>
                      <a:pt x="4102930" y="971929"/>
                    </a:cubicBezTo>
                    <a:lnTo>
                      <a:pt x="4102930" y="971929"/>
                    </a:lnTo>
                    <a:cubicBezTo>
                      <a:pt x="4100436" y="971965"/>
                      <a:pt x="4098234" y="970300"/>
                      <a:pt x="4097579" y="967888"/>
                    </a:cubicBezTo>
                    <a:close/>
                    <a:moveTo>
                      <a:pt x="705766" y="960879"/>
                    </a:moveTo>
                    <a:cubicBezTo>
                      <a:pt x="705074" y="957915"/>
                      <a:pt x="706866" y="954939"/>
                      <a:pt x="709808" y="954162"/>
                    </a:cubicBezTo>
                    <a:lnTo>
                      <a:pt x="709808" y="954162"/>
                    </a:lnTo>
                    <a:cubicBezTo>
                      <a:pt x="712782" y="953439"/>
                      <a:pt x="715780" y="955252"/>
                      <a:pt x="716525" y="958221"/>
                    </a:cubicBezTo>
                    <a:lnTo>
                      <a:pt x="716525" y="958221"/>
                    </a:lnTo>
                    <a:cubicBezTo>
                      <a:pt x="717297" y="961137"/>
                      <a:pt x="715560" y="964127"/>
                      <a:pt x="712644" y="964898"/>
                    </a:cubicBezTo>
                    <a:cubicBezTo>
                      <a:pt x="712591" y="964913"/>
                      <a:pt x="712536" y="964926"/>
                      <a:pt x="712484" y="964939"/>
                    </a:cubicBezTo>
                    <a:lnTo>
                      <a:pt x="712484" y="964939"/>
                    </a:lnTo>
                    <a:cubicBezTo>
                      <a:pt x="712029" y="965035"/>
                      <a:pt x="711566" y="965090"/>
                      <a:pt x="711100" y="965102"/>
                    </a:cubicBezTo>
                    <a:lnTo>
                      <a:pt x="711100" y="965102"/>
                    </a:lnTo>
                    <a:cubicBezTo>
                      <a:pt x="708570" y="965069"/>
                      <a:pt x="706378" y="963335"/>
                      <a:pt x="705766" y="960879"/>
                    </a:cubicBezTo>
                    <a:close/>
                    <a:moveTo>
                      <a:pt x="4057784" y="874299"/>
                    </a:moveTo>
                    <a:lnTo>
                      <a:pt x="4057784" y="874299"/>
                    </a:lnTo>
                    <a:cubicBezTo>
                      <a:pt x="4056254" y="871652"/>
                      <a:pt x="4057147" y="868270"/>
                      <a:pt x="4059768" y="866708"/>
                    </a:cubicBezTo>
                    <a:lnTo>
                      <a:pt x="4059768" y="866708"/>
                    </a:lnTo>
                    <a:cubicBezTo>
                      <a:pt x="4062353" y="865150"/>
                      <a:pt x="4065703" y="865980"/>
                      <a:pt x="4067268" y="868563"/>
                    </a:cubicBezTo>
                    <a:cubicBezTo>
                      <a:pt x="4067287" y="868605"/>
                      <a:pt x="4067323" y="868649"/>
                      <a:pt x="4067341" y="868692"/>
                    </a:cubicBezTo>
                    <a:lnTo>
                      <a:pt x="4067341" y="868692"/>
                    </a:lnTo>
                    <a:cubicBezTo>
                      <a:pt x="4068907" y="871270"/>
                      <a:pt x="4068088" y="874629"/>
                      <a:pt x="4065502" y="876194"/>
                    </a:cubicBezTo>
                    <a:cubicBezTo>
                      <a:pt x="4065466" y="876225"/>
                      <a:pt x="4065412" y="876254"/>
                      <a:pt x="4065357" y="876283"/>
                    </a:cubicBezTo>
                    <a:lnTo>
                      <a:pt x="4065357" y="876283"/>
                    </a:lnTo>
                    <a:cubicBezTo>
                      <a:pt x="4064519" y="876782"/>
                      <a:pt x="4063573" y="877046"/>
                      <a:pt x="4062608" y="877048"/>
                    </a:cubicBezTo>
                    <a:lnTo>
                      <a:pt x="4062608" y="877048"/>
                    </a:lnTo>
                    <a:cubicBezTo>
                      <a:pt x="4060624" y="877026"/>
                      <a:pt x="4058803" y="875987"/>
                      <a:pt x="4057784" y="874299"/>
                    </a:cubicBezTo>
                    <a:close/>
                    <a:moveTo>
                      <a:pt x="699468" y="862576"/>
                    </a:moveTo>
                    <a:cubicBezTo>
                      <a:pt x="696420" y="862516"/>
                      <a:pt x="693986" y="860018"/>
                      <a:pt x="694006" y="856969"/>
                    </a:cubicBezTo>
                    <a:lnTo>
                      <a:pt x="694006" y="856969"/>
                    </a:lnTo>
                    <a:cubicBezTo>
                      <a:pt x="694003" y="853952"/>
                      <a:pt x="696446" y="851506"/>
                      <a:pt x="699462" y="851502"/>
                    </a:cubicBezTo>
                    <a:cubicBezTo>
                      <a:pt x="699542" y="851502"/>
                      <a:pt x="699624" y="851504"/>
                      <a:pt x="699704" y="851507"/>
                    </a:cubicBezTo>
                    <a:lnTo>
                      <a:pt x="699704" y="851507"/>
                    </a:lnTo>
                    <a:cubicBezTo>
                      <a:pt x="702721" y="851506"/>
                      <a:pt x="705167" y="853950"/>
                      <a:pt x="705167" y="856967"/>
                    </a:cubicBezTo>
                    <a:cubicBezTo>
                      <a:pt x="705167" y="857016"/>
                      <a:pt x="705167" y="857065"/>
                      <a:pt x="705165" y="857114"/>
                    </a:cubicBezTo>
                    <a:lnTo>
                      <a:pt x="705165" y="857114"/>
                    </a:lnTo>
                    <a:cubicBezTo>
                      <a:pt x="705165" y="860131"/>
                      <a:pt x="702721" y="862576"/>
                      <a:pt x="699704" y="862576"/>
                    </a:cubicBezTo>
                    <a:lnTo>
                      <a:pt x="699613" y="862576"/>
                    </a:lnTo>
                    <a:close/>
                    <a:moveTo>
                      <a:pt x="3995834" y="793399"/>
                    </a:moveTo>
                    <a:lnTo>
                      <a:pt x="3995834" y="793399"/>
                    </a:lnTo>
                    <a:cubicBezTo>
                      <a:pt x="3993686" y="791233"/>
                      <a:pt x="3993686" y="787738"/>
                      <a:pt x="3995834" y="785571"/>
                    </a:cubicBezTo>
                    <a:lnTo>
                      <a:pt x="3995834" y="785571"/>
                    </a:lnTo>
                    <a:cubicBezTo>
                      <a:pt x="3998001" y="783418"/>
                      <a:pt x="4001514" y="783418"/>
                      <a:pt x="4003680" y="785571"/>
                    </a:cubicBezTo>
                    <a:lnTo>
                      <a:pt x="4003680" y="785571"/>
                    </a:lnTo>
                    <a:cubicBezTo>
                      <a:pt x="4005829" y="787743"/>
                      <a:pt x="4005829" y="791246"/>
                      <a:pt x="4003680" y="793417"/>
                    </a:cubicBezTo>
                    <a:lnTo>
                      <a:pt x="4003680" y="793417"/>
                    </a:lnTo>
                    <a:cubicBezTo>
                      <a:pt x="4002643" y="794442"/>
                      <a:pt x="4001259" y="795028"/>
                      <a:pt x="3999803" y="795056"/>
                    </a:cubicBezTo>
                    <a:lnTo>
                      <a:pt x="3999803" y="795056"/>
                    </a:lnTo>
                    <a:cubicBezTo>
                      <a:pt x="3998329" y="795067"/>
                      <a:pt x="3996909" y="794499"/>
                      <a:pt x="3995834" y="793472"/>
                    </a:cubicBezTo>
                    <a:close/>
                    <a:moveTo>
                      <a:pt x="3222460" y="786063"/>
                    </a:moveTo>
                    <a:cubicBezTo>
                      <a:pt x="3219456" y="785744"/>
                      <a:pt x="3217290" y="783055"/>
                      <a:pt x="3217599" y="780055"/>
                    </a:cubicBezTo>
                    <a:cubicBezTo>
                      <a:pt x="3217618" y="780019"/>
                      <a:pt x="3217618" y="779983"/>
                      <a:pt x="3217618" y="779946"/>
                    </a:cubicBezTo>
                    <a:lnTo>
                      <a:pt x="3217618" y="779946"/>
                    </a:lnTo>
                    <a:cubicBezTo>
                      <a:pt x="3217945" y="776948"/>
                      <a:pt x="3220639" y="774783"/>
                      <a:pt x="3223643" y="775111"/>
                    </a:cubicBezTo>
                    <a:cubicBezTo>
                      <a:pt x="3223680" y="775115"/>
                      <a:pt x="3223698" y="775118"/>
                      <a:pt x="3223734" y="775122"/>
                    </a:cubicBezTo>
                    <a:lnTo>
                      <a:pt x="3223734" y="775122"/>
                    </a:lnTo>
                    <a:cubicBezTo>
                      <a:pt x="3226738" y="775401"/>
                      <a:pt x="3228941" y="778060"/>
                      <a:pt x="3228668" y="781064"/>
                    </a:cubicBezTo>
                    <a:cubicBezTo>
                      <a:pt x="3228668" y="781122"/>
                      <a:pt x="3228649" y="781180"/>
                      <a:pt x="3228649" y="781239"/>
                    </a:cubicBezTo>
                    <a:lnTo>
                      <a:pt x="3228649" y="781239"/>
                    </a:lnTo>
                    <a:cubicBezTo>
                      <a:pt x="3228304" y="784062"/>
                      <a:pt x="3225882" y="786176"/>
                      <a:pt x="3223043" y="786154"/>
                    </a:cubicBezTo>
                    <a:lnTo>
                      <a:pt x="3223043" y="786154"/>
                    </a:lnTo>
                    <a:cubicBezTo>
                      <a:pt x="3222842" y="786168"/>
                      <a:pt x="3222642" y="786137"/>
                      <a:pt x="3222460" y="786063"/>
                    </a:cubicBezTo>
                    <a:close/>
                    <a:moveTo>
                      <a:pt x="3320763" y="780474"/>
                    </a:moveTo>
                    <a:cubicBezTo>
                      <a:pt x="3320326" y="777428"/>
                      <a:pt x="3322456" y="774609"/>
                      <a:pt x="3325497" y="774175"/>
                    </a:cubicBezTo>
                    <a:cubicBezTo>
                      <a:pt x="3325497" y="774175"/>
                      <a:pt x="3325497" y="774175"/>
                      <a:pt x="3325497" y="774175"/>
                    </a:cubicBezTo>
                    <a:lnTo>
                      <a:pt x="3325497" y="774175"/>
                    </a:lnTo>
                    <a:cubicBezTo>
                      <a:pt x="3328482" y="773742"/>
                      <a:pt x="3331249" y="775810"/>
                      <a:pt x="3331686" y="778794"/>
                    </a:cubicBezTo>
                    <a:cubicBezTo>
                      <a:pt x="3331686" y="778838"/>
                      <a:pt x="3331704" y="778883"/>
                      <a:pt x="3331704" y="778927"/>
                    </a:cubicBezTo>
                    <a:lnTo>
                      <a:pt x="3331704" y="778927"/>
                    </a:lnTo>
                    <a:cubicBezTo>
                      <a:pt x="3332141" y="781912"/>
                      <a:pt x="3330066" y="784681"/>
                      <a:pt x="3327080" y="785111"/>
                    </a:cubicBezTo>
                    <a:cubicBezTo>
                      <a:pt x="3327062" y="785113"/>
                      <a:pt x="3327062" y="785114"/>
                      <a:pt x="3327044" y="785116"/>
                    </a:cubicBezTo>
                    <a:lnTo>
                      <a:pt x="3327044" y="785116"/>
                    </a:lnTo>
                    <a:cubicBezTo>
                      <a:pt x="3326789" y="785191"/>
                      <a:pt x="3326534" y="785222"/>
                      <a:pt x="3326279" y="785207"/>
                    </a:cubicBezTo>
                    <a:lnTo>
                      <a:pt x="3326279" y="785207"/>
                    </a:lnTo>
                    <a:cubicBezTo>
                      <a:pt x="3323512" y="785260"/>
                      <a:pt x="3321127" y="783225"/>
                      <a:pt x="3320763" y="780474"/>
                    </a:cubicBezTo>
                    <a:close/>
                    <a:moveTo>
                      <a:pt x="3121135" y="760449"/>
                    </a:moveTo>
                    <a:lnTo>
                      <a:pt x="3121135" y="760449"/>
                    </a:lnTo>
                    <a:cubicBezTo>
                      <a:pt x="3118277" y="759281"/>
                      <a:pt x="3116893" y="756038"/>
                      <a:pt x="3118022" y="753168"/>
                    </a:cubicBezTo>
                    <a:lnTo>
                      <a:pt x="3118022" y="753168"/>
                    </a:lnTo>
                    <a:cubicBezTo>
                      <a:pt x="3119114" y="750353"/>
                      <a:pt x="3122263" y="748951"/>
                      <a:pt x="3125085" y="750035"/>
                    </a:cubicBezTo>
                    <a:cubicBezTo>
                      <a:pt x="3125121" y="750047"/>
                      <a:pt x="3125140" y="750060"/>
                      <a:pt x="3125176" y="750073"/>
                    </a:cubicBezTo>
                    <a:lnTo>
                      <a:pt x="3125176" y="750073"/>
                    </a:lnTo>
                    <a:cubicBezTo>
                      <a:pt x="3127998" y="751158"/>
                      <a:pt x="3129399" y="754318"/>
                      <a:pt x="3128307" y="757132"/>
                    </a:cubicBezTo>
                    <a:cubicBezTo>
                      <a:pt x="3128289" y="757163"/>
                      <a:pt x="3128289" y="757196"/>
                      <a:pt x="3128271" y="757227"/>
                    </a:cubicBezTo>
                    <a:lnTo>
                      <a:pt x="3128271" y="757227"/>
                    </a:lnTo>
                    <a:cubicBezTo>
                      <a:pt x="3127451" y="759373"/>
                      <a:pt x="3125395" y="760784"/>
                      <a:pt x="3123101" y="760759"/>
                    </a:cubicBezTo>
                    <a:lnTo>
                      <a:pt x="3123101" y="760759"/>
                    </a:lnTo>
                    <a:cubicBezTo>
                      <a:pt x="3122445" y="760710"/>
                      <a:pt x="3121790" y="760575"/>
                      <a:pt x="3121153" y="760358"/>
                    </a:cubicBezTo>
                    <a:close/>
                    <a:moveTo>
                      <a:pt x="713412" y="760449"/>
                    </a:moveTo>
                    <a:cubicBezTo>
                      <a:pt x="710492" y="759563"/>
                      <a:pt x="708812" y="756510"/>
                      <a:pt x="709626" y="753568"/>
                    </a:cubicBezTo>
                    <a:lnTo>
                      <a:pt x="709626" y="753568"/>
                    </a:lnTo>
                    <a:cubicBezTo>
                      <a:pt x="710430" y="750661"/>
                      <a:pt x="713439" y="748957"/>
                      <a:pt x="716347" y="749762"/>
                    </a:cubicBezTo>
                    <a:cubicBezTo>
                      <a:pt x="716368" y="749769"/>
                      <a:pt x="716392" y="749774"/>
                      <a:pt x="716416" y="749782"/>
                    </a:cubicBezTo>
                    <a:lnTo>
                      <a:pt x="716416" y="749782"/>
                    </a:lnTo>
                    <a:cubicBezTo>
                      <a:pt x="719356" y="750644"/>
                      <a:pt x="721052" y="753714"/>
                      <a:pt x="720220" y="756663"/>
                    </a:cubicBezTo>
                    <a:lnTo>
                      <a:pt x="720220" y="756663"/>
                    </a:lnTo>
                    <a:cubicBezTo>
                      <a:pt x="719543" y="759048"/>
                      <a:pt x="717346" y="760677"/>
                      <a:pt x="714868" y="760631"/>
                    </a:cubicBezTo>
                    <a:lnTo>
                      <a:pt x="714868" y="760631"/>
                    </a:lnTo>
                    <a:cubicBezTo>
                      <a:pt x="714386" y="760615"/>
                      <a:pt x="713904" y="760560"/>
                      <a:pt x="713430" y="760468"/>
                    </a:cubicBezTo>
                    <a:close/>
                    <a:moveTo>
                      <a:pt x="3420614" y="754515"/>
                    </a:moveTo>
                    <a:cubicBezTo>
                      <a:pt x="3419522" y="751660"/>
                      <a:pt x="3420942" y="748462"/>
                      <a:pt x="3423800" y="747360"/>
                    </a:cubicBezTo>
                    <a:lnTo>
                      <a:pt x="3423800" y="747360"/>
                    </a:lnTo>
                    <a:cubicBezTo>
                      <a:pt x="3426603" y="746241"/>
                      <a:pt x="3429771" y="747603"/>
                      <a:pt x="3430899" y="750402"/>
                    </a:cubicBezTo>
                    <a:cubicBezTo>
                      <a:pt x="3430918" y="750450"/>
                      <a:pt x="3430936" y="750499"/>
                      <a:pt x="3430954" y="750546"/>
                    </a:cubicBezTo>
                    <a:lnTo>
                      <a:pt x="3430954" y="750546"/>
                    </a:lnTo>
                    <a:cubicBezTo>
                      <a:pt x="3432083" y="753346"/>
                      <a:pt x="3430718" y="756524"/>
                      <a:pt x="3427914" y="757646"/>
                    </a:cubicBezTo>
                    <a:cubicBezTo>
                      <a:pt x="3427859" y="757664"/>
                      <a:pt x="3427823" y="757682"/>
                      <a:pt x="3427768" y="757700"/>
                    </a:cubicBezTo>
                    <a:lnTo>
                      <a:pt x="3427768" y="757700"/>
                    </a:lnTo>
                    <a:cubicBezTo>
                      <a:pt x="3427131" y="757955"/>
                      <a:pt x="3426458" y="758072"/>
                      <a:pt x="3425784" y="758046"/>
                    </a:cubicBezTo>
                    <a:lnTo>
                      <a:pt x="3425784" y="758046"/>
                    </a:lnTo>
                    <a:cubicBezTo>
                      <a:pt x="3423508" y="758032"/>
                      <a:pt x="3421470" y="756643"/>
                      <a:pt x="3420632" y="754533"/>
                    </a:cubicBezTo>
                    <a:close/>
                    <a:moveTo>
                      <a:pt x="3915863" y="730485"/>
                    </a:moveTo>
                    <a:cubicBezTo>
                      <a:pt x="3913296" y="728868"/>
                      <a:pt x="3912495" y="725499"/>
                      <a:pt x="3914042" y="722894"/>
                    </a:cubicBezTo>
                    <a:lnTo>
                      <a:pt x="3914042" y="722894"/>
                    </a:lnTo>
                    <a:cubicBezTo>
                      <a:pt x="3915662" y="720283"/>
                      <a:pt x="3919085" y="719471"/>
                      <a:pt x="3921706" y="721073"/>
                    </a:cubicBezTo>
                    <a:lnTo>
                      <a:pt x="3921706" y="721073"/>
                    </a:lnTo>
                    <a:cubicBezTo>
                      <a:pt x="3924273" y="722690"/>
                      <a:pt x="3925074" y="726060"/>
                      <a:pt x="3923527" y="728665"/>
                    </a:cubicBezTo>
                    <a:lnTo>
                      <a:pt x="3923527" y="728665"/>
                    </a:lnTo>
                    <a:cubicBezTo>
                      <a:pt x="3922507" y="730308"/>
                      <a:pt x="3920705" y="731313"/>
                      <a:pt x="3918775" y="731322"/>
                    </a:cubicBezTo>
                    <a:lnTo>
                      <a:pt x="3918775" y="731322"/>
                    </a:lnTo>
                    <a:cubicBezTo>
                      <a:pt x="3917756" y="731299"/>
                      <a:pt x="3916755" y="731017"/>
                      <a:pt x="3915881" y="730503"/>
                    </a:cubicBezTo>
                    <a:close/>
                    <a:moveTo>
                      <a:pt x="3517188" y="717123"/>
                    </a:moveTo>
                    <a:cubicBezTo>
                      <a:pt x="3516059" y="714329"/>
                      <a:pt x="3517388" y="711143"/>
                      <a:pt x="3520192" y="710007"/>
                    </a:cubicBezTo>
                    <a:cubicBezTo>
                      <a:pt x="3520228" y="709994"/>
                      <a:pt x="3520246" y="709981"/>
                      <a:pt x="3520283" y="709969"/>
                    </a:cubicBezTo>
                    <a:lnTo>
                      <a:pt x="3520283" y="709969"/>
                    </a:lnTo>
                    <a:cubicBezTo>
                      <a:pt x="3523177" y="708862"/>
                      <a:pt x="3526417" y="710282"/>
                      <a:pt x="3527564" y="713154"/>
                    </a:cubicBezTo>
                    <a:lnTo>
                      <a:pt x="3527564" y="713154"/>
                    </a:lnTo>
                    <a:cubicBezTo>
                      <a:pt x="3528620" y="716009"/>
                      <a:pt x="3527200" y="719184"/>
                      <a:pt x="3524379" y="720309"/>
                    </a:cubicBezTo>
                    <a:lnTo>
                      <a:pt x="3524379" y="720309"/>
                    </a:lnTo>
                    <a:cubicBezTo>
                      <a:pt x="3523705" y="720547"/>
                      <a:pt x="3523013" y="720664"/>
                      <a:pt x="3522303" y="720655"/>
                    </a:cubicBezTo>
                    <a:lnTo>
                      <a:pt x="3522303" y="720655"/>
                    </a:lnTo>
                    <a:cubicBezTo>
                      <a:pt x="3520010" y="720684"/>
                      <a:pt x="3517953" y="719280"/>
                      <a:pt x="3517133" y="717141"/>
                    </a:cubicBezTo>
                    <a:close/>
                    <a:moveTo>
                      <a:pt x="3029603" y="709841"/>
                    </a:moveTo>
                    <a:cubicBezTo>
                      <a:pt x="3027164" y="708008"/>
                      <a:pt x="3026636" y="704569"/>
                      <a:pt x="3028402" y="702086"/>
                    </a:cubicBezTo>
                    <a:lnTo>
                      <a:pt x="3028402" y="702086"/>
                    </a:lnTo>
                    <a:cubicBezTo>
                      <a:pt x="3030222" y="699636"/>
                      <a:pt x="3033663" y="699093"/>
                      <a:pt x="3036157" y="700867"/>
                    </a:cubicBezTo>
                    <a:lnTo>
                      <a:pt x="3036157" y="700867"/>
                    </a:lnTo>
                    <a:cubicBezTo>
                      <a:pt x="3038615" y="702609"/>
                      <a:pt x="3039197" y="706017"/>
                      <a:pt x="3037468" y="708480"/>
                    </a:cubicBezTo>
                    <a:cubicBezTo>
                      <a:pt x="3037431" y="708527"/>
                      <a:pt x="3037395" y="708574"/>
                      <a:pt x="3037358" y="708622"/>
                    </a:cubicBezTo>
                    <a:lnTo>
                      <a:pt x="3037358" y="708622"/>
                    </a:lnTo>
                    <a:cubicBezTo>
                      <a:pt x="3036321" y="710043"/>
                      <a:pt x="3034664" y="710877"/>
                      <a:pt x="3032898" y="710861"/>
                    </a:cubicBezTo>
                    <a:lnTo>
                      <a:pt x="3032898" y="710861"/>
                    </a:lnTo>
                    <a:cubicBezTo>
                      <a:pt x="3031679" y="710864"/>
                      <a:pt x="3030495" y="710502"/>
                      <a:pt x="3029494" y="709823"/>
                    </a:cubicBezTo>
                    <a:close/>
                    <a:moveTo>
                      <a:pt x="3822802" y="689671"/>
                    </a:moveTo>
                    <a:cubicBezTo>
                      <a:pt x="3819889" y="688879"/>
                      <a:pt x="3818178" y="685877"/>
                      <a:pt x="3818961" y="682966"/>
                    </a:cubicBezTo>
                    <a:cubicBezTo>
                      <a:pt x="3818979" y="682932"/>
                      <a:pt x="3818979" y="682897"/>
                      <a:pt x="3818998" y="682862"/>
                    </a:cubicBezTo>
                    <a:lnTo>
                      <a:pt x="3818998" y="682862"/>
                    </a:lnTo>
                    <a:cubicBezTo>
                      <a:pt x="3819871" y="679928"/>
                      <a:pt x="3822948" y="678240"/>
                      <a:pt x="3825897" y="679076"/>
                    </a:cubicBezTo>
                    <a:lnTo>
                      <a:pt x="3825897" y="679076"/>
                    </a:lnTo>
                    <a:cubicBezTo>
                      <a:pt x="3828828" y="679955"/>
                      <a:pt x="3830521" y="683028"/>
                      <a:pt x="3829684" y="685975"/>
                    </a:cubicBezTo>
                    <a:lnTo>
                      <a:pt x="3829684" y="685975"/>
                    </a:lnTo>
                    <a:cubicBezTo>
                      <a:pt x="3828974" y="688320"/>
                      <a:pt x="3826807" y="689922"/>
                      <a:pt x="3824350" y="689926"/>
                    </a:cubicBezTo>
                    <a:lnTo>
                      <a:pt x="3824350" y="689926"/>
                    </a:lnTo>
                    <a:cubicBezTo>
                      <a:pt x="3823803" y="689931"/>
                      <a:pt x="3823257" y="689840"/>
                      <a:pt x="3822748" y="689653"/>
                    </a:cubicBezTo>
                    <a:close/>
                    <a:moveTo>
                      <a:pt x="3614472" y="682389"/>
                    </a:moveTo>
                    <a:cubicBezTo>
                      <a:pt x="3613744" y="679420"/>
                      <a:pt x="3615546" y="676424"/>
                      <a:pt x="3618513" y="675672"/>
                    </a:cubicBezTo>
                    <a:lnTo>
                      <a:pt x="3618513" y="675672"/>
                    </a:lnTo>
                    <a:cubicBezTo>
                      <a:pt x="3621426" y="674900"/>
                      <a:pt x="3624412" y="676637"/>
                      <a:pt x="3625194" y="679553"/>
                    </a:cubicBezTo>
                    <a:cubicBezTo>
                      <a:pt x="3625212" y="679606"/>
                      <a:pt x="3625212" y="679660"/>
                      <a:pt x="3625231" y="679713"/>
                    </a:cubicBezTo>
                    <a:lnTo>
                      <a:pt x="3625231" y="679713"/>
                    </a:lnTo>
                    <a:cubicBezTo>
                      <a:pt x="3625995" y="682629"/>
                      <a:pt x="3624266" y="685617"/>
                      <a:pt x="3621353" y="686387"/>
                    </a:cubicBezTo>
                    <a:cubicBezTo>
                      <a:pt x="3621280" y="686403"/>
                      <a:pt x="3621226" y="686418"/>
                      <a:pt x="3621171" y="686430"/>
                    </a:cubicBezTo>
                    <a:lnTo>
                      <a:pt x="3621171" y="686430"/>
                    </a:lnTo>
                    <a:cubicBezTo>
                      <a:pt x="3620752" y="686505"/>
                      <a:pt x="3620316" y="686536"/>
                      <a:pt x="3619897" y="686522"/>
                    </a:cubicBezTo>
                    <a:lnTo>
                      <a:pt x="3619897" y="686522"/>
                    </a:lnTo>
                    <a:cubicBezTo>
                      <a:pt x="3617330" y="686554"/>
                      <a:pt x="3615054" y="684825"/>
                      <a:pt x="3614417" y="682335"/>
                    </a:cubicBezTo>
                    <a:close/>
                    <a:moveTo>
                      <a:pt x="3722242" y="674634"/>
                    </a:moveTo>
                    <a:cubicBezTo>
                      <a:pt x="3719220" y="674634"/>
                      <a:pt x="3716780" y="672191"/>
                      <a:pt x="3716780" y="669175"/>
                    </a:cubicBezTo>
                    <a:cubicBezTo>
                      <a:pt x="3716780" y="669131"/>
                      <a:pt x="3716780" y="669089"/>
                      <a:pt x="3716780" y="669045"/>
                    </a:cubicBezTo>
                    <a:lnTo>
                      <a:pt x="3716780" y="669045"/>
                    </a:lnTo>
                    <a:cubicBezTo>
                      <a:pt x="3716780" y="666029"/>
                      <a:pt x="3719220" y="663584"/>
                      <a:pt x="3722242" y="663582"/>
                    </a:cubicBezTo>
                    <a:cubicBezTo>
                      <a:pt x="3722296" y="663582"/>
                      <a:pt x="3722333" y="663582"/>
                      <a:pt x="3722387" y="663584"/>
                    </a:cubicBezTo>
                    <a:lnTo>
                      <a:pt x="3722387" y="663584"/>
                    </a:lnTo>
                    <a:cubicBezTo>
                      <a:pt x="3725409" y="663582"/>
                      <a:pt x="3727848" y="666027"/>
                      <a:pt x="3727848" y="669044"/>
                    </a:cubicBezTo>
                    <a:cubicBezTo>
                      <a:pt x="3727848" y="669093"/>
                      <a:pt x="3727848" y="669142"/>
                      <a:pt x="3727848" y="669191"/>
                    </a:cubicBezTo>
                    <a:lnTo>
                      <a:pt x="3727848" y="669191"/>
                    </a:lnTo>
                    <a:cubicBezTo>
                      <a:pt x="3727848" y="672207"/>
                      <a:pt x="3725409" y="674652"/>
                      <a:pt x="3722387" y="674652"/>
                    </a:cubicBezTo>
                    <a:lnTo>
                      <a:pt x="3722387" y="674652"/>
                    </a:lnTo>
                    <a:close/>
                    <a:moveTo>
                      <a:pt x="1669157" y="667662"/>
                    </a:moveTo>
                    <a:cubicBezTo>
                      <a:pt x="1669085" y="664620"/>
                      <a:pt x="1671469" y="662082"/>
                      <a:pt x="1674510" y="661964"/>
                    </a:cubicBezTo>
                    <a:lnTo>
                      <a:pt x="1674510" y="661964"/>
                    </a:lnTo>
                    <a:cubicBezTo>
                      <a:pt x="1677550" y="661849"/>
                      <a:pt x="1680117" y="664190"/>
                      <a:pt x="1680280" y="667225"/>
                    </a:cubicBezTo>
                    <a:lnTo>
                      <a:pt x="1680280" y="667225"/>
                    </a:lnTo>
                    <a:cubicBezTo>
                      <a:pt x="1680390" y="670292"/>
                      <a:pt x="1677987" y="672868"/>
                      <a:pt x="1674928" y="672996"/>
                    </a:cubicBezTo>
                    <a:lnTo>
                      <a:pt x="1674764" y="672996"/>
                    </a:lnTo>
                    <a:cubicBezTo>
                      <a:pt x="1671724" y="673028"/>
                      <a:pt x="1669212" y="670640"/>
                      <a:pt x="1669103" y="667607"/>
                    </a:cubicBezTo>
                    <a:close/>
                    <a:moveTo>
                      <a:pt x="753898" y="665587"/>
                    </a:moveTo>
                    <a:cubicBezTo>
                      <a:pt x="751313" y="664034"/>
                      <a:pt x="750476" y="660679"/>
                      <a:pt x="752029" y="658092"/>
                    </a:cubicBezTo>
                    <a:cubicBezTo>
                      <a:pt x="752045" y="658066"/>
                      <a:pt x="752062" y="658039"/>
                      <a:pt x="752078" y="658014"/>
                    </a:cubicBezTo>
                    <a:lnTo>
                      <a:pt x="752078" y="658014"/>
                    </a:lnTo>
                    <a:cubicBezTo>
                      <a:pt x="753695" y="655447"/>
                      <a:pt x="757064" y="654638"/>
                      <a:pt x="759669" y="656193"/>
                    </a:cubicBezTo>
                    <a:lnTo>
                      <a:pt x="759669" y="656193"/>
                    </a:lnTo>
                    <a:cubicBezTo>
                      <a:pt x="762240" y="657850"/>
                      <a:pt x="763043" y="661241"/>
                      <a:pt x="761490" y="663875"/>
                    </a:cubicBezTo>
                    <a:lnTo>
                      <a:pt x="761490" y="663875"/>
                    </a:lnTo>
                    <a:cubicBezTo>
                      <a:pt x="760457" y="665499"/>
                      <a:pt x="758681" y="666497"/>
                      <a:pt x="756756" y="666533"/>
                    </a:cubicBezTo>
                    <a:lnTo>
                      <a:pt x="756756" y="666533"/>
                    </a:lnTo>
                    <a:cubicBezTo>
                      <a:pt x="755708" y="666497"/>
                      <a:pt x="754694" y="666147"/>
                      <a:pt x="753844" y="665532"/>
                    </a:cubicBezTo>
                    <a:close/>
                    <a:moveTo>
                      <a:pt x="1570763" y="663347"/>
                    </a:moveTo>
                    <a:cubicBezTo>
                      <a:pt x="1567814" y="662701"/>
                      <a:pt x="1565957" y="659790"/>
                      <a:pt x="1566594" y="656843"/>
                    </a:cubicBezTo>
                    <a:cubicBezTo>
                      <a:pt x="1566613" y="656796"/>
                      <a:pt x="1566613" y="656750"/>
                      <a:pt x="1566631" y="656703"/>
                    </a:cubicBezTo>
                    <a:lnTo>
                      <a:pt x="1566631" y="656703"/>
                    </a:lnTo>
                    <a:cubicBezTo>
                      <a:pt x="1567250" y="653750"/>
                      <a:pt x="1570144" y="651859"/>
                      <a:pt x="1573093" y="652478"/>
                    </a:cubicBezTo>
                    <a:cubicBezTo>
                      <a:pt x="1573130" y="652485"/>
                      <a:pt x="1573148" y="652490"/>
                      <a:pt x="1573184" y="652498"/>
                    </a:cubicBezTo>
                    <a:lnTo>
                      <a:pt x="1573184" y="652498"/>
                    </a:lnTo>
                    <a:cubicBezTo>
                      <a:pt x="1576170" y="653168"/>
                      <a:pt x="1578063" y="656129"/>
                      <a:pt x="1577408" y="659124"/>
                    </a:cubicBezTo>
                    <a:lnTo>
                      <a:pt x="1577408" y="659124"/>
                    </a:lnTo>
                    <a:cubicBezTo>
                      <a:pt x="1576862" y="661685"/>
                      <a:pt x="1574568" y="663497"/>
                      <a:pt x="1571946" y="663438"/>
                    </a:cubicBezTo>
                    <a:lnTo>
                      <a:pt x="1571946" y="663438"/>
                    </a:lnTo>
                    <a:cubicBezTo>
                      <a:pt x="1571528" y="663435"/>
                      <a:pt x="1571109" y="663386"/>
                      <a:pt x="1570708" y="663293"/>
                    </a:cubicBezTo>
                    <a:close/>
                    <a:moveTo>
                      <a:pt x="1771175" y="652061"/>
                    </a:moveTo>
                    <a:cubicBezTo>
                      <a:pt x="1770283" y="649132"/>
                      <a:pt x="1771903" y="646030"/>
                      <a:pt x="1774815" y="645088"/>
                    </a:cubicBezTo>
                    <a:lnTo>
                      <a:pt x="1774815" y="645088"/>
                    </a:lnTo>
                    <a:cubicBezTo>
                      <a:pt x="1777746" y="644217"/>
                      <a:pt x="1780823" y="645829"/>
                      <a:pt x="1781788" y="648729"/>
                    </a:cubicBezTo>
                    <a:lnTo>
                      <a:pt x="1781788" y="648729"/>
                    </a:lnTo>
                    <a:cubicBezTo>
                      <a:pt x="1782716" y="651602"/>
                      <a:pt x="1781132" y="654677"/>
                      <a:pt x="1778256" y="655596"/>
                    </a:cubicBezTo>
                    <a:cubicBezTo>
                      <a:pt x="1778220" y="655607"/>
                      <a:pt x="1778183" y="655618"/>
                      <a:pt x="1778147" y="655629"/>
                    </a:cubicBezTo>
                    <a:lnTo>
                      <a:pt x="1778147" y="655629"/>
                    </a:lnTo>
                    <a:cubicBezTo>
                      <a:pt x="1777619" y="655798"/>
                      <a:pt x="1777073" y="655885"/>
                      <a:pt x="1776508" y="655884"/>
                    </a:cubicBezTo>
                    <a:lnTo>
                      <a:pt x="1776508" y="655884"/>
                    </a:lnTo>
                    <a:cubicBezTo>
                      <a:pt x="1774051" y="655956"/>
                      <a:pt x="1771830" y="654367"/>
                      <a:pt x="1771120" y="652006"/>
                    </a:cubicBezTo>
                    <a:close/>
                    <a:moveTo>
                      <a:pt x="2953873" y="637752"/>
                    </a:moveTo>
                    <a:cubicBezTo>
                      <a:pt x="2951980" y="635384"/>
                      <a:pt x="2952326" y="631940"/>
                      <a:pt x="2954656" y="629997"/>
                    </a:cubicBezTo>
                    <a:lnTo>
                      <a:pt x="2954656" y="629997"/>
                    </a:lnTo>
                    <a:cubicBezTo>
                      <a:pt x="2957059" y="628106"/>
                      <a:pt x="2960518" y="628453"/>
                      <a:pt x="2962484" y="630780"/>
                    </a:cubicBezTo>
                    <a:lnTo>
                      <a:pt x="2962484" y="630780"/>
                    </a:lnTo>
                    <a:lnTo>
                      <a:pt x="2962484" y="630780"/>
                    </a:lnTo>
                    <a:lnTo>
                      <a:pt x="2962484" y="630780"/>
                    </a:lnTo>
                    <a:cubicBezTo>
                      <a:pt x="2964395" y="633114"/>
                      <a:pt x="2964049" y="636554"/>
                      <a:pt x="2961719" y="638466"/>
                    </a:cubicBezTo>
                    <a:cubicBezTo>
                      <a:pt x="2961683" y="638489"/>
                      <a:pt x="2961665" y="638511"/>
                      <a:pt x="2961628" y="638535"/>
                    </a:cubicBezTo>
                    <a:lnTo>
                      <a:pt x="2961628" y="638535"/>
                    </a:lnTo>
                    <a:cubicBezTo>
                      <a:pt x="2960664" y="639330"/>
                      <a:pt x="2959444" y="639755"/>
                      <a:pt x="2958188" y="639736"/>
                    </a:cubicBezTo>
                    <a:lnTo>
                      <a:pt x="2958188" y="639736"/>
                    </a:lnTo>
                    <a:cubicBezTo>
                      <a:pt x="2956495" y="639771"/>
                      <a:pt x="2954875" y="639017"/>
                      <a:pt x="2953819" y="637698"/>
                    </a:cubicBezTo>
                    <a:close/>
                    <a:moveTo>
                      <a:pt x="1472642" y="627248"/>
                    </a:moveTo>
                    <a:lnTo>
                      <a:pt x="1472642" y="627248"/>
                    </a:lnTo>
                    <a:cubicBezTo>
                      <a:pt x="1469947" y="625890"/>
                      <a:pt x="1468873" y="622606"/>
                      <a:pt x="1470221" y="619912"/>
                    </a:cubicBezTo>
                    <a:cubicBezTo>
                      <a:pt x="1470257" y="619857"/>
                      <a:pt x="1470275" y="619803"/>
                      <a:pt x="1470312" y="619748"/>
                    </a:cubicBezTo>
                    <a:lnTo>
                      <a:pt x="1470312" y="619748"/>
                    </a:lnTo>
                    <a:cubicBezTo>
                      <a:pt x="1471695" y="617067"/>
                      <a:pt x="1474990" y="616011"/>
                      <a:pt x="1477666" y="617389"/>
                    </a:cubicBezTo>
                    <a:cubicBezTo>
                      <a:pt x="1477684" y="617398"/>
                      <a:pt x="1477703" y="617409"/>
                      <a:pt x="1477721" y="617418"/>
                    </a:cubicBezTo>
                    <a:lnTo>
                      <a:pt x="1477721" y="617418"/>
                    </a:lnTo>
                    <a:cubicBezTo>
                      <a:pt x="1480415" y="618765"/>
                      <a:pt x="1481507" y="622045"/>
                      <a:pt x="1480160" y="624743"/>
                    </a:cubicBezTo>
                    <a:cubicBezTo>
                      <a:pt x="1480160" y="624772"/>
                      <a:pt x="1480142" y="624800"/>
                      <a:pt x="1480124" y="624827"/>
                    </a:cubicBezTo>
                    <a:lnTo>
                      <a:pt x="1480124" y="624827"/>
                    </a:lnTo>
                    <a:cubicBezTo>
                      <a:pt x="1479159" y="626686"/>
                      <a:pt x="1477229" y="627849"/>
                      <a:pt x="1475136" y="627849"/>
                    </a:cubicBezTo>
                    <a:lnTo>
                      <a:pt x="1475136" y="627849"/>
                    </a:lnTo>
                    <a:cubicBezTo>
                      <a:pt x="1474244" y="627854"/>
                      <a:pt x="1473370" y="627629"/>
                      <a:pt x="1472587" y="627194"/>
                    </a:cubicBezTo>
                    <a:close/>
                    <a:moveTo>
                      <a:pt x="1865855" y="610955"/>
                    </a:moveTo>
                    <a:cubicBezTo>
                      <a:pt x="1864253" y="608396"/>
                      <a:pt x="1865036" y="605028"/>
                      <a:pt x="1867603" y="603432"/>
                    </a:cubicBezTo>
                    <a:cubicBezTo>
                      <a:pt x="1867621" y="603415"/>
                      <a:pt x="1867658" y="603399"/>
                      <a:pt x="1867676" y="603382"/>
                    </a:cubicBezTo>
                    <a:lnTo>
                      <a:pt x="1867676" y="603382"/>
                    </a:lnTo>
                    <a:cubicBezTo>
                      <a:pt x="1870297" y="601780"/>
                      <a:pt x="1873719" y="602592"/>
                      <a:pt x="1875340" y="605203"/>
                    </a:cubicBezTo>
                    <a:lnTo>
                      <a:pt x="1875340" y="605203"/>
                    </a:lnTo>
                    <a:cubicBezTo>
                      <a:pt x="1876942" y="607757"/>
                      <a:pt x="1876177" y="611128"/>
                      <a:pt x="1873628" y="612732"/>
                    </a:cubicBezTo>
                    <a:cubicBezTo>
                      <a:pt x="1873592" y="612754"/>
                      <a:pt x="1873556" y="612774"/>
                      <a:pt x="1873519" y="612794"/>
                    </a:cubicBezTo>
                    <a:lnTo>
                      <a:pt x="1873519" y="612794"/>
                    </a:lnTo>
                    <a:cubicBezTo>
                      <a:pt x="1872645" y="613353"/>
                      <a:pt x="1871626" y="613650"/>
                      <a:pt x="1870588" y="613650"/>
                    </a:cubicBezTo>
                    <a:lnTo>
                      <a:pt x="1870588" y="613650"/>
                    </a:lnTo>
                    <a:cubicBezTo>
                      <a:pt x="1868586" y="613693"/>
                      <a:pt x="1866729" y="612639"/>
                      <a:pt x="1865728" y="610901"/>
                    </a:cubicBezTo>
                    <a:close/>
                    <a:moveTo>
                      <a:pt x="817286" y="584086"/>
                    </a:moveTo>
                    <a:cubicBezTo>
                      <a:pt x="815120" y="581987"/>
                      <a:pt x="815063" y="578530"/>
                      <a:pt x="817162" y="576364"/>
                    </a:cubicBezTo>
                    <a:cubicBezTo>
                      <a:pt x="817202" y="576322"/>
                      <a:pt x="817244" y="576280"/>
                      <a:pt x="817286" y="576240"/>
                    </a:cubicBezTo>
                    <a:lnTo>
                      <a:pt x="817286" y="576240"/>
                    </a:lnTo>
                    <a:cubicBezTo>
                      <a:pt x="819409" y="574097"/>
                      <a:pt x="822867" y="574083"/>
                      <a:pt x="825010" y="576205"/>
                    </a:cubicBezTo>
                    <a:cubicBezTo>
                      <a:pt x="825050" y="576247"/>
                      <a:pt x="825092" y="576289"/>
                      <a:pt x="825132" y="576331"/>
                    </a:cubicBezTo>
                    <a:lnTo>
                      <a:pt x="825132" y="576331"/>
                    </a:lnTo>
                    <a:cubicBezTo>
                      <a:pt x="827255" y="578508"/>
                      <a:pt x="827255" y="581981"/>
                      <a:pt x="825132" y="584159"/>
                    </a:cubicBezTo>
                    <a:lnTo>
                      <a:pt x="825132" y="584159"/>
                    </a:lnTo>
                    <a:cubicBezTo>
                      <a:pt x="824085" y="585154"/>
                      <a:pt x="822700" y="585715"/>
                      <a:pt x="821255" y="585724"/>
                    </a:cubicBezTo>
                    <a:lnTo>
                      <a:pt x="821255" y="585724"/>
                    </a:lnTo>
                    <a:cubicBezTo>
                      <a:pt x="819687" y="585784"/>
                      <a:pt x="818167" y="585169"/>
                      <a:pt x="817086" y="584031"/>
                    </a:cubicBezTo>
                    <a:close/>
                    <a:moveTo>
                      <a:pt x="1383768" y="573746"/>
                    </a:moveTo>
                    <a:cubicBezTo>
                      <a:pt x="1381183" y="572197"/>
                      <a:pt x="1380346" y="568843"/>
                      <a:pt x="1381893" y="566255"/>
                    </a:cubicBezTo>
                    <a:cubicBezTo>
                      <a:pt x="1381911" y="566222"/>
                      <a:pt x="1381930" y="566187"/>
                      <a:pt x="1381948" y="566155"/>
                    </a:cubicBezTo>
                    <a:lnTo>
                      <a:pt x="1381948" y="566155"/>
                    </a:lnTo>
                    <a:cubicBezTo>
                      <a:pt x="1383495" y="563566"/>
                      <a:pt x="1386845" y="562723"/>
                      <a:pt x="1389430" y="564272"/>
                    </a:cubicBezTo>
                    <a:cubicBezTo>
                      <a:pt x="1389466" y="564292"/>
                      <a:pt x="1389503" y="564312"/>
                      <a:pt x="1389539" y="564334"/>
                    </a:cubicBezTo>
                    <a:lnTo>
                      <a:pt x="1389539" y="564334"/>
                    </a:lnTo>
                    <a:cubicBezTo>
                      <a:pt x="1392124" y="565887"/>
                      <a:pt x="1392961" y="569242"/>
                      <a:pt x="1391414" y="571829"/>
                    </a:cubicBezTo>
                    <a:cubicBezTo>
                      <a:pt x="1391396" y="571854"/>
                      <a:pt x="1391378" y="571882"/>
                      <a:pt x="1391359" y="571907"/>
                    </a:cubicBezTo>
                    <a:lnTo>
                      <a:pt x="1391359" y="571907"/>
                    </a:lnTo>
                    <a:cubicBezTo>
                      <a:pt x="1390376" y="573576"/>
                      <a:pt x="1388574" y="574596"/>
                      <a:pt x="1386626" y="574583"/>
                    </a:cubicBezTo>
                    <a:lnTo>
                      <a:pt x="1386626" y="574583"/>
                    </a:lnTo>
                    <a:cubicBezTo>
                      <a:pt x="1385534" y="574621"/>
                      <a:pt x="1384460" y="574308"/>
                      <a:pt x="1383568" y="573691"/>
                    </a:cubicBezTo>
                    <a:close/>
                    <a:moveTo>
                      <a:pt x="2899224" y="548751"/>
                    </a:moveTo>
                    <a:cubicBezTo>
                      <a:pt x="2897968" y="546011"/>
                      <a:pt x="2899169" y="542767"/>
                      <a:pt x="2901900" y="541508"/>
                    </a:cubicBezTo>
                    <a:cubicBezTo>
                      <a:pt x="2901936" y="541495"/>
                      <a:pt x="2901955" y="541482"/>
                      <a:pt x="2901991" y="541469"/>
                    </a:cubicBezTo>
                    <a:lnTo>
                      <a:pt x="2901991" y="541469"/>
                    </a:lnTo>
                    <a:cubicBezTo>
                      <a:pt x="2904721" y="540206"/>
                      <a:pt x="2907980" y="541402"/>
                      <a:pt x="2909236" y="544140"/>
                    </a:cubicBezTo>
                    <a:cubicBezTo>
                      <a:pt x="2909255" y="544167"/>
                      <a:pt x="2909255" y="544193"/>
                      <a:pt x="2909273" y="544218"/>
                    </a:cubicBezTo>
                    <a:lnTo>
                      <a:pt x="2909273" y="544218"/>
                    </a:lnTo>
                    <a:cubicBezTo>
                      <a:pt x="2910492" y="546994"/>
                      <a:pt x="2909255" y="550235"/>
                      <a:pt x="2906506" y="551500"/>
                    </a:cubicBezTo>
                    <a:lnTo>
                      <a:pt x="2906506" y="551500"/>
                    </a:lnTo>
                    <a:cubicBezTo>
                      <a:pt x="2905814" y="551833"/>
                      <a:pt x="2905049" y="552008"/>
                      <a:pt x="2904266" y="552010"/>
                    </a:cubicBezTo>
                    <a:lnTo>
                      <a:pt x="2904266" y="552010"/>
                    </a:lnTo>
                    <a:cubicBezTo>
                      <a:pt x="2902009" y="552101"/>
                      <a:pt x="2899916" y="550783"/>
                      <a:pt x="2899024" y="548697"/>
                    </a:cubicBezTo>
                    <a:close/>
                    <a:moveTo>
                      <a:pt x="1946919" y="547113"/>
                    </a:moveTo>
                    <a:cubicBezTo>
                      <a:pt x="1944698" y="545019"/>
                      <a:pt x="1944571" y="541528"/>
                      <a:pt x="1946646" y="539285"/>
                    </a:cubicBezTo>
                    <a:lnTo>
                      <a:pt x="1946646" y="539285"/>
                    </a:lnTo>
                    <a:cubicBezTo>
                      <a:pt x="1948776" y="537079"/>
                      <a:pt x="1952271" y="536998"/>
                      <a:pt x="1954492" y="539103"/>
                    </a:cubicBezTo>
                    <a:lnTo>
                      <a:pt x="1954492" y="539103"/>
                    </a:lnTo>
                    <a:cubicBezTo>
                      <a:pt x="1956713" y="541204"/>
                      <a:pt x="1956840" y="544708"/>
                      <a:pt x="1954747" y="546949"/>
                    </a:cubicBezTo>
                    <a:lnTo>
                      <a:pt x="1954747" y="546949"/>
                    </a:lnTo>
                    <a:cubicBezTo>
                      <a:pt x="1953709" y="548100"/>
                      <a:pt x="1952253" y="548760"/>
                      <a:pt x="1950706" y="548769"/>
                    </a:cubicBezTo>
                    <a:lnTo>
                      <a:pt x="1950706" y="548769"/>
                    </a:lnTo>
                    <a:cubicBezTo>
                      <a:pt x="1949195" y="548797"/>
                      <a:pt x="1947738" y="548174"/>
                      <a:pt x="1946719" y="547058"/>
                    </a:cubicBezTo>
                    <a:close/>
                    <a:moveTo>
                      <a:pt x="898423" y="520534"/>
                    </a:moveTo>
                    <a:cubicBezTo>
                      <a:pt x="896853" y="517959"/>
                      <a:pt x="897669" y="514598"/>
                      <a:pt x="900243" y="513029"/>
                    </a:cubicBezTo>
                    <a:cubicBezTo>
                      <a:pt x="900292" y="513000"/>
                      <a:pt x="900340" y="512971"/>
                      <a:pt x="900389" y="512943"/>
                    </a:cubicBezTo>
                    <a:lnTo>
                      <a:pt x="900389" y="512943"/>
                    </a:lnTo>
                    <a:cubicBezTo>
                      <a:pt x="903036" y="511420"/>
                      <a:pt x="906418" y="512303"/>
                      <a:pt x="907980" y="514928"/>
                    </a:cubicBezTo>
                    <a:lnTo>
                      <a:pt x="907980" y="514928"/>
                    </a:lnTo>
                    <a:cubicBezTo>
                      <a:pt x="909495" y="517576"/>
                      <a:pt x="908612" y="520950"/>
                      <a:pt x="905996" y="522519"/>
                    </a:cubicBezTo>
                    <a:lnTo>
                      <a:pt x="905996" y="522519"/>
                    </a:lnTo>
                    <a:cubicBezTo>
                      <a:pt x="905160" y="523007"/>
                      <a:pt x="904213" y="523271"/>
                      <a:pt x="903247" y="523283"/>
                    </a:cubicBezTo>
                    <a:lnTo>
                      <a:pt x="903247" y="523283"/>
                    </a:lnTo>
                    <a:cubicBezTo>
                      <a:pt x="901266" y="523283"/>
                      <a:pt x="899433" y="522238"/>
                      <a:pt x="898423" y="520534"/>
                    </a:cubicBezTo>
                    <a:close/>
                    <a:moveTo>
                      <a:pt x="1295277" y="520007"/>
                    </a:moveTo>
                    <a:lnTo>
                      <a:pt x="1295277" y="520007"/>
                    </a:lnTo>
                    <a:cubicBezTo>
                      <a:pt x="1292637" y="518536"/>
                      <a:pt x="1291709" y="515208"/>
                      <a:pt x="1293165" y="512576"/>
                    </a:cubicBezTo>
                    <a:cubicBezTo>
                      <a:pt x="1293183" y="512559"/>
                      <a:pt x="1293183" y="512541"/>
                      <a:pt x="1293202" y="512525"/>
                    </a:cubicBezTo>
                    <a:lnTo>
                      <a:pt x="1293202" y="512525"/>
                    </a:lnTo>
                    <a:cubicBezTo>
                      <a:pt x="1294622" y="509869"/>
                      <a:pt x="1297935" y="508873"/>
                      <a:pt x="1300593" y="510302"/>
                    </a:cubicBezTo>
                    <a:cubicBezTo>
                      <a:pt x="1300629" y="510320"/>
                      <a:pt x="1300666" y="510338"/>
                      <a:pt x="1300702" y="510358"/>
                    </a:cubicBezTo>
                    <a:lnTo>
                      <a:pt x="1300702" y="510358"/>
                    </a:lnTo>
                    <a:cubicBezTo>
                      <a:pt x="1303360" y="511787"/>
                      <a:pt x="1304361" y="515099"/>
                      <a:pt x="1302923" y="517755"/>
                    </a:cubicBezTo>
                    <a:cubicBezTo>
                      <a:pt x="1302905" y="517789"/>
                      <a:pt x="1302886" y="517824"/>
                      <a:pt x="1302868" y="517858"/>
                    </a:cubicBezTo>
                    <a:lnTo>
                      <a:pt x="1302868" y="517858"/>
                    </a:lnTo>
                    <a:cubicBezTo>
                      <a:pt x="1301867" y="519595"/>
                      <a:pt x="1300028" y="520675"/>
                      <a:pt x="1298026" y="520698"/>
                    </a:cubicBezTo>
                    <a:lnTo>
                      <a:pt x="1298026" y="520698"/>
                    </a:lnTo>
                    <a:cubicBezTo>
                      <a:pt x="1297097" y="520724"/>
                      <a:pt x="1296169" y="520505"/>
                      <a:pt x="1295350" y="520061"/>
                    </a:cubicBezTo>
                    <a:close/>
                    <a:moveTo>
                      <a:pt x="992848" y="479083"/>
                    </a:moveTo>
                    <a:cubicBezTo>
                      <a:pt x="992057" y="476134"/>
                      <a:pt x="993786" y="473098"/>
                      <a:pt x="996726" y="472275"/>
                    </a:cubicBezTo>
                    <a:lnTo>
                      <a:pt x="996726" y="472275"/>
                    </a:lnTo>
                    <a:cubicBezTo>
                      <a:pt x="999620" y="471434"/>
                      <a:pt x="1002661" y="473101"/>
                      <a:pt x="1003498" y="475999"/>
                    </a:cubicBezTo>
                    <a:cubicBezTo>
                      <a:pt x="1003516" y="476050"/>
                      <a:pt x="1003516" y="476101"/>
                      <a:pt x="1003534" y="476152"/>
                    </a:cubicBezTo>
                    <a:lnTo>
                      <a:pt x="1003534" y="476152"/>
                    </a:lnTo>
                    <a:cubicBezTo>
                      <a:pt x="1004372" y="479049"/>
                      <a:pt x="1002715" y="482078"/>
                      <a:pt x="999803" y="482919"/>
                    </a:cubicBezTo>
                    <a:cubicBezTo>
                      <a:pt x="999766" y="482933"/>
                      <a:pt x="999711" y="482948"/>
                      <a:pt x="999657" y="482961"/>
                    </a:cubicBezTo>
                    <a:lnTo>
                      <a:pt x="999657" y="482961"/>
                    </a:lnTo>
                    <a:cubicBezTo>
                      <a:pt x="999184" y="483115"/>
                      <a:pt x="998674" y="483177"/>
                      <a:pt x="998182" y="483143"/>
                    </a:cubicBezTo>
                    <a:lnTo>
                      <a:pt x="998182" y="483143"/>
                    </a:lnTo>
                    <a:cubicBezTo>
                      <a:pt x="995685" y="483168"/>
                      <a:pt x="993489" y="481497"/>
                      <a:pt x="992848" y="479083"/>
                    </a:cubicBezTo>
                    <a:close/>
                    <a:moveTo>
                      <a:pt x="1201179" y="481577"/>
                    </a:moveTo>
                    <a:lnTo>
                      <a:pt x="1201179" y="481577"/>
                    </a:lnTo>
                    <a:cubicBezTo>
                      <a:pt x="1198211" y="480785"/>
                      <a:pt x="1196446" y="477756"/>
                      <a:pt x="1197210" y="474787"/>
                    </a:cubicBezTo>
                    <a:lnTo>
                      <a:pt x="1197210" y="474787"/>
                    </a:lnTo>
                    <a:cubicBezTo>
                      <a:pt x="1197957" y="471865"/>
                      <a:pt x="1200924" y="470099"/>
                      <a:pt x="1203855" y="470846"/>
                    </a:cubicBezTo>
                    <a:cubicBezTo>
                      <a:pt x="1203909" y="470860"/>
                      <a:pt x="1203964" y="470875"/>
                      <a:pt x="1204019" y="470891"/>
                    </a:cubicBezTo>
                    <a:lnTo>
                      <a:pt x="1204019" y="470891"/>
                    </a:lnTo>
                    <a:lnTo>
                      <a:pt x="1204019" y="470891"/>
                    </a:lnTo>
                    <a:lnTo>
                      <a:pt x="1204019" y="470891"/>
                    </a:lnTo>
                    <a:cubicBezTo>
                      <a:pt x="1206968" y="471716"/>
                      <a:pt x="1208715" y="474731"/>
                      <a:pt x="1207987" y="477700"/>
                    </a:cubicBezTo>
                    <a:lnTo>
                      <a:pt x="1207987" y="477700"/>
                    </a:lnTo>
                    <a:cubicBezTo>
                      <a:pt x="1207314" y="480154"/>
                      <a:pt x="1205075" y="481848"/>
                      <a:pt x="1202526" y="481832"/>
                    </a:cubicBezTo>
                    <a:lnTo>
                      <a:pt x="1202526" y="481832"/>
                    </a:lnTo>
                    <a:cubicBezTo>
                      <a:pt x="1202071" y="481790"/>
                      <a:pt x="1201616" y="481705"/>
                      <a:pt x="1201179" y="481577"/>
                    </a:cubicBezTo>
                    <a:close/>
                    <a:moveTo>
                      <a:pt x="1094774" y="463227"/>
                    </a:moveTo>
                    <a:cubicBezTo>
                      <a:pt x="1094702" y="460213"/>
                      <a:pt x="1097087" y="457710"/>
                      <a:pt x="1100108" y="457640"/>
                    </a:cubicBezTo>
                    <a:cubicBezTo>
                      <a:pt x="1100145" y="457639"/>
                      <a:pt x="1100199" y="457639"/>
                      <a:pt x="1100236" y="457639"/>
                    </a:cubicBezTo>
                    <a:lnTo>
                      <a:pt x="1100236" y="457639"/>
                    </a:lnTo>
                    <a:cubicBezTo>
                      <a:pt x="1103258" y="457639"/>
                      <a:pt x="1105697" y="460083"/>
                      <a:pt x="1105697" y="463100"/>
                    </a:cubicBezTo>
                    <a:lnTo>
                      <a:pt x="1105697" y="463100"/>
                    </a:lnTo>
                    <a:cubicBezTo>
                      <a:pt x="1105697" y="466116"/>
                      <a:pt x="1103258" y="468561"/>
                      <a:pt x="1100236" y="468561"/>
                    </a:cubicBezTo>
                    <a:lnTo>
                      <a:pt x="1100236" y="468561"/>
                    </a:lnTo>
                    <a:lnTo>
                      <a:pt x="1100236" y="468561"/>
                    </a:lnTo>
                    <a:cubicBezTo>
                      <a:pt x="1097268" y="468561"/>
                      <a:pt x="1094847" y="466193"/>
                      <a:pt x="1094774" y="463227"/>
                    </a:cubicBezTo>
                    <a:close/>
                    <a:moveTo>
                      <a:pt x="2008395" y="464429"/>
                    </a:moveTo>
                    <a:cubicBezTo>
                      <a:pt x="2005719" y="463027"/>
                      <a:pt x="2004700" y="459725"/>
                      <a:pt x="2006101" y="457054"/>
                    </a:cubicBezTo>
                    <a:cubicBezTo>
                      <a:pt x="2006119" y="457018"/>
                      <a:pt x="2006138" y="456983"/>
                      <a:pt x="2006156" y="456947"/>
                    </a:cubicBezTo>
                    <a:lnTo>
                      <a:pt x="2006156" y="456947"/>
                    </a:lnTo>
                    <a:cubicBezTo>
                      <a:pt x="2007558" y="454274"/>
                      <a:pt x="2010853" y="453240"/>
                      <a:pt x="2013529" y="454637"/>
                    </a:cubicBezTo>
                    <a:cubicBezTo>
                      <a:pt x="2013565" y="454660"/>
                      <a:pt x="2013620" y="454684"/>
                      <a:pt x="2013656" y="454708"/>
                    </a:cubicBezTo>
                    <a:lnTo>
                      <a:pt x="2013656" y="454708"/>
                    </a:lnTo>
                    <a:cubicBezTo>
                      <a:pt x="2016332" y="456106"/>
                      <a:pt x="2017370" y="459404"/>
                      <a:pt x="2015968" y="462079"/>
                    </a:cubicBezTo>
                    <a:cubicBezTo>
                      <a:pt x="2015950" y="462122"/>
                      <a:pt x="2015914" y="462164"/>
                      <a:pt x="2015895" y="462208"/>
                    </a:cubicBezTo>
                    <a:lnTo>
                      <a:pt x="2015895" y="462208"/>
                    </a:lnTo>
                    <a:cubicBezTo>
                      <a:pt x="2014876" y="463966"/>
                      <a:pt x="2013001" y="465049"/>
                      <a:pt x="2010980" y="465048"/>
                    </a:cubicBezTo>
                    <a:lnTo>
                      <a:pt x="2010980" y="465048"/>
                    </a:lnTo>
                    <a:cubicBezTo>
                      <a:pt x="2010088" y="465057"/>
                      <a:pt x="2009196" y="464846"/>
                      <a:pt x="2008395" y="464429"/>
                    </a:cubicBezTo>
                    <a:close/>
                    <a:moveTo>
                      <a:pt x="2866638" y="449701"/>
                    </a:moveTo>
                    <a:cubicBezTo>
                      <a:pt x="2865801" y="446805"/>
                      <a:pt x="2867457" y="443774"/>
                      <a:pt x="2870352" y="442931"/>
                    </a:cubicBezTo>
                    <a:cubicBezTo>
                      <a:pt x="2870406" y="442919"/>
                      <a:pt x="2870443" y="442906"/>
                      <a:pt x="2870498" y="442893"/>
                    </a:cubicBezTo>
                    <a:lnTo>
                      <a:pt x="2870498" y="442893"/>
                    </a:lnTo>
                    <a:cubicBezTo>
                      <a:pt x="2873392" y="442041"/>
                      <a:pt x="2876432" y="443694"/>
                      <a:pt x="2877288" y="446589"/>
                    </a:cubicBezTo>
                    <a:cubicBezTo>
                      <a:pt x="2877288" y="446618"/>
                      <a:pt x="2877306" y="446649"/>
                      <a:pt x="2877306" y="446680"/>
                    </a:cubicBezTo>
                    <a:lnTo>
                      <a:pt x="2877306" y="446680"/>
                    </a:lnTo>
                    <a:cubicBezTo>
                      <a:pt x="2878143" y="449576"/>
                      <a:pt x="2876487" y="452607"/>
                      <a:pt x="2873592" y="453450"/>
                    </a:cubicBezTo>
                    <a:cubicBezTo>
                      <a:pt x="2873538" y="453462"/>
                      <a:pt x="2873501" y="453475"/>
                      <a:pt x="2873447" y="453488"/>
                    </a:cubicBezTo>
                    <a:lnTo>
                      <a:pt x="2873447" y="453488"/>
                    </a:lnTo>
                    <a:cubicBezTo>
                      <a:pt x="2872973" y="453666"/>
                      <a:pt x="2872482" y="453759"/>
                      <a:pt x="2871972" y="453761"/>
                    </a:cubicBezTo>
                    <a:lnTo>
                      <a:pt x="2871972" y="453761"/>
                    </a:lnTo>
                    <a:cubicBezTo>
                      <a:pt x="2869496" y="453737"/>
                      <a:pt x="2867330" y="452086"/>
                      <a:pt x="2866638" y="449701"/>
                    </a:cubicBezTo>
                    <a:close/>
                    <a:moveTo>
                      <a:pt x="2045623" y="368201"/>
                    </a:moveTo>
                    <a:cubicBezTo>
                      <a:pt x="2042692" y="367290"/>
                      <a:pt x="2041054" y="364178"/>
                      <a:pt x="2041964" y="361250"/>
                    </a:cubicBezTo>
                    <a:cubicBezTo>
                      <a:pt x="2041982" y="361238"/>
                      <a:pt x="2041982" y="361223"/>
                      <a:pt x="2041982" y="361210"/>
                    </a:cubicBezTo>
                    <a:lnTo>
                      <a:pt x="2041982" y="361210"/>
                    </a:lnTo>
                    <a:cubicBezTo>
                      <a:pt x="2042892" y="358332"/>
                      <a:pt x="2045951" y="356728"/>
                      <a:pt x="2048827" y="357629"/>
                    </a:cubicBezTo>
                    <a:cubicBezTo>
                      <a:pt x="2048881" y="357646"/>
                      <a:pt x="2048918" y="357662"/>
                      <a:pt x="2048972" y="357679"/>
                    </a:cubicBezTo>
                    <a:lnTo>
                      <a:pt x="2048972" y="357679"/>
                    </a:lnTo>
                    <a:cubicBezTo>
                      <a:pt x="2051867" y="358603"/>
                      <a:pt x="2053487" y="361671"/>
                      <a:pt x="2052613" y="364578"/>
                    </a:cubicBezTo>
                    <a:lnTo>
                      <a:pt x="2052613" y="364578"/>
                    </a:lnTo>
                    <a:cubicBezTo>
                      <a:pt x="2051903" y="366919"/>
                      <a:pt x="2049719" y="368503"/>
                      <a:pt x="2047279" y="368456"/>
                    </a:cubicBezTo>
                    <a:lnTo>
                      <a:pt x="2047279" y="368456"/>
                    </a:lnTo>
                    <a:cubicBezTo>
                      <a:pt x="2046715" y="368452"/>
                      <a:pt x="2046151" y="368366"/>
                      <a:pt x="2045623" y="368201"/>
                    </a:cubicBezTo>
                    <a:close/>
                    <a:moveTo>
                      <a:pt x="2838804" y="350106"/>
                    </a:moveTo>
                    <a:cubicBezTo>
                      <a:pt x="2837948" y="347164"/>
                      <a:pt x="2839623" y="344078"/>
                      <a:pt x="2842572" y="343213"/>
                    </a:cubicBezTo>
                    <a:cubicBezTo>
                      <a:pt x="2842572" y="343212"/>
                      <a:pt x="2842590" y="343208"/>
                      <a:pt x="2842590" y="343206"/>
                    </a:cubicBezTo>
                    <a:lnTo>
                      <a:pt x="2842590" y="343206"/>
                    </a:lnTo>
                    <a:cubicBezTo>
                      <a:pt x="2845539" y="342425"/>
                      <a:pt x="2848561" y="344151"/>
                      <a:pt x="2849399" y="347084"/>
                    </a:cubicBezTo>
                    <a:lnTo>
                      <a:pt x="2849399" y="347084"/>
                    </a:lnTo>
                    <a:cubicBezTo>
                      <a:pt x="2850254" y="349976"/>
                      <a:pt x="2848598" y="353013"/>
                      <a:pt x="2845703" y="353867"/>
                    </a:cubicBezTo>
                    <a:cubicBezTo>
                      <a:pt x="2845667" y="353876"/>
                      <a:pt x="2845649" y="353883"/>
                      <a:pt x="2845612" y="353892"/>
                    </a:cubicBezTo>
                    <a:lnTo>
                      <a:pt x="2845612" y="353892"/>
                    </a:lnTo>
                    <a:cubicBezTo>
                      <a:pt x="2845139" y="354058"/>
                      <a:pt x="2844647" y="354143"/>
                      <a:pt x="2844138" y="354147"/>
                    </a:cubicBezTo>
                    <a:lnTo>
                      <a:pt x="2844138" y="354147"/>
                    </a:lnTo>
                    <a:cubicBezTo>
                      <a:pt x="2841662" y="354125"/>
                      <a:pt x="2839496" y="352483"/>
                      <a:pt x="2838804" y="350106"/>
                    </a:cubicBezTo>
                    <a:close/>
                    <a:moveTo>
                      <a:pt x="2077244" y="269715"/>
                    </a:moveTo>
                    <a:cubicBezTo>
                      <a:pt x="2074331" y="268774"/>
                      <a:pt x="2072711" y="265672"/>
                      <a:pt x="2073603" y="262743"/>
                    </a:cubicBezTo>
                    <a:lnTo>
                      <a:pt x="2073603" y="262743"/>
                    </a:lnTo>
                    <a:cubicBezTo>
                      <a:pt x="2074550" y="259836"/>
                      <a:pt x="2077644" y="258219"/>
                      <a:pt x="2080575" y="259102"/>
                    </a:cubicBezTo>
                    <a:lnTo>
                      <a:pt x="2080575" y="259102"/>
                    </a:lnTo>
                    <a:cubicBezTo>
                      <a:pt x="2083488" y="260051"/>
                      <a:pt x="2085108" y="263147"/>
                      <a:pt x="2084216" y="266074"/>
                    </a:cubicBezTo>
                    <a:lnTo>
                      <a:pt x="2084216" y="266074"/>
                    </a:lnTo>
                    <a:cubicBezTo>
                      <a:pt x="2083524" y="268383"/>
                      <a:pt x="2081376" y="269959"/>
                      <a:pt x="2078973" y="269952"/>
                    </a:cubicBezTo>
                    <a:lnTo>
                      <a:pt x="2078973" y="269952"/>
                    </a:lnTo>
                    <a:cubicBezTo>
                      <a:pt x="2078391" y="269968"/>
                      <a:pt x="2077808" y="269890"/>
                      <a:pt x="2077244" y="269715"/>
                    </a:cubicBezTo>
                    <a:close/>
                    <a:moveTo>
                      <a:pt x="2806928" y="252658"/>
                    </a:moveTo>
                    <a:cubicBezTo>
                      <a:pt x="2805672" y="249920"/>
                      <a:pt x="2806855" y="246674"/>
                      <a:pt x="2809604" y="245411"/>
                    </a:cubicBezTo>
                    <a:cubicBezTo>
                      <a:pt x="2809622" y="245400"/>
                      <a:pt x="2809658" y="245387"/>
                      <a:pt x="2809677" y="245376"/>
                    </a:cubicBezTo>
                    <a:lnTo>
                      <a:pt x="2809677" y="245376"/>
                    </a:lnTo>
                    <a:cubicBezTo>
                      <a:pt x="2812426" y="244131"/>
                      <a:pt x="2815666" y="245349"/>
                      <a:pt x="2816904" y="248096"/>
                    </a:cubicBezTo>
                    <a:cubicBezTo>
                      <a:pt x="2816922" y="248136"/>
                      <a:pt x="2816940" y="248176"/>
                      <a:pt x="2816958" y="248216"/>
                    </a:cubicBezTo>
                    <a:lnTo>
                      <a:pt x="2816958" y="248216"/>
                    </a:lnTo>
                    <a:cubicBezTo>
                      <a:pt x="2818215" y="250954"/>
                      <a:pt x="2817032" y="254200"/>
                      <a:pt x="2814283" y="255463"/>
                    </a:cubicBezTo>
                    <a:cubicBezTo>
                      <a:pt x="2814264" y="255474"/>
                      <a:pt x="2814228" y="255487"/>
                      <a:pt x="2814210" y="255498"/>
                    </a:cubicBezTo>
                    <a:lnTo>
                      <a:pt x="2814210" y="255498"/>
                    </a:lnTo>
                    <a:cubicBezTo>
                      <a:pt x="2813500" y="255767"/>
                      <a:pt x="2812735" y="255915"/>
                      <a:pt x="2811971" y="255935"/>
                    </a:cubicBezTo>
                    <a:lnTo>
                      <a:pt x="2811971" y="255935"/>
                    </a:lnTo>
                    <a:cubicBezTo>
                      <a:pt x="2809786" y="255949"/>
                      <a:pt x="2807802" y="254660"/>
                      <a:pt x="2806928" y="252658"/>
                    </a:cubicBezTo>
                    <a:close/>
                    <a:moveTo>
                      <a:pt x="2125230" y="178566"/>
                    </a:moveTo>
                    <a:cubicBezTo>
                      <a:pt x="2122791" y="176793"/>
                      <a:pt x="2122245" y="173376"/>
                      <a:pt x="2124029" y="170937"/>
                    </a:cubicBezTo>
                    <a:cubicBezTo>
                      <a:pt x="2124047" y="170895"/>
                      <a:pt x="2124084" y="170853"/>
                      <a:pt x="2124120" y="170811"/>
                    </a:cubicBezTo>
                    <a:lnTo>
                      <a:pt x="2124120" y="170811"/>
                    </a:lnTo>
                    <a:cubicBezTo>
                      <a:pt x="2125904" y="168385"/>
                      <a:pt x="2129326" y="167871"/>
                      <a:pt x="2131766" y="169663"/>
                    </a:cubicBezTo>
                    <a:cubicBezTo>
                      <a:pt x="2131766" y="169670"/>
                      <a:pt x="2131784" y="169675"/>
                      <a:pt x="2131784" y="169683"/>
                    </a:cubicBezTo>
                    <a:lnTo>
                      <a:pt x="2131784" y="169683"/>
                    </a:lnTo>
                    <a:cubicBezTo>
                      <a:pt x="2134242" y="171425"/>
                      <a:pt x="2134824" y="174833"/>
                      <a:pt x="2133095" y="177296"/>
                    </a:cubicBezTo>
                    <a:cubicBezTo>
                      <a:pt x="2133058" y="177343"/>
                      <a:pt x="2133022" y="177390"/>
                      <a:pt x="2132986" y="177438"/>
                    </a:cubicBezTo>
                    <a:lnTo>
                      <a:pt x="2132986" y="177438"/>
                    </a:lnTo>
                    <a:cubicBezTo>
                      <a:pt x="2131948" y="178865"/>
                      <a:pt x="2130273" y="179699"/>
                      <a:pt x="2128507" y="179677"/>
                    </a:cubicBezTo>
                    <a:lnTo>
                      <a:pt x="2128507" y="179677"/>
                    </a:lnTo>
                    <a:cubicBezTo>
                      <a:pt x="2127324" y="179671"/>
                      <a:pt x="2126177" y="179282"/>
                      <a:pt x="2125230" y="178566"/>
                    </a:cubicBezTo>
                    <a:close/>
                    <a:moveTo>
                      <a:pt x="2753935" y="165823"/>
                    </a:moveTo>
                    <a:cubicBezTo>
                      <a:pt x="2752024" y="163413"/>
                      <a:pt x="2752406" y="159920"/>
                      <a:pt x="2754791" y="157977"/>
                    </a:cubicBezTo>
                    <a:lnTo>
                      <a:pt x="2754791" y="157977"/>
                    </a:lnTo>
                    <a:cubicBezTo>
                      <a:pt x="2757121" y="156071"/>
                      <a:pt x="2760562" y="156422"/>
                      <a:pt x="2762473" y="158762"/>
                    </a:cubicBezTo>
                    <a:cubicBezTo>
                      <a:pt x="2762491" y="158791"/>
                      <a:pt x="2762528" y="158820"/>
                      <a:pt x="2762546" y="158851"/>
                    </a:cubicBezTo>
                    <a:lnTo>
                      <a:pt x="2762546" y="158851"/>
                    </a:lnTo>
                    <a:cubicBezTo>
                      <a:pt x="2764457" y="161252"/>
                      <a:pt x="2764075" y="164747"/>
                      <a:pt x="2761690" y="166679"/>
                    </a:cubicBezTo>
                    <a:lnTo>
                      <a:pt x="2761690" y="166679"/>
                    </a:lnTo>
                    <a:cubicBezTo>
                      <a:pt x="2760707" y="167462"/>
                      <a:pt x="2759506" y="167886"/>
                      <a:pt x="2758250" y="167880"/>
                    </a:cubicBezTo>
                    <a:lnTo>
                      <a:pt x="2758250" y="167880"/>
                    </a:lnTo>
                    <a:cubicBezTo>
                      <a:pt x="2756593" y="167911"/>
                      <a:pt x="2754991" y="167181"/>
                      <a:pt x="2753935" y="165896"/>
                    </a:cubicBezTo>
                    <a:close/>
                    <a:moveTo>
                      <a:pt x="2195882" y="103437"/>
                    </a:moveTo>
                    <a:cubicBezTo>
                      <a:pt x="2193988" y="101083"/>
                      <a:pt x="2194371" y="97646"/>
                      <a:pt x="2196737" y="95760"/>
                    </a:cubicBezTo>
                    <a:cubicBezTo>
                      <a:pt x="2196755" y="95733"/>
                      <a:pt x="2196792" y="95707"/>
                      <a:pt x="2196828" y="95682"/>
                    </a:cubicBezTo>
                    <a:lnTo>
                      <a:pt x="2196828" y="95682"/>
                    </a:lnTo>
                    <a:cubicBezTo>
                      <a:pt x="2199140" y="93747"/>
                      <a:pt x="2202581" y="94051"/>
                      <a:pt x="2204529" y="96365"/>
                    </a:cubicBezTo>
                    <a:cubicBezTo>
                      <a:pt x="2204565" y="96426"/>
                      <a:pt x="2204620" y="96490"/>
                      <a:pt x="2204674" y="96556"/>
                    </a:cubicBezTo>
                    <a:lnTo>
                      <a:pt x="2204674" y="96556"/>
                    </a:lnTo>
                    <a:cubicBezTo>
                      <a:pt x="2206513" y="98968"/>
                      <a:pt x="2206094" y="102412"/>
                      <a:pt x="2203728" y="104311"/>
                    </a:cubicBezTo>
                    <a:lnTo>
                      <a:pt x="2203728" y="104311"/>
                    </a:lnTo>
                    <a:cubicBezTo>
                      <a:pt x="2202745" y="105055"/>
                      <a:pt x="2201525" y="105452"/>
                      <a:pt x="2200287" y="105439"/>
                    </a:cubicBezTo>
                    <a:lnTo>
                      <a:pt x="2200287" y="105439"/>
                    </a:lnTo>
                    <a:cubicBezTo>
                      <a:pt x="2198612" y="105483"/>
                      <a:pt x="2196992" y="104775"/>
                      <a:pt x="2195882" y="103510"/>
                    </a:cubicBezTo>
                    <a:close/>
                    <a:moveTo>
                      <a:pt x="2680007" y="96155"/>
                    </a:moveTo>
                    <a:lnTo>
                      <a:pt x="2680007" y="96155"/>
                    </a:lnTo>
                    <a:cubicBezTo>
                      <a:pt x="2677514" y="94448"/>
                      <a:pt x="2676894" y="91047"/>
                      <a:pt x="2678606" y="88560"/>
                    </a:cubicBezTo>
                    <a:cubicBezTo>
                      <a:pt x="2678642" y="88508"/>
                      <a:pt x="2678679" y="88453"/>
                      <a:pt x="2678715" y="88400"/>
                    </a:cubicBezTo>
                    <a:lnTo>
                      <a:pt x="2678715" y="88400"/>
                    </a:lnTo>
                    <a:cubicBezTo>
                      <a:pt x="2680499" y="85903"/>
                      <a:pt x="2683958" y="85320"/>
                      <a:pt x="2686452" y="87100"/>
                    </a:cubicBezTo>
                    <a:cubicBezTo>
                      <a:pt x="2686470" y="87102"/>
                      <a:pt x="2686470" y="87106"/>
                      <a:pt x="2686470" y="87108"/>
                    </a:cubicBezTo>
                    <a:lnTo>
                      <a:pt x="2686470" y="87108"/>
                    </a:lnTo>
                    <a:cubicBezTo>
                      <a:pt x="2688946" y="88906"/>
                      <a:pt x="2689528" y="92358"/>
                      <a:pt x="2687762" y="94863"/>
                    </a:cubicBezTo>
                    <a:lnTo>
                      <a:pt x="2687762" y="94863"/>
                    </a:lnTo>
                    <a:cubicBezTo>
                      <a:pt x="2686688" y="96308"/>
                      <a:pt x="2684995" y="97169"/>
                      <a:pt x="2683193" y="97193"/>
                    </a:cubicBezTo>
                    <a:lnTo>
                      <a:pt x="2683193" y="97193"/>
                    </a:lnTo>
                    <a:cubicBezTo>
                      <a:pt x="2682046" y="97207"/>
                      <a:pt x="2680918" y="96858"/>
                      <a:pt x="2679971" y="96192"/>
                    </a:cubicBezTo>
                    <a:close/>
                    <a:moveTo>
                      <a:pt x="2284118" y="49971"/>
                    </a:moveTo>
                    <a:cubicBezTo>
                      <a:pt x="2282953" y="47131"/>
                      <a:pt x="2284282" y="43878"/>
                      <a:pt x="2287122" y="42689"/>
                    </a:cubicBezTo>
                    <a:lnTo>
                      <a:pt x="2287122" y="42689"/>
                    </a:lnTo>
                    <a:cubicBezTo>
                      <a:pt x="2289962" y="41519"/>
                      <a:pt x="2293220" y="42860"/>
                      <a:pt x="2294403" y="45693"/>
                    </a:cubicBezTo>
                    <a:lnTo>
                      <a:pt x="2294403" y="45693"/>
                    </a:lnTo>
                    <a:cubicBezTo>
                      <a:pt x="2295587" y="48513"/>
                      <a:pt x="2294276" y="51764"/>
                      <a:pt x="2291472" y="52975"/>
                    </a:cubicBezTo>
                    <a:lnTo>
                      <a:pt x="2291472" y="52975"/>
                    </a:lnTo>
                    <a:cubicBezTo>
                      <a:pt x="2290799" y="53271"/>
                      <a:pt x="2290071" y="53413"/>
                      <a:pt x="2289324" y="53393"/>
                    </a:cubicBezTo>
                    <a:lnTo>
                      <a:pt x="2289324" y="53393"/>
                    </a:lnTo>
                    <a:cubicBezTo>
                      <a:pt x="2287067" y="53397"/>
                      <a:pt x="2285028" y="52068"/>
                      <a:pt x="2284118" y="50007"/>
                    </a:cubicBezTo>
                    <a:close/>
                    <a:moveTo>
                      <a:pt x="2590315" y="48260"/>
                    </a:moveTo>
                    <a:cubicBezTo>
                      <a:pt x="2587475" y="47237"/>
                      <a:pt x="2586000" y="44107"/>
                      <a:pt x="2587038" y="41269"/>
                    </a:cubicBezTo>
                    <a:cubicBezTo>
                      <a:pt x="2587038" y="41246"/>
                      <a:pt x="2587038" y="41220"/>
                      <a:pt x="2587056" y="41196"/>
                    </a:cubicBezTo>
                    <a:lnTo>
                      <a:pt x="2587056" y="41196"/>
                    </a:lnTo>
                    <a:cubicBezTo>
                      <a:pt x="2588057" y="38351"/>
                      <a:pt x="2591170" y="36855"/>
                      <a:pt x="2594028" y="37856"/>
                    </a:cubicBezTo>
                    <a:cubicBezTo>
                      <a:pt x="2594083" y="37876"/>
                      <a:pt x="2594138" y="37898"/>
                      <a:pt x="2594192" y="37920"/>
                    </a:cubicBezTo>
                    <a:lnTo>
                      <a:pt x="2594192" y="37920"/>
                    </a:lnTo>
                    <a:cubicBezTo>
                      <a:pt x="2597068" y="38994"/>
                      <a:pt x="2598543" y="42194"/>
                      <a:pt x="2597469" y="45074"/>
                    </a:cubicBezTo>
                    <a:lnTo>
                      <a:pt x="2597469" y="45074"/>
                    </a:lnTo>
                    <a:cubicBezTo>
                      <a:pt x="2596632" y="47260"/>
                      <a:pt x="2594538" y="48709"/>
                      <a:pt x="2592208" y="48715"/>
                    </a:cubicBezTo>
                    <a:lnTo>
                      <a:pt x="2592208" y="48715"/>
                    </a:lnTo>
                    <a:cubicBezTo>
                      <a:pt x="2591553" y="48698"/>
                      <a:pt x="2590915" y="48556"/>
                      <a:pt x="2590315" y="48296"/>
                    </a:cubicBezTo>
                    <a:close/>
                    <a:moveTo>
                      <a:pt x="2383240" y="21499"/>
                    </a:moveTo>
                    <a:cubicBezTo>
                      <a:pt x="2382749" y="18523"/>
                      <a:pt x="2384770" y="15716"/>
                      <a:pt x="2387755" y="15232"/>
                    </a:cubicBezTo>
                    <a:cubicBezTo>
                      <a:pt x="2387828" y="15221"/>
                      <a:pt x="2387901" y="15210"/>
                      <a:pt x="2387974" y="15201"/>
                    </a:cubicBezTo>
                    <a:lnTo>
                      <a:pt x="2387974" y="15201"/>
                    </a:lnTo>
                    <a:cubicBezTo>
                      <a:pt x="2390959" y="14767"/>
                      <a:pt x="2393726" y="16835"/>
                      <a:pt x="2394163" y="19819"/>
                    </a:cubicBezTo>
                    <a:cubicBezTo>
                      <a:pt x="2394163" y="19863"/>
                      <a:pt x="2394181" y="19908"/>
                      <a:pt x="2394181" y="19952"/>
                    </a:cubicBezTo>
                    <a:lnTo>
                      <a:pt x="2394181" y="19952"/>
                    </a:lnTo>
                    <a:cubicBezTo>
                      <a:pt x="2394655" y="22930"/>
                      <a:pt x="2392634" y="25730"/>
                      <a:pt x="2389648" y="26205"/>
                    </a:cubicBezTo>
                    <a:cubicBezTo>
                      <a:pt x="2389576" y="26214"/>
                      <a:pt x="2389521" y="26225"/>
                      <a:pt x="2389448" y="26232"/>
                    </a:cubicBezTo>
                    <a:lnTo>
                      <a:pt x="2388756" y="26232"/>
                    </a:lnTo>
                    <a:cubicBezTo>
                      <a:pt x="2385989" y="26285"/>
                      <a:pt x="2383605" y="24248"/>
                      <a:pt x="2383240" y="21499"/>
                    </a:cubicBezTo>
                    <a:close/>
                    <a:moveTo>
                      <a:pt x="2491283" y="24685"/>
                    </a:moveTo>
                    <a:cubicBezTo>
                      <a:pt x="2488279" y="24407"/>
                      <a:pt x="2486077" y="21747"/>
                      <a:pt x="2486350" y="18743"/>
                    </a:cubicBezTo>
                    <a:cubicBezTo>
                      <a:pt x="2486350" y="18685"/>
                      <a:pt x="2486368" y="18627"/>
                      <a:pt x="2486368" y="18568"/>
                    </a:cubicBezTo>
                    <a:lnTo>
                      <a:pt x="2486368" y="18568"/>
                    </a:lnTo>
                    <a:cubicBezTo>
                      <a:pt x="2486696" y="15570"/>
                      <a:pt x="2489390" y="13406"/>
                      <a:pt x="2492394" y="13733"/>
                    </a:cubicBezTo>
                    <a:cubicBezTo>
                      <a:pt x="2492430" y="13737"/>
                      <a:pt x="2492448" y="13741"/>
                      <a:pt x="2492485" y="13744"/>
                    </a:cubicBezTo>
                    <a:lnTo>
                      <a:pt x="2492485" y="13744"/>
                    </a:lnTo>
                    <a:lnTo>
                      <a:pt x="2492485" y="13653"/>
                    </a:lnTo>
                    <a:lnTo>
                      <a:pt x="2492485" y="13653"/>
                    </a:lnTo>
                    <a:cubicBezTo>
                      <a:pt x="2495525" y="13997"/>
                      <a:pt x="2497727" y="16728"/>
                      <a:pt x="2497400" y="19770"/>
                    </a:cubicBezTo>
                    <a:lnTo>
                      <a:pt x="2497400" y="19770"/>
                    </a:lnTo>
                    <a:cubicBezTo>
                      <a:pt x="2497072" y="22561"/>
                      <a:pt x="2494742" y="24687"/>
                      <a:pt x="2491939" y="24758"/>
                    </a:cubicBezTo>
                    <a:lnTo>
                      <a:pt x="2491939" y="24758"/>
                    </a:lnTo>
                    <a:cubicBezTo>
                      <a:pt x="2491738" y="24769"/>
                      <a:pt x="2491520" y="24745"/>
                      <a:pt x="2491319" y="2468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2" name="Полилиния: фигура 71">
                <a:extLst>
                  <a:ext uri="{FF2B5EF4-FFF2-40B4-BE49-F238E27FC236}">
                    <a16:creationId xmlns:a16="http://schemas.microsoft.com/office/drawing/2014/main" id="{49C5C3D8-001C-4148-9F9E-F699D23AFED2}"/>
                  </a:ext>
                </a:extLst>
              </p:cNvPr>
              <p:cNvSpPr/>
              <p:nvPr/>
            </p:nvSpPr>
            <p:spPr>
              <a:xfrm>
                <a:off x="13403775" y="5683577"/>
                <a:ext cx="4224819" cy="4274715"/>
              </a:xfrm>
              <a:custGeom>
                <a:avLst/>
                <a:gdLst>
                  <a:gd name="connsiteX0" fmla="*/ 1530151 w 4623899"/>
                  <a:gd name="connsiteY0" fmla="*/ 4671541 h 4678511"/>
                  <a:gd name="connsiteX1" fmla="*/ 1530151 w 4623899"/>
                  <a:gd name="connsiteY1" fmla="*/ 4671541 h 4678511"/>
                  <a:gd name="connsiteX2" fmla="*/ 1530151 w 4623899"/>
                  <a:gd name="connsiteY2" fmla="*/ 4671541 h 4678511"/>
                  <a:gd name="connsiteX3" fmla="*/ 1525983 w 4623899"/>
                  <a:gd name="connsiteY3" fmla="*/ 4666171 h 4678511"/>
                  <a:gd name="connsiteX4" fmla="*/ 1526001 w 4623899"/>
                  <a:gd name="connsiteY4" fmla="*/ 4666080 h 4678511"/>
                  <a:gd name="connsiteX5" fmla="*/ 1526001 w 4623899"/>
                  <a:gd name="connsiteY5" fmla="*/ 4666080 h 4678511"/>
                  <a:gd name="connsiteX6" fmla="*/ 1531353 w 4623899"/>
                  <a:gd name="connsiteY6" fmla="*/ 4662020 h 4678511"/>
                  <a:gd name="connsiteX7" fmla="*/ 1531353 w 4623899"/>
                  <a:gd name="connsiteY7" fmla="*/ 4662020 h 4678511"/>
                  <a:gd name="connsiteX8" fmla="*/ 1535485 w 4623899"/>
                  <a:gd name="connsiteY8" fmla="*/ 4667318 h 4678511"/>
                  <a:gd name="connsiteX9" fmla="*/ 1535485 w 4623899"/>
                  <a:gd name="connsiteY9" fmla="*/ 4667372 h 4678511"/>
                  <a:gd name="connsiteX10" fmla="*/ 1535485 w 4623899"/>
                  <a:gd name="connsiteY10" fmla="*/ 4667372 h 4678511"/>
                  <a:gd name="connsiteX11" fmla="*/ 1530752 w 4623899"/>
                  <a:gd name="connsiteY11" fmla="*/ 4671505 h 4678511"/>
                  <a:gd name="connsiteX12" fmla="*/ 1530752 w 4623899"/>
                  <a:gd name="connsiteY12" fmla="*/ 4671505 h 4678511"/>
                  <a:gd name="connsiteX13" fmla="*/ 1530151 w 4623899"/>
                  <a:gd name="connsiteY13" fmla="*/ 4671541 h 4678511"/>
                  <a:gd name="connsiteX14" fmla="*/ 1629146 w 4623899"/>
                  <a:gd name="connsiteY14" fmla="*/ 4667063 h 4678511"/>
                  <a:gd name="connsiteX15" fmla="*/ 1633188 w 4623899"/>
                  <a:gd name="connsiteY15" fmla="*/ 4661602 h 4678511"/>
                  <a:gd name="connsiteX16" fmla="*/ 1633188 w 4623899"/>
                  <a:gd name="connsiteY16" fmla="*/ 4661602 h 4678511"/>
                  <a:gd name="connsiteX17" fmla="*/ 1638649 w 4623899"/>
                  <a:gd name="connsiteY17" fmla="*/ 4665643 h 4678511"/>
                  <a:gd name="connsiteX18" fmla="*/ 1638649 w 4623899"/>
                  <a:gd name="connsiteY18" fmla="*/ 4665643 h 4678511"/>
                  <a:gd name="connsiteX19" fmla="*/ 1634590 w 4623899"/>
                  <a:gd name="connsiteY19" fmla="*/ 4671105 h 4678511"/>
                  <a:gd name="connsiteX20" fmla="*/ 1633898 w 4623899"/>
                  <a:gd name="connsiteY20" fmla="*/ 4671105 h 4678511"/>
                  <a:gd name="connsiteX21" fmla="*/ 1629146 w 4623899"/>
                  <a:gd name="connsiteY21" fmla="*/ 4667027 h 4678511"/>
                  <a:gd name="connsiteX22" fmla="*/ 1429427 w 4623899"/>
                  <a:gd name="connsiteY22" fmla="*/ 4644144 h 4678511"/>
                  <a:gd name="connsiteX23" fmla="*/ 1429427 w 4623899"/>
                  <a:gd name="connsiteY23" fmla="*/ 4644144 h 4678511"/>
                  <a:gd name="connsiteX24" fmla="*/ 1426824 w 4623899"/>
                  <a:gd name="connsiteY24" fmla="*/ 4637918 h 4678511"/>
                  <a:gd name="connsiteX25" fmla="*/ 1426842 w 4623899"/>
                  <a:gd name="connsiteY25" fmla="*/ 4637863 h 4678511"/>
                  <a:gd name="connsiteX26" fmla="*/ 1426842 w 4623899"/>
                  <a:gd name="connsiteY26" fmla="*/ 4637863 h 4678511"/>
                  <a:gd name="connsiteX27" fmla="*/ 1433049 w 4623899"/>
                  <a:gd name="connsiteY27" fmla="*/ 4635351 h 4678511"/>
                  <a:gd name="connsiteX28" fmla="*/ 1433049 w 4623899"/>
                  <a:gd name="connsiteY28" fmla="*/ 4635351 h 4678511"/>
                  <a:gd name="connsiteX29" fmla="*/ 1433049 w 4623899"/>
                  <a:gd name="connsiteY29" fmla="*/ 4635351 h 4678511"/>
                  <a:gd name="connsiteX30" fmla="*/ 1435562 w 4623899"/>
                  <a:gd name="connsiteY30" fmla="*/ 4641504 h 4678511"/>
                  <a:gd name="connsiteX31" fmla="*/ 1435543 w 4623899"/>
                  <a:gd name="connsiteY31" fmla="*/ 4641559 h 4678511"/>
                  <a:gd name="connsiteX32" fmla="*/ 1435543 w 4623899"/>
                  <a:gd name="connsiteY32" fmla="*/ 4641559 h 4678511"/>
                  <a:gd name="connsiteX33" fmla="*/ 1431138 w 4623899"/>
                  <a:gd name="connsiteY33" fmla="*/ 4644490 h 4678511"/>
                  <a:gd name="connsiteX34" fmla="*/ 1431138 w 4623899"/>
                  <a:gd name="connsiteY34" fmla="*/ 4644490 h 4678511"/>
                  <a:gd name="connsiteX35" fmla="*/ 1429427 w 4623899"/>
                  <a:gd name="connsiteY35" fmla="*/ 4644144 h 4678511"/>
                  <a:gd name="connsiteX36" fmla="*/ 1728324 w 4623899"/>
                  <a:gd name="connsiteY36" fmla="*/ 4638883 h 4678511"/>
                  <a:gd name="connsiteX37" fmla="*/ 1730636 w 4623899"/>
                  <a:gd name="connsiteY37" fmla="*/ 4632511 h 4678511"/>
                  <a:gd name="connsiteX38" fmla="*/ 1730636 w 4623899"/>
                  <a:gd name="connsiteY38" fmla="*/ 4632511 h 4678511"/>
                  <a:gd name="connsiteX39" fmla="*/ 1730636 w 4623899"/>
                  <a:gd name="connsiteY39" fmla="*/ 4632511 h 4678511"/>
                  <a:gd name="connsiteX40" fmla="*/ 1737007 w 4623899"/>
                  <a:gd name="connsiteY40" fmla="*/ 4634823 h 4678511"/>
                  <a:gd name="connsiteX41" fmla="*/ 1737007 w 4623899"/>
                  <a:gd name="connsiteY41" fmla="*/ 4634842 h 4678511"/>
                  <a:gd name="connsiteX42" fmla="*/ 1737007 w 4623899"/>
                  <a:gd name="connsiteY42" fmla="*/ 4634842 h 4678511"/>
                  <a:gd name="connsiteX43" fmla="*/ 1734695 w 4623899"/>
                  <a:gd name="connsiteY43" fmla="*/ 4641213 h 4678511"/>
                  <a:gd name="connsiteX44" fmla="*/ 1734695 w 4623899"/>
                  <a:gd name="connsiteY44" fmla="*/ 4641213 h 4678511"/>
                  <a:gd name="connsiteX45" fmla="*/ 1734695 w 4623899"/>
                  <a:gd name="connsiteY45" fmla="*/ 4641213 h 4678511"/>
                  <a:gd name="connsiteX46" fmla="*/ 1734695 w 4623899"/>
                  <a:gd name="connsiteY46" fmla="*/ 4641213 h 4678511"/>
                  <a:gd name="connsiteX47" fmla="*/ 1732620 w 4623899"/>
                  <a:gd name="connsiteY47" fmla="*/ 4641650 h 4678511"/>
                  <a:gd name="connsiteX48" fmla="*/ 1732620 w 4623899"/>
                  <a:gd name="connsiteY48" fmla="*/ 4641650 h 4678511"/>
                  <a:gd name="connsiteX49" fmla="*/ 1728324 w 4623899"/>
                  <a:gd name="connsiteY49" fmla="*/ 4638883 h 4678511"/>
                  <a:gd name="connsiteX50" fmla="*/ 1339297 w 4623899"/>
                  <a:gd name="connsiteY50" fmla="*/ 4591333 h 4678511"/>
                  <a:gd name="connsiteX51" fmla="*/ 1338423 w 4623899"/>
                  <a:gd name="connsiteY51" fmla="*/ 4584725 h 4678511"/>
                  <a:gd name="connsiteX52" fmla="*/ 1338442 w 4623899"/>
                  <a:gd name="connsiteY52" fmla="*/ 4584689 h 4678511"/>
                  <a:gd name="connsiteX53" fmla="*/ 1338442 w 4623899"/>
                  <a:gd name="connsiteY53" fmla="*/ 4584689 h 4678511"/>
                  <a:gd name="connsiteX54" fmla="*/ 1345068 w 4623899"/>
                  <a:gd name="connsiteY54" fmla="*/ 4583760 h 4678511"/>
                  <a:gd name="connsiteX55" fmla="*/ 1345159 w 4623899"/>
                  <a:gd name="connsiteY55" fmla="*/ 4583833 h 4678511"/>
                  <a:gd name="connsiteX56" fmla="*/ 1345159 w 4623899"/>
                  <a:gd name="connsiteY56" fmla="*/ 4583833 h 4678511"/>
                  <a:gd name="connsiteX57" fmla="*/ 1346033 w 4623899"/>
                  <a:gd name="connsiteY57" fmla="*/ 4590550 h 4678511"/>
                  <a:gd name="connsiteX58" fmla="*/ 1346033 w 4623899"/>
                  <a:gd name="connsiteY58" fmla="*/ 4590550 h 4678511"/>
                  <a:gd name="connsiteX59" fmla="*/ 1342228 w 4623899"/>
                  <a:gd name="connsiteY59" fmla="*/ 4592371 h 4678511"/>
                  <a:gd name="connsiteX60" fmla="*/ 1342228 w 4623899"/>
                  <a:gd name="connsiteY60" fmla="*/ 4592371 h 4678511"/>
                  <a:gd name="connsiteX61" fmla="*/ 1339297 w 4623899"/>
                  <a:gd name="connsiteY61" fmla="*/ 4591333 h 4678511"/>
                  <a:gd name="connsiteX62" fmla="*/ 2919287 w 4623899"/>
                  <a:gd name="connsiteY62" fmla="*/ 4585653 h 4678511"/>
                  <a:gd name="connsiteX63" fmla="*/ 2923947 w 4623899"/>
                  <a:gd name="connsiteY63" fmla="*/ 4580811 h 4678511"/>
                  <a:gd name="connsiteX64" fmla="*/ 2924020 w 4623899"/>
                  <a:gd name="connsiteY64" fmla="*/ 4580811 h 4678511"/>
                  <a:gd name="connsiteX65" fmla="*/ 2924020 w 4623899"/>
                  <a:gd name="connsiteY65" fmla="*/ 4580811 h 4678511"/>
                  <a:gd name="connsiteX66" fmla="*/ 2928844 w 4623899"/>
                  <a:gd name="connsiteY66" fmla="*/ 4585471 h 4678511"/>
                  <a:gd name="connsiteX67" fmla="*/ 2928844 w 4623899"/>
                  <a:gd name="connsiteY67" fmla="*/ 4585471 h 4678511"/>
                  <a:gd name="connsiteX68" fmla="*/ 2924111 w 4623899"/>
                  <a:gd name="connsiteY68" fmla="*/ 4590386 h 4678511"/>
                  <a:gd name="connsiteX69" fmla="*/ 2924111 w 4623899"/>
                  <a:gd name="connsiteY69" fmla="*/ 4590386 h 4678511"/>
                  <a:gd name="connsiteX70" fmla="*/ 2919287 w 4623899"/>
                  <a:gd name="connsiteY70" fmla="*/ 4585653 h 4678511"/>
                  <a:gd name="connsiteX71" fmla="*/ 1815249 w 4623899"/>
                  <a:gd name="connsiteY71" fmla="*/ 4583323 h 4678511"/>
                  <a:gd name="connsiteX72" fmla="*/ 1815522 w 4623899"/>
                  <a:gd name="connsiteY72" fmla="*/ 4576660 h 4678511"/>
                  <a:gd name="connsiteX73" fmla="*/ 1815595 w 4623899"/>
                  <a:gd name="connsiteY73" fmla="*/ 4576587 h 4678511"/>
                  <a:gd name="connsiteX74" fmla="*/ 1815595 w 4623899"/>
                  <a:gd name="connsiteY74" fmla="*/ 4576587 h 4678511"/>
                  <a:gd name="connsiteX75" fmla="*/ 1822404 w 4623899"/>
                  <a:gd name="connsiteY75" fmla="*/ 4577025 h 4678511"/>
                  <a:gd name="connsiteX76" fmla="*/ 1822404 w 4623899"/>
                  <a:gd name="connsiteY76" fmla="*/ 4577025 h 4678511"/>
                  <a:gd name="connsiteX77" fmla="*/ 1821967 w 4623899"/>
                  <a:gd name="connsiteY77" fmla="*/ 4583742 h 4678511"/>
                  <a:gd name="connsiteX78" fmla="*/ 1821967 w 4623899"/>
                  <a:gd name="connsiteY78" fmla="*/ 4583742 h 4678511"/>
                  <a:gd name="connsiteX79" fmla="*/ 1818781 w 4623899"/>
                  <a:gd name="connsiteY79" fmla="*/ 4584961 h 4678511"/>
                  <a:gd name="connsiteX80" fmla="*/ 1818781 w 4623899"/>
                  <a:gd name="connsiteY80" fmla="*/ 4584961 h 4678511"/>
                  <a:gd name="connsiteX81" fmla="*/ 1815249 w 4623899"/>
                  <a:gd name="connsiteY81" fmla="*/ 4583287 h 4678511"/>
                  <a:gd name="connsiteX82" fmla="*/ 2820547 w 4623899"/>
                  <a:gd name="connsiteY82" fmla="*/ 4577206 h 4678511"/>
                  <a:gd name="connsiteX83" fmla="*/ 2817161 w 4623899"/>
                  <a:gd name="connsiteY83" fmla="*/ 4571399 h 4678511"/>
                  <a:gd name="connsiteX84" fmla="*/ 2817179 w 4623899"/>
                  <a:gd name="connsiteY84" fmla="*/ 4571345 h 4678511"/>
                  <a:gd name="connsiteX85" fmla="*/ 2817179 w 4623899"/>
                  <a:gd name="connsiteY85" fmla="*/ 4571345 h 4678511"/>
                  <a:gd name="connsiteX86" fmla="*/ 2823059 w 4623899"/>
                  <a:gd name="connsiteY86" fmla="*/ 4567977 h 4678511"/>
                  <a:gd name="connsiteX87" fmla="*/ 2823059 w 4623899"/>
                  <a:gd name="connsiteY87" fmla="*/ 4567977 h 4678511"/>
                  <a:gd name="connsiteX88" fmla="*/ 2826318 w 4623899"/>
                  <a:gd name="connsiteY88" fmla="*/ 4573839 h 4678511"/>
                  <a:gd name="connsiteX89" fmla="*/ 2826318 w 4623899"/>
                  <a:gd name="connsiteY89" fmla="*/ 4573839 h 4678511"/>
                  <a:gd name="connsiteX90" fmla="*/ 2821748 w 4623899"/>
                  <a:gd name="connsiteY90" fmla="*/ 4577370 h 4678511"/>
                  <a:gd name="connsiteX91" fmla="*/ 2821748 w 4623899"/>
                  <a:gd name="connsiteY91" fmla="*/ 4577370 h 4678511"/>
                  <a:gd name="connsiteX92" fmla="*/ 2820547 w 4623899"/>
                  <a:gd name="connsiteY92" fmla="*/ 4577206 h 4678511"/>
                  <a:gd name="connsiteX93" fmla="*/ 3021559 w 4623899"/>
                  <a:gd name="connsiteY93" fmla="*/ 4572127 h 4678511"/>
                  <a:gd name="connsiteX94" fmla="*/ 3024709 w 4623899"/>
                  <a:gd name="connsiteY94" fmla="*/ 4566302 h 4678511"/>
                  <a:gd name="connsiteX95" fmla="*/ 3024836 w 4623899"/>
                  <a:gd name="connsiteY95" fmla="*/ 4566266 h 4678511"/>
                  <a:gd name="connsiteX96" fmla="*/ 3024836 w 4623899"/>
                  <a:gd name="connsiteY96" fmla="*/ 4566266 h 4678511"/>
                  <a:gd name="connsiteX97" fmla="*/ 3030716 w 4623899"/>
                  <a:gd name="connsiteY97" fmla="*/ 4569360 h 4678511"/>
                  <a:gd name="connsiteX98" fmla="*/ 3030770 w 4623899"/>
                  <a:gd name="connsiteY98" fmla="*/ 4569542 h 4678511"/>
                  <a:gd name="connsiteX99" fmla="*/ 3030770 w 4623899"/>
                  <a:gd name="connsiteY99" fmla="*/ 4569542 h 4678511"/>
                  <a:gd name="connsiteX100" fmla="*/ 3027439 w 4623899"/>
                  <a:gd name="connsiteY100" fmla="*/ 4575386 h 4678511"/>
                  <a:gd name="connsiteX101" fmla="*/ 3027421 w 4623899"/>
                  <a:gd name="connsiteY101" fmla="*/ 4575386 h 4678511"/>
                  <a:gd name="connsiteX102" fmla="*/ 3027421 w 4623899"/>
                  <a:gd name="connsiteY102" fmla="*/ 4575386 h 4678511"/>
                  <a:gd name="connsiteX103" fmla="*/ 3026128 w 4623899"/>
                  <a:gd name="connsiteY103" fmla="*/ 4575550 h 4678511"/>
                  <a:gd name="connsiteX104" fmla="*/ 3026128 w 4623899"/>
                  <a:gd name="connsiteY104" fmla="*/ 4575550 h 4678511"/>
                  <a:gd name="connsiteX105" fmla="*/ 3021559 w 4623899"/>
                  <a:gd name="connsiteY105" fmla="*/ 4572127 h 4678511"/>
                  <a:gd name="connsiteX106" fmla="*/ 2724483 w 4623899"/>
                  <a:gd name="connsiteY106" fmla="*/ 4536265 h 4678511"/>
                  <a:gd name="connsiteX107" fmla="*/ 2722753 w 4623899"/>
                  <a:gd name="connsiteY107" fmla="*/ 4529729 h 4678511"/>
                  <a:gd name="connsiteX108" fmla="*/ 2722753 w 4623899"/>
                  <a:gd name="connsiteY108" fmla="*/ 4529729 h 4678511"/>
                  <a:gd name="connsiteX109" fmla="*/ 2729398 w 4623899"/>
                  <a:gd name="connsiteY109" fmla="*/ 4528091 h 4678511"/>
                  <a:gd name="connsiteX110" fmla="*/ 2729398 w 4623899"/>
                  <a:gd name="connsiteY110" fmla="*/ 4528091 h 4678511"/>
                  <a:gd name="connsiteX111" fmla="*/ 2731036 w 4623899"/>
                  <a:gd name="connsiteY111" fmla="*/ 4534627 h 4678511"/>
                  <a:gd name="connsiteX112" fmla="*/ 2731036 w 4623899"/>
                  <a:gd name="connsiteY112" fmla="*/ 4534627 h 4678511"/>
                  <a:gd name="connsiteX113" fmla="*/ 2726904 w 4623899"/>
                  <a:gd name="connsiteY113" fmla="*/ 4536957 h 4678511"/>
                  <a:gd name="connsiteX114" fmla="*/ 2726904 w 4623899"/>
                  <a:gd name="connsiteY114" fmla="*/ 4536957 h 4678511"/>
                  <a:gd name="connsiteX115" fmla="*/ 2724483 w 4623899"/>
                  <a:gd name="connsiteY115" fmla="*/ 4536265 h 4678511"/>
                  <a:gd name="connsiteX116" fmla="*/ 3116859 w 4623899"/>
                  <a:gd name="connsiteY116" fmla="*/ 4532478 h 4678511"/>
                  <a:gd name="connsiteX117" fmla="*/ 3118479 w 4623899"/>
                  <a:gd name="connsiteY117" fmla="*/ 4525961 h 4678511"/>
                  <a:gd name="connsiteX118" fmla="*/ 3118497 w 4623899"/>
                  <a:gd name="connsiteY118" fmla="*/ 4525943 h 4678511"/>
                  <a:gd name="connsiteX119" fmla="*/ 3118497 w 4623899"/>
                  <a:gd name="connsiteY119" fmla="*/ 4525943 h 4678511"/>
                  <a:gd name="connsiteX120" fmla="*/ 3125033 w 4623899"/>
                  <a:gd name="connsiteY120" fmla="*/ 4527582 h 4678511"/>
                  <a:gd name="connsiteX121" fmla="*/ 3125033 w 4623899"/>
                  <a:gd name="connsiteY121" fmla="*/ 4527582 h 4678511"/>
                  <a:gd name="connsiteX122" fmla="*/ 3123394 w 4623899"/>
                  <a:gd name="connsiteY122" fmla="*/ 4534117 h 4678511"/>
                  <a:gd name="connsiteX123" fmla="*/ 3123394 w 4623899"/>
                  <a:gd name="connsiteY123" fmla="*/ 4534117 h 4678511"/>
                  <a:gd name="connsiteX124" fmla="*/ 3120900 w 4623899"/>
                  <a:gd name="connsiteY124" fmla="*/ 4534809 h 4678511"/>
                  <a:gd name="connsiteX125" fmla="*/ 3120900 w 4623899"/>
                  <a:gd name="connsiteY125" fmla="*/ 4534809 h 4678511"/>
                  <a:gd name="connsiteX126" fmla="*/ 3116859 w 4623899"/>
                  <a:gd name="connsiteY126" fmla="*/ 4532478 h 4678511"/>
                  <a:gd name="connsiteX127" fmla="*/ 1266498 w 4623899"/>
                  <a:gd name="connsiteY127" fmla="*/ 4516550 h 4678511"/>
                  <a:gd name="connsiteX128" fmla="*/ 1266498 w 4623899"/>
                  <a:gd name="connsiteY128" fmla="*/ 4516550 h 4678511"/>
                  <a:gd name="connsiteX129" fmla="*/ 1267536 w 4623899"/>
                  <a:gd name="connsiteY129" fmla="*/ 4509814 h 4678511"/>
                  <a:gd name="connsiteX130" fmla="*/ 1267536 w 4623899"/>
                  <a:gd name="connsiteY130" fmla="*/ 4509814 h 4678511"/>
                  <a:gd name="connsiteX131" fmla="*/ 1274253 w 4623899"/>
                  <a:gd name="connsiteY131" fmla="*/ 4510852 h 4678511"/>
                  <a:gd name="connsiteX132" fmla="*/ 1274253 w 4623899"/>
                  <a:gd name="connsiteY132" fmla="*/ 4510852 h 4678511"/>
                  <a:gd name="connsiteX133" fmla="*/ 1273215 w 4623899"/>
                  <a:gd name="connsiteY133" fmla="*/ 4517496 h 4678511"/>
                  <a:gd name="connsiteX134" fmla="*/ 1273215 w 4623899"/>
                  <a:gd name="connsiteY134" fmla="*/ 4517496 h 4678511"/>
                  <a:gd name="connsiteX135" fmla="*/ 1270376 w 4623899"/>
                  <a:gd name="connsiteY135" fmla="*/ 4518443 h 4678511"/>
                  <a:gd name="connsiteX136" fmla="*/ 1270376 w 4623899"/>
                  <a:gd name="connsiteY136" fmla="*/ 4518443 h 4678511"/>
                  <a:gd name="connsiteX137" fmla="*/ 1266498 w 4623899"/>
                  <a:gd name="connsiteY137" fmla="*/ 4516550 h 4678511"/>
                  <a:gd name="connsiteX138" fmla="*/ 1884954 w 4623899"/>
                  <a:gd name="connsiteY138" fmla="*/ 4507065 h 4678511"/>
                  <a:gd name="connsiteX139" fmla="*/ 1884244 w 4623899"/>
                  <a:gd name="connsiteY139" fmla="*/ 4500493 h 4678511"/>
                  <a:gd name="connsiteX140" fmla="*/ 1884353 w 4623899"/>
                  <a:gd name="connsiteY140" fmla="*/ 4500348 h 4678511"/>
                  <a:gd name="connsiteX141" fmla="*/ 1884353 w 4623899"/>
                  <a:gd name="connsiteY141" fmla="*/ 4500348 h 4678511"/>
                  <a:gd name="connsiteX142" fmla="*/ 1891070 w 4623899"/>
                  <a:gd name="connsiteY142" fmla="*/ 4499747 h 4678511"/>
                  <a:gd name="connsiteX143" fmla="*/ 1891070 w 4623899"/>
                  <a:gd name="connsiteY143" fmla="*/ 4499747 h 4678511"/>
                  <a:gd name="connsiteX144" fmla="*/ 1891580 w 4623899"/>
                  <a:gd name="connsiteY144" fmla="*/ 4506465 h 4678511"/>
                  <a:gd name="connsiteX145" fmla="*/ 1891580 w 4623899"/>
                  <a:gd name="connsiteY145" fmla="*/ 4506465 h 4678511"/>
                  <a:gd name="connsiteX146" fmla="*/ 1887939 w 4623899"/>
                  <a:gd name="connsiteY146" fmla="*/ 4508285 h 4678511"/>
                  <a:gd name="connsiteX147" fmla="*/ 1887939 w 4623899"/>
                  <a:gd name="connsiteY147" fmla="*/ 4508285 h 4678511"/>
                  <a:gd name="connsiteX148" fmla="*/ 1884990 w 4623899"/>
                  <a:gd name="connsiteY148" fmla="*/ 4507065 h 4678511"/>
                  <a:gd name="connsiteX149" fmla="*/ 2642891 w 4623899"/>
                  <a:gd name="connsiteY149" fmla="*/ 4471148 h 4678511"/>
                  <a:gd name="connsiteX150" fmla="*/ 2642982 w 4623899"/>
                  <a:gd name="connsiteY150" fmla="*/ 4464340 h 4678511"/>
                  <a:gd name="connsiteX151" fmla="*/ 2642982 w 4623899"/>
                  <a:gd name="connsiteY151" fmla="*/ 4464340 h 4678511"/>
                  <a:gd name="connsiteX152" fmla="*/ 2649790 w 4623899"/>
                  <a:gd name="connsiteY152" fmla="*/ 4464504 h 4678511"/>
                  <a:gd name="connsiteX153" fmla="*/ 2649790 w 4623899"/>
                  <a:gd name="connsiteY153" fmla="*/ 4464504 h 4678511"/>
                  <a:gd name="connsiteX154" fmla="*/ 2649608 w 4623899"/>
                  <a:gd name="connsiteY154" fmla="*/ 4471221 h 4678511"/>
                  <a:gd name="connsiteX155" fmla="*/ 2649608 w 4623899"/>
                  <a:gd name="connsiteY155" fmla="*/ 4471221 h 4678511"/>
                  <a:gd name="connsiteX156" fmla="*/ 2646331 w 4623899"/>
                  <a:gd name="connsiteY156" fmla="*/ 4472604 h 4678511"/>
                  <a:gd name="connsiteX157" fmla="*/ 2646331 w 4623899"/>
                  <a:gd name="connsiteY157" fmla="*/ 4472604 h 4678511"/>
                  <a:gd name="connsiteX158" fmla="*/ 2642891 w 4623899"/>
                  <a:gd name="connsiteY158" fmla="*/ 4471148 h 4678511"/>
                  <a:gd name="connsiteX159" fmla="*/ 3198360 w 4623899"/>
                  <a:gd name="connsiteY159" fmla="*/ 4469328 h 4678511"/>
                  <a:gd name="connsiteX160" fmla="*/ 3198360 w 4623899"/>
                  <a:gd name="connsiteY160" fmla="*/ 4462610 h 4678511"/>
                  <a:gd name="connsiteX161" fmla="*/ 3198360 w 4623899"/>
                  <a:gd name="connsiteY161" fmla="*/ 4462610 h 4678511"/>
                  <a:gd name="connsiteX162" fmla="*/ 3205004 w 4623899"/>
                  <a:gd name="connsiteY162" fmla="*/ 4462519 h 4678511"/>
                  <a:gd name="connsiteX163" fmla="*/ 3205095 w 4623899"/>
                  <a:gd name="connsiteY163" fmla="*/ 4462610 h 4678511"/>
                  <a:gd name="connsiteX164" fmla="*/ 3205095 w 4623899"/>
                  <a:gd name="connsiteY164" fmla="*/ 4462610 h 4678511"/>
                  <a:gd name="connsiteX165" fmla="*/ 3205259 w 4623899"/>
                  <a:gd name="connsiteY165" fmla="*/ 4469328 h 4678511"/>
                  <a:gd name="connsiteX166" fmla="*/ 3205259 w 4623899"/>
                  <a:gd name="connsiteY166" fmla="*/ 4469328 h 4678511"/>
                  <a:gd name="connsiteX167" fmla="*/ 3201800 w 4623899"/>
                  <a:gd name="connsiteY167" fmla="*/ 4470802 h 4678511"/>
                  <a:gd name="connsiteX168" fmla="*/ 3201800 w 4623899"/>
                  <a:gd name="connsiteY168" fmla="*/ 4470802 h 4678511"/>
                  <a:gd name="connsiteX169" fmla="*/ 3198360 w 4623899"/>
                  <a:gd name="connsiteY169" fmla="*/ 4469328 h 4678511"/>
                  <a:gd name="connsiteX170" fmla="*/ 1951363 w 4623899"/>
                  <a:gd name="connsiteY170" fmla="*/ 4427712 h 4678511"/>
                  <a:gd name="connsiteX171" fmla="*/ 1950653 w 4623899"/>
                  <a:gd name="connsiteY171" fmla="*/ 4421141 h 4678511"/>
                  <a:gd name="connsiteX172" fmla="*/ 1950762 w 4623899"/>
                  <a:gd name="connsiteY172" fmla="*/ 4420995 h 4678511"/>
                  <a:gd name="connsiteX173" fmla="*/ 1950762 w 4623899"/>
                  <a:gd name="connsiteY173" fmla="*/ 4420995 h 4678511"/>
                  <a:gd name="connsiteX174" fmla="*/ 1957480 w 4623899"/>
                  <a:gd name="connsiteY174" fmla="*/ 4420395 h 4678511"/>
                  <a:gd name="connsiteX175" fmla="*/ 1957480 w 4623899"/>
                  <a:gd name="connsiteY175" fmla="*/ 4420395 h 4678511"/>
                  <a:gd name="connsiteX176" fmla="*/ 1958080 w 4623899"/>
                  <a:gd name="connsiteY176" fmla="*/ 4427112 h 4678511"/>
                  <a:gd name="connsiteX177" fmla="*/ 1958080 w 4623899"/>
                  <a:gd name="connsiteY177" fmla="*/ 4427112 h 4678511"/>
                  <a:gd name="connsiteX178" fmla="*/ 1954439 w 4623899"/>
                  <a:gd name="connsiteY178" fmla="*/ 4428841 h 4678511"/>
                  <a:gd name="connsiteX179" fmla="*/ 1954439 w 4623899"/>
                  <a:gd name="connsiteY179" fmla="*/ 4428841 h 4678511"/>
                  <a:gd name="connsiteX180" fmla="*/ 1951290 w 4623899"/>
                  <a:gd name="connsiteY180" fmla="*/ 4427712 h 4678511"/>
                  <a:gd name="connsiteX181" fmla="*/ 1217456 w 4623899"/>
                  <a:gd name="connsiteY181" fmla="*/ 4424345 h 4678511"/>
                  <a:gd name="connsiteX182" fmla="*/ 1217456 w 4623899"/>
                  <a:gd name="connsiteY182" fmla="*/ 4424345 h 4678511"/>
                  <a:gd name="connsiteX183" fmla="*/ 1220168 w 4623899"/>
                  <a:gd name="connsiteY183" fmla="*/ 4418283 h 4678511"/>
                  <a:gd name="connsiteX184" fmla="*/ 1220295 w 4623899"/>
                  <a:gd name="connsiteY184" fmla="*/ 4418228 h 4678511"/>
                  <a:gd name="connsiteX185" fmla="*/ 1220295 w 4623899"/>
                  <a:gd name="connsiteY185" fmla="*/ 4418228 h 4678511"/>
                  <a:gd name="connsiteX186" fmla="*/ 1226412 w 4623899"/>
                  <a:gd name="connsiteY186" fmla="*/ 4421086 h 4678511"/>
                  <a:gd name="connsiteX187" fmla="*/ 1226412 w 4623899"/>
                  <a:gd name="connsiteY187" fmla="*/ 4421086 h 4678511"/>
                  <a:gd name="connsiteX188" fmla="*/ 1223499 w 4623899"/>
                  <a:gd name="connsiteY188" fmla="*/ 4427203 h 4678511"/>
                  <a:gd name="connsiteX189" fmla="*/ 1223481 w 4623899"/>
                  <a:gd name="connsiteY189" fmla="*/ 4427203 h 4678511"/>
                  <a:gd name="connsiteX190" fmla="*/ 1223481 w 4623899"/>
                  <a:gd name="connsiteY190" fmla="*/ 4427203 h 4678511"/>
                  <a:gd name="connsiteX191" fmla="*/ 1221934 w 4623899"/>
                  <a:gd name="connsiteY191" fmla="*/ 4427458 h 4678511"/>
                  <a:gd name="connsiteX192" fmla="*/ 1221934 w 4623899"/>
                  <a:gd name="connsiteY192" fmla="*/ 4427458 h 4678511"/>
                  <a:gd name="connsiteX193" fmla="*/ 1217383 w 4623899"/>
                  <a:gd name="connsiteY193" fmla="*/ 4424345 h 4678511"/>
                  <a:gd name="connsiteX194" fmla="*/ 2571111 w 4623899"/>
                  <a:gd name="connsiteY194" fmla="*/ 4396693 h 4678511"/>
                  <a:gd name="connsiteX195" fmla="*/ 2570984 w 4623899"/>
                  <a:gd name="connsiteY195" fmla="*/ 4390103 h 4678511"/>
                  <a:gd name="connsiteX196" fmla="*/ 2571111 w 4623899"/>
                  <a:gd name="connsiteY196" fmla="*/ 4389975 h 4678511"/>
                  <a:gd name="connsiteX197" fmla="*/ 2571111 w 4623899"/>
                  <a:gd name="connsiteY197" fmla="*/ 4389975 h 4678511"/>
                  <a:gd name="connsiteX198" fmla="*/ 2577701 w 4623899"/>
                  <a:gd name="connsiteY198" fmla="*/ 4389848 h 4678511"/>
                  <a:gd name="connsiteX199" fmla="*/ 2577829 w 4623899"/>
                  <a:gd name="connsiteY199" fmla="*/ 4389975 h 4678511"/>
                  <a:gd name="connsiteX200" fmla="*/ 2577829 w 4623899"/>
                  <a:gd name="connsiteY200" fmla="*/ 4389975 h 4678511"/>
                  <a:gd name="connsiteX201" fmla="*/ 2577938 w 4623899"/>
                  <a:gd name="connsiteY201" fmla="*/ 4396583 h 4678511"/>
                  <a:gd name="connsiteX202" fmla="*/ 2577829 w 4623899"/>
                  <a:gd name="connsiteY202" fmla="*/ 4396693 h 4678511"/>
                  <a:gd name="connsiteX203" fmla="*/ 2577829 w 4623899"/>
                  <a:gd name="connsiteY203" fmla="*/ 4396693 h 4678511"/>
                  <a:gd name="connsiteX204" fmla="*/ 2574552 w 4623899"/>
                  <a:gd name="connsiteY204" fmla="*/ 4398076 h 4678511"/>
                  <a:gd name="connsiteX205" fmla="*/ 2574552 w 4623899"/>
                  <a:gd name="connsiteY205" fmla="*/ 4398076 h 4678511"/>
                  <a:gd name="connsiteX206" fmla="*/ 2571038 w 4623899"/>
                  <a:gd name="connsiteY206" fmla="*/ 4396693 h 4678511"/>
                  <a:gd name="connsiteX207" fmla="*/ 3259945 w 4623899"/>
                  <a:gd name="connsiteY207" fmla="*/ 4386534 h 4678511"/>
                  <a:gd name="connsiteX208" fmla="*/ 3257942 w 4623899"/>
                  <a:gd name="connsiteY208" fmla="*/ 4380199 h 4678511"/>
                  <a:gd name="connsiteX209" fmla="*/ 3257961 w 4623899"/>
                  <a:gd name="connsiteY209" fmla="*/ 4380163 h 4678511"/>
                  <a:gd name="connsiteX210" fmla="*/ 3257961 w 4623899"/>
                  <a:gd name="connsiteY210" fmla="*/ 4380163 h 4678511"/>
                  <a:gd name="connsiteX211" fmla="*/ 3264332 w 4623899"/>
                  <a:gd name="connsiteY211" fmla="*/ 4378142 h 4678511"/>
                  <a:gd name="connsiteX212" fmla="*/ 3264423 w 4623899"/>
                  <a:gd name="connsiteY212" fmla="*/ 4378179 h 4678511"/>
                  <a:gd name="connsiteX213" fmla="*/ 3264423 w 4623899"/>
                  <a:gd name="connsiteY213" fmla="*/ 4378179 h 4678511"/>
                  <a:gd name="connsiteX214" fmla="*/ 3266444 w 4623899"/>
                  <a:gd name="connsiteY214" fmla="*/ 4384477 h 4678511"/>
                  <a:gd name="connsiteX215" fmla="*/ 3266407 w 4623899"/>
                  <a:gd name="connsiteY215" fmla="*/ 4384550 h 4678511"/>
                  <a:gd name="connsiteX216" fmla="*/ 3266407 w 4623899"/>
                  <a:gd name="connsiteY216" fmla="*/ 4384550 h 4678511"/>
                  <a:gd name="connsiteX217" fmla="*/ 3262184 w 4623899"/>
                  <a:gd name="connsiteY217" fmla="*/ 4387135 h 4678511"/>
                  <a:gd name="connsiteX218" fmla="*/ 3262184 w 4623899"/>
                  <a:gd name="connsiteY218" fmla="*/ 4387135 h 4678511"/>
                  <a:gd name="connsiteX219" fmla="*/ 3259872 w 4623899"/>
                  <a:gd name="connsiteY219" fmla="*/ 4386534 h 4678511"/>
                  <a:gd name="connsiteX220" fmla="*/ 2019010 w 4623899"/>
                  <a:gd name="connsiteY220" fmla="*/ 4349489 h 4678511"/>
                  <a:gd name="connsiteX221" fmla="*/ 2019156 w 4623899"/>
                  <a:gd name="connsiteY221" fmla="*/ 4342880 h 4678511"/>
                  <a:gd name="connsiteX222" fmla="*/ 2019265 w 4623899"/>
                  <a:gd name="connsiteY222" fmla="*/ 4342771 h 4678511"/>
                  <a:gd name="connsiteX223" fmla="*/ 2019265 w 4623899"/>
                  <a:gd name="connsiteY223" fmla="*/ 4342771 h 4678511"/>
                  <a:gd name="connsiteX224" fmla="*/ 2025946 w 4623899"/>
                  <a:gd name="connsiteY224" fmla="*/ 4342990 h 4678511"/>
                  <a:gd name="connsiteX225" fmla="*/ 2025983 w 4623899"/>
                  <a:gd name="connsiteY225" fmla="*/ 4343026 h 4678511"/>
                  <a:gd name="connsiteX226" fmla="*/ 2025983 w 4623899"/>
                  <a:gd name="connsiteY226" fmla="*/ 4343026 h 4678511"/>
                  <a:gd name="connsiteX227" fmla="*/ 2025728 w 4623899"/>
                  <a:gd name="connsiteY227" fmla="*/ 4349743 h 4678511"/>
                  <a:gd name="connsiteX228" fmla="*/ 2025728 w 4623899"/>
                  <a:gd name="connsiteY228" fmla="*/ 4349743 h 4678511"/>
                  <a:gd name="connsiteX229" fmla="*/ 2022451 w 4623899"/>
                  <a:gd name="connsiteY229" fmla="*/ 4351036 h 4678511"/>
                  <a:gd name="connsiteX230" fmla="*/ 2022451 w 4623899"/>
                  <a:gd name="connsiteY230" fmla="*/ 4351036 h 4678511"/>
                  <a:gd name="connsiteX231" fmla="*/ 2018937 w 4623899"/>
                  <a:gd name="connsiteY231" fmla="*/ 4349489 h 4678511"/>
                  <a:gd name="connsiteX232" fmla="*/ 2496328 w 4623899"/>
                  <a:gd name="connsiteY232" fmla="*/ 4326569 h 4678511"/>
                  <a:gd name="connsiteX233" fmla="*/ 2496328 w 4623899"/>
                  <a:gd name="connsiteY233" fmla="*/ 4326569 h 4678511"/>
                  <a:gd name="connsiteX234" fmla="*/ 2496328 w 4623899"/>
                  <a:gd name="connsiteY234" fmla="*/ 4326569 h 4678511"/>
                  <a:gd name="connsiteX235" fmla="*/ 2495290 w 4623899"/>
                  <a:gd name="connsiteY235" fmla="*/ 4319852 h 4678511"/>
                  <a:gd name="connsiteX236" fmla="*/ 2495290 w 4623899"/>
                  <a:gd name="connsiteY236" fmla="*/ 4319852 h 4678511"/>
                  <a:gd name="connsiteX237" fmla="*/ 2495290 w 4623899"/>
                  <a:gd name="connsiteY237" fmla="*/ 4319852 h 4678511"/>
                  <a:gd name="connsiteX238" fmla="*/ 2501880 w 4623899"/>
                  <a:gd name="connsiteY238" fmla="*/ 4318778 h 4678511"/>
                  <a:gd name="connsiteX239" fmla="*/ 2501917 w 4623899"/>
                  <a:gd name="connsiteY239" fmla="*/ 4318814 h 4678511"/>
                  <a:gd name="connsiteX240" fmla="*/ 2501917 w 4623899"/>
                  <a:gd name="connsiteY240" fmla="*/ 4318814 h 4678511"/>
                  <a:gd name="connsiteX241" fmla="*/ 2502954 w 4623899"/>
                  <a:gd name="connsiteY241" fmla="*/ 4325532 h 4678511"/>
                  <a:gd name="connsiteX242" fmla="*/ 2502954 w 4623899"/>
                  <a:gd name="connsiteY242" fmla="*/ 4325532 h 4678511"/>
                  <a:gd name="connsiteX243" fmla="*/ 2502954 w 4623899"/>
                  <a:gd name="connsiteY243" fmla="*/ 4325532 h 4678511"/>
                  <a:gd name="connsiteX244" fmla="*/ 2499168 w 4623899"/>
                  <a:gd name="connsiteY244" fmla="*/ 4327443 h 4678511"/>
                  <a:gd name="connsiteX245" fmla="*/ 2499168 w 4623899"/>
                  <a:gd name="connsiteY245" fmla="*/ 4327443 h 4678511"/>
                  <a:gd name="connsiteX246" fmla="*/ 2496255 w 4623899"/>
                  <a:gd name="connsiteY246" fmla="*/ 4326606 h 4678511"/>
                  <a:gd name="connsiteX247" fmla="*/ 1196175 w 4623899"/>
                  <a:gd name="connsiteY247" fmla="*/ 4322164 h 4678511"/>
                  <a:gd name="connsiteX248" fmla="*/ 1200617 w 4623899"/>
                  <a:gd name="connsiteY248" fmla="*/ 4317085 h 4678511"/>
                  <a:gd name="connsiteX249" fmla="*/ 1200671 w 4623899"/>
                  <a:gd name="connsiteY249" fmla="*/ 4317085 h 4678511"/>
                  <a:gd name="connsiteX250" fmla="*/ 1200671 w 4623899"/>
                  <a:gd name="connsiteY250" fmla="*/ 4317085 h 4678511"/>
                  <a:gd name="connsiteX251" fmla="*/ 1205750 w 4623899"/>
                  <a:gd name="connsiteY251" fmla="*/ 4321490 h 4678511"/>
                  <a:gd name="connsiteX252" fmla="*/ 1205750 w 4623899"/>
                  <a:gd name="connsiteY252" fmla="*/ 4321490 h 4678511"/>
                  <a:gd name="connsiteX253" fmla="*/ 1201308 w 4623899"/>
                  <a:gd name="connsiteY253" fmla="*/ 4326569 h 4678511"/>
                  <a:gd name="connsiteX254" fmla="*/ 1201272 w 4623899"/>
                  <a:gd name="connsiteY254" fmla="*/ 4326569 h 4678511"/>
                  <a:gd name="connsiteX255" fmla="*/ 1200926 w 4623899"/>
                  <a:gd name="connsiteY255" fmla="*/ 4326569 h 4678511"/>
                  <a:gd name="connsiteX256" fmla="*/ 1196102 w 4623899"/>
                  <a:gd name="connsiteY256" fmla="*/ 4322164 h 4678511"/>
                  <a:gd name="connsiteX257" fmla="*/ 2103096 w 4623899"/>
                  <a:gd name="connsiteY257" fmla="*/ 4289869 h 4678511"/>
                  <a:gd name="connsiteX258" fmla="*/ 2105135 w 4623899"/>
                  <a:gd name="connsiteY258" fmla="*/ 4283498 h 4678511"/>
                  <a:gd name="connsiteX259" fmla="*/ 2105153 w 4623899"/>
                  <a:gd name="connsiteY259" fmla="*/ 4283480 h 4678511"/>
                  <a:gd name="connsiteX260" fmla="*/ 2105153 w 4623899"/>
                  <a:gd name="connsiteY260" fmla="*/ 4283480 h 4678511"/>
                  <a:gd name="connsiteX261" fmla="*/ 2111579 w 4623899"/>
                  <a:gd name="connsiteY261" fmla="*/ 4285555 h 4678511"/>
                  <a:gd name="connsiteX262" fmla="*/ 2111616 w 4623899"/>
                  <a:gd name="connsiteY262" fmla="*/ 4285646 h 4678511"/>
                  <a:gd name="connsiteX263" fmla="*/ 2111616 w 4623899"/>
                  <a:gd name="connsiteY263" fmla="*/ 4285646 h 4678511"/>
                  <a:gd name="connsiteX264" fmla="*/ 2109468 w 4623899"/>
                  <a:gd name="connsiteY264" fmla="*/ 4292018 h 4678511"/>
                  <a:gd name="connsiteX265" fmla="*/ 2109468 w 4623899"/>
                  <a:gd name="connsiteY265" fmla="*/ 4292018 h 4678511"/>
                  <a:gd name="connsiteX266" fmla="*/ 2107320 w 4623899"/>
                  <a:gd name="connsiteY266" fmla="*/ 4292527 h 4678511"/>
                  <a:gd name="connsiteX267" fmla="*/ 2107320 w 4623899"/>
                  <a:gd name="connsiteY267" fmla="*/ 4292527 h 4678511"/>
                  <a:gd name="connsiteX268" fmla="*/ 2103023 w 4623899"/>
                  <a:gd name="connsiteY268" fmla="*/ 4289869 h 4678511"/>
                  <a:gd name="connsiteX269" fmla="*/ 3296390 w 4623899"/>
                  <a:gd name="connsiteY269" fmla="*/ 4290124 h 4678511"/>
                  <a:gd name="connsiteX270" fmla="*/ 3292749 w 4623899"/>
                  <a:gd name="connsiteY270" fmla="*/ 4284445 h 4678511"/>
                  <a:gd name="connsiteX271" fmla="*/ 3292749 w 4623899"/>
                  <a:gd name="connsiteY271" fmla="*/ 4284426 h 4678511"/>
                  <a:gd name="connsiteX272" fmla="*/ 3292749 w 4623899"/>
                  <a:gd name="connsiteY272" fmla="*/ 4284426 h 4678511"/>
                  <a:gd name="connsiteX273" fmla="*/ 3298392 w 4623899"/>
                  <a:gd name="connsiteY273" fmla="*/ 4280785 h 4678511"/>
                  <a:gd name="connsiteX274" fmla="*/ 3298429 w 4623899"/>
                  <a:gd name="connsiteY274" fmla="*/ 4280785 h 4678511"/>
                  <a:gd name="connsiteX275" fmla="*/ 3298429 w 4623899"/>
                  <a:gd name="connsiteY275" fmla="*/ 4280785 h 4678511"/>
                  <a:gd name="connsiteX276" fmla="*/ 3302106 w 4623899"/>
                  <a:gd name="connsiteY276" fmla="*/ 4286356 h 4678511"/>
                  <a:gd name="connsiteX277" fmla="*/ 3302069 w 4623899"/>
                  <a:gd name="connsiteY277" fmla="*/ 4286484 h 4678511"/>
                  <a:gd name="connsiteX278" fmla="*/ 3302069 w 4623899"/>
                  <a:gd name="connsiteY278" fmla="*/ 4286484 h 4678511"/>
                  <a:gd name="connsiteX279" fmla="*/ 3297409 w 4623899"/>
                  <a:gd name="connsiteY279" fmla="*/ 4290124 h 4678511"/>
                  <a:gd name="connsiteX280" fmla="*/ 3297409 w 4623899"/>
                  <a:gd name="connsiteY280" fmla="*/ 4290124 h 4678511"/>
                  <a:gd name="connsiteX281" fmla="*/ 3296317 w 4623899"/>
                  <a:gd name="connsiteY281" fmla="*/ 4290197 h 4678511"/>
                  <a:gd name="connsiteX282" fmla="*/ 2406981 w 4623899"/>
                  <a:gd name="connsiteY282" fmla="*/ 4277709 h 4678511"/>
                  <a:gd name="connsiteX283" fmla="*/ 2406981 w 4623899"/>
                  <a:gd name="connsiteY283" fmla="*/ 4277709 h 4678511"/>
                  <a:gd name="connsiteX284" fmla="*/ 2404196 w 4623899"/>
                  <a:gd name="connsiteY284" fmla="*/ 4271647 h 4678511"/>
                  <a:gd name="connsiteX285" fmla="*/ 2404214 w 4623899"/>
                  <a:gd name="connsiteY285" fmla="*/ 4271592 h 4678511"/>
                  <a:gd name="connsiteX286" fmla="*/ 2404214 w 4623899"/>
                  <a:gd name="connsiteY286" fmla="*/ 4271592 h 4678511"/>
                  <a:gd name="connsiteX287" fmla="*/ 2410149 w 4623899"/>
                  <a:gd name="connsiteY287" fmla="*/ 4268771 h 4678511"/>
                  <a:gd name="connsiteX288" fmla="*/ 2410331 w 4623899"/>
                  <a:gd name="connsiteY288" fmla="*/ 4268843 h 4678511"/>
                  <a:gd name="connsiteX289" fmla="*/ 2410331 w 4623899"/>
                  <a:gd name="connsiteY289" fmla="*/ 4268843 h 4678511"/>
                  <a:gd name="connsiteX290" fmla="*/ 2413170 w 4623899"/>
                  <a:gd name="connsiteY290" fmla="*/ 4274760 h 4678511"/>
                  <a:gd name="connsiteX291" fmla="*/ 2413098 w 4623899"/>
                  <a:gd name="connsiteY291" fmla="*/ 4274960 h 4678511"/>
                  <a:gd name="connsiteX292" fmla="*/ 2413098 w 4623899"/>
                  <a:gd name="connsiteY292" fmla="*/ 4274960 h 4678511"/>
                  <a:gd name="connsiteX293" fmla="*/ 2408619 w 4623899"/>
                  <a:gd name="connsiteY293" fmla="*/ 4278055 h 4678511"/>
                  <a:gd name="connsiteX294" fmla="*/ 2408619 w 4623899"/>
                  <a:gd name="connsiteY294" fmla="*/ 4278055 h 4678511"/>
                  <a:gd name="connsiteX295" fmla="*/ 2406908 w 4623899"/>
                  <a:gd name="connsiteY295" fmla="*/ 4277709 h 4678511"/>
                  <a:gd name="connsiteX296" fmla="*/ 2200453 w 4623899"/>
                  <a:gd name="connsiteY296" fmla="*/ 4255864 h 4678511"/>
                  <a:gd name="connsiteX297" fmla="*/ 2204239 w 4623899"/>
                  <a:gd name="connsiteY297" fmla="*/ 4250257 h 4678511"/>
                  <a:gd name="connsiteX298" fmla="*/ 2204239 w 4623899"/>
                  <a:gd name="connsiteY298" fmla="*/ 4250257 h 4678511"/>
                  <a:gd name="connsiteX299" fmla="*/ 2209846 w 4623899"/>
                  <a:gd name="connsiteY299" fmla="*/ 4254043 h 4678511"/>
                  <a:gd name="connsiteX300" fmla="*/ 2209846 w 4623899"/>
                  <a:gd name="connsiteY300" fmla="*/ 4254043 h 4678511"/>
                  <a:gd name="connsiteX301" fmla="*/ 2205969 w 4623899"/>
                  <a:gd name="connsiteY301" fmla="*/ 4259650 h 4678511"/>
                  <a:gd name="connsiteX302" fmla="*/ 2205969 w 4623899"/>
                  <a:gd name="connsiteY302" fmla="*/ 4259650 h 4678511"/>
                  <a:gd name="connsiteX303" fmla="*/ 2205095 w 4623899"/>
                  <a:gd name="connsiteY303" fmla="*/ 4259741 h 4678511"/>
                  <a:gd name="connsiteX304" fmla="*/ 2205095 w 4623899"/>
                  <a:gd name="connsiteY304" fmla="*/ 4259741 h 4678511"/>
                  <a:gd name="connsiteX305" fmla="*/ 2200380 w 4623899"/>
                  <a:gd name="connsiteY305" fmla="*/ 4255918 h 4678511"/>
                  <a:gd name="connsiteX306" fmla="*/ 2307713 w 4623899"/>
                  <a:gd name="connsiteY306" fmla="*/ 4254826 h 4678511"/>
                  <a:gd name="connsiteX307" fmla="*/ 2307713 w 4623899"/>
                  <a:gd name="connsiteY307" fmla="*/ 4254826 h 4678511"/>
                  <a:gd name="connsiteX308" fmla="*/ 2303416 w 4623899"/>
                  <a:gd name="connsiteY308" fmla="*/ 4249692 h 4678511"/>
                  <a:gd name="connsiteX309" fmla="*/ 2303416 w 4623899"/>
                  <a:gd name="connsiteY309" fmla="*/ 4249656 h 4678511"/>
                  <a:gd name="connsiteX310" fmla="*/ 2303416 w 4623899"/>
                  <a:gd name="connsiteY310" fmla="*/ 4249656 h 4678511"/>
                  <a:gd name="connsiteX311" fmla="*/ 2308459 w 4623899"/>
                  <a:gd name="connsiteY311" fmla="*/ 4245324 h 4678511"/>
                  <a:gd name="connsiteX312" fmla="*/ 2308587 w 4623899"/>
                  <a:gd name="connsiteY312" fmla="*/ 4245342 h 4678511"/>
                  <a:gd name="connsiteX313" fmla="*/ 2308587 w 4623899"/>
                  <a:gd name="connsiteY313" fmla="*/ 4245342 h 4678511"/>
                  <a:gd name="connsiteX314" fmla="*/ 2312883 w 4623899"/>
                  <a:gd name="connsiteY314" fmla="*/ 4250512 h 4678511"/>
                  <a:gd name="connsiteX315" fmla="*/ 2312883 w 4623899"/>
                  <a:gd name="connsiteY315" fmla="*/ 4250512 h 4678511"/>
                  <a:gd name="connsiteX316" fmla="*/ 2312883 w 4623899"/>
                  <a:gd name="connsiteY316" fmla="*/ 4250512 h 4678511"/>
                  <a:gd name="connsiteX317" fmla="*/ 2308059 w 4623899"/>
                  <a:gd name="connsiteY317" fmla="*/ 4254826 h 4678511"/>
                  <a:gd name="connsiteX318" fmla="*/ 2307713 w 4623899"/>
                  <a:gd name="connsiteY318" fmla="*/ 4254826 h 4678511"/>
                  <a:gd name="connsiteX319" fmla="*/ 1204531 w 4623899"/>
                  <a:gd name="connsiteY319" fmla="*/ 4223296 h 4678511"/>
                  <a:gd name="connsiteX320" fmla="*/ 1200125 w 4623899"/>
                  <a:gd name="connsiteY320" fmla="*/ 4218126 h 4678511"/>
                  <a:gd name="connsiteX321" fmla="*/ 1200125 w 4623899"/>
                  <a:gd name="connsiteY321" fmla="*/ 4218126 h 4678511"/>
                  <a:gd name="connsiteX322" fmla="*/ 1205204 w 4623899"/>
                  <a:gd name="connsiteY322" fmla="*/ 4213721 h 4678511"/>
                  <a:gd name="connsiteX323" fmla="*/ 1205204 w 4623899"/>
                  <a:gd name="connsiteY323" fmla="*/ 4213721 h 4678511"/>
                  <a:gd name="connsiteX324" fmla="*/ 1209628 w 4623899"/>
                  <a:gd name="connsiteY324" fmla="*/ 4218745 h 4678511"/>
                  <a:gd name="connsiteX325" fmla="*/ 1209610 w 4623899"/>
                  <a:gd name="connsiteY325" fmla="*/ 4218891 h 4678511"/>
                  <a:gd name="connsiteX326" fmla="*/ 1209610 w 4623899"/>
                  <a:gd name="connsiteY326" fmla="*/ 4218891 h 4678511"/>
                  <a:gd name="connsiteX327" fmla="*/ 1204876 w 4623899"/>
                  <a:gd name="connsiteY327" fmla="*/ 4223296 h 4678511"/>
                  <a:gd name="connsiteX328" fmla="*/ 1204531 w 4623899"/>
                  <a:gd name="connsiteY328" fmla="*/ 4223296 h 4678511"/>
                  <a:gd name="connsiteX329" fmla="*/ 3314995 w 4623899"/>
                  <a:gd name="connsiteY329" fmla="*/ 4188471 h 4678511"/>
                  <a:gd name="connsiteX330" fmla="*/ 3310516 w 4623899"/>
                  <a:gd name="connsiteY330" fmla="*/ 4183392 h 4678511"/>
                  <a:gd name="connsiteX331" fmla="*/ 3310516 w 4623899"/>
                  <a:gd name="connsiteY331" fmla="*/ 4183392 h 4678511"/>
                  <a:gd name="connsiteX332" fmla="*/ 3315522 w 4623899"/>
                  <a:gd name="connsiteY332" fmla="*/ 4178914 h 4678511"/>
                  <a:gd name="connsiteX333" fmla="*/ 3315595 w 4623899"/>
                  <a:gd name="connsiteY333" fmla="*/ 4178914 h 4678511"/>
                  <a:gd name="connsiteX334" fmla="*/ 3315595 w 4623899"/>
                  <a:gd name="connsiteY334" fmla="*/ 4178914 h 4678511"/>
                  <a:gd name="connsiteX335" fmla="*/ 3320074 w 4623899"/>
                  <a:gd name="connsiteY335" fmla="*/ 4183920 h 4678511"/>
                  <a:gd name="connsiteX336" fmla="*/ 3320074 w 4623899"/>
                  <a:gd name="connsiteY336" fmla="*/ 4183920 h 4678511"/>
                  <a:gd name="connsiteX337" fmla="*/ 3320074 w 4623899"/>
                  <a:gd name="connsiteY337" fmla="*/ 4183920 h 4678511"/>
                  <a:gd name="connsiteX338" fmla="*/ 3320074 w 4623899"/>
                  <a:gd name="connsiteY338" fmla="*/ 4183920 h 4678511"/>
                  <a:gd name="connsiteX339" fmla="*/ 3315249 w 4623899"/>
                  <a:gd name="connsiteY339" fmla="*/ 4188398 h 4678511"/>
                  <a:gd name="connsiteX340" fmla="*/ 3314995 w 4623899"/>
                  <a:gd name="connsiteY340" fmla="*/ 4188398 h 4678511"/>
                  <a:gd name="connsiteX341" fmla="*/ 1212195 w 4623899"/>
                  <a:gd name="connsiteY341" fmla="*/ 4120078 h 4678511"/>
                  <a:gd name="connsiteX342" fmla="*/ 1207807 w 4623899"/>
                  <a:gd name="connsiteY342" fmla="*/ 4114999 h 4678511"/>
                  <a:gd name="connsiteX343" fmla="*/ 1207807 w 4623899"/>
                  <a:gd name="connsiteY343" fmla="*/ 4114999 h 4678511"/>
                  <a:gd name="connsiteX344" fmla="*/ 1212868 w 4623899"/>
                  <a:gd name="connsiteY344" fmla="*/ 4110593 h 4678511"/>
                  <a:gd name="connsiteX345" fmla="*/ 1212977 w 4623899"/>
                  <a:gd name="connsiteY345" fmla="*/ 4110593 h 4678511"/>
                  <a:gd name="connsiteX346" fmla="*/ 1212977 w 4623899"/>
                  <a:gd name="connsiteY346" fmla="*/ 4110593 h 4678511"/>
                  <a:gd name="connsiteX347" fmla="*/ 1217365 w 4623899"/>
                  <a:gd name="connsiteY347" fmla="*/ 4115690 h 4678511"/>
                  <a:gd name="connsiteX348" fmla="*/ 1217365 w 4623899"/>
                  <a:gd name="connsiteY348" fmla="*/ 4115690 h 4678511"/>
                  <a:gd name="connsiteX349" fmla="*/ 1217365 w 4623899"/>
                  <a:gd name="connsiteY349" fmla="*/ 4115690 h 4678511"/>
                  <a:gd name="connsiteX350" fmla="*/ 1212540 w 4623899"/>
                  <a:gd name="connsiteY350" fmla="*/ 4120078 h 4678511"/>
                  <a:gd name="connsiteX351" fmla="*/ 1212195 w 4623899"/>
                  <a:gd name="connsiteY351" fmla="*/ 4120078 h 4678511"/>
                  <a:gd name="connsiteX352" fmla="*/ 3333782 w 4623899"/>
                  <a:gd name="connsiteY352" fmla="*/ 4087073 h 4678511"/>
                  <a:gd name="connsiteX353" fmla="*/ 3330760 w 4623899"/>
                  <a:gd name="connsiteY353" fmla="*/ 4080956 h 4678511"/>
                  <a:gd name="connsiteX354" fmla="*/ 3330760 w 4623899"/>
                  <a:gd name="connsiteY354" fmla="*/ 4080956 h 4678511"/>
                  <a:gd name="connsiteX355" fmla="*/ 3336876 w 4623899"/>
                  <a:gd name="connsiteY355" fmla="*/ 4078026 h 4678511"/>
                  <a:gd name="connsiteX356" fmla="*/ 3336876 w 4623899"/>
                  <a:gd name="connsiteY356" fmla="*/ 4078026 h 4678511"/>
                  <a:gd name="connsiteX357" fmla="*/ 3339825 w 4623899"/>
                  <a:gd name="connsiteY357" fmla="*/ 4084015 h 4678511"/>
                  <a:gd name="connsiteX358" fmla="*/ 3339807 w 4623899"/>
                  <a:gd name="connsiteY358" fmla="*/ 4084051 h 4678511"/>
                  <a:gd name="connsiteX359" fmla="*/ 3339807 w 4623899"/>
                  <a:gd name="connsiteY359" fmla="*/ 4084051 h 4678511"/>
                  <a:gd name="connsiteX360" fmla="*/ 3335329 w 4623899"/>
                  <a:gd name="connsiteY360" fmla="*/ 4087328 h 4678511"/>
                  <a:gd name="connsiteX361" fmla="*/ 3335329 w 4623899"/>
                  <a:gd name="connsiteY361" fmla="*/ 4087328 h 4678511"/>
                  <a:gd name="connsiteX362" fmla="*/ 3333636 w 4623899"/>
                  <a:gd name="connsiteY362" fmla="*/ 4087128 h 4678511"/>
                  <a:gd name="connsiteX363" fmla="*/ 1208317 w 4623899"/>
                  <a:gd name="connsiteY363" fmla="*/ 4012727 h 4678511"/>
                  <a:gd name="connsiteX364" fmla="*/ 1212449 w 4623899"/>
                  <a:gd name="connsiteY364" fmla="*/ 4007375 h 4678511"/>
                  <a:gd name="connsiteX365" fmla="*/ 1212449 w 4623899"/>
                  <a:gd name="connsiteY365" fmla="*/ 4007375 h 4678511"/>
                  <a:gd name="connsiteX366" fmla="*/ 1217801 w 4623899"/>
                  <a:gd name="connsiteY366" fmla="*/ 4011489 h 4678511"/>
                  <a:gd name="connsiteX367" fmla="*/ 1217801 w 4623899"/>
                  <a:gd name="connsiteY367" fmla="*/ 4011507 h 4678511"/>
                  <a:gd name="connsiteX368" fmla="*/ 1217801 w 4623899"/>
                  <a:gd name="connsiteY368" fmla="*/ 4011507 h 4678511"/>
                  <a:gd name="connsiteX369" fmla="*/ 1213669 w 4623899"/>
                  <a:gd name="connsiteY369" fmla="*/ 4016859 h 4678511"/>
                  <a:gd name="connsiteX370" fmla="*/ 1213669 w 4623899"/>
                  <a:gd name="connsiteY370" fmla="*/ 4016859 h 4678511"/>
                  <a:gd name="connsiteX371" fmla="*/ 1213050 w 4623899"/>
                  <a:gd name="connsiteY371" fmla="*/ 4016859 h 4678511"/>
                  <a:gd name="connsiteX372" fmla="*/ 1213050 w 4623899"/>
                  <a:gd name="connsiteY372" fmla="*/ 4016859 h 4678511"/>
                  <a:gd name="connsiteX373" fmla="*/ 1208171 w 4623899"/>
                  <a:gd name="connsiteY373" fmla="*/ 4012781 h 4678511"/>
                  <a:gd name="connsiteX374" fmla="*/ 3379347 w 4623899"/>
                  <a:gd name="connsiteY374" fmla="*/ 3994522 h 4678511"/>
                  <a:gd name="connsiteX375" fmla="*/ 3378145 w 4623899"/>
                  <a:gd name="connsiteY375" fmla="*/ 3987896 h 4678511"/>
                  <a:gd name="connsiteX376" fmla="*/ 3378145 w 4623899"/>
                  <a:gd name="connsiteY376" fmla="*/ 3987896 h 4678511"/>
                  <a:gd name="connsiteX377" fmla="*/ 3384772 w 4623899"/>
                  <a:gd name="connsiteY377" fmla="*/ 3986676 h 4678511"/>
                  <a:gd name="connsiteX378" fmla="*/ 3384772 w 4623899"/>
                  <a:gd name="connsiteY378" fmla="*/ 3986676 h 4678511"/>
                  <a:gd name="connsiteX379" fmla="*/ 3385991 w 4623899"/>
                  <a:gd name="connsiteY379" fmla="*/ 3993394 h 4678511"/>
                  <a:gd name="connsiteX380" fmla="*/ 3385991 w 4623899"/>
                  <a:gd name="connsiteY380" fmla="*/ 3993394 h 4678511"/>
                  <a:gd name="connsiteX381" fmla="*/ 3385991 w 4623899"/>
                  <a:gd name="connsiteY381" fmla="*/ 3993394 h 4678511"/>
                  <a:gd name="connsiteX382" fmla="*/ 3382114 w 4623899"/>
                  <a:gd name="connsiteY382" fmla="*/ 3995378 h 4678511"/>
                  <a:gd name="connsiteX383" fmla="*/ 3382114 w 4623899"/>
                  <a:gd name="connsiteY383" fmla="*/ 3995378 h 4678511"/>
                  <a:gd name="connsiteX384" fmla="*/ 3379201 w 4623899"/>
                  <a:gd name="connsiteY384" fmla="*/ 3994595 h 4678511"/>
                  <a:gd name="connsiteX385" fmla="*/ 3448287 w 4623899"/>
                  <a:gd name="connsiteY385" fmla="*/ 3917846 h 4678511"/>
                  <a:gd name="connsiteX386" fmla="*/ 3448869 w 4623899"/>
                  <a:gd name="connsiteY386" fmla="*/ 3911146 h 4678511"/>
                  <a:gd name="connsiteX387" fmla="*/ 3448887 w 4623899"/>
                  <a:gd name="connsiteY387" fmla="*/ 3911128 h 4678511"/>
                  <a:gd name="connsiteX388" fmla="*/ 3448887 w 4623899"/>
                  <a:gd name="connsiteY388" fmla="*/ 3911128 h 4678511"/>
                  <a:gd name="connsiteX389" fmla="*/ 3455514 w 4623899"/>
                  <a:gd name="connsiteY389" fmla="*/ 3911602 h 4678511"/>
                  <a:gd name="connsiteX390" fmla="*/ 3455605 w 4623899"/>
                  <a:gd name="connsiteY390" fmla="*/ 3911711 h 4678511"/>
                  <a:gd name="connsiteX391" fmla="*/ 3455605 w 4623899"/>
                  <a:gd name="connsiteY391" fmla="*/ 3911711 h 4678511"/>
                  <a:gd name="connsiteX392" fmla="*/ 3455077 w 4623899"/>
                  <a:gd name="connsiteY392" fmla="*/ 3918392 h 4678511"/>
                  <a:gd name="connsiteX393" fmla="*/ 3455004 w 4623899"/>
                  <a:gd name="connsiteY393" fmla="*/ 3918446 h 4678511"/>
                  <a:gd name="connsiteX394" fmla="*/ 3455004 w 4623899"/>
                  <a:gd name="connsiteY394" fmla="*/ 3918446 h 4678511"/>
                  <a:gd name="connsiteX395" fmla="*/ 3451982 w 4623899"/>
                  <a:gd name="connsiteY395" fmla="*/ 3919557 h 4678511"/>
                  <a:gd name="connsiteX396" fmla="*/ 3451982 w 4623899"/>
                  <a:gd name="connsiteY396" fmla="*/ 3919557 h 4678511"/>
                  <a:gd name="connsiteX397" fmla="*/ 3448141 w 4623899"/>
                  <a:gd name="connsiteY397" fmla="*/ 3917919 h 4678511"/>
                  <a:gd name="connsiteX398" fmla="*/ 1181957 w 4623899"/>
                  <a:gd name="connsiteY398" fmla="*/ 3914387 h 4678511"/>
                  <a:gd name="connsiteX399" fmla="*/ 1184378 w 4623899"/>
                  <a:gd name="connsiteY399" fmla="*/ 3908179 h 4678511"/>
                  <a:gd name="connsiteX400" fmla="*/ 1184542 w 4623899"/>
                  <a:gd name="connsiteY400" fmla="*/ 3908106 h 4678511"/>
                  <a:gd name="connsiteX401" fmla="*/ 1184542 w 4623899"/>
                  <a:gd name="connsiteY401" fmla="*/ 3908106 h 4678511"/>
                  <a:gd name="connsiteX402" fmla="*/ 1190677 w 4623899"/>
                  <a:gd name="connsiteY402" fmla="*/ 3910546 h 4678511"/>
                  <a:gd name="connsiteX403" fmla="*/ 1190732 w 4623899"/>
                  <a:gd name="connsiteY403" fmla="*/ 3910691 h 4678511"/>
                  <a:gd name="connsiteX404" fmla="*/ 1190732 w 4623899"/>
                  <a:gd name="connsiteY404" fmla="*/ 3910691 h 4678511"/>
                  <a:gd name="connsiteX405" fmla="*/ 1188274 w 4623899"/>
                  <a:gd name="connsiteY405" fmla="*/ 3916881 h 4678511"/>
                  <a:gd name="connsiteX406" fmla="*/ 1188238 w 4623899"/>
                  <a:gd name="connsiteY406" fmla="*/ 3916899 h 4678511"/>
                  <a:gd name="connsiteX407" fmla="*/ 1188238 w 4623899"/>
                  <a:gd name="connsiteY407" fmla="*/ 3916899 h 4678511"/>
                  <a:gd name="connsiteX408" fmla="*/ 1186417 w 4623899"/>
                  <a:gd name="connsiteY408" fmla="*/ 3917318 h 4678511"/>
                  <a:gd name="connsiteX409" fmla="*/ 1186417 w 4623899"/>
                  <a:gd name="connsiteY409" fmla="*/ 3917318 h 4678511"/>
                  <a:gd name="connsiteX410" fmla="*/ 1181812 w 4623899"/>
                  <a:gd name="connsiteY410" fmla="*/ 3914460 h 4678511"/>
                  <a:gd name="connsiteX411" fmla="*/ 4040783 w 4623899"/>
                  <a:gd name="connsiteY411" fmla="*/ 3888373 h 4678511"/>
                  <a:gd name="connsiteX412" fmla="*/ 4045352 w 4623899"/>
                  <a:gd name="connsiteY412" fmla="*/ 3883458 h 4678511"/>
                  <a:gd name="connsiteX413" fmla="*/ 4045352 w 4623899"/>
                  <a:gd name="connsiteY413" fmla="*/ 3883458 h 4678511"/>
                  <a:gd name="connsiteX414" fmla="*/ 4050267 w 4623899"/>
                  <a:gd name="connsiteY414" fmla="*/ 3888027 h 4678511"/>
                  <a:gd name="connsiteX415" fmla="*/ 4050267 w 4623899"/>
                  <a:gd name="connsiteY415" fmla="*/ 3888027 h 4678511"/>
                  <a:gd name="connsiteX416" fmla="*/ 4045698 w 4623899"/>
                  <a:gd name="connsiteY416" fmla="*/ 3893015 h 4678511"/>
                  <a:gd name="connsiteX417" fmla="*/ 4045534 w 4623899"/>
                  <a:gd name="connsiteY417" fmla="*/ 3893015 h 4678511"/>
                  <a:gd name="connsiteX418" fmla="*/ 4040637 w 4623899"/>
                  <a:gd name="connsiteY418" fmla="*/ 3888446 h 4678511"/>
                  <a:gd name="connsiteX419" fmla="*/ 3941806 w 4623899"/>
                  <a:gd name="connsiteY419" fmla="*/ 3882347 h 4678511"/>
                  <a:gd name="connsiteX420" fmla="*/ 3938256 w 4623899"/>
                  <a:gd name="connsiteY420" fmla="*/ 3876667 h 4678511"/>
                  <a:gd name="connsiteX421" fmla="*/ 3938275 w 4623899"/>
                  <a:gd name="connsiteY421" fmla="*/ 3876577 h 4678511"/>
                  <a:gd name="connsiteX422" fmla="*/ 3938275 w 4623899"/>
                  <a:gd name="connsiteY422" fmla="*/ 3876577 h 4678511"/>
                  <a:gd name="connsiteX423" fmla="*/ 3944045 w 4623899"/>
                  <a:gd name="connsiteY423" fmla="*/ 3873118 h 4678511"/>
                  <a:gd name="connsiteX424" fmla="*/ 3944045 w 4623899"/>
                  <a:gd name="connsiteY424" fmla="*/ 3873118 h 4678511"/>
                  <a:gd name="connsiteX425" fmla="*/ 3947577 w 4623899"/>
                  <a:gd name="connsiteY425" fmla="*/ 3878852 h 4678511"/>
                  <a:gd name="connsiteX426" fmla="*/ 3947577 w 4623899"/>
                  <a:gd name="connsiteY426" fmla="*/ 3878889 h 4678511"/>
                  <a:gd name="connsiteX427" fmla="*/ 3947577 w 4623899"/>
                  <a:gd name="connsiteY427" fmla="*/ 3878889 h 4678511"/>
                  <a:gd name="connsiteX428" fmla="*/ 3942917 w 4623899"/>
                  <a:gd name="connsiteY428" fmla="*/ 3882529 h 4678511"/>
                  <a:gd name="connsiteX429" fmla="*/ 3942917 w 4623899"/>
                  <a:gd name="connsiteY429" fmla="*/ 3882529 h 4678511"/>
                  <a:gd name="connsiteX430" fmla="*/ 3941661 w 4623899"/>
                  <a:gd name="connsiteY430" fmla="*/ 3882420 h 4678511"/>
                  <a:gd name="connsiteX431" fmla="*/ 4142472 w 4623899"/>
                  <a:gd name="connsiteY431" fmla="*/ 3871661 h 4678511"/>
                  <a:gd name="connsiteX432" fmla="*/ 4145403 w 4623899"/>
                  <a:gd name="connsiteY432" fmla="*/ 3865636 h 4678511"/>
                  <a:gd name="connsiteX433" fmla="*/ 4145476 w 4623899"/>
                  <a:gd name="connsiteY433" fmla="*/ 3865618 h 4678511"/>
                  <a:gd name="connsiteX434" fmla="*/ 4145476 w 4623899"/>
                  <a:gd name="connsiteY434" fmla="*/ 3865618 h 4678511"/>
                  <a:gd name="connsiteX435" fmla="*/ 4151520 w 4623899"/>
                  <a:gd name="connsiteY435" fmla="*/ 3868639 h 4678511"/>
                  <a:gd name="connsiteX436" fmla="*/ 4151520 w 4623899"/>
                  <a:gd name="connsiteY436" fmla="*/ 3868639 h 4678511"/>
                  <a:gd name="connsiteX437" fmla="*/ 4148498 w 4623899"/>
                  <a:gd name="connsiteY437" fmla="*/ 3874665 h 4678511"/>
                  <a:gd name="connsiteX438" fmla="*/ 4148498 w 4623899"/>
                  <a:gd name="connsiteY438" fmla="*/ 3874665 h 4678511"/>
                  <a:gd name="connsiteX439" fmla="*/ 4147023 w 4623899"/>
                  <a:gd name="connsiteY439" fmla="*/ 3874938 h 4678511"/>
                  <a:gd name="connsiteX440" fmla="*/ 4147023 w 4623899"/>
                  <a:gd name="connsiteY440" fmla="*/ 3874938 h 4678511"/>
                  <a:gd name="connsiteX441" fmla="*/ 4142327 w 4623899"/>
                  <a:gd name="connsiteY441" fmla="*/ 3871734 h 4678511"/>
                  <a:gd name="connsiteX442" fmla="*/ 3534976 w 4623899"/>
                  <a:gd name="connsiteY442" fmla="*/ 3862395 h 4678511"/>
                  <a:gd name="connsiteX443" fmla="*/ 3537397 w 4623899"/>
                  <a:gd name="connsiteY443" fmla="*/ 3856024 h 4678511"/>
                  <a:gd name="connsiteX444" fmla="*/ 3537397 w 4623899"/>
                  <a:gd name="connsiteY444" fmla="*/ 3856024 h 4678511"/>
                  <a:gd name="connsiteX445" fmla="*/ 3543677 w 4623899"/>
                  <a:gd name="connsiteY445" fmla="*/ 3858427 h 4678511"/>
                  <a:gd name="connsiteX446" fmla="*/ 3543677 w 4623899"/>
                  <a:gd name="connsiteY446" fmla="*/ 3858427 h 4678511"/>
                  <a:gd name="connsiteX447" fmla="*/ 3541420 w 4623899"/>
                  <a:gd name="connsiteY447" fmla="*/ 3864653 h 4678511"/>
                  <a:gd name="connsiteX448" fmla="*/ 3541274 w 4623899"/>
                  <a:gd name="connsiteY448" fmla="*/ 3864707 h 4678511"/>
                  <a:gd name="connsiteX449" fmla="*/ 3541274 w 4623899"/>
                  <a:gd name="connsiteY449" fmla="*/ 3864707 h 4678511"/>
                  <a:gd name="connsiteX450" fmla="*/ 3539454 w 4623899"/>
                  <a:gd name="connsiteY450" fmla="*/ 3865144 h 4678511"/>
                  <a:gd name="connsiteX451" fmla="*/ 3539454 w 4623899"/>
                  <a:gd name="connsiteY451" fmla="*/ 3865144 h 4678511"/>
                  <a:gd name="connsiteX452" fmla="*/ 3534976 w 4623899"/>
                  <a:gd name="connsiteY452" fmla="*/ 3862395 h 4678511"/>
                  <a:gd name="connsiteX453" fmla="*/ 3841191 w 4623899"/>
                  <a:gd name="connsiteY453" fmla="*/ 3857735 h 4678511"/>
                  <a:gd name="connsiteX454" fmla="*/ 3837659 w 4623899"/>
                  <a:gd name="connsiteY454" fmla="*/ 3851964 h 4678511"/>
                  <a:gd name="connsiteX455" fmla="*/ 3837659 w 4623899"/>
                  <a:gd name="connsiteY455" fmla="*/ 3851964 h 4678511"/>
                  <a:gd name="connsiteX456" fmla="*/ 3843521 w 4623899"/>
                  <a:gd name="connsiteY456" fmla="*/ 3848433 h 4678511"/>
                  <a:gd name="connsiteX457" fmla="*/ 3843521 w 4623899"/>
                  <a:gd name="connsiteY457" fmla="*/ 3848433 h 4678511"/>
                  <a:gd name="connsiteX458" fmla="*/ 3846962 w 4623899"/>
                  <a:gd name="connsiteY458" fmla="*/ 3854203 h 4678511"/>
                  <a:gd name="connsiteX459" fmla="*/ 3846962 w 4623899"/>
                  <a:gd name="connsiteY459" fmla="*/ 3854203 h 4678511"/>
                  <a:gd name="connsiteX460" fmla="*/ 3842319 w 4623899"/>
                  <a:gd name="connsiteY460" fmla="*/ 3857844 h 4678511"/>
                  <a:gd name="connsiteX461" fmla="*/ 3842319 w 4623899"/>
                  <a:gd name="connsiteY461" fmla="*/ 3857844 h 4678511"/>
                  <a:gd name="connsiteX462" fmla="*/ 3841191 w 4623899"/>
                  <a:gd name="connsiteY462" fmla="*/ 3857680 h 4678511"/>
                  <a:gd name="connsiteX463" fmla="*/ 3633661 w 4623899"/>
                  <a:gd name="connsiteY463" fmla="*/ 3832140 h 4678511"/>
                  <a:gd name="connsiteX464" fmla="*/ 3637393 w 4623899"/>
                  <a:gd name="connsiteY464" fmla="*/ 3826715 h 4678511"/>
                  <a:gd name="connsiteX465" fmla="*/ 3637612 w 4623899"/>
                  <a:gd name="connsiteY465" fmla="*/ 3826678 h 4678511"/>
                  <a:gd name="connsiteX466" fmla="*/ 3637612 w 4623899"/>
                  <a:gd name="connsiteY466" fmla="*/ 3826678 h 4678511"/>
                  <a:gd name="connsiteX467" fmla="*/ 3643037 w 4623899"/>
                  <a:gd name="connsiteY467" fmla="*/ 3830429 h 4678511"/>
                  <a:gd name="connsiteX468" fmla="*/ 3643073 w 4623899"/>
                  <a:gd name="connsiteY468" fmla="*/ 3830647 h 4678511"/>
                  <a:gd name="connsiteX469" fmla="*/ 3643073 w 4623899"/>
                  <a:gd name="connsiteY469" fmla="*/ 3830647 h 4678511"/>
                  <a:gd name="connsiteX470" fmla="*/ 3639378 w 4623899"/>
                  <a:gd name="connsiteY470" fmla="*/ 3836072 h 4678511"/>
                  <a:gd name="connsiteX471" fmla="*/ 3639123 w 4623899"/>
                  <a:gd name="connsiteY471" fmla="*/ 3836108 h 4678511"/>
                  <a:gd name="connsiteX472" fmla="*/ 3639123 w 4623899"/>
                  <a:gd name="connsiteY472" fmla="*/ 3836108 h 4678511"/>
                  <a:gd name="connsiteX473" fmla="*/ 3638431 w 4623899"/>
                  <a:gd name="connsiteY473" fmla="*/ 3836108 h 4678511"/>
                  <a:gd name="connsiteX474" fmla="*/ 3638431 w 4623899"/>
                  <a:gd name="connsiteY474" fmla="*/ 3836108 h 4678511"/>
                  <a:gd name="connsiteX475" fmla="*/ 3633643 w 4623899"/>
                  <a:gd name="connsiteY475" fmla="*/ 3832085 h 4678511"/>
                  <a:gd name="connsiteX476" fmla="*/ 3740830 w 4623899"/>
                  <a:gd name="connsiteY476" fmla="*/ 3835162 h 4678511"/>
                  <a:gd name="connsiteX477" fmla="*/ 3736698 w 4623899"/>
                  <a:gd name="connsiteY477" fmla="*/ 3829828 h 4678511"/>
                  <a:gd name="connsiteX478" fmla="*/ 3736698 w 4623899"/>
                  <a:gd name="connsiteY478" fmla="*/ 3829828 h 4678511"/>
                  <a:gd name="connsiteX479" fmla="*/ 3736698 w 4623899"/>
                  <a:gd name="connsiteY479" fmla="*/ 3829828 h 4678511"/>
                  <a:gd name="connsiteX480" fmla="*/ 3742050 w 4623899"/>
                  <a:gd name="connsiteY480" fmla="*/ 3825786 h 4678511"/>
                  <a:gd name="connsiteX481" fmla="*/ 3742050 w 4623899"/>
                  <a:gd name="connsiteY481" fmla="*/ 3825786 h 4678511"/>
                  <a:gd name="connsiteX482" fmla="*/ 3746201 w 4623899"/>
                  <a:gd name="connsiteY482" fmla="*/ 3830975 h 4678511"/>
                  <a:gd name="connsiteX483" fmla="*/ 3746182 w 4623899"/>
                  <a:gd name="connsiteY483" fmla="*/ 3831120 h 4678511"/>
                  <a:gd name="connsiteX484" fmla="*/ 3746182 w 4623899"/>
                  <a:gd name="connsiteY484" fmla="*/ 3831120 h 4678511"/>
                  <a:gd name="connsiteX485" fmla="*/ 3741431 w 4623899"/>
                  <a:gd name="connsiteY485" fmla="*/ 3835253 h 4678511"/>
                  <a:gd name="connsiteX486" fmla="*/ 3741431 w 4623899"/>
                  <a:gd name="connsiteY486" fmla="*/ 3835253 h 4678511"/>
                  <a:gd name="connsiteX487" fmla="*/ 3740812 w 4623899"/>
                  <a:gd name="connsiteY487" fmla="*/ 3835089 h 4678511"/>
                  <a:gd name="connsiteX488" fmla="*/ 4235206 w 4623899"/>
                  <a:gd name="connsiteY488" fmla="*/ 3827061 h 4678511"/>
                  <a:gd name="connsiteX489" fmla="*/ 4236425 w 4623899"/>
                  <a:gd name="connsiteY489" fmla="*/ 3820435 h 4678511"/>
                  <a:gd name="connsiteX490" fmla="*/ 4236425 w 4623899"/>
                  <a:gd name="connsiteY490" fmla="*/ 3820435 h 4678511"/>
                  <a:gd name="connsiteX491" fmla="*/ 4243052 w 4623899"/>
                  <a:gd name="connsiteY491" fmla="*/ 3821636 h 4678511"/>
                  <a:gd name="connsiteX492" fmla="*/ 4243052 w 4623899"/>
                  <a:gd name="connsiteY492" fmla="*/ 3821636 h 4678511"/>
                  <a:gd name="connsiteX493" fmla="*/ 4241886 w 4623899"/>
                  <a:gd name="connsiteY493" fmla="*/ 3828262 h 4678511"/>
                  <a:gd name="connsiteX494" fmla="*/ 4241850 w 4623899"/>
                  <a:gd name="connsiteY494" fmla="*/ 3828281 h 4678511"/>
                  <a:gd name="connsiteX495" fmla="*/ 4241850 w 4623899"/>
                  <a:gd name="connsiteY495" fmla="*/ 3828281 h 4678511"/>
                  <a:gd name="connsiteX496" fmla="*/ 4239174 w 4623899"/>
                  <a:gd name="connsiteY496" fmla="*/ 3829136 h 4678511"/>
                  <a:gd name="connsiteX497" fmla="*/ 4239174 w 4623899"/>
                  <a:gd name="connsiteY497" fmla="*/ 3829136 h 4678511"/>
                  <a:gd name="connsiteX498" fmla="*/ 4235169 w 4623899"/>
                  <a:gd name="connsiteY498" fmla="*/ 3827006 h 4678511"/>
                  <a:gd name="connsiteX499" fmla="*/ 1129875 w 4623899"/>
                  <a:gd name="connsiteY499" fmla="*/ 3826897 h 4678511"/>
                  <a:gd name="connsiteX500" fmla="*/ 1130639 w 4623899"/>
                  <a:gd name="connsiteY500" fmla="*/ 3820180 h 4678511"/>
                  <a:gd name="connsiteX501" fmla="*/ 1130639 w 4623899"/>
                  <a:gd name="connsiteY501" fmla="*/ 3820180 h 4678511"/>
                  <a:gd name="connsiteX502" fmla="*/ 1137357 w 4623899"/>
                  <a:gd name="connsiteY502" fmla="*/ 3820944 h 4678511"/>
                  <a:gd name="connsiteX503" fmla="*/ 1137357 w 4623899"/>
                  <a:gd name="connsiteY503" fmla="*/ 3820944 h 4678511"/>
                  <a:gd name="connsiteX504" fmla="*/ 1136592 w 4623899"/>
                  <a:gd name="connsiteY504" fmla="*/ 3827680 h 4678511"/>
                  <a:gd name="connsiteX505" fmla="*/ 1136592 w 4623899"/>
                  <a:gd name="connsiteY505" fmla="*/ 3827680 h 4678511"/>
                  <a:gd name="connsiteX506" fmla="*/ 1133661 w 4623899"/>
                  <a:gd name="connsiteY506" fmla="*/ 3828699 h 4678511"/>
                  <a:gd name="connsiteX507" fmla="*/ 1133661 w 4623899"/>
                  <a:gd name="connsiteY507" fmla="*/ 3828699 h 4678511"/>
                  <a:gd name="connsiteX508" fmla="*/ 1129856 w 4623899"/>
                  <a:gd name="connsiteY508" fmla="*/ 3826842 h 4678511"/>
                  <a:gd name="connsiteX509" fmla="*/ 4312392 w 4623899"/>
                  <a:gd name="connsiteY509" fmla="*/ 3758631 h 4678511"/>
                  <a:gd name="connsiteX510" fmla="*/ 4311791 w 4623899"/>
                  <a:gd name="connsiteY510" fmla="*/ 3751895 h 4678511"/>
                  <a:gd name="connsiteX511" fmla="*/ 4311791 w 4623899"/>
                  <a:gd name="connsiteY511" fmla="*/ 3751895 h 4678511"/>
                  <a:gd name="connsiteX512" fmla="*/ 4318599 w 4623899"/>
                  <a:gd name="connsiteY512" fmla="*/ 3751294 h 4678511"/>
                  <a:gd name="connsiteX513" fmla="*/ 4318599 w 4623899"/>
                  <a:gd name="connsiteY513" fmla="*/ 3751294 h 4678511"/>
                  <a:gd name="connsiteX514" fmla="*/ 4319109 w 4623899"/>
                  <a:gd name="connsiteY514" fmla="*/ 3758012 h 4678511"/>
                  <a:gd name="connsiteX515" fmla="*/ 4319109 w 4623899"/>
                  <a:gd name="connsiteY515" fmla="*/ 3758012 h 4678511"/>
                  <a:gd name="connsiteX516" fmla="*/ 4315468 w 4623899"/>
                  <a:gd name="connsiteY516" fmla="*/ 3759832 h 4678511"/>
                  <a:gd name="connsiteX517" fmla="*/ 4315468 w 4623899"/>
                  <a:gd name="connsiteY517" fmla="*/ 3759832 h 4678511"/>
                  <a:gd name="connsiteX518" fmla="*/ 4312392 w 4623899"/>
                  <a:gd name="connsiteY518" fmla="*/ 3758631 h 4678511"/>
                  <a:gd name="connsiteX519" fmla="*/ 1056529 w 4623899"/>
                  <a:gd name="connsiteY519" fmla="*/ 3756210 h 4678511"/>
                  <a:gd name="connsiteX520" fmla="*/ 1056529 w 4623899"/>
                  <a:gd name="connsiteY520" fmla="*/ 3756210 h 4678511"/>
                  <a:gd name="connsiteX521" fmla="*/ 1055455 w 4623899"/>
                  <a:gd name="connsiteY521" fmla="*/ 3749619 h 4678511"/>
                  <a:gd name="connsiteX522" fmla="*/ 1055492 w 4623899"/>
                  <a:gd name="connsiteY522" fmla="*/ 3749583 h 4678511"/>
                  <a:gd name="connsiteX523" fmla="*/ 1055492 w 4623899"/>
                  <a:gd name="connsiteY523" fmla="*/ 3749583 h 4678511"/>
                  <a:gd name="connsiteX524" fmla="*/ 1062045 w 4623899"/>
                  <a:gd name="connsiteY524" fmla="*/ 3748473 h 4678511"/>
                  <a:gd name="connsiteX525" fmla="*/ 1062136 w 4623899"/>
                  <a:gd name="connsiteY525" fmla="*/ 3748546 h 4678511"/>
                  <a:gd name="connsiteX526" fmla="*/ 1062136 w 4623899"/>
                  <a:gd name="connsiteY526" fmla="*/ 3748546 h 4678511"/>
                  <a:gd name="connsiteX527" fmla="*/ 1063210 w 4623899"/>
                  <a:gd name="connsiteY527" fmla="*/ 3755135 h 4678511"/>
                  <a:gd name="connsiteX528" fmla="*/ 1063174 w 4623899"/>
                  <a:gd name="connsiteY528" fmla="*/ 3755172 h 4678511"/>
                  <a:gd name="connsiteX529" fmla="*/ 1063174 w 4623899"/>
                  <a:gd name="connsiteY529" fmla="*/ 3755172 h 4678511"/>
                  <a:gd name="connsiteX530" fmla="*/ 1059278 w 4623899"/>
                  <a:gd name="connsiteY530" fmla="*/ 3757156 h 4678511"/>
                  <a:gd name="connsiteX531" fmla="*/ 1059278 w 4623899"/>
                  <a:gd name="connsiteY531" fmla="*/ 3757156 h 4678511"/>
                  <a:gd name="connsiteX532" fmla="*/ 1056529 w 4623899"/>
                  <a:gd name="connsiteY532" fmla="*/ 3756191 h 4678511"/>
                  <a:gd name="connsiteX533" fmla="*/ 967019 w 4623899"/>
                  <a:gd name="connsiteY533" fmla="*/ 3707659 h 4678511"/>
                  <a:gd name="connsiteX534" fmla="*/ 964215 w 4623899"/>
                  <a:gd name="connsiteY534" fmla="*/ 3701633 h 4678511"/>
                  <a:gd name="connsiteX535" fmla="*/ 964252 w 4623899"/>
                  <a:gd name="connsiteY535" fmla="*/ 3701542 h 4678511"/>
                  <a:gd name="connsiteX536" fmla="*/ 964252 w 4623899"/>
                  <a:gd name="connsiteY536" fmla="*/ 3701542 h 4678511"/>
                  <a:gd name="connsiteX537" fmla="*/ 970215 w 4623899"/>
                  <a:gd name="connsiteY537" fmla="*/ 3698738 h 4678511"/>
                  <a:gd name="connsiteX538" fmla="*/ 970368 w 4623899"/>
                  <a:gd name="connsiteY538" fmla="*/ 3698793 h 4678511"/>
                  <a:gd name="connsiteX539" fmla="*/ 970368 w 4623899"/>
                  <a:gd name="connsiteY539" fmla="*/ 3698793 h 4678511"/>
                  <a:gd name="connsiteX540" fmla="*/ 973157 w 4623899"/>
                  <a:gd name="connsiteY540" fmla="*/ 3704855 h 4678511"/>
                  <a:gd name="connsiteX541" fmla="*/ 973135 w 4623899"/>
                  <a:gd name="connsiteY541" fmla="*/ 3704910 h 4678511"/>
                  <a:gd name="connsiteX542" fmla="*/ 973135 w 4623899"/>
                  <a:gd name="connsiteY542" fmla="*/ 3704910 h 4678511"/>
                  <a:gd name="connsiteX543" fmla="*/ 968639 w 4623899"/>
                  <a:gd name="connsiteY543" fmla="*/ 3708004 h 4678511"/>
                  <a:gd name="connsiteX544" fmla="*/ 968639 w 4623899"/>
                  <a:gd name="connsiteY544" fmla="*/ 3708004 h 4678511"/>
                  <a:gd name="connsiteX545" fmla="*/ 967019 w 4623899"/>
                  <a:gd name="connsiteY545" fmla="*/ 3707659 h 4678511"/>
                  <a:gd name="connsiteX546" fmla="*/ 656762 w 4623899"/>
                  <a:gd name="connsiteY546" fmla="*/ 3688271 h 4678511"/>
                  <a:gd name="connsiteX547" fmla="*/ 661179 w 4623899"/>
                  <a:gd name="connsiteY547" fmla="*/ 3683374 h 4678511"/>
                  <a:gd name="connsiteX548" fmla="*/ 661313 w 4623899"/>
                  <a:gd name="connsiteY548" fmla="*/ 3683374 h 4678511"/>
                  <a:gd name="connsiteX549" fmla="*/ 661313 w 4623899"/>
                  <a:gd name="connsiteY549" fmla="*/ 3683374 h 4678511"/>
                  <a:gd name="connsiteX550" fmla="*/ 666316 w 4623899"/>
                  <a:gd name="connsiteY550" fmla="*/ 3687852 h 4678511"/>
                  <a:gd name="connsiteX551" fmla="*/ 666320 w 4623899"/>
                  <a:gd name="connsiteY551" fmla="*/ 3687925 h 4678511"/>
                  <a:gd name="connsiteX552" fmla="*/ 666320 w 4623899"/>
                  <a:gd name="connsiteY552" fmla="*/ 3687925 h 4678511"/>
                  <a:gd name="connsiteX553" fmla="*/ 661750 w 4623899"/>
                  <a:gd name="connsiteY553" fmla="*/ 3692840 h 4678511"/>
                  <a:gd name="connsiteX554" fmla="*/ 661495 w 4623899"/>
                  <a:gd name="connsiteY554" fmla="*/ 3692840 h 4678511"/>
                  <a:gd name="connsiteX555" fmla="*/ 656762 w 4623899"/>
                  <a:gd name="connsiteY555" fmla="*/ 3688289 h 4678511"/>
                  <a:gd name="connsiteX556" fmla="*/ 760054 w 4623899"/>
                  <a:gd name="connsiteY556" fmla="*/ 3682500 h 4678511"/>
                  <a:gd name="connsiteX557" fmla="*/ 764519 w 4623899"/>
                  <a:gd name="connsiteY557" fmla="*/ 3677512 h 4678511"/>
                  <a:gd name="connsiteX558" fmla="*/ 764532 w 4623899"/>
                  <a:gd name="connsiteY558" fmla="*/ 3677512 h 4678511"/>
                  <a:gd name="connsiteX559" fmla="*/ 764532 w 4623899"/>
                  <a:gd name="connsiteY559" fmla="*/ 3677512 h 4678511"/>
                  <a:gd name="connsiteX560" fmla="*/ 769531 w 4623899"/>
                  <a:gd name="connsiteY560" fmla="*/ 3681845 h 4678511"/>
                  <a:gd name="connsiteX561" fmla="*/ 769538 w 4623899"/>
                  <a:gd name="connsiteY561" fmla="*/ 3681990 h 4678511"/>
                  <a:gd name="connsiteX562" fmla="*/ 769538 w 4623899"/>
                  <a:gd name="connsiteY562" fmla="*/ 3681990 h 4678511"/>
                  <a:gd name="connsiteX563" fmla="*/ 765184 w 4623899"/>
                  <a:gd name="connsiteY563" fmla="*/ 3686978 h 4678511"/>
                  <a:gd name="connsiteX564" fmla="*/ 765060 w 4623899"/>
                  <a:gd name="connsiteY564" fmla="*/ 3686978 h 4678511"/>
                  <a:gd name="connsiteX565" fmla="*/ 764805 w 4623899"/>
                  <a:gd name="connsiteY565" fmla="*/ 3686978 h 4678511"/>
                  <a:gd name="connsiteX566" fmla="*/ 760054 w 4623899"/>
                  <a:gd name="connsiteY566" fmla="*/ 3682518 h 4678511"/>
                  <a:gd name="connsiteX567" fmla="*/ 867750 w 4623899"/>
                  <a:gd name="connsiteY567" fmla="*/ 3685085 h 4678511"/>
                  <a:gd name="connsiteX568" fmla="*/ 867750 w 4623899"/>
                  <a:gd name="connsiteY568" fmla="*/ 3685085 h 4678511"/>
                  <a:gd name="connsiteX569" fmla="*/ 863363 w 4623899"/>
                  <a:gd name="connsiteY569" fmla="*/ 3679933 h 4678511"/>
                  <a:gd name="connsiteX570" fmla="*/ 863363 w 4623899"/>
                  <a:gd name="connsiteY570" fmla="*/ 3679933 h 4678511"/>
                  <a:gd name="connsiteX571" fmla="*/ 868477 w 4623899"/>
                  <a:gd name="connsiteY571" fmla="*/ 3675619 h 4678511"/>
                  <a:gd name="connsiteX572" fmla="*/ 868533 w 4623899"/>
                  <a:gd name="connsiteY572" fmla="*/ 3675619 h 4678511"/>
                  <a:gd name="connsiteX573" fmla="*/ 868533 w 4623899"/>
                  <a:gd name="connsiteY573" fmla="*/ 3675619 h 4678511"/>
                  <a:gd name="connsiteX574" fmla="*/ 872926 w 4623899"/>
                  <a:gd name="connsiteY574" fmla="*/ 3680643 h 4678511"/>
                  <a:gd name="connsiteX575" fmla="*/ 872920 w 4623899"/>
                  <a:gd name="connsiteY575" fmla="*/ 3680698 h 4678511"/>
                  <a:gd name="connsiteX576" fmla="*/ 872920 w 4623899"/>
                  <a:gd name="connsiteY576" fmla="*/ 3680698 h 4678511"/>
                  <a:gd name="connsiteX577" fmla="*/ 868096 w 4623899"/>
                  <a:gd name="connsiteY577" fmla="*/ 3685085 h 4678511"/>
                  <a:gd name="connsiteX578" fmla="*/ 867750 w 4623899"/>
                  <a:gd name="connsiteY578" fmla="*/ 3685085 h 4678511"/>
                  <a:gd name="connsiteX579" fmla="*/ 557749 w 4623899"/>
                  <a:gd name="connsiteY579" fmla="*/ 3683702 h 4678511"/>
                  <a:gd name="connsiteX580" fmla="*/ 554084 w 4623899"/>
                  <a:gd name="connsiteY580" fmla="*/ 3678131 h 4678511"/>
                  <a:gd name="connsiteX581" fmla="*/ 554108 w 4623899"/>
                  <a:gd name="connsiteY581" fmla="*/ 3678022 h 4678511"/>
                  <a:gd name="connsiteX582" fmla="*/ 554108 w 4623899"/>
                  <a:gd name="connsiteY582" fmla="*/ 3678022 h 4678511"/>
                  <a:gd name="connsiteX583" fmla="*/ 559715 w 4623899"/>
                  <a:gd name="connsiteY583" fmla="*/ 3674363 h 4678511"/>
                  <a:gd name="connsiteX584" fmla="*/ 559788 w 4623899"/>
                  <a:gd name="connsiteY584" fmla="*/ 3674381 h 4678511"/>
                  <a:gd name="connsiteX585" fmla="*/ 559788 w 4623899"/>
                  <a:gd name="connsiteY585" fmla="*/ 3674381 h 4678511"/>
                  <a:gd name="connsiteX586" fmla="*/ 563434 w 4623899"/>
                  <a:gd name="connsiteY586" fmla="*/ 3680061 h 4678511"/>
                  <a:gd name="connsiteX587" fmla="*/ 563429 w 4623899"/>
                  <a:gd name="connsiteY587" fmla="*/ 3680079 h 4678511"/>
                  <a:gd name="connsiteX588" fmla="*/ 563429 w 4623899"/>
                  <a:gd name="connsiteY588" fmla="*/ 3680079 h 4678511"/>
                  <a:gd name="connsiteX589" fmla="*/ 558768 w 4623899"/>
                  <a:gd name="connsiteY589" fmla="*/ 3683720 h 4678511"/>
                  <a:gd name="connsiteX590" fmla="*/ 558768 w 4623899"/>
                  <a:gd name="connsiteY590" fmla="*/ 3683720 h 4678511"/>
                  <a:gd name="connsiteX591" fmla="*/ 557749 w 4623899"/>
                  <a:gd name="connsiteY591" fmla="*/ 3683720 h 4678511"/>
                  <a:gd name="connsiteX592" fmla="*/ 4369007 w 4623899"/>
                  <a:gd name="connsiteY592" fmla="*/ 3672342 h 4678511"/>
                  <a:gd name="connsiteX593" fmla="*/ 4366659 w 4623899"/>
                  <a:gd name="connsiteY593" fmla="*/ 3666025 h 4678511"/>
                  <a:gd name="connsiteX594" fmla="*/ 4366677 w 4623899"/>
                  <a:gd name="connsiteY594" fmla="*/ 3665971 h 4678511"/>
                  <a:gd name="connsiteX595" fmla="*/ 4366677 w 4623899"/>
                  <a:gd name="connsiteY595" fmla="*/ 3665971 h 4678511"/>
                  <a:gd name="connsiteX596" fmla="*/ 4373049 w 4623899"/>
                  <a:gd name="connsiteY596" fmla="*/ 3663732 h 4678511"/>
                  <a:gd name="connsiteX597" fmla="*/ 4373049 w 4623899"/>
                  <a:gd name="connsiteY597" fmla="*/ 3663732 h 4678511"/>
                  <a:gd name="connsiteX598" fmla="*/ 4375397 w 4623899"/>
                  <a:gd name="connsiteY598" fmla="*/ 3669975 h 4678511"/>
                  <a:gd name="connsiteX599" fmla="*/ 4375379 w 4623899"/>
                  <a:gd name="connsiteY599" fmla="*/ 3670012 h 4678511"/>
                  <a:gd name="connsiteX600" fmla="*/ 4375379 w 4623899"/>
                  <a:gd name="connsiteY600" fmla="*/ 3670012 h 4678511"/>
                  <a:gd name="connsiteX601" fmla="*/ 4370991 w 4623899"/>
                  <a:gd name="connsiteY601" fmla="*/ 3672779 h 4678511"/>
                  <a:gd name="connsiteX602" fmla="*/ 4370991 w 4623899"/>
                  <a:gd name="connsiteY602" fmla="*/ 3672779 h 4678511"/>
                  <a:gd name="connsiteX603" fmla="*/ 4369007 w 4623899"/>
                  <a:gd name="connsiteY603" fmla="*/ 3672360 h 4678511"/>
                  <a:gd name="connsiteX604" fmla="*/ 460046 w 4623899"/>
                  <a:gd name="connsiteY604" fmla="*/ 3647020 h 4678511"/>
                  <a:gd name="connsiteX605" fmla="*/ 458211 w 4623899"/>
                  <a:gd name="connsiteY605" fmla="*/ 3640576 h 4678511"/>
                  <a:gd name="connsiteX606" fmla="*/ 458226 w 4623899"/>
                  <a:gd name="connsiteY606" fmla="*/ 3640557 h 4678511"/>
                  <a:gd name="connsiteX607" fmla="*/ 458226 w 4623899"/>
                  <a:gd name="connsiteY607" fmla="*/ 3640557 h 4678511"/>
                  <a:gd name="connsiteX608" fmla="*/ 464599 w 4623899"/>
                  <a:gd name="connsiteY608" fmla="*/ 3638682 h 4678511"/>
                  <a:gd name="connsiteX609" fmla="*/ 464688 w 4623899"/>
                  <a:gd name="connsiteY609" fmla="*/ 3638737 h 4678511"/>
                  <a:gd name="connsiteX610" fmla="*/ 464688 w 4623899"/>
                  <a:gd name="connsiteY610" fmla="*/ 3638737 h 4678511"/>
                  <a:gd name="connsiteX611" fmla="*/ 466509 w 4623899"/>
                  <a:gd name="connsiteY611" fmla="*/ 3645200 h 4678511"/>
                  <a:gd name="connsiteX612" fmla="*/ 466509 w 4623899"/>
                  <a:gd name="connsiteY612" fmla="*/ 3645200 h 4678511"/>
                  <a:gd name="connsiteX613" fmla="*/ 462285 w 4623899"/>
                  <a:gd name="connsiteY613" fmla="*/ 3647712 h 4678511"/>
                  <a:gd name="connsiteX614" fmla="*/ 462285 w 4623899"/>
                  <a:gd name="connsiteY614" fmla="*/ 3647712 h 4678511"/>
                  <a:gd name="connsiteX615" fmla="*/ 460046 w 4623899"/>
                  <a:gd name="connsiteY615" fmla="*/ 3647020 h 4678511"/>
                  <a:gd name="connsiteX616" fmla="*/ 376052 w 4623899"/>
                  <a:gd name="connsiteY616" fmla="*/ 3584907 h 4678511"/>
                  <a:gd name="connsiteX617" fmla="*/ 376013 w 4623899"/>
                  <a:gd name="connsiteY617" fmla="*/ 3578135 h 4678511"/>
                  <a:gd name="connsiteX618" fmla="*/ 376052 w 4623899"/>
                  <a:gd name="connsiteY618" fmla="*/ 3578098 h 4678511"/>
                  <a:gd name="connsiteX619" fmla="*/ 376052 w 4623899"/>
                  <a:gd name="connsiteY619" fmla="*/ 3578098 h 4678511"/>
                  <a:gd name="connsiteX620" fmla="*/ 382769 w 4623899"/>
                  <a:gd name="connsiteY620" fmla="*/ 3578098 h 4678511"/>
                  <a:gd name="connsiteX621" fmla="*/ 382769 w 4623899"/>
                  <a:gd name="connsiteY621" fmla="*/ 3578098 h 4678511"/>
                  <a:gd name="connsiteX622" fmla="*/ 382860 w 4623899"/>
                  <a:gd name="connsiteY622" fmla="*/ 3584816 h 4678511"/>
                  <a:gd name="connsiteX623" fmla="*/ 382860 w 4623899"/>
                  <a:gd name="connsiteY623" fmla="*/ 3584816 h 4678511"/>
                  <a:gd name="connsiteX624" fmla="*/ 379401 w 4623899"/>
                  <a:gd name="connsiteY624" fmla="*/ 3586290 h 4678511"/>
                  <a:gd name="connsiteX625" fmla="*/ 379401 w 4623899"/>
                  <a:gd name="connsiteY625" fmla="*/ 3586290 h 4678511"/>
                  <a:gd name="connsiteX626" fmla="*/ 376052 w 4623899"/>
                  <a:gd name="connsiteY626" fmla="*/ 3584907 h 4678511"/>
                  <a:gd name="connsiteX627" fmla="*/ 4401028 w 4623899"/>
                  <a:gd name="connsiteY627" fmla="*/ 3574312 h 4678511"/>
                  <a:gd name="connsiteX628" fmla="*/ 4397060 w 4623899"/>
                  <a:gd name="connsiteY628" fmla="*/ 3568851 h 4678511"/>
                  <a:gd name="connsiteX629" fmla="*/ 4397060 w 4623899"/>
                  <a:gd name="connsiteY629" fmla="*/ 3568851 h 4678511"/>
                  <a:gd name="connsiteX630" fmla="*/ 4402521 w 4623899"/>
                  <a:gd name="connsiteY630" fmla="*/ 3564973 h 4678511"/>
                  <a:gd name="connsiteX631" fmla="*/ 4402521 w 4623899"/>
                  <a:gd name="connsiteY631" fmla="*/ 3564973 h 4678511"/>
                  <a:gd name="connsiteX632" fmla="*/ 4406381 w 4623899"/>
                  <a:gd name="connsiteY632" fmla="*/ 3570434 h 4678511"/>
                  <a:gd name="connsiteX633" fmla="*/ 4406381 w 4623899"/>
                  <a:gd name="connsiteY633" fmla="*/ 3570434 h 4678511"/>
                  <a:gd name="connsiteX634" fmla="*/ 4401647 w 4623899"/>
                  <a:gd name="connsiteY634" fmla="*/ 3574403 h 4678511"/>
                  <a:gd name="connsiteX635" fmla="*/ 4401647 w 4623899"/>
                  <a:gd name="connsiteY635" fmla="*/ 3574403 h 4678511"/>
                  <a:gd name="connsiteX636" fmla="*/ 4401047 w 4623899"/>
                  <a:gd name="connsiteY636" fmla="*/ 3574312 h 4678511"/>
                  <a:gd name="connsiteX637" fmla="*/ 311681 w 4623899"/>
                  <a:gd name="connsiteY637" fmla="*/ 3502714 h 4678511"/>
                  <a:gd name="connsiteX638" fmla="*/ 313319 w 4623899"/>
                  <a:gd name="connsiteY638" fmla="*/ 3496161 h 4678511"/>
                  <a:gd name="connsiteX639" fmla="*/ 313319 w 4623899"/>
                  <a:gd name="connsiteY639" fmla="*/ 3496161 h 4678511"/>
                  <a:gd name="connsiteX640" fmla="*/ 319849 w 4623899"/>
                  <a:gd name="connsiteY640" fmla="*/ 3497854 h 4678511"/>
                  <a:gd name="connsiteX641" fmla="*/ 319873 w 4623899"/>
                  <a:gd name="connsiteY641" fmla="*/ 3497890 h 4678511"/>
                  <a:gd name="connsiteX642" fmla="*/ 319873 w 4623899"/>
                  <a:gd name="connsiteY642" fmla="*/ 3497890 h 4678511"/>
                  <a:gd name="connsiteX643" fmla="*/ 318256 w 4623899"/>
                  <a:gd name="connsiteY643" fmla="*/ 3504407 h 4678511"/>
                  <a:gd name="connsiteX644" fmla="*/ 318235 w 4623899"/>
                  <a:gd name="connsiteY644" fmla="*/ 3504425 h 4678511"/>
                  <a:gd name="connsiteX645" fmla="*/ 318235 w 4623899"/>
                  <a:gd name="connsiteY645" fmla="*/ 3504425 h 4678511"/>
                  <a:gd name="connsiteX646" fmla="*/ 315813 w 4623899"/>
                  <a:gd name="connsiteY646" fmla="*/ 3505026 h 4678511"/>
                  <a:gd name="connsiteX647" fmla="*/ 315813 w 4623899"/>
                  <a:gd name="connsiteY647" fmla="*/ 3505026 h 4678511"/>
                  <a:gd name="connsiteX648" fmla="*/ 311681 w 4623899"/>
                  <a:gd name="connsiteY648" fmla="*/ 3502714 h 4678511"/>
                  <a:gd name="connsiteX649" fmla="*/ 4399663 w 4623899"/>
                  <a:gd name="connsiteY649" fmla="*/ 3467125 h 4678511"/>
                  <a:gd name="connsiteX650" fmla="*/ 4403796 w 4623899"/>
                  <a:gd name="connsiteY650" fmla="*/ 3461791 h 4678511"/>
                  <a:gd name="connsiteX651" fmla="*/ 4403814 w 4623899"/>
                  <a:gd name="connsiteY651" fmla="*/ 3461791 h 4678511"/>
                  <a:gd name="connsiteX652" fmla="*/ 4403814 w 4623899"/>
                  <a:gd name="connsiteY652" fmla="*/ 3461791 h 4678511"/>
                  <a:gd name="connsiteX653" fmla="*/ 4409129 w 4623899"/>
                  <a:gd name="connsiteY653" fmla="*/ 3465923 h 4678511"/>
                  <a:gd name="connsiteX654" fmla="*/ 4409148 w 4623899"/>
                  <a:gd name="connsiteY654" fmla="*/ 3466014 h 4678511"/>
                  <a:gd name="connsiteX655" fmla="*/ 4409148 w 4623899"/>
                  <a:gd name="connsiteY655" fmla="*/ 3466014 h 4678511"/>
                  <a:gd name="connsiteX656" fmla="*/ 4409148 w 4623899"/>
                  <a:gd name="connsiteY656" fmla="*/ 3466014 h 4678511"/>
                  <a:gd name="connsiteX657" fmla="*/ 4409148 w 4623899"/>
                  <a:gd name="connsiteY657" fmla="*/ 3466014 h 4678511"/>
                  <a:gd name="connsiteX658" fmla="*/ 4405015 w 4623899"/>
                  <a:gd name="connsiteY658" fmla="*/ 3471348 h 4678511"/>
                  <a:gd name="connsiteX659" fmla="*/ 4404469 w 4623899"/>
                  <a:gd name="connsiteY659" fmla="*/ 3471348 h 4678511"/>
                  <a:gd name="connsiteX660" fmla="*/ 4399663 w 4623899"/>
                  <a:gd name="connsiteY660" fmla="*/ 3467125 h 4678511"/>
                  <a:gd name="connsiteX661" fmla="*/ 270758 w 4623899"/>
                  <a:gd name="connsiteY661" fmla="*/ 3406632 h 4678511"/>
                  <a:gd name="connsiteX662" fmla="*/ 273920 w 4623899"/>
                  <a:gd name="connsiteY662" fmla="*/ 3400825 h 4678511"/>
                  <a:gd name="connsiteX663" fmla="*/ 274035 w 4623899"/>
                  <a:gd name="connsiteY663" fmla="*/ 3400788 h 4678511"/>
                  <a:gd name="connsiteX664" fmla="*/ 274035 w 4623899"/>
                  <a:gd name="connsiteY664" fmla="*/ 3400788 h 4678511"/>
                  <a:gd name="connsiteX665" fmla="*/ 279894 w 4623899"/>
                  <a:gd name="connsiteY665" fmla="*/ 3404138 h 4678511"/>
                  <a:gd name="connsiteX666" fmla="*/ 279896 w 4623899"/>
                  <a:gd name="connsiteY666" fmla="*/ 3404138 h 4678511"/>
                  <a:gd name="connsiteX667" fmla="*/ 279896 w 4623899"/>
                  <a:gd name="connsiteY667" fmla="*/ 3404138 h 4678511"/>
                  <a:gd name="connsiteX668" fmla="*/ 276619 w 4623899"/>
                  <a:gd name="connsiteY668" fmla="*/ 3410000 h 4678511"/>
                  <a:gd name="connsiteX669" fmla="*/ 276619 w 4623899"/>
                  <a:gd name="connsiteY669" fmla="*/ 3410000 h 4678511"/>
                  <a:gd name="connsiteX670" fmla="*/ 275327 w 4623899"/>
                  <a:gd name="connsiteY670" fmla="*/ 3410182 h 4678511"/>
                  <a:gd name="connsiteX671" fmla="*/ 275327 w 4623899"/>
                  <a:gd name="connsiteY671" fmla="*/ 3410182 h 4678511"/>
                  <a:gd name="connsiteX672" fmla="*/ 270758 w 4623899"/>
                  <a:gd name="connsiteY672" fmla="*/ 3406632 h 4678511"/>
                  <a:gd name="connsiteX673" fmla="*/ 4373049 w 4623899"/>
                  <a:gd name="connsiteY673" fmla="*/ 3368894 h 4678511"/>
                  <a:gd name="connsiteX674" fmla="*/ 4373049 w 4623899"/>
                  <a:gd name="connsiteY674" fmla="*/ 3368894 h 4678511"/>
                  <a:gd name="connsiteX675" fmla="*/ 4375360 w 4623899"/>
                  <a:gd name="connsiteY675" fmla="*/ 3362668 h 4678511"/>
                  <a:gd name="connsiteX676" fmla="*/ 4375470 w 4623899"/>
                  <a:gd name="connsiteY676" fmla="*/ 3362614 h 4678511"/>
                  <a:gd name="connsiteX677" fmla="*/ 4375470 w 4623899"/>
                  <a:gd name="connsiteY677" fmla="*/ 3362614 h 4678511"/>
                  <a:gd name="connsiteX678" fmla="*/ 4381677 w 4623899"/>
                  <a:gd name="connsiteY678" fmla="*/ 3364889 h 4678511"/>
                  <a:gd name="connsiteX679" fmla="*/ 4381750 w 4623899"/>
                  <a:gd name="connsiteY679" fmla="*/ 3365035 h 4678511"/>
                  <a:gd name="connsiteX680" fmla="*/ 4381750 w 4623899"/>
                  <a:gd name="connsiteY680" fmla="*/ 3365035 h 4678511"/>
                  <a:gd name="connsiteX681" fmla="*/ 4379256 w 4623899"/>
                  <a:gd name="connsiteY681" fmla="*/ 3371316 h 4678511"/>
                  <a:gd name="connsiteX682" fmla="*/ 4379256 w 4623899"/>
                  <a:gd name="connsiteY682" fmla="*/ 3371316 h 4678511"/>
                  <a:gd name="connsiteX683" fmla="*/ 4377436 w 4623899"/>
                  <a:gd name="connsiteY683" fmla="*/ 3371734 h 4678511"/>
                  <a:gd name="connsiteX684" fmla="*/ 4377436 w 4623899"/>
                  <a:gd name="connsiteY684" fmla="*/ 3371734 h 4678511"/>
                  <a:gd name="connsiteX685" fmla="*/ 4373049 w 4623899"/>
                  <a:gd name="connsiteY685" fmla="*/ 3368894 h 4678511"/>
                  <a:gd name="connsiteX686" fmla="*/ 256121 w 4623899"/>
                  <a:gd name="connsiteY686" fmla="*/ 3303359 h 4678511"/>
                  <a:gd name="connsiteX687" fmla="*/ 260764 w 4623899"/>
                  <a:gd name="connsiteY687" fmla="*/ 3298535 h 4678511"/>
                  <a:gd name="connsiteX688" fmla="*/ 260855 w 4623899"/>
                  <a:gd name="connsiteY688" fmla="*/ 3298535 h 4678511"/>
                  <a:gd name="connsiteX689" fmla="*/ 260855 w 4623899"/>
                  <a:gd name="connsiteY689" fmla="*/ 3298535 h 4678511"/>
                  <a:gd name="connsiteX690" fmla="*/ 265679 w 4623899"/>
                  <a:gd name="connsiteY690" fmla="*/ 3303268 h 4678511"/>
                  <a:gd name="connsiteX691" fmla="*/ 265679 w 4623899"/>
                  <a:gd name="connsiteY691" fmla="*/ 3303268 h 4678511"/>
                  <a:gd name="connsiteX692" fmla="*/ 260946 w 4623899"/>
                  <a:gd name="connsiteY692" fmla="*/ 3308092 h 4678511"/>
                  <a:gd name="connsiteX693" fmla="*/ 260946 w 4623899"/>
                  <a:gd name="connsiteY693" fmla="*/ 3308092 h 4678511"/>
                  <a:gd name="connsiteX694" fmla="*/ 256121 w 4623899"/>
                  <a:gd name="connsiteY694" fmla="*/ 3303340 h 4678511"/>
                  <a:gd name="connsiteX695" fmla="*/ 256121 w 4623899"/>
                  <a:gd name="connsiteY695" fmla="*/ 3303340 h 4678511"/>
                  <a:gd name="connsiteX696" fmla="*/ 4319546 w 4623899"/>
                  <a:gd name="connsiteY696" fmla="*/ 3282424 h 4678511"/>
                  <a:gd name="connsiteX697" fmla="*/ 4320037 w 4623899"/>
                  <a:gd name="connsiteY697" fmla="*/ 3275797 h 4678511"/>
                  <a:gd name="connsiteX698" fmla="*/ 4320147 w 4623899"/>
                  <a:gd name="connsiteY698" fmla="*/ 3275706 h 4678511"/>
                  <a:gd name="connsiteX699" fmla="*/ 4320147 w 4623899"/>
                  <a:gd name="connsiteY699" fmla="*/ 3275706 h 4678511"/>
                  <a:gd name="connsiteX700" fmla="*/ 4326864 w 4623899"/>
                  <a:gd name="connsiteY700" fmla="*/ 3276307 h 4678511"/>
                  <a:gd name="connsiteX701" fmla="*/ 4326864 w 4623899"/>
                  <a:gd name="connsiteY701" fmla="*/ 3276307 h 4678511"/>
                  <a:gd name="connsiteX702" fmla="*/ 4326263 w 4623899"/>
                  <a:gd name="connsiteY702" fmla="*/ 3283024 h 4678511"/>
                  <a:gd name="connsiteX703" fmla="*/ 4326263 w 4623899"/>
                  <a:gd name="connsiteY703" fmla="*/ 3283024 h 4678511"/>
                  <a:gd name="connsiteX704" fmla="*/ 4323169 w 4623899"/>
                  <a:gd name="connsiteY704" fmla="*/ 3284135 h 4678511"/>
                  <a:gd name="connsiteX705" fmla="*/ 4323169 w 4623899"/>
                  <a:gd name="connsiteY705" fmla="*/ 3284135 h 4678511"/>
                  <a:gd name="connsiteX706" fmla="*/ 4319546 w 4623899"/>
                  <a:gd name="connsiteY706" fmla="*/ 3282406 h 4678511"/>
                  <a:gd name="connsiteX707" fmla="*/ 273179 w 4623899"/>
                  <a:gd name="connsiteY707" fmla="*/ 3205638 h 4678511"/>
                  <a:gd name="connsiteX708" fmla="*/ 269806 w 4623899"/>
                  <a:gd name="connsiteY708" fmla="*/ 3199794 h 4678511"/>
                  <a:gd name="connsiteX709" fmla="*/ 269811 w 4623899"/>
                  <a:gd name="connsiteY709" fmla="*/ 3199776 h 4678511"/>
                  <a:gd name="connsiteX710" fmla="*/ 269811 w 4623899"/>
                  <a:gd name="connsiteY710" fmla="*/ 3199776 h 4678511"/>
                  <a:gd name="connsiteX711" fmla="*/ 275502 w 4623899"/>
                  <a:gd name="connsiteY711" fmla="*/ 3196445 h 4678511"/>
                  <a:gd name="connsiteX712" fmla="*/ 275673 w 4623899"/>
                  <a:gd name="connsiteY712" fmla="*/ 3196499 h 4678511"/>
                  <a:gd name="connsiteX713" fmla="*/ 275673 w 4623899"/>
                  <a:gd name="connsiteY713" fmla="*/ 3196499 h 4678511"/>
                  <a:gd name="connsiteX714" fmla="*/ 279044 w 4623899"/>
                  <a:gd name="connsiteY714" fmla="*/ 3202288 h 4678511"/>
                  <a:gd name="connsiteX715" fmla="*/ 279022 w 4623899"/>
                  <a:gd name="connsiteY715" fmla="*/ 3202361 h 4678511"/>
                  <a:gd name="connsiteX716" fmla="*/ 279022 w 4623899"/>
                  <a:gd name="connsiteY716" fmla="*/ 3202361 h 4678511"/>
                  <a:gd name="connsiteX717" fmla="*/ 274380 w 4623899"/>
                  <a:gd name="connsiteY717" fmla="*/ 3205802 h 4678511"/>
                  <a:gd name="connsiteX718" fmla="*/ 274380 w 4623899"/>
                  <a:gd name="connsiteY718" fmla="*/ 3205802 h 4678511"/>
                  <a:gd name="connsiteX719" fmla="*/ 273179 w 4623899"/>
                  <a:gd name="connsiteY719" fmla="*/ 3205638 h 4678511"/>
                  <a:gd name="connsiteX720" fmla="*/ 4252954 w 4623899"/>
                  <a:gd name="connsiteY720" fmla="*/ 3203217 h 4678511"/>
                  <a:gd name="connsiteX721" fmla="*/ 4253428 w 4623899"/>
                  <a:gd name="connsiteY721" fmla="*/ 3196590 h 4678511"/>
                  <a:gd name="connsiteX722" fmla="*/ 4253537 w 4623899"/>
                  <a:gd name="connsiteY722" fmla="*/ 3196499 h 4678511"/>
                  <a:gd name="connsiteX723" fmla="*/ 4253537 w 4623899"/>
                  <a:gd name="connsiteY723" fmla="*/ 3196499 h 4678511"/>
                  <a:gd name="connsiteX724" fmla="*/ 4260273 w 4623899"/>
                  <a:gd name="connsiteY724" fmla="*/ 3197100 h 4678511"/>
                  <a:gd name="connsiteX725" fmla="*/ 4260273 w 4623899"/>
                  <a:gd name="connsiteY725" fmla="*/ 3197100 h 4678511"/>
                  <a:gd name="connsiteX726" fmla="*/ 4259654 w 4623899"/>
                  <a:gd name="connsiteY726" fmla="*/ 3203817 h 4678511"/>
                  <a:gd name="connsiteX727" fmla="*/ 4259654 w 4623899"/>
                  <a:gd name="connsiteY727" fmla="*/ 3203817 h 4678511"/>
                  <a:gd name="connsiteX728" fmla="*/ 4256559 w 4623899"/>
                  <a:gd name="connsiteY728" fmla="*/ 3204946 h 4678511"/>
                  <a:gd name="connsiteX729" fmla="*/ 4256559 w 4623899"/>
                  <a:gd name="connsiteY729" fmla="*/ 3204946 h 4678511"/>
                  <a:gd name="connsiteX730" fmla="*/ 4252954 w 4623899"/>
                  <a:gd name="connsiteY730" fmla="*/ 3203217 h 4678511"/>
                  <a:gd name="connsiteX731" fmla="*/ 4186527 w 4623899"/>
                  <a:gd name="connsiteY731" fmla="*/ 3123536 h 4678511"/>
                  <a:gd name="connsiteX732" fmla="*/ 4187492 w 4623899"/>
                  <a:gd name="connsiteY732" fmla="*/ 3116946 h 4678511"/>
                  <a:gd name="connsiteX733" fmla="*/ 4187546 w 4623899"/>
                  <a:gd name="connsiteY733" fmla="*/ 3116892 h 4678511"/>
                  <a:gd name="connsiteX734" fmla="*/ 4187546 w 4623899"/>
                  <a:gd name="connsiteY734" fmla="*/ 3116892 h 4678511"/>
                  <a:gd name="connsiteX735" fmla="*/ 4194246 w 4623899"/>
                  <a:gd name="connsiteY735" fmla="*/ 3117893 h 4678511"/>
                  <a:gd name="connsiteX736" fmla="*/ 4194263 w 4623899"/>
                  <a:gd name="connsiteY736" fmla="*/ 3117929 h 4678511"/>
                  <a:gd name="connsiteX737" fmla="*/ 4194263 w 4623899"/>
                  <a:gd name="connsiteY737" fmla="*/ 3117929 h 4678511"/>
                  <a:gd name="connsiteX738" fmla="*/ 4193153 w 4623899"/>
                  <a:gd name="connsiteY738" fmla="*/ 3124556 h 4678511"/>
                  <a:gd name="connsiteX739" fmla="*/ 4193153 w 4623899"/>
                  <a:gd name="connsiteY739" fmla="*/ 3124556 h 4678511"/>
                  <a:gd name="connsiteX740" fmla="*/ 4190386 w 4623899"/>
                  <a:gd name="connsiteY740" fmla="*/ 3125502 h 4678511"/>
                  <a:gd name="connsiteX741" fmla="*/ 4190386 w 4623899"/>
                  <a:gd name="connsiteY741" fmla="*/ 3125502 h 4678511"/>
                  <a:gd name="connsiteX742" fmla="*/ 4186527 w 4623899"/>
                  <a:gd name="connsiteY742" fmla="*/ 3123536 h 4678511"/>
                  <a:gd name="connsiteX743" fmla="*/ 312974 w 4623899"/>
                  <a:gd name="connsiteY743" fmla="*/ 3110557 h 4678511"/>
                  <a:gd name="connsiteX744" fmla="*/ 311410 w 4623899"/>
                  <a:gd name="connsiteY744" fmla="*/ 3104039 h 4678511"/>
                  <a:gd name="connsiteX745" fmla="*/ 311426 w 4623899"/>
                  <a:gd name="connsiteY745" fmla="*/ 3104021 h 4678511"/>
                  <a:gd name="connsiteX746" fmla="*/ 311426 w 4623899"/>
                  <a:gd name="connsiteY746" fmla="*/ 3104021 h 4678511"/>
                  <a:gd name="connsiteX747" fmla="*/ 317980 w 4623899"/>
                  <a:gd name="connsiteY747" fmla="*/ 3102383 h 4678511"/>
                  <a:gd name="connsiteX748" fmla="*/ 317980 w 4623899"/>
                  <a:gd name="connsiteY748" fmla="*/ 3102383 h 4678511"/>
                  <a:gd name="connsiteX749" fmla="*/ 319538 w 4623899"/>
                  <a:gd name="connsiteY749" fmla="*/ 3108918 h 4678511"/>
                  <a:gd name="connsiteX750" fmla="*/ 319527 w 4623899"/>
                  <a:gd name="connsiteY750" fmla="*/ 3108936 h 4678511"/>
                  <a:gd name="connsiteX751" fmla="*/ 319527 w 4623899"/>
                  <a:gd name="connsiteY751" fmla="*/ 3108936 h 4678511"/>
                  <a:gd name="connsiteX752" fmla="*/ 315468 w 4623899"/>
                  <a:gd name="connsiteY752" fmla="*/ 3111249 h 4678511"/>
                  <a:gd name="connsiteX753" fmla="*/ 315468 w 4623899"/>
                  <a:gd name="connsiteY753" fmla="*/ 3111249 h 4678511"/>
                  <a:gd name="connsiteX754" fmla="*/ 312974 w 4623899"/>
                  <a:gd name="connsiteY754" fmla="*/ 3110557 h 4678511"/>
                  <a:gd name="connsiteX755" fmla="*/ 4137831 w 4623899"/>
                  <a:gd name="connsiteY755" fmla="*/ 3031131 h 4678511"/>
                  <a:gd name="connsiteX756" fmla="*/ 4137831 w 4623899"/>
                  <a:gd name="connsiteY756" fmla="*/ 3031131 h 4678511"/>
                  <a:gd name="connsiteX757" fmla="*/ 4140761 w 4623899"/>
                  <a:gd name="connsiteY757" fmla="*/ 3025015 h 4678511"/>
                  <a:gd name="connsiteX758" fmla="*/ 4140761 w 4623899"/>
                  <a:gd name="connsiteY758" fmla="*/ 3025015 h 4678511"/>
                  <a:gd name="connsiteX759" fmla="*/ 4146878 w 4623899"/>
                  <a:gd name="connsiteY759" fmla="*/ 3027927 h 4678511"/>
                  <a:gd name="connsiteX760" fmla="*/ 4146878 w 4623899"/>
                  <a:gd name="connsiteY760" fmla="*/ 3027946 h 4678511"/>
                  <a:gd name="connsiteX761" fmla="*/ 4146878 w 4623899"/>
                  <a:gd name="connsiteY761" fmla="*/ 3027946 h 4678511"/>
                  <a:gd name="connsiteX762" fmla="*/ 4144038 w 4623899"/>
                  <a:gd name="connsiteY762" fmla="*/ 3033971 h 4678511"/>
                  <a:gd name="connsiteX763" fmla="*/ 4144038 w 4623899"/>
                  <a:gd name="connsiteY763" fmla="*/ 3033971 h 4678511"/>
                  <a:gd name="connsiteX764" fmla="*/ 4142399 w 4623899"/>
                  <a:gd name="connsiteY764" fmla="*/ 3034317 h 4678511"/>
                  <a:gd name="connsiteX765" fmla="*/ 4142399 w 4623899"/>
                  <a:gd name="connsiteY765" fmla="*/ 3034317 h 4678511"/>
                  <a:gd name="connsiteX766" fmla="*/ 4137831 w 4623899"/>
                  <a:gd name="connsiteY766" fmla="*/ 3031077 h 4678511"/>
                  <a:gd name="connsiteX767" fmla="*/ 376052 w 4623899"/>
                  <a:gd name="connsiteY767" fmla="*/ 3028801 h 4678511"/>
                  <a:gd name="connsiteX768" fmla="*/ 375604 w 4623899"/>
                  <a:gd name="connsiteY768" fmla="*/ 3022102 h 4678511"/>
                  <a:gd name="connsiteX769" fmla="*/ 375615 w 4623899"/>
                  <a:gd name="connsiteY769" fmla="*/ 3022084 h 4678511"/>
                  <a:gd name="connsiteX770" fmla="*/ 375615 w 4623899"/>
                  <a:gd name="connsiteY770" fmla="*/ 3022084 h 4678511"/>
                  <a:gd name="connsiteX771" fmla="*/ 382423 w 4623899"/>
                  <a:gd name="connsiteY771" fmla="*/ 3021647 h 4678511"/>
                  <a:gd name="connsiteX772" fmla="*/ 382423 w 4623899"/>
                  <a:gd name="connsiteY772" fmla="*/ 3021647 h 4678511"/>
                  <a:gd name="connsiteX773" fmla="*/ 382769 w 4623899"/>
                  <a:gd name="connsiteY773" fmla="*/ 3028455 h 4678511"/>
                  <a:gd name="connsiteX774" fmla="*/ 382769 w 4623899"/>
                  <a:gd name="connsiteY774" fmla="*/ 3028455 h 4678511"/>
                  <a:gd name="connsiteX775" fmla="*/ 379237 w 4623899"/>
                  <a:gd name="connsiteY775" fmla="*/ 3030002 h 4678511"/>
                  <a:gd name="connsiteX776" fmla="*/ 379237 w 4623899"/>
                  <a:gd name="connsiteY776" fmla="*/ 3030002 h 4678511"/>
                  <a:gd name="connsiteX777" fmla="*/ 376052 w 4623899"/>
                  <a:gd name="connsiteY777" fmla="*/ 3028746 h 4678511"/>
                  <a:gd name="connsiteX778" fmla="*/ 441951 w 4623899"/>
                  <a:gd name="connsiteY778" fmla="*/ 2949194 h 4678511"/>
                  <a:gd name="connsiteX779" fmla="*/ 440495 w 4623899"/>
                  <a:gd name="connsiteY779" fmla="*/ 2942640 h 4678511"/>
                  <a:gd name="connsiteX780" fmla="*/ 440495 w 4623899"/>
                  <a:gd name="connsiteY780" fmla="*/ 2942640 h 4678511"/>
                  <a:gd name="connsiteX781" fmla="*/ 447074 w 4623899"/>
                  <a:gd name="connsiteY781" fmla="*/ 2941147 h 4678511"/>
                  <a:gd name="connsiteX782" fmla="*/ 447121 w 4623899"/>
                  <a:gd name="connsiteY782" fmla="*/ 2941184 h 4678511"/>
                  <a:gd name="connsiteX783" fmla="*/ 447121 w 4623899"/>
                  <a:gd name="connsiteY783" fmla="*/ 2941184 h 4678511"/>
                  <a:gd name="connsiteX784" fmla="*/ 448563 w 4623899"/>
                  <a:gd name="connsiteY784" fmla="*/ 2947719 h 4678511"/>
                  <a:gd name="connsiteX785" fmla="*/ 448505 w 4623899"/>
                  <a:gd name="connsiteY785" fmla="*/ 2947810 h 4678511"/>
                  <a:gd name="connsiteX786" fmla="*/ 448505 w 4623899"/>
                  <a:gd name="connsiteY786" fmla="*/ 2947810 h 4678511"/>
                  <a:gd name="connsiteX787" fmla="*/ 444536 w 4623899"/>
                  <a:gd name="connsiteY787" fmla="*/ 2949976 h 4678511"/>
                  <a:gd name="connsiteX788" fmla="*/ 444536 w 4623899"/>
                  <a:gd name="connsiteY788" fmla="*/ 2949976 h 4678511"/>
                  <a:gd name="connsiteX789" fmla="*/ 441951 w 4623899"/>
                  <a:gd name="connsiteY789" fmla="*/ 2949139 h 4678511"/>
                  <a:gd name="connsiteX790" fmla="*/ 4116986 w 4623899"/>
                  <a:gd name="connsiteY790" fmla="*/ 2928768 h 4678511"/>
                  <a:gd name="connsiteX791" fmla="*/ 4116986 w 4623899"/>
                  <a:gd name="connsiteY791" fmla="*/ 2928768 h 4678511"/>
                  <a:gd name="connsiteX792" fmla="*/ 4121301 w 4623899"/>
                  <a:gd name="connsiteY792" fmla="*/ 2923780 h 4678511"/>
                  <a:gd name="connsiteX793" fmla="*/ 4121465 w 4623899"/>
                  <a:gd name="connsiteY793" fmla="*/ 2923780 h 4678511"/>
                  <a:gd name="connsiteX794" fmla="*/ 4121465 w 4623899"/>
                  <a:gd name="connsiteY794" fmla="*/ 2923780 h 4678511"/>
                  <a:gd name="connsiteX795" fmla="*/ 4126543 w 4623899"/>
                  <a:gd name="connsiteY795" fmla="*/ 2928168 h 4678511"/>
                  <a:gd name="connsiteX796" fmla="*/ 4126543 w 4623899"/>
                  <a:gd name="connsiteY796" fmla="*/ 2928168 h 4678511"/>
                  <a:gd name="connsiteX797" fmla="*/ 4122156 w 4623899"/>
                  <a:gd name="connsiteY797" fmla="*/ 2933265 h 4678511"/>
                  <a:gd name="connsiteX798" fmla="*/ 4122156 w 4623899"/>
                  <a:gd name="connsiteY798" fmla="*/ 2933265 h 4678511"/>
                  <a:gd name="connsiteX799" fmla="*/ 4121811 w 4623899"/>
                  <a:gd name="connsiteY799" fmla="*/ 2933265 h 4678511"/>
                  <a:gd name="connsiteX800" fmla="*/ 4116986 w 4623899"/>
                  <a:gd name="connsiteY800" fmla="*/ 2928714 h 4678511"/>
                  <a:gd name="connsiteX801" fmla="*/ 486497 w 4623899"/>
                  <a:gd name="connsiteY801" fmla="*/ 2856224 h 4678511"/>
                  <a:gd name="connsiteX802" fmla="*/ 483311 w 4623899"/>
                  <a:gd name="connsiteY802" fmla="*/ 2850198 h 4678511"/>
                  <a:gd name="connsiteX803" fmla="*/ 483311 w 4623899"/>
                  <a:gd name="connsiteY803" fmla="*/ 2850198 h 4678511"/>
                  <a:gd name="connsiteX804" fmla="*/ 489071 w 4623899"/>
                  <a:gd name="connsiteY804" fmla="*/ 2847049 h 4678511"/>
                  <a:gd name="connsiteX805" fmla="*/ 489246 w 4623899"/>
                  <a:gd name="connsiteY805" fmla="*/ 2847104 h 4678511"/>
                  <a:gd name="connsiteX806" fmla="*/ 489246 w 4623899"/>
                  <a:gd name="connsiteY806" fmla="*/ 2847104 h 4678511"/>
                  <a:gd name="connsiteX807" fmla="*/ 492395 w 4623899"/>
                  <a:gd name="connsiteY807" fmla="*/ 2852929 h 4678511"/>
                  <a:gd name="connsiteX808" fmla="*/ 492359 w 4623899"/>
                  <a:gd name="connsiteY808" fmla="*/ 2853038 h 4678511"/>
                  <a:gd name="connsiteX809" fmla="*/ 492359 w 4623899"/>
                  <a:gd name="connsiteY809" fmla="*/ 2853038 h 4678511"/>
                  <a:gd name="connsiteX810" fmla="*/ 487790 w 4623899"/>
                  <a:gd name="connsiteY810" fmla="*/ 2856388 h 4678511"/>
                  <a:gd name="connsiteX811" fmla="*/ 487790 w 4623899"/>
                  <a:gd name="connsiteY811" fmla="*/ 2856388 h 4678511"/>
                  <a:gd name="connsiteX812" fmla="*/ 486497 w 4623899"/>
                  <a:gd name="connsiteY812" fmla="*/ 2856169 h 4678511"/>
                  <a:gd name="connsiteX813" fmla="*/ 4128528 w 4623899"/>
                  <a:gd name="connsiteY813" fmla="*/ 2830210 h 4678511"/>
                  <a:gd name="connsiteX814" fmla="*/ 4124887 w 4623899"/>
                  <a:gd name="connsiteY814" fmla="*/ 2824603 h 4678511"/>
                  <a:gd name="connsiteX815" fmla="*/ 4124887 w 4623899"/>
                  <a:gd name="connsiteY815" fmla="*/ 2824603 h 4678511"/>
                  <a:gd name="connsiteX816" fmla="*/ 4130494 w 4623899"/>
                  <a:gd name="connsiteY816" fmla="*/ 2820962 h 4678511"/>
                  <a:gd name="connsiteX817" fmla="*/ 4130494 w 4623899"/>
                  <a:gd name="connsiteY817" fmla="*/ 2820962 h 4678511"/>
                  <a:gd name="connsiteX818" fmla="*/ 4134135 w 4623899"/>
                  <a:gd name="connsiteY818" fmla="*/ 2826642 h 4678511"/>
                  <a:gd name="connsiteX819" fmla="*/ 4134135 w 4623899"/>
                  <a:gd name="connsiteY819" fmla="*/ 2826642 h 4678511"/>
                  <a:gd name="connsiteX820" fmla="*/ 4129474 w 4623899"/>
                  <a:gd name="connsiteY820" fmla="*/ 2830429 h 4678511"/>
                  <a:gd name="connsiteX821" fmla="*/ 4129474 w 4623899"/>
                  <a:gd name="connsiteY821" fmla="*/ 2830429 h 4678511"/>
                  <a:gd name="connsiteX822" fmla="*/ 4128528 w 4623899"/>
                  <a:gd name="connsiteY822" fmla="*/ 2830210 h 4678511"/>
                  <a:gd name="connsiteX823" fmla="*/ 504046 w 4623899"/>
                  <a:gd name="connsiteY823" fmla="*/ 2754462 h 4678511"/>
                  <a:gd name="connsiteX824" fmla="*/ 499386 w 4623899"/>
                  <a:gd name="connsiteY824" fmla="*/ 2749565 h 4678511"/>
                  <a:gd name="connsiteX825" fmla="*/ 499386 w 4623899"/>
                  <a:gd name="connsiteY825" fmla="*/ 2749565 h 4678511"/>
                  <a:gd name="connsiteX826" fmla="*/ 504301 w 4623899"/>
                  <a:gd name="connsiteY826" fmla="*/ 2744905 h 4678511"/>
                  <a:gd name="connsiteX827" fmla="*/ 504301 w 4623899"/>
                  <a:gd name="connsiteY827" fmla="*/ 2744905 h 4678511"/>
                  <a:gd name="connsiteX828" fmla="*/ 508961 w 4623899"/>
                  <a:gd name="connsiteY828" fmla="*/ 2749820 h 4678511"/>
                  <a:gd name="connsiteX829" fmla="*/ 508961 w 4623899"/>
                  <a:gd name="connsiteY829" fmla="*/ 2749820 h 4678511"/>
                  <a:gd name="connsiteX830" fmla="*/ 504137 w 4623899"/>
                  <a:gd name="connsiteY830" fmla="*/ 2754462 h 4678511"/>
                  <a:gd name="connsiteX831" fmla="*/ 504046 w 4623899"/>
                  <a:gd name="connsiteY831" fmla="*/ 2754462 h 4678511"/>
                  <a:gd name="connsiteX832" fmla="*/ 4162534 w 4623899"/>
                  <a:gd name="connsiteY832" fmla="*/ 2732853 h 4678511"/>
                  <a:gd name="connsiteX833" fmla="*/ 4160549 w 4623899"/>
                  <a:gd name="connsiteY833" fmla="*/ 2726391 h 4678511"/>
                  <a:gd name="connsiteX834" fmla="*/ 4160549 w 4623899"/>
                  <a:gd name="connsiteY834" fmla="*/ 2726391 h 4678511"/>
                  <a:gd name="connsiteX835" fmla="*/ 4166957 w 4623899"/>
                  <a:gd name="connsiteY835" fmla="*/ 2724316 h 4678511"/>
                  <a:gd name="connsiteX836" fmla="*/ 4167012 w 4623899"/>
                  <a:gd name="connsiteY836" fmla="*/ 2724334 h 4678511"/>
                  <a:gd name="connsiteX837" fmla="*/ 4167012 w 4623899"/>
                  <a:gd name="connsiteY837" fmla="*/ 2724334 h 4678511"/>
                  <a:gd name="connsiteX838" fmla="*/ 4168996 w 4623899"/>
                  <a:gd name="connsiteY838" fmla="*/ 2730796 h 4678511"/>
                  <a:gd name="connsiteX839" fmla="*/ 4168996 w 4623899"/>
                  <a:gd name="connsiteY839" fmla="*/ 2730796 h 4678511"/>
                  <a:gd name="connsiteX840" fmla="*/ 4164773 w 4623899"/>
                  <a:gd name="connsiteY840" fmla="*/ 2733363 h 4678511"/>
                  <a:gd name="connsiteX841" fmla="*/ 4164773 w 4623899"/>
                  <a:gd name="connsiteY841" fmla="*/ 2733363 h 4678511"/>
                  <a:gd name="connsiteX842" fmla="*/ 4162570 w 4623899"/>
                  <a:gd name="connsiteY842" fmla="*/ 2732890 h 4678511"/>
                  <a:gd name="connsiteX843" fmla="*/ 487790 w 4623899"/>
                  <a:gd name="connsiteY843" fmla="*/ 2648440 h 4678511"/>
                  <a:gd name="connsiteX844" fmla="*/ 491248 w 4623899"/>
                  <a:gd name="connsiteY844" fmla="*/ 2642669 h 4678511"/>
                  <a:gd name="connsiteX845" fmla="*/ 491248 w 4623899"/>
                  <a:gd name="connsiteY845" fmla="*/ 2642669 h 4678511"/>
                  <a:gd name="connsiteX846" fmla="*/ 497076 w 4623899"/>
                  <a:gd name="connsiteY846" fmla="*/ 2646073 h 4678511"/>
                  <a:gd name="connsiteX847" fmla="*/ 497092 w 4623899"/>
                  <a:gd name="connsiteY847" fmla="*/ 2646128 h 4678511"/>
                  <a:gd name="connsiteX848" fmla="*/ 497092 w 4623899"/>
                  <a:gd name="connsiteY848" fmla="*/ 2646128 h 4678511"/>
                  <a:gd name="connsiteX849" fmla="*/ 493651 w 4623899"/>
                  <a:gd name="connsiteY849" fmla="*/ 2651899 h 4678511"/>
                  <a:gd name="connsiteX850" fmla="*/ 493651 w 4623899"/>
                  <a:gd name="connsiteY850" fmla="*/ 2651899 h 4678511"/>
                  <a:gd name="connsiteX851" fmla="*/ 492450 w 4623899"/>
                  <a:gd name="connsiteY851" fmla="*/ 2652063 h 4678511"/>
                  <a:gd name="connsiteX852" fmla="*/ 492450 w 4623899"/>
                  <a:gd name="connsiteY852" fmla="*/ 2652063 h 4678511"/>
                  <a:gd name="connsiteX853" fmla="*/ 487790 w 4623899"/>
                  <a:gd name="connsiteY853" fmla="*/ 2648440 h 4678511"/>
                  <a:gd name="connsiteX854" fmla="*/ 4221680 w 4623899"/>
                  <a:gd name="connsiteY854" fmla="*/ 2648440 h 4678511"/>
                  <a:gd name="connsiteX855" fmla="*/ 4221497 w 4623899"/>
                  <a:gd name="connsiteY855" fmla="*/ 2641723 h 4678511"/>
                  <a:gd name="connsiteX856" fmla="*/ 4221497 w 4623899"/>
                  <a:gd name="connsiteY856" fmla="*/ 2641723 h 4678511"/>
                  <a:gd name="connsiteX857" fmla="*/ 4221497 w 4623899"/>
                  <a:gd name="connsiteY857" fmla="*/ 2641723 h 4678511"/>
                  <a:gd name="connsiteX858" fmla="*/ 4228306 w 4623899"/>
                  <a:gd name="connsiteY858" fmla="*/ 2641559 h 4678511"/>
                  <a:gd name="connsiteX859" fmla="*/ 4228306 w 4623899"/>
                  <a:gd name="connsiteY859" fmla="*/ 2641559 h 4678511"/>
                  <a:gd name="connsiteX860" fmla="*/ 4228488 w 4623899"/>
                  <a:gd name="connsiteY860" fmla="*/ 2648367 h 4678511"/>
                  <a:gd name="connsiteX861" fmla="*/ 4228379 w 4623899"/>
                  <a:gd name="connsiteY861" fmla="*/ 2648367 h 4678511"/>
                  <a:gd name="connsiteX862" fmla="*/ 4224938 w 4623899"/>
                  <a:gd name="connsiteY862" fmla="*/ 2649824 h 4678511"/>
                  <a:gd name="connsiteX863" fmla="*/ 4224938 w 4623899"/>
                  <a:gd name="connsiteY863" fmla="*/ 2649824 h 4678511"/>
                  <a:gd name="connsiteX864" fmla="*/ 4221680 w 4623899"/>
                  <a:gd name="connsiteY864" fmla="*/ 2648349 h 4678511"/>
                  <a:gd name="connsiteX865" fmla="*/ 4301542 w 4623899"/>
                  <a:gd name="connsiteY865" fmla="*/ 2583232 h 4678511"/>
                  <a:gd name="connsiteX866" fmla="*/ 4303180 w 4623899"/>
                  <a:gd name="connsiteY866" fmla="*/ 2576679 h 4678511"/>
                  <a:gd name="connsiteX867" fmla="*/ 4303180 w 4623899"/>
                  <a:gd name="connsiteY867" fmla="*/ 2576679 h 4678511"/>
                  <a:gd name="connsiteX868" fmla="*/ 4309716 w 4623899"/>
                  <a:gd name="connsiteY868" fmla="*/ 2578280 h 4678511"/>
                  <a:gd name="connsiteX869" fmla="*/ 4309734 w 4623899"/>
                  <a:gd name="connsiteY869" fmla="*/ 2578317 h 4678511"/>
                  <a:gd name="connsiteX870" fmla="*/ 4309734 w 4623899"/>
                  <a:gd name="connsiteY870" fmla="*/ 2578317 h 4678511"/>
                  <a:gd name="connsiteX871" fmla="*/ 4308132 w 4623899"/>
                  <a:gd name="connsiteY871" fmla="*/ 2584834 h 4678511"/>
                  <a:gd name="connsiteX872" fmla="*/ 4308077 w 4623899"/>
                  <a:gd name="connsiteY872" fmla="*/ 2584870 h 4678511"/>
                  <a:gd name="connsiteX873" fmla="*/ 4308077 w 4623899"/>
                  <a:gd name="connsiteY873" fmla="*/ 2584870 h 4678511"/>
                  <a:gd name="connsiteX874" fmla="*/ 4305674 w 4623899"/>
                  <a:gd name="connsiteY874" fmla="*/ 2585544 h 4678511"/>
                  <a:gd name="connsiteX875" fmla="*/ 4305674 w 4623899"/>
                  <a:gd name="connsiteY875" fmla="*/ 2585544 h 4678511"/>
                  <a:gd name="connsiteX876" fmla="*/ 4301542 w 4623899"/>
                  <a:gd name="connsiteY876" fmla="*/ 2583141 h 4678511"/>
                  <a:gd name="connsiteX877" fmla="*/ 449360 w 4623899"/>
                  <a:gd name="connsiteY877" fmla="*/ 2554287 h 4678511"/>
                  <a:gd name="connsiteX878" fmla="*/ 451019 w 4623899"/>
                  <a:gd name="connsiteY878" fmla="*/ 2547770 h 4678511"/>
                  <a:gd name="connsiteX879" fmla="*/ 451090 w 4623899"/>
                  <a:gd name="connsiteY879" fmla="*/ 2547734 h 4678511"/>
                  <a:gd name="connsiteX880" fmla="*/ 451090 w 4623899"/>
                  <a:gd name="connsiteY880" fmla="*/ 2547734 h 4678511"/>
                  <a:gd name="connsiteX881" fmla="*/ 457520 w 4623899"/>
                  <a:gd name="connsiteY881" fmla="*/ 2549500 h 4678511"/>
                  <a:gd name="connsiteX882" fmla="*/ 457552 w 4623899"/>
                  <a:gd name="connsiteY882" fmla="*/ 2549554 h 4678511"/>
                  <a:gd name="connsiteX883" fmla="*/ 457552 w 4623899"/>
                  <a:gd name="connsiteY883" fmla="*/ 2549554 h 4678511"/>
                  <a:gd name="connsiteX884" fmla="*/ 456041 w 4623899"/>
                  <a:gd name="connsiteY884" fmla="*/ 2555889 h 4678511"/>
                  <a:gd name="connsiteX885" fmla="*/ 455823 w 4623899"/>
                  <a:gd name="connsiteY885" fmla="*/ 2556017 h 4678511"/>
                  <a:gd name="connsiteX886" fmla="*/ 455823 w 4623899"/>
                  <a:gd name="connsiteY886" fmla="*/ 2556017 h 4678511"/>
                  <a:gd name="connsiteX887" fmla="*/ 453493 w 4623899"/>
                  <a:gd name="connsiteY887" fmla="*/ 2556708 h 4678511"/>
                  <a:gd name="connsiteX888" fmla="*/ 453493 w 4623899"/>
                  <a:gd name="connsiteY888" fmla="*/ 2556708 h 4678511"/>
                  <a:gd name="connsiteX889" fmla="*/ 449360 w 4623899"/>
                  <a:gd name="connsiteY889" fmla="*/ 2554196 h 4678511"/>
                  <a:gd name="connsiteX890" fmla="*/ 4390962 w 4623899"/>
                  <a:gd name="connsiteY890" fmla="*/ 2531277 h 4678511"/>
                  <a:gd name="connsiteX891" fmla="*/ 4392782 w 4623899"/>
                  <a:gd name="connsiteY891" fmla="*/ 2524723 h 4678511"/>
                  <a:gd name="connsiteX892" fmla="*/ 4392782 w 4623899"/>
                  <a:gd name="connsiteY892" fmla="*/ 2524723 h 4678511"/>
                  <a:gd name="connsiteX893" fmla="*/ 4399336 w 4623899"/>
                  <a:gd name="connsiteY893" fmla="*/ 2526453 h 4678511"/>
                  <a:gd name="connsiteX894" fmla="*/ 4399336 w 4623899"/>
                  <a:gd name="connsiteY894" fmla="*/ 2526453 h 4678511"/>
                  <a:gd name="connsiteX895" fmla="*/ 4397606 w 4623899"/>
                  <a:gd name="connsiteY895" fmla="*/ 2533006 h 4678511"/>
                  <a:gd name="connsiteX896" fmla="*/ 4397606 w 4623899"/>
                  <a:gd name="connsiteY896" fmla="*/ 2533006 h 4678511"/>
                  <a:gd name="connsiteX897" fmla="*/ 4395203 w 4623899"/>
                  <a:gd name="connsiteY897" fmla="*/ 2533589 h 4678511"/>
                  <a:gd name="connsiteX898" fmla="*/ 4395203 w 4623899"/>
                  <a:gd name="connsiteY898" fmla="*/ 2533589 h 4678511"/>
                  <a:gd name="connsiteX899" fmla="*/ 4390962 w 4623899"/>
                  <a:gd name="connsiteY899" fmla="*/ 2531186 h 4678511"/>
                  <a:gd name="connsiteX900" fmla="*/ 4477906 w 4623899"/>
                  <a:gd name="connsiteY900" fmla="*/ 2475353 h 4678511"/>
                  <a:gd name="connsiteX901" fmla="*/ 4478506 w 4623899"/>
                  <a:gd name="connsiteY901" fmla="*/ 2468636 h 4678511"/>
                  <a:gd name="connsiteX902" fmla="*/ 4478506 w 4623899"/>
                  <a:gd name="connsiteY902" fmla="*/ 2468636 h 4678511"/>
                  <a:gd name="connsiteX903" fmla="*/ 4485223 w 4623899"/>
                  <a:gd name="connsiteY903" fmla="*/ 2469236 h 4678511"/>
                  <a:gd name="connsiteX904" fmla="*/ 4485223 w 4623899"/>
                  <a:gd name="connsiteY904" fmla="*/ 2469236 h 4678511"/>
                  <a:gd name="connsiteX905" fmla="*/ 4484623 w 4623899"/>
                  <a:gd name="connsiteY905" fmla="*/ 2475954 h 4678511"/>
                  <a:gd name="connsiteX906" fmla="*/ 4484623 w 4623899"/>
                  <a:gd name="connsiteY906" fmla="*/ 2475954 h 4678511"/>
                  <a:gd name="connsiteX907" fmla="*/ 4481528 w 4623899"/>
                  <a:gd name="connsiteY907" fmla="*/ 2477083 h 4678511"/>
                  <a:gd name="connsiteX908" fmla="*/ 4481528 w 4623899"/>
                  <a:gd name="connsiteY908" fmla="*/ 2477083 h 4678511"/>
                  <a:gd name="connsiteX909" fmla="*/ 4477906 w 4623899"/>
                  <a:gd name="connsiteY909" fmla="*/ 2475226 h 4678511"/>
                  <a:gd name="connsiteX910" fmla="*/ 386392 w 4623899"/>
                  <a:gd name="connsiteY910" fmla="*/ 2474316 h 4678511"/>
                  <a:gd name="connsiteX911" fmla="*/ 386171 w 4623899"/>
                  <a:gd name="connsiteY911" fmla="*/ 2467544 h 4678511"/>
                  <a:gd name="connsiteX912" fmla="*/ 386210 w 4623899"/>
                  <a:gd name="connsiteY912" fmla="*/ 2467507 h 4678511"/>
                  <a:gd name="connsiteX913" fmla="*/ 386210 w 4623899"/>
                  <a:gd name="connsiteY913" fmla="*/ 2467507 h 4678511"/>
                  <a:gd name="connsiteX914" fmla="*/ 392825 w 4623899"/>
                  <a:gd name="connsiteY914" fmla="*/ 2467398 h 4678511"/>
                  <a:gd name="connsiteX915" fmla="*/ 392927 w 4623899"/>
                  <a:gd name="connsiteY915" fmla="*/ 2467507 h 4678511"/>
                  <a:gd name="connsiteX916" fmla="*/ 392927 w 4623899"/>
                  <a:gd name="connsiteY916" fmla="*/ 2467507 h 4678511"/>
                  <a:gd name="connsiteX917" fmla="*/ 393109 w 4623899"/>
                  <a:gd name="connsiteY917" fmla="*/ 2474243 h 4678511"/>
                  <a:gd name="connsiteX918" fmla="*/ 393109 w 4623899"/>
                  <a:gd name="connsiteY918" fmla="*/ 2474243 h 4678511"/>
                  <a:gd name="connsiteX919" fmla="*/ 389668 w 4623899"/>
                  <a:gd name="connsiteY919" fmla="*/ 2475699 h 4678511"/>
                  <a:gd name="connsiteX920" fmla="*/ 389668 w 4623899"/>
                  <a:gd name="connsiteY920" fmla="*/ 2475699 h 4678511"/>
                  <a:gd name="connsiteX921" fmla="*/ 386392 w 4623899"/>
                  <a:gd name="connsiteY921" fmla="*/ 2474316 h 4678511"/>
                  <a:gd name="connsiteX922" fmla="*/ 302470 w 4623899"/>
                  <a:gd name="connsiteY922" fmla="*/ 2417627 h 4678511"/>
                  <a:gd name="connsiteX923" fmla="*/ 300127 w 4623899"/>
                  <a:gd name="connsiteY923" fmla="*/ 2411365 h 4678511"/>
                  <a:gd name="connsiteX924" fmla="*/ 300139 w 4623899"/>
                  <a:gd name="connsiteY924" fmla="*/ 2411328 h 4678511"/>
                  <a:gd name="connsiteX925" fmla="*/ 300139 w 4623899"/>
                  <a:gd name="connsiteY925" fmla="*/ 2411328 h 4678511"/>
                  <a:gd name="connsiteX926" fmla="*/ 306511 w 4623899"/>
                  <a:gd name="connsiteY926" fmla="*/ 2408999 h 4678511"/>
                  <a:gd name="connsiteX927" fmla="*/ 306511 w 4623899"/>
                  <a:gd name="connsiteY927" fmla="*/ 2408999 h 4678511"/>
                  <a:gd name="connsiteX928" fmla="*/ 308750 w 4623899"/>
                  <a:gd name="connsiteY928" fmla="*/ 2415297 h 4678511"/>
                  <a:gd name="connsiteX929" fmla="*/ 308750 w 4623899"/>
                  <a:gd name="connsiteY929" fmla="*/ 2415297 h 4678511"/>
                  <a:gd name="connsiteX930" fmla="*/ 304454 w 4623899"/>
                  <a:gd name="connsiteY930" fmla="*/ 2418064 h 4678511"/>
                  <a:gd name="connsiteX931" fmla="*/ 304454 w 4623899"/>
                  <a:gd name="connsiteY931" fmla="*/ 2418064 h 4678511"/>
                  <a:gd name="connsiteX932" fmla="*/ 302470 w 4623899"/>
                  <a:gd name="connsiteY932" fmla="*/ 2417627 h 4678511"/>
                  <a:gd name="connsiteX933" fmla="*/ 4548647 w 4623899"/>
                  <a:gd name="connsiteY933" fmla="*/ 2400224 h 4678511"/>
                  <a:gd name="connsiteX934" fmla="*/ 4547373 w 4623899"/>
                  <a:gd name="connsiteY934" fmla="*/ 2393652 h 4678511"/>
                  <a:gd name="connsiteX935" fmla="*/ 4547428 w 4623899"/>
                  <a:gd name="connsiteY935" fmla="*/ 2393579 h 4678511"/>
                  <a:gd name="connsiteX936" fmla="*/ 4547428 w 4623899"/>
                  <a:gd name="connsiteY936" fmla="*/ 2393579 h 4678511"/>
                  <a:gd name="connsiteX937" fmla="*/ 4554072 w 4623899"/>
                  <a:gd name="connsiteY937" fmla="*/ 2392378 h 4678511"/>
                  <a:gd name="connsiteX938" fmla="*/ 4554072 w 4623899"/>
                  <a:gd name="connsiteY938" fmla="*/ 2392378 h 4678511"/>
                  <a:gd name="connsiteX939" fmla="*/ 4555274 w 4623899"/>
                  <a:gd name="connsiteY939" fmla="*/ 2399022 h 4678511"/>
                  <a:gd name="connsiteX940" fmla="*/ 4555274 w 4623899"/>
                  <a:gd name="connsiteY940" fmla="*/ 2399022 h 4678511"/>
                  <a:gd name="connsiteX941" fmla="*/ 4551324 w 4623899"/>
                  <a:gd name="connsiteY941" fmla="*/ 2401080 h 4678511"/>
                  <a:gd name="connsiteX942" fmla="*/ 4551324 w 4623899"/>
                  <a:gd name="connsiteY942" fmla="*/ 2401080 h 4678511"/>
                  <a:gd name="connsiteX943" fmla="*/ 4548647 w 4623899"/>
                  <a:gd name="connsiteY943" fmla="*/ 2400224 h 4678511"/>
                  <a:gd name="connsiteX944" fmla="*/ 208736 w 4623899"/>
                  <a:gd name="connsiteY944" fmla="*/ 2373773 h 4678511"/>
                  <a:gd name="connsiteX945" fmla="*/ 206394 w 4623899"/>
                  <a:gd name="connsiteY945" fmla="*/ 2367565 h 4678511"/>
                  <a:gd name="connsiteX946" fmla="*/ 206478 w 4623899"/>
                  <a:gd name="connsiteY946" fmla="*/ 2367383 h 4678511"/>
                  <a:gd name="connsiteX947" fmla="*/ 206478 w 4623899"/>
                  <a:gd name="connsiteY947" fmla="*/ 2367383 h 4678511"/>
                  <a:gd name="connsiteX948" fmla="*/ 212777 w 4623899"/>
                  <a:gd name="connsiteY948" fmla="*/ 2365144 h 4678511"/>
                  <a:gd name="connsiteX949" fmla="*/ 212777 w 4623899"/>
                  <a:gd name="connsiteY949" fmla="*/ 2365144 h 4678511"/>
                  <a:gd name="connsiteX950" fmla="*/ 215107 w 4623899"/>
                  <a:gd name="connsiteY950" fmla="*/ 2371443 h 4678511"/>
                  <a:gd name="connsiteX951" fmla="*/ 215107 w 4623899"/>
                  <a:gd name="connsiteY951" fmla="*/ 2371443 h 4678511"/>
                  <a:gd name="connsiteX952" fmla="*/ 210793 w 4623899"/>
                  <a:gd name="connsiteY952" fmla="*/ 2374192 h 4678511"/>
                  <a:gd name="connsiteX953" fmla="*/ 210793 w 4623899"/>
                  <a:gd name="connsiteY953" fmla="*/ 2374192 h 4678511"/>
                  <a:gd name="connsiteX954" fmla="*/ 208736 w 4623899"/>
                  <a:gd name="connsiteY954" fmla="*/ 2373773 h 4678511"/>
                  <a:gd name="connsiteX955" fmla="*/ 123175 w 4623899"/>
                  <a:gd name="connsiteY955" fmla="*/ 2313972 h 4678511"/>
                  <a:gd name="connsiteX956" fmla="*/ 122993 w 4623899"/>
                  <a:gd name="connsiteY956" fmla="*/ 2307254 h 4678511"/>
                  <a:gd name="connsiteX957" fmla="*/ 122993 w 4623899"/>
                  <a:gd name="connsiteY957" fmla="*/ 2307254 h 4678511"/>
                  <a:gd name="connsiteX958" fmla="*/ 129802 w 4623899"/>
                  <a:gd name="connsiteY958" fmla="*/ 2307073 h 4678511"/>
                  <a:gd name="connsiteX959" fmla="*/ 129802 w 4623899"/>
                  <a:gd name="connsiteY959" fmla="*/ 2307073 h 4678511"/>
                  <a:gd name="connsiteX960" fmla="*/ 129802 w 4623899"/>
                  <a:gd name="connsiteY960" fmla="*/ 2313881 h 4678511"/>
                  <a:gd name="connsiteX961" fmla="*/ 129802 w 4623899"/>
                  <a:gd name="connsiteY961" fmla="*/ 2313881 h 4678511"/>
                  <a:gd name="connsiteX962" fmla="*/ 126343 w 4623899"/>
                  <a:gd name="connsiteY962" fmla="*/ 2315264 h 4678511"/>
                  <a:gd name="connsiteX963" fmla="*/ 126343 w 4623899"/>
                  <a:gd name="connsiteY963" fmla="*/ 2315264 h 4678511"/>
                  <a:gd name="connsiteX964" fmla="*/ 123175 w 4623899"/>
                  <a:gd name="connsiteY964" fmla="*/ 2313972 h 4678511"/>
                  <a:gd name="connsiteX965" fmla="*/ 4596124 w 4623899"/>
                  <a:gd name="connsiteY965" fmla="*/ 2308638 h 4678511"/>
                  <a:gd name="connsiteX966" fmla="*/ 4593102 w 4623899"/>
                  <a:gd name="connsiteY966" fmla="*/ 2302612 h 4678511"/>
                  <a:gd name="connsiteX967" fmla="*/ 4593102 w 4623899"/>
                  <a:gd name="connsiteY967" fmla="*/ 2302594 h 4678511"/>
                  <a:gd name="connsiteX968" fmla="*/ 4593102 w 4623899"/>
                  <a:gd name="connsiteY968" fmla="*/ 2302594 h 4678511"/>
                  <a:gd name="connsiteX969" fmla="*/ 4599055 w 4623899"/>
                  <a:gd name="connsiteY969" fmla="*/ 2299663 h 4678511"/>
                  <a:gd name="connsiteX970" fmla="*/ 4599128 w 4623899"/>
                  <a:gd name="connsiteY970" fmla="*/ 2299681 h 4678511"/>
                  <a:gd name="connsiteX971" fmla="*/ 4599128 w 4623899"/>
                  <a:gd name="connsiteY971" fmla="*/ 2299681 h 4678511"/>
                  <a:gd name="connsiteX972" fmla="*/ 4602168 w 4623899"/>
                  <a:gd name="connsiteY972" fmla="*/ 2305634 h 4678511"/>
                  <a:gd name="connsiteX973" fmla="*/ 4602150 w 4623899"/>
                  <a:gd name="connsiteY973" fmla="*/ 2305707 h 4678511"/>
                  <a:gd name="connsiteX974" fmla="*/ 4602150 w 4623899"/>
                  <a:gd name="connsiteY974" fmla="*/ 2305707 h 4678511"/>
                  <a:gd name="connsiteX975" fmla="*/ 4597580 w 4623899"/>
                  <a:gd name="connsiteY975" fmla="*/ 2308893 h 4678511"/>
                  <a:gd name="connsiteX976" fmla="*/ 4597580 w 4623899"/>
                  <a:gd name="connsiteY976" fmla="*/ 2308893 h 4678511"/>
                  <a:gd name="connsiteX977" fmla="*/ 4596124 w 4623899"/>
                  <a:gd name="connsiteY977" fmla="*/ 2308638 h 4678511"/>
                  <a:gd name="connsiteX978" fmla="*/ 59405 w 4623899"/>
                  <a:gd name="connsiteY978" fmla="*/ 2231179 h 4678511"/>
                  <a:gd name="connsiteX979" fmla="*/ 61137 w 4623899"/>
                  <a:gd name="connsiteY979" fmla="*/ 2224771 h 4678511"/>
                  <a:gd name="connsiteX980" fmla="*/ 61226 w 4623899"/>
                  <a:gd name="connsiteY980" fmla="*/ 2224716 h 4678511"/>
                  <a:gd name="connsiteX981" fmla="*/ 61226 w 4623899"/>
                  <a:gd name="connsiteY981" fmla="*/ 2224716 h 4678511"/>
                  <a:gd name="connsiteX982" fmla="*/ 67761 w 4623899"/>
                  <a:gd name="connsiteY982" fmla="*/ 2226537 h 4678511"/>
                  <a:gd name="connsiteX983" fmla="*/ 67761 w 4623899"/>
                  <a:gd name="connsiteY983" fmla="*/ 2226537 h 4678511"/>
                  <a:gd name="connsiteX984" fmla="*/ 65941 w 4623899"/>
                  <a:gd name="connsiteY984" fmla="*/ 2233090 h 4678511"/>
                  <a:gd name="connsiteX985" fmla="*/ 65941 w 4623899"/>
                  <a:gd name="connsiteY985" fmla="*/ 2233090 h 4678511"/>
                  <a:gd name="connsiteX986" fmla="*/ 63629 w 4623899"/>
                  <a:gd name="connsiteY986" fmla="*/ 2233691 h 4678511"/>
                  <a:gd name="connsiteX987" fmla="*/ 63629 w 4623899"/>
                  <a:gd name="connsiteY987" fmla="*/ 2233691 h 4678511"/>
                  <a:gd name="connsiteX988" fmla="*/ 59405 w 4623899"/>
                  <a:gd name="connsiteY988" fmla="*/ 2231179 h 4678511"/>
                  <a:gd name="connsiteX989" fmla="*/ 4616968 w 4623899"/>
                  <a:gd name="connsiteY989" fmla="*/ 2207622 h 4678511"/>
                  <a:gd name="connsiteX990" fmla="*/ 4612490 w 4623899"/>
                  <a:gd name="connsiteY990" fmla="*/ 2202652 h 4678511"/>
                  <a:gd name="connsiteX991" fmla="*/ 4612490 w 4623899"/>
                  <a:gd name="connsiteY991" fmla="*/ 2202616 h 4678511"/>
                  <a:gd name="connsiteX992" fmla="*/ 4612490 w 4623899"/>
                  <a:gd name="connsiteY992" fmla="*/ 2202616 h 4678511"/>
                  <a:gd name="connsiteX993" fmla="*/ 4617460 w 4623899"/>
                  <a:gd name="connsiteY993" fmla="*/ 2198138 h 4678511"/>
                  <a:gd name="connsiteX994" fmla="*/ 4617569 w 4623899"/>
                  <a:gd name="connsiteY994" fmla="*/ 2198138 h 4678511"/>
                  <a:gd name="connsiteX995" fmla="*/ 4617569 w 4623899"/>
                  <a:gd name="connsiteY995" fmla="*/ 2198138 h 4678511"/>
                  <a:gd name="connsiteX996" fmla="*/ 4622048 w 4623899"/>
                  <a:gd name="connsiteY996" fmla="*/ 2203144 h 4678511"/>
                  <a:gd name="connsiteX997" fmla="*/ 4622048 w 4623899"/>
                  <a:gd name="connsiteY997" fmla="*/ 2203144 h 4678511"/>
                  <a:gd name="connsiteX998" fmla="*/ 4617223 w 4623899"/>
                  <a:gd name="connsiteY998" fmla="*/ 2207622 h 4678511"/>
                  <a:gd name="connsiteX999" fmla="*/ 4616968 w 4623899"/>
                  <a:gd name="connsiteY999" fmla="*/ 2207622 h 4678511"/>
                  <a:gd name="connsiteX1000" fmla="*/ 22196 w 4623899"/>
                  <a:gd name="connsiteY1000" fmla="*/ 2133513 h 4678511"/>
                  <a:gd name="connsiteX1001" fmla="*/ 25727 w 4623899"/>
                  <a:gd name="connsiteY1001" fmla="*/ 2127851 h 4678511"/>
                  <a:gd name="connsiteX1002" fmla="*/ 25837 w 4623899"/>
                  <a:gd name="connsiteY1002" fmla="*/ 2127833 h 4678511"/>
                  <a:gd name="connsiteX1003" fmla="*/ 25837 w 4623899"/>
                  <a:gd name="connsiteY1003" fmla="*/ 2127833 h 4678511"/>
                  <a:gd name="connsiteX1004" fmla="*/ 31522 w 4623899"/>
                  <a:gd name="connsiteY1004" fmla="*/ 2131419 h 4678511"/>
                  <a:gd name="connsiteX1005" fmla="*/ 31535 w 4623899"/>
                  <a:gd name="connsiteY1005" fmla="*/ 2131474 h 4678511"/>
                  <a:gd name="connsiteX1006" fmla="*/ 31535 w 4623899"/>
                  <a:gd name="connsiteY1006" fmla="*/ 2131474 h 4678511"/>
                  <a:gd name="connsiteX1007" fmla="*/ 27896 w 4623899"/>
                  <a:gd name="connsiteY1007" fmla="*/ 2137153 h 4678511"/>
                  <a:gd name="connsiteX1008" fmla="*/ 27894 w 4623899"/>
                  <a:gd name="connsiteY1008" fmla="*/ 2137153 h 4678511"/>
                  <a:gd name="connsiteX1009" fmla="*/ 27894 w 4623899"/>
                  <a:gd name="connsiteY1009" fmla="*/ 2137153 h 4678511"/>
                  <a:gd name="connsiteX1010" fmla="*/ 26856 w 4623899"/>
                  <a:gd name="connsiteY1010" fmla="*/ 2137244 h 4678511"/>
                  <a:gd name="connsiteX1011" fmla="*/ 26856 w 4623899"/>
                  <a:gd name="connsiteY1011" fmla="*/ 2137244 h 4678511"/>
                  <a:gd name="connsiteX1012" fmla="*/ 22269 w 4623899"/>
                  <a:gd name="connsiteY1012" fmla="*/ 2133549 h 4678511"/>
                  <a:gd name="connsiteX1013" fmla="*/ 4605008 w 4623899"/>
                  <a:gd name="connsiteY1013" fmla="*/ 2100945 h 4678511"/>
                  <a:gd name="connsiteX1014" fmla="*/ 4605008 w 4623899"/>
                  <a:gd name="connsiteY1014" fmla="*/ 2100945 h 4678511"/>
                  <a:gd name="connsiteX1015" fmla="*/ 4608613 w 4623899"/>
                  <a:gd name="connsiteY1015" fmla="*/ 2095356 h 4678511"/>
                  <a:gd name="connsiteX1016" fmla="*/ 4608649 w 4623899"/>
                  <a:gd name="connsiteY1016" fmla="*/ 2095356 h 4678511"/>
                  <a:gd name="connsiteX1017" fmla="*/ 4608649 w 4623899"/>
                  <a:gd name="connsiteY1017" fmla="*/ 2095356 h 4678511"/>
                  <a:gd name="connsiteX1018" fmla="*/ 4614238 w 4623899"/>
                  <a:gd name="connsiteY1018" fmla="*/ 2098906 h 4678511"/>
                  <a:gd name="connsiteX1019" fmla="*/ 4614256 w 4623899"/>
                  <a:gd name="connsiteY1019" fmla="*/ 2098997 h 4678511"/>
                  <a:gd name="connsiteX1020" fmla="*/ 4614256 w 4623899"/>
                  <a:gd name="connsiteY1020" fmla="*/ 2098997 h 4678511"/>
                  <a:gd name="connsiteX1021" fmla="*/ 4610615 w 4623899"/>
                  <a:gd name="connsiteY1021" fmla="*/ 2104604 h 4678511"/>
                  <a:gd name="connsiteX1022" fmla="*/ 4610615 w 4623899"/>
                  <a:gd name="connsiteY1022" fmla="*/ 2104604 h 4678511"/>
                  <a:gd name="connsiteX1023" fmla="*/ 4609668 w 4623899"/>
                  <a:gd name="connsiteY1023" fmla="*/ 2104604 h 4678511"/>
                  <a:gd name="connsiteX1024" fmla="*/ 4609668 w 4623899"/>
                  <a:gd name="connsiteY1024" fmla="*/ 2104604 h 4678511"/>
                  <a:gd name="connsiteX1025" fmla="*/ 4605081 w 4623899"/>
                  <a:gd name="connsiteY1025" fmla="*/ 2100981 h 4678511"/>
                  <a:gd name="connsiteX1026" fmla="*/ 18136 w 4623899"/>
                  <a:gd name="connsiteY1026" fmla="*/ 2034481 h 4678511"/>
                  <a:gd name="connsiteX1027" fmla="*/ 13658 w 4623899"/>
                  <a:gd name="connsiteY1027" fmla="*/ 2029475 h 4678511"/>
                  <a:gd name="connsiteX1028" fmla="*/ 13658 w 4623899"/>
                  <a:gd name="connsiteY1028" fmla="*/ 2029475 h 4678511"/>
                  <a:gd name="connsiteX1029" fmla="*/ 18448 w 4623899"/>
                  <a:gd name="connsiteY1029" fmla="*/ 2024978 h 4678511"/>
                  <a:gd name="connsiteX1030" fmla="*/ 18664 w 4623899"/>
                  <a:gd name="connsiteY1030" fmla="*/ 2024996 h 4678511"/>
                  <a:gd name="connsiteX1031" fmla="*/ 18664 w 4623899"/>
                  <a:gd name="connsiteY1031" fmla="*/ 2024996 h 4678511"/>
                  <a:gd name="connsiteX1032" fmla="*/ 23148 w 4623899"/>
                  <a:gd name="connsiteY1032" fmla="*/ 2029893 h 4678511"/>
                  <a:gd name="connsiteX1033" fmla="*/ 23142 w 4623899"/>
                  <a:gd name="connsiteY1033" fmla="*/ 2030003 h 4678511"/>
                  <a:gd name="connsiteX1034" fmla="*/ 23142 w 4623899"/>
                  <a:gd name="connsiteY1034" fmla="*/ 2030003 h 4678511"/>
                  <a:gd name="connsiteX1035" fmla="*/ 18391 w 4623899"/>
                  <a:gd name="connsiteY1035" fmla="*/ 2034481 h 4678511"/>
                  <a:gd name="connsiteX1036" fmla="*/ 18136 w 4623899"/>
                  <a:gd name="connsiteY1036" fmla="*/ 2034481 h 4678511"/>
                  <a:gd name="connsiteX1037" fmla="*/ 4571731 w 4623899"/>
                  <a:gd name="connsiteY1037" fmla="*/ 2004662 h 4678511"/>
                  <a:gd name="connsiteX1038" fmla="*/ 4571731 w 4623899"/>
                  <a:gd name="connsiteY1038" fmla="*/ 2004662 h 4678511"/>
                  <a:gd name="connsiteX1039" fmla="*/ 4573897 w 4623899"/>
                  <a:gd name="connsiteY1039" fmla="*/ 1998291 h 4678511"/>
                  <a:gd name="connsiteX1040" fmla="*/ 4573897 w 4623899"/>
                  <a:gd name="connsiteY1040" fmla="*/ 1998291 h 4678511"/>
                  <a:gd name="connsiteX1041" fmla="*/ 4580177 w 4623899"/>
                  <a:gd name="connsiteY1041" fmla="*/ 2000293 h 4678511"/>
                  <a:gd name="connsiteX1042" fmla="*/ 4580250 w 4623899"/>
                  <a:gd name="connsiteY1042" fmla="*/ 2000439 h 4678511"/>
                  <a:gd name="connsiteX1043" fmla="*/ 4580250 w 4623899"/>
                  <a:gd name="connsiteY1043" fmla="*/ 2000439 h 4678511"/>
                  <a:gd name="connsiteX1044" fmla="*/ 4578266 w 4623899"/>
                  <a:gd name="connsiteY1044" fmla="*/ 2006719 h 4678511"/>
                  <a:gd name="connsiteX1045" fmla="*/ 4578102 w 4623899"/>
                  <a:gd name="connsiteY1045" fmla="*/ 2006810 h 4678511"/>
                  <a:gd name="connsiteX1046" fmla="*/ 4578102 w 4623899"/>
                  <a:gd name="connsiteY1046" fmla="*/ 2006810 h 4678511"/>
                  <a:gd name="connsiteX1047" fmla="*/ 4576045 w 4623899"/>
                  <a:gd name="connsiteY1047" fmla="*/ 2007338 h 4678511"/>
                  <a:gd name="connsiteX1048" fmla="*/ 4576045 w 4623899"/>
                  <a:gd name="connsiteY1048" fmla="*/ 2007338 h 4678511"/>
                  <a:gd name="connsiteX1049" fmla="*/ 4571731 w 4623899"/>
                  <a:gd name="connsiteY1049" fmla="*/ 2004662 h 4678511"/>
                  <a:gd name="connsiteX1050" fmla="*/ 35885 w 4623899"/>
                  <a:gd name="connsiteY1050" fmla="*/ 1932883 h 4678511"/>
                  <a:gd name="connsiteX1051" fmla="*/ 32864 w 4623899"/>
                  <a:gd name="connsiteY1051" fmla="*/ 1926911 h 4678511"/>
                  <a:gd name="connsiteX1052" fmla="*/ 32882 w 4623899"/>
                  <a:gd name="connsiteY1052" fmla="*/ 1926857 h 4678511"/>
                  <a:gd name="connsiteX1053" fmla="*/ 32882 w 4623899"/>
                  <a:gd name="connsiteY1053" fmla="*/ 1926857 h 4678511"/>
                  <a:gd name="connsiteX1054" fmla="*/ 38907 w 4623899"/>
                  <a:gd name="connsiteY1054" fmla="*/ 1923762 h 4678511"/>
                  <a:gd name="connsiteX1055" fmla="*/ 38907 w 4623899"/>
                  <a:gd name="connsiteY1055" fmla="*/ 1923762 h 4678511"/>
                  <a:gd name="connsiteX1056" fmla="*/ 41911 w 4623899"/>
                  <a:gd name="connsiteY1056" fmla="*/ 1929788 h 4678511"/>
                  <a:gd name="connsiteX1057" fmla="*/ 41911 w 4623899"/>
                  <a:gd name="connsiteY1057" fmla="*/ 1929788 h 4678511"/>
                  <a:gd name="connsiteX1058" fmla="*/ 37360 w 4623899"/>
                  <a:gd name="connsiteY1058" fmla="*/ 1933064 h 4678511"/>
                  <a:gd name="connsiteX1059" fmla="*/ 37360 w 4623899"/>
                  <a:gd name="connsiteY1059" fmla="*/ 1933064 h 4678511"/>
                  <a:gd name="connsiteX1060" fmla="*/ 35885 w 4623899"/>
                  <a:gd name="connsiteY1060" fmla="*/ 1932883 h 4678511"/>
                  <a:gd name="connsiteX1061" fmla="*/ 4514150 w 4623899"/>
                  <a:gd name="connsiteY1061" fmla="*/ 1920740 h 4678511"/>
                  <a:gd name="connsiteX1062" fmla="*/ 4514405 w 4623899"/>
                  <a:gd name="connsiteY1062" fmla="*/ 1914023 h 4678511"/>
                  <a:gd name="connsiteX1063" fmla="*/ 4514405 w 4623899"/>
                  <a:gd name="connsiteY1063" fmla="*/ 1914023 h 4678511"/>
                  <a:gd name="connsiteX1064" fmla="*/ 4514405 w 4623899"/>
                  <a:gd name="connsiteY1064" fmla="*/ 1914023 h 4678511"/>
                  <a:gd name="connsiteX1065" fmla="*/ 4521195 w 4623899"/>
                  <a:gd name="connsiteY1065" fmla="*/ 1914350 h 4678511"/>
                  <a:gd name="connsiteX1066" fmla="*/ 4521214 w 4623899"/>
                  <a:gd name="connsiteY1066" fmla="*/ 1914369 h 4678511"/>
                  <a:gd name="connsiteX1067" fmla="*/ 4521214 w 4623899"/>
                  <a:gd name="connsiteY1067" fmla="*/ 1914369 h 4678511"/>
                  <a:gd name="connsiteX1068" fmla="*/ 4520868 w 4623899"/>
                  <a:gd name="connsiteY1068" fmla="*/ 1921086 h 4678511"/>
                  <a:gd name="connsiteX1069" fmla="*/ 4520868 w 4623899"/>
                  <a:gd name="connsiteY1069" fmla="*/ 1921086 h 4678511"/>
                  <a:gd name="connsiteX1070" fmla="*/ 4520868 w 4623899"/>
                  <a:gd name="connsiteY1070" fmla="*/ 1921086 h 4678511"/>
                  <a:gd name="connsiteX1071" fmla="*/ 4517682 w 4623899"/>
                  <a:gd name="connsiteY1071" fmla="*/ 1922306 h 4678511"/>
                  <a:gd name="connsiteX1072" fmla="*/ 4517682 w 4623899"/>
                  <a:gd name="connsiteY1072" fmla="*/ 1922306 h 4678511"/>
                  <a:gd name="connsiteX1073" fmla="*/ 4514095 w 4623899"/>
                  <a:gd name="connsiteY1073" fmla="*/ 1920740 h 4678511"/>
                  <a:gd name="connsiteX1074" fmla="*/ 4435653 w 4623899"/>
                  <a:gd name="connsiteY1074" fmla="*/ 1855951 h 4678511"/>
                  <a:gd name="connsiteX1075" fmla="*/ 4434088 w 4623899"/>
                  <a:gd name="connsiteY1075" fmla="*/ 1849434 h 4678511"/>
                  <a:gd name="connsiteX1076" fmla="*/ 4434106 w 4623899"/>
                  <a:gd name="connsiteY1076" fmla="*/ 1849416 h 4678511"/>
                  <a:gd name="connsiteX1077" fmla="*/ 4434106 w 4623899"/>
                  <a:gd name="connsiteY1077" fmla="*/ 1849416 h 4678511"/>
                  <a:gd name="connsiteX1078" fmla="*/ 4440641 w 4623899"/>
                  <a:gd name="connsiteY1078" fmla="*/ 1847832 h 4678511"/>
                  <a:gd name="connsiteX1079" fmla="*/ 4440659 w 4623899"/>
                  <a:gd name="connsiteY1079" fmla="*/ 1847850 h 4678511"/>
                  <a:gd name="connsiteX1080" fmla="*/ 4440659 w 4623899"/>
                  <a:gd name="connsiteY1080" fmla="*/ 1847850 h 4678511"/>
                  <a:gd name="connsiteX1081" fmla="*/ 4442225 w 4623899"/>
                  <a:gd name="connsiteY1081" fmla="*/ 1854385 h 4678511"/>
                  <a:gd name="connsiteX1082" fmla="*/ 4442206 w 4623899"/>
                  <a:gd name="connsiteY1082" fmla="*/ 1854404 h 4678511"/>
                  <a:gd name="connsiteX1083" fmla="*/ 4442206 w 4623899"/>
                  <a:gd name="connsiteY1083" fmla="*/ 1854404 h 4678511"/>
                  <a:gd name="connsiteX1084" fmla="*/ 4438147 w 4623899"/>
                  <a:gd name="connsiteY1084" fmla="*/ 1856643 h 4678511"/>
                  <a:gd name="connsiteX1085" fmla="*/ 4438147 w 4623899"/>
                  <a:gd name="connsiteY1085" fmla="*/ 1856643 h 4678511"/>
                  <a:gd name="connsiteX1086" fmla="*/ 4435599 w 4623899"/>
                  <a:gd name="connsiteY1086" fmla="*/ 1855951 h 4678511"/>
                  <a:gd name="connsiteX1087" fmla="*/ 79885 w 4623899"/>
                  <a:gd name="connsiteY1087" fmla="*/ 1839567 h 4678511"/>
                  <a:gd name="connsiteX1088" fmla="*/ 78593 w 4623899"/>
                  <a:gd name="connsiteY1088" fmla="*/ 1832941 h 4678511"/>
                  <a:gd name="connsiteX1089" fmla="*/ 78593 w 4623899"/>
                  <a:gd name="connsiteY1089" fmla="*/ 1832941 h 4678511"/>
                  <a:gd name="connsiteX1090" fmla="*/ 85219 w 4623899"/>
                  <a:gd name="connsiteY1090" fmla="*/ 1831630 h 4678511"/>
                  <a:gd name="connsiteX1091" fmla="*/ 85219 w 4623899"/>
                  <a:gd name="connsiteY1091" fmla="*/ 1831630 h 4678511"/>
                  <a:gd name="connsiteX1092" fmla="*/ 86530 w 4623899"/>
                  <a:gd name="connsiteY1092" fmla="*/ 1838275 h 4678511"/>
                  <a:gd name="connsiteX1093" fmla="*/ 86530 w 4623899"/>
                  <a:gd name="connsiteY1093" fmla="*/ 1838275 h 4678511"/>
                  <a:gd name="connsiteX1094" fmla="*/ 82561 w 4623899"/>
                  <a:gd name="connsiteY1094" fmla="*/ 1840332 h 4678511"/>
                  <a:gd name="connsiteX1095" fmla="*/ 82561 w 4623899"/>
                  <a:gd name="connsiteY1095" fmla="*/ 1840332 h 4678511"/>
                  <a:gd name="connsiteX1096" fmla="*/ 79831 w 4623899"/>
                  <a:gd name="connsiteY1096" fmla="*/ 1839585 h 4678511"/>
                  <a:gd name="connsiteX1097" fmla="*/ 4342429 w 4623899"/>
                  <a:gd name="connsiteY1097" fmla="*/ 1814918 h 4678511"/>
                  <a:gd name="connsiteX1098" fmla="*/ 4342429 w 4623899"/>
                  <a:gd name="connsiteY1098" fmla="*/ 1814918 h 4678511"/>
                  <a:gd name="connsiteX1099" fmla="*/ 4339243 w 4623899"/>
                  <a:gd name="connsiteY1099" fmla="*/ 1809002 h 4678511"/>
                  <a:gd name="connsiteX1100" fmla="*/ 4339243 w 4623899"/>
                  <a:gd name="connsiteY1100" fmla="*/ 1808984 h 4678511"/>
                  <a:gd name="connsiteX1101" fmla="*/ 4339243 w 4623899"/>
                  <a:gd name="connsiteY1101" fmla="*/ 1808984 h 4678511"/>
                  <a:gd name="connsiteX1102" fmla="*/ 4345105 w 4623899"/>
                  <a:gd name="connsiteY1102" fmla="*/ 1805707 h 4678511"/>
                  <a:gd name="connsiteX1103" fmla="*/ 4345105 w 4623899"/>
                  <a:gd name="connsiteY1103" fmla="*/ 1805707 h 4678511"/>
                  <a:gd name="connsiteX1104" fmla="*/ 4345105 w 4623899"/>
                  <a:gd name="connsiteY1104" fmla="*/ 1805798 h 4678511"/>
                  <a:gd name="connsiteX1105" fmla="*/ 4345105 w 4623899"/>
                  <a:gd name="connsiteY1105" fmla="*/ 1805798 h 4678511"/>
                  <a:gd name="connsiteX1106" fmla="*/ 4348400 w 4623899"/>
                  <a:gd name="connsiteY1106" fmla="*/ 1811569 h 4678511"/>
                  <a:gd name="connsiteX1107" fmla="*/ 4348382 w 4623899"/>
                  <a:gd name="connsiteY1107" fmla="*/ 1811642 h 4678511"/>
                  <a:gd name="connsiteX1108" fmla="*/ 4348382 w 4623899"/>
                  <a:gd name="connsiteY1108" fmla="*/ 1811642 h 4678511"/>
                  <a:gd name="connsiteX1109" fmla="*/ 4343812 w 4623899"/>
                  <a:gd name="connsiteY1109" fmla="*/ 1815101 h 4678511"/>
                  <a:gd name="connsiteX1110" fmla="*/ 4343812 w 4623899"/>
                  <a:gd name="connsiteY1110" fmla="*/ 1815101 h 4678511"/>
                  <a:gd name="connsiteX1111" fmla="*/ 4342374 w 4623899"/>
                  <a:gd name="connsiteY1111" fmla="*/ 1814937 h 4678511"/>
                  <a:gd name="connsiteX1112" fmla="*/ 4241358 w 4623899"/>
                  <a:gd name="connsiteY1112" fmla="*/ 1795895 h 4678511"/>
                  <a:gd name="connsiteX1113" fmla="*/ 4237499 w 4623899"/>
                  <a:gd name="connsiteY1113" fmla="*/ 1790434 h 4678511"/>
                  <a:gd name="connsiteX1114" fmla="*/ 4237499 w 4623899"/>
                  <a:gd name="connsiteY1114" fmla="*/ 1790434 h 4678511"/>
                  <a:gd name="connsiteX1115" fmla="*/ 4242924 w 4623899"/>
                  <a:gd name="connsiteY1115" fmla="*/ 1786556 h 4678511"/>
                  <a:gd name="connsiteX1116" fmla="*/ 4242961 w 4623899"/>
                  <a:gd name="connsiteY1116" fmla="*/ 1786556 h 4678511"/>
                  <a:gd name="connsiteX1117" fmla="*/ 4242961 w 4623899"/>
                  <a:gd name="connsiteY1117" fmla="*/ 1786556 h 4678511"/>
                  <a:gd name="connsiteX1118" fmla="*/ 4246838 w 4623899"/>
                  <a:gd name="connsiteY1118" fmla="*/ 1792017 h 4678511"/>
                  <a:gd name="connsiteX1119" fmla="*/ 4246838 w 4623899"/>
                  <a:gd name="connsiteY1119" fmla="*/ 1792017 h 4678511"/>
                  <a:gd name="connsiteX1120" fmla="*/ 4246838 w 4623899"/>
                  <a:gd name="connsiteY1120" fmla="*/ 1792017 h 4678511"/>
                  <a:gd name="connsiteX1121" fmla="*/ 4242178 w 4623899"/>
                  <a:gd name="connsiteY1121" fmla="*/ 1795986 h 4678511"/>
                  <a:gd name="connsiteX1122" fmla="*/ 4241304 w 4623899"/>
                  <a:gd name="connsiteY1122" fmla="*/ 1795986 h 4678511"/>
                  <a:gd name="connsiteX1123" fmla="*/ 147806 w 4623899"/>
                  <a:gd name="connsiteY1123" fmla="*/ 1762035 h 4678511"/>
                  <a:gd name="connsiteX1124" fmla="*/ 148406 w 4623899"/>
                  <a:gd name="connsiteY1124" fmla="*/ 1755317 h 4678511"/>
                  <a:gd name="connsiteX1125" fmla="*/ 148406 w 4623899"/>
                  <a:gd name="connsiteY1125" fmla="*/ 1755317 h 4678511"/>
                  <a:gd name="connsiteX1126" fmla="*/ 155142 w 4623899"/>
                  <a:gd name="connsiteY1126" fmla="*/ 1756009 h 4678511"/>
                  <a:gd name="connsiteX1127" fmla="*/ 155142 w 4623899"/>
                  <a:gd name="connsiteY1127" fmla="*/ 1756009 h 4678511"/>
                  <a:gd name="connsiteX1128" fmla="*/ 155142 w 4623899"/>
                  <a:gd name="connsiteY1128" fmla="*/ 1756009 h 4678511"/>
                  <a:gd name="connsiteX1129" fmla="*/ 154696 w 4623899"/>
                  <a:gd name="connsiteY1129" fmla="*/ 1762508 h 4678511"/>
                  <a:gd name="connsiteX1130" fmla="*/ 154541 w 4623899"/>
                  <a:gd name="connsiteY1130" fmla="*/ 1762636 h 4678511"/>
                  <a:gd name="connsiteX1131" fmla="*/ 154541 w 4623899"/>
                  <a:gd name="connsiteY1131" fmla="*/ 1762636 h 4678511"/>
                  <a:gd name="connsiteX1132" fmla="*/ 151519 w 4623899"/>
                  <a:gd name="connsiteY1132" fmla="*/ 1763764 h 4678511"/>
                  <a:gd name="connsiteX1133" fmla="*/ 151519 w 4623899"/>
                  <a:gd name="connsiteY1133" fmla="*/ 1763764 h 4678511"/>
                  <a:gd name="connsiteX1134" fmla="*/ 147806 w 4623899"/>
                  <a:gd name="connsiteY1134" fmla="*/ 1762035 h 4678511"/>
                  <a:gd name="connsiteX1135" fmla="*/ 4142909 w 4623899"/>
                  <a:gd name="connsiteY1135" fmla="*/ 1760742 h 4678511"/>
                  <a:gd name="connsiteX1136" fmla="*/ 4140815 w 4623899"/>
                  <a:gd name="connsiteY1136" fmla="*/ 1754353 h 4678511"/>
                  <a:gd name="connsiteX1137" fmla="*/ 4140852 w 4623899"/>
                  <a:gd name="connsiteY1137" fmla="*/ 1754280 h 4678511"/>
                  <a:gd name="connsiteX1138" fmla="*/ 4140852 w 4623899"/>
                  <a:gd name="connsiteY1138" fmla="*/ 1754280 h 4678511"/>
                  <a:gd name="connsiteX1139" fmla="*/ 4147315 w 4623899"/>
                  <a:gd name="connsiteY1139" fmla="*/ 1752296 h 4678511"/>
                  <a:gd name="connsiteX1140" fmla="*/ 4147315 w 4623899"/>
                  <a:gd name="connsiteY1140" fmla="*/ 1752296 h 4678511"/>
                  <a:gd name="connsiteX1141" fmla="*/ 4149335 w 4623899"/>
                  <a:gd name="connsiteY1141" fmla="*/ 1758667 h 4678511"/>
                  <a:gd name="connsiteX1142" fmla="*/ 4149299 w 4623899"/>
                  <a:gd name="connsiteY1142" fmla="*/ 1758758 h 4678511"/>
                  <a:gd name="connsiteX1143" fmla="*/ 4149299 w 4623899"/>
                  <a:gd name="connsiteY1143" fmla="*/ 1758758 h 4678511"/>
                  <a:gd name="connsiteX1144" fmla="*/ 4145075 w 4623899"/>
                  <a:gd name="connsiteY1144" fmla="*/ 1761343 h 4678511"/>
                  <a:gd name="connsiteX1145" fmla="*/ 4145075 w 4623899"/>
                  <a:gd name="connsiteY1145" fmla="*/ 1761343 h 4678511"/>
                  <a:gd name="connsiteX1146" fmla="*/ 4142909 w 4623899"/>
                  <a:gd name="connsiteY1146" fmla="*/ 1760742 h 4678511"/>
                  <a:gd name="connsiteX1147" fmla="*/ 235168 w 4623899"/>
                  <a:gd name="connsiteY1147" fmla="*/ 1707331 h 4678511"/>
                  <a:gd name="connsiteX1148" fmla="*/ 237677 w 4623899"/>
                  <a:gd name="connsiteY1148" fmla="*/ 1701123 h 4678511"/>
                  <a:gd name="connsiteX1149" fmla="*/ 237680 w 4623899"/>
                  <a:gd name="connsiteY1149" fmla="*/ 1701123 h 4678511"/>
                  <a:gd name="connsiteX1150" fmla="*/ 237680 w 4623899"/>
                  <a:gd name="connsiteY1150" fmla="*/ 1701123 h 4678511"/>
                  <a:gd name="connsiteX1151" fmla="*/ 243950 w 4623899"/>
                  <a:gd name="connsiteY1151" fmla="*/ 1703617 h 4678511"/>
                  <a:gd name="connsiteX1152" fmla="*/ 243961 w 4623899"/>
                  <a:gd name="connsiteY1152" fmla="*/ 1703635 h 4678511"/>
                  <a:gd name="connsiteX1153" fmla="*/ 243961 w 4623899"/>
                  <a:gd name="connsiteY1153" fmla="*/ 1703635 h 4678511"/>
                  <a:gd name="connsiteX1154" fmla="*/ 241467 w 4623899"/>
                  <a:gd name="connsiteY1154" fmla="*/ 1709916 h 4678511"/>
                  <a:gd name="connsiteX1155" fmla="*/ 241467 w 4623899"/>
                  <a:gd name="connsiteY1155" fmla="*/ 1709916 h 4678511"/>
                  <a:gd name="connsiteX1156" fmla="*/ 239647 w 4623899"/>
                  <a:gd name="connsiteY1156" fmla="*/ 1710262 h 4678511"/>
                  <a:gd name="connsiteX1157" fmla="*/ 239647 w 4623899"/>
                  <a:gd name="connsiteY1157" fmla="*/ 1710262 h 4678511"/>
                  <a:gd name="connsiteX1158" fmla="*/ 235168 w 4623899"/>
                  <a:gd name="connsiteY1158" fmla="*/ 1707331 h 4678511"/>
                  <a:gd name="connsiteX1159" fmla="*/ 4057877 w 4623899"/>
                  <a:gd name="connsiteY1159" fmla="*/ 1700177 h 4678511"/>
                  <a:gd name="connsiteX1160" fmla="*/ 4057877 w 4623899"/>
                  <a:gd name="connsiteY1160" fmla="*/ 1700177 h 4678511"/>
                  <a:gd name="connsiteX1161" fmla="*/ 4057513 w 4623899"/>
                  <a:gd name="connsiteY1161" fmla="*/ 1693568 h 4678511"/>
                  <a:gd name="connsiteX1162" fmla="*/ 4057622 w 4623899"/>
                  <a:gd name="connsiteY1162" fmla="*/ 1693459 h 4678511"/>
                  <a:gd name="connsiteX1163" fmla="*/ 4057622 w 4623899"/>
                  <a:gd name="connsiteY1163" fmla="*/ 1693459 h 4678511"/>
                  <a:gd name="connsiteX1164" fmla="*/ 4064394 w 4623899"/>
                  <a:gd name="connsiteY1164" fmla="*/ 1693150 h 4678511"/>
                  <a:gd name="connsiteX1165" fmla="*/ 4064430 w 4623899"/>
                  <a:gd name="connsiteY1165" fmla="*/ 1693186 h 4678511"/>
                  <a:gd name="connsiteX1166" fmla="*/ 4064430 w 4623899"/>
                  <a:gd name="connsiteY1166" fmla="*/ 1693186 h 4678511"/>
                  <a:gd name="connsiteX1167" fmla="*/ 4064594 w 4623899"/>
                  <a:gd name="connsiteY1167" fmla="*/ 1699994 h 4678511"/>
                  <a:gd name="connsiteX1168" fmla="*/ 4064594 w 4623899"/>
                  <a:gd name="connsiteY1168" fmla="*/ 1699994 h 4678511"/>
                  <a:gd name="connsiteX1169" fmla="*/ 4061063 w 4623899"/>
                  <a:gd name="connsiteY1169" fmla="*/ 1701469 h 4678511"/>
                  <a:gd name="connsiteX1170" fmla="*/ 4061063 w 4623899"/>
                  <a:gd name="connsiteY1170" fmla="*/ 1701469 h 4678511"/>
                  <a:gd name="connsiteX1171" fmla="*/ 4057877 w 4623899"/>
                  <a:gd name="connsiteY1171" fmla="*/ 1700177 h 4678511"/>
                  <a:gd name="connsiteX1172" fmla="*/ 334345 w 4623899"/>
                  <a:gd name="connsiteY1172" fmla="*/ 1679060 h 4678511"/>
                  <a:gd name="connsiteX1173" fmla="*/ 338223 w 4623899"/>
                  <a:gd name="connsiteY1173" fmla="*/ 1673598 h 4678511"/>
                  <a:gd name="connsiteX1174" fmla="*/ 338223 w 4623899"/>
                  <a:gd name="connsiteY1174" fmla="*/ 1673598 h 4678511"/>
                  <a:gd name="connsiteX1175" fmla="*/ 343659 w 4623899"/>
                  <a:gd name="connsiteY1175" fmla="*/ 1677330 h 4678511"/>
                  <a:gd name="connsiteX1176" fmla="*/ 343684 w 4623899"/>
                  <a:gd name="connsiteY1176" fmla="*/ 1677476 h 4678511"/>
                  <a:gd name="connsiteX1177" fmla="*/ 343684 w 4623899"/>
                  <a:gd name="connsiteY1177" fmla="*/ 1677476 h 4678511"/>
                  <a:gd name="connsiteX1178" fmla="*/ 339974 w 4623899"/>
                  <a:gd name="connsiteY1178" fmla="*/ 1682919 h 4678511"/>
                  <a:gd name="connsiteX1179" fmla="*/ 339898 w 4623899"/>
                  <a:gd name="connsiteY1179" fmla="*/ 1682937 h 4678511"/>
                  <a:gd name="connsiteX1180" fmla="*/ 339898 w 4623899"/>
                  <a:gd name="connsiteY1180" fmla="*/ 1682937 h 4678511"/>
                  <a:gd name="connsiteX1181" fmla="*/ 339024 w 4623899"/>
                  <a:gd name="connsiteY1181" fmla="*/ 1682937 h 4678511"/>
                  <a:gd name="connsiteX1182" fmla="*/ 339024 w 4623899"/>
                  <a:gd name="connsiteY1182" fmla="*/ 1682937 h 4678511"/>
                  <a:gd name="connsiteX1183" fmla="*/ 334345 w 4623899"/>
                  <a:gd name="connsiteY1183" fmla="*/ 1679060 h 4678511"/>
                  <a:gd name="connsiteX1184" fmla="*/ 436180 w 4623899"/>
                  <a:gd name="connsiteY1184" fmla="*/ 1660855 h 4678511"/>
                  <a:gd name="connsiteX1185" fmla="*/ 440058 w 4623899"/>
                  <a:gd name="connsiteY1185" fmla="*/ 1655267 h 4678511"/>
                  <a:gd name="connsiteX1186" fmla="*/ 440058 w 4623899"/>
                  <a:gd name="connsiteY1186" fmla="*/ 1655267 h 4678511"/>
                  <a:gd name="connsiteX1187" fmla="*/ 445519 w 4623899"/>
                  <a:gd name="connsiteY1187" fmla="*/ 1659126 h 4678511"/>
                  <a:gd name="connsiteX1188" fmla="*/ 445519 w 4623899"/>
                  <a:gd name="connsiteY1188" fmla="*/ 1659126 h 4678511"/>
                  <a:gd name="connsiteX1189" fmla="*/ 441733 w 4623899"/>
                  <a:gd name="connsiteY1189" fmla="*/ 1664587 h 4678511"/>
                  <a:gd name="connsiteX1190" fmla="*/ 441733 w 4623899"/>
                  <a:gd name="connsiteY1190" fmla="*/ 1664587 h 4678511"/>
                  <a:gd name="connsiteX1191" fmla="*/ 440786 w 4623899"/>
                  <a:gd name="connsiteY1191" fmla="*/ 1664678 h 4678511"/>
                  <a:gd name="connsiteX1192" fmla="*/ 440786 w 4623899"/>
                  <a:gd name="connsiteY1192" fmla="*/ 1664678 h 4678511"/>
                  <a:gd name="connsiteX1193" fmla="*/ 436180 w 4623899"/>
                  <a:gd name="connsiteY1193" fmla="*/ 1660801 h 4678511"/>
                  <a:gd name="connsiteX1194" fmla="*/ 537852 w 4623899"/>
                  <a:gd name="connsiteY1194" fmla="*/ 1641723 h 4678511"/>
                  <a:gd name="connsiteX1195" fmla="*/ 541219 w 4623899"/>
                  <a:gd name="connsiteY1195" fmla="*/ 1635879 h 4678511"/>
                  <a:gd name="connsiteX1196" fmla="*/ 541219 w 4623899"/>
                  <a:gd name="connsiteY1196" fmla="*/ 1635879 h 4678511"/>
                  <a:gd name="connsiteX1197" fmla="*/ 547081 w 4623899"/>
                  <a:gd name="connsiteY1197" fmla="*/ 1639320 h 4678511"/>
                  <a:gd name="connsiteX1198" fmla="*/ 547081 w 4623899"/>
                  <a:gd name="connsiteY1198" fmla="*/ 1639320 h 4678511"/>
                  <a:gd name="connsiteX1199" fmla="*/ 543713 w 4623899"/>
                  <a:gd name="connsiteY1199" fmla="*/ 1645090 h 4678511"/>
                  <a:gd name="connsiteX1200" fmla="*/ 543713 w 4623899"/>
                  <a:gd name="connsiteY1200" fmla="*/ 1645090 h 4678511"/>
                  <a:gd name="connsiteX1201" fmla="*/ 542512 w 4623899"/>
                  <a:gd name="connsiteY1201" fmla="*/ 1645272 h 4678511"/>
                  <a:gd name="connsiteX1202" fmla="*/ 542512 w 4623899"/>
                  <a:gd name="connsiteY1202" fmla="*/ 1645272 h 4678511"/>
                  <a:gd name="connsiteX1203" fmla="*/ 537870 w 4623899"/>
                  <a:gd name="connsiteY1203" fmla="*/ 1641668 h 4678511"/>
                  <a:gd name="connsiteX1204" fmla="*/ 3992141 w 4623899"/>
                  <a:gd name="connsiteY1204" fmla="*/ 1619076 h 4678511"/>
                  <a:gd name="connsiteX1205" fmla="*/ 3992141 w 4623899"/>
                  <a:gd name="connsiteY1205" fmla="*/ 1619076 h 4678511"/>
                  <a:gd name="connsiteX1206" fmla="*/ 3993779 w 4623899"/>
                  <a:gd name="connsiteY1206" fmla="*/ 1612523 h 4678511"/>
                  <a:gd name="connsiteX1207" fmla="*/ 3993779 w 4623899"/>
                  <a:gd name="connsiteY1207" fmla="*/ 1612523 h 4678511"/>
                  <a:gd name="connsiteX1208" fmla="*/ 4000260 w 4623899"/>
                  <a:gd name="connsiteY1208" fmla="*/ 1614052 h 4678511"/>
                  <a:gd name="connsiteX1209" fmla="*/ 4000333 w 4623899"/>
                  <a:gd name="connsiteY1209" fmla="*/ 1614161 h 4678511"/>
                  <a:gd name="connsiteX1210" fmla="*/ 4000333 w 4623899"/>
                  <a:gd name="connsiteY1210" fmla="*/ 1614161 h 4678511"/>
                  <a:gd name="connsiteX1211" fmla="*/ 3998804 w 4623899"/>
                  <a:gd name="connsiteY1211" fmla="*/ 1620624 h 4678511"/>
                  <a:gd name="connsiteX1212" fmla="*/ 3998695 w 4623899"/>
                  <a:gd name="connsiteY1212" fmla="*/ 1620697 h 4678511"/>
                  <a:gd name="connsiteX1213" fmla="*/ 3998695 w 4623899"/>
                  <a:gd name="connsiteY1213" fmla="*/ 1620697 h 4678511"/>
                  <a:gd name="connsiteX1214" fmla="*/ 3996200 w 4623899"/>
                  <a:gd name="connsiteY1214" fmla="*/ 1621388 h 4678511"/>
                  <a:gd name="connsiteX1215" fmla="*/ 3996200 w 4623899"/>
                  <a:gd name="connsiteY1215" fmla="*/ 1621388 h 4678511"/>
                  <a:gd name="connsiteX1216" fmla="*/ 3992141 w 4623899"/>
                  <a:gd name="connsiteY1216" fmla="*/ 1619022 h 4678511"/>
                  <a:gd name="connsiteX1217" fmla="*/ 633315 w 4623899"/>
                  <a:gd name="connsiteY1217" fmla="*/ 1602783 h 4678511"/>
                  <a:gd name="connsiteX1218" fmla="*/ 634954 w 4623899"/>
                  <a:gd name="connsiteY1218" fmla="*/ 1596230 h 4678511"/>
                  <a:gd name="connsiteX1219" fmla="*/ 634954 w 4623899"/>
                  <a:gd name="connsiteY1219" fmla="*/ 1596230 h 4678511"/>
                  <a:gd name="connsiteX1220" fmla="*/ 641507 w 4623899"/>
                  <a:gd name="connsiteY1220" fmla="*/ 1597868 h 4678511"/>
                  <a:gd name="connsiteX1221" fmla="*/ 641507 w 4623899"/>
                  <a:gd name="connsiteY1221" fmla="*/ 1597868 h 4678511"/>
                  <a:gd name="connsiteX1222" fmla="*/ 639869 w 4623899"/>
                  <a:gd name="connsiteY1222" fmla="*/ 1604422 h 4678511"/>
                  <a:gd name="connsiteX1223" fmla="*/ 639869 w 4623899"/>
                  <a:gd name="connsiteY1223" fmla="*/ 1604422 h 4678511"/>
                  <a:gd name="connsiteX1224" fmla="*/ 637448 w 4623899"/>
                  <a:gd name="connsiteY1224" fmla="*/ 1605114 h 4678511"/>
                  <a:gd name="connsiteX1225" fmla="*/ 637448 w 4623899"/>
                  <a:gd name="connsiteY1225" fmla="*/ 1605114 h 4678511"/>
                  <a:gd name="connsiteX1226" fmla="*/ 633315 w 4623899"/>
                  <a:gd name="connsiteY1226" fmla="*/ 1602729 h 4678511"/>
                  <a:gd name="connsiteX1227" fmla="*/ 714306 w 4623899"/>
                  <a:gd name="connsiteY1227" fmla="*/ 1538850 h 4678511"/>
                  <a:gd name="connsiteX1228" fmla="*/ 713924 w 4623899"/>
                  <a:gd name="connsiteY1228" fmla="*/ 1532278 h 4678511"/>
                  <a:gd name="connsiteX1229" fmla="*/ 714051 w 4623899"/>
                  <a:gd name="connsiteY1229" fmla="*/ 1532133 h 4678511"/>
                  <a:gd name="connsiteX1230" fmla="*/ 714051 w 4623899"/>
                  <a:gd name="connsiteY1230" fmla="*/ 1532133 h 4678511"/>
                  <a:gd name="connsiteX1231" fmla="*/ 720769 w 4623899"/>
                  <a:gd name="connsiteY1231" fmla="*/ 1531969 h 4678511"/>
                  <a:gd name="connsiteX1232" fmla="*/ 720769 w 4623899"/>
                  <a:gd name="connsiteY1232" fmla="*/ 1531969 h 4678511"/>
                  <a:gd name="connsiteX1233" fmla="*/ 721151 w 4623899"/>
                  <a:gd name="connsiteY1233" fmla="*/ 1538540 h 4678511"/>
                  <a:gd name="connsiteX1234" fmla="*/ 721024 w 4623899"/>
                  <a:gd name="connsiteY1234" fmla="*/ 1538686 h 4678511"/>
                  <a:gd name="connsiteX1235" fmla="*/ 721024 w 4623899"/>
                  <a:gd name="connsiteY1235" fmla="*/ 1538686 h 4678511"/>
                  <a:gd name="connsiteX1236" fmla="*/ 717583 w 4623899"/>
                  <a:gd name="connsiteY1236" fmla="*/ 1540142 h 4678511"/>
                  <a:gd name="connsiteX1237" fmla="*/ 717583 w 4623899"/>
                  <a:gd name="connsiteY1237" fmla="*/ 1540142 h 4678511"/>
                  <a:gd name="connsiteX1238" fmla="*/ 714306 w 4623899"/>
                  <a:gd name="connsiteY1238" fmla="*/ 1538795 h 4678511"/>
                  <a:gd name="connsiteX1239" fmla="*/ 3950271 w 4623899"/>
                  <a:gd name="connsiteY1239" fmla="*/ 1523431 h 4678511"/>
                  <a:gd name="connsiteX1240" fmla="*/ 3953548 w 4623899"/>
                  <a:gd name="connsiteY1240" fmla="*/ 1517569 h 4678511"/>
                  <a:gd name="connsiteX1241" fmla="*/ 3953548 w 4623899"/>
                  <a:gd name="connsiteY1241" fmla="*/ 1517569 h 4678511"/>
                  <a:gd name="connsiteX1242" fmla="*/ 3959482 w 4623899"/>
                  <a:gd name="connsiteY1242" fmla="*/ 1520733 h 4678511"/>
                  <a:gd name="connsiteX1243" fmla="*/ 3959482 w 4623899"/>
                  <a:gd name="connsiteY1243" fmla="*/ 1520755 h 4678511"/>
                  <a:gd name="connsiteX1244" fmla="*/ 3959482 w 4623899"/>
                  <a:gd name="connsiteY1244" fmla="*/ 1520755 h 4678511"/>
                  <a:gd name="connsiteX1245" fmla="*/ 3956206 w 4623899"/>
                  <a:gd name="connsiteY1245" fmla="*/ 1526708 h 4678511"/>
                  <a:gd name="connsiteX1246" fmla="*/ 3956206 w 4623899"/>
                  <a:gd name="connsiteY1246" fmla="*/ 1526708 h 4678511"/>
                  <a:gd name="connsiteX1247" fmla="*/ 3954931 w 4623899"/>
                  <a:gd name="connsiteY1247" fmla="*/ 1526871 h 4678511"/>
                  <a:gd name="connsiteX1248" fmla="*/ 3954931 w 4623899"/>
                  <a:gd name="connsiteY1248" fmla="*/ 1526871 h 4678511"/>
                  <a:gd name="connsiteX1249" fmla="*/ 3950271 w 4623899"/>
                  <a:gd name="connsiteY1249" fmla="*/ 1523376 h 4678511"/>
                  <a:gd name="connsiteX1250" fmla="*/ 774872 w 4623899"/>
                  <a:gd name="connsiteY1250" fmla="*/ 1455401 h 4678511"/>
                  <a:gd name="connsiteX1251" fmla="*/ 772815 w 4623899"/>
                  <a:gd name="connsiteY1251" fmla="*/ 1448939 h 4678511"/>
                  <a:gd name="connsiteX1252" fmla="*/ 772815 w 4623899"/>
                  <a:gd name="connsiteY1252" fmla="*/ 1448939 h 4678511"/>
                  <a:gd name="connsiteX1253" fmla="*/ 779277 w 4623899"/>
                  <a:gd name="connsiteY1253" fmla="*/ 1446863 h 4678511"/>
                  <a:gd name="connsiteX1254" fmla="*/ 779277 w 4623899"/>
                  <a:gd name="connsiteY1254" fmla="*/ 1446863 h 4678511"/>
                  <a:gd name="connsiteX1255" fmla="*/ 781243 w 4623899"/>
                  <a:gd name="connsiteY1255" fmla="*/ 1453326 h 4678511"/>
                  <a:gd name="connsiteX1256" fmla="*/ 781243 w 4623899"/>
                  <a:gd name="connsiteY1256" fmla="*/ 1453326 h 4678511"/>
                  <a:gd name="connsiteX1257" fmla="*/ 777038 w 4623899"/>
                  <a:gd name="connsiteY1257" fmla="*/ 1455911 h 4678511"/>
                  <a:gd name="connsiteX1258" fmla="*/ 777038 w 4623899"/>
                  <a:gd name="connsiteY1258" fmla="*/ 1455911 h 4678511"/>
                  <a:gd name="connsiteX1259" fmla="*/ 774872 w 4623899"/>
                  <a:gd name="connsiteY1259" fmla="*/ 1455401 h 4678511"/>
                  <a:gd name="connsiteX1260" fmla="*/ 3935362 w 4623899"/>
                  <a:gd name="connsiteY1260" fmla="*/ 1420085 h 4678511"/>
                  <a:gd name="connsiteX1261" fmla="*/ 3935362 w 4623899"/>
                  <a:gd name="connsiteY1261" fmla="*/ 1420085 h 4678511"/>
                  <a:gd name="connsiteX1262" fmla="*/ 3939967 w 4623899"/>
                  <a:gd name="connsiteY1262" fmla="*/ 1415334 h 4678511"/>
                  <a:gd name="connsiteX1263" fmla="*/ 3940095 w 4623899"/>
                  <a:gd name="connsiteY1263" fmla="*/ 1415334 h 4678511"/>
                  <a:gd name="connsiteX1264" fmla="*/ 3940095 w 4623899"/>
                  <a:gd name="connsiteY1264" fmla="*/ 1415334 h 4678511"/>
                  <a:gd name="connsiteX1265" fmla="*/ 3944828 w 4623899"/>
                  <a:gd name="connsiteY1265" fmla="*/ 1419957 h 4678511"/>
                  <a:gd name="connsiteX1266" fmla="*/ 3944828 w 4623899"/>
                  <a:gd name="connsiteY1266" fmla="*/ 1420085 h 4678511"/>
                  <a:gd name="connsiteX1267" fmla="*/ 3944828 w 4623899"/>
                  <a:gd name="connsiteY1267" fmla="*/ 1420085 h 4678511"/>
                  <a:gd name="connsiteX1268" fmla="*/ 3940131 w 4623899"/>
                  <a:gd name="connsiteY1268" fmla="*/ 1424818 h 4678511"/>
                  <a:gd name="connsiteX1269" fmla="*/ 3940095 w 4623899"/>
                  <a:gd name="connsiteY1269" fmla="*/ 1424818 h 4678511"/>
                  <a:gd name="connsiteX1270" fmla="*/ 3940095 w 4623899"/>
                  <a:gd name="connsiteY1270" fmla="*/ 1424818 h 4678511"/>
                  <a:gd name="connsiteX1271" fmla="*/ 3935362 w 4623899"/>
                  <a:gd name="connsiteY1271" fmla="*/ 1420232 h 4678511"/>
                  <a:gd name="connsiteX1272" fmla="*/ 3935362 w 4623899"/>
                  <a:gd name="connsiteY1272" fmla="*/ 1420085 h 4678511"/>
                  <a:gd name="connsiteX1273" fmla="*/ 810807 w 4623899"/>
                  <a:gd name="connsiteY1273" fmla="*/ 1358736 h 4678511"/>
                  <a:gd name="connsiteX1274" fmla="*/ 807166 w 4623899"/>
                  <a:gd name="connsiteY1274" fmla="*/ 1353038 h 4678511"/>
                  <a:gd name="connsiteX1275" fmla="*/ 807166 w 4623899"/>
                  <a:gd name="connsiteY1275" fmla="*/ 1353038 h 4678511"/>
                  <a:gd name="connsiteX1276" fmla="*/ 812864 w 4623899"/>
                  <a:gd name="connsiteY1276" fmla="*/ 1349397 h 4678511"/>
                  <a:gd name="connsiteX1277" fmla="*/ 812864 w 4623899"/>
                  <a:gd name="connsiteY1277" fmla="*/ 1349397 h 4678511"/>
                  <a:gd name="connsiteX1278" fmla="*/ 816529 w 4623899"/>
                  <a:gd name="connsiteY1278" fmla="*/ 1354968 h 4678511"/>
                  <a:gd name="connsiteX1279" fmla="*/ 816505 w 4623899"/>
                  <a:gd name="connsiteY1279" fmla="*/ 1355077 h 4678511"/>
                  <a:gd name="connsiteX1280" fmla="*/ 816505 w 4623899"/>
                  <a:gd name="connsiteY1280" fmla="*/ 1355077 h 4678511"/>
                  <a:gd name="connsiteX1281" fmla="*/ 811863 w 4623899"/>
                  <a:gd name="connsiteY1281" fmla="*/ 1358864 h 4678511"/>
                  <a:gd name="connsiteX1282" fmla="*/ 811863 w 4623899"/>
                  <a:gd name="connsiteY1282" fmla="*/ 1358864 h 4678511"/>
                  <a:gd name="connsiteX1283" fmla="*/ 810807 w 4623899"/>
                  <a:gd name="connsiteY1283" fmla="*/ 1358736 h 4678511"/>
                  <a:gd name="connsiteX1284" fmla="*/ 3952073 w 4623899"/>
                  <a:gd name="connsiteY1284" fmla="*/ 1322328 h 4678511"/>
                  <a:gd name="connsiteX1285" fmla="*/ 3948687 w 4623899"/>
                  <a:gd name="connsiteY1285" fmla="*/ 1316613 h 4678511"/>
                  <a:gd name="connsiteX1286" fmla="*/ 3948724 w 4623899"/>
                  <a:gd name="connsiteY1286" fmla="*/ 1316484 h 4678511"/>
                  <a:gd name="connsiteX1287" fmla="*/ 3948724 w 4623899"/>
                  <a:gd name="connsiteY1287" fmla="*/ 1316484 h 4678511"/>
                  <a:gd name="connsiteX1288" fmla="*/ 3954440 w 4623899"/>
                  <a:gd name="connsiteY1288" fmla="*/ 1313102 h 4678511"/>
                  <a:gd name="connsiteX1289" fmla="*/ 3954494 w 4623899"/>
                  <a:gd name="connsiteY1289" fmla="*/ 1313116 h 4678511"/>
                  <a:gd name="connsiteX1290" fmla="*/ 3954494 w 4623899"/>
                  <a:gd name="connsiteY1290" fmla="*/ 1313116 h 4678511"/>
                  <a:gd name="connsiteX1291" fmla="*/ 3957844 w 4623899"/>
                  <a:gd name="connsiteY1291" fmla="*/ 1318969 h 4678511"/>
                  <a:gd name="connsiteX1292" fmla="*/ 3957844 w 4623899"/>
                  <a:gd name="connsiteY1292" fmla="*/ 1318978 h 4678511"/>
                  <a:gd name="connsiteX1293" fmla="*/ 3957844 w 4623899"/>
                  <a:gd name="connsiteY1293" fmla="*/ 1318978 h 4678511"/>
                  <a:gd name="connsiteX1294" fmla="*/ 3953275 w 4623899"/>
                  <a:gd name="connsiteY1294" fmla="*/ 1322510 h 4678511"/>
                  <a:gd name="connsiteX1295" fmla="*/ 3953275 w 4623899"/>
                  <a:gd name="connsiteY1295" fmla="*/ 1322510 h 4678511"/>
                  <a:gd name="connsiteX1296" fmla="*/ 3952073 w 4623899"/>
                  <a:gd name="connsiteY1296" fmla="*/ 1322273 h 4678511"/>
                  <a:gd name="connsiteX1297" fmla="*/ 814175 w 4623899"/>
                  <a:gd name="connsiteY1297" fmla="*/ 1251458 h 4678511"/>
                  <a:gd name="connsiteX1298" fmla="*/ 818562 w 4623899"/>
                  <a:gd name="connsiteY1298" fmla="*/ 1246379 h 4678511"/>
                  <a:gd name="connsiteX1299" fmla="*/ 818562 w 4623899"/>
                  <a:gd name="connsiteY1299" fmla="*/ 1246379 h 4678511"/>
                  <a:gd name="connsiteX1300" fmla="*/ 823634 w 4623899"/>
                  <a:gd name="connsiteY1300" fmla="*/ 1250746 h 4678511"/>
                  <a:gd name="connsiteX1301" fmla="*/ 823641 w 4623899"/>
                  <a:gd name="connsiteY1301" fmla="*/ 1250857 h 4678511"/>
                  <a:gd name="connsiteX1302" fmla="*/ 823641 w 4623899"/>
                  <a:gd name="connsiteY1302" fmla="*/ 1250857 h 4678511"/>
                  <a:gd name="connsiteX1303" fmla="*/ 819389 w 4623899"/>
                  <a:gd name="connsiteY1303" fmla="*/ 1255927 h 4678511"/>
                  <a:gd name="connsiteX1304" fmla="*/ 819254 w 4623899"/>
                  <a:gd name="connsiteY1304" fmla="*/ 1255936 h 4678511"/>
                  <a:gd name="connsiteX1305" fmla="*/ 818908 w 4623899"/>
                  <a:gd name="connsiteY1305" fmla="*/ 1255936 h 4678511"/>
                  <a:gd name="connsiteX1306" fmla="*/ 814175 w 4623899"/>
                  <a:gd name="connsiteY1306" fmla="*/ 1251458 h 4678511"/>
                  <a:gd name="connsiteX1307" fmla="*/ 3989119 w 4623899"/>
                  <a:gd name="connsiteY1307" fmla="*/ 1225972 h 4678511"/>
                  <a:gd name="connsiteX1308" fmla="*/ 3986661 w 4623899"/>
                  <a:gd name="connsiteY1308" fmla="*/ 1219803 h 4678511"/>
                  <a:gd name="connsiteX1309" fmla="*/ 3986716 w 4623899"/>
                  <a:gd name="connsiteY1309" fmla="*/ 1219673 h 4678511"/>
                  <a:gd name="connsiteX1310" fmla="*/ 3986716 w 4623899"/>
                  <a:gd name="connsiteY1310" fmla="*/ 1219673 h 4678511"/>
                  <a:gd name="connsiteX1311" fmla="*/ 3988100 w 4623899"/>
                  <a:gd name="connsiteY1311" fmla="*/ 1217853 h 4678511"/>
                  <a:gd name="connsiteX1312" fmla="*/ 3988100 w 4623899"/>
                  <a:gd name="connsiteY1312" fmla="*/ 1217853 h 4678511"/>
                  <a:gd name="connsiteX1313" fmla="*/ 3988445 w 4623899"/>
                  <a:gd name="connsiteY1313" fmla="*/ 1215614 h 4678511"/>
                  <a:gd name="connsiteX1314" fmla="*/ 3988445 w 4623899"/>
                  <a:gd name="connsiteY1314" fmla="*/ 1215614 h 4678511"/>
                  <a:gd name="connsiteX1315" fmla="*/ 3994690 w 4623899"/>
                  <a:gd name="connsiteY1315" fmla="*/ 1213018 h 4678511"/>
                  <a:gd name="connsiteX1316" fmla="*/ 3994726 w 4623899"/>
                  <a:gd name="connsiteY1316" fmla="*/ 1213029 h 4678511"/>
                  <a:gd name="connsiteX1317" fmla="*/ 3994726 w 4623899"/>
                  <a:gd name="connsiteY1317" fmla="*/ 1213029 h 4678511"/>
                  <a:gd name="connsiteX1318" fmla="*/ 3997220 w 4623899"/>
                  <a:gd name="connsiteY1318" fmla="*/ 1219309 h 4678511"/>
                  <a:gd name="connsiteX1319" fmla="*/ 3997220 w 4623899"/>
                  <a:gd name="connsiteY1319" fmla="*/ 1219309 h 4678511"/>
                  <a:gd name="connsiteX1320" fmla="*/ 3995764 w 4623899"/>
                  <a:gd name="connsiteY1320" fmla="*/ 1221130 h 4678511"/>
                  <a:gd name="connsiteX1321" fmla="*/ 3995764 w 4623899"/>
                  <a:gd name="connsiteY1321" fmla="*/ 1221130 h 4678511"/>
                  <a:gd name="connsiteX1322" fmla="*/ 3995418 w 4623899"/>
                  <a:gd name="connsiteY1322" fmla="*/ 1223460 h 4678511"/>
                  <a:gd name="connsiteX1323" fmla="*/ 3995418 w 4623899"/>
                  <a:gd name="connsiteY1323" fmla="*/ 1223460 h 4678511"/>
                  <a:gd name="connsiteX1324" fmla="*/ 3991013 w 4623899"/>
                  <a:gd name="connsiteY1324" fmla="*/ 1226300 h 4678511"/>
                  <a:gd name="connsiteX1325" fmla="*/ 3991013 w 4623899"/>
                  <a:gd name="connsiteY1325" fmla="*/ 1226300 h 4678511"/>
                  <a:gd name="connsiteX1326" fmla="*/ 3989119 w 4623899"/>
                  <a:gd name="connsiteY1326" fmla="*/ 1225881 h 4678511"/>
                  <a:gd name="connsiteX1327" fmla="*/ 793313 w 4623899"/>
                  <a:gd name="connsiteY1327" fmla="*/ 1151771 h 4678511"/>
                  <a:gd name="connsiteX1328" fmla="*/ 796244 w 4623899"/>
                  <a:gd name="connsiteY1328" fmla="*/ 1145746 h 4678511"/>
                  <a:gd name="connsiteX1329" fmla="*/ 796244 w 4623899"/>
                  <a:gd name="connsiteY1329" fmla="*/ 1145746 h 4678511"/>
                  <a:gd name="connsiteX1330" fmla="*/ 802270 w 4623899"/>
                  <a:gd name="connsiteY1330" fmla="*/ 1148586 h 4678511"/>
                  <a:gd name="connsiteX1331" fmla="*/ 802270 w 4623899"/>
                  <a:gd name="connsiteY1331" fmla="*/ 1148586 h 4678511"/>
                  <a:gd name="connsiteX1332" fmla="*/ 799430 w 4623899"/>
                  <a:gd name="connsiteY1332" fmla="*/ 1154702 h 4678511"/>
                  <a:gd name="connsiteX1333" fmla="*/ 799430 w 4623899"/>
                  <a:gd name="connsiteY1333" fmla="*/ 1154702 h 4678511"/>
                  <a:gd name="connsiteX1334" fmla="*/ 797791 w 4623899"/>
                  <a:gd name="connsiteY1334" fmla="*/ 1154957 h 4678511"/>
                  <a:gd name="connsiteX1335" fmla="*/ 797791 w 4623899"/>
                  <a:gd name="connsiteY1335" fmla="*/ 1154957 h 4678511"/>
                  <a:gd name="connsiteX1336" fmla="*/ 793313 w 4623899"/>
                  <a:gd name="connsiteY1336" fmla="*/ 1151771 h 4678511"/>
                  <a:gd name="connsiteX1337" fmla="*/ 4019975 w 4623899"/>
                  <a:gd name="connsiteY1337" fmla="*/ 1122735 h 4678511"/>
                  <a:gd name="connsiteX1338" fmla="*/ 4015916 w 4623899"/>
                  <a:gd name="connsiteY1338" fmla="*/ 1117402 h 4678511"/>
                  <a:gd name="connsiteX1339" fmla="*/ 4015916 w 4623899"/>
                  <a:gd name="connsiteY1339" fmla="*/ 1117402 h 4678511"/>
                  <a:gd name="connsiteX1340" fmla="*/ 4021195 w 4623899"/>
                  <a:gd name="connsiteY1340" fmla="*/ 1113333 h 4678511"/>
                  <a:gd name="connsiteX1341" fmla="*/ 4021268 w 4623899"/>
                  <a:gd name="connsiteY1341" fmla="*/ 1113342 h 4678511"/>
                  <a:gd name="connsiteX1342" fmla="*/ 4021268 w 4623899"/>
                  <a:gd name="connsiteY1342" fmla="*/ 1113342 h 4678511"/>
                  <a:gd name="connsiteX1343" fmla="*/ 4025346 w 4623899"/>
                  <a:gd name="connsiteY1343" fmla="*/ 1118457 h 4678511"/>
                  <a:gd name="connsiteX1344" fmla="*/ 4025309 w 4623899"/>
                  <a:gd name="connsiteY1344" fmla="*/ 1118694 h 4678511"/>
                  <a:gd name="connsiteX1345" fmla="*/ 4025309 w 4623899"/>
                  <a:gd name="connsiteY1345" fmla="*/ 1118694 h 4678511"/>
                  <a:gd name="connsiteX1346" fmla="*/ 4020485 w 4623899"/>
                  <a:gd name="connsiteY1346" fmla="*/ 1122826 h 4678511"/>
                  <a:gd name="connsiteX1347" fmla="*/ 4020485 w 4623899"/>
                  <a:gd name="connsiteY1347" fmla="*/ 1122826 h 4678511"/>
                  <a:gd name="connsiteX1348" fmla="*/ 4019975 w 4623899"/>
                  <a:gd name="connsiteY1348" fmla="*/ 1122735 h 4678511"/>
                  <a:gd name="connsiteX1349" fmla="*/ 760400 w 4623899"/>
                  <a:gd name="connsiteY1349" fmla="*/ 1053559 h 4678511"/>
                  <a:gd name="connsiteX1350" fmla="*/ 763421 w 4623899"/>
                  <a:gd name="connsiteY1350" fmla="*/ 1047533 h 4678511"/>
                  <a:gd name="connsiteX1351" fmla="*/ 763421 w 4623899"/>
                  <a:gd name="connsiteY1351" fmla="*/ 1047533 h 4678511"/>
                  <a:gd name="connsiteX1352" fmla="*/ 769447 w 4623899"/>
                  <a:gd name="connsiteY1352" fmla="*/ 1050555 h 4678511"/>
                  <a:gd name="connsiteX1353" fmla="*/ 769447 w 4623899"/>
                  <a:gd name="connsiteY1353" fmla="*/ 1050555 h 4678511"/>
                  <a:gd name="connsiteX1354" fmla="*/ 766425 w 4623899"/>
                  <a:gd name="connsiteY1354" fmla="*/ 1056581 h 4678511"/>
                  <a:gd name="connsiteX1355" fmla="*/ 766425 w 4623899"/>
                  <a:gd name="connsiteY1355" fmla="*/ 1056581 h 4678511"/>
                  <a:gd name="connsiteX1356" fmla="*/ 764878 w 4623899"/>
                  <a:gd name="connsiteY1356" fmla="*/ 1056836 h 4678511"/>
                  <a:gd name="connsiteX1357" fmla="*/ 764878 w 4623899"/>
                  <a:gd name="connsiteY1357" fmla="*/ 1056836 h 4678511"/>
                  <a:gd name="connsiteX1358" fmla="*/ 760400 w 4623899"/>
                  <a:gd name="connsiteY1358" fmla="*/ 1053632 h 4678511"/>
                  <a:gd name="connsiteX1359" fmla="*/ 4016007 w 4623899"/>
                  <a:gd name="connsiteY1359" fmla="*/ 1015566 h 4678511"/>
                  <a:gd name="connsiteX1360" fmla="*/ 4020048 w 4623899"/>
                  <a:gd name="connsiteY1360" fmla="*/ 1010105 h 4678511"/>
                  <a:gd name="connsiteX1361" fmla="*/ 4020048 w 4623899"/>
                  <a:gd name="connsiteY1361" fmla="*/ 1010105 h 4678511"/>
                  <a:gd name="connsiteX1362" fmla="*/ 4025510 w 4623899"/>
                  <a:gd name="connsiteY1362" fmla="*/ 1014147 h 4678511"/>
                  <a:gd name="connsiteX1363" fmla="*/ 4025510 w 4623899"/>
                  <a:gd name="connsiteY1363" fmla="*/ 1014147 h 4678511"/>
                  <a:gd name="connsiteX1364" fmla="*/ 4021377 w 4623899"/>
                  <a:gd name="connsiteY1364" fmla="*/ 1019608 h 4678511"/>
                  <a:gd name="connsiteX1365" fmla="*/ 4020758 w 4623899"/>
                  <a:gd name="connsiteY1365" fmla="*/ 1019608 h 4678511"/>
                  <a:gd name="connsiteX1366" fmla="*/ 4016007 w 4623899"/>
                  <a:gd name="connsiteY1366" fmla="*/ 1015639 h 4678511"/>
                  <a:gd name="connsiteX1367" fmla="*/ 735587 w 4623899"/>
                  <a:gd name="connsiteY1367" fmla="*/ 952325 h 4678511"/>
                  <a:gd name="connsiteX1368" fmla="*/ 739719 w 4623899"/>
                  <a:gd name="connsiteY1368" fmla="*/ 947064 h 4678511"/>
                  <a:gd name="connsiteX1369" fmla="*/ 739719 w 4623899"/>
                  <a:gd name="connsiteY1369" fmla="*/ 947064 h 4678511"/>
                  <a:gd name="connsiteX1370" fmla="*/ 745066 w 4623899"/>
                  <a:gd name="connsiteY1370" fmla="*/ 951260 h 4678511"/>
                  <a:gd name="connsiteX1371" fmla="*/ 745071 w 4623899"/>
                  <a:gd name="connsiteY1371" fmla="*/ 951305 h 4678511"/>
                  <a:gd name="connsiteX1372" fmla="*/ 745071 w 4623899"/>
                  <a:gd name="connsiteY1372" fmla="*/ 951305 h 4678511"/>
                  <a:gd name="connsiteX1373" fmla="*/ 741023 w 4623899"/>
                  <a:gd name="connsiteY1373" fmla="*/ 956539 h 4678511"/>
                  <a:gd name="connsiteX1374" fmla="*/ 740939 w 4623899"/>
                  <a:gd name="connsiteY1374" fmla="*/ 956548 h 4678511"/>
                  <a:gd name="connsiteX1375" fmla="*/ 740939 w 4623899"/>
                  <a:gd name="connsiteY1375" fmla="*/ 956548 h 4678511"/>
                  <a:gd name="connsiteX1376" fmla="*/ 740338 w 4623899"/>
                  <a:gd name="connsiteY1376" fmla="*/ 956639 h 4678511"/>
                  <a:gd name="connsiteX1377" fmla="*/ 740338 w 4623899"/>
                  <a:gd name="connsiteY1377" fmla="*/ 956639 h 4678511"/>
                  <a:gd name="connsiteX1378" fmla="*/ 735587 w 4623899"/>
                  <a:gd name="connsiteY1378" fmla="*/ 952398 h 4678511"/>
                  <a:gd name="connsiteX1379" fmla="*/ 3988173 w 4623899"/>
                  <a:gd name="connsiteY1379" fmla="*/ 917609 h 4678511"/>
                  <a:gd name="connsiteX1380" fmla="*/ 3990484 w 4623899"/>
                  <a:gd name="connsiteY1380" fmla="*/ 911379 h 4678511"/>
                  <a:gd name="connsiteX1381" fmla="*/ 3990594 w 4623899"/>
                  <a:gd name="connsiteY1381" fmla="*/ 911329 h 4678511"/>
                  <a:gd name="connsiteX1382" fmla="*/ 3990594 w 4623899"/>
                  <a:gd name="connsiteY1382" fmla="*/ 911329 h 4678511"/>
                  <a:gd name="connsiteX1383" fmla="*/ 3996874 w 4623899"/>
                  <a:gd name="connsiteY1383" fmla="*/ 913806 h 4678511"/>
                  <a:gd name="connsiteX1384" fmla="*/ 3996874 w 4623899"/>
                  <a:gd name="connsiteY1384" fmla="*/ 913823 h 4678511"/>
                  <a:gd name="connsiteX1385" fmla="*/ 3996874 w 4623899"/>
                  <a:gd name="connsiteY1385" fmla="*/ 913823 h 4678511"/>
                  <a:gd name="connsiteX1386" fmla="*/ 3994471 w 4623899"/>
                  <a:gd name="connsiteY1386" fmla="*/ 920030 h 4678511"/>
                  <a:gd name="connsiteX1387" fmla="*/ 3994471 w 4623899"/>
                  <a:gd name="connsiteY1387" fmla="*/ 920030 h 4678511"/>
                  <a:gd name="connsiteX1388" fmla="*/ 3992487 w 4623899"/>
                  <a:gd name="connsiteY1388" fmla="*/ 920449 h 4678511"/>
                  <a:gd name="connsiteX1389" fmla="*/ 3992487 w 4623899"/>
                  <a:gd name="connsiteY1389" fmla="*/ 920449 h 4678511"/>
                  <a:gd name="connsiteX1390" fmla="*/ 3988173 w 4623899"/>
                  <a:gd name="connsiteY1390" fmla="*/ 917682 h 4678511"/>
                  <a:gd name="connsiteX1391" fmla="*/ 741959 w 4623899"/>
                  <a:gd name="connsiteY1391" fmla="*/ 853493 h 4678511"/>
                  <a:gd name="connsiteX1392" fmla="*/ 737988 w 4623899"/>
                  <a:gd name="connsiteY1392" fmla="*/ 848039 h 4678511"/>
                  <a:gd name="connsiteX1393" fmla="*/ 737990 w 4623899"/>
                  <a:gd name="connsiteY1393" fmla="*/ 848032 h 4678511"/>
                  <a:gd name="connsiteX1394" fmla="*/ 737990 w 4623899"/>
                  <a:gd name="connsiteY1394" fmla="*/ 848032 h 4678511"/>
                  <a:gd name="connsiteX1395" fmla="*/ 743451 w 4623899"/>
                  <a:gd name="connsiteY1395" fmla="*/ 844064 h 4678511"/>
                  <a:gd name="connsiteX1396" fmla="*/ 743451 w 4623899"/>
                  <a:gd name="connsiteY1396" fmla="*/ 844064 h 4678511"/>
                  <a:gd name="connsiteX1397" fmla="*/ 747356 w 4623899"/>
                  <a:gd name="connsiteY1397" fmla="*/ 849468 h 4678511"/>
                  <a:gd name="connsiteX1398" fmla="*/ 747347 w 4623899"/>
                  <a:gd name="connsiteY1398" fmla="*/ 849525 h 4678511"/>
                  <a:gd name="connsiteX1399" fmla="*/ 747347 w 4623899"/>
                  <a:gd name="connsiteY1399" fmla="*/ 849525 h 4678511"/>
                  <a:gd name="connsiteX1400" fmla="*/ 742614 w 4623899"/>
                  <a:gd name="connsiteY1400" fmla="*/ 853493 h 4678511"/>
                  <a:gd name="connsiteX1401" fmla="*/ 742614 w 4623899"/>
                  <a:gd name="connsiteY1401" fmla="*/ 853493 h 4678511"/>
                  <a:gd name="connsiteX1402" fmla="*/ 741959 w 4623899"/>
                  <a:gd name="connsiteY1402" fmla="*/ 853493 h 4678511"/>
                  <a:gd name="connsiteX1403" fmla="*/ 3935198 w 4623899"/>
                  <a:gd name="connsiteY1403" fmla="*/ 830665 h 4678511"/>
                  <a:gd name="connsiteX1404" fmla="*/ 3935962 w 4623899"/>
                  <a:gd name="connsiteY1404" fmla="*/ 823948 h 4678511"/>
                  <a:gd name="connsiteX1405" fmla="*/ 3935962 w 4623899"/>
                  <a:gd name="connsiteY1405" fmla="*/ 823948 h 4678511"/>
                  <a:gd name="connsiteX1406" fmla="*/ 3942607 w 4623899"/>
                  <a:gd name="connsiteY1406" fmla="*/ 824621 h 4678511"/>
                  <a:gd name="connsiteX1407" fmla="*/ 3942607 w 4623899"/>
                  <a:gd name="connsiteY1407" fmla="*/ 824621 h 4678511"/>
                  <a:gd name="connsiteX1408" fmla="*/ 3942006 w 4623899"/>
                  <a:gd name="connsiteY1408" fmla="*/ 831288 h 4678511"/>
                  <a:gd name="connsiteX1409" fmla="*/ 3941915 w 4623899"/>
                  <a:gd name="connsiteY1409" fmla="*/ 831357 h 4678511"/>
                  <a:gd name="connsiteX1410" fmla="*/ 3941915 w 4623899"/>
                  <a:gd name="connsiteY1410" fmla="*/ 831357 h 4678511"/>
                  <a:gd name="connsiteX1411" fmla="*/ 3938893 w 4623899"/>
                  <a:gd name="connsiteY1411" fmla="*/ 832467 h 4678511"/>
                  <a:gd name="connsiteX1412" fmla="*/ 3938893 w 4623899"/>
                  <a:gd name="connsiteY1412" fmla="*/ 832467 h 4678511"/>
                  <a:gd name="connsiteX1413" fmla="*/ 3935198 w 4623899"/>
                  <a:gd name="connsiteY1413" fmla="*/ 830665 h 4678511"/>
                  <a:gd name="connsiteX1414" fmla="*/ 3173547 w 4623899"/>
                  <a:gd name="connsiteY1414" fmla="*/ 796787 h 4678511"/>
                  <a:gd name="connsiteX1415" fmla="*/ 3169324 w 4623899"/>
                  <a:gd name="connsiteY1415" fmla="*/ 791526 h 4678511"/>
                  <a:gd name="connsiteX1416" fmla="*/ 3169324 w 4623899"/>
                  <a:gd name="connsiteY1416" fmla="*/ 791526 h 4678511"/>
                  <a:gd name="connsiteX1417" fmla="*/ 3174475 w 4623899"/>
                  <a:gd name="connsiteY1417" fmla="*/ 787219 h 4678511"/>
                  <a:gd name="connsiteX1418" fmla="*/ 3174585 w 4623899"/>
                  <a:gd name="connsiteY1418" fmla="*/ 787230 h 4678511"/>
                  <a:gd name="connsiteX1419" fmla="*/ 3174585 w 4623899"/>
                  <a:gd name="connsiteY1419" fmla="*/ 787230 h 4678511"/>
                  <a:gd name="connsiteX1420" fmla="*/ 3178808 w 4623899"/>
                  <a:gd name="connsiteY1420" fmla="*/ 792473 h 4678511"/>
                  <a:gd name="connsiteX1421" fmla="*/ 3178808 w 4623899"/>
                  <a:gd name="connsiteY1421" fmla="*/ 792473 h 4678511"/>
                  <a:gd name="connsiteX1422" fmla="*/ 3174057 w 4623899"/>
                  <a:gd name="connsiteY1422" fmla="*/ 796787 h 4678511"/>
                  <a:gd name="connsiteX1423" fmla="*/ 3173547 w 4623899"/>
                  <a:gd name="connsiteY1423" fmla="*/ 796787 h 4678511"/>
                  <a:gd name="connsiteX1424" fmla="*/ 3272451 w 4623899"/>
                  <a:gd name="connsiteY1424" fmla="*/ 789505 h 4678511"/>
                  <a:gd name="connsiteX1425" fmla="*/ 3276292 w 4623899"/>
                  <a:gd name="connsiteY1425" fmla="*/ 784051 h 4678511"/>
                  <a:gd name="connsiteX1426" fmla="*/ 3276329 w 4623899"/>
                  <a:gd name="connsiteY1426" fmla="*/ 784044 h 4678511"/>
                  <a:gd name="connsiteX1427" fmla="*/ 3276329 w 4623899"/>
                  <a:gd name="connsiteY1427" fmla="*/ 784044 h 4678511"/>
                  <a:gd name="connsiteX1428" fmla="*/ 3281790 w 4623899"/>
                  <a:gd name="connsiteY1428" fmla="*/ 787921 h 4678511"/>
                  <a:gd name="connsiteX1429" fmla="*/ 3281790 w 4623899"/>
                  <a:gd name="connsiteY1429" fmla="*/ 787921 h 4678511"/>
                  <a:gd name="connsiteX1430" fmla="*/ 3277876 w 4623899"/>
                  <a:gd name="connsiteY1430" fmla="*/ 793377 h 4678511"/>
                  <a:gd name="connsiteX1431" fmla="*/ 3277840 w 4623899"/>
                  <a:gd name="connsiteY1431" fmla="*/ 793383 h 4678511"/>
                  <a:gd name="connsiteX1432" fmla="*/ 3277840 w 4623899"/>
                  <a:gd name="connsiteY1432" fmla="*/ 793383 h 4678511"/>
                  <a:gd name="connsiteX1433" fmla="*/ 3277057 w 4623899"/>
                  <a:gd name="connsiteY1433" fmla="*/ 793383 h 4678511"/>
                  <a:gd name="connsiteX1434" fmla="*/ 3277057 w 4623899"/>
                  <a:gd name="connsiteY1434" fmla="*/ 793383 h 4678511"/>
                  <a:gd name="connsiteX1435" fmla="*/ 3272451 w 4623899"/>
                  <a:gd name="connsiteY1435" fmla="*/ 789505 h 4678511"/>
                  <a:gd name="connsiteX1436" fmla="*/ 3072040 w 4623899"/>
                  <a:gd name="connsiteY1436" fmla="*/ 772120 h 4678511"/>
                  <a:gd name="connsiteX1437" fmla="*/ 3069382 w 4623899"/>
                  <a:gd name="connsiteY1437" fmla="*/ 765894 h 4678511"/>
                  <a:gd name="connsiteX1438" fmla="*/ 3069382 w 4623899"/>
                  <a:gd name="connsiteY1438" fmla="*/ 765894 h 4678511"/>
                  <a:gd name="connsiteX1439" fmla="*/ 3075535 w 4623899"/>
                  <a:gd name="connsiteY1439" fmla="*/ 763124 h 4678511"/>
                  <a:gd name="connsiteX1440" fmla="*/ 3075590 w 4623899"/>
                  <a:gd name="connsiteY1440" fmla="*/ 763145 h 4678511"/>
                  <a:gd name="connsiteX1441" fmla="*/ 3075590 w 4623899"/>
                  <a:gd name="connsiteY1441" fmla="*/ 763145 h 4678511"/>
                  <a:gd name="connsiteX1442" fmla="*/ 3075590 w 4623899"/>
                  <a:gd name="connsiteY1442" fmla="*/ 763236 h 4678511"/>
                  <a:gd name="connsiteX1443" fmla="*/ 3075590 w 4623899"/>
                  <a:gd name="connsiteY1443" fmla="*/ 763236 h 4678511"/>
                  <a:gd name="connsiteX1444" fmla="*/ 3078247 w 4623899"/>
                  <a:gd name="connsiteY1444" fmla="*/ 769353 h 4678511"/>
                  <a:gd name="connsiteX1445" fmla="*/ 3078247 w 4623899"/>
                  <a:gd name="connsiteY1445" fmla="*/ 769353 h 4678511"/>
                  <a:gd name="connsiteX1446" fmla="*/ 3073769 w 4623899"/>
                  <a:gd name="connsiteY1446" fmla="*/ 772466 h 4678511"/>
                  <a:gd name="connsiteX1447" fmla="*/ 3073769 w 4623899"/>
                  <a:gd name="connsiteY1447" fmla="*/ 772466 h 4678511"/>
                  <a:gd name="connsiteX1448" fmla="*/ 3072040 w 4623899"/>
                  <a:gd name="connsiteY1448" fmla="*/ 772084 h 4678511"/>
                  <a:gd name="connsiteX1449" fmla="*/ 3371446 w 4623899"/>
                  <a:gd name="connsiteY1449" fmla="*/ 760397 h 4678511"/>
                  <a:gd name="connsiteX1450" fmla="*/ 3373995 w 4623899"/>
                  <a:gd name="connsiteY1450" fmla="*/ 754205 h 4678511"/>
                  <a:gd name="connsiteX1451" fmla="*/ 3374031 w 4623899"/>
                  <a:gd name="connsiteY1451" fmla="*/ 754189 h 4678511"/>
                  <a:gd name="connsiteX1452" fmla="*/ 3374031 w 4623899"/>
                  <a:gd name="connsiteY1452" fmla="*/ 754189 h 4678511"/>
                  <a:gd name="connsiteX1453" fmla="*/ 3380239 w 4623899"/>
                  <a:gd name="connsiteY1453" fmla="*/ 756865 h 4678511"/>
                  <a:gd name="connsiteX1454" fmla="*/ 3380239 w 4623899"/>
                  <a:gd name="connsiteY1454" fmla="*/ 756865 h 4678511"/>
                  <a:gd name="connsiteX1455" fmla="*/ 3377708 w 4623899"/>
                  <a:gd name="connsiteY1455" fmla="*/ 763032 h 4678511"/>
                  <a:gd name="connsiteX1456" fmla="*/ 3377654 w 4623899"/>
                  <a:gd name="connsiteY1456" fmla="*/ 763054 h 4678511"/>
                  <a:gd name="connsiteX1457" fmla="*/ 3377654 w 4623899"/>
                  <a:gd name="connsiteY1457" fmla="*/ 763054 h 4678511"/>
                  <a:gd name="connsiteX1458" fmla="*/ 3375833 w 4623899"/>
                  <a:gd name="connsiteY1458" fmla="*/ 763400 h 4678511"/>
                  <a:gd name="connsiteX1459" fmla="*/ 3375833 w 4623899"/>
                  <a:gd name="connsiteY1459" fmla="*/ 763400 h 4678511"/>
                  <a:gd name="connsiteX1460" fmla="*/ 3371446 w 4623899"/>
                  <a:gd name="connsiteY1460" fmla="*/ 760378 h 4678511"/>
                  <a:gd name="connsiteX1461" fmla="*/ 3861525 w 4623899"/>
                  <a:gd name="connsiteY1461" fmla="*/ 760397 h 4678511"/>
                  <a:gd name="connsiteX1462" fmla="*/ 3860487 w 4623899"/>
                  <a:gd name="connsiteY1462" fmla="*/ 753679 h 4678511"/>
                  <a:gd name="connsiteX1463" fmla="*/ 3860487 w 4623899"/>
                  <a:gd name="connsiteY1463" fmla="*/ 753679 h 4678511"/>
                  <a:gd name="connsiteX1464" fmla="*/ 3860487 w 4623899"/>
                  <a:gd name="connsiteY1464" fmla="*/ 753679 h 4678511"/>
                  <a:gd name="connsiteX1465" fmla="*/ 3867132 w 4623899"/>
                  <a:gd name="connsiteY1465" fmla="*/ 752641 h 4678511"/>
                  <a:gd name="connsiteX1466" fmla="*/ 3867132 w 4623899"/>
                  <a:gd name="connsiteY1466" fmla="*/ 752641 h 4678511"/>
                  <a:gd name="connsiteX1467" fmla="*/ 3868169 w 4623899"/>
                  <a:gd name="connsiteY1467" fmla="*/ 759332 h 4678511"/>
                  <a:gd name="connsiteX1468" fmla="*/ 3868151 w 4623899"/>
                  <a:gd name="connsiteY1468" fmla="*/ 759359 h 4678511"/>
                  <a:gd name="connsiteX1469" fmla="*/ 3868151 w 4623899"/>
                  <a:gd name="connsiteY1469" fmla="*/ 759359 h 4678511"/>
                  <a:gd name="connsiteX1470" fmla="*/ 3864274 w 4623899"/>
                  <a:gd name="connsiteY1470" fmla="*/ 761179 h 4678511"/>
                  <a:gd name="connsiteX1471" fmla="*/ 3864274 w 4623899"/>
                  <a:gd name="connsiteY1471" fmla="*/ 761179 h 4678511"/>
                  <a:gd name="connsiteX1472" fmla="*/ 3861525 w 4623899"/>
                  <a:gd name="connsiteY1472" fmla="*/ 760269 h 4678511"/>
                  <a:gd name="connsiteX1473" fmla="*/ 771431 w 4623899"/>
                  <a:gd name="connsiteY1473" fmla="*/ 754662 h 4678511"/>
                  <a:gd name="connsiteX1474" fmla="*/ 769192 w 4623899"/>
                  <a:gd name="connsiteY1474" fmla="*/ 748382 h 4678511"/>
                  <a:gd name="connsiteX1475" fmla="*/ 769192 w 4623899"/>
                  <a:gd name="connsiteY1475" fmla="*/ 748382 h 4678511"/>
                  <a:gd name="connsiteX1476" fmla="*/ 775433 w 4623899"/>
                  <a:gd name="connsiteY1476" fmla="*/ 746033 h 4678511"/>
                  <a:gd name="connsiteX1477" fmla="*/ 775473 w 4623899"/>
                  <a:gd name="connsiteY1477" fmla="*/ 746051 h 4678511"/>
                  <a:gd name="connsiteX1478" fmla="*/ 775473 w 4623899"/>
                  <a:gd name="connsiteY1478" fmla="*/ 746051 h 4678511"/>
                  <a:gd name="connsiteX1479" fmla="*/ 777826 w 4623899"/>
                  <a:gd name="connsiteY1479" fmla="*/ 752372 h 4678511"/>
                  <a:gd name="connsiteX1480" fmla="*/ 777803 w 4623899"/>
                  <a:gd name="connsiteY1480" fmla="*/ 752423 h 4678511"/>
                  <a:gd name="connsiteX1481" fmla="*/ 777803 w 4623899"/>
                  <a:gd name="connsiteY1481" fmla="*/ 752423 h 4678511"/>
                  <a:gd name="connsiteX1482" fmla="*/ 773507 w 4623899"/>
                  <a:gd name="connsiteY1482" fmla="*/ 755190 h 4678511"/>
                  <a:gd name="connsiteX1483" fmla="*/ 773507 w 4623899"/>
                  <a:gd name="connsiteY1483" fmla="*/ 755190 h 4678511"/>
                  <a:gd name="connsiteX1484" fmla="*/ 771431 w 4623899"/>
                  <a:gd name="connsiteY1484" fmla="*/ 754662 h 4678511"/>
                  <a:gd name="connsiteX1485" fmla="*/ 3467492 w 4623899"/>
                  <a:gd name="connsiteY1485" fmla="*/ 722022 h 4678511"/>
                  <a:gd name="connsiteX1486" fmla="*/ 3470150 w 4623899"/>
                  <a:gd name="connsiteY1486" fmla="*/ 715814 h 4678511"/>
                  <a:gd name="connsiteX1487" fmla="*/ 3470150 w 4623899"/>
                  <a:gd name="connsiteY1487" fmla="*/ 715814 h 4678511"/>
                  <a:gd name="connsiteX1488" fmla="*/ 3476358 w 4623899"/>
                  <a:gd name="connsiteY1488" fmla="*/ 718472 h 4678511"/>
                  <a:gd name="connsiteX1489" fmla="*/ 3476358 w 4623899"/>
                  <a:gd name="connsiteY1489" fmla="*/ 718472 h 4678511"/>
                  <a:gd name="connsiteX1490" fmla="*/ 3473682 w 4623899"/>
                  <a:gd name="connsiteY1490" fmla="*/ 724680 h 4678511"/>
                  <a:gd name="connsiteX1491" fmla="*/ 3473682 w 4623899"/>
                  <a:gd name="connsiteY1491" fmla="*/ 724680 h 4678511"/>
                  <a:gd name="connsiteX1492" fmla="*/ 3471952 w 4623899"/>
                  <a:gd name="connsiteY1492" fmla="*/ 725026 h 4678511"/>
                  <a:gd name="connsiteX1493" fmla="*/ 3471952 w 4623899"/>
                  <a:gd name="connsiteY1493" fmla="*/ 725026 h 4678511"/>
                  <a:gd name="connsiteX1494" fmla="*/ 3467529 w 4623899"/>
                  <a:gd name="connsiteY1494" fmla="*/ 722022 h 4678511"/>
                  <a:gd name="connsiteX1495" fmla="*/ 2980690 w 4623899"/>
                  <a:gd name="connsiteY1495" fmla="*/ 721494 h 4678511"/>
                  <a:gd name="connsiteX1496" fmla="*/ 2979707 w 4623899"/>
                  <a:gd name="connsiteY1496" fmla="*/ 714900 h 4678511"/>
                  <a:gd name="connsiteX1497" fmla="*/ 2979725 w 4623899"/>
                  <a:gd name="connsiteY1497" fmla="*/ 714867 h 4678511"/>
                  <a:gd name="connsiteX1498" fmla="*/ 2979725 w 4623899"/>
                  <a:gd name="connsiteY1498" fmla="*/ 714867 h 4678511"/>
                  <a:gd name="connsiteX1499" fmla="*/ 2986334 w 4623899"/>
                  <a:gd name="connsiteY1499" fmla="*/ 713804 h 4678511"/>
                  <a:gd name="connsiteX1500" fmla="*/ 2986370 w 4623899"/>
                  <a:gd name="connsiteY1500" fmla="*/ 713830 h 4678511"/>
                  <a:gd name="connsiteX1501" fmla="*/ 2986370 w 4623899"/>
                  <a:gd name="connsiteY1501" fmla="*/ 713830 h 4678511"/>
                  <a:gd name="connsiteX1502" fmla="*/ 2987408 w 4623899"/>
                  <a:gd name="connsiteY1502" fmla="*/ 720547 h 4678511"/>
                  <a:gd name="connsiteX1503" fmla="*/ 2987408 w 4623899"/>
                  <a:gd name="connsiteY1503" fmla="*/ 720547 h 4678511"/>
                  <a:gd name="connsiteX1504" fmla="*/ 2983530 w 4623899"/>
                  <a:gd name="connsiteY1504" fmla="*/ 722368 h 4678511"/>
                  <a:gd name="connsiteX1505" fmla="*/ 2983530 w 4623899"/>
                  <a:gd name="connsiteY1505" fmla="*/ 722368 h 4678511"/>
                  <a:gd name="connsiteX1506" fmla="*/ 2980727 w 4623899"/>
                  <a:gd name="connsiteY1506" fmla="*/ 721494 h 4678511"/>
                  <a:gd name="connsiteX1507" fmla="*/ 3772051 w 4623899"/>
                  <a:gd name="connsiteY1507" fmla="*/ 711427 h 4678511"/>
                  <a:gd name="connsiteX1508" fmla="*/ 3769302 w 4623899"/>
                  <a:gd name="connsiteY1508" fmla="*/ 705310 h 4678511"/>
                  <a:gd name="connsiteX1509" fmla="*/ 3769302 w 4623899"/>
                  <a:gd name="connsiteY1509" fmla="*/ 705310 h 4678511"/>
                  <a:gd name="connsiteX1510" fmla="*/ 3775437 w 4623899"/>
                  <a:gd name="connsiteY1510" fmla="*/ 702518 h 4678511"/>
                  <a:gd name="connsiteX1511" fmla="*/ 3775510 w 4623899"/>
                  <a:gd name="connsiteY1511" fmla="*/ 702543 h 4678511"/>
                  <a:gd name="connsiteX1512" fmla="*/ 3775510 w 4623899"/>
                  <a:gd name="connsiteY1512" fmla="*/ 702543 h 4678511"/>
                  <a:gd name="connsiteX1513" fmla="*/ 3778167 w 4623899"/>
                  <a:gd name="connsiteY1513" fmla="*/ 708660 h 4678511"/>
                  <a:gd name="connsiteX1514" fmla="*/ 3778167 w 4623899"/>
                  <a:gd name="connsiteY1514" fmla="*/ 708660 h 4678511"/>
                  <a:gd name="connsiteX1515" fmla="*/ 3773780 w 4623899"/>
                  <a:gd name="connsiteY1515" fmla="*/ 711773 h 4678511"/>
                  <a:gd name="connsiteX1516" fmla="*/ 3773780 w 4623899"/>
                  <a:gd name="connsiteY1516" fmla="*/ 711773 h 4678511"/>
                  <a:gd name="connsiteX1517" fmla="*/ 3772087 w 4623899"/>
                  <a:gd name="connsiteY1517" fmla="*/ 711427 h 4678511"/>
                  <a:gd name="connsiteX1518" fmla="*/ 1675240 w 4623899"/>
                  <a:gd name="connsiteY1518" fmla="*/ 705765 h 4678511"/>
                  <a:gd name="connsiteX1519" fmla="*/ 1679500 w 4623899"/>
                  <a:gd name="connsiteY1519" fmla="*/ 700510 h 4678511"/>
                  <a:gd name="connsiteX1520" fmla="*/ 1679554 w 4623899"/>
                  <a:gd name="connsiteY1520" fmla="*/ 700504 h 4678511"/>
                  <a:gd name="connsiteX1521" fmla="*/ 1679554 w 4623899"/>
                  <a:gd name="connsiteY1521" fmla="*/ 700504 h 4678511"/>
                  <a:gd name="connsiteX1522" fmla="*/ 1684797 w 4623899"/>
                  <a:gd name="connsiteY1522" fmla="*/ 704673 h 4678511"/>
                  <a:gd name="connsiteX1523" fmla="*/ 1684797 w 4623899"/>
                  <a:gd name="connsiteY1523" fmla="*/ 704728 h 4678511"/>
                  <a:gd name="connsiteX1524" fmla="*/ 1684797 w 4623899"/>
                  <a:gd name="connsiteY1524" fmla="*/ 704728 h 4678511"/>
                  <a:gd name="connsiteX1525" fmla="*/ 1680501 w 4623899"/>
                  <a:gd name="connsiteY1525" fmla="*/ 709989 h 4678511"/>
                  <a:gd name="connsiteX1526" fmla="*/ 1680064 w 4623899"/>
                  <a:gd name="connsiteY1526" fmla="*/ 709989 h 4678511"/>
                  <a:gd name="connsiteX1527" fmla="*/ 1675240 w 4623899"/>
                  <a:gd name="connsiteY1527" fmla="*/ 705765 h 4678511"/>
                  <a:gd name="connsiteX1528" fmla="*/ 1576154 w 4623899"/>
                  <a:gd name="connsiteY1528" fmla="*/ 706894 h 4678511"/>
                  <a:gd name="connsiteX1529" fmla="*/ 1572185 w 4623899"/>
                  <a:gd name="connsiteY1529" fmla="*/ 701433 h 4678511"/>
                  <a:gd name="connsiteX1530" fmla="*/ 1572185 w 4623899"/>
                  <a:gd name="connsiteY1530" fmla="*/ 701433 h 4678511"/>
                  <a:gd name="connsiteX1531" fmla="*/ 1577646 w 4623899"/>
                  <a:gd name="connsiteY1531" fmla="*/ 697555 h 4678511"/>
                  <a:gd name="connsiteX1532" fmla="*/ 1577646 w 4623899"/>
                  <a:gd name="connsiteY1532" fmla="*/ 697555 h 4678511"/>
                  <a:gd name="connsiteX1533" fmla="*/ 1581524 w 4623899"/>
                  <a:gd name="connsiteY1533" fmla="*/ 703011 h 4678511"/>
                  <a:gd name="connsiteX1534" fmla="*/ 1581524 w 4623899"/>
                  <a:gd name="connsiteY1534" fmla="*/ 703016 h 4678511"/>
                  <a:gd name="connsiteX1535" fmla="*/ 1581524 w 4623899"/>
                  <a:gd name="connsiteY1535" fmla="*/ 703016 h 4678511"/>
                  <a:gd name="connsiteX1536" fmla="*/ 1576882 w 4623899"/>
                  <a:gd name="connsiteY1536" fmla="*/ 706967 h 4678511"/>
                  <a:gd name="connsiteX1537" fmla="*/ 1576882 w 4623899"/>
                  <a:gd name="connsiteY1537" fmla="*/ 706967 h 4678511"/>
                  <a:gd name="connsiteX1538" fmla="*/ 1576154 w 4623899"/>
                  <a:gd name="connsiteY1538" fmla="*/ 706858 h 4678511"/>
                  <a:gd name="connsiteX1539" fmla="*/ 3565650 w 4623899"/>
                  <a:gd name="connsiteY1539" fmla="*/ 689818 h 4678511"/>
                  <a:gd name="connsiteX1540" fmla="*/ 3569455 w 4623899"/>
                  <a:gd name="connsiteY1540" fmla="*/ 684230 h 4678511"/>
                  <a:gd name="connsiteX1541" fmla="*/ 3569455 w 4623899"/>
                  <a:gd name="connsiteY1541" fmla="*/ 684230 h 4678511"/>
                  <a:gd name="connsiteX1542" fmla="*/ 3575044 w 4623899"/>
                  <a:gd name="connsiteY1542" fmla="*/ 688016 h 4678511"/>
                  <a:gd name="connsiteX1543" fmla="*/ 3575044 w 4623899"/>
                  <a:gd name="connsiteY1543" fmla="*/ 688016 h 4678511"/>
                  <a:gd name="connsiteX1544" fmla="*/ 3571293 w 4623899"/>
                  <a:gd name="connsiteY1544" fmla="*/ 693618 h 4678511"/>
                  <a:gd name="connsiteX1545" fmla="*/ 3571257 w 4623899"/>
                  <a:gd name="connsiteY1545" fmla="*/ 693623 h 4678511"/>
                  <a:gd name="connsiteX1546" fmla="*/ 3571257 w 4623899"/>
                  <a:gd name="connsiteY1546" fmla="*/ 693623 h 4678511"/>
                  <a:gd name="connsiteX1547" fmla="*/ 3570383 w 4623899"/>
                  <a:gd name="connsiteY1547" fmla="*/ 693623 h 4678511"/>
                  <a:gd name="connsiteX1548" fmla="*/ 3570383 w 4623899"/>
                  <a:gd name="connsiteY1548" fmla="*/ 693623 h 4678511"/>
                  <a:gd name="connsiteX1549" fmla="*/ 3565650 w 4623899"/>
                  <a:gd name="connsiteY1549" fmla="*/ 689782 h 4678511"/>
                  <a:gd name="connsiteX1550" fmla="*/ 3672928 w 4623899"/>
                  <a:gd name="connsiteY1550" fmla="*/ 688526 h 4678511"/>
                  <a:gd name="connsiteX1551" fmla="*/ 3668614 w 4623899"/>
                  <a:gd name="connsiteY1551" fmla="*/ 683412 h 4678511"/>
                  <a:gd name="connsiteX1552" fmla="*/ 3668614 w 4623899"/>
                  <a:gd name="connsiteY1552" fmla="*/ 683356 h 4678511"/>
                  <a:gd name="connsiteX1553" fmla="*/ 3668614 w 4623899"/>
                  <a:gd name="connsiteY1553" fmla="*/ 683356 h 4678511"/>
                  <a:gd name="connsiteX1554" fmla="*/ 3673565 w 4623899"/>
                  <a:gd name="connsiteY1554" fmla="*/ 678959 h 4678511"/>
                  <a:gd name="connsiteX1555" fmla="*/ 3673693 w 4623899"/>
                  <a:gd name="connsiteY1555" fmla="*/ 678969 h 4678511"/>
                  <a:gd name="connsiteX1556" fmla="*/ 3673693 w 4623899"/>
                  <a:gd name="connsiteY1556" fmla="*/ 678969 h 4678511"/>
                  <a:gd name="connsiteX1557" fmla="*/ 3678080 w 4623899"/>
                  <a:gd name="connsiteY1557" fmla="*/ 684139 h 4678511"/>
                  <a:gd name="connsiteX1558" fmla="*/ 3678080 w 4623899"/>
                  <a:gd name="connsiteY1558" fmla="*/ 684139 h 4678511"/>
                  <a:gd name="connsiteX1559" fmla="*/ 3673347 w 4623899"/>
                  <a:gd name="connsiteY1559" fmla="*/ 688526 h 4678511"/>
                  <a:gd name="connsiteX1560" fmla="*/ 3672928 w 4623899"/>
                  <a:gd name="connsiteY1560" fmla="*/ 688526 h 4678511"/>
                  <a:gd name="connsiteX1561" fmla="*/ 1775764 w 4623899"/>
                  <a:gd name="connsiteY1561" fmla="*/ 682391 h 4678511"/>
                  <a:gd name="connsiteX1562" fmla="*/ 1778222 w 4623899"/>
                  <a:gd name="connsiteY1562" fmla="*/ 676273 h 4678511"/>
                  <a:gd name="connsiteX1563" fmla="*/ 1778440 w 4623899"/>
                  <a:gd name="connsiteY1563" fmla="*/ 676183 h 4678511"/>
                  <a:gd name="connsiteX1564" fmla="*/ 1778440 w 4623899"/>
                  <a:gd name="connsiteY1564" fmla="*/ 676183 h 4678511"/>
                  <a:gd name="connsiteX1565" fmla="*/ 1784648 w 4623899"/>
                  <a:gd name="connsiteY1565" fmla="*/ 678841 h 4678511"/>
                  <a:gd name="connsiteX1566" fmla="*/ 1784648 w 4623899"/>
                  <a:gd name="connsiteY1566" fmla="*/ 678841 h 4678511"/>
                  <a:gd name="connsiteX1567" fmla="*/ 1781954 w 4623899"/>
                  <a:gd name="connsiteY1567" fmla="*/ 685023 h 4678511"/>
                  <a:gd name="connsiteX1568" fmla="*/ 1781881 w 4623899"/>
                  <a:gd name="connsiteY1568" fmla="*/ 685049 h 4678511"/>
                  <a:gd name="connsiteX1569" fmla="*/ 1781881 w 4623899"/>
                  <a:gd name="connsiteY1569" fmla="*/ 685049 h 4678511"/>
                  <a:gd name="connsiteX1570" fmla="*/ 1780151 w 4623899"/>
                  <a:gd name="connsiteY1570" fmla="*/ 685395 h 4678511"/>
                  <a:gd name="connsiteX1571" fmla="*/ 1780151 w 4623899"/>
                  <a:gd name="connsiteY1571" fmla="*/ 685395 h 4678511"/>
                  <a:gd name="connsiteX1572" fmla="*/ 1775764 w 4623899"/>
                  <a:gd name="connsiteY1572" fmla="*/ 682391 h 4678511"/>
                  <a:gd name="connsiteX1573" fmla="*/ 1476358 w 4623899"/>
                  <a:gd name="connsiteY1573" fmla="*/ 675837 h 4678511"/>
                  <a:gd name="connsiteX1574" fmla="*/ 1474100 w 4623899"/>
                  <a:gd name="connsiteY1574" fmla="*/ 669561 h 4678511"/>
                  <a:gd name="connsiteX1575" fmla="*/ 1474118 w 4623899"/>
                  <a:gd name="connsiteY1575" fmla="*/ 669539 h 4678511"/>
                  <a:gd name="connsiteX1576" fmla="*/ 1474118 w 4623899"/>
                  <a:gd name="connsiteY1576" fmla="*/ 669539 h 4678511"/>
                  <a:gd name="connsiteX1577" fmla="*/ 1480271 w 4623899"/>
                  <a:gd name="connsiteY1577" fmla="*/ 667156 h 4678511"/>
                  <a:gd name="connsiteX1578" fmla="*/ 1480417 w 4623899"/>
                  <a:gd name="connsiteY1578" fmla="*/ 667227 h 4678511"/>
                  <a:gd name="connsiteX1579" fmla="*/ 1480417 w 4623899"/>
                  <a:gd name="connsiteY1579" fmla="*/ 667227 h 4678511"/>
                  <a:gd name="connsiteX1580" fmla="*/ 1482747 w 4623899"/>
                  <a:gd name="connsiteY1580" fmla="*/ 673582 h 4678511"/>
                  <a:gd name="connsiteX1581" fmla="*/ 1482747 w 4623899"/>
                  <a:gd name="connsiteY1581" fmla="*/ 673598 h 4678511"/>
                  <a:gd name="connsiteX1582" fmla="*/ 1482747 w 4623899"/>
                  <a:gd name="connsiteY1582" fmla="*/ 673598 h 4678511"/>
                  <a:gd name="connsiteX1583" fmla="*/ 1478433 w 4623899"/>
                  <a:gd name="connsiteY1583" fmla="*/ 676347 h 4678511"/>
                  <a:gd name="connsiteX1584" fmla="*/ 1478433 w 4623899"/>
                  <a:gd name="connsiteY1584" fmla="*/ 676347 h 4678511"/>
                  <a:gd name="connsiteX1585" fmla="*/ 1476376 w 4623899"/>
                  <a:gd name="connsiteY1585" fmla="*/ 675837 h 4678511"/>
                  <a:gd name="connsiteX1586" fmla="*/ 826408 w 4623899"/>
                  <a:gd name="connsiteY1586" fmla="*/ 667536 h 4678511"/>
                  <a:gd name="connsiteX1587" fmla="*/ 825880 w 4623899"/>
                  <a:gd name="connsiteY1587" fmla="*/ 660819 h 4678511"/>
                  <a:gd name="connsiteX1588" fmla="*/ 825880 w 4623899"/>
                  <a:gd name="connsiteY1588" fmla="*/ 660819 h 4678511"/>
                  <a:gd name="connsiteX1589" fmla="*/ 832465 w 4623899"/>
                  <a:gd name="connsiteY1589" fmla="*/ 660178 h 4678511"/>
                  <a:gd name="connsiteX1590" fmla="*/ 832598 w 4623899"/>
                  <a:gd name="connsiteY1590" fmla="*/ 660291 h 4678511"/>
                  <a:gd name="connsiteX1591" fmla="*/ 832598 w 4623899"/>
                  <a:gd name="connsiteY1591" fmla="*/ 660291 h 4678511"/>
                  <a:gd name="connsiteX1592" fmla="*/ 833250 w 4623899"/>
                  <a:gd name="connsiteY1592" fmla="*/ 666875 h 4678511"/>
                  <a:gd name="connsiteX1593" fmla="*/ 833199 w 4623899"/>
                  <a:gd name="connsiteY1593" fmla="*/ 666935 h 4678511"/>
                  <a:gd name="connsiteX1594" fmla="*/ 833199 w 4623899"/>
                  <a:gd name="connsiteY1594" fmla="*/ 666935 h 4678511"/>
                  <a:gd name="connsiteX1595" fmla="*/ 829558 w 4623899"/>
                  <a:gd name="connsiteY1595" fmla="*/ 668574 h 4678511"/>
                  <a:gd name="connsiteX1596" fmla="*/ 829558 w 4623899"/>
                  <a:gd name="connsiteY1596" fmla="*/ 668574 h 4678511"/>
                  <a:gd name="connsiteX1597" fmla="*/ 826408 w 4623899"/>
                  <a:gd name="connsiteY1597" fmla="*/ 667536 h 4678511"/>
                  <a:gd name="connsiteX1598" fmla="*/ 2906016 w 4623899"/>
                  <a:gd name="connsiteY1598" fmla="*/ 648604 h 4678511"/>
                  <a:gd name="connsiteX1599" fmla="*/ 2906016 w 4623899"/>
                  <a:gd name="connsiteY1599" fmla="*/ 648604 h 4678511"/>
                  <a:gd name="connsiteX1600" fmla="*/ 2906799 w 4623899"/>
                  <a:gd name="connsiteY1600" fmla="*/ 641886 h 4678511"/>
                  <a:gd name="connsiteX1601" fmla="*/ 2906799 w 4623899"/>
                  <a:gd name="connsiteY1601" fmla="*/ 641886 h 4678511"/>
                  <a:gd name="connsiteX1602" fmla="*/ 2913444 w 4623899"/>
                  <a:gd name="connsiteY1602" fmla="*/ 642655 h 4678511"/>
                  <a:gd name="connsiteX1603" fmla="*/ 2913516 w 4623899"/>
                  <a:gd name="connsiteY1603" fmla="*/ 642742 h 4678511"/>
                  <a:gd name="connsiteX1604" fmla="*/ 2913516 w 4623899"/>
                  <a:gd name="connsiteY1604" fmla="*/ 642742 h 4678511"/>
                  <a:gd name="connsiteX1605" fmla="*/ 2912697 w 4623899"/>
                  <a:gd name="connsiteY1605" fmla="*/ 649359 h 4678511"/>
                  <a:gd name="connsiteX1606" fmla="*/ 2912661 w 4623899"/>
                  <a:gd name="connsiteY1606" fmla="*/ 649386 h 4678511"/>
                  <a:gd name="connsiteX1607" fmla="*/ 2912661 w 4623899"/>
                  <a:gd name="connsiteY1607" fmla="*/ 649386 h 4678511"/>
                  <a:gd name="connsiteX1608" fmla="*/ 2909730 w 4623899"/>
                  <a:gd name="connsiteY1608" fmla="*/ 650424 h 4678511"/>
                  <a:gd name="connsiteX1609" fmla="*/ 2909730 w 4623899"/>
                  <a:gd name="connsiteY1609" fmla="*/ 650424 h 4678511"/>
                  <a:gd name="connsiteX1610" fmla="*/ 2906016 w 4623899"/>
                  <a:gd name="connsiteY1610" fmla="*/ 648604 h 4678511"/>
                  <a:gd name="connsiteX1611" fmla="*/ 1866422 w 4623899"/>
                  <a:gd name="connsiteY1611" fmla="*/ 633276 h 4678511"/>
                  <a:gd name="connsiteX1612" fmla="*/ 1867368 w 4623899"/>
                  <a:gd name="connsiteY1612" fmla="*/ 626540 h 4678511"/>
                  <a:gd name="connsiteX1613" fmla="*/ 1867368 w 4623899"/>
                  <a:gd name="connsiteY1613" fmla="*/ 626540 h 4678511"/>
                  <a:gd name="connsiteX1614" fmla="*/ 1874104 w 4623899"/>
                  <a:gd name="connsiteY1614" fmla="*/ 627505 h 4678511"/>
                  <a:gd name="connsiteX1615" fmla="*/ 1874104 w 4623899"/>
                  <a:gd name="connsiteY1615" fmla="*/ 627505 h 4678511"/>
                  <a:gd name="connsiteX1616" fmla="*/ 1873139 w 4623899"/>
                  <a:gd name="connsiteY1616" fmla="*/ 634222 h 4678511"/>
                  <a:gd name="connsiteX1617" fmla="*/ 1873139 w 4623899"/>
                  <a:gd name="connsiteY1617" fmla="*/ 634222 h 4678511"/>
                  <a:gd name="connsiteX1618" fmla="*/ 1870208 w 4623899"/>
                  <a:gd name="connsiteY1618" fmla="*/ 635169 h 4678511"/>
                  <a:gd name="connsiteX1619" fmla="*/ 1870208 w 4623899"/>
                  <a:gd name="connsiteY1619" fmla="*/ 635169 h 4678511"/>
                  <a:gd name="connsiteX1620" fmla="*/ 1866422 w 4623899"/>
                  <a:gd name="connsiteY1620" fmla="*/ 633276 h 4678511"/>
                  <a:gd name="connsiteX1621" fmla="*/ 1385827 w 4623899"/>
                  <a:gd name="connsiteY1621" fmla="*/ 624920 h 4678511"/>
                  <a:gd name="connsiteX1622" fmla="*/ 1384116 w 4623899"/>
                  <a:gd name="connsiteY1622" fmla="*/ 618457 h 4678511"/>
                  <a:gd name="connsiteX1623" fmla="*/ 1384116 w 4623899"/>
                  <a:gd name="connsiteY1623" fmla="*/ 618457 h 4678511"/>
                  <a:gd name="connsiteX1624" fmla="*/ 1390542 w 4623899"/>
                  <a:gd name="connsiteY1624" fmla="*/ 616662 h 4678511"/>
                  <a:gd name="connsiteX1625" fmla="*/ 1390652 w 4623899"/>
                  <a:gd name="connsiteY1625" fmla="*/ 616728 h 4678511"/>
                  <a:gd name="connsiteX1626" fmla="*/ 1390652 w 4623899"/>
                  <a:gd name="connsiteY1626" fmla="*/ 616728 h 4678511"/>
                  <a:gd name="connsiteX1627" fmla="*/ 1392436 w 4623899"/>
                  <a:gd name="connsiteY1627" fmla="*/ 623099 h 4678511"/>
                  <a:gd name="connsiteX1628" fmla="*/ 1392381 w 4623899"/>
                  <a:gd name="connsiteY1628" fmla="*/ 623190 h 4678511"/>
                  <a:gd name="connsiteX1629" fmla="*/ 1392381 w 4623899"/>
                  <a:gd name="connsiteY1629" fmla="*/ 623190 h 4678511"/>
                  <a:gd name="connsiteX1630" fmla="*/ 1388249 w 4623899"/>
                  <a:gd name="connsiteY1630" fmla="*/ 625612 h 4678511"/>
                  <a:gd name="connsiteX1631" fmla="*/ 1388249 w 4623899"/>
                  <a:gd name="connsiteY1631" fmla="*/ 625612 h 4678511"/>
                  <a:gd name="connsiteX1632" fmla="*/ 1385827 w 4623899"/>
                  <a:gd name="connsiteY1632" fmla="*/ 624920 h 4678511"/>
                  <a:gd name="connsiteX1633" fmla="*/ 902211 w 4623899"/>
                  <a:gd name="connsiteY1633" fmla="*/ 597431 h 4678511"/>
                  <a:gd name="connsiteX1634" fmla="*/ 903349 w 4623899"/>
                  <a:gd name="connsiteY1634" fmla="*/ 590861 h 4678511"/>
                  <a:gd name="connsiteX1635" fmla="*/ 903431 w 4623899"/>
                  <a:gd name="connsiteY1635" fmla="*/ 590805 h 4678511"/>
                  <a:gd name="connsiteX1636" fmla="*/ 903431 w 4623899"/>
                  <a:gd name="connsiteY1636" fmla="*/ 590805 h 4678511"/>
                  <a:gd name="connsiteX1637" fmla="*/ 910003 w 4623899"/>
                  <a:gd name="connsiteY1637" fmla="*/ 591928 h 4678511"/>
                  <a:gd name="connsiteX1638" fmla="*/ 910057 w 4623899"/>
                  <a:gd name="connsiteY1638" fmla="*/ 592007 h 4678511"/>
                  <a:gd name="connsiteX1639" fmla="*/ 910057 w 4623899"/>
                  <a:gd name="connsiteY1639" fmla="*/ 592007 h 4678511"/>
                  <a:gd name="connsiteX1640" fmla="*/ 908856 w 4623899"/>
                  <a:gd name="connsiteY1640" fmla="*/ 598633 h 4678511"/>
                  <a:gd name="connsiteX1641" fmla="*/ 908856 w 4623899"/>
                  <a:gd name="connsiteY1641" fmla="*/ 598633 h 4678511"/>
                  <a:gd name="connsiteX1642" fmla="*/ 906089 w 4623899"/>
                  <a:gd name="connsiteY1642" fmla="*/ 599416 h 4678511"/>
                  <a:gd name="connsiteX1643" fmla="*/ 906089 w 4623899"/>
                  <a:gd name="connsiteY1643" fmla="*/ 599416 h 4678511"/>
                  <a:gd name="connsiteX1644" fmla="*/ 902211 w 4623899"/>
                  <a:gd name="connsiteY1644" fmla="*/ 597431 h 4678511"/>
                  <a:gd name="connsiteX1645" fmla="*/ 1296481 w 4623899"/>
                  <a:gd name="connsiteY1645" fmla="*/ 573383 h 4678511"/>
                  <a:gd name="connsiteX1646" fmla="*/ 1294405 w 4623899"/>
                  <a:gd name="connsiteY1646" fmla="*/ 567047 h 4678511"/>
                  <a:gd name="connsiteX1647" fmla="*/ 1294423 w 4623899"/>
                  <a:gd name="connsiteY1647" fmla="*/ 567012 h 4678511"/>
                  <a:gd name="connsiteX1648" fmla="*/ 1294423 w 4623899"/>
                  <a:gd name="connsiteY1648" fmla="*/ 567012 h 4678511"/>
                  <a:gd name="connsiteX1649" fmla="*/ 1300631 w 4623899"/>
                  <a:gd name="connsiteY1649" fmla="*/ 564869 h 4678511"/>
                  <a:gd name="connsiteX1650" fmla="*/ 1300795 w 4623899"/>
                  <a:gd name="connsiteY1650" fmla="*/ 564955 h 4678511"/>
                  <a:gd name="connsiteX1651" fmla="*/ 1300795 w 4623899"/>
                  <a:gd name="connsiteY1651" fmla="*/ 564955 h 4678511"/>
                  <a:gd name="connsiteX1652" fmla="*/ 1302943 w 4623899"/>
                  <a:gd name="connsiteY1652" fmla="*/ 571161 h 4678511"/>
                  <a:gd name="connsiteX1653" fmla="*/ 1302852 w 4623899"/>
                  <a:gd name="connsiteY1653" fmla="*/ 571326 h 4678511"/>
                  <a:gd name="connsiteX1654" fmla="*/ 1302852 w 4623899"/>
                  <a:gd name="connsiteY1654" fmla="*/ 571326 h 4678511"/>
                  <a:gd name="connsiteX1655" fmla="*/ 1298647 w 4623899"/>
                  <a:gd name="connsiteY1655" fmla="*/ 573911 h 4678511"/>
                  <a:gd name="connsiteX1656" fmla="*/ 1298647 w 4623899"/>
                  <a:gd name="connsiteY1656" fmla="*/ 573911 h 4678511"/>
                  <a:gd name="connsiteX1657" fmla="*/ 1296481 w 4623899"/>
                  <a:gd name="connsiteY1657" fmla="*/ 573383 h 4678511"/>
                  <a:gd name="connsiteX1658" fmla="*/ 1940604 w 4623899"/>
                  <a:gd name="connsiteY1658" fmla="*/ 561678 h 4678511"/>
                  <a:gd name="connsiteX1659" fmla="*/ 1939749 w 4623899"/>
                  <a:gd name="connsiteY1659" fmla="*/ 554961 h 4678511"/>
                  <a:gd name="connsiteX1660" fmla="*/ 1939749 w 4623899"/>
                  <a:gd name="connsiteY1660" fmla="*/ 554961 h 4678511"/>
                  <a:gd name="connsiteX1661" fmla="*/ 1946466 w 4623899"/>
                  <a:gd name="connsiteY1661" fmla="*/ 553996 h 4678511"/>
                  <a:gd name="connsiteX1662" fmla="*/ 1946466 w 4623899"/>
                  <a:gd name="connsiteY1662" fmla="*/ 553996 h 4678511"/>
                  <a:gd name="connsiteX1663" fmla="*/ 1947322 w 4623899"/>
                  <a:gd name="connsiteY1663" fmla="*/ 560731 h 4678511"/>
                  <a:gd name="connsiteX1664" fmla="*/ 1947322 w 4623899"/>
                  <a:gd name="connsiteY1664" fmla="*/ 560731 h 4678511"/>
                  <a:gd name="connsiteX1665" fmla="*/ 1943535 w 4623899"/>
                  <a:gd name="connsiteY1665" fmla="*/ 562552 h 4678511"/>
                  <a:gd name="connsiteX1666" fmla="*/ 1943535 w 4623899"/>
                  <a:gd name="connsiteY1666" fmla="*/ 562552 h 4678511"/>
                  <a:gd name="connsiteX1667" fmla="*/ 1940604 w 4623899"/>
                  <a:gd name="connsiteY1667" fmla="*/ 561678 h 4678511"/>
                  <a:gd name="connsiteX1668" fmla="*/ 2853460 w 4623899"/>
                  <a:gd name="connsiteY1668" fmla="*/ 558310 h 4678511"/>
                  <a:gd name="connsiteX1669" fmla="*/ 2856045 w 4623899"/>
                  <a:gd name="connsiteY1669" fmla="*/ 552104 h 4678511"/>
                  <a:gd name="connsiteX1670" fmla="*/ 2856045 w 4623899"/>
                  <a:gd name="connsiteY1670" fmla="*/ 552103 h 4678511"/>
                  <a:gd name="connsiteX1671" fmla="*/ 2856045 w 4623899"/>
                  <a:gd name="connsiteY1671" fmla="*/ 552103 h 4678511"/>
                  <a:gd name="connsiteX1672" fmla="*/ 2862326 w 4623899"/>
                  <a:gd name="connsiteY1672" fmla="*/ 554639 h 4678511"/>
                  <a:gd name="connsiteX1673" fmla="*/ 2862344 w 4623899"/>
                  <a:gd name="connsiteY1673" fmla="*/ 554688 h 4678511"/>
                  <a:gd name="connsiteX1674" fmla="*/ 2862344 w 4623899"/>
                  <a:gd name="connsiteY1674" fmla="*/ 554688 h 4678511"/>
                  <a:gd name="connsiteX1675" fmla="*/ 2859668 w 4623899"/>
                  <a:gd name="connsiteY1675" fmla="*/ 560895 h 4678511"/>
                  <a:gd name="connsiteX1676" fmla="*/ 2859668 w 4623899"/>
                  <a:gd name="connsiteY1676" fmla="*/ 560895 h 4678511"/>
                  <a:gd name="connsiteX1677" fmla="*/ 2857848 w 4623899"/>
                  <a:gd name="connsiteY1677" fmla="*/ 561241 h 4678511"/>
                  <a:gd name="connsiteX1678" fmla="*/ 2857848 w 4623899"/>
                  <a:gd name="connsiteY1678" fmla="*/ 561241 h 4678511"/>
                  <a:gd name="connsiteX1679" fmla="*/ 2853460 w 4623899"/>
                  <a:gd name="connsiteY1679" fmla="*/ 558310 h 4678511"/>
                  <a:gd name="connsiteX1680" fmla="*/ 993378 w 4623899"/>
                  <a:gd name="connsiteY1680" fmla="*/ 549208 h 4678511"/>
                  <a:gd name="connsiteX1681" fmla="*/ 996309 w 4623899"/>
                  <a:gd name="connsiteY1681" fmla="*/ 543092 h 4678511"/>
                  <a:gd name="connsiteX1682" fmla="*/ 996309 w 4623899"/>
                  <a:gd name="connsiteY1682" fmla="*/ 543092 h 4678511"/>
                  <a:gd name="connsiteX1683" fmla="*/ 1002311 w 4623899"/>
                  <a:gd name="connsiteY1683" fmla="*/ 545937 h 4678511"/>
                  <a:gd name="connsiteX1684" fmla="*/ 1002335 w 4623899"/>
                  <a:gd name="connsiteY1684" fmla="*/ 546004 h 4678511"/>
                  <a:gd name="connsiteX1685" fmla="*/ 1002335 w 4623899"/>
                  <a:gd name="connsiteY1685" fmla="*/ 546004 h 4678511"/>
                  <a:gd name="connsiteX1686" fmla="*/ 999597 w 4623899"/>
                  <a:gd name="connsiteY1686" fmla="*/ 552084 h 4678511"/>
                  <a:gd name="connsiteX1687" fmla="*/ 999495 w 4623899"/>
                  <a:gd name="connsiteY1687" fmla="*/ 552121 h 4678511"/>
                  <a:gd name="connsiteX1688" fmla="*/ 999495 w 4623899"/>
                  <a:gd name="connsiteY1688" fmla="*/ 552121 h 4678511"/>
                  <a:gd name="connsiteX1689" fmla="*/ 997857 w 4623899"/>
                  <a:gd name="connsiteY1689" fmla="*/ 552394 h 4678511"/>
                  <a:gd name="connsiteX1690" fmla="*/ 997857 w 4623899"/>
                  <a:gd name="connsiteY1690" fmla="*/ 552394 h 4678511"/>
                  <a:gd name="connsiteX1691" fmla="*/ 993378 w 4623899"/>
                  <a:gd name="connsiteY1691" fmla="*/ 549208 h 4678511"/>
                  <a:gd name="connsiteX1692" fmla="*/ 1200671 w 4623899"/>
                  <a:gd name="connsiteY1692" fmla="*/ 538777 h 4678511"/>
                  <a:gd name="connsiteX1693" fmla="*/ 1197030 w 4623899"/>
                  <a:gd name="connsiteY1693" fmla="*/ 533079 h 4678511"/>
                  <a:gd name="connsiteX1694" fmla="*/ 1197030 w 4623899"/>
                  <a:gd name="connsiteY1694" fmla="*/ 533079 h 4678511"/>
                  <a:gd name="connsiteX1695" fmla="*/ 1202601 w 4623899"/>
                  <a:gd name="connsiteY1695" fmla="*/ 529415 h 4678511"/>
                  <a:gd name="connsiteX1696" fmla="*/ 1202710 w 4623899"/>
                  <a:gd name="connsiteY1696" fmla="*/ 529438 h 4678511"/>
                  <a:gd name="connsiteX1697" fmla="*/ 1202710 w 4623899"/>
                  <a:gd name="connsiteY1697" fmla="*/ 529438 h 4678511"/>
                  <a:gd name="connsiteX1698" fmla="*/ 1206406 w 4623899"/>
                  <a:gd name="connsiteY1698" fmla="*/ 534809 h 4678511"/>
                  <a:gd name="connsiteX1699" fmla="*/ 1206351 w 4623899"/>
                  <a:gd name="connsiteY1699" fmla="*/ 535027 h 4678511"/>
                  <a:gd name="connsiteX1700" fmla="*/ 1206351 w 4623899"/>
                  <a:gd name="connsiteY1700" fmla="*/ 535027 h 4678511"/>
                  <a:gd name="connsiteX1701" fmla="*/ 1201691 w 4623899"/>
                  <a:gd name="connsiteY1701" fmla="*/ 538813 h 4678511"/>
                  <a:gd name="connsiteX1702" fmla="*/ 1201691 w 4623899"/>
                  <a:gd name="connsiteY1702" fmla="*/ 538813 h 4678511"/>
                  <a:gd name="connsiteX1703" fmla="*/ 1200671 w 4623899"/>
                  <a:gd name="connsiteY1703" fmla="*/ 538759 h 4678511"/>
                  <a:gd name="connsiteX1704" fmla="*/ 1099091 w 4623899"/>
                  <a:gd name="connsiteY1704" fmla="*/ 531277 h 4678511"/>
                  <a:gd name="connsiteX1705" fmla="*/ 1094103 w 4623899"/>
                  <a:gd name="connsiteY1705" fmla="*/ 526964 h 4678511"/>
                  <a:gd name="connsiteX1706" fmla="*/ 1094103 w 4623899"/>
                  <a:gd name="connsiteY1706" fmla="*/ 526890 h 4678511"/>
                  <a:gd name="connsiteX1707" fmla="*/ 1094103 w 4623899"/>
                  <a:gd name="connsiteY1707" fmla="*/ 526890 h 4678511"/>
                  <a:gd name="connsiteX1708" fmla="*/ 1098490 w 4623899"/>
                  <a:gd name="connsiteY1708" fmla="*/ 521792 h 4678511"/>
                  <a:gd name="connsiteX1709" fmla="*/ 1098490 w 4623899"/>
                  <a:gd name="connsiteY1709" fmla="*/ 521792 h 4678511"/>
                  <a:gd name="connsiteX1710" fmla="*/ 1098490 w 4623899"/>
                  <a:gd name="connsiteY1710" fmla="*/ 521792 h 4678511"/>
                  <a:gd name="connsiteX1711" fmla="*/ 1103569 w 4623899"/>
                  <a:gd name="connsiteY1711" fmla="*/ 526198 h 4678511"/>
                  <a:gd name="connsiteX1712" fmla="*/ 1103569 w 4623899"/>
                  <a:gd name="connsiteY1712" fmla="*/ 526289 h 4678511"/>
                  <a:gd name="connsiteX1713" fmla="*/ 1103569 w 4623899"/>
                  <a:gd name="connsiteY1713" fmla="*/ 526289 h 4678511"/>
                  <a:gd name="connsiteX1714" fmla="*/ 1099091 w 4623899"/>
                  <a:gd name="connsiteY1714" fmla="*/ 531368 h 4678511"/>
                  <a:gd name="connsiteX1715" fmla="*/ 1099091 w 4623899"/>
                  <a:gd name="connsiteY1715" fmla="*/ 531368 h 4678511"/>
                  <a:gd name="connsiteX1716" fmla="*/ 1099091 w 4623899"/>
                  <a:gd name="connsiteY1716" fmla="*/ 531259 h 4678511"/>
                  <a:gd name="connsiteX1717" fmla="*/ 1992741 w 4623899"/>
                  <a:gd name="connsiteY1717" fmla="*/ 472604 h 4678511"/>
                  <a:gd name="connsiteX1718" fmla="*/ 1990029 w 4623899"/>
                  <a:gd name="connsiteY1718" fmla="*/ 466484 h 4678511"/>
                  <a:gd name="connsiteX1719" fmla="*/ 1990065 w 4623899"/>
                  <a:gd name="connsiteY1719" fmla="*/ 466397 h 4678511"/>
                  <a:gd name="connsiteX1720" fmla="*/ 1990065 w 4623899"/>
                  <a:gd name="connsiteY1720" fmla="*/ 466397 h 4678511"/>
                  <a:gd name="connsiteX1721" fmla="*/ 1996200 w 4623899"/>
                  <a:gd name="connsiteY1721" fmla="*/ 463781 h 4678511"/>
                  <a:gd name="connsiteX1722" fmla="*/ 1996273 w 4623899"/>
                  <a:gd name="connsiteY1722" fmla="*/ 463812 h 4678511"/>
                  <a:gd name="connsiteX1723" fmla="*/ 1996273 w 4623899"/>
                  <a:gd name="connsiteY1723" fmla="*/ 463812 h 4678511"/>
                  <a:gd name="connsiteX1724" fmla="*/ 1998931 w 4623899"/>
                  <a:gd name="connsiteY1724" fmla="*/ 470019 h 4678511"/>
                  <a:gd name="connsiteX1725" fmla="*/ 1998931 w 4623899"/>
                  <a:gd name="connsiteY1725" fmla="*/ 470019 h 4678511"/>
                  <a:gd name="connsiteX1726" fmla="*/ 1994453 w 4623899"/>
                  <a:gd name="connsiteY1726" fmla="*/ 472950 h 4678511"/>
                  <a:gd name="connsiteX1727" fmla="*/ 1994453 w 4623899"/>
                  <a:gd name="connsiteY1727" fmla="*/ 472950 h 4678511"/>
                  <a:gd name="connsiteX1728" fmla="*/ 1992741 w 4623899"/>
                  <a:gd name="connsiteY1728" fmla="*/ 472586 h 4678511"/>
                  <a:gd name="connsiteX1729" fmla="*/ 2823059 w 4623899"/>
                  <a:gd name="connsiteY1729" fmla="*/ 458896 h 4678511"/>
                  <a:gd name="connsiteX1730" fmla="*/ 2826409 w 4623899"/>
                  <a:gd name="connsiteY1730" fmla="*/ 453053 h 4678511"/>
                  <a:gd name="connsiteX1731" fmla="*/ 2826409 w 4623899"/>
                  <a:gd name="connsiteY1731" fmla="*/ 453053 h 4678511"/>
                  <a:gd name="connsiteX1732" fmla="*/ 2832271 w 4623899"/>
                  <a:gd name="connsiteY1732" fmla="*/ 456402 h 4678511"/>
                  <a:gd name="connsiteX1733" fmla="*/ 2832271 w 4623899"/>
                  <a:gd name="connsiteY1733" fmla="*/ 456402 h 4678511"/>
                  <a:gd name="connsiteX1734" fmla="*/ 2828921 w 4623899"/>
                  <a:gd name="connsiteY1734" fmla="*/ 462259 h 4678511"/>
                  <a:gd name="connsiteX1735" fmla="*/ 2828903 w 4623899"/>
                  <a:gd name="connsiteY1735" fmla="*/ 462264 h 4678511"/>
                  <a:gd name="connsiteX1736" fmla="*/ 2828903 w 4623899"/>
                  <a:gd name="connsiteY1736" fmla="*/ 462264 h 4678511"/>
                  <a:gd name="connsiteX1737" fmla="*/ 2827610 w 4623899"/>
                  <a:gd name="connsiteY1737" fmla="*/ 462428 h 4678511"/>
                  <a:gd name="connsiteX1738" fmla="*/ 2827610 w 4623899"/>
                  <a:gd name="connsiteY1738" fmla="*/ 462428 h 4678511"/>
                  <a:gd name="connsiteX1739" fmla="*/ 2823059 w 4623899"/>
                  <a:gd name="connsiteY1739" fmla="*/ 458878 h 4678511"/>
                  <a:gd name="connsiteX1740" fmla="*/ 2023343 w 4623899"/>
                  <a:gd name="connsiteY1740" fmla="*/ 373846 h 4678511"/>
                  <a:gd name="connsiteX1741" fmla="*/ 2020157 w 4623899"/>
                  <a:gd name="connsiteY1741" fmla="*/ 367911 h 4678511"/>
                  <a:gd name="connsiteX1742" fmla="*/ 2020157 w 4623899"/>
                  <a:gd name="connsiteY1742" fmla="*/ 367911 h 4678511"/>
                  <a:gd name="connsiteX1743" fmla="*/ 2026092 w 4623899"/>
                  <a:gd name="connsiteY1743" fmla="*/ 364707 h 4678511"/>
                  <a:gd name="connsiteX1744" fmla="*/ 2026092 w 4623899"/>
                  <a:gd name="connsiteY1744" fmla="*/ 364707 h 4678511"/>
                  <a:gd name="connsiteX1745" fmla="*/ 2029314 w 4623899"/>
                  <a:gd name="connsiteY1745" fmla="*/ 370458 h 4678511"/>
                  <a:gd name="connsiteX1746" fmla="*/ 2029278 w 4623899"/>
                  <a:gd name="connsiteY1746" fmla="*/ 370569 h 4678511"/>
                  <a:gd name="connsiteX1747" fmla="*/ 2029278 w 4623899"/>
                  <a:gd name="connsiteY1747" fmla="*/ 370569 h 4678511"/>
                  <a:gd name="connsiteX1748" fmla="*/ 2024727 w 4623899"/>
                  <a:gd name="connsiteY1748" fmla="*/ 374028 h 4678511"/>
                  <a:gd name="connsiteX1749" fmla="*/ 2024727 w 4623899"/>
                  <a:gd name="connsiteY1749" fmla="*/ 374028 h 4678511"/>
                  <a:gd name="connsiteX1750" fmla="*/ 2023343 w 4623899"/>
                  <a:gd name="connsiteY1750" fmla="*/ 373846 h 4678511"/>
                  <a:gd name="connsiteX1751" fmla="*/ 2795589 w 4623899"/>
                  <a:gd name="connsiteY1751" fmla="*/ 359282 h 4678511"/>
                  <a:gd name="connsiteX1752" fmla="*/ 2798829 w 4623899"/>
                  <a:gd name="connsiteY1752" fmla="*/ 353430 h 4678511"/>
                  <a:gd name="connsiteX1753" fmla="*/ 2798938 w 4623899"/>
                  <a:gd name="connsiteY1753" fmla="*/ 353402 h 4678511"/>
                  <a:gd name="connsiteX1754" fmla="*/ 2798938 w 4623899"/>
                  <a:gd name="connsiteY1754" fmla="*/ 353402 h 4678511"/>
                  <a:gd name="connsiteX1755" fmla="*/ 2804800 w 4623899"/>
                  <a:gd name="connsiteY1755" fmla="*/ 356650 h 4678511"/>
                  <a:gd name="connsiteX1756" fmla="*/ 2804800 w 4623899"/>
                  <a:gd name="connsiteY1756" fmla="*/ 356679 h 4678511"/>
                  <a:gd name="connsiteX1757" fmla="*/ 2804800 w 4623899"/>
                  <a:gd name="connsiteY1757" fmla="*/ 356679 h 4678511"/>
                  <a:gd name="connsiteX1758" fmla="*/ 2801560 w 4623899"/>
                  <a:gd name="connsiteY1758" fmla="*/ 362506 h 4678511"/>
                  <a:gd name="connsiteX1759" fmla="*/ 2801432 w 4623899"/>
                  <a:gd name="connsiteY1759" fmla="*/ 362541 h 4678511"/>
                  <a:gd name="connsiteX1760" fmla="*/ 2801432 w 4623899"/>
                  <a:gd name="connsiteY1760" fmla="*/ 362541 h 4678511"/>
                  <a:gd name="connsiteX1761" fmla="*/ 2800158 w 4623899"/>
                  <a:gd name="connsiteY1761" fmla="*/ 362723 h 4678511"/>
                  <a:gd name="connsiteX1762" fmla="*/ 2800158 w 4623899"/>
                  <a:gd name="connsiteY1762" fmla="*/ 362723 h 4678511"/>
                  <a:gd name="connsiteX1763" fmla="*/ 2795571 w 4623899"/>
                  <a:gd name="connsiteY1763" fmla="*/ 359210 h 4678511"/>
                  <a:gd name="connsiteX1764" fmla="*/ 2052980 w 4623899"/>
                  <a:gd name="connsiteY1764" fmla="*/ 274742 h 4678511"/>
                  <a:gd name="connsiteX1765" fmla="*/ 2049757 w 4623899"/>
                  <a:gd name="connsiteY1765" fmla="*/ 268900 h 4678511"/>
                  <a:gd name="connsiteX1766" fmla="*/ 2049794 w 4623899"/>
                  <a:gd name="connsiteY1766" fmla="*/ 268807 h 4678511"/>
                  <a:gd name="connsiteX1767" fmla="*/ 2049794 w 4623899"/>
                  <a:gd name="connsiteY1767" fmla="*/ 268807 h 4678511"/>
                  <a:gd name="connsiteX1768" fmla="*/ 2055729 w 4623899"/>
                  <a:gd name="connsiteY1768" fmla="*/ 265621 h 4678511"/>
                  <a:gd name="connsiteX1769" fmla="*/ 2055729 w 4623899"/>
                  <a:gd name="connsiteY1769" fmla="*/ 265621 h 4678511"/>
                  <a:gd name="connsiteX1770" fmla="*/ 2058914 w 4623899"/>
                  <a:gd name="connsiteY1770" fmla="*/ 271556 h 4678511"/>
                  <a:gd name="connsiteX1771" fmla="*/ 2058914 w 4623899"/>
                  <a:gd name="connsiteY1771" fmla="*/ 271556 h 4678511"/>
                  <a:gd name="connsiteX1772" fmla="*/ 2054363 w 4623899"/>
                  <a:gd name="connsiteY1772" fmla="*/ 275015 h 4678511"/>
                  <a:gd name="connsiteX1773" fmla="*/ 2054363 w 4623899"/>
                  <a:gd name="connsiteY1773" fmla="*/ 275015 h 4678511"/>
                  <a:gd name="connsiteX1774" fmla="*/ 2052961 w 4623899"/>
                  <a:gd name="connsiteY1774" fmla="*/ 274669 h 4678511"/>
                  <a:gd name="connsiteX1775" fmla="*/ 2766462 w 4623899"/>
                  <a:gd name="connsiteY1775" fmla="*/ 260542 h 4678511"/>
                  <a:gd name="connsiteX1776" fmla="*/ 2769065 w 4623899"/>
                  <a:gd name="connsiteY1776" fmla="*/ 254431 h 4678511"/>
                  <a:gd name="connsiteX1777" fmla="*/ 2769120 w 4623899"/>
                  <a:gd name="connsiteY1777" fmla="*/ 254407 h 4678511"/>
                  <a:gd name="connsiteX1778" fmla="*/ 2769120 w 4623899"/>
                  <a:gd name="connsiteY1778" fmla="*/ 254407 h 4678511"/>
                  <a:gd name="connsiteX1779" fmla="*/ 2775346 w 4623899"/>
                  <a:gd name="connsiteY1779" fmla="*/ 257083 h 4678511"/>
                  <a:gd name="connsiteX1780" fmla="*/ 2775346 w 4623899"/>
                  <a:gd name="connsiteY1780" fmla="*/ 257083 h 4678511"/>
                  <a:gd name="connsiteX1781" fmla="*/ 2772578 w 4623899"/>
                  <a:gd name="connsiteY1781" fmla="*/ 263291 h 4678511"/>
                  <a:gd name="connsiteX1782" fmla="*/ 2772578 w 4623899"/>
                  <a:gd name="connsiteY1782" fmla="*/ 263291 h 4678511"/>
                  <a:gd name="connsiteX1783" fmla="*/ 2770849 w 4623899"/>
                  <a:gd name="connsiteY1783" fmla="*/ 263546 h 4678511"/>
                  <a:gd name="connsiteX1784" fmla="*/ 2770849 w 4623899"/>
                  <a:gd name="connsiteY1784" fmla="*/ 263546 h 4678511"/>
                  <a:gd name="connsiteX1785" fmla="*/ 2766444 w 4623899"/>
                  <a:gd name="connsiteY1785" fmla="*/ 260469 h 4678511"/>
                  <a:gd name="connsiteX1786" fmla="*/ 2097435 w 4623899"/>
                  <a:gd name="connsiteY1786" fmla="*/ 181790 h 4678511"/>
                  <a:gd name="connsiteX1787" fmla="*/ 2096160 w 4623899"/>
                  <a:gd name="connsiteY1787" fmla="*/ 175351 h 4678511"/>
                  <a:gd name="connsiteX1788" fmla="*/ 2096233 w 4623899"/>
                  <a:gd name="connsiteY1788" fmla="*/ 175237 h 4678511"/>
                  <a:gd name="connsiteX1789" fmla="*/ 2096233 w 4623899"/>
                  <a:gd name="connsiteY1789" fmla="*/ 175237 h 4678511"/>
                  <a:gd name="connsiteX1790" fmla="*/ 2096233 w 4623899"/>
                  <a:gd name="connsiteY1790" fmla="*/ 175237 h 4678511"/>
                  <a:gd name="connsiteX1791" fmla="*/ 2096233 w 4623899"/>
                  <a:gd name="connsiteY1791" fmla="*/ 175237 h 4678511"/>
                  <a:gd name="connsiteX1792" fmla="*/ 2102859 w 4623899"/>
                  <a:gd name="connsiteY1792" fmla="*/ 174035 h 4678511"/>
                  <a:gd name="connsiteX1793" fmla="*/ 2102859 w 4623899"/>
                  <a:gd name="connsiteY1793" fmla="*/ 174035 h 4678511"/>
                  <a:gd name="connsiteX1794" fmla="*/ 2104079 w 4623899"/>
                  <a:gd name="connsiteY1794" fmla="*/ 180662 h 4678511"/>
                  <a:gd name="connsiteX1795" fmla="*/ 2104079 w 4623899"/>
                  <a:gd name="connsiteY1795" fmla="*/ 180662 h 4678511"/>
                  <a:gd name="connsiteX1796" fmla="*/ 2100111 w 4623899"/>
                  <a:gd name="connsiteY1796" fmla="*/ 182737 h 4678511"/>
                  <a:gd name="connsiteX1797" fmla="*/ 2100111 w 4623899"/>
                  <a:gd name="connsiteY1797" fmla="*/ 182737 h 4678511"/>
                  <a:gd name="connsiteX1798" fmla="*/ 2097416 w 4623899"/>
                  <a:gd name="connsiteY1798" fmla="*/ 181717 h 4678511"/>
                  <a:gd name="connsiteX1799" fmla="*/ 2717784 w 4623899"/>
                  <a:gd name="connsiteY1799" fmla="*/ 171104 h 4678511"/>
                  <a:gd name="connsiteX1800" fmla="*/ 2718785 w 4623899"/>
                  <a:gd name="connsiteY1800" fmla="*/ 164409 h 4678511"/>
                  <a:gd name="connsiteX1801" fmla="*/ 2718821 w 4623899"/>
                  <a:gd name="connsiteY1801" fmla="*/ 164387 h 4678511"/>
                  <a:gd name="connsiteX1802" fmla="*/ 2718821 w 4623899"/>
                  <a:gd name="connsiteY1802" fmla="*/ 164387 h 4678511"/>
                  <a:gd name="connsiteX1803" fmla="*/ 2725520 w 4623899"/>
                  <a:gd name="connsiteY1803" fmla="*/ 165395 h 4678511"/>
                  <a:gd name="connsiteX1804" fmla="*/ 2725538 w 4623899"/>
                  <a:gd name="connsiteY1804" fmla="*/ 165425 h 4678511"/>
                  <a:gd name="connsiteX1805" fmla="*/ 2725538 w 4623899"/>
                  <a:gd name="connsiteY1805" fmla="*/ 165425 h 4678511"/>
                  <a:gd name="connsiteX1806" fmla="*/ 2724501 w 4623899"/>
                  <a:gd name="connsiteY1806" fmla="*/ 172051 h 4678511"/>
                  <a:gd name="connsiteX1807" fmla="*/ 2724501 w 4623899"/>
                  <a:gd name="connsiteY1807" fmla="*/ 172051 h 4678511"/>
                  <a:gd name="connsiteX1808" fmla="*/ 2721661 w 4623899"/>
                  <a:gd name="connsiteY1808" fmla="*/ 172998 h 4678511"/>
                  <a:gd name="connsiteX1809" fmla="*/ 2721661 w 4623899"/>
                  <a:gd name="connsiteY1809" fmla="*/ 172998 h 4678511"/>
                  <a:gd name="connsiteX1810" fmla="*/ 2717765 w 4623899"/>
                  <a:gd name="connsiteY1810" fmla="*/ 171031 h 4678511"/>
                  <a:gd name="connsiteX1811" fmla="*/ 2165755 w 4623899"/>
                  <a:gd name="connsiteY1811" fmla="*/ 104586 h 4678511"/>
                  <a:gd name="connsiteX1812" fmla="*/ 2166447 w 4623899"/>
                  <a:gd name="connsiteY1812" fmla="*/ 97868 h 4678511"/>
                  <a:gd name="connsiteX1813" fmla="*/ 2166447 w 4623899"/>
                  <a:gd name="connsiteY1813" fmla="*/ 97868 h 4678511"/>
                  <a:gd name="connsiteX1814" fmla="*/ 2173165 w 4623899"/>
                  <a:gd name="connsiteY1814" fmla="*/ 98542 h 4678511"/>
                  <a:gd name="connsiteX1815" fmla="*/ 2173165 w 4623899"/>
                  <a:gd name="connsiteY1815" fmla="*/ 98542 h 4678511"/>
                  <a:gd name="connsiteX1816" fmla="*/ 2172473 w 4623899"/>
                  <a:gd name="connsiteY1816" fmla="*/ 105277 h 4678511"/>
                  <a:gd name="connsiteX1817" fmla="*/ 2172473 w 4623899"/>
                  <a:gd name="connsiteY1817" fmla="*/ 105277 h 4678511"/>
                  <a:gd name="connsiteX1818" fmla="*/ 2169469 w 4623899"/>
                  <a:gd name="connsiteY1818" fmla="*/ 106315 h 4678511"/>
                  <a:gd name="connsiteX1819" fmla="*/ 2169469 w 4623899"/>
                  <a:gd name="connsiteY1819" fmla="*/ 106315 h 4678511"/>
                  <a:gd name="connsiteX1820" fmla="*/ 2165737 w 4623899"/>
                  <a:gd name="connsiteY1820" fmla="*/ 104513 h 4678511"/>
                  <a:gd name="connsiteX1821" fmla="*/ 2646605 w 4623899"/>
                  <a:gd name="connsiteY1821" fmla="*/ 98378 h 4678511"/>
                  <a:gd name="connsiteX1822" fmla="*/ 2646605 w 4623899"/>
                  <a:gd name="connsiteY1822" fmla="*/ 98378 h 4678511"/>
                  <a:gd name="connsiteX1823" fmla="*/ 2645749 w 4623899"/>
                  <a:gd name="connsiteY1823" fmla="*/ 91661 h 4678511"/>
                  <a:gd name="connsiteX1824" fmla="*/ 2645749 w 4623899"/>
                  <a:gd name="connsiteY1824" fmla="*/ 91661 h 4678511"/>
                  <a:gd name="connsiteX1825" fmla="*/ 2652321 w 4623899"/>
                  <a:gd name="connsiteY1825" fmla="*/ 90756 h 4678511"/>
                  <a:gd name="connsiteX1826" fmla="*/ 2652393 w 4623899"/>
                  <a:gd name="connsiteY1826" fmla="*/ 90805 h 4678511"/>
                  <a:gd name="connsiteX1827" fmla="*/ 2652393 w 4623899"/>
                  <a:gd name="connsiteY1827" fmla="*/ 90805 h 4678511"/>
                  <a:gd name="connsiteX1828" fmla="*/ 2653376 w 4623899"/>
                  <a:gd name="connsiteY1828" fmla="*/ 97373 h 4678511"/>
                  <a:gd name="connsiteX1829" fmla="*/ 2653340 w 4623899"/>
                  <a:gd name="connsiteY1829" fmla="*/ 97431 h 4678511"/>
                  <a:gd name="connsiteX1830" fmla="*/ 2653340 w 4623899"/>
                  <a:gd name="connsiteY1830" fmla="*/ 97431 h 4678511"/>
                  <a:gd name="connsiteX1831" fmla="*/ 2649535 w 4623899"/>
                  <a:gd name="connsiteY1831" fmla="*/ 99252 h 4678511"/>
                  <a:gd name="connsiteX1832" fmla="*/ 2649535 w 4623899"/>
                  <a:gd name="connsiteY1832" fmla="*/ 99252 h 4678511"/>
                  <a:gd name="connsiteX1833" fmla="*/ 2646586 w 4623899"/>
                  <a:gd name="connsiteY1833" fmla="*/ 98305 h 4678511"/>
                  <a:gd name="connsiteX1834" fmla="*/ 2253045 w 4623899"/>
                  <a:gd name="connsiteY1834" fmla="*/ 49609 h 4678511"/>
                  <a:gd name="connsiteX1835" fmla="*/ 2255539 w 4623899"/>
                  <a:gd name="connsiteY1835" fmla="*/ 43328 h 4678511"/>
                  <a:gd name="connsiteX1836" fmla="*/ 2255539 w 4623899"/>
                  <a:gd name="connsiteY1836" fmla="*/ 43328 h 4678511"/>
                  <a:gd name="connsiteX1837" fmla="*/ 2261747 w 4623899"/>
                  <a:gd name="connsiteY1837" fmla="*/ 45822 h 4678511"/>
                  <a:gd name="connsiteX1838" fmla="*/ 2261747 w 4623899"/>
                  <a:gd name="connsiteY1838" fmla="*/ 45822 h 4678511"/>
                  <a:gd name="connsiteX1839" fmla="*/ 2259435 w 4623899"/>
                  <a:gd name="connsiteY1839" fmla="*/ 52075 h 4678511"/>
                  <a:gd name="connsiteX1840" fmla="*/ 2259326 w 4623899"/>
                  <a:gd name="connsiteY1840" fmla="*/ 52121 h 4678511"/>
                  <a:gd name="connsiteX1841" fmla="*/ 2259326 w 4623899"/>
                  <a:gd name="connsiteY1841" fmla="*/ 52121 h 4678511"/>
                  <a:gd name="connsiteX1842" fmla="*/ 2257505 w 4623899"/>
                  <a:gd name="connsiteY1842" fmla="*/ 52467 h 4678511"/>
                  <a:gd name="connsiteX1843" fmla="*/ 2257505 w 4623899"/>
                  <a:gd name="connsiteY1843" fmla="*/ 52467 h 4678511"/>
                  <a:gd name="connsiteX1844" fmla="*/ 2253027 w 4623899"/>
                  <a:gd name="connsiteY1844" fmla="*/ 49536 h 4678511"/>
                  <a:gd name="connsiteX1845" fmla="*/ 2558040 w 4623899"/>
                  <a:gd name="connsiteY1845" fmla="*/ 48152 h 4678511"/>
                  <a:gd name="connsiteX1846" fmla="*/ 2558040 w 4623899"/>
                  <a:gd name="connsiteY1846" fmla="*/ 48152 h 4678511"/>
                  <a:gd name="connsiteX1847" fmla="*/ 2555292 w 4623899"/>
                  <a:gd name="connsiteY1847" fmla="*/ 42136 h 4678511"/>
                  <a:gd name="connsiteX1848" fmla="*/ 2555365 w 4623899"/>
                  <a:gd name="connsiteY1848" fmla="*/ 41945 h 4678511"/>
                  <a:gd name="connsiteX1849" fmla="*/ 2555365 w 4623899"/>
                  <a:gd name="connsiteY1849" fmla="*/ 41945 h 4678511"/>
                  <a:gd name="connsiteX1850" fmla="*/ 2561572 w 4623899"/>
                  <a:gd name="connsiteY1850" fmla="*/ 39269 h 4678511"/>
                  <a:gd name="connsiteX1851" fmla="*/ 2561572 w 4623899"/>
                  <a:gd name="connsiteY1851" fmla="*/ 39269 h 4678511"/>
                  <a:gd name="connsiteX1852" fmla="*/ 2564248 w 4623899"/>
                  <a:gd name="connsiteY1852" fmla="*/ 45476 h 4678511"/>
                  <a:gd name="connsiteX1853" fmla="*/ 2564248 w 4623899"/>
                  <a:gd name="connsiteY1853" fmla="*/ 45476 h 4678511"/>
                  <a:gd name="connsiteX1854" fmla="*/ 2559770 w 4623899"/>
                  <a:gd name="connsiteY1854" fmla="*/ 48498 h 4678511"/>
                  <a:gd name="connsiteX1855" fmla="*/ 2559770 w 4623899"/>
                  <a:gd name="connsiteY1855" fmla="*/ 48498 h 4678511"/>
                  <a:gd name="connsiteX1856" fmla="*/ 2558022 w 4623899"/>
                  <a:gd name="connsiteY1856" fmla="*/ 48079 h 4678511"/>
                  <a:gd name="connsiteX1857" fmla="*/ 2351931 w 4623899"/>
                  <a:gd name="connsiteY1857" fmla="*/ 20336 h 4678511"/>
                  <a:gd name="connsiteX1858" fmla="*/ 2355973 w 4623899"/>
                  <a:gd name="connsiteY1858" fmla="*/ 14875 h 4678511"/>
                  <a:gd name="connsiteX1859" fmla="*/ 2355973 w 4623899"/>
                  <a:gd name="connsiteY1859" fmla="*/ 14875 h 4678511"/>
                  <a:gd name="connsiteX1860" fmla="*/ 2361434 w 4623899"/>
                  <a:gd name="connsiteY1860" fmla="*/ 18916 h 4678511"/>
                  <a:gd name="connsiteX1861" fmla="*/ 2361434 w 4623899"/>
                  <a:gd name="connsiteY1861" fmla="*/ 18916 h 4678511"/>
                  <a:gd name="connsiteX1862" fmla="*/ 2357393 w 4623899"/>
                  <a:gd name="connsiteY1862" fmla="*/ 24376 h 4678511"/>
                  <a:gd name="connsiteX1863" fmla="*/ 2357374 w 4623899"/>
                  <a:gd name="connsiteY1863" fmla="*/ 24377 h 4678511"/>
                  <a:gd name="connsiteX1864" fmla="*/ 2357374 w 4623899"/>
                  <a:gd name="connsiteY1864" fmla="*/ 24377 h 4678511"/>
                  <a:gd name="connsiteX1865" fmla="*/ 2356683 w 4623899"/>
                  <a:gd name="connsiteY1865" fmla="*/ 24377 h 4678511"/>
                  <a:gd name="connsiteX1866" fmla="*/ 2356683 w 4623899"/>
                  <a:gd name="connsiteY1866" fmla="*/ 24377 h 4678511"/>
                  <a:gd name="connsiteX1867" fmla="*/ 2351931 w 4623899"/>
                  <a:gd name="connsiteY1867" fmla="*/ 20336 h 4678511"/>
                  <a:gd name="connsiteX1868" fmla="*/ 2459337 w 4623899"/>
                  <a:gd name="connsiteY1868" fmla="*/ 23085 h 4678511"/>
                  <a:gd name="connsiteX1869" fmla="*/ 2455113 w 4623899"/>
                  <a:gd name="connsiteY1869" fmla="*/ 17860 h 4678511"/>
                  <a:gd name="connsiteX1870" fmla="*/ 2455113 w 4623899"/>
                  <a:gd name="connsiteY1870" fmla="*/ 17842 h 4678511"/>
                  <a:gd name="connsiteX1871" fmla="*/ 2455113 w 4623899"/>
                  <a:gd name="connsiteY1871" fmla="*/ 17842 h 4678511"/>
                  <a:gd name="connsiteX1872" fmla="*/ 2460465 w 4623899"/>
                  <a:gd name="connsiteY1872" fmla="*/ 13691 h 4678511"/>
                  <a:gd name="connsiteX1873" fmla="*/ 2460465 w 4623899"/>
                  <a:gd name="connsiteY1873" fmla="*/ 13691 h 4678511"/>
                  <a:gd name="connsiteX1874" fmla="*/ 2460465 w 4623899"/>
                  <a:gd name="connsiteY1874" fmla="*/ 13691 h 4678511"/>
                  <a:gd name="connsiteX1875" fmla="*/ 2464598 w 4623899"/>
                  <a:gd name="connsiteY1875" fmla="*/ 18885 h 4678511"/>
                  <a:gd name="connsiteX1876" fmla="*/ 2464598 w 4623899"/>
                  <a:gd name="connsiteY1876" fmla="*/ 18953 h 4678511"/>
                  <a:gd name="connsiteX1877" fmla="*/ 2464598 w 4623899"/>
                  <a:gd name="connsiteY1877" fmla="*/ 18953 h 4678511"/>
                  <a:gd name="connsiteX1878" fmla="*/ 2459865 w 4623899"/>
                  <a:gd name="connsiteY1878" fmla="*/ 23176 h 4678511"/>
                  <a:gd name="connsiteX1879" fmla="*/ 2459865 w 4623899"/>
                  <a:gd name="connsiteY1879" fmla="*/ 23176 h 4678511"/>
                  <a:gd name="connsiteX1880" fmla="*/ 2459282 w 4623899"/>
                  <a:gd name="connsiteY1880" fmla="*/ 23103 h 4678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</a:cxnLst>
                <a:rect l="l" t="t" r="r" b="b"/>
                <a:pathLst>
                  <a:path w="4623899" h="4678511">
                    <a:moveTo>
                      <a:pt x="1530151" y="4671541"/>
                    </a:moveTo>
                    <a:lnTo>
                      <a:pt x="1530151" y="4671541"/>
                    </a:lnTo>
                    <a:lnTo>
                      <a:pt x="1530151" y="4671541"/>
                    </a:lnTo>
                    <a:cubicBezTo>
                      <a:pt x="1527512" y="4671213"/>
                      <a:pt x="1525655" y="4668811"/>
                      <a:pt x="1525983" y="4666171"/>
                    </a:cubicBezTo>
                    <a:cubicBezTo>
                      <a:pt x="1526001" y="4666135"/>
                      <a:pt x="1526001" y="4666116"/>
                      <a:pt x="1526001" y="4666080"/>
                    </a:cubicBezTo>
                    <a:lnTo>
                      <a:pt x="1526001" y="4666080"/>
                    </a:lnTo>
                    <a:cubicBezTo>
                      <a:pt x="1526383" y="4663495"/>
                      <a:pt x="1528768" y="4661693"/>
                      <a:pt x="1531353" y="4662020"/>
                    </a:cubicBezTo>
                    <a:lnTo>
                      <a:pt x="1531353" y="4662020"/>
                    </a:lnTo>
                    <a:cubicBezTo>
                      <a:pt x="1533956" y="4662330"/>
                      <a:pt x="1535813" y="4664715"/>
                      <a:pt x="1535485" y="4667318"/>
                    </a:cubicBezTo>
                    <a:cubicBezTo>
                      <a:pt x="1535485" y="4667336"/>
                      <a:pt x="1535485" y="4667354"/>
                      <a:pt x="1535485" y="4667372"/>
                    </a:cubicBezTo>
                    <a:lnTo>
                      <a:pt x="1535485" y="4667372"/>
                    </a:lnTo>
                    <a:cubicBezTo>
                      <a:pt x="1535176" y="4669739"/>
                      <a:pt x="1533137" y="4671523"/>
                      <a:pt x="1530752" y="4671505"/>
                    </a:cubicBezTo>
                    <a:lnTo>
                      <a:pt x="1530752" y="4671505"/>
                    </a:lnTo>
                    <a:cubicBezTo>
                      <a:pt x="1530552" y="4671560"/>
                      <a:pt x="1530352" y="4671578"/>
                      <a:pt x="1530151" y="4671541"/>
                    </a:cubicBezTo>
                    <a:close/>
                    <a:moveTo>
                      <a:pt x="1629146" y="4667063"/>
                    </a:moveTo>
                    <a:cubicBezTo>
                      <a:pt x="1628782" y="4664442"/>
                      <a:pt x="1630585" y="4662020"/>
                      <a:pt x="1633188" y="4661602"/>
                    </a:cubicBezTo>
                    <a:lnTo>
                      <a:pt x="1633188" y="4661602"/>
                    </a:lnTo>
                    <a:cubicBezTo>
                      <a:pt x="1635791" y="4661256"/>
                      <a:pt x="1638212" y="4663040"/>
                      <a:pt x="1638649" y="4665643"/>
                    </a:cubicBezTo>
                    <a:lnTo>
                      <a:pt x="1638649" y="4665643"/>
                    </a:lnTo>
                    <a:cubicBezTo>
                      <a:pt x="1638977" y="4668246"/>
                      <a:pt x="1637175" y="4670649"/>
                      <a:pt x="1634590" y="4671105"/>
                    </a:cubicBezTo>
                    <a:lnTo>
                      <a:pt x="1633898" y="4671105"/>
                    </a:lnTo>
                    <a:cubicBezTo>
                      <a:pt x="1631531" y="4671105"/>
                      <a:pt x="1629510" y="4669375"/>
                      <a:pt x="1629146" y="4667027"/>
                    </a:cubicBezTo>
                    <a:close/>
                    <a:moveTo>
                      <a:pt x="1429427" y="4644144"/>
                    </a:moveTo>
                    <a:lnTo>
                      <a:pt x="1429427" y="4644144"/>
                    </a:lnTo>
                    <a:cubicBezTo>
                      <a:pt x="1426987" y="4643143"/>
                      <a:pt x="1425822" y="4640357"/>
                      <a:pt x="1426824" y="4637918"/>
                    </a:cubicBezTo>
                    <a:cubicBezTo>
                      <a:pt x="1426824" y="4637900"/>
                      <a:pt x="1426842" y="4637881"/>
                      <a:pt x="1426842" y="4637863"/>
                    </a:cubicBezTo>
                    <a:lnTo>
                      <a:pt x="1426842" y="4637863"/>
                    </a:lnTo>
                    <a:cubicBezTo>
                      <a:pt x="1427861" y="4635460"/>
                      <a:pt x="1430646" y="4634332"/>
                      <a:pt x="1433049" y="4635351"/>
                    </a:cubicBezTo>
                    <a:cubicBezTo>
                      <a:pt x="1433049" y="4635351"/>
                      <a:pt x="1433049" y="4635351"/>
                      <a:pt x="1433049" y="4635351"/>
                    </a:cubicBezTo>
                    <a:lnTo>
                      <a:pt x="1433049" y="4635351"/>
                    </a:lnTo>
                    <a:cubicBezTo>
                      <a:pt x="1435434" y="4636353"/>
                      <a:pt x="1436563" y="4639101"/>
                      <a:pt x="1435562" y="4641504"/>
                    </a:cubicBezTo>
                    <a:cubicBezTo>
                      <a:pt x="1435562" y="4641523"/>
                      <a:pt x="1435543" y="4641540"/>
                      <a:pt x="1435543" y="4641559"/>
                    </a:cubicBezTo>
                    <a:lnTo>
                      <a:pt x="1435543" y="4641559"/>
                    </a:lnTo>
                    <a:cubicBezTo>
                      <a:pt x="1434779" y="4643325"/>
                      <a:pt x="1433049" y="4644471"/>
                      <a:pt x="1431138" y="4644490"/>
                    </a:cubicBezTo>
                    <a:lnTo>
                      <a:pt x="1431138" y="4644490"/>
                    </a:lnTo>
                    <a:cubicBezTo>
                      <a:pt x="1430555" y="4644490"/>
                      <a:pt x="1429973" y="4644362"/>
                      <a:pt x="1429427" y="4644144"/>
                    </a:cubicBezTo>
                    <a:close/>
                    <a:moveTo>
                      <a:pt x="1728324" y="4638883"/>
                    </a:moveTo>
                    <a:cubicBezTo>
                      <a:pt x="1727195" y="4636480"/>
                      <a:pt x="1728233" y="4633640"/>
                      <a:pt x="1730636" y="4632511"/>
                    </a:cubicBezTo>
                    <a:cubicBezTo>
                      <a:pt x="1730636" y="4632511"/>
                      <a:pt x="1730636" y="4632511"/>
                      <a:pt x="1730636" y="4632511"/>
                    </a:cubicBezTo>
                    <a:lnTo>
                      <a:pt x="1730636" y="4632511"/>
                    </a:lnTo>
                    <a:cubicBezTo>
                      <a:pt x="1733038" y="4631401"/>
                      <a:pt x="1735878" y="4632420"/>
                      <a:pt x="1737007" y="4634823"/>
                    </a:cubicBezTo>
                    <a:cubicBezTo>
                      <a:pt x="1737007" y="4634823"/>
                      <a:pt x="1737007" y="4634842"/>
                      <a:pt x="1737007" y="4634842"/>
                    </a:cubicBezTo>
                    <a:lnTo>
                      <a:pt x="1737007" y="4634842"/>
                    </a:lnTo>
                    <a:cubicBezTo>
                      <a:pt x="1738063" y="4637244"/>
                      <a:pt x="1737043" y="4640048"/>
                      <a:pt x="1734695" y="4641213"/>
                    </a:cubicBezTo>
                    <a:lnTo>
                      <a:pt x="1734695" y="4641213"/>
                    </a:lnTo>
                    <a:lnTo>
                      <a:pt x="1734695" y="4641213"/>
                    </a:lnTo>
                    <a:lnTo>
                      <a:pt x="1734695" y="4641213"/>
                    </a:lnTo>
                    <a:cubicBezTo>
                      <a:pt x="1734040" y="4641523"/>
                      <a:pt x="1733330" y="4641668"/>
                      <a:pt x="1732620" y="4641650"/>
                    </a:cubicBezTo>
                    <a:lnTo>
                      <a:pt x="1732620" y="4641650"/>
                    </a:lnTo>
                    <a:cubicBezTo>
                      <a:pt x="1730781" y="4641631"/>
                      <a:pt x="1729107" y="4640558"/>
                      <a:pt x="1728324" y="4638883"/>
                    </a:cubicBezTo>
                    <a:close/>
                    <a:moveTo>
                      <a:pt x="1339297" y="4591333"/>
                    </a:moveTo>
                    <a:cubicBezTo>
                      <a:pt x="1337222" y="4589749"/>
                      <a:pt x="1336840" y="4586800"/>
                      <a:pt x="1338423" y="4584725"/>
                    </a:cubicBezTo>
                    <a:cubicBezTo>
                      <a:pt x="1338423" y="4584707"/>
                      <a:pt x="1338442" y="4584707"/>
                      <a:pt x="1338442" y="4584689"/>
                    </a:cubicBezTo>
                    <a:lnTo>
                      <a:pt x="1338442" y="4584689"/>
                    </a:lnTo>
                    <a:cubicBezTo>
                      <a:pt x="1340025" y="4582595"/>
                      <a:pt x="1342993" y="4582195"/>
                      <a:pt x="1345068" y="4583760"/>
                    </a:cubicBezTo>
                    <a:cubicBezTo>
                      <a:pt x="1345104" y="4583796"/>
                      <a:pt x="1345123" y="4583815"/>
                      <a:pt x="1345159" y="4583833"/>
                    </a:cubicBezTo>
                    <a:lnTo>
                      <a:pt x="1345159" y="4583833"/>
                    </a:lnTo>
                    <a:cubicBezTo>
                      <a:pt x="1347216" y="4585471"/>
                      <a:pt x="1347598" y="4588438"/>
                      <a:pt x="1346033" y="4590550"/>
                    </a:cubicBezTo>
                    <a:lnTo>
                      <a:pt x="1346033" y="4590550"/>
                    </a:lnTo>
                    <a:cubicBezTo>
                      <a:pt x="1345104" y="4591697"/>
                      <a:pt x="1343703" y="4592371"/>
                      <a:pt x="1342228" y="4592371"/>
                    </a:cubicBezTo>
                    <a:lnTo>
                      <a:pt x="1342228" y="4592371"/>
                    </a:lnTo>
                    <a:cubicBezTo>
                      <a:pt x="1341154" y="4592371"/>
                      <a:pt x="1340135" y="4592007"/>
                      <a:pt x="1339297" y="4591333"/>
                    </a:cubicBezTo>
                    <a:close/>
                    <a:moveTo>
                      <a:pt x="2919287" y="4585653"/>
                    </a:moveTo>
                    <a:cubicBezTo>
                      <a:pt x="2919233" y="4583032"/>
                      <a:pt x="2921326" y="4580866"/>
                      <a:pt x="2923947" y="4580811"/>
                    </a:cubicBezTo>
                    <a:cubicBezTo>
                      <a:pt x="2923966" y="4580811"/>
                      <a:pt x="2924002" y="4580811"/>
                      <a:pt x="2924020" y="4580811"/>
                    </a:cubicBezTo>
                    <a:lnTo>
                      <a:pt x="2924020" y="4580811"/>
                    </a:lnTo>
                    <a:cubicBezTo>
                      <a:pt x="2926624" y="4580793"/>
                      <a:pt x="2928772" y="4582868"/>
                      <a:pt x="2928844" y="4585471"/>
                    </a:cubicBezTo>
                    <a:lnTo>
                      <a:pt x="2928844" y="4585471"/>
                    </a:lnTo>
                    <a:cubicBezTo>
                      <a:pt x="2928844" y="4588111"/>
                      <a:pt x="2926751" y="4590277"/>
                      <a:pt x="2924111" y="4590386"/>
                    </a:cubicBezTo>
                    <a:lnTo>
                      <a:pt x="2924111" y="4590386"/>
                    </a:lnTo>
                    <a:cubicBezTo>
                      <a:pt x="2921472" y="4590405"/>
                      <a:pt x="2919324" y="4588293"/>
                      <a:pt x="2919287" y="4585653"/>
                    </a:cubicBezTo>
                    <a:close/>
                    <a:moveTo>
                      <a:pt x="1815249" y="4583323"/>
                    </a:moveTo>
                    <a:cubicBezTo>
                      <a:pt x="1813483" y="4581412"/>
                      <a:pt x="1813593" y="4578426"/>
                      <a:pt x="1815522" y="4576660"/>
                    </a:cubicBezTo>
                    <a:cubicBezTo>
                      <a:pt x="1815541" y="4576642"/>
                      <a:pt x="1815577" y="4576606"/>
                      <a:pt x="1815595" y="4576587"/>
                    </a:cubicBezTo>
                    <a:lnTo>
                      <a:pt x="1815595" y="4576587"/>
                    </a:lnTo>
                    <a:cubicBezTo>
                      <a:pt x="1817616" y="4574876"/>
                      <a:pt x="1820620" y="4575059"/>
                      <a:pt x="1822404" y="4577025"/>
                    </a:cubicBezTo>
                    <a:lnTo>
                      <a:pt x="1822404" y="4577025"/>
                    </a:lnTo>
                    <a:cubicBezTo>
                      <a:pt x="1824133" y="4579009"/>
                      <a:pt x="1823933" y="4582012"/>
                      <a:pt x="1821967" y="4583742"/>
                    </a:cubicBezTo>
                    <a:lnTo>
                      <a:pt x="1821967" y="4583742"/>
                    </a:lnTo>
                    <a:cubicBezTo>
                      <a:pt x="1821075" y="4584506"/>
                      <a:pt x="1819946" y="4584943"/>
                      <a:pt x="1818781" y="4584961"/>
                    </a:cubicBezTo>
                    <a:lnTo>
                      <a:pt x="1818781" y="4584961"/>
                    </a:lnTo>
                    <a:cubicBezTo>
                      <a:pt x="1817416" y="4584907"/>
                      <a:pt x="1816141" y="4584306"/>
                      <a:pt x="1815249" y="4583287"/>
                    </a:cubicBezTo>
                    <a:close/>
                    <a:moveTo>
                      <a:pt x="2820547" y="4577206"/>
                    </a:moveTo>
                    <a:cubicBezTo>
                      <a:pt x="2818017" y="4576533"/>
                      <a:pt x="2816487" y="4573930"/>
                      <a:pt x="2817161" y="4571399"/>
                    </a:cubicBezTo>
                    <a:cubicBezTo>
                      <a:pt x="2817161" y="4571381"/>
                      <a:pt x="2817179" y="4571363"/>
                      <a:pt x="2817179" y="4571345"/>
                    </a:cubicBezTo>
                    <a:lnTo>
                      <a:pt x="2817179" y="4571345"/>
                    </a:lnTo>
                    <a:cubicBezTo>
                      <a:pt x="2817889" y="4568796"/>
                      <a:pt x="2820510" y="4567303"/>
                      <a:pt x="2823059" y="4567977"/>
                    </a:cubicBezTo>
                    <a:lnTo>
                      <a:pt x="2823059" y="4567977"/>
                    </a:lnTo>
                    <a:cubicBezTo>
                      <a:pt x="2825553" y="4568723"/>
                      <a:pt x="2827010" y="4571326"/>
                      <a:pt x="2826318" y="4573839"/>
                    </a:cubicBezTo>
                    <a:lnTo>
                      <a:pt x="2826318" y="4573839"/>
                    </a:lnTo>
                    <a:cubicBezTo>
                      <a:pt x="2825790" y="4575932"/>
                      <a:pt x="2823896" y="4577389"/>
                      <a:pt x="2821748" y="4577370"/>
                    </a:cubicBezTo>
                    <a:lnTo>
                      <a:pt x="2821748" y="4577370"/>
                    </a:lnTo>
                    <a:cubicBezTo>
                      <a:pt x="2821348" y="4577407"/>
                      <a:pt x="2820929" y="4577352"/>
                      <a:pt x="2820547" y="4577206"/>
                    </a:cubicBezTo>
                    <a:close/>
                    <a:moveTo>
                      <a:pt x="3021559" y="4572127"/>
                    </a:moveTo>
                    <a:cubicBezTo>
                      <a:pt x="3020813" y="4569652"/>
                      <a:pt x="3022233" y="4567049"/>
                      <a:pt x="3024709" y="4566302"/>
                    </a:cubicBezTo>
                    <a:cubicBezTo>
                      <a:pt x="3024745" y="4566284"/>
                      <a:pt x="3024781" y="4566284"/>
                      <a:pt x="3024836" y="4566266"/>
                    </a:cubicBezTo>
                    <a:lnTo>
                      <a:pt x="3024836" y="4566266"/>
                    </a:lnTo>
                    <a:cubicBezTo>
                      <a:pt x="3027312" y="4565501"/>
                      <a:pt x="3029951" y="4566885"/>
                      <a:pt x="3030716" y="4569360"/>
                    </a:cubicBezTo>
                    <a:cubicBezTo>
                      <a:pt x="3030734" y="4569415"/>
                      <a:pt x="3030752" y="4569488"/>
                      <a:pt x="3030770" y="4569542"/>
                    </a:cubicBezTo>
                    <a:lnTo>
                      <a:pt x="3030770" y="4569542"/>
                    </a:lnTo>
                    <a:cubicBezTo>
                      <a:pt x="3031462" y="4572073"/>
                      <a:pt x="3029970" y="4574694"/>
                      <a:pt x="3027439" y="4575386"/>
                    </a:cubicBezTo>
                    <a:cubicBezTo>
                      <a:pt x="3027439" y="4575386"/>
                      <a:pt x="3027421" y="4575386"/>
                      <a:pt x="3027421" y="4575386"/>
                    </a:cubicBezTo>
                    <a:lnTo>
                      <a:pt x="3027421" y="4575386"/>
                    </a:lnTo>
                    <a:cubicBezTo>
                      <a:pt x="3027002" y="4575477"/>
                      <a:pt x="3026565" y="4575532"/>
                      <a:pt x="3026128" y="4575550"/>
                    </a:cubicBezTo>
                    <a:lnTo>
                      <a:pt x="3026128" y="4575550"/>
                    </a:lnTo>
                    <a:cubicBezTo>
                      <a:pt x="3024017" y="4575550"/>
                      <a:pt x="3022160" y="4574148"/>
                      <a:pt x="3021559" y="4572127"/>
                    </a:cubicBezTo>
                    <a:close/>
                    <a:moveTo>
                      <a:pt x="2724483" y="4536265"/>
                    </a:moveTo>
                    <a:cubicBezTo>
                      <a:pt x="2722207" y="4534936"/>
                      <a:pt x="2721443" y="4532005"/>
                      <a:pt x="2722753" y="4529729"/>
                    </a:cubicBezTo>
                    <a:lnTo>
                      <a:pt x="2722753" y="4529729"/>
                    </a:lnTo>
                    <a:cubicBezTo>
                      <a:pt x="2724155" y="4527454"/>
                      <a:pt x="2727104" y="4526726"/>
                      <a:pt x="2729398" y="4528091"/>
                    </a:cubicBezTo>
                    <a:lnTo>
                      <a:pt x="2729398" y="4528091"/>
                    </a:lnTo>
                    <a:cubicBezTo>
                      <a:pt x="2731619" y="4529475"/>
                      <a:pt x="2732347" y="4532369"/>
                      <a:pt x="2731036" y="4534627"/>
                    </a:cubicBezTo>
                    <a:lnTo>
                      <a:pt x="2731036" y="4534627"/>
                    </a:lnTo>
                    <a:cubicBezTo>
                      <a:pt x="2730144" y="4536047"/>
                      <a:pt x="2728597" y="4536938"/>
                      <a:pt x="2726904" y="4536957"/>
                    </a:cubicBezTo>
                    <a:lnTo>
                      <a:pt x="2726904" y="4536957"/>
                    </a:lnTo>
                    <a:cubicBezTo>
                      <a:pt x="2726048" y="4536938"/>
                      <a:pt x="2725211" y="4536702"/>
                      <a:pt x="2724483" y="4536265"/>
                    </a:cubicBezTo>
                    <a:close/>
                    <a:moveTo>
                      <a:pt x="3116859" y="4532478"/>
                    </a:moveTo>
                    <a:cubicBezTo>
                      <a:pt x="3115512" y="4530239"/>
                      <a:pt x="3116222" y="4527308"/>
                      <a:pt x="3118479" y="4525961"/>
                    </a:cubicBezTo>
                    <a:cubicBezTo>
                      <a:pt x="3118479" y="4525943"/>
                      <a:pt x="3118497" y="4525943"/>
                      <a:pt x="3118497" y="4525943"/>
                    </a:cubicBezTo>
                    <a:lnTo>
                      <a:pt x="3118497" y="4525943"/>
                    </a:lnTo>
                    <a:cubicBezTo>
                      <a:pt x="3120755" y="4524596"/>
                      <a:pt x="3123685" y="4525324"/>
                      <a:pt x="3125033" y="4527582"/>
                    </a:cubicBezTo>
                    <a:lnTo>
                      <a:pt x="3125033" y="4527582"/>
                    </a:lnTo>
                    <a:cubicBezTo>
                      <a:pt x="3126380" y="4529839"/>
                      <a:pt x="3125633" y="4532752"/>
                      <a:pt x="3123394" y="4534117"/>
                    </a:cubicBezTo>
                    <a:lnTo>
                      <a:pt x="3123394" y="4534117"/>
                    </a:lnTo>
                    <a:cubicBezTo>
                      <a:pt x="3122648" y="4534590"/>
                      <a:pt x="3121774" y="4534827"/>
                      <a:pt x="3120900" y="4534809"/>
                    </a:cubicBezTo>
                    <a:lnTo>
                      <a:pt x="3120900" y="4534809"/>
                    </a:lnTo>
                    <a:cubicBezTo>
                      <a:pt x="3119225" y="4534809"/>
                      <a:pt x="3117696" y="4533917"/>
                      <a:pt x="3116859" y="4532478"/>
                    </a:cubicBezTo>
                    <a:close/>
                    <a:moveTo>
                      <a:pt x="1266498" y="4516550"/>
                    </a:moveTo>
                    <a:lnTo>
                      <a:pt x="1266498" y="4516550"/>
                    </a:lnTo>
                    <a:cubicBezTo>
                      <a:pt x="1264932" y="4514402"/>
                      <a:pt x="1265388" y="4511398"/>
                      <a:pt x="1267536" y="4509814"/>
                    </a:cubicBezTo>
                    <a:lnTo>
                      <a:pt x="1267536" y="4509814"/>
                    </a:lnTo>
                    <a:cubicBezTo>
                      <a:pt x="1269684" y="4508248"/>
                      <a:pt x="1272687" y="4508722"/>
                      <a:pt x="1274253" y="4510852"/>
                    </a:cubicBezTo>
                    <a:lnTo>
                      <a:pt x="1274253" y="4510852"/>
                    </a:lnTo>
                    <a:cubicBezTo>
                      <a:pt x="1275782" y="4512982"/>
                      <a:pt x="1275327" y="4515931"/>
                      <a:pt x="1273215" y="4517496"/>
                    </a:cubicBezTo>
                    <a:lnTo>
                      <a:pt x="1273215" y="4517496"/>
                    </a:lnTo>
                    <a:cubicBezTo>
                      <a:pt x="1272414" y="4518133"/>
                      <a:pt x="1271395" y="4518461"/>
                      <a:pt x="1270376" y="4518443"/>
                    </a:cubicBezTo>
                    <a:lnTo>
                      <a:pt x="1270376" y="4518443"/>
                    </a:lnTo>
                    <a:cubicBezTo>
                      <a:pt x="1268865" y="4518424"/>
                      <a:pt x="1267445" y="4517733"/>
                      <a:pt x="1266498" y="4516550"/>
                    </a:cubicBezTo>
                    <a:close/>
                    <a:moveTo>
                      <a:pt x="1884954" y="4507065"/>
                    </a:moveTo>
                    <a:cubicBezTo>
                      <a:pt x="1882933" y="4505445"/>
                      <a:pt x="1882624" y="4502496"/>
                      <a:pt x="1884244" y="4500493"/>
                    </a:cubicBezTo>
                    <a:cubicBezTo>
                      <a:pt x="1884280" y="4500439"/>
                      <a:pt x="1884317" y="4500402"/>
                      <a:pt x="1884353" y="4500348"/>
                    </a:cubicBezTo>
                    <a:lnTo>
                      <a:pt x="1884353" y="4500348"/>
                    </a:lnTo>
                    <a:cubicBezTo>
                      <a:pt x="1886064" y="4498364"/>
                      <a:pt x="1889031" y="4498091"/>
                      <a:pt x="1891070" y="4499747"/>
                    </a:cubicBezTo>
                    <a:lnTo>
                      <a:pt x="1891070" y="4499747"/>
                    </a:lnTo>
                    <a:cubicBezTo>
                      <a:pt x="1893055" y="4501458"/>
                      <a:pt x="1893291" y="4504462"/>
                      <a:pt x="1891580" y="4506465"/>
                    </a:cubicBezTo>
                    <a:lnTo>
                      <a:pt x="1891580" y="4506465"/>
                    </a:lnTo>
                    <a:cubicBezTo>
                      <a:pt x="1890706" y="4507611"/>
                      <a:pt x="1889377" y="4508285"/>
                      <a:pt x="1887939" y="4508285"/>
                    </a:cubicBezTo>
                    <a:lnTo>
                      <a:pt x="1887939" y="4508285"/>
                    </a:lnTo>
                    <a:cubicBezTo>
                      <a:pt x="1886847" y="4508248"/>
                      <a:pt x="1885791" y="4507812"/>
                      <a:pt x="1884990" y="4507065"/>
                    </a:cubicBezTo>
                    <a:close/>
                    <a:moveTo>
                      <a:pt x="2642891" y="4471148"/>
                    </a:moveTo>
                    <a:cubicBezTo>
                      <a:pt x="2641070" y="4469236"/>
                      <a:pt x="2641107" y="4466215"/>
                      <a:pt x="2642982" y="4464340"/>
                    </a:cubicBezTo>
                    <a:lnTo>
                      <a:pt x="2642982" y="4464340"/>
                    </a:lnTo>
                    <a:cubicBezTo>
                      <a:pt x="2644912" y="4462538"/>
                      <a:pt x="2647952" y="4462610"/>
                      <a:pt x="2649790" y="4464504"/>
                    </a:cubicBezTo>
                    <a:lnTo>
                      <a:pt x="2649790" y="4464504"/>
                    </a:lnTo>
                    <a:cubicBezTo>
                      <a:pt x="2651593" y="4466415"/>
                      <a:pt x="2651501" y="4469419"/>
                      <a:pt x="2649608" y="4471221"/>
                    </a:cubicBezTo>
                    <a:lnTo>
                      <a:pt x="2649608" y="4471221"/>
                    </a:lnTo>
                    <a:cubicBezTo>
                      <a:pt x="2648735" y="4472095"/>
                      <a:pt x="2647569" y="4472604"/>
                      <a:pt x="2646331" y="4472604"/>
                    </a:cubicBezTo>
                    <a:lnTo>
                      <a:pt x="2646331" y="4472604"/>
                    </a:lnTo>
                    <a:cubicBezTo>
                      <a:pt x="2645039" y="4472586"/>
                      <a:pt x="2643801" y="4472076"/>
                      <a:pt x="2642891" y="4471148"/>
                    </a:cubicBezTo>
                    <a:close/>
                    <a:moveTo>
                      <a:pt x="3198360" y="4469328"/>
                    </a:moveTo>
                    <a:cubicBezTo>
                      <a:pt x="3196521" y="4467471"/>
                      <a:pt x="3196521" y="4464467"/>
                      <a:pt x="3198360" y="4462610"/>
                    </a:cubicBezTo>
                    <a:lnTo>
                      <a:pt x="3198360" y="4462610"/>
                    </a:lnTo>
                    <a:cubicBezTo>
                      <a:pt x="3200162" y="4460753"/>
                      <a:pt x="3203147" y="4460717"/>
                      <a:pt x="3205004" y="4462519"/>
                    </a:cubicBezTo>
                    <a:cubicBezTo>
                      <a:pt x="3205040" y="4462555"/>
                      <a:pt x="3205059" y="4462574"/>
                      <a:pt x="3205095" y="4462610"/>
                    </a:cubicBezTo>
                    <a:lnTo>
                      <a:pt x="3205095" y="4462610"/>
                    </a:lnTo>
                    <a:cubicBezTo>
                      <a:pt x="3206988" y="4464431"/>
                      <a:pt x="3207061" y="4467416"/>
                      <a:pt x="3205259" y="4469328"/>
                    </a:cubicBezTo>
                    <a:lnTo>
                      <a:pt x="3205259" y="4469328"/>
                    </a:lnTo>
                    <a:cubicBezTo>
                      <a:pt x="3204349" y="4470256"/>
                      <a:pt x="3203093" y="4470784"/>
                      <a:pt x="3201800" y="4470802"/>
                    </a:cubicBezTo>
                    <a:lnTo>
                      <a:pt x="3201800" y="4470802"/>
                    </a:lnTo>
                    <a:cubicBezTo>
                      <a:pt x="3200489" y="4470802"/>
                      <a:pt x="3199252" y="4470274"/>
                      <a:pt x="3198360" y="4469328"/>
                    </a:cubicBezTo>
                    <a:close/>
                    <a:moveTo>
                      <a:pt x="1951363" y="4427712"/>
                    </a:moveTo>
                    <a:cubicBezTo>
                      <a:pt x="1949342" y="4426092"/>
                      <a:pt x="1949033" y="4423143"/>
                      <a:pt x="1950653" y="4421141"/>
                    </a:cubicBezTo>
                    <a:cubicBezTo>
                      <a:pt x="1950690" y="4421086"/>
                      <a:pt x="1950726" y="4421050"/>
                      <a:pt x="1950762" y="4420995"/>
                    </a:cubicBezTo>
                    <a:lnTo>
                      <a:pt x="1950762" y="4420995"/>
                    </a:lnTo>
                    <a:cubicBezTo>
                      <a:pt x="1952455" y="4418975"/>
                      <a:pt x="1955459" y="4418701"/>
                      <a:pt x="1957480" y="4420395"/>
                    </a:cubicBezTo>
                    <a:lnTo>
                      <a:pt x="1957480" y="4420395"/>
                    </a:lnTo>
                    <a:cubicBezTo>
                      <a:pt x="1959446" y="4422106"/>
                      <a:pt x="1959719" y="4425073"/>
                      <a:pt x="1958080" y="4427112"/>
                    </a:cubicBezTo>
                    <a:lnTo>
                      <a:pt x="1958080" y="4427112"/>
                    </a:lnTo>
                    <a:cubicBezTo>
                      <a:pt x="1957170" y="4428186"/>
                      <a:pt x="1955841" y="4428805"/>
                      <a:pt x="1954439" y="4428841"/>
                    </a:cubicBezTo>
                    <a:lnTo>
                      <a:pt x="1954439" y="4428841"/>
                    </a:lnTo>
                    <a:cubicBezTo>
                      <a:pt x="1953293" y="4428878"/>
                      <a:pt x="1952164" y="4428477"/>
                      <a:pt x="1951290" y="4427712"/>
                    </a:cubicBezTo>
                    <a:close/>
                    <a:moveTo>
                      <a:pt x="1217456" y="4424345"/>
                    </a:moveTo>
                    <a:lnTo>
                      <a:pt x="1217456" y="4424345"/>
                    </a:lnTo>
                    <a:cubicBezTo>
                      <a:pt x="1216527" y="4421923"/>
                      <a:pt x="1217729" y="4419211"/>
                      <a:pt x="1220168" y="4418283"/>
                    </a:cubicBezTo>
                    <a:cubicBezTo>
                      <a:pt x="1220205" y="4418265"/>
                      <a:pt x="1220241" y="4418246"/>
                      <a:pt x="1220295" y="4418228"/>
                    </a:cubicBezTo>
                    <a:lnTo>
                      <a:pt x="1220295" y="4418228"/>
                    </a:lnTo>
                    <a:cubicBezTo>
                      <a:pt x="1222771" y="4417391"/>
                      <a:pt x="1225465" y="4418647"/>
                      <a:pt x="1226412" y="4421086"/>
                    </a:cubicBezTo>
                    <a:lnTo>
                      <a:pt x="1226412" y="4421086"/>
                    </a:lnTo>
                    <a:cubicBezTo>
                      <a:pt x="1227286" y="4423580"/>
                      <a:pt x="1225993" y="4426311"/>
                      <a:pt x="1223499" y="4427203"/>
                    </a:cubicBezTo>
                    <a:cubicBezTo>
                      <a:pt x="1223499" y="4427203"/>
                      <a:pt x="1223481" y="4427203"/>
                      <a:pt x="1223481" y="4427203"/>
                    </a:cubicBezTo>
                    <a:lnTo>
                      <a:pt x="1223481" y="4427203"/>
                    </a:lnTo>
                    <a:cubicBezTo>
                      <a:pt x="1222990" y="4427367"/>
                      <a:pt x="1222462" y="4427458"/>
                      <a:pt x="1221934" y="4427458"/>
                    </a:cubicBezTo>
                    <a:lnTo>
                      <a:pt x="1221934" y="4427458"/>
                    </a:lnTo>
                    <a:cubicBezTo>
                      <a:pt x="1219931" y="4427440"/>
                      <a:pt x="1218129" y="4426220"/>
                      <a:pt x="1217383" y="4424345"/>
                    </a:cubicBezTo>
                    <a:close/>
                    <a:moveTo>
                      <a:pt x="2571111" y="4396693"/>
                    </a:moveTo>
                    <a:cubicBezTo>
                      <a:pt x="2569254" y="4394909"/>
                      <a:pt x="2569200" y="4391959"/>
                      <a:pt x="2570984" y="4390103"/>
                    </a:cubicBezTo>
                    <a:cubicBezTo>
                      <a:pt x="2571020" y="4390066"/>
                      <a:pt x="2571075" y="4390011"/>
                      <a:pt x="2571111" y="4389975"/>
                    </a:cubicBezTo>
                    <a:lnTo>
                      <a:pt x="2571111" y="4389975"/>
                    </a:lnTo>
                    <a:cubicBezTo>
                      <a:pt x="2572895" y="4388118"/>
                      <a:pt x="2575844" y="4388064"/>
                      <a:pt x="2577701" y="4389848"/>
                    </a:cubicBezTo>
                    <a:cubicBezTo>
                      <a:pt x="2577737" y="4389884"/>
                      <a:pt x="2577792" y="4389939"/>
                      <a:pt x="2577829" y="4389975"/>
                    </a:cubicBezTo>
                    <a:lnTo>
                      <a:pt x="2577829" y="4389975"/>
                    </a:lnTo>
                    <a:cubicBezTo>
                      <a:pt x="2579686" y="4391777"/>
                      <a:pt x="2579722" y="4394726"/>
                      <a:pt x="2577938" y="4396583"/>
                    </a:cubicBezTo>
                    <a:cubicBezTo>
                      <a:pt x="2577901" y="4396620"/>
                      <a:pt x="2577865" y="4396656"/>
                      <a:pt x="2577829" y="4396693"/>
                    </a:cubicBezTo>
                    <a:lnTo>
                      <a:pt x="2577829" y="4396693"/>
                    </a:lnTo>
                    <a:cubicBezTo>
                      <a:pt x="2576955" y="4397566"/>
                      <a:pt x="2575790" y="4398076"/>
                      <a:pt x="2574552" y="4398076"/>
                    </a:cubicBezTo>
                    <a:lnTo>
                      <a:pt x="2574552" y="4398076"/>
                    </a:lnTo>
                    <a:cubicBezTo>
                      <a:pt x="2573241" y="4398113"/>
                      <a:pt x="2571967" y="4397621"/>
                      <a:pt x="2571038" y="4396693"/>
                    </a:cubicBezTo>
                    <a:close/>
                    <a:moveTo>
                      <a:pt x="3259945" y="4386534"/>
                    </a:moveTo>
                    <a:cubicBezTo>
                      <a:pt x="3257651" y="4385333"/>
                      <a:pt x="3256741" y="4382511"/>
                      <a:pt x="3257942" y="4380199"/>
                    </a:cubicBezTo>
                    <a:cubicBezTo>
                      <a:pt x="3257942" y="4380181"/>
                      <a:pt x="3257961" y="4380181"/>
                      <a:pt x="3257961" y="4380163"/>
                    </a:cubicBezTo>
                    <a:lnTo>
                      <a:pt x="3257961" y="4380163"/>
                    </a:lnTo>
                    <a:cubicBezTo>
                      <a:pt x="3259162" y="4377833"/>
                      <a:pt x="3262020" y="4376941"/>
                      <a:pt x="3264332" y="4378142"/>
                    </a:cubicBezTo>
                    <a:cubicBezTo>
                      <a:pt x="3264368" y="4378142"/>
                      <a:pt x="3264387" y="4378160"/>
                      <a:pt x="3264423" y="4378179"/>
                    </a:cubicBezTo>
                    <a:lnTo>
                      <a:pt x="3264423" y="4378179"/>
                    </a:lnTo>
                    <a:cubicBezTo>
                      <a:pt x="3266717" y="4379362"/>
                      <a:pt x="3267627" y="4382184"/>
                      <a:pt x="3266444" y="4384477"/>
                    </a:cubicBezTo>
                    <a:cubicBezTo>
                      <a:pt x="3266426" y="4384495"/>
                      <a:pt x="3266426" y="4384532"/>
                      <a:pt x="3266407" y="4384550"/>
                    </a:cubicBezTo>
                    <a:lnTo>
                      <a:pt x="3266407" y="4384550"/>
                    </a:lnTo>
                    <a:cubicBezTo>
                      <a:pt x="3265588" y="4386134"/>
                      <a:pt x="3263968" y="4387135"/>
                      <a:pt x="3262184" y="4387135"/>
                    </a:cubicBezTo>
                    <a:lnTo>
                      <a:pt x="3262184" y="4387135"/>
                    </a:lnTo>
                    <a:cubicBezTo>
                      <a:pt x="3261365" y="4387153"/>
                      <a:pt x="3260564" y="4386953"/>
                      <a:pt x="3259872" y="4386534"/>
                    </a:cubicBezTo>
                    <a:close/>
                    <a:moveTo>
                      <a:pt x="2019010" y="4349489"/>
                    </a:moveTo>
                    <a:cubicBezTo>
                      <a:pt x="2017226" y="4347614"/>
                      <a:pt x="2017281" y="4344665"/>
                      <a:pt x="2019156" y="4342880"/>
                    </a:cubicBezTo>
                    <a:cubicBezTo>
                      <a:pt x="2019192" y="4342844"/>
                      <a:pt x="2019229" y="4342808"/>
                      <a:pt x="2019265" y="4342771"/>
                    </a:cubicBezTo>
                    <a:lnTo>
                      <a:pt x="2019265" y="4342771"/>
                    </a:lnTo>
                    <a:cubicBezTo>
                      <a:pt x="2021177" y="4340987"/>
                      <a:pt x="2024162" y="4341078"/>
                      <a:pt x="2025946" y="4342990"/>
                    </a:cubicBezTo>
                    <a:cubicBezTo>
                      <a:pt x="2025964" y="4343008"/>
                      <a:pt x="2025983" y="4343008"/>
                      <a:pt x="2025983" y="4343026"/>
                    </a:cubicBezTo>
                    <a:lnTo>
                      <a:pt x="2025983" y="4343026"/>
                    </a:lnTo>
                    <a:cubicBezTo>
                      <a:pt x="2027767" y="4344956"/>
                      <a:pt x="2027639" y="4347960"/>
                      <a:pt x="2025728" y="4349743"/>
                    </a:cubicBezTo>
                    <a:lnTo>
                      <a:pt x="2025728" y="4349743"/>
                    </a:lnTo>
                    <a:cubicBezTo>
                      <a:pt x="2024836" y="4350563"/>
                      <a:pt x="2023671" y="4351036"/>
                      <a:pt x="2022451" y="4351036"/>
                    </a:cubicBezTo>
                    <a:lnTo>
                      <a:pt x="2022451" y="4351036"/>
                    </a:lnTo>
                    <a:cubicBezTo>
                      <a:pt x="2021104" y="4351091"/>
                      <a:pt x="2019811" y="4350508"/>
                      <a:pt x="2018937" y="4349489"/>
                    </a:cubicBezTo>
                    <a:close/>
                    <a:moveTo>
                      <a:pt x="2496328" y="4326569"/>
                    </a:moveTo>
                    <a:lnTo>
                      <a:pt x="2496328" y="4326569"/>
                    </a:lnTo>
                    <a:lnTo>
                      <a:pt x="2496328" y="4326569"/>
                    </a:lnTo>
                    <a:cubicBezTo>
                      <a:pt x="2494180" y="4325004"/>
                      <a:pt x="2493725" y="4322000"/>
                      <a:pt x="2495290" y="4319852"/>
                    </a:cubicBezTo>
                    <a:cubicBezTo>
                      <a:pt x="2495290" y="4319852"/>
                      <a:pt x="2495290" y="4319852"/>
                      <a:pt x="2495290" y="4319852"/>
                    </a:cubicBezTo>
                    <a:lnTo>
                      <a:pt x="2495290" y="4319852"/>
                    </a:lnTo>
                    <a:cubicBezTo>
                      <a:pt x="2496819" y="4317740"/>
                      <a:pt x="2499750" y="4317267"/>
                      <a:pt x="2501880" y="4318778"/>
                    </a:cubicBezTo>
                    <a:cubicBezTo>
                      <a:pt x="2501880" y="4318796"/>
                      <a:pt x="2501898" y="4318796"/>
                      <a:pt x="2501917" y="4318814"/>
                    </a:cubicBezTo>
                    <a:lnTo>
                      <a:pt x="2501917" y="4318814"/>
                    </a:lnTo>
                    <a:cubicBezTo>
                      <a:pt x="2504065" y="4320380"/>
                      <a:pt x="2504520" y="4323384"/>
                      <a:pt x="2502954" y="4325532"/>
                    </a:cubicBezTo>
                    <a:cubicBezTo>
                      <a:pt x="2502954" y="4325532"/>
                      <a:pt x="2502954" y="4325532"/>
                      <a:pt x="2502954" y="4325532"/>
                    </a:cubicBezTo>
                    <a:lnTo>
                      <a:pt x="2502954" y="4325532"/>
                    </a:lnTo>
                    <a:cubicBezTo>
                      <a:pt x="2502080" y="4326733"/>
                      <a:pt x="2500660" y="4327443"/>
                      <a:pt x="2499168" y="4327443"/>
                    </a:cubicBezTo>
                    <a:lnTo>
                      <a:pt x="2499168" y="4327443"/>
                    </a:lnTo>
                    <a:cubicBezTo>
                      <a:pt x="2498130" y="4327534"/>
                      <a:pt x="2497092" y="4327243"/>
                      <a:pt x="2496255" y="4326606"/>
                    </a:cubicBezTo>
                    <a:close/>
                    <a:moveTo>
                      <a:pt x="1196175" y="4322164"/>
                    </a:moveTo>
                    <a:cubicBezTo>
                      <a:pt x="1195993" y="4319542"/>
                      <a:pt x="1197995" y="4317267"/>
                      <a:pt x="1200617" y="4317085"/>
                    </a:cubicBezTo>
                    <a:cubicBezTo>
                      <a:pt x="1200635" y="4317085"/>
                      <a:pt x="1200653" y="4317085"/>
                      <a:pt x="1200671" y="4317085"/>
                    </a:cubicBezTo>
                    <a:lnTo>
                      <a:pt x="1200671" y="4317085"/>
                    </a:lnTo>
                    <a:cubicBezTo>
                      <a:pt x="1203274" y="4316921"/>
                      <a:pt x="1205532" y="4318887"/>
                      <a:pt x="1205750" y="4321490"/>
                    </a:cubicBezTo>
                    <a:lnTo>
                      <a:pt x="1205750" y="4321490"/>
                    </a:lnTo>
                    <a:cubicBezTo>
                      <a:pt x="1205932" y="4324112"/>
                      <a:pt x="1203930" y="4326387"/>
                      <a:pt x="1201308" y="4326569"/>
                    </a:cubicBezTo>
                    <a:cubicBezTo>
                      <a:pt x="1201290" y="4326569"/>
                      <a:pt x="1201290" y="4326569"/>
                      <a:pt x="1201272" y="4326569"/>
                    </a:cubicBezTo>
                    <a:lnTo>
                      <a:pt x="1200926" y="4326569"/>
                    </a:lnTo>
                    <a:cubicBezTo>
                      <a:pt x="1198396" y="4326624"/>
                      <a:pt x="1196284" y="4324676"/>
                      <a:pt x="1196102" y="4322164"/>
                    </a:cubicBezTo>
                    <a:close/>
                    <a:moveTo>
                      <a:pt x="2103096" y="4289869"/>
                    </a:moveTo>
                    <a:cubicBezTo>
                      <a:pt x="2101895" y="4287539"/>
                      <a:pt x="2102805" y="4284699"/>
                      <a:pt x="2105135" y="4283498"/>
                    </a:cubicBezTo>
                    <a:cubicBezTo>
                      <a:pt x="2105135" y="4283480"/>
                      <a:pt x="2105153" y="4283480"/>
                      <a:pt x="2105153" y="4283480"/>
                    </a:cubicBezTo>
                    <a:lnTo>
                      <a:pt x="2105153" y="4283480"/>
                    </a:lnTo>
                    <a:cubicBezTo>
                      <a:pt x="2107502" y="4282278"/>
                      <a:pt x="2110378" y="4283207"/>
                      <a:pt x="2111579" y="4285555"/>
                    </a:cubicBezTo>
                    <a:cubicBezTo>
                      <a:pt x="2111579" y="4285591"/>
                      <a:pt x="2111598" y="4285610"/>
                      <a:pt x="2111616" y="4285646"/>
                    </a:cubicBezTo>
                    <a:lnTo>
                      <a:pt x="2111616" y="4285646"/>
                    </a:lnTo>
                    <a:cubicBezTo>
                      <a:pt x="2112726" y="4287994"/>
                      <a:pt x="2111780" y="4290816"/>
                      <a:pt x="2109468" y="4292018"/>
                    </a:cubicBezTo>
                    <a:lnTo>
                      <a:pt x="2109468" y="4292018"/>
                    </a:lnTo>
                    <a:cubicBezTo>
                      <a:pt x="2108794" y="4292345"/>
                      <a:pt x="2108066" y="4292527"/>
                      <a:pt x="2107320" y="4292527"/>
                    </a:cubicBezTo>
                    <a:lnTo>
                      <a:pt x="2107320" y="4292527"/>
                    </a:lnTo>
                    <a:cubicBezTo>
                      <a:pt x="2105481" y="4292582"/>
                      <a:pt x="2103806" y="4291526"/>
                      <a:pt x="2103023" y="4289869"/>
                    </a:cubicBezTo>
                    <a:close/>
                    <a:moveTo>
                      <a:pt x="3296390" y="4290124"/>
                    </a:moveTo>
                    <a:cubicBezTo>
                      <a:pt x="3293823" y="4289560"/>
                      <a:pt x="3292185" y="4287030"/>
                      <a:pt x="3292749" y="4284445"/>
                    </a:cubicBezTo>
                    <a:cubicBezTo>
                      <a:pt x="3292749" y="4284445"/>
                      <a:pt x="3292749" y="4284426"/>
                      <a:pt x="3292749" y="4284426"/>
                    </a:cubicBezTo>
                    <a:lnTo>
                      <a:pt x="3292749" y="4284426"/>
                    </a:lnTo>
                    <a:cubicBezTo>
                      <a:pt x="3293295" y="4281860"/>
                      <a:pt x="3295825" y="4280221"/>
                      <a:pt x="3298392" y="4280785"/>
                    </a:cubicBezTo>
                    <a:cubicBezTo>
                      <a:pt x="3298411" y="4280785"/>
                      <a:pt x="3298411" y="4280785"/>
                      <a:pt x="3298429" y="4280785"/>
                    </a:cubicBezTo>
                    <a:lnTo>
                      <a:pt x="3298429" y="4280785"/>
                    </a:lnTo>
                    <a:cubicBezTo>
                      <a:pt x="3300977" y="4281313"/>
                      <a:pt x="3302616" y="4283807"/>
                      <a:pt x="3302106" y="4286356"/>
                    </a:cubicBezTo>
                    <a:cubicBezTo>
                      <a:pt x="3302088" y="4286392"/>
                      <a:pt x="3302088" y="4286447"/>
                      <a:pt x="3302069" y="4286484"/>
                    </a:cubicBezTo>
                    <a:lnTo>
                      <a:pt x="3302069" y="4286484"/>
                    </a:lnTo>
                    <a:cubicBezTo>
                      <a:pt x="3301578" y="4288650"/>
                      <a:pt x="3299630" y="4290179"/>
                      <a:pt x="3297409" y="4290124"/>
                    </a:cubicBezTo>
                    <a:lnTo>
                      <a:pt x="3297409" y="4290124"/>
                    </a:lnTo>
                    <a:cubicBezTo>
                      <a:pt x="3297045" y="4290215"/>
                      <a:pt x="3296681" y="4290233"/>
                      <a:pt x="3296317" y="4290197"/>
                    </a:cubicBezTo>
                    <a:close/>
                    <a:moveTo>
                      <a:pt x="2406981" y="4277709"/>
                    </a:moveTo>
                    <a:lnTo>
                      <a:pt x="2406981" y="4277709"/>
                    </a:lnTo>
                    <a:cubicBezTo>
                      <a:pt x="2404542" y="4276799"/>
                      <a:pt x="2403286" y="4274104"/>
                      <a:pt x="2404196" y="4271647"/>
                    </a:cubicBezTo>
                    <a:cubicBezTo>
                      <a:pt x="2404196" y="4271629"/>
                      <a:pt x="2404214" y="4271611"/>
                      <a:pt x="2404214" y="4271592"/>
                    </a:cubicBezTo>
                    <a:lnTo>
                      <a:pt x="2404214" y="4271592"/>
                    </a:lnTo>
                    <a:cubicBezTo>
                      <a:pt x="2405069" y="4269171"/>
                      <a:pt x="2407727" y="4267915"/>
                      <a:pt x="2410149" y="4268771"/>
                    </a:cubicBezTo>
                    <a:cubicBezTo>
                      <a:pt x="2410203" y="4268789"/>
                      <a:pt x="2410276" y="4268825"/>
                      <a:pt x="2410331" y="4268843"/>
                    </a:cubicBezTo>
                    <a:lnTo>
                      <a:pt x="2410331" y="4268843"/>
                    </a:lnTo>
                    <a:cubicBezTo>
                      <a:pt x="2412752" y="4269699"/>
                      <a:pt x="2414026" y="4272339"/>
                      <a:pt x="2413170" y="4274760"/>
                    </a:cubicBezTo>
                    <a:cubicBezTo>
                      <a:pt x="2413152" y="4274833"/>
                      <a:pt x="2413116" y="4274887"/>
                      <a:pt x="2413098" y="4274960"/>
                    </a:cubicBezTo>
                    <a:lnTo>
                      <a:pt x="2413098" y="4274960"/>
                    </a:lnTo>
                    <a:cubicBezTo>
                      <a:pt x="2412406" y="4276835"/>
                      <a:pt x="2410622" y="4278073"/>
                      <a:pt x="2408619" y="4278055"/>
                    </a:cubicBezTo>
                    <a:lnTo>
                      <a:pt x="2408619" y="4278055"/>
                    </a:lnTo>
                    <a:cubicBezTo>
                      <a:pt x="2408037" y="4278073"/>
                      <a:pt x="2407436" y="4277964"/>
                      <a:pt x="2406908" y="4277709"/>
                    </a:cubicBezTo>
                    <a:close/>
                    <a:moveTo>
                      <a:pt x="2200453" y="4255864"/>
                    </a:moveTo>
                    <a:cubicBezTo>
                      <a:pt x="2199961" y="4253279"/>
                      <a:pt x="2201654" y="4250767"/>
                      <a:pt x="2204239" y="4250257"/>
                    </a:cubicBezTo>
                    <a:lnTo>
                      <a:pt x="2204239" y="4250257"/>
                    </a:lnTo>
                    <a:cubicBezTo>
                      <a:pt x="2206824" y="4249802"/>
                      <a:pt x="2209300" y="4251477"/>
                      <a:pt x="2209846" y="4254043"/>
                    </a:cubicBezTo>
                    <a:lnTo>
                      <a:pt x="2209846" y="4254043"/>
                    </a:lnTo>
                    <a:cubicBezTo>
                      <a:pt x="2210265" y="4256646"/>
                      <a:pt x="2208554" y="4259122"/>
                      <a:pt x="2205969" y="4259650"/>
                    </a:cubicBezTo>
                    <a:lnTo>
                      <a:pt x="2205969" y="4259650"/>
                    </a:lnTo>
                    <a:cubicBezTo>
                      <a:pt x="2205678" y="4259723"/>
                      <a:pt x="2205386" y="4259760"/>
                      <a:pt x="2205095" y="4259741"/>
                    </a:cubicBezTo>
                    <a:lnTo>
                      <a:pt x="2205095" y="4259741"/>
                    </a:lnTo>
                    <a:cubicBezTo>
                      <a:pt x="2202819" y="4259760"/>
                      <a:pt x="2200835" y="4258158"/>
                      <a:pt x="2200380" y="4255918"/>
                    </a:cubicBezTo>
                    <a:close/>
                    <a:moveTo>
                      <a:pt x="2307713" y="4254826"/>
                    </a:moveTo>
                    <a:lnTo>
                      <a:pt x="2307713" y="4254826"/>
                    </a:lnTo>
                    <a:cubicBezTo>
                      <a:pt x="2305110" y="4254590"/>
                      <a:pt x="2303180" y="4252296"/>
                      <a:pt x="2303416" y="4249692"/>
                    </a:cubicBezTo>
                    <a:cubicBezTo>
                      <a:pt x="2303416" y="4249674"/>
                      <a:pt x="2303416" y="4249674"/>
                      <a:pt x="2303416" y="4249656"/>
                    </a:cubicBezTo>
                    <a:lnTo>
                      <a:pt x="2303416" y="4249656"/>
                    </a:lnTo>
                    <a:cubicBezTo>
                      <a:pt x="2303617" y="4247071"/>
                      <a:pt x="2305874" y="4245141"/>
                      <a:pt x="2308459" y="4245324"/>
                    </a:cubicBezTo>
                    <a:cubicBezTo>
                      <a:pt x="2308496" y="4245342"/>
                      <a:pt x="2308550" y="4245342"/>
                      <a:pt x="2308587" y="4245342"/>
                    </a:cubicBezTo>
                    <a:lnTo>
                      <a:pt x="2308587" y="4245342"/>
                    </a:lnTo>
                    <a:cubicBezTo>
                      <a:pt x="2311208" y="4245578"/>
                      <a:pt x="2313119" y="4247890"/>
                      <a:pt x="2312883" y="4250512"/>
                    </a:cubicBezTo>
                    <a:cubicBezTo>
                      <a:pt x="2312883" y="4250512"/>
                      <a:pt x="2312883" y="4250512"/>
                      <a:pt x="2312883" y="4250512"/>
                    </a:cubicBezTo>
                    <a:lnTo>
                      <a:pt x="2312883" y="4250512"/>
                    </a:lnTo>
                    <a:cubicBezTo>
                      <a:pt x="2312646" y="4252987"/>
                      <a:pt x="2310534" y="4254863"/>
                      <a:pt x="2308059" y="4254826"/>
                    </a:cubicBezTo>
                    <a:lnTo>
                      <a:pt x="2307713" y="4254826"/>
                    </a:lnTo>
                    <a:close/>
                    <a:moveTo>
                      <a:pt x="1204531" y="4223296"/>
                    </a:moveTo>
                    <a:cubicBezTo>
                      <a:pt x="1201909" y="4223041"/>
                      <a:pt x="1199961" y="4220748"/>
                      <a:pt x="1200125" y="4218126"/>
                    </a:cubicBezTo>
                    <a:lnTo>
                      <a:pt x="1200125" y="4218126"/>
                    </a:lnTo>
                    <a:cubicBezTo>
                      <a:pt x="1200344" y="4215523"/>
                      <a:pt x="1202601" y="4213575"/>
                      <a:pt x="1205204" y="4213721"/>
                    </a:cubicBezTo>
                    <a:lnTo>
                      <a:pt x="1205204" y="4213721"/>
                    </a:lnTo>
                    <a:cubicBezTo>
                      <a:pt x="1207807" y="4213885"/>
                      <a:pt x="1209792" y="4216142"/>
                      <a:pt x="1209628" y="4218745"/>
                    </a:cubicBezTo>
                    <a:cubicBezTo>
                      <a:pt x="1209610" y="4218800"/>
                      <a:pt x="1209610" y="4218836"/>
                      <a:pt x="1209610" y="4218891"/>
                    </a:cubicBezTo>
                    <a:lnTo>
                      <a:pt x="1209610" y="4218891"/>
                    </a:lnTo>
                    <a:cubicBezTo>
                      <a:pt x="1209464" y="4221385"/>
                      <a:pt x="1207389" y="4223333"/>
                      <a:pt x="1204876" y="4223296"/>
                    </a:cubicBezTo>
                    <a:lnTo>
                      <a:pt x="1204531" y="4223296"/>
                    </a:lnTo>
                    <a:close/>
                    <a:moveTo>
                      <a:pt x="3314995" y="4188471"/>
                    </a:moveTo>
                    <a:cubicBezTo>
                      <a:pt x="3312391" y="4188235"/>
                      <a:pt x="3310425" y="4186013"/>
                      <a:pt x="3310516" y="4183392"/>
                    </a:cubicBezTo>
                    <a:lnTo>
                      <a:pt x="3310516" y="4183392"/>
                    </a:lnTo>
                    <a:cubicBezTo>
                      <a:pt x="3310662" y="4180771"/>
                      <a:pt x="3312901" y="4178768"/>
                      <a:pt x="3315522" y="4178914"/>
                    </a:cubicBezTo>
                    <a:cubicBezTo>
                      <a:pt x="3315541" y="4178914"/>
                      <a:pt x="3315577" y="4178914"/>
                      <a:pt x="3315595" y="4178914"/>
                    </a:cubicBezTo>
                    <a:lnTo>
                      <a:pt x="3315595" y="4178914"/>
                    </a:lnTo>
                    <a:cubicBezTo>
                      <a:pt x="3318199" y="4179096"/>
                      <a:pt x="3320183" y="4181317"/>
                      <a:pt x="3320074" y="4183920"/>
                    </a:cubicBezTo>
                    <a:lnTo>
                      <a:pt x="3320074" y="4183920"/>
                    </a:lnTo>
                    <a:lnTo>
                      <a:pt x="3320074" y="4183920"/>
                    </a:lnTo>
                    <a:lnTo>
                      <a:pt x="3320074" y="4183920"/>
                    </a:lnTo>
                    <a:cubicBezTo>
                      <a:pt x="3319892" y="4186450"/>
                      <a:pt x="3317780" y="4188417"/>
                      <a:pt x="3315249" y="4188398"/>
                    </a:cubicBezTo>
                    <a:lnTo>
                      <a:pt x="3314995" y="4188398"/>
                    </a:lnTo>
                    <a:close/>
                    <a:moveTo>
                      <a:pt x="1212195" y="4120078"/>
                    </a:moveTo>
                    <a:cubicBezTo>
                      <a:pt x="1209591" y="4119859"/>
                      <a:pt x="1207643" y="4117602"/>
                      <a:pt x="1207807" y="4114999"/>
                    </a:cubicBezTo>
                    <a:lnTo>
                      <a:pt x="1207807" y="4114999"/>
                    </a:lnTo>
                    <a:cubicBezTo>
                      <a:pt x="1207989" y="4112377"/>
                      <a:pt x="1210265" y="4110411"/>
                      <a:pt x="1212868" y="4110593"/>
                    </a:cubicBezTo>
                    <a:cubicBezTo>
                      <a:pt x="1212905" y="4110593"/>
                      <a:pt x="1212941" y="4110593"/>
                      <a:pt x="1212977" y="4110593"/>
                    </a:cubicBezTo>
                    <a:lnTo>
                      <a:pt x="1212977" y="4110593"/>
                    </a:lnTo>
                    <a:cubicBezTo>
                      <a:pt x="1215599" y="4110793"/>
                      <a:pt x="1217565" y="4113069"/>
                      <a:pt x="1217365" y="4115690"/>
                    </a:cubicBezTo>
                    <a:cubicBezTo>
                      <a:pt x="1217365" y="4115690"/>
                      <a:pt x="1217365" y="4115690"/>
                      <a:pt x="1217365" y="4115690"/>
                    </a:cubicBezTo>
                    <a:lnTo>
                      <a:pt x="1217365" y="4115690"/>
                    </a:lnTo>
                    <a:cubicBezTo>
                      <a:pt x="1217128" y="4118166"/>
                      <a:pt x="1215034" y="4120078"/>
                      <a:pt x="1212540" y="4120078"/>
                    </a:cubicBezTo>
                    <a:lnTo>
                      <a:pt x="1212195" y="4120078"/>
                    </a:lnTo>
                    <a:close/>
                    <a:moveTo>
                      <a:pt x="3333782" y="4087073"/>
                    </a:moveTo>
                    <a:cubicBezTo>
                      <a:pt x="3331269" y="4086199"/>
                      <a:pt x="3329922" y="4083487"/>
                      <a:pt x="3330760" y="4080956"/>
                    </a:cubicBezTo>
                    <a:lnTo>
                      <a:pt x="3330760" y="4080956"/>
                    </a:lnTo>
                    <a:cubicBezTo>
                      <a:pt x="3331652" y="4078463"/>
                      <a:pt x="3334382" y="4077170"/>
                      <a:pt x="3336876" y="4078026"/>
                    </a:cubicBezTo>
                    <a:lnTo>
                      <a:pt x="3336876" y="4078026"/>
                    </a:lnTo>
                    <a:cubicBezTo>
                      <a:pt x="3339334" y="4078863"/>
                      <a:pt x="3340663" y="4081539"/>
                      <a:pt x="3339825" y="4084015"/>
                    </a:cubicBezTo>
                    <a:cubicBezTo>
                      <a:pt x="3339825" y="4084015"/>
                      <a:pt x="3339807" y="4084033"/>
                      <a:pt x="3339807" y="4084051"/>
                    </a:cubicBezTo>
                    <a:lnTo>
                      <a:pt x="3339807" y="4084051"/>
                    </a:lnTo>
                    <a:cubicBezTo>
                      <a:pt x="3339170" y="4085981"/>
                      <a:pt x="3337368" y="4087292"/>
                      <a:pt x="3335329" y="4087328"/>
                    </a:cubicBezTo>
                    <a:lnTo>
                      <a:pt x="3335329" y="4087328"/>
                    </a:lnTo>
                    <a:cubicBezTo>
                      <a:pt x="3334765" y="4087364"/>
                      <a:pt x="3334182" y="4087292"/>
                      <a:pt x="3333636" y="4087128"/>
                    </a:cubicBezTo>
                    <a:close/>
                    <a:moveTo>
                      <a:pt x="1208317" y="4012727"/>
                    </a:moveTo>
                    <a:cubicBezTo>
                      <a:pt x="1208007" y="4010105"/>
                      <a:pt x="1209846" y="4007739"/>
                      <a:pt x="1212449" y="4007375"/>
                    </a:cubicBezTo>
                    <a:lnTo>
                      <a:pt x="1212449" y="4007375"/>
                    </a:lnTo>
                    <a:cubicBezTo>
                      <a:pt x="1215053" y="4007029"/>
                      <a:pt x="1217456" y="4008867"/>
                      <a:pt x="1217801" y="4011489"/>
                    </a:cubicBezTo>
                    <a:cubicBezTo>
                      <a:pt x="1217801" y="4011489"/>
                      <a:pt x="1217801" y="4011507"/>
                      <a:pt x="1217801" y="4011507"/>
                    </a:cubicBezTo>
                    <a:lnTo>
                      <a:pt x="1217801" y="4011507"/>
                    </a:lnTo>
                    <a:cubicBezTo>
                      <a:pt x="1218129" y="4014129"/>
                      <a:pt x="1216272" y="4016513"/>
                      <a:pt x="1213669" y="4016859"/>
                    </a:cubicBezTo>
                    <a:lnTo>
                      <a:pt x="1213669" y="4016859"/>
                    </a:lnTo>
                    <a:cubicBezTo>
                      <a:pt x="1213487" y="4016859"/>
                      <a:pt x="1213323" y="4016859"/>
                      <a:pt x="1213050" y="4016859"/>
                    </a:cubicBezTo>
                    <a:lnTo>
                      <a:pt x="1213050" y="4016859"/>
                    </a:lnTo>
                    <a:cubicBezTo>
                      <a:pt x="1210647" y="4016877"/>
                      <a:pt x="1208572" y="4015148"/>
                      <a:pt x="1208171" y="4012781"/>
                    </a:cubicBezTo>
                    <a:close/>
                    <a:moveTo>
                      <a:pt x="3379347" y="3994522"/>
                    </a:moveTo>
                    <a:cubicBezTo>
                      <a:pt x="3377199" y="3993011"/>
                      <a:pt x="3376671" y="3990062"/>
                      <a:pt x="3378145" y="3987896"/>
                    </a:cubicBezTo>
                    <a:lnTo>
                      <a:pt x="3378145" y="3987896"/>
                    </a:lnTo>
                    <a:cubicBezTo>
                      <a:pt x="3379656" y="3985748"/>
                      <a:pt x="3382606" y="3985202"/>
                      <a:pt x="3384772" y="3986676"/>
                    </a:cubicBezTo>
                    <a:lnTo>
                      <a:pt x="3384772" y="3986676"/>
                    </a:lnTo>
                    <a:cubicBezTo>
                      <a:pt x="3386956" y="3988187"/>
                      <a:pt x="3387503" y="3991191"/>
                      <a:pt x="3385991" y="3993394"/>
                    </a:cubicBezTo>
                    <a:cubicBezTo>
                      <a:pt x="3385991" y="3993394"/>
                      <a:pt x="3385991" y="3993394"/>
                      <a:pt x="3385991" y="3993394"/>
                    </a:cubicBezTo>
                    <a:lnTo>
                      <a:pt x="3385991" y="3993394"/>
                    </a:lnTo>
                    <a:cubicBezTo>
                      <a:pt x="3385100" y="3994632"/>
                      <a:pt x="3383643" y="3995378"/>
                      <a:pt x="3382114" y="3995378"/>
                    </a:cubicBezTo>
                    <a:lnTo>
                      <a:pt x="3382114" y="3995378"/>
                    </a:lnTo>
                    <a:cubicBezTo>
                      <a:pt x="3381076" y="3995433"/>
                      <a:pt x="3380057" y="3995159"/>
                      <a:pt x="3379201" y="3994595"/>
                    </a:cubicBezTo>
                    <a:close/>
                    <a:moveTo>
                      <a:pt x="3448287" y="3917846"/>
                    </a:moveTo>
                    <a:cubicBezTo>
                      <a:pt x="3446594" y="3915843"/>
                      <a:pt x="3446849" y="3912839"/>
                      <a:pt x="3448869" y="3911146"/>
                    </a:cubicBezTo>
                    <a:cubicBezTo>
                      <a:pt x="3448869" y="3911146"/>
                      <a:pt x="3448887" y="3911128"/>
                      <a:pt x="3448887" y="3911128"/>
                    </a:cubicBezTo>
                    <a:lnTo>
                      <a:pt x="3448887" y="3911128"/>
                    </a:lnTo>
                    <a:cubicBezTo>
                      <a:pt x="3450854" y="3909435"/>
                      <a:pt x="3453821" y="3909636"/>
                      <a:pt x="3455514" y="3911602"/>
                    </a:cubicBezTo>
                    <a:cubicBezTo>
                      <a:pt x="3455550" y="3911638"/>
                      <a:pt x="3455569" y="3911674"/>
                      <a:pt x="3455605" y="3911711"/>
                    </a:cubicBezTo>
                    <a:lnTo>
                      <a:pt x="3455605" y="3911711"/>
                    </a:lnTo>
                    <a:cubicBezTo>
                      <a:pt x="3457298" y="3913695"/>
                      <a:pt x="3457061" y="3916681"/>
                      <a:pt x="3455077" y="3918392"/>
                    </a:cubicBezTo>
                    <a:cubicBezTo>
                      <a:pt x="3455059" y="3918410"/>
                      <a:pt x="3455022" y="3918428"/>
                      <a:pt x="3455004" y="3918446"/>
                    </a:cubicBezTo>
                    <a:lnTo>
                      <a:pt x="3455004" y="3918446"/>
                    </a:lnTo>
                    <a:cubicBezTo>
                      <a:pt x="3454167" y="3919175"/>
                      <a:pt x="3453093" y="3919557"/>
                      <a:pt x="3451982" y="3919557"/>
                    </a:cubicBezTo>
                    <a:lnTo>
                      <a:pt x="3451982" y="3919557"/>
                    </a:lnTo>
                    <a:cubicBezTo>
                      <a:pt x="3450526" y="3919612"/>
                      <a:pt x="3449106" y="3919011"/>
                      <a:pt x="3448141" y="3917919"/>
                    </a:cubicBezTo>
                    <a:close/>
                    <a:moveTo>
                      <a:pt x="1181957" y="3914387"/>
                    </a:moveTo>
                    <a:cubicBezTo>
                      <a:pt x="1180901" y="3912002"/>
                      <a:pt x="1181993" y="3909217"/>
                      <a:pt x="1184378" y="3908179"/>
                    </a:cubicBezTo>
                    <a:cubicBezTo>
                      <a:pt x="1184433" y="3908143"/>
                      <a:pt x="1184488" y="3908124"/>
                      <a:pt x="1184542" y="3908106"/>
                    </a:cubicBezTo>
                    <a:lnTo>
                      <a:pt x="1184542" y="3908106"/>
                    </a:lnTo>
                    <a:cubicBezTo>
                      <a:pt x="1186909" y="3907087"/>
                      <a:pt x="1189639" y="3908179"/>
                      <a:pt x="1190677" y="3910546"/>
                    </a:cubicBezTo>
                    <a:cubicBezTo>
                      <a:pt x="1190695" y="3910582"/>
                      <a:pt x="1190713" y="3910637"/>
                      <a:pt x="1190732" y="3910691"/>
                    </a:cubicBezTo>
                    <a:lnTo>
                      <a:pt x="1190732" y="3910691"/>
                    </a:lnTo>
                    <a:cubicBezTo>
                      <a:pt x="1191769" y="3913076"/>
                      <a:pt x="1190659" y="3915861"/>
                      <a:pt x="1188274" y="3916881"/>
                    </a:cubicBezTo>
                    <a:cubicBezTo>
                      <a:pt x="1188256" y="3916899"/>
                      <a:pt x="1188256" y="3916899"/>
                      <a:pt x="1188238" y="3916899"/>
                    </a:cubicBezTo>
                    <a:lnTo>
                      <a:pt x="1188238" y="3916899"/>
                    </a:lnTo>
                    <a:cubicBezTo>
                      <a:pt x="1187655" y="3917154"/>
                      <a:pt x="1187036" y="3917300"/>
                      <a:pt x="1186417" y="3917318"/>
                    </a:cubicBezTo>
                    <a:lnTo>
                      <a:pt x="1186417" y="3917318"/>
                    </a:lnTo>
                    <a:cubicBezTo>
                      <a:pt x="1184433" y="3917427"/>
                      <a:pt x="1182594" y="3916280"/>
                      <a:pt x="1181812" y="3914460"/>
                    </a:cubicBezTo>
                    <a:close/>
                    <a:moveTo>
                      <a:pt x="4040783" y="3888373"/>
                    </a:moveTo>
                    <a:cubicBezTo>
                      <a:pt x="4040692" y="3885752"/>
                      <a:pt x="4042731" y="3883549"/>
                      <a:pt x="4045352" y="3883458"/>
                    </a:cubicBezTo>
                    <a:lnTo>
                      <a:pt x="4045352" y="3883458"/>
                    </a:lnTo>
                    <a:cubicBezTo>
                      <a:pt x="4047956" y="3883385"/>
                      <a:pt x="4050158" y="3885424"/>
                      <a:pt x="4050267" y="3888027"/>
                    </a:cubicBezTo>
                    <a:lnTo>
                      <a:pt x="4050267" y="3888027"/>
                    </a:lnTo>
                    <a:cubicBezTo>
                      <a:pt x="4050358" y="3890648"/>
                      <a:pt x="4048319" y="3892869"/>
                      <a:pt x="4045698" y="3893015"/>
                    </a:cubicBezTo>
                    <a:lnTo>
                      <a:pt x="4045534" y="3893015"/>
                    </a:lnTo>
                    <a:cubicBezTo>
                      <a:pt x="4042931" y="3893070"/>
                      <a:pt x="4040747" y="3891049"/>
                      <a:pt x="4040637" y="3888446"/>
                    </a:cubicBezTo>
                    <a:close/>
                    <a:moveTo>
                      <a:pt x="3941806" y="3882347"/>
                    </a:moveTo>
                    <a:cubicBezTo>
                      <a:pt x="3939257" y="3881765"/>
                      <a:pt x="3937673" y="3879216"/>
                      <a:pt x="3938256" y="3876667"/>
                    </a:cubicBezTo>
                    <a:cubicBezTo>
                      <a:pt x="3938256" y="3876649"/>
                      <a:pt x="3938275" y="3876613"/>
                      <a:pt x="3938275" y="3876577"/>
                    </a:cubicBezTo>
                    <a:lnTo>
                      <a:pt x="3938275" y="3876577"/>
                    </a:lnTo>
                    <a:cubicBezTo>
                      <a:pt x="3938930" y="3874046"/>
                      <a:pt x="3941497" y="3872499"/>
                      <a:pt x="3944045" y="3873118"/>
                    </a:cubicBezTo>
                    <a:lnTo>
                      <a:pt x="3944045" y="3873118"/>
                    </a:lnTo>
                    <a:cubicBezTo>
                      <a:pt x="3946612" y="3873718"/>
                      <a:pt x="3948196" y="3876304"/>
                      <a:pt x="3947577" y="3878852"/>
                    </a:cubicBezTo>
                    <a:cubicBezTo>
                      <a:pt x="3947577" y="3878870"/>
                      <a:pt x="3947577" y="3878870"/>
                      <a:pt x="3947577" y="3878889"/>
                    </a:cubicBezTo>
                    <a:lnTo>
                      <a:pt x="3947577" y="3878889"/>
                    </a:lnTo>
                    <a:cubicBezTo>
                      <a:pt x="3947049" y="3881037"/>
                      <a:pt x="3945119" y="3882529"/>
                      <a:pt x="3942917" y="3882529"/>
                    </a:cubicBezTo>
                    <a:lnTo>
                      <a:pt x="3942917" y="3882529"/>
                    </a:lnTo>
                    <a:cubicBezTo>
                      <a:pt x="3942498" y="3882547"/>
                      <a:pt x="3942079" y="3882511"/>
                      <a:pt x="3941661" y="3882420"/>
                    </a:cubicBezTo>
                    <a:close/>
                    <a:moveTo>
                      <a:pt x="4142472" y="3871661"/>
                    </a:moveTo>
                    <a:cubicBezTo>
                      <a:pt x="4141617" y="3869186"/>
                      <a:pt x="4142928" y="3866491"/>
                      <a:pt x="4145403" y="3865636"/>
                    </a:cubicBezTo>
                    <a:cubicBezTo>
                      <a:pt x="4145422" y="3865636"/>
                      <a:pt x="4145458" y="3865618"/>
                      <a:pt x="4145476" y="3865618"/>
                    </a:cubicBezTo>
                    <a:lnTo>
                      <a:pt x="4145476" y="3865618"/>
                    </a:lnTo>
                    <a:cubicBezTo>
                      <a:pt x="4147970" y="3864780"/>
                      <a:pt x="4150683" y="3866145"/>
                      <a:pt x="4151520" y="3868639"/>
                    </a:cubicBezTo>
                    <a:lnTo>
                      <a:pt x="4151520" y="3868639"/>
                    </a:lnTo>
                    <a:cubicBezTo>
                      <a:pt x="4152339" y="3871133"/>
                      <a:pt x="4150992" y="3873828"/>
                      <a:pt x="4148498" y="3874665"/>
                    </a:cubicBezTo>
                    <a:lnTo>
                      <a:pt x="4148498" y="3874665"/>
                    </a:lnTo>
                    <a:cubicBezTo>
                      <a:pt x="4148025" y="3874829"/>
                      <a:pt x="4147533" y="3874920"/>
                      <a:pt x="4147023" y="3874938"/>
                    </a:cubicBezTo>
                    <a:lnTo>
                      <a:pt x="4147023" y="3874938"/>
                    </a:lnTo>
                    <a:cubicBezTo>
                      <a:pt x="4144912" y="3875029"/>
                      <a:pt x="4143000" y="3873737"/>
                      <a:pt x="4142327" y="3871734"/>
                    </a:cubicBezTo>
                    <a:close/>
                    <a:moveTo>
                      <a:pt x="3534976" y="3862395"/>
                    </a:moveTo>
                    <a:cubicBezTo>
                      <a:pt x="3533938" y="3859974"/>
                      <a:pt x="3534994" y="3857153"/>
                      <a:pt x="3537397" y="3856024"/>
                    </a:cubicBezTo>
                    <a:lnTo>
                      <a:pt x="3537397" y="3856024"/>
                    </a:lnTo>
                    <a:cubicBezTo>
                      <a:pt x="3539800" y="3854968"/>
                      <a:pt x="3542603" y="3856042"/>
                      <a:pt x="3543677" y="3858427"/>
                    </a:cubicBezTo>
                    <a:lnTo>
                      <a:pt x="3543677" y="3858427"/>
                    </a:lnTo>
                    <a:cubicBezTo>
                      <a:pt x="3544770" y="3860775"/>
                      <a:pt x="3543750" y="3863560"/>
                      <a:pt x="3541420" y="3864653"/>
                    </a:cubicBezTo>
                    <a:cubicBezTo>
                      <a:pt x="3541365" y="3864671"/>
                      <a:pt x="3541329" y="3864689"/>
                      <a:pt x="3541274" y="3864707"/>
                    </a:cubicBezTo>
                    <a:lnTo>
                      <a:pt x="3541274" y="3864707"/>
                    </a:lnTo>
                    <a:cubicBezTo>
                      <a:pt x="3540728" y="3865017"/>
                      <a:pt x="3540091" y="3865162"/>
                      <a:pt x="3539454" y="3865144"/>
                    </a:cubicBezTo>
                    <a:lnTo>
                      <a:pt x="3539454" y="3865144"/>
                    </a:lnTo>
                    <a:cubicBezTo>
                      <a:pt x="3537561" y="3865162"/>
                      <a:pt x="3535813" y="3864088"/>
                      <a:pt x="3534976" y="3862395"/>
                    </a:cubicBezTo>
                    <a:close/>
                    <a:moveTo>
                      <a:pt x="3841191" y="3857735"/>
                    </a:moveTo>
                    <a:cubicBezTo>
                      <a:pt x="3838642" y="3857098"/>
                      <a:pt x="3837077" y="3854531"/>
                      <a:pt x="3837659" y="3851964"/>
                    </a:cubicBezTo>
                    <a:lnTo>
                      <a:pt x="3837659" y="3851964"/>
                    </a:lnTo>
                    <a:cubicBezTo>
                      <a:pt x="3838333" y="3849397"/>
                      <a:pt x="3840936" y="3847832"/>
                      <a:pt x="3843521" y="3848433"/>
                    </a:cubicBezTo>
                    <a:lnTo>
                      <a:pt x="3843521" y="3848433"/>
                    </a:lnTo>
                    <a:cubicBezTo>
                      <a:pt x="3846033" y="3849106"/>
                      <a:pt x="3847562" y="3851673"/>
                      <a:pt x="3846962" y="3854203"/>
                    </a:cubicBezTo>
                    <a:lnTo>
                      <a:pt x="3846962" y="3854203"/>
                    </a:lnTo>
                    <a:cubicBezTo>
                      <a:pt x="3846433" y="3856351"/>
                      <a:pt x="3844522" y="3857844"/>
                      <a:pt x="3842319" y="3857844"/>
                    </a:cubicBezTo>
                    <a:lnTo>
                      <a:pt x="3842319" y="3857844"/>
                    </a:lnTo>
                    <a:cubicBezTo>
                      <a:pt x="3841937" y="3857844"/>
                      <a:pt x="3841555" y="3857771"/>
                      <a:pt x="3841191" y="3857680"/>
                    </a:cubicBezTo>
                    <a:close/>
                    <a:moveTo>
                      <a:pt x="3633661" y="3832140"/>
                    </a:moveTo>
                    <a:cubicBezTo>
                      <a:pt x="3633188" y="3829609"/>
                      <a:pt x="3634863" y="3827170"/>
                      <a:pt x="3637393" y="3826715"/>
                    </a:cubicBezTo>
                    <a:cubicBezTo>
                      <a:pt x="3637466" y="3826697"/>
                      <a:pt x="3637539" y="3826697"/>
                      <a:pt x="3637612" y="3826678"/>
                    </a:cubicBezTo>
                    <a:lnTo>
                      <a:pt x="3637612" y="3826678"/>
                    </a:lnTo>
                    <a:cubicBezTo>
                      <a:pt x="3640142" y="3826205"/>
                      <a:pt x="3642563" y="3827880"/>
                      <a:pt x="3643037" y="3830429"/>
                    </a:cubicBezTo>
                    <a:cubicBezTo>
                      <a:pt x="3643055" y="3830501"/>
                      <a:pt x="3643055" y="3830574"/>
                      <a:pt x="3643073" y="3830647"/>
                    </a:cubicBezTo>
                    <a:lnTo>
                      <a:pt x="3643073" y="3830647"/>
                    </a:lnTo>
                    <a:cubicBezTo>
                      <a:pt x="3643546" y="3833159"/>
                      <a:pt x="3641890" y="3835599"/>
                      <a:pt x="3639378" y="3836072"/>
                    </a:cubicBezTo>
                    <a:cubicBezTo>
                      <a:pt x="3639286" y="3836090"/>
                      <a:pt x="3639214" y="3836090"/>
                      <a:pt x="3639123" y="3836108"/>
                    </a:cubicBezTo>
                    <a:lnTo>
                      <a:pt x="3639123" y="3836108"/>
                    </a:lnTo>
                    <a:cubicBezTo>
                      <a:pt x="3638886" y="3836145"/>
                      <a:pt x="3638668" y="3836145"/>
                      <a:pt x="3638431" y="3836108"/>
                    </a:cubicBezTo>
                    <a:lnTo>
                      <a:pt x="3638431" y="3836108"/>
                    </a:lnTo>
                    <a:cubicBezTo>
                      <a:pt x="3636064" y="3836127"/>
                      <a:pt x="3634025" y="3834415"/>
                      <a:pt x="3633643" y="3832085"/>
                    </a:cubicBezTo>
                    <a:close/>
                    <a:moveTo>
                      <a:pt x="3740830" y="3835162"/>
                    </a:moveTo>
                    <a:cubicBezTo>
                      <a:pt x="3738209" y="3834834"/>
                      <a:pt x="3736370" y="3832449"/>
                      <a:pt x="3736698" y="3829828"/>
                    </a:cubicBezTo>
                    <a:cubicBezTo>
                      <a:pt x="3736698" y="3829828"/>
                      <a:pt x="3736698" y="3829828"/>
                      <a:pt x="3736698" y="3829828"/>
                    </a:cubicBezTo>
                    <a:lnTo>
                      <a:pt x="3736698" y="3829828"/>
                    </a:lnTo>
                    <a:cubicBezTo>
                      <a:pt x="3737062" y="3827243"/>
                      <a:pt x="3739465" y="3825422"/>
                      <a:pt x="3742050" y="3825786"/>
                    </a:cubicBezTo>
                    <a:lnTo>
                      <a:pt x="3742050" y="3825786"/>
                    </a:lnTo>
                    <a:cubicBezTo>
                      <a:pt x="3744635" y="3826078"/>
                      <a:pt x="3746492" y="3828390"/>
                      <a:pt x="3746201" y="3830975"/>
                    </a:cubicBezTo>
                    <a:cubicBezTo>
                      <a:pt x="3746201" y="3831029"/>
                      <a:pt x="3746182" y="3831066"/>
                      <a:pt x="3746182" y="3831120"/>
                    </a:cubicBezTo>
                    <a:lnTo>
                      <a:pt x="3746182" y="3831120"/>
                    </a:lnTo>
                    <a:cubicBezTo>
                      <a:pt x="3745836" y="3833487"/>
                      <a:pt x="3743816" y="3835234"/>
                      <a:pt x="3741431" y="3835253"/>
                    </a:cubicBezTo>
                    <a:lnTo>
                      <a:pt x="3741431" y="3835253"/>
                    </a:lnTo>
                    <a:cubicBezTo>
                      <a:pt x="3741213" y="3835234"/>
                      <a:pt x="3741012" y="3835180"/>
                      <a:pt x="3740812" y="3835089"/>
                    </a:cubicBezTo>
                    <a:close/>
                    <a:moveTo>
                      <a:pt x="4235206" y="3827061"/>
                    </a:moveTo>
                    <a:cubicBezTo>
                      <a:pt x="4233731" y="3824894"/>
                      <a:pt x="4234277" y="3821945"/>
                      <a:pt x="4236425" y="3820435"/>
                    </a:cubicBezTo>
                    <a:lnTo>
                      <a:pt x="4236425" y="3820435"/>
                    </a:lnTo>
                    <a:cubicBezTo>
                      <a:pt x="4238591" y="3818960"/>
                      <a:pt x="4241541" y="3819488"/>
                      <a:pt x="4243052" y="3821636"/>
                    </a:cubicBezTo>
                    <a:lnTo>
                      <a:pt x="4243052" y="3821636"/>
                    </a:lnTo>
                    <a:cubicBezTo>
                      <a:pt x="4244562" y="3823784"/>
                      <a:pt x="4244034" y="3826751"/>
                      <a:pt x="4241886" y="3828262"/>
                    </a:cubicBezTo>
                    <a:cubicBezTo>
                      <a:pt x="4241868" y="3828262"/>
                      <a:pt x="4241868" y="3828281"/>
                      <a:pt x="4241850" y="3828281"/>
                    </a:cubicBezTo>
                    <a:lnTo>
                      <a:pt x="4241850" y="3828281"/>
                    </a:lnTo>
                    <a:cubicBezTo>
                      <a:pt x="4241067" y="3828845"/>
                      <a:pt x="4240139" y="3829136"/>
                      <a:pt x="4239174" y="3829136"/>
                    </a:cubicBezTo>
                    <a:lnTo>
                      <a:pt x="4239174" y="3829136"/>
                    </a:lnTo>
                    <a:cubicBezTo>
                      <a:pt x="4237572" y="3829118"/>
                      <a:pt x="4236079" y="3828317"/>
                      <a:pt x="4235169" y="3827006"/>
                    </a:cubicBezTo>
                    <a:close/>
                    <a:moveTo>
                      <a:pt x="1129875" y="3826897"/>
                    </a:moveTo>
                    <a:cubicBezTo>
                      <a:pt x="1128236" y="3824822"/>
                      <a:pt x="1128582" y="3821818"/>
                      <a:pt x="1130639" y="3820180"/>
                    </a:cubicBezTo>
                    <a:lnTo>
                      <a:pt x="1130639" y="3820180"/>
                    </a:lnTo>
                    <a:cubicBezTo>
                      <a:pt x="1132714" y="3818541"/>
                      <a:pt x="1135718" y="3818887"/>
                      <a:pt x="1137357" y="3820944"/>
                    </a:cubicBezTo>
                    <a:lnTo>
                      <a:pt x="1137357" y="3820944"/>
                    </a:lnTo>
                    <a:cubicBezTo>
                      <a:pt x="1138995" y="3823019"/>
                      <a:pt x="1138649" y="3826023"/>
                      <a:pt x="1136592" y="3827680"/>
                    </a:cubicBezTo>
                    <a:lnTo>
                      <a:pt x="1136592" y="3827680"/>
                    </a:lnTo>
                    <a:cubicBezTo>
                      <a:pt x="1135754" y="3828335"/>
                      <a:pt x="1134717" y="3828699"/>
                      <a:pt x="1133661" y="3828699"/>
                    </a:cubicBezTo>
                    <a:lnTo>
                      <a:pt x="1133661" y="3828699"/>
                    </a:lnTo>
                    <a:cubicBezTo>
                      <a:pt x="1132168" y="3828699"/>
                      <a:pt x="1130767" y="3828007"/>
                      <a:pt x="1129856" y="3826842"/>
                    </a:cubicBezTo>
                    <a:close/>
                    <a:moveTo>
                      <a:pt x="4312392" y="3758631"/>
                    </a:moveTo>
                    <a:cubicBezTo>
                      <a:pt x="4310407" y="3756919"/>
                      <a:pt x="4310135" y="3753934"/>
                      <a:pt x="4311791" y="3751895"/>
                    </a:cubicBezTo>
                    <a:lnTo>
                      <a:pt x="4311791" y="3751895"/>
                    </a:lnTo>
                    <a:cubicBezTo>
                      <a:pt x="4313538" y="3749911"/>
                      <a:pt x="4316524" y="3749656"/>
                      <a:pt x="4318599" y="3751294"/>
                    </a:cubicBezTo>
                    <a:lnTo>
                      <a:pt x="4318599" y="3751294"/>
                    </a:lnTo>
                    <a:cubicBezTo>
                      <a:pt x="4320583" y="3753006"/>
                      <a:pt x="4320820" y="3756009"/>
                      <a:pt x="4319109" y="3758012"/>
                    </a:cubicBezTo>
                    <a:lnTo>
                      <a:pt x="4319109" y="3758012"/>
                    </a:lnTo>
                    <a:cubicBezTo>
                      <a:pt x="4318235" y="3759140"/>
                      <a:pt x="4316888" y="3759814"/>
                      <a:pt x="4315468" y="3759832"/>
                    </a:cubicBezTo>
                    <a:lnTo>
                      <a:pt x="4315468" y="3759832"/>
                    </a:lnTo>
                    <a:cubicBezTo>
                      <a:pt x="4314339" y="3759814"/>
                      <a:pt x="4313229" y="3759395"/>
                      <a:pt x="4312392" y="3758631"/>
                    </a:cubicBezTo>
                    <a:close/>
                    <a:moveTo>
                      <a:pt x="1056529" y="3756210"/>
                    </a:moveTo>
                    <a:lnTo>
                      <a:pt x="1056529" y="3756210"/>
                    </a:lnTo>
                    <a:cubicBezTo>
                      <a:pt x="1054418" y="3754680"/>
                      <a:pt x="1053944" y="3751749"/>
                      <a:pt x="1055455" y="3749619"/>
                    </a:cubicBezTo>
                    <a:cubicBezTo>
                      <a:pt x="1055473" y="3749619"/>
                      <a:pt x="1055473" y="3749601"/>
                      <a:pt x="1055492" y="3749583"/>
                    </a:cubicBezTo>
                    <a:lnTo>
                      <a:pt x="1055492" y="3749583"/>
                    </a:lnTo>
                    <a:cubicBezTo>
                      <a:pt x="1057003" y="3747471"/>
                      <a:pt x="1059934" y="3746980"/>
                      <a:pt x="1062045" y="3748473"/>
                    </a:cubicBezTo>
                    <a:cubicBezTo>
                      <a:pt x="1062082" y="3748491"/>
                      <a:pt x="1062100" y="3748527"/>
                      <a:pt x="1062136" y="3748546"/>
                    </a:cubicBezTo>
                    <a:lnTo>
                      <a:pt x="1062136" y="3748546"/>
                    </a:lnTo>
                    <a:cubicBezTo>
                      <a:pt x="1064248" y="3750075"/>
                      <a:pt x="1064721" y="3753006"/>
                      <a:pt x="1063210" y="3755135"/>
                    </a:cubicBezTo>
                    <a:cubicBezTo>
                      <a:pt x="1063192" y="3755135"/>
                      <a:pt x="1063192" y="3755154"/>
                      <a:pt x="1063174" y="3755172"/>
                    </a:cubicBezTo>
                    <a:lnTo>
                      <a:pt x="1063174" y="3755172"/>
                    </a:lnTo>
                    <a:cubicBezTo>
                      <a:pt x="1062264" y="3756410"/>
                      <a:pt x="1060826" y="3757156"/>
                      <a:pt x="1059278" y="3757156"/>
                    </a:cubicBezTo>
                    <a:lnTo>
                      <a:pt x="1059278" y="3757156"/>
                    </a:lnTo>
                    <a:cubicBezTo>
                      <a:pt x="1058277" y="3757120"/>
                      <a:pt x="1057330" y="3756792"/>
                      <a:pt x="1056529" y="3756191"/>
                    </a:cubicBezTo>
                    <a:close/>
                    <a:moveTo>
                      <a:pt x="967019" y="3707659"/>
                    </a:moveTo>
                    <a:cubicBezTo>
                      <a:pt x="964581" y="3706767"/>
                      <a:pt x="963327" y="3704072"/>
                      <a:pt x="964215" y="3701633"/>
                    </a:cubicBezTo>
                    <a:cubicBezTo>
                      <a:pt x="964228" y="3701597"/>
                      <a:pt x="964239" y="3701578"/>
                      <a:pt x="964252" y="3701542"/>
                    </a:cubicBezTo>
                    <a:lnTo>
                      <a:pt x="964252" y="3701542"/>
                    </a:lnTo>
                    <a:cubicBezTo>
                      <a:pt x="965124" y="3699121"/>
                      <a:pt x="967792" y="3697865"/>
                      <a:pt x="970215" y="3698738"/>
                    </a:cubicBezTo>
                    <a:cubicBezTo>
                      <a:pt x="970266" y="3698757"/>
                      <a:pt x="970317" y="3698775"/>
                      <a:pt x="970368" y="3698793"/>
                    </a:cubicBezTo>
                    <a:lnTo>
                      <a:pt x="970368" y="3698793"/>
                    </a:lnTo>
                    <a:cubicBezTo>
                      <a:pt x="972811" y="3699703"/>
                      <a:pt x="974060" y="3702398"/>
                      <a:pt x="973157" y="3704855"/>
                    </a:cubicBezTo>
                    <a:cubicBezTo>
                      <a:pt x="973150" y="3704873"/>
                      <a:pt x="973143" y="3704892"/>
                      <a:pt x="973135" y="3704910"/>
                    </a:cubicBezTo>
                    <a:lnTo>
                      <a:pt x="973135" y="3704910"/>
                    </a:lnTo>
                    <a:cubicBezTo>
                      <a:pt x="972416" y="3706767"/>
                      <a:pt x="970632" y="3708004"/>
                      <a:pt x="968639" y="3708004"/>
                    </a:cubicBezTo>
                    <a:lnTo>
                      <a:pt x="968639" y="3708004"/>
                    </a:lnTo>
                    <a:cubicBezTo>
                      <a:pt x="968084" y="3707968"/>
                      <a:pt x="967537" y="3707859"/>
                      <a:pt x="967019" y="3707659"/>
                    </a:cubicBezTo>
                    <a:close/>
                    <a:moveTo>
                      <a:pt x="656762" y="3688271"/>
                    </a:moveTo>
                    <a:cubicBezTo>
                      <a:pt x="656631" y="3685704"/>
                      <a:pt x="658608" y="3683502"/>
                      <a:pt x="661179" y="3683374"/>
                    </a:cubicBezTo>
                    <a:cubicBezTo>
                      <a:pt x="661224" y="3683374"/>
                      <a:pt x="661268" y="3683374"/>
                      <a:pt x="661313" y="3683374"/>
                    </a:cubicBezTo>
                    <a:lnTo>
                      <a:pt x="661313" y="3683374"/>
                    </a:lnTo>
                    <a:cubicBezTo>
                      <a:pt x="663933" y="3683228"/>
                      <a:pt x="666174" y="3685231"/>
                      <a:pt x="666316" y="3687852"/>
                    </a:cubicBezTo>
                    <a:cubicBezTo>
                      <a:pt x="666318" y="3687889"/>
                      <a:pt x="666318" y="3687907"/>
                      <a:pt x="666320" y="3687925"/>
                    </a:cubicBezTo>
                    <a:lnTo>
                      <a:pt x="666320" y="3687925"/>
                    </a:lnTo>
                    <a:cubicBezTo>
                      <a:pt x="666392" y="3690528"/>
                      <a:pt x="664359" y="3692731"/>
                      <a:pt x="661750" y="3692840"/>
                    </a:cubicBezTo>
                    <a:lnTo>
                      <a:pt x="661495" y="3692840"/>
                    </a:lnTo>
                    <a:cubicBezTo>
                      <a:pt x="658950" y="3692840"/>
                      <a:pt x="656861" y="3690838"/>
                      <a:pt x="656762" y="3688289"/>
                    </a:cubicBezTo>
                    <a:close/>
                    <a:moveTo>
                      <a:pt x="760054" y="3682500"/>
                    </a:moveTo>
                    <a:cubicBezTo>
                      <a:pt x="759910" y="3679897"/>
                      <a:pt x="761909" y="3677658"/>
                      <a:pt x="764519" y="3677512"/>
                    </a:cubicBezTo>
                    <a:cubicBezTo>
                      <a:pt x="764523" y="3677512"/>
                      <a:pt x="764528" y="3677512"/>
                      <a:pt x="764532" y="3677512"/>
                    </a:cubicBezTo>
                    <a:lnTo>
                      <a:pt x="764532" y="3677512"/>
                    </a:lnTo>
                    <a:cubicBezTo>
                      <a:pt x="767110" y="3677330"/>
                      <a:pt x="769347" y="3679278"/>
                      <a:pt x="769531" y="3681845"/>
                    </a:cubicBezTo>
                    <a:cubicBezTo>
                      <a:pt x="769533" y="3681900"/>
                      <a:pt x="769536" y="3681936"/>
                      <a:pt x="769538" y="3681990"/>
                    </a:cubicBezTo>
                    <a:lnTo>
                      <a:pt x="769538" y="3681990"/>
                    </a:lnTo>
                    <a:cubicBezTo>
                      <a:pt x="769711" y="3684575"/>
                      <a:pt x="767761" y="3686796"/>
                      <a:pt x="765184" y="3686978"/>
                    </a:cubicBezTo>
                    <a:cubicBezTo>
                      <a:pt x="765142" y="3686978"/>
                      <a:pt x="765102" y="3686978"/>
                      <a:pt x="765060" y="3686978"/>
                    </a:cubicBezTo>
                    <a:lnTo>
                      <a:pt x="764805" y="3686978"/>
                    </a:lnTo>
                    <a:cubicBezTo>
                      <a:pt x="762287" y="3686997"/>
                      <a:pt x="760199" y="3685031"/>
                      <a:pt x="760054" y="3682518"/>
                    </a:cubicBezTo>
                    <a:close/>
                    <a:moveTo>
                      <a:pt x="867750" y="3685085"/>
                    </a:moveTo>
                    <a:lnTo>
                      <a:pt x="867750" y="3685085"/>
                    </a:lnTo>
                    <a:cubicBezTo>
                      <a:pt x="865136" y="3684830"/>
                      <a:pt x="863194" y="3682555"/>
                      <a:pt x="863363" y="3679933"/>
                    </a:cubicBezTo>
                    <a:lnTo>
                      <a:pt x="863363" y="3679933"/>
                    </a:lnTo>
                    <a:cubicBezTo>
                      <a:pt x="863582" y="3677330"/>
                      <a:pt x="865872" y="3675400"/>
                      <a:pt x="868477" y="3675619"/>
                    </a:cubicBezTo>
                    <a:cubicBezTo>
                      <a:pt x="868495" y="3675619"/>
                      <a:pt x="868515" y="3675619"/>
                      <a:pt x="868533" y="3675619"/>
                    </a:cubicBezTo>
                    <a:lnTo>
                      <a:pt x="868533" y="3675619"/>
                    </a:lnTo>
                    <a:cubicBezTo>
                      <a:pt x="871131" y="3675783"/>
                      <a:pt x="873097" y="3678040"/>
                      <a:pt x="872926" y="3680643"/>
                    </a:cubicBezTo>
                    <a:cubicBezTo>
                      <a:pt x="872924" y="3680662"/>
                      <a:pt x="872922" y="3680680"/>
                      <a:pt x="872920" y="3680698"/>
                    </a:cubicBezTo>
                    <a:lnTo>
                      <a:pt x="872920" y="3680698"/>
                    </a:lnTo>
                    <a:cubicBezTo>
                      <a:pt x="872677" y="3683174"/>
                      <a:pt x="870592" y="3685085"/>
                      <a:pt x="868096" y="3685085"/>
                    </a:cubicBezTo>
                    <a:lnTo>
                      <a:pt x="867750" y="3685085"/>
                    </a:lnTo>
                    <a:close/>
                    <a:moveTo>
                      <a:pt x="557749" y="3683702"/>
                    </a:moveTo>
                    <a:cubicBezTo>
                      <a:pt x="555198" y="3683174"/>
                      <a:pt x="553558" y="3680680"/>
                      <a:pt x="554084" y="3678131"/>
                    </a:cubicBezTo>
                    <a:cubicBezTo>
                      <a:pt x="554092" y="3678095"/>
                      <a:pt x="554099" y="3678058"/>
                      <a:pt x="554108" y="3678022"/>
                    </a:cubicBezTo>
                    <a:lnTo>
                      <a:pt x="554108" y="3678022"/>
                    </a:lnTo>
                    <a:cubicBezTo>
                      <a:pt x="554647" y="3675455"/>
                      <a:pt x="557157" y="3673835"/>
                      <a:pt x="559715" y="3674363"/>
                    </a:cubicBezTo>
                    <a:cubicBezTo>
                      <a:pt x="559739" y="3674363"/>
                      <a:pt x="559764" y="3674381"/>
                      <a:pt x="559788" y="3674381"/>
                    </a:cubicBezTo>
                    <a:lnTo>
                      <a:pt x="559788" y="3674381"/>
                    </a:lnTo>
                    <a:cubicBezTo>
                      <a:pt x="562362" y="3674945"/>
                      <a:pt x="563995" y="3677476"/>
                      <a:pt x="563434" y="3680061"/>
                    </a:cubicBezTo>
                    <a:cubicBezTo>
                      <a:pt x="563432" y="3680061"/>
                      <a:pt x="563431" y="3680079"/>
                      <a:pt x="563429" y="3680079"/>
                    </a:cubicBezTo>
                    <a:lnTo>
                      <a:pt x="563429" y="3680079"/>
                    </a:lnTo>
                    <a:cubicBezTo>
                      <a:pt x="562906" y="3682227"/>
                      <a:pt x="560978" y="3683738"/>
                      <a:pt x="558768" y="3683720"/>
                    </a:cubicBezTo>
                    <a:lnTo>
                      <a:pt x="558768" y="3683720"/>
                    </a:lnTo>
                    <a:cubicBezTo>
                      <a:pt x="558430" y="3683756"/>
                      <a:pt x="558087" y="3683756"/>
                      <a:pt x="557749" y="3683720"/>
                    </a:cubicBezTo>
                    <a:close/>
                    <a:moveTo>
                      <a:pt x="4369007" y="3672342"/>
                    </a:moveTo>
                    <a:cubicBezTo>
                      <a:pt x="4366604" y="3671250"/>
                      <a:pt x="4365566" y="3668410"/>
                      <a:pt x="4366659" y="3666025"/>
                    </a:cubicBezTo>
                    <a:cubicBezTo>
                      <a:pt x="4366659" y="3666007"/>
                      <a:pt x="4366677" y="3665989"/>
                      <a:pt x="4366677" y="3665971"/>
                    </a:cubicBezTo>
                    <a:lnTo>
                      <a:pt x="4366677" y="3665971"/>
                    </a:lnTo>
                    <a:cubicBezTo>
                      <a:pt x="4367842" y="3663622"/>
                      <a:pt x="4370664" y="3662621"/>
                      <a:pt x="4373049" y="3663732"/>
                    </a:cubicBezTo>
                    <a:lnTo>
                      <a:pt x="4373049" y="3663732"/>
                    </a:lnTo>
                    <a:cubicBezTo>
                      <a:pt x="4375415" y="3664806"/>
                      <a:pt x="4376471" y="3667609"/>
                      <a:pt x="4375397" y="3669975"/>
                    </a:cubicBezTo>
                    <a:cubicBezTo>
                      <a:pt x="4375397" y="3669994"/>
                      <a:pt x="4375379" y="3669994"/>
                      <a:pt x="4375379" y="3670012"/>
                    </a:cubicBezTo>
                    <a:lnTo>
                      <a:pt x="4375379" y="3670012"/>
                    </a:lnTo>
                    <a:cubicBezTo>
                      <a:pt x="4374577" y="3671705"/>
                      <a:pt x="4372866" y="3672797"/>
                      <a:pt x="4370991" y="3672779"/>
                    </a:cubicBezTo>
                    <a:lnTo>
                      <a:pt x="4370991" y="3672779"/>
                    </a:lnTo>
                    <a:cubicBezTo>
                      <a:pt x="4370300" y="3672797"/>
                      <a:pt x="4369626" y="3672652"/>
                      <a:pt x="4369007" y="3672360"/>
                    </a:cubicBezTo>
                    <a:close/>
                    <a:moveTo>
                      <a:pt x="460046" y="3647020"/>
                    </a:moveTo>
                    <a:cubicBezTo>
                      <a:pt x="457762" y="3645746"/>
                      <a:pt x="456941" y="3642869"/>
                      <a:pt x="458211" y="3640576"/>
                    </a:cubicBezTo>
                    <a:cubicBezTo>
                      <a:pt x="458217" y="3640576"/>
                      <a:pt x="458220" y="3640557"/>
                      <a:pt x="458226" y="3640557"/>
                    </a:cubicBezTo>
                    <a:lnTo>
                      <a:pt x="458226" y="3640557"/>
                    </a:lnTo>
                    <a:cubicBezTo>
                      <a:pt x="459469" y="3638282"/>
                      <a:pt x="462324" y="3637445"/>
                      <a:pt x="464599" y="3638682"/>
                    </a:cubicBezTo>
                    <a:cubicBezTo>
                      <a:pt x="464628" y="3638701"/>
                      <a:pt x="464659" y="3638719"/>
                      <a:pt x="464688" y="3638737"/>
                    </a:cubicBezTo>
                    <a:lnTo>
                      <a:pt x="464688" y="3638737"/>
                    </a:lnTo>
                    <a:cubicBezTo>
                      <a:pt x="466933" y="3640048"/>
                      <a:pt x="467736" y="3642906"/>
                      <a:pt x="466509" y="3645200"/>
                    </a:cubicBezTo>
                    <a:lnTo>
                      <a:pt x="466509" y="3645200"/>
                    </a:lnTo>
                    <a:cubicBezTo>
                      <a:pt x="465659" y="3646747"/>
                      <a:pt x="464044" y="3647693"/>
                      <a:pt x="462285" y="3647712"/>
                    </a:cubicBezTo>
                    <a:lnTo>
                      <a:pt x="462285" y="3647712"/>
                    </a:lnTo>
                    <a:cubicBezTo>
                      <a:pt x="461488" y="3647693"/>
                      <a:pt x="460711" y="3647457"/>
                      <a:pt x="460046" y="3647020"/>
                    </a:cubicBezTo>
                    <a:close/>
                    <a:moveTo>
                      <a:pt x="376052" y="3584907"/>
                    </a:moveTo>
                    <a:cubicBezTo>
                      <a:pt x="374171" y="3583050"/>
                      <a:pt x="374155" y="3580010"/>
                      <a:pt x="376013" y="3578135"/>
                    </a:cubicBezTo>
                    <a:cubicBezTo>
                      <a:pt x="376026" y="3578117"/>
                      <a:pt x="376039" y="3578117"/>
                      <a:pt x="376052" y="3578098"/>
                    </a:cubicBezTo>
                    <a:lnTo>
                      <a:pt x="376052" y="3578098"/>
                    </a:lnTo>
                    <a:cubicBezTo>
                      <a:pt x="377910" y="3576260"/>
                      <a:pt x="380910" y="3576260"/>
                      <a:pt x="382769" y="3578098"/>
                    </a:cubicBezTo>
                    <a:lnTo>
                      <a:pt x="382769" y="3578098"/>
                    </a:lnTo>
                    <a:cubicBezTo>
                      <a:pt x="384600" y="3579955"/>
                      <a:pt x="384640" y="3582922"/>
                      <a:pt x="382860" y="3584816"/>
                    </a:cubicBezTo>
                    <a:lnTo>
                      <a:pt x="382860" y="3584816"/>
                    </a:lnTo>
                    <a:cubicBezTo>
                      <a:pt x="381941" y="3585744"/>
                      <a:pt x="380701" y="3586272"/>
                      <a:pt x="379401" y="3586290"/>
                    </a:cubicBezTo>
                    <a:lnTo>
                      <a:pt x="379401" y="3586290"/>
                    </a:lnTo>
                    <a:cubicBezTo>
                      <a:pt x="378152" y="3586254"/>
                      <a:pt x="376962" y="3585762"/>
                      <a:pt x="376052" y="3584907"/>
                    </a:cubicBezTo>
                    <a:close/>
                    <a:moveTo>
                      <a:pt x="4401028" y="3574312"/>
                    </a:moveTo>
                    <a:cubicBezTo>
                      <a:pt x="4398443" y="3573875"/>
                      <a:pt x="4396660" y="3571454"/>
                      <a:pt x="4397060" y="3568851"/>
                    </a:cubicBezTo>
                    <a:lnTo>
                      <a:pt x="4397060" y="3568851"/>
                    </a:lnTo>
                    <a:cubicBezTo>
                      <a:pt x="4397515" y="3566284"/>
                      <a:pt x="4399955" y="3564573"/>
                      <a:pt x="4402521" y="3564973"/>
                    </a:cubicBezTo>
                    <a:lnTo>
                      <a:pt x="4402521" y="3564973"/>
                    </a:lnTo>
                    <a:cubicBezTo>
                      <a:pt x="4405088" y="3565428"/>
                      <a:pt x="4406817" y="3567868"/>
                      <a:pt x="4406381" y="3570434"/>
                    </a:cubicBezTo>
                    <a:lnTo>
                      <a:pt x="4406381" y="3570434"/>
                    </a:lnTo>
                    <a:cubicBezTo>
                      <a:pt x="4405998" y="3572746"/>
                      <a:pt x="4403996" y="3574439"/>
                      <a:pt x="4401647" y="3574403"/>
                    </a:cubicBezTo>
                    <a:lnTo>
                      <a:pt x="4401647" y="3574403"/>
                    </a:lnTo>
                    <a:cubicBezTo>
                      <a:pt x="4401447" y="3574403"/>
                      <a:pt x="4401247" y="3574366"/>
                      <a:pt x="4401047" y="3574312"/>
                    </a:cubicBezTo>
                    <a:close/>
                    <a:moveTo>
                      <a:pt x="311681" y="3502714"/>
                    </a:moveTo>
                    <a:cubicBezTo>
                      <a:pt x="310341" y="3500457"/>
                      <a:pt x="311071" y="3497526"/>
                      <a:pt x="313319" y="3496161"/>
                    </a:cubicBezTo>
                    <a:lnTo>
                      <a:pt x="313319" y="3496161"/>
                    </a:lnTo>
                    <a:cubicBezTo>
                      <a:pt x="315590" y="3494832"/>
                      <a:pt x="318513" y="3495578"/>
                      <a:pt x="319849" y="3497854"/>
                    </a:cubicBezTo>
                    <a:cubicBezTo>
                      <a:pt x="319857" y="3497872"/>
                      <a:pt x="319866" y="3497872"/>
                      <a:pt x="319873" y="3497890"/>
                    </a:cubicBezTo>
                    <a:lnTo>
                      <a:pt x="319873" y="3497890"/>
                    </a:lnTo>
                    <a:cubicBezTo>
                      <a:pt x="321227" y="3500129"/>
                      <a:pt x="320505" y="3503060"/>
                      <a:pt x="318256" y="3504407"/>
                    </a:cubicBezTo>
                    <a:cubicBezTo>
                      <a:pt x="318249" y="3504425"/>
                      <a:pt x="318242" y="3504425"/>
                      <a:pt x="318235" y="3504425"/>
                    </a:cubicBezTo>
                    <a:lnTo>
                      <a:pt x="318235" y="3504425"/>
                    </a:lnTo>
                    <a:cubicBezTo>
                      <a:pt x="317492" y="3504826"/>
                      <a:pt x="316658" y="3505026"/>
                      <a:pt x="315813" y="3505026"/>
                    </a:cubicBezTo>
                    <a:lnTo>
                      <a:pt x="315813" y="3505026"/>
                    </a:lnTo>
                    <a:cubicBezTo>
                      <a:pt x="314119" y="3505063"/>
                      <a:pt x="312535" y="3504171"/>
                      <a:pt x="311681" y="3502714"/>
                    </a:cubicBezTo>
                    <a:close/>
                    <a:moveTo>
                      <a:pt x="4399663" y="3467125"/>
                    </a:moveTo>
                    <a:cubicBezTo>
                      <a:pt x="4399336" y="3464504"/>
                      <a:pt x="4401174" y="3462119"/>
                      <a:pt x="4403796" y="3461791"/>
                    </a:cubicBezTo>
                    <a:cubicBezTo>
                      <a:pt x="4403796" y="3461791"/>
                      <a:pt x="4403814" y="3461791"/>
                      <a:pt x="4403814" y="3461791"/>
                    </a:cubicBezTo>
                    <a:lnTo>
                      <a:pt x="4403814" y="3461791"/>
                    </a:lnTo>
                    <a:cubicBezTo>
                      <a:pt x="4406435" y="3461463"/>
                      <a:pt x="4408820" y="3463320"/>
                      <a:pt x="4409129" y="3465923"/>
                    </a:cubicBezTo>
                    <a:cubicBezTo>
                      <a:pt x="4409148" y="3465960"/>
                      <a:pt x="4409148" y="3465978"/>
                      <a:pt x="4409148" y="3466014"/>
                    </a:cubicBezTo>
                    <a:lnTo>
                      <a:pt x="4409148" y="3466014"/>
                    </a:lnTo>
                    <a:lnTo>
                      <a:pt x="4409148" y="3466014"/>
                    </a:lnTo>
                    <a:lnTo>
                      <a:pt x="4409148" y="3466014"/>
                    </a:lnTo>
                    <a:cubicBezTo>
                      <a:pt x="4409457" y="3468618"/>
                      <a:pt x="4407618" y="3471002"/>
                      <a:pt x="4405015" y="3471348"/>
                    </a:cubicBezTo>
                    <a:lnTo>
                      <a:pt x="4404469" y="3471348"/>
                    </a:lnTo>
                    <a:cubicBezTo>
                      <a:pt x="4402012" y="3471421"/>
                      <a:pt x="4399918" y="3469582"/>
                      <a:pt x="4399663" y="3467125"/>
                    </a:cubicBezTo>
                    <a:close/>
                    <a:moveTo>
                      <a:pt x="270758" y="3406632"/>
                    </a:moveTo>
                    <a:cubicBezTo>
                      <a:pt x="270026" y="3404156"/>
                      <a:pt x="271442" y="3401553"/>
                      <a:pt x="273920" y="3400825"/>
                    </a:cubicBezTo>
                    <a:cubicBezTo>
                      <a:pt x="273958" y="3400806"/>
                      <a:pt x="273996" y="3400806"/>
                      <a:pt x="274035" y="3400788"/>
                    </a:cubicBezTo>
                    <a:lnTo>
                      <a:pt x="274035" y="3400788"/>
                    </a:lnTo>
                    <a:cubicBezTo>
                      <a:pt x="276576" y="3400096"/>
                      <a:pt x="279199" y="3401589"/>
                      <a:pt x="279894" y="3404138"/>
                    </a:cubicBezTo>
                    <a:cubicBezTo>
                      <a:pt x="279894" y="3404138"/>
                      <a:pt x="279896" y="3404138"/>
                      <a:pt x="279896" y="3404138"/>
                    </a:cubicBezTo>
                    <a:lnTo>
                      <a:pt x="279896" y="3404138"/>
                    </a:lnTo>
                    <a:cubicBezTo>
                      <a:pt x="280588" y="3406650"/>
                      <a:pt x="279128" y="3409271"/>
                      <a:pt x="276619" y="3410000"/>
                    </a:cubicBezTo>
                    <a:lnTo>
                      <a:pt x="276619" y="3410000"/>
                    </a:lnTo>
                    <a:cubicBezTo>
                      <a:pt x="276195" y="3410109"/>
                      <a:pt x="275762" y="3410164"/>
                      <a:pt x="275327" y="3410182"/>
                    </a:cubicBezTo>
                    <a:lnTo>
                      <a:pt x="275327" y="3410182"/>
                    </a:lnTo>
                    <a:cubicBezTo>
                      <a:pt x="273161" y="3410218"/>
                      <a:pt x="271260" y="3408744"/>
                      <a:pt x="270758" y="3406632"/>
                    </a:cubicBezTo>
                    <a:close/>
                    <a:moveTo>
                      <a:pt x="4373049" y="3368894"/>
                    </a:moveTo>
                    <a:lnTo>
                      <a:pt x="4373049" y="3368894"/>
                    </a:lnTo>
                    <a:cubicBezTo>
                      <a:pt x="4371956" y="3366546"/>
                      <a:pt x="4372994" y="3363743"/>
                      <a:pt x="4375360" y="3362668"/>
                    </a:cubicBezTo>
                    <a:cubicBezTo>
                      <a:pt x="4375397" y="3362650"/>
                      <a:pt x="4375433" y="3362632"/>
                      <a:pt x="4375470" y="3362614"/>
                    </a:cubicBezTo>
                    <a:lnTo>
                      <a:pt x="4375470" y="3362614"/>
                    </a:lnTo>
                    <a:cubicBezTo>
                      <a:pt x="4377818" y="3361521"/>
                      <a:pt x="4380604" y="3362541"/>
                      <a:pt x="4381677" y="3364889"/>
                    </a:cubicBezTo>
                    <a:cubicBezTo>
                      <a:pt x="4381714" y="3364944"/>
                      <a:pt x="4381732" y="3364980"/>
                      <a:pt x="4381750" y="3365035"/>
                    </a:cubicBezTo>
                    <a:lnTo>
                      <a:pt x="4381750" y="3365035"/>
                    </a:lnTo>
                    <a:cubicBezTo>
                      <a:pt x="4382788" y="3367456"/>
                      <a:pt x="4381659" y="3370260"/>
                      <a:pt x="4379256" y="3371316"/>
                    </a:cubicBezTo>
                    <a:lnTo>
                      <a:pt x="4379256" y="3371316"/>
                    </a:lnTo>
                    <a:cubicBezTo>
                      <a:pt x="4378692" y="3371570"/>
                      <a:pt x="4378073" y="3371716"/>
                      <a:pt x="4377436" y="3371734"/>
                    </a:cubicBezTo>
                    <a:lnTo>
                      <a:pt x="4377436" y="3371734"/>
                    </a:lnTo>
                    <a:cubicBezTo>
                      <a:pt x="4375542" y="3371752"/>
                      <a:pt x="4373813" y="3370642"/>
                      <a:pt x="4373049" y="3368894"/>
                    </a:cubicBezTo>
                    <a:close/>
                    <a:moveTo>
                      <a:pt x="256121" y="3303359"/>
                    </a:moveTo>
                    <a:cubicBezTo>
                      <a:pt x="256070" y="3300737"/>
                      <a:pt x="258149" y="3298589"/>
                      <a:pt x="260764" y="3298535"/>
                    </a:cubicBezTo>
                    <a:cubicBezTo>
                      <a:pt x="260793" y="3298535"/>
                      <a:pt x="260824" y="3298535"/>
                      <a:pt x="260855" y="3298535"/>
                    </a:cubicBezTo>
                    <a:lnTo>
                      <a:pt x="260855" y="3298535"/>
                    </a:lnTo>
                    <a:cubicBezTo>
                      <a:pt x="263487" y="3298516"/>
                      <a:pt x="265639" y="3300628"/>
                      <a:pt x="265679" y="3303268"/>
                    </a:cubicBezTo>
                    <a:lnTo>
                      <a:pt x="265679" y="3303268"/>
                    </a:lnTo>
                    <a:cubicBezTo>
                      <a:pt x="265699" y="3305907"/>
                      <a:pt x="263583" y="3308055"/>
                      <a:pt x="260946" y="3308092"/>
                    </a:cubicBezTo>
                    <a:lnTo>
                      <a:pt x="260946" y="3308092"/>
                    </a:lnTo>
                    <a:cubicBezTo>
                      <a:pt x="258302" y="3308110"/>
                      <a:pt x="256141" y="3305980"/>
                      <a:pt x="256121" y="3303340"/>
                    </a:cubicBezTo>
                    <a:cubicBezTo>
                      <a:pt x="256121" y="3303340"/>
                      <a:pt x="256121" y="3303340"/>
                      <a:pt x="256121" y="3303340"/>
                    </a:cubicBezTo>
                    <a:close/>
                    <a:moveTo>
                      <a:pt x="4319546" y="3282424"/>
                    </a:moveTo>
                    <a:cubicBezTo>
                      <a:pt x="4317853" y="3280458"/>
                      <a:pt x="4318071" y="3277490"/>
                      <a:pt x="4320037" y="3275797"/>
                    </a:cubicBezTo>
                    <a:cubicBezTo>
                      <a:pt x="4320074" y="3275761"/>
                      <a:pt x="4320110" y="3275743"/>
                      <a:pt x="4320147" y="3275706"/>
                    </a:cubicBezTo>
                    <a:lnTo>
                      <a:pt x="4320147" y="3275706"/>
                    </a:lnTo>
                    <a:cubicBezTo>
                      <a:pt x="4322186" y="3274068"/>
                      <a:pt x="4325153" y="3274341"/>
                      <a:pt x="4326864" y="3276307"/>
                    </a:cubicBezTo>
                    <a:lnTo>
                      <a:pt x="4326864" y="3276307"/>
                    </a:lnTo>
                    <a:cubicBezTo>
                      <a:pt x="4328503" y="3278346"/>
                      <a:pt x="4328229" y="3281313"/>
                      <a:pt x="4326263" y="3283024"/>
                    </a:cubicBezTo>
                    <a:lnTo>
                      <a:pt x="4326263" y="3283024"/>
                    </a:lnTo>
                    <a:cubicBezTo>
                      <a:pt x="4325408" y="3283771"/>
                      <a:pt x="4324297" y="3284171"/>
                      <a:pt x="4323169" y="3284135"/>
                    </a:cubicBezTo>
                    <a:lnTo>
                      <a:pt x="4323169" y="3284135"/>
                    </a:lnTo>
                    <a:cubicBezTo>
                      <a:pt x="4321767" y="3284099"/>
                      <a:pt x="4320456" y="3283480"/>
                      <a:pt x="4319546" y="3282406"/>
                    </a:cubicBezTo>
                    <a:close/>
                    <a:moveTo>
                      <a:pt x="273179" y="3205638"/>
                    </a:moveTo>
                    <a:cubicBezTo>
                      <a:pt x="270634" y="3204964"/>
                      <a:pt x="269125" y="3202343"/>
                      <a:pt x="269806" y="3199794"/>
                    </a:cubicBezTo>
                    <a:cubicBezTo>
                      <a:pt x="269807" y="3199794"/>
                      <a:pt x="269809" y="3199776"/>
                      <a:pt x="269811" y="3199776"/>
                    </a:cubicBezTo>
                    <a:lnTo>
                      <a:pt x="269811" y="3199776"/>
                    </a:lnTo>
                    <a:cubicBezTo>
                      <a:pt x="270465" y="3197282"/>
                      <a:pt x="273011" y="3195789"/>
                      <a:pt x="275502" y="3196445"/>
                    </a:cubicBezTo>
                    <a:cubicBezTo>
                      <a:pt x="275558" y="3196463"/>
                      <a:pt x="275616" y="3196481"/>
                      <a:pt x="275673" y="3196499"/>
                    </a:cubicBezTo>
                    <a:lnTo>
                      <a:pt x="275673" y="3196499"/>
                    </a:lnTo>
                    <a:cubicBezTo>
                      <a:pt x="278201" y="3197173"/>
                      <a:pt x="279711" y="3199758"/>
                      <a:pt x="279044" y="3202288"/>
                    </a:cubicBezTo>
                    <a:cubicBezTo>
                      <a:pt x="279037" y="3202307"/>
                      <a:pt x="279030" y="3202343"/>
                      <a:pt x="279022" y="3202361"/>
                    </a:cubicBezTo>
                    <a:lnTo>
                      <a:pt x="279022" y="3202361"/>
                    </a:lnTo>
                    <a:cubicBezTo>
                      <a:pt x="278414" y="3204418"/>
                      <a:pt x="276521" y="3205820"/>
                      <a:pt x="274380" y="3205802"/>
                    </a:cubicBezTo>
                    <a:lnTo>
                      <a:pt x="274380" y="3205802"/>
                    </a:lnTo>
                    <a:cubicBezTo>
                      <a:pt x="273976" y="3205784"/>
                      <a:pt x="273572" y="3205729"/>
                      <a:pt x="273179" y="3205638"/>
                    </a:cubicBezTo>
                    <a:close/>
                    <a:moveTo>
                      <a:pt x="4252954" y="3203217"/>
                    </a:moveTo>
                    <a:cubicBezTo>
                      <a:pt x="4251262" y="3201251"/>
                      <a:pt x="4251462" y="3198283"/>
                      <a:pt x="4253428" y="3196590"/>
                    </a:cubicBezTo>
                    <a:cubicBezTo>
                      <a:pt x="4253464" y="3196554"/>
                      <a:pt x="4253500" y="3196536"/>
                      <a:pt x="4253537" y="3196499"/>
                    </a:cubicBezTo>
                    <a:lnTo>
                      <a:pt x="4253537" y="3196499"/>
                    </a:lnTo>
                    <a:cubicBezTo>
                      <a:pt x="4255576" y="3194861"/>
                      <a:pt x="4258562" y="3195116"/>
                      <a:pt x="4260273" y="3197100"/>
                    </a:cubicBezTo>
                    <a:lnTo>
                      <a:pt x="4260273" y="3197100"/>
                    </a:lnTo>
                    <a:cubicBezTo>
                      <a:pt x="4261929" y="3199139"/>
                      <a:pt x="4261656" y="3202124"/>
                      <a:pt x="4259654" y="3203817"/>
                    </a:cubicBezTo>
                    <a:lnTo>
                      <a:pt x="4259654" y="3203817"/>
                    </a:lnTo>
                    <a:cubicBezTo>
                      <a:pt x="4258798" y="3204564"/>
                      <a:pt x="4257688" y="3204964"/>
                      <a:pt x="4256559" y="3204946"/>
                    </a:cubicBezTo>
                    <a:lnTo>
                      <a:pt x="4256559" y="3204946"/>
                    </a:lnTo>
                    <a:cubicBezTo>
                      <a:pt x="4255157" y="3204928"/>
                      <a:pt x="4253847" y="3204291"/>
                      <a:pt x="4252954" y="3203217"/>
                    </a:cubicBezTo>
                    <a:close/>
                    <a:moveTo>
                      <a:pt x="4186527" y="3123536"/>
                    </a:moveTo>
                    <a:cubicBezTo>
                      <a:pt x="4184961" y="3121443"/>
                      <a:pt x="4185398" y="3118494"/>
                      <a:pt x="4187492" y="3116946"/>
                    </a:cubicBezTo>
                    <a:cubicBezTo>
                      <a:pt x="4187510" y="3116928"/>
                      <a:pt x="4187528" y="3116910"/>
                      <a:pt x="4187546" y="3116892"/>
                    </a:cubicBezTo>
                    <a:lnTo>
                      <a:pt x="4187546" y="3116892"/>
                    </a:lnTo>
                    <a:cubicBezTo>
                      <a:pt x="4189676" y="3115326"/>
                      <a:pt x="4192680" y="3115781"/>
                      <a:pt x="4194246" y="3117893"/>
                    </a:cubicBezTo>
                    <a:cubicBezTo>
                      <a:pt x="4194246" y="3117911"/>
                      <a:pt x="4194263" y="3117911"/>
                      <a:pt x="4194263" y="3117929"/>
                    </a:cubicBezTo>
                    <a:lnTo>
                      <a:pt x="4194263" y="3117929"/>
                    </a:lnTo>
                    <a:cubicBezTo>
                      <a:pt x="4195775" y="3120078"/>
                      <a:pt x="4195265" y="3123027"/>
                      <a:pt x="4193153" y="3124556"/>
                    </a:cubicBezTo>
                    <a:lnTo>
                      <a:pt x="4193153" y="3124556"/>
                    </a:lnTo>
                    <a:cubicBezTo>
                      <a:pt x="4192352" y="3125139"/>
                      <a:pt x="4191387" y="3125484"/>
                      <a:pt x="4190386" y="3125502"/>
                    </a:cubicBezTo>
                    <a:lnTo>
                      <a:pt x="4190386" y="3125502"/>
                    </a:lnTo>
                    <a:cubicBezTo>
                      <a:pt x="4188857" y="3125521"/>
                      <a:pt x="4187419" y="3124792"/>
                      <a:pt x="4186527" y="3123536"/>
                    </a:cubicBezTo>
                    <a:close/>
                    <a:moveTo>
                      <a:pt x="312974" y="3110557"/>
                    </a:moveTo>
                    <a:cubicBezTo>
                      <a:pt x="310744" y="3109191"/>
                      <a:pt x="310044" y="3106279"/>
                      <a:pt x="311410" y="3104039"/>
                    </a:cubicBezTo>
                    <a:cubicBezTo>
                      <a:pt x="311415" y="3104039"/>
                      <a:pt x="311421" y="3104021"/>
                      <a:pt x="311426" y="3104021"/>
                    </a:cubicBezTo>
                    <a:lnTo>
                      <a:pt x="311426" y="3104021"/>
                    </a:lnTo>
                    <a:cubicBezTo>
                      <a:pt x="312806" y="3101782"/>
                      <a:pt x="315711" y="3101072"/>
                      <a:pt x="317980" y="3102383"/>
                    </a:cubicBezTo>
                    <a:lnTo>
                      <a:pt x="317980" y="3102383"/>
                    </a:lnTo>
                    <a:cubicBezTo>
                      <a:pt x="320215" y="3103766"/>
                      <a:pt x="320912" y="3106679"/>
                      <a:pt x="319538" y="3108918"/>
                    </a:cubicBezTo>
                    <a:cubicBezTo>
                      <a:pt x="319534" y="3108918"/>
                      <a:pt x="319531" y="3108936"/>
                      <a:pt x="319527" y="3108936"/>
                    </a:cubicBezTo>
                    <a:lnTo>
                      <a:pt x="319527" y="3108936"/>
                    </a:lnTo>
                    <a:cubicBezTo>
                      <a:pt x="318712" y="3110411"/>
                      <a:pt x="317146" y="3111303"/>
                      <a:pt x="315468" y="3111249"/>
                    </a:cubicBezTo>
                    <a:lnTo>
                      <a:pt x="315468" y="3111249"/>
                    </a:lnTo>
                    <a:cubicBezTo>
                      <a:pt x="314585" y="3111285"/>
                      <a:pt x="313714" y="3111030"/>
                      <a:pt x="312974" y="3110557"/>
                    </a:cubicBezTo>
                    <a:close/>
                    <a:moveTo>
                      <a:pt x="4137831" y="3031131"/>
                    </a:moveTo>
                    <a:lnTo>
                      <a:pt x="4137831" y="3031131"/>
                    </a:lnTo>
                    <a:cubicBezTo>
                      <a:pt x="4136957" y="3028637"/>
                      <a:pt x="4138267" y="3025907"/>
                      <a:pt x="4140761" y="3025015"/>
                    </a:cubicBezTo>
                    <a:lnTo>
                      <a:pt x="4140761" y="3025015"/>
                    </a:lnTo>
                    <a:cubicBezTo>
                      <a:pt x="4143255" y="3024141"/>
                      <a:pt x="4145986" y="3025433"/>
                      <a:pt x="4146878" y="3027927"/>
                    </a:cubicBezTo>
                    <a:cubicBezTo>
                      <a:pt x="4146878" y="3027927"/>
                      <a:pt x="4146878" y="3027946"/>
                      <a:pt x="4146878" y="3027946"/>
                    </a:cubicBezTo>
                    <a:lnTo>
                      <a:pt x="4146878" y="3027946"/>
                    </a:lnTo>
                    <a:cubicBezTo>
                      <a:pt x="4147733" y="3030385"/>
                      <a:pt x="4146477" y="3033079"/>
                      <a:pt x="4144038" y="3033971"/>
                    </a:cubicBezTo>
                    <a:lnTo>
                      <a:pt x="4144038" y="3033971"/>
                    </a:lnTo>
                    <a:cubicBezTo>
                      <a:pt x="4143528" y="3034190"/>
                      <a:pt x="4142964" y="3034317"/>
                      <a:pt x="4142399" y="3034317"/>
                    </a:cubicBezTo>
                    <a:lnTo>
                      <a:pt x="4142399" y="3034317"/>
                    </a:lnTo>
                    <a:cubicBezTo>
                      <a:pt x="4140342" y="3034299"/>
                      <a:pt x="4138522" y="3033006"/>
                      <a:pt x="4137831" y="3031077"/>
                    </a:cubicBezTo>
                    <a:close/>
                    <a:moveTo>
                      <a:pt x="376052" y="3028801"/>
                    </a:moveTo>
                    <a:cubicBezTo>
                      <a:pt x="374076" y="3027072"/>
                      <a:pt x="373876" y="3024068"/>
                      <a:pt x="375604" y="3022102"/>
                    </a:cubicBezTo>
                    <a:cubicBezTo>
                      <a:pt x="375607" y="3022084"/>
                      <a:pt x="375611" y="3022084"/>
                      <a:pt x="375615" y="3022084"/>
                    </a:cubicBezTo>
                    <a:lnTo>
                      <a:pt x="375615" y="3022084"/>
                    </a:lnTo>
                    <a:cubicBezTo>
                      <a:pt x="377393" y="3020118"/>
                      <a:pt x="380410" y="3019936"/>
                      <a:pt x="382423" y="3021647"/>
                    </a:cubicBezTo>
                    <a:lnTo>
                      <a:pt x="382423" y="3021647"/>
                    </a:lnTo>
                    <a:cubicBezTo>
                      <a:pt x="384331" y="3023467"/>
                      <a:pt x="384484" y="3026453"/>
                      <a:pt x="382769" y="3028455"/>
                    </a:cubicBezTo>
                    <a:lnTo>
                      <a:pt x="382769" y="3028455"/>
                    </a:lnTo>
                    <a:cubicBezTo>
                      <a:pt x="381864" y="3029438"/>
                      <a:pt x="380581" y="3030002"/>
                      <a:pt x="379237" y="3030002"/>
                    </a:cubicBezTo>
                    <a:lnTo>
                      <a:pt x="379237" y="3030002"/>
                    </a:lnTo>
                    <a:cubicBezTo>
                      <a:pt x="378058" y="3029984"/>
                      <a:pt x="376923" y="3029547"/>
                      <a:pt x="376052" y="3028746"/>
                    </a:cubicBezTo>
                    <a:close/>
                    <a:moveTo>
                      <a:pt x="441951" y="2949194"/>
                    </a:moveTo>
                    <a:cubicBezTo>
                      <a:pt x="439750" y="2947774"/>
                      <a:pt x="439100" y="2944861"/>
                      <a:pt x="440495" y="2942640"/>
                    </a:cubicBezTo>
                    <a:lnTo>
                      <a:pt x="440495" y="2942640"/>
                    </a:lnTo>
                    <a:cubicBezTo>
                      <a:pt x="441902" y="2940419"/>
                      <a:pt x="444848" y="2939746"/>
                      <a:pt x="447074" y="2941147"/>
                    </a:cubicBezTo>
                    <a:cubicBezTo>
                      <a:pt x="447090" y="2941166"/>
                      <a:pt x="447105" y="2941166"/>
                      <a:pt x="447121" y="2941184"/>
                    </a:cubicBezTo>
                    <a:lnTo>
                      <a:pt x="447121" y="2941184"/>
                    </a:lnTo>
                    <a:cubicBezTo>
                      <a:pt x="449324" y="2942586"/>
                      <a:pt x="449970" y="2945516"/>
                      <a:pt x="448563" y="2947719"/>
                    </a:cubicBezTo>
                    <a:cubicBezTo>
                      <a:pt x="448545" y="2947756"/>
                      <a:pt x="448525" y="2947774"/>
                      <a:pt x="448505" y="2947810"/>
                    </a:cubicBezTo>
                    <a:lnTo>
                      <a:pt x="448505" y="2947810"/>
                    </a:lnTo>
                    <a:cubicBezTo>
                      <a:pt x="447642" y="2949157"/>
                      <a:pt x="446144" y="2949976"/>
                      <a:pt x="444536" y="2949976"/>
                    </a:cubicBezTo>
                    <a:lnTo>
                      <a:pt x="444536" y="2949976"/>
                    </a:lnTo>
                    <a:cubicBezTo>
                      <a:pt x="443613" y="2949940"/>
                      <a:pt x="442716" y="2949649"/>
                      <a:pt x="441951" y="2949139"/>
                    </a:cubicBezTo>
                    <a:close/>
                    <a:moveTo>
                      <a:pt x="4116986" y="2928768"/>
                    </a:moveTo>
                    <a:lnTo>
                      <a:pt x="4116986" y="2928768"/>
                    </a:lnTo>
                    <a:cubicBezTo>
                      <a:pt x="4116804" y="2926201"/>
                      <a:pt x="4118734" y="2923981"/>
                      <a:pt x="4121301" y="2923780"/>
                    </a:cubicBezTo>
                    <a:cubicBezTo>
                      <a:pt x="4121355" y="2923780"/>
                      <a:pt x="4121410" y="2923780"/>
                      <a:pt x="4121465" y="2923780"/>
                    </a:cubicBezTo>
                    <a:lnTo>
                      <a:pt x="4121465" y="2923780"/>
                    </a:lnTo>
                    <a:cubicBezTo>
                      <a:pt x="4124068" y="2923598"/>
                      <a:pt x="4126343" y="2925564"/>
                      <a:pt x="4126543" y="2928168"/>
                    </a:cubicBezTo>
                    <a:lnTo>
                      <a:pt x="4126543" y="2928168"/>
                    </a:lnTo>
                    <a:cubicBezTo>
                      <a:pt x="4126744" y="2930789"/>
                      <a:pt x="4124778" y="2933065"/>
                      <a:pt x="4122156" y="2933265"/>
                    </a:cubicBezTo>
                    <a:cubicBezTo>
                      <a:pt x="4122156" y="2933265"/>
                      <a:pt x="4122156" y="2933265"/>
                      <a:pt x="4122156" y="2933265"/>
                    </a:cubicBezTo>
                    <a:lnTo>
                      <a:pt x="4121811" y="2933265"/>
                    </a:lnTo>
                    <a:cubicBezTo>
                      <a:pt x="4119226" y="2933320"/>
                      <a:pt x="4117077" y="2931299"/>
                      <a:pt x="4116986" y="2928714"/>
                    </a:cubicBezTo>
                    <a:close/>
                    <a:moveTo>
                      <a:pt x="486497" y="2856224"/>
                    </a:moveTo>
                    <a:cubicBezTo>
                      <a:pt x="483963" y="2855423"/>
                      <a:pt x="482541" y="2852747"/>
                      <a:pt x="483311" y="2850198"/>
                    </a:cubicBezTo>
                    <a:lnTo>
                      <a:pt x="483311" y="2850198"/>
                    </a:lnTo>
                    <a:cubicBezTo>
                      <a:pt x="484032" y="2847741"/>
                      <a:pt x="486612" y="2846321"/>
                      <a:pt x="489071" y="2847049"/>
                    </a:cubicBezTo>
                    <a:cubicBezTo>
                      <a:pt x="489130" y="2847067"/>
                      <a:pt x="489188" y="2847086"/>
                      <a:pt x="489246" y="2847104"/>
                    </a:cubicBezTo>
                    <a:lnTo>
                      <a:pt x="489246" y="2847104"/>
                    </a:lnTo>
                    <a:cubicBezTo>
                      <a:pt x="491722" y="2847832"/>
                      <a:pt x="493133" y="2850453"/>
                      <a:pt x="492395" y="2852929"/>
                    </a:cubicBezTo>
                    <a:cubicBezTo>
                      <a:pt x="492383" y="2852966"/>
                      <a:pt x="492372" y="2853002"/>
                      <a:pt x="492359" y="2853038"/>
                    </a:cubicBezTo>
                    <a:lnTo>
                      <a:pt x="492359" y="2853038"/>
                    </a:lnTo>
                    <a:cubicBezTo>
                      <a:pt x="491756" y="2855059"/>
                      <a:pt x="489890" y="2856424"/>
                      <a:pt x="487790" y="2856388"/>
                    </a:cubicBezTo>
                    <a:lnTo>
                      <a:pt x="487790" y="2856388"/>
                    </a:lnTo>
                    <a:cubicBezTo>
                      <a:pt x="487355" y="2856351"/>
                      <a:pt x="486921" y="2856279"/>
                      <a:pt x="486497" y="2856169"/>
                    </a:cubicBezTo>
                    <a:close/>
                    <a:moveTo>
                      <a:pt x="4128528" y="2830210"/>
                    </a:moveTo>
                    <a:cubicBezTo>
                      <a:pt x="4125997" y="2829646"/>
                      <a:pt x="4124377" y="2827152"/>
                      <a:pt x="4124887" y="2824603"/>
                    </a:cubicBezTo>
                    <a:lnTo>
                      <a:pt x="4124887" y="2824603"/>
                    </a:lnTo>
                    <a:cubicBezTo>
                      <a:pt x="4125451" y="2822055"/>
                      <a:pt x="4127945" y="2820453"/>
                      <a:pt x="4130494" y="2820962"/>
                    </a:cubicBezTo>
                    <a:lnTo>
                      <a:pt x="4130494" y="2820962"/>
                    </a:lnTo>
                    <a:cubicBezTo>
                      <a:pt x="4133043" y="2821545"/>
                      <a:pt x="4134663" y="2824075"/>
                      <a:pt x="4134135" y="2826642"/>
                    </a:cubicBezTo>
                    <a:lnTo>
                      <a:pt x="4134135" y="2826642"/>
                    </a:lnTo>
                    <a:cubicBezTo>
                      <a:pt x="4133643" y="2828827"/>
                      <a:pt x="4131713" y="2830392"/>
                      <a:pt x="4129474" y="2830429"/>
                    </a:cubicBezTo>
                    <a:lnTo>
                      <a:pt x="4129474" y="2830429"/>
                    </a:lnTo>
                    <a:cubicBezTo>
                      <a:pt x="4129147" y="2830392"/>
                      <a:pt x="4128837" y="2830319"/>
                      <a:pt x="4128528" y="2830210"/>
                    </a:cubicBezTo>
                    <a:close/>
                    <a:moveTo>
                      <a:pt x="504046" y="2754462"/>
                    </a:moveTo>
                    <a:cubicBezTo>
                      <a:pt x="501408" y="2754389"/>
                      <a:pt x="499324" y="2752205"/>
                      <a:pt x="499386" y="2749565"/>
                    </a:cubicBezTo>
                    <a:lnTo>
                      <a:pt x="499386" y="2749565"/>
                    </a:lnTo>
                    <a:cubicBezTo>
                      <a:pt x="499493" y="2746944"/>
                      <a:pt x="501672" y="2744868"/>
                      <a:pt x="504301" y="2744905"/>
                    </a:cubicBezTo>
                    <a:lnTo>
                      <a:pt x="504301" y="2744905"/>
                    </a:lnTo>
                    <a:cubicBezTo>
                      <a:pt x="506928" y="2745014"/>
                      <a:pt x="508992" y="2747199"/>
                      <a:pt x="508961" y="2749820"/>
                    </a:cubicBezTo>
                    <a:lnTo>
                      <a:pt x="508961" y="2749820"/>
                    </a:lnTo>
                    <a:cubicBezTo>
                      <a:pt x="508854" y="2752405"/>
                      <a:pt x="506728" y="2754462"/>
                      <a:pt x="504137" y="2754462"/>
                    </a:cubicBezTo>
                    <a:lnTo>
                      <a:pt x="504046" y="2754462"/>
                    </a:lnTo>
                    <a:close/>
                    <a:moveTo>
                      <a:pt x="4162534" y="2732853"/>
                    </a:moveTo>
                    <a:cubicBezTo>
                      <a:pt x="4160221" y="2731616"/>
                      <a:pt x="4159330" y="2728721"/>
                      <a:pt x="4160549" y="2726391"/>
                    </a:cubicBezTo>
                    <a:lnTo>
                      <a:pt x="4160549" y="2726391"/>
                    </a:lnTo>
                    <a:cubicBezTo>
                      <a:pt x="4161751" y="2724043"/>
                      <a:pt x="4164627" y="2723114"/>
                      <a:pt x="4166957" y="2724316"/>
                    </a:cubicBezTo>
                    <a:cubicBezTo>
                      <a:pt x="4166975" y="2724316"/>
                      <a:pt x="4166994" y="2724334"/>
                      <a:pt x="4167012" y="2724334"/>
                    </a:cubicBezTo>
                    <a:lnTo>
                      <a:pt x="4167012" y="2724334"/>
                    </a:lnTo>
                    <a:cubicBezTo>
                      <a:pt x="4169324" y="2725590"/>
                      <a:pt x="4170216" y="2728466"/>
                      <a:pt x="4168996" y="2730796"/>
                    </a:cubicBezTo>
                    <a:lnTo>
                      <a:pt x="4168996" y="2730796"/>
                    </a:lnTo>
                    <a:cubicBezTo>
                      <a:pt x="4168177" y="2732380"/>
                      <a:pt x="4166556" y="2733363"/>
                      <a:pt x="4164773" y="2733363"/>
                    </a:cubicBezTo>
                    <a:lnTo>
                      <a:pt x="4164773" y="2733363"/>
                    </a:lnTo>
                    <a:cubicBezTo>
                      <a:pt x="4164008" y="2733399"/>
                      <a:pt x="4163244" y="2733236"/>
                      <a:pt x="4162570" y="2732890"/>
                    </a:cubicBezTo>
                    <a:close/>
                    <a:moveTo>
                      <a:pt x="487790" y="2648440"/>
                    </a:moveTo>
                    <a:cubicBezTo>
                      <a:pt x="487169" y="2645891"/>
                      <a:pt x="488711" y="2643324"/>
                      <a:pt x="491248" y="2642669"/>
                    </a:cubicBezTo>
                    <a:lnTo>
                      <a:pt x="491248" y="2642669"/>
                    </a:lnTo>
                    <a:cubicBezTo>
                      <a:pt x="493795" y="2641996"/>
                      <a:pt x="496404" y="2643525"/>
                      <a:pt x="497076" y="2646073"/>
                    </a:cubicBezTo>
                    <a:cubicBezTo>
                      <a:pt x="497081" y="2646092"/>
                      <a:pt x="497087" y="2646110"/>
                      <a:pt x="497092" y="2646128"/>
                    </a:cubicBezTo>
                    <a:lnTo>
                      <a:pt x="497092" y="2646128"/>
                    </a:lnTo>
                    <a:cubicBezTo>
                      <a:pt x="497673" y="2648658"/>
                      <a:pt x="496158" y="2651207"/>
                      <a:pt x="493651" y="2651899"/>
                    </a:cubicBezTo>
                    <a:lnTo>
                      <a:pt x="493651" y="2651899"/>
                    </a:lnTo>
                    <a:cubicBezTo>
                      <a:pt x="493256" y="2651990"/>
                      <a:pt x="492854" y="2652044"/>
                      <a:pt x="492450" y="2652063"/>
                    </a:cubicBezTo>
                    <a:lnTo>
                      <a:pt x="492450" y="2652063"/>
                    </a:lnTo>
                    <a:cubicBezTo>
                      <a:pt x="490256" y="2652044"/>
                      <a:pt x="488349" y="2650552"/>
                      <a:pt x="487790" y="2648440"/>
                    </a:cubicBezTo>
                    <a:close/>
                    <a:moveTo>
                      <a:pt x="4221680" y="2648440"/>
                    </a:moveTo>
                    <a:cubicBezTo>
                      <a:pt x="4219768" y="2646638"/>
                      <a:pt x="4219695" y="2643634"/>
                      <a:pt x="4221497" y="2641723"/>
                    </a:cubicBezTo>
                    <a:cubicBezTo>
                      <a:pt x="4221497" y="2641723"/>
                      <a:pt x="4221497" y="2641723"/>
                      <a:pt x="4221497" y="2641723"/>
                    </a:cubicBezTo>
                    <a:lnTo>
                      <a:pt x="4221497" y="2641723"/>
                    </a:lnTo>
                    <a:cubicBezTo>
                      <a:pt x="4223355" y="2639829"/>
                      <a:pt x="4226376" y="2639756"/>
                      <a:pt x="4228306" y="2641559"/>
                    </a:cubicBezTo>
                    <a:lnTo>
                      <a:pt x="4228306" y="2641559"/>
                    </a:lnTo>
                    <a:cubicBezTo>
                      <a:pt x="4230199" y="2643397"/>
                      <a:pt x="4230290" y="2646419"/>
                      <a:pt x="4228488" y="2648367"/>
                    </a:cubicBezTo>
                    <a:lnTo>
                      <a:pt x="4228379" y="2648367"/>
                    </a:lnTo>
                    <a:cubicBezTo>
                      <a:pt x="4227487" y="2649314"/>
                      <a:pt x="4226231" y="2649842"/>
                      <a:pt x="4224938" y="2649824"/>
                    </a:cubicBezTo>
                    <a:lnTo>
                      <a:pt x="4224938" y="2649824"/>
                    </a:lnTo>
                    <a:cubicBezTo>
                      <a:pt x="4223700" y="2649751"/>
                      <a:pt x="4222535" y="2649223"/>
                      <a:pt x="4221680" y="2648349"/>
                    </a:cubicBezTo>
                    <a:close/>
                    <a:moveTo>
                      <a:pt x="4301542" y="2583232"/>
                    </a:moveTo>
                    <a:cubicBezTo>
                      <a:pt x="4300195" y="2580975"/>
                      <a:pt x="4300923" y="2578044"/>
                      <a:pt x="4303180" y="2576679"/>
                    </a:cubicBezTo>
                    <a:lnTo>
                      <a:pt x="4303180" y="2576679"/>
                    </a:lnTo>
                    <a:cubicBezTo>
                      <a:pt x="4305420" y="2575313"/>
                      <a:pt x="4308350" y="2576023"/>
                      <a:pt x="4309716" y="2578280"/>
                    </a:cubicBezTo>
                    <a:cubicBezTo>
                      <a:pt x="4309716" y="2578280"/>
                      <a:pt x="4309734" y="2578299"/>
                      <a:pt x="4309734" y="2578317"/>
                    </a:cubicBezTo>
                    <a:lnTo>
                      <a:pt x="4309734" y="2578317"/>
                    </a:lnTo>
                    <a:cubicBezTo>
                      <a:pt x="4311099" y="2580556"/>
                      <a:pt x="4310371" y="2583487"/>
                      <a:pt x="4308132" y="2584834"/>
                    </a:cubicBezTo>
                    <a:cubicBezTo>
                      <a:pt x="4308113" y="2584852"/>
                      <a:pt x="4308096" y="2584852"/>
                      <a:pt x="4308077" y="2584870"/>
                    </a:cubicBezTo>
                    <a:lnTo>
                      <a:pt x="4308077" y="2584870"/>
                    </a:lnTo>
                    <a:cubicBezTo>
                      <a:pt x="4307367" y="2585326"/>
                      <a:pt x="4306530" y="2585562"/>
                      <a:pt x="4305674" y="2585544"/>
                    </a:cubicBezTo>
                    <a:lnTo>
                      <a:pt x="4305674" y="2585544"/>
                    </a:lnTo>
                    <a:cubicBezTo>
                      <a:pt x="4303963" y="2585526"/>
                      <a:pt x="4302397" y="2584616"/>
                      <a:pt x="4301542" y="2583141"/>
                    </a:cubicBezTo>
                    <a:close/>
                    <a:moveTo>
                      <a:pt x="449360" y="2554287"/>
                    </a:moveTo>
                    <a:cubicBezTo>
                      <a:pt x="448021" y="2552030"/>
                      <a:pt x="448761" y="2549117"/>
                      <a:pt x="451019" y="2547770"/>
                    </a:cubicBezTo>
                    <a:cubicBezTo>
                      <a:pt x="451042" y="2547770"/>
                      <a:pt x="451066" y="2547752"/>
                      <a:pt x="451090" y="2547734"/>
                    </a:cubicBezTo>
                    <a:lnTo>
                      <a:pt x="451090" y="2547734"/>
                    </a:lnTo>
                    <a:cubicBezTo>
                      <a:pt x="453353" y="2546441"/>
                      <a:pt x="456232" y="2547242"/>
                      <a:pt x="457520" y="2549500"/>
                    </a:cubicBezTo>
                    <a:cubicBezTo>
                      <a:pt x="457530" y="2549518"/>
                      <a:pt x="457541" y="2549536"/>
                      <a:pt x="457552" y="2549554"/>
                    </a:cubicBezTo>
                    <a:lnTo>
                      <a:pt x="457552" y="2549554"/>
                    </a:lnTo>
                    <a:cubicBezTo>
                      <a:pt x="458885" y="2551720"/>
                      <a:pt x="458209" y="2554560"/>
                      <a:pt x="456041" y="2555889"/>
                    </a:cubicBezTo>
                    <a:cubicBezTo>
                      <a:pt x="455970" y="2555926"/>
                      <a:pt x="455898" y="2555980"/>
                      <a:pt x="455823" y="2556017"/>
                    </a:cubicBezTo>
                    <a:lnTo>
                      <a:pt x="455823" y="2556017"/>
                    </a:lnTo>
                    <a:cubicBezTo>
                      <a:pt x="455126" y="2556453"/>
                      <a:pt x="454319" y="2556690"/>
                      <a:pt x="453493" y="2556708"/>
                    </a:cubicBezTo>
                    <a:lnTo>
                      <a:pt x="453493" y="2556708"/>
                    </a:lnTo>
                    <a:cubicBezTo>
                      <a:pt x="451756" y="2556690"/>
                      <a:pt x="450169" y="2555725"/>
                      <a:pt x="449360" y="2554196"/>
                    </a:cubicBezTo>
                    <a:close/>
                    <a:moveTo>
                      <a:pt x="4390962" y="2531277"/>
                    </a:moveTo>
                    <a:cubicBezTo>
                      <a:pt x="4389687" y="2528965"/>
                      <a:pt x="4390488" y="2526052"/>
                      <a:pt x="4392782" y="2524723"/>
                    </a:cubicBezTo>
                    <a:lnTo>
                      <a:pt x="4392782" y="2524723"/>
                    </a:lnTo>
                    <a:cubicBezTo>
                      <a:pt x="4395076" y="2523413"/>
                      <a:pt x="4397988" y="2524196"/>
                      <a:pt x="4399336" y="2526453"/>
                    </a:cubicBezTo>
                    <a:lnTo>
                      <a:pt x="4399336" y="2526453"/>
                    </a:lnTo>
                    <a:cubicBezTo>
                      <a:pt x="4400610" y="2528747"/>
                      <a:pt x="4399845" y="2531641"/>
                      <a:pt x="4397606" y="2533006"/>
                    </a:cubicBezTo>
                    <a:lnTo>
                      <a:pt x="4397606" y="2533006"/>
                    </a:lnTo>
                    <a:cubicBezTo>
                      <a:pt x="4396878" y="2533407"/>
                      <a:pt x="4396041" y="2533607"/>
                      <a:pt x="4395203" y="2533589"/>
                    </a:cubicBezTo>
                    <a:lnTo>
                      <a:pt x="4395203" y="2533589"/>
                    </a:lnTo>
                    <a:cubicBezTo>
                      <a:pt x="4393474" y="2533571"/>
                      <a:pt x="4391872" y="2532660"/>
                      <a:pt x="4390962" y="2531186"/>
                    </a:cubicBezTo>
                    <a:close/>
                    <a:moveTo>
                      <a:pt x="4477906" y="2475353"/>
                    </a:moveTo>
                    <a:cubicBezTo>
                      <a:pt x="4476231" y="2473333"/>
                      <a:pt x="4476503" y="2470329"/>
                      <a:pt x="4478506" y="2468636"/>
                    </a:cubicBezTo>
                    <a:lnTo>
                      <a:pt x="4478506" y="2468636"/>
                    </a:lnTo>
                    <a:cubicBezTo>
                      <a:pt x="4480545" y="2466979"/>
                      <a:pt x="4483512" y="2467252"/>
                      <a:pt x="4485223" y="2469236"/>
                    </a:cubicBezTo>
                    <a:lnTo>
                      <a:pt x="4485223" y="2469236"/>
                    </a:lnTo>
                    <a:cubicBezTo>
                      <a:pt x="4486880" y="2471275"/>
                      <a:pt x="4486607" y="2474243"/>
                      <a:pt x="4484623" y="2475954"/>
                    </a:cubicBezTo>
                    <a:lnTo>
                      <a:pt x="4484623" y="2475954"/>
                    </a:lnTo>
                    <a:cubicBezTo>
                      <a:pt x="4483767" y="2476700"/>
                      <a:pt x="4482657" y="2477101"/>
                      <a:pt x="4481528" y="2477083"/>
                    </a:cubicBezTo>
                    <a:lnTo>
                      <a:pt x="4481528" y="2477083"/>
                    </a:lnTo>
                    <a:cubicBezTo>
                      <a:pt x="4480108" y="2477046"/>
                      <a:pt x="4478761" y="2476373"/>
                      <a:pt x="4477906" y="2475226"/>
                    </a:cubicBezTo>
                    <a:close/>
                    <a:moveTo>
                      <a:pt x="386392" y="2474316"/>
                    </a:moveTo>
                    <a:cubicBezTo>
                      <a:pt x="384462" y="2472513"/>
                      <a:pt x="384364" y="2469473"/>
                      <a:pt x="386171" y="2467544"/>
                    </a:cubicBezTo>
                    <a:cubicBezTo>
                      <a:pt x="386184" y="2467544"/>
                      <a:pt x="386197" y="2467525"/>
                      <a:pt x="386210" y="2467507"/>
                    </a:cubicBezTo>
                    <a:lnTo>
                      <a:pt x="386210" y="2467507"/>
                    </a:lnTo>
                    <a:cubicBezTo>
                      <a:pt x="388008" y="2465650"/>
                      <a:pt x="390970" y="2465614"/>
                      <a:pt x="392825" y="2467398"/>
                    </a:cubicBezTo>
                    <a:cubicBezTo>
                      <a:pt x="392860" y="2467434"/>
                      <a:pt x="392894" y="2467471"/>
                      <a:pt x="392927" y="2467507"/>
                    </a:cubicBezTo>
                    <a:lnTo>
                      <a:pt x="392927" y="2467507"/>
                    </a:lnTo>
                    <a:cubicBezTo>
                      <a:pt x="394835" y="2469309"/>
                      <a:pt x="394917" y="2472331"/>
                      <a:pt x="393109" y="2474243"/>
                    </a:cubicBezTo>
                    <a:lnTo>
                      <a:pt x="393109" y="2474243"/>
                    </a:lnTo>
                    <a:cubicBezTo>
                      <a:pt x="392191" y="2475153"/>
                      <a:pt x="390959" y="2475681"/>
                      <a:pt x="389668" y="2475699"/>
                    </a:cubicBezTo>
                    <a:lnTo>
                      <a:pt x="389668" y="2475699"/>
                    </a:lnTo>
                    <a:cubicBezTo>
                      <a:pt x="388434" y="2475699"/>
                      <a:pt x="387251" y="2475208"/>
                      <a:pt x="386392" y="2474316"/>
                    </a:cubicBezTo>
                    <a:close/>
                    <a:moveTo>
                      <a:pt x="302470" y="2417627"/>
                    </a:moveTo>
                    <a:cubicBezTo>
                      <a:pt x="300090" y="2416535"/>
                      <a:pt x="299042" y="2413732"/>
                      <a:pt x="300127" y="2411365"/>
                    </a:cubicBezTo>
                    <a:cubicBezTo>
                      <a:pt x="300130" y="2411347"/>
                      <a:pt x="300136" y="2411347"/>
                      <a:pt x="300139" y="2411328"/>
                    </a:cubicBezTo>
                    <a:lnTo>
                      <a:pt x="300139" y="2411328"/>
                    </a:lnTo>
                    <a:cubicBezTo>
                      <a:pt x="301259" y="2408926"/>
                      <a:pt x="304108" y="2407888"/>
                      <a:pt x="306511" y="2408999"/>
                    </a:cubicBezTo>
                    <a:lnTo>
                      <a:pt x="306511" y="2408999"/>
                    </a:lnTo>
                    <a:cubicBezTo>
                      <a:pt x="308858" y="2410127"/>
                      <a:pt x="309857" y="2412931"/>
                      <a:pt x="308750" y="2415297"/>
                    </a:cubicBezTo>
                    <a:lnTo>
                      <a:pt x="308750" y="2415297"/>
                    </a:lnTo>
                    <a:cubicBezTo>
                      <a:pt x="308011" y="2417008"/>
                      <a:pt x="306314" y="2418101"/>
                      <a:pt x="304454" y="2418064"/>
                    </a:cubicBezTo>
                    <a:lnTo>
                      <a:pt x="304454" y="2418064"/>
                    </a:lnTo>
                    <a:cubicBezTo>
                      <a:pt x="303766" y="2418101"/>
                      <a:pt x="303081" y="2417937"/>
                      <a:pt x="302470" y="2417627"/>
                    </a:cubicBezTo>
                    <a:close/>
                    <a:moveTo>
                      <a:pt x="4548647" y="2400224"/>
                    </a:moveTo>
                    <a:cubicBezTo>
                      <a:pt x="4546481" y="2398768"/>
                      <a:pt x="4545917" y="2395819"/>
                      <a:pt x="4547373" y="2393652"/>
                    </a:cubicBezTo>
                    <a:cubicBezTo>
                      <a:pt x="4547391" y="2393634"/>
                      <a:pt x="4547410" y="2393597"/>
                      <a:pt x="4547428" y="2393579"/>
                    </a:cubicBezTo>
                    <a:lnTo>
                      <a:pt x="4547428" y="2393579"/>
                    </a:lnTo>
                    <a:cubicBezTo>
                      <a:pt x="4548939" y="2391431"/>
                      <a:pt x="4551906" y="2390903"/>
                      <a:pt x="4554072" y="2392378"/>
                    </a:cubicBezTo>
                    <a:lnTo>
                      <a:pt x="4554072" y="2392378"/>
                    </a:lnTo>
                    <a:cubicBezTo>
                      <a:pt x="4556220" y="2393889"/>
                      <a:pt x="4556766" y="2396856"/>
                      <a:pt x="4555274" y="2399022"/>
                    </a:cubicBezTo>
                    <a:lnTo>
                      <a:pt x="4555274" y="2399022"/>
                    </a:lnTo>
                    <a:cubicBezTo>
                      <a:pt x="4554382" y="2400333"/>
                      <a:pt x="4552907" y="2401098"/>
                      <a:pt x="4551324" y="2401080"/>
                    </a:cubicBezTo>
                    <a:lnTo>
                      <a:pt x="4551324" y="2401080"/>
                    </a:lnTo>
                    <a:cubicBezTo>
                      <a:pt x="4550359" y="2401098"/>
                      <a:pt x="4549412" y="2400807"/>
                      <a:pt x="4548647" y="2400224"/>
                    </a:cubicBezTo>
                    <a:close/>
                    <a:moveTo>
                      <a:pt x="208736" y="2373773"/>
                    </a:moveTo>
                    <a:cubicBezTo>
                      <a:pt x="206373" y="2372699"/>
                      <a:pt x="205324" y="2369914"/>
                      <a:pt x="206394" y="2367565"/>
                    </a:cubicBezTo>
                    <a:cubicBezTo>
                      <a:pt x="206422" y="2367493"/>
                      <a:pt x="206449" y="2367438"/>
                      <a:pt x="206478" y="2367383"/>
                    </a:cubicBezTo>
                    <a:lnTo>
                      <a:pt x="206478" y="2367383"/>
                    </a:lnTo>
                    <a:cubicBezTo>
                      <a:pt x="207609" y="2365035"/>
                      <a:pt x="210418" y="2364034"/>
                      <a:pt x="212777" y="2365144"/>
                    </a:cubicBezTo>
                    <a:lnTo>
                      <a:pt x="212777" y="2365144"/>
                    </a:lnTo>
                    <a:cubicBezTo>
                      <a:pt x="215158" y="2366237"/>
                      <a:pt x="216201" y="2369058"/>
                      <a:pt x="215107" y="2371443"/>
                    </a:cubicBezTo>
                    <a:lnTo>
                      <a:pt x="215107" y="2371443"/>
                    </a:lnTo>
                    <a:cubicBezTo>
                      <a:pt x="214301" y="2373100"/>
                      <a:pt x="212633" y="2374155"/>
                      <a:pt x="210793" y="2374192"/>
                    </a:cubicBezTo>
                    <a:lnTo>
                      <a:pt x="210793" y="2374192"/>
                    </a:lnTo>
                    <a:cubicBezTo>
                      <a:pt x="210083" y="2374228"/>
                      <a:pt x="209376" y="2374083"/>
                      <a:pt x="208736" y="2373773"/>
                    </a:cubicBezTo>
                    <a:close/>
                    <a:moveTo>
                      <a:pt x="123175" y="2313972"/>
                    </a:moveTo>
                    <a:cubicBezTo>
                      <a:pt x="121280" y="2312170"/>
                      <a:pt x="121198" y="2309166"/>
                      <a:pt x="122993" y="2307254"/>
                    </a:cubicBezTo>
                    <a:lnTo>
                      <a:pt x="122993" y="2307254"/>
                    </a:lnTo>
                    <a:cubicBezTo>
                      <a:pt x="124837" y="2305361"/>
                      <a:pt x="127857" y="2305270"/>
                      <a:pt x="129802" y="2307073"/>
                    </a:cubicBezTo>
                    <a:lnTo>
                      <a:pt x="129802" y="2307073"/>
                    </a:lnTo>
                    <a:cubicBezTo>
                      <a:pt x="131647" y="2308966"/>
                      <a:pt x="131647" y="2311987"/>
                      <a:pt x="129802" y="2313881"/>
                    </a:cubicBezTo>
                    <a:lnTo>
                      <a:pt x="129802" y="2313881"/>
                    </a:lnTo>
                    <a:cubicBezTo>
                      <a:pt x="128886" y="2314791"/>
                      <a:pt x="127635" y="2315301"/>
                      <a:pt x="126343" y="2315264"/>
                    </a:cubicBezTo>
                    <a:lnTo>
                      <a:pt x="126343" y="2315264"/>
                    </a:lnTo>
                    <a:cubicBezTo>
                      <a:pt x="125159" y="2315264"/>
                      <a:pt x="124025" y="2314791"/>
                      <a:pt x="123175" y="2313972"/>
                    </a:cubicBezTo>
                    <a:close/>
                    <a:moveTo>
                      <a:pt x="4596124" y="2308638"/>
                    </a:moveTo>
                    <a:cubicBezTo>
                      <a:pt x="4593630" y="2307801"/>
                      <a:pt x="4592265" y="2305106"/>
                      <a:pt x="4593102" y="2302612"/>
                    </a:cubicBezTo>
                    <a:cubicBezTo>
                      <a:pt x="4593102" y="2302612"/>
                      <a:pt x="4593102" y="2302594"/>
                      <a:pt x="4593102" y="2302594"/>
                    </a:cubicBezTo>
                    <a:lnTo>
                      <a:pt x="4593102" y="2302594"/>
                    </a:lnTo>
                    <a:cubicBezTo>
                      <a:pt x="4593940" y="2300137"/>
                      <a:pt x="4596598" y="2298826"/>
                      <a:pt x="4599055" y="2299663"/>
                    </a:cubicBezTo>
                    <a:cubicBezTo>
                      <a:pt x="4599092" y="2299663"/>
                      <a:pt x="4599110" y="2299681"/>
                      <a:pt x="4599128" y="2299681"/>
                    </a:cubicBezTo>
                    <a:lnTo>
                      <a:pt x="4599128" y="2299681"/>
                    </a:lnTo>
                    <a:cubicBezTo>
                      <a:pt x="4601622" y="2300483"/>
                      <a:pt x="4602969" y="2303159"/>
                      <a:pt x="4602168" y="2305634"/>
                    </a:cubicBezTo>
                    <a:cubicBezTo>
                      <a:pt x="4602168" y="2305671"/>
                      <a:pt x="4602150" y="2305689"/>
                      <a:pt x="4602150" y="2305707"/>
                    </a:cubicBezTo>
                    <a:lnTo>
                      <a:pt x="4602150" y="2305707"/>
                    </a:lnTo>
                    <a:cubicBezTo>
                      <a:pt x="4601477" y="2307637"/>
                      <a:pt x="4599638" y="2308929"/>
                      <a:pt x="4597580" y="2308893"/>
                    </a:cubicBezTo>
                    <a:lnTo>
                      <a:pt x="4597580" y="2308893"/>
                    </a:lnTo>
                    <a:cubicBezTo>
                      <a:pt x="4597089" y="2308875"/>
                      <a:pt x="4596598" y="2308802"/>
                      <a:pt x="4596124" y="2308638"/>
                    </a:cubicBezTo>
                    <a:close/>
                    <a:moveTo>
                      <a:pt x="59405" y="2231179"/>
                    </a:moveTo>
                    <a:cubicBezTo>
                      <a:pt x="58113" y="2228921"/>
                      <a:pt x="58888" y="2226063"/>
                      <a:pt x="61137" y="2224771"/>
                    </a:cubicBezTo>
                    <a:cubicBezTo>
                      <a:pt x="61166" y="2224752"/>
                      <a:pt x="61197" y="2224734"/>
                      <a:pt x="61226" y="2224716"/>
                    </a:cubicBezTo>
                    <a:lnTo>
                      <a:pt x="61226" y="2224716"/>
                    </a:lnTo>
                    <a:cubicBezTo>
                      <a:pt x="63538" y="2223442"/>
                      <a:pt x="66436" y="2224261"/>
                      <a:pt x="67761" y="2226537"/>
                    </a:cubicBezTo>
                    <a:lnTo>
                      <a:pt x="67761" y="2226537"/>
                    </a:lnTo>
                    <a:cubicBezTo>
                      <a:pt x="69028" y="2228849"/>
                      <a:pt x="68222" y="2231761"/>
                      <a:pt x="65941" y="2233090"/>
                    </a:cubicBezTo>
                    <a:lnTo>
                      <a:pt x="65941" y="2233090"/>
                    </a:lnTo>
                    <a:cubicBezTo>
                      <a:pt x="65224" y="2233454"/>
                      <a:pt x="64435" y="2233673"/>
                      <a:pt x="63629" y="2233691"/>
                    </a:cubicBezTo>
                    <a:lnTo>
                      <a:pt x="63629" y="2233691"/>
                    </a:lnTo>
                    <a:cubicBezTo>
                      <a:pt x="61870" y="2233673"/>
                      <a:pt x="60256" y="2232726"/>
                      <a:pt x="59405" y="2231179"/>
                    </a:cubicBezTo>
                    <a:close/>
                    <a:moveTo>
                      <a:pt x="4616968" y="2207622"/>
                    </a:moveTo>
                    <a:cubicBezTo>
                      <a:pt x="4614365" y="2207495"/>
                      <a:pt x="4612344" y="2205256"/>
                      <a:pt x="4612490" y="2202652"/>
                    </a:cubicBezTo>
                    <a:cubicBezTo>
                      <a:pt x="4612490" y="2202634"/>
                      <a:pt x="4612490" y="2202634"/>
                      <a:pt x="4612490" y="2202616"/>
                    </a:cubicBezTo>
                    <a:lnTo>
                      <a:pt x="4612490" y="2202616"/>
                    </a:lnTo>
                    <a:cubicBezTo>
                      <a:pt x="4612618" y="2200013"/>
                      <a:pt x="4614856" y="2197992"/>
                      <a:pt x="4617460" y="2198138"/>
                    </a:cubicBezTo>
                    <a:cubicBezTo>
                      <a:pt x="4617496" y="2198138"/>
                      <a:pt x="4617533" y="2198138"/>
                      <a:pt x="4617569" y="2198138"/>
                    </a:cubicBezTo>
                    <a:lnTo>
                      <a:pt x="4617569" y="2198138"/>
                    </a:lnTo>
                    <a:cubicBezTo>
                      <a:pt x="4620172" y="2198320"/>
                      <a:pt x="4622156" y="2200541"/>
                      <a:pt x="4622048" y="2203144"/>
                    </a:cubicBezTo>
                    <a:lnTo>
                      <a:pt x="4622048" y="2203144"/>
                    </a:lnTo>
                    <a:cubicBezTo>
                      <a:pt x="4621884" y="2205674"/>
                      <a:pt x="4619754" y="2207640"/>
                      <a:pt x="4617223" y="2207622"/>
                    </a:cubicBezTo>
                    <a:lnTo>
                      <a:pt x="4616968" y="2207622"/>
                    </a:lnTo>
                    <a:close/>
                    <a:moveTo>
                      <a:pt x="22196" y="2133513"/>
                    </a:moveTo>
                    <a:cubicBezTo>
                      <a:pt x="21610" y="2130982"/>
                      <a:pt x="23190" y="2128452"/>
                      <a:pt x="25727" y="2127851"/>
                    </a:cubicBezTo>
                    <a:cubicBezTo>
                      <a:pt x="25764" y="2127851"/>
                      <a:pt x="25800" y="2127833"/>
                      <a:pt x="25837" y="2127833"/>
                    </a:cubicBezTo>
                    <a:lnTo>
                      <a:pt x="25837" y="2127833"/>
                    </a:lnTo>
                    <a:cubicBezTo>
                      <a:pt x="28396" y="2127250"/>
                      <a:pt x="30941" y="2128852"/>
                      <a:pt x="31522" y="2131419"/>
                    </a:cubicBezTo>
                    <a:cubicBezTo>
                      <a:pt x="31525" y="2131437"/>
                      <a:pt x="31531" y="2131455"/>
                      <a:pt x="31535" y="2131474"/>
                    </a:cubicBezTo>
                    <a:lnTo>
                      <a:pt x="31535" y="2131474"/>
                    </a:lnTo>
                    <a:cubicBezTo>
                      <a:pt x="32097" y="2134040"/>
                      <a:pt x="30470" y="2136589"/>
                      <a:pt x="27896" y="2137153"/>
                    </a:cubicBezTo>
                    <a:cubicBezTo>
                      <a:pt x="27896" y="2137153"/>
                      <a:pt x="27894" y="2137153"/>
                      <a:pt x="27894" y="2137153"/>
                    </a:cubicBezTo>
                    <a:lnTo>
                      <a:pt x="27894" y="2137153"/>
                    </a:lnTo>
                    <a:cubicBezTo>
                      <a:pt x="27553" y="2137226"/>
                      <a:pt x="27204" y="2137263"/>
                      <a:pt x="26856" y="2137244"/>
                    </a:cubicBezTo>
                    <a:lnTo>
                      <a:pt x="26856" y="2137244"/>
                    </a:lnTo>
                    <a:cubicBezTo>
                      <a:pt x="24653" y="2137226"/>
                      <a:pt x="22751" y="2135697"/>
                      <a:pt x="22269" y="2133549"/>
                    </a:cubicBezTo>
                    <a:close/>
                    <a:moveTo>
                      <a:pt x="4605008" y="2100945"/>
                    </a:moveTo>
                    <a:lnTo>
                      <a:pt x="4605008" y="2100945"/>
                    </a:lnTo>
                    <a:cubicBezTo>
                      <a:pt x="4604462" y="2098414"/>
                      <a:pt x="4606082" y="2095902"/>
                      <a:pt x="4608613" y="2095356"/>
                    </a:cubicBezTo>
                    <a:cubicBezTo>
                      <a:pt x="4608631" y="2095356"/>
                      <a:pt x="4608631" y="2095356"/>
                      <a:pt x="4608649" y="2095356"/>
                    </a:cubicBezTo>
                    <a:lnTo>
                      <a:pt x="4608649" y="2095356"/>
                    </a:lnTo>
                    <a:cubicBezTo>
                      <a:pt x="4611179" y="2094792"/>
                      <a:pt x="4613673" y="2096375"/>
                      <a:pt x="4614238" y="2098906"/>
                    </a:cubicBezTo>
                    <a:cubicBezTo>
                      <a:pt x="4614238" y="2098924"/>
                      <a:pt x="4614256" y="2098961"/>
                      <a:pt x="4614256" y="2098997"/>
                    </a:cubicBezTo>
                    <a:lnTo>
                      <a:pt x="4614256" y="2098997"/>
                    </a:lnTo>
                    <a:cubicBezTo>
                      <a:pt x="4614784" y="2101546"/>
                      <a:pt x="4613164" y="2104058"/>
                      <a:pt x="4610615" y="2104604"/>
                    </a:cubicBezTo>
                    <a:lnTo>
                      <a:pt x="4610615" y="2104604"/>
                    </a:lnTo>
                    <a:cubicBezTo>
                      <a:pt x="4610305" y="2104640"/>
                      <a:pt x="4609978" y="2104640"/>
                      <a:pt x="4609668" y="2104604"/>
                    </a:cubicBezTo>
                    <a:lnTo>
                      <a:pt x="4609668" y="2104604"/>
                    </a:lnTo>
                    <a:cubicBezTo>
                      <a:pt x="4607502" y="2104549"/>
                      <a:pt x="4605627" y="2103075"/>
                      <a:pt x="4605081" y="2100981"/>
                    </a:cubicBezTo>
                    <a:close/>
                    <a:moveTo>
                      <a:pt x="18136" y="2034481"/>
                    </a:moveTo>
                    <a:cubicBezTo>
                      <a:pt x="15531" y="2034299"/>
                      <a:pt x="13543" y="2032078"/>
                      <a:pt x="13658" y="2029475"/>
                    </a:cubicBezTo>
                    <a:lnTo>
                      <a:pt x="13658" y="2029475"/>
                    </a:lnTo>
                    <a:cubicBezTo>
                      <a:pt x="13740" y="2026908"/>
                      <a:pt x="15884" y="2024905"/>
                      <a:pt x="18448" y="2024978"/>
                    </a:cubicBezTo>
                    <a:cubicBezTo>
                      <a:pt x="18520" y="2024978"/>
                      <a:pt x="18591" y="2024996"/>
                      <a:pt x="18664" y="2024996"/>
                    </a:cubicBezTo>
                    <a:lnTo>
                      <a:pt x="18664" y="2024996"/>
                    </a:lnTo>
                    <a:cubicBezTo>
                      <a:pt x="21256" y="2025106"/>
                      <a:pt x="23263" y="2027308"/>
                      <a:pt x="23148" y="2029893"/>
                    </a:cubicBezTo>
                    <a:cubicBezTo>
                      <a:pt x="23146" y="2029930"/>
                      <a:pt x="23144" y="2029966"/>
                      <a:pt x="23142" y="2030003"/>
                    </a:cubicBezTo>
                    <a:lnTo>
                      <a:pt x="23142" y="2030003"/>
                    </a:lnTo>
                    <a:cubicBezTo>
                      <a:pt x="23006" y="2032515"/>
                      <a:pt x="20916" y="2034499"/>
                      <a:pt x="18391" y="2034481"/>
                    </a:cubicBezTo>
                    <a:lnTo>
                      <a:pt x="18136" y="2034481"/>
                    </a:lnTo>
                    <a:close/>
                    <a:moveTo>
                      <a:pt x="4571731" y="2004662"/>
                    </a:moveTo>
                    <a:lnTo>
                      <a:pt x="4571731" y="2004662"/>
                    </a:lnTo>
                    <a:cubicBezTo>
                      <a:pt x="4570583" y="2002296"/>
                      <a:pt x="4571548" y="1999456"/>
                      <a:pt x="4573897" y="1998291"/>
                    </a:cubicBezTo>
                    <a:lnTo>
                      <a:pt x="4573897" y="1998291"/>
                    </a:lnTo>
                    <a:cubicBezTo>
                      <a:pt x="4576191" y="1997107"/>
                      <a:pt x="4578994" y="1997999"/>
                      <a:pt x="4580177" y="2000293"/>
                    </a:cubicBezTo>
                    <a:cubicBezTo>
                      <a:pt x="4580196" y="2000348"/>
                      <a:pt x="4580232" y="2000384"/>
                      <a:pt x="4580250" y="2000439"/>
                    </a:cubicBezTo>
                    <a:lnTo>
                      <a:pt x="4580250" y="2000439"/>
                    </a:lnTo>
                    <a:cubicBezTo>
                      <a:pt x="4581433" y="2002714"/>
                      <a:pt x="4580559" y="2005536"/>
                      <a:pt x="4578266" y="2006719"/>
                    </a:cubicBezTo>
                    <a:cubicBezTo>
                      <a:pt x="4578211" y="2006756"/>
                      <a:pt x="4578157" y="2006792"/>
                      <a:pt x="4578102" y="2006810"/>
                    </a:cubicBezTo>
                    <a:lnTo>
                      <a:pt x="4578102" y="2006810"/>
                    </a:lnTo>
                    <a:cubicBezTo>
                      <a:pt x="4577465" y="2007156"/>
                      <a:pt x="4576755" y="2007320"/>
                      <a:pt x="4576045" y="2007338"/>
                    </a:cubicBezTo>
                    <a:lnTo>
                      <a:pt x="4576045" y="2007338"/>
                    </a:lnTo>
                    <a:cubicBezTo>
                      <a:pt x="4574206" y="2007356"/>
                      <a:pt x="4572532" y="2006319"/>
                      <a:pt x="4571731" y="2004662"/>
                    </a:cubicBezTo>
                    <a:close/>
                    <a:moveTo>
                      <a:pt x="35885" y="1932883"/>
                    </a:moveTo>
                    <a:cubicBezTo>
                      <a:pt x="33402" y="1932063"/>
                      <a:pt x="32050" y="1929387"/>
                      <a:pt x="32864" y="1926911"/>
                    </a:cubicBezTo>
                    <a:cubicBezTo>
                      <a:pt x="32869" y="1926893"/>
                      <a:pt x="32876" y="1926875"/>
                      <a:pt x="32882" y="1926857"/>
                    </a:cubicBezTo>
                    <a:lnTo>
                      <a:pt x="32882" y="1926857"/>
                    </a:lnTo>
                    <a:cubicBezTo>
                      <a:pt x="33714" y="1924363"/>
                      <a:pt x="36392" y="1922979"/>
                      <a:pt x="38907" y="1923762"/>
                    </a:cubicBezTo>
                    <a:lnTo>
                      <a:pt x="38907" y="1923762"/>
                    </a:lnTo>
                    <a:cubicBezTo>
                      <a:pt x="41383" y="1924618"/>
                      <a:pt x="42719" y="1927294"/>
                      <a:pt x="41911" y="1929788"/>
                    </a:cubicBezTo>
                    <a:lnTo>
                      <a:pt x="41911" y="1929788"/>
                    </a:lnTo>
                    <a:cubicBezTo>
                      <a:pt x="41288" y="1931772"/>
                      <a:pt x="39435" y="1933101"/>
                      <a:pt x="37360" y="1933064"/>
                    </a:cubicBezTo>
                    <a:lnTo>
                      <a:pt x="37360" y="1933064"/>
                    </a:lnTo>
                    <a:cubicBezTo>
                      <a:pt x="36865" y="1933046"/>
                      <a:pt x="36372" y="1932974"/>
                      <a:pt x="35885" y="1932883"/>
                    </a:cubicBezTo>
                    <a:close/>
                    <a:moveTo>
                      <a:pt x="4514150" y="1920740"/>
                    </a:moveTo>
                    <a:cubicBezTo>
                      <a:pt x="4512366" y="1918811"/>
                      <a:pt x="4512475" y="1915807"/>
                      <a:pt x="4514405" y="1914023"/>
                    </a:cubicBezTo>
                    <a:cubicBezTo>
                      <a:pt x="4514405" y="1914023"/>
                      <a:pt x="4514405" y="1914023"/>
                      <a:pt x="4514405" y="1914023"/>
                    </a:cubicBezTo>
                    <a:lnTo>
                      <a:pt x="4514405" y="1914023"/>
                    </a:lnTo>
                    <a:cubicBezTo>
                      <a:pt x="4516371" y="1912239"/>
                      <a:pt x="4519412" y="1912384"/>
                      <a:pt x="4521195" y="1914350"/>
                    </a:cubicBezTo>
                    <a:cubicBezTo>
                      <a:pt x="4521195" y="1914350"/>
                      <a:pt x="4521214" y="1914369"/>
                      <a:pt x="4521214" y="1914369"/>
                    </a:cubicBezTo>
                    <a:lnTo>
                      <a:pt x="4521214" y="1914369"/>
                    </a:lnTo>
                    <a:cubicBezTo>
                      <a:pt x="4522979" y="1916317"/>
                      <a:pt x="4522815" y="1919320"/>
                      <a:pt x="4520868" y="1921086"/>
                    </a:cubicBezTo>
                    <a:cubicBezTo>
                      <a:pt x="4520868" y="1921086"/>
                      <a:pt x="4520868" y="1921086"/>
                      <a:pt x="4520868" y="1921086"/>
                    </a:cubicBezTo>
                    <a:lnTo>
                      <a:pt x="4520868" y="1921086"/>
                    </a:lnTo>
                    <a:cubicBezTo>
                      <a:pt x="4519994" y="1921869"/>
                      <a:pt x="4518847" y="1922288"/>
                      <a:pt x="4517682" y="1922306"/>
                    </a:cubicBezTo>
                    <a:lnTo>
                      <a:pt x="4517682" y="1922306"/>
                    </a:lnTo>
                    <a:cubicBezTo>
                      <a:pt x="4516317" y="1922324"/>
                      <a:pt x="4515006" y="1921760"/>
                      <a:pt x="4514095" y="1920740"/>
                    </a:cubicBezTo>
                    <a:close/>
                    <a:moveTo>
                      <a:pt x="4435653" y="1855951"/>
                    </a:moveTo>
                    <a:cubicBezTo>
                      <a:pt x="4433432" y="1854586"/>
                      <a:pt x="4432722" y="1851673"/>
                      <a:pt x="4434088" y="1849434"/>
                    </a:cubicBezTo>
                    <a:cubicBezTo>
                      <a:pt x="4434088" y="1849434"/>
                      <a:pt x="4434106" y="1849416"/>
                      <a:pt x="4434106" y="1849416"/>
                    </a:cubicBezTo>
                    <a:lnTo>
                      <a:pt x="4434106" y="1849416"/>
                    </a:lnTo>
                    <a:cubicBezTo>
                      <a:pt x="4435471" y="1847177"/>
                      <a:pt x="4438402" y="1846467"/>
                      <a:pt x="4440641" y="1847832"/>
                    </a:cubicBezTo>
                    <a:cubicBezTo>
                      <a:pt x="4440641" y="1847832"/>
                      <a:pt x="4440659" y="1847850"/>
                      <a:pt x="4440659" y="1847850"/>
                    </a:cubicBezTo>
                    <a:lnTo>
                      <a:pt x="4440659" y="1847850"/>
                    </a:lnTo>
                    <a:cubicBezTo>
                      <a:pt x="4442899" y="1849234"/>
                      <a:pt x="4443590" y="1852146"/>
                      <a:pt x="4442225" y="1854385"/>
                    </a:cubicBezTo>
                    <a:cubicBezTo>
                      <a:pt x="4442206" y="1854385"/>
                      <a:pt x="4442206" y="1854404"/>
                      <a:pt x="4442206" y="1854404"/>
                    </a:cubicBezTo>
                    <a:lnTo>
                      <a:pt x="4442206" y="1854404"/>
                    </a:lnTo>
                    <a:cubicBezTo>
                      <a:pt x="4441351" y="1855824"/>
                      <a:pt x="4439804" y="1856679"/>
                      <a:pt x="4438147" y="1856643"/>
                    </a:cubicBezTo>
                    <a:lnTo>
                      <a:pt x="4438147" y="1856643"/>
                    </a:lnTo>
                    <a:cubicBezTo>
                      <a:pt x="4437255" y="1856679"/>
                      <a:pt x="4436363" y="1856442"/>
                      <a:pt x="4435599" y="1855951"/>
                    </a:cubicBezTo>
                    <a:close/>
                    <a:moveTo>
                      <a:pt x="79885" y="1839567"/>
                    </a:moveTo>
                    <a:cubicBezTo>
                      <a:pt x="77714" y="1838093"/>
                      <a:pt x="77138" y="1835125"/>
                      <a:pt x="78593" y="1832941"/>
                    </a:cubicBezTo>
                    <a:lnTo>
                      <a:pt x="78593" y="1832941"/>
                    </a:lnTo>
                    <a:cubicBezTo>
                      <a:pt x="80076" y="1830774"/>
                      <a:pt x="83022" y="1830192"/>
                      <a:pt x="85219" y="1831630"/>
                    </a:cubicBezTo>
                    <a:lnTo>
                      <a:pt x="85219" y="1831630"/>
                    </a:lnTo>
                    <a:cubicBezTo>
                      <a:pt x="87398" y="1833123"/>
                      <a:pt x="87983" y="1836072"/>
                      <a:pt x="86530" y="1838275"/>
                    </a:cubicBezTo>
                    <a:lnTo>
                      <a:pt x="86530" y="1838275"/>
                    </a:lnTo>
                    <a:cubicBezTo>
                      <a:pt x="85643" y="1839585"/>
                      <a:pt x="84149" y="1840368"/>
                      <a:pt x="82561" y="1840332"/>
                    </a:cubicBezTo>
                    <a:lnTo>
                      <a:pt x="82561" y="1840332"/>
                    </a:lnTo>
                    <a:cubicBezTo>
                      <a:pt x="81600" y="1840332"/>
                      <a:pt x="80657" y="1840077"/>
                      <a:pt x="79831" y="1839585"/>
                    </a:cubicBezTo>
                    <a:close/>
                    <a:moveTo>
                      <a:pt x="4342429" y="1814918"/>
                    </a:moveTo>
                    <a:lnTo>
                      <a:pt x="4342429" y="1814918"/>
                    </a:lnTo>
                    <a:cubicBezTo>
                      <a:pt x="4339917" y="1814172"/>
                      <a:pt x="4338478" y="1811514"/>
                      <a:pt x="4339243" y="1809002"/>
                    </a:cubicBezTo>
                    <a:cubicBezTo>
                      <a:pt x="4339243" y="1809002"/>
                      <a:pt x="4339243" y="1808984"/>
                      <a:pt x="4339243" y="1808984"/>
                    </a:cubicBezTo>
                    <a:lnTo>
                      <a:pt x="4339243" y="1808984"/>
                    </a:lnTo>
                    <a:cubicBezTo>
                      <a:pt x="4339971" y="1806472"/>
                      <a:pt x="4342574" y="1804997"/>
                      <a:pt x="4345105" y="1805707"/>
                    </a:cubicBezTo>
                    <a:lnTo>
                      <a:pt x="4345105" y="1805707"/>
                    </a:lnTo>
                    <a:lnTo>
                      <a:pt x="4345105" y="1805798"/>
                    </a:lnTo>
                    <a:lnTo>
                      <a:pt x="4345105" y="1805798"/>
                    </a:lnTo>
                    <a:cubicBezTo>
                      <a:pt x="4347599" y="1806472"/>
                      <a:pt x="4349091" y="1809057"/>
                      <a:pt x="4348400" y="1811569"/>
                    </a:cubicBezTo>
                    <a:cubicBezTo>
                      <a:pt x="4348400" y="1811587"/>
                      <a:pt x="4348382" y="1811623"/>
                      <a:pt x="4348382" y="1811642"/>
                    </a:cubicBezTo>
                    <a:lnTo>
                      <a:pt x="4348382" y="1811642"/>
                    </a:lnTo>
                    <a:cubicBezTo>
                      <a:pt x="4347799" y="1813681"/>
                      <a:pt x="4345942" y="1815082"/>
                      <a:pt x="4343812" y="1815101"/>
                    </a:cubicBezTo>
                    <a:lnTo>
                      <a:pt x="4343812" y="1815101"/>
                    </a:lnTo>
                    <a:cubicBezTo>
                      <a:pt x="4343321" y="1815101"/>
                      <a:pt x="4342848" y="1815046"/>
                      <a:pt x="4342374" y="1814937"/>
                    </a:cubicBezTo>
                    <a:close/>
                    <a:moveTo>
                      <a:pt x="4241358" y="1795895"/>
                    </a:moveTo>
                    <a:cubicBezTo>
                      <a:pt x="4238810" y="1795422"/>
                      <a:pt x="4237098" y="1793000"/>
                      <a:pt x="4237499" y="1790434"/>
                    </a:cubicBezTo>
                    <a:lnTo>
                      <a:pt x="4237499" y="1790434"/>
                    </a:lnTo>
                    <a:cubicBezTo>
                      <a:pt x="4237918" y="1787867"/>
                      <a:pt x="4240357" y="1786119"/>
                      <a:pt x="4242924" y="1786556"/>
                    </a:cubicBezTo>
                    <a:cubicBezTo>
                      <a:pt x="4242924" y="1786556"/>
                      <a:pt x="4242942" y="1786556"/>
                      <a:pt x="4242961" y="1786556"/>
                    </a:cubicBezTo>
                    <a:lnTo>
                      <a:pt x="4242961" y="1786556"/>
                    </a:lnTo>
                    <a:cubicBezTo>
                      <a:pt x="4245545" y="1786993"/>
                      <a:pt x="4247275" y="1789432"/>
                      <a:pt x="4246838" y="1792017"/>
                    </a:cubicBezTo>
                    <a:cubicBezTo>
                      <a:pt x="4246838" y="1792017"/>
                      <a:pt x="4246838" y="1792017"/>
                      <a:pt x="4246838" y="1792017"/>
                    </a:cubicBezTo>
                    <a:lnTo>
                      <a:pt x="4246838" y="1792017"/>
                    </a:lnTo>
                    <a:cubicBezTo>
                      <a:pt x="4246455" y="1794293"/>
                      <a:pt x="4244489" y="1795986"/>
                      <a:pt x="4242178" y="1795986"/>
                    </a:cubicBezTo>
                    <a:lnTo>
                      <a:pt x="4241304" y="1795986"/>
                    </a:lnTo>
                    <a:close/>
                    <a:moveTo>
                      <a:pt x="147806" y="1762035"/>
                    </a:moveTo>
                    <a:cubicBezTo>
                      <a:pt x="146176" y="1759996"/>
                      <a:pt x="146442" y="1757029"/>
                      <a:pt x="148406" y="1755317"/>
                    </a:cubicBezTo>
                    <a:lnTo>
                      <a:pt x="148406" y="1755317"/>
                    </a:lnTo>
                    <a:cubicBezTo>
                      <a:pt x="150458" y="1753643"/>
                      <a:pt x="153473" y="1753952"/>
                      <a:pt x="155142" y="1756009"/>
                    </a:cubicBezTo>
                    <a:cubicBezTo>
                      <a:pt x="155142" y="1756009"/>
                      <a:pt x="155142" y="1756009"/>
                      <a:pt x="155142" y="1756009"/>
                    </a:cubicBezTo>
                    <a:lnTo>
                      <a:pt x="155142" y="1756009"/>
                    </a:lnTo>
                    <a:cubicBezTo>
                      <a:pt x="156813" y="1757921"/>
                      <a:pt x="156613" y="1760833"/>
                      <a:pt x="154696" y="1762508"/>
                    </a:cubicBezTo>
                    <a:cubicBezTo>
                      <a:pt x="154645" y="1762545"/>
                      <a:pt x="154594" y="1762599"/>
                      <a:pt x="154541" y="1762636"/>
                    </a:cubicBezTo>
                    <a:lnTo>
                      <a:pt x="154541" y="1762636"/>
                    </a:lnTo>
                    <a:cubicBezTo>
                      <a:pt x="153706" y="1763364"/>
                      <a:pt x="152632" y="1763764"/>
                      <a:pt x="151519" y="1763764"/>
                    </a:cubicBezTo>
                    <a:lnTo>
                      <a:pt x="151519" y="1763764"/>
                    </a:lnTo>
                    <a:cubicBezTo>
                      <a:pt x="150087" y="1763764"/>
                      <a:pt x="148729" y="1763127"/>
                      <a:pt x="147806" y="1762035"/>
                    </a:cubicBezTo>
                    <a:close/>
                    <a:moveTo>
                      <a:pt x="4142909" y="1760742"/>
                    </a:moveTo>
                    <a:cubicBezTo>
                      <a:pt x="4140561" y="1759559"/>
                      <a:pt x="4139633" y="1756701"/>
                      <a:pt x="4140815" y="1754353"/>
                    </a:cubicBezTo>
                    <a:cubicBezTo>
                      <a:pt x="4140834" y="1754334"/>
                      <a:pt x="4140834" y="1754298"/>
                      <a:pt x="4140852" y="1754280"/>
                    </a:cubicBezTo>
                    <a:lnTo>
                      <a:pt x="4140852" y="1754280"/>
                    </a:lnTo>
                    <a:cubicBezTo>
                      <a:pt x="4142090" y="1751968"/>
                      <a:pt x="4144984" y="1751076"/>
                      <a:pt x="4147315" y="1752296"/>
                    </a:cubicBezTo>
                    <a:lnTo>
                      <a:pt x="4147315" y="1752296"/>
                    </a:lnTo>
                    <a:cubicBezTo>
                      <a:pt x="4149645" y="1753497"/>
                      <a:pt x="4150537" y="1756355"/>
                      <a:pt x="4149335" y="1758667"/>
                    </a:cubicBezTo>
                    <a:cubicBezTo>
                      <a:pt x="4149335" y="1758704"/>
                      <a:pt x="4149317" y="1758722"/>
                      <a:pt x="4149299" y="1758758"/>
                    </a:cubicBezTo>
                    <a:lnTo>
                      <a:pt x="4149299" y="1758758"/>
                    </a:lnTo>
                    <a:cubicBezTo>
                      <a:pt x="4148498" y="1760342"/>
                      <a:pt x="4146859" y="1761343"/>
                      <a:pt x="4145075" y="1761343"/>
                    </a:cubicBezTo>
                    <a:lnTo>
                      <a:pt x="4145075" y="1761343"/>
                    </a:lnTo>
                    <a:cubicBezTo>
                      <a:pt x="4144311" y="1761343"/>
                      <a:pt x="4143564" y="1761143"/>
                      <a:pt x="4142909" y="1760742"/>
                    </a:cubicBezTo>
                    <a:close/>
                    <a:moveTo>
                      <a:pt x="235168" y="1707331"/>
                    </a:moveTo>
                    <a:cubicBezTo>
                      <a:pt x="234147" y="1704928"/>
                      <a:pt x="235270" y="1702143"/>
                      <a:pt x="237677" y="1701123"/>
                    </a:cubicBezTo>
                    <a:cubicBezTo>
                      <a:pt x="237679" y="1701123"/>
                      <a:pt x="237679" y="1701123"/>
                      <a:pt x="237680" y="1701123"/>
                    </a:cubicBezTo>
                    <a:lnTo>
                      <a:pt x="237680" y="1701123"/>
                    </a:lnTo>
                    <a:cubicBezTo>
                      <a:pt x="240098" y="1700086"/>
                      <a:pt x="242905" y="1701196"/>
                      <a:pt x="243950" y="1703617"/>
                    </a:cubicBezTo>
                    <a:cubicBezTo>
                      <a:pt x="243954" y="1703617"/>
                      <a:pt x="243957" y="1703635"/>
                      <a:pt x="243961" y="1703635"/>
                    </a:cubicBezTo>
                    <a:lnTo>
                      <a:pt x="243961" y="1703635"/>
                    </a:lnTo>
                    <a:cubicBezTo>
                      <a:pt x="245000" y="1706057"/>
                      <a:pt x="243886" y="1708860"/>
                      <a:pt x="241467" y="1709916"/>
                    </a:cubicBezTo>
                    <a:lnTo>
                      <a:pt x="241467" y="1709916"/>
                    </a:lnTo>
                    <a:cubicBezTo>
                      <a:pt x="240888" y="1710153"/>
                      <a:pt x="240269" y="1710262"/>
                      <a:pt x="239647" y="1710262"/>
                    </a:cubicBezTo>
                    <a:lnTo>
                      <a:pt x="239647" y="1710262"/>
                    </a:lnTo>
                    <a:cubicBezTo>
                      <a:pt x="237704" y="1710262"/>
                      <a:pt x="235947" y="1709115"/>
                      <a:pt x="235168" y="1707331"/>
                    </a:cubicBezTo>
                    <a:close/>
                    <a:moveTo>
                      <a:pt x="4057877" y="1700177"/>
                    </a:moveTo>
                    <a:lnTo>
                      <a:pt x="4057877" y="1700177"/>
                    </a:lnTo>
                    <a:cubicBezTo>
                      <a:pt x="4055947" y="1698447"/>
                      <a:pt x="4055802" y="1695498"/>
                      <a:pt x="4057513" y="1693568"/>
                    </a:cubicBezTo>
                    <a:cubicBezTo>
                      <a:pt x="4057549" y="1693532"/>
                      <a:pt x="4057585" y="1693496"/>
                      <a:pt x="4057622" y="1693459"/>
                    </a:cubicBezTo>
                    <a:lnTo>
                      <a:pt x="4057622" y="1693459"/>
                    </a:lnTo>
                    <a:cubicBezTo>
                      <a:pt x="4059406" y="1691511"/>
                      <a:pt x="4062428" y="1691366"/>
                      <a:pt x="4064394" y="1693150"/>
                    </a:cubicBezTo>
                    <a:cubicBezTo>
                      <a:pt x="4064394" y="1693150"/>
                      <a:pt x="4064412" y="1693168"/>
                      <a:pt x="4064430" y="1693186"/>
                    </a:cubicBezTo>
                    <a:lnTo>
                      <a:pt x="4064430" y="1693186"/>
                    </a:lnTo>
                    <a:cubicBezTo>
                      <a:pt x="4066324" y="1695025"/>
                      <a:pt x="4066397" y="1698065"/>
                      <a:pt x="4064594" y="1699994"/>
                    </a:cubicBezTo>
                    <a:lnTo>
                      <a:pt x="4064594" y="1699994"/>
                    </a:lnTo>
                    <a:cubicBezTo>
                      <a:pt x="4063666" y="1700941"/>
                      <a:pt x="4062392" y="1701469"/>
                      <a:pt x="4061063" y="1701469"/>
                    </a:cubicBezTo>
                    <a:lnTo>
                      <a:pt x="4061063" y="1701469"/>
                    </a:lnTo>
                    <a:cubicBezTo>
                      <a:pt x="4059879" y="1701469"/>
                      <a:pt x="4058733" y="1700996"/>
                      <a:pt x="4057877" y="1700177"/>
                    </a:cubicBezTo>
                    <a:close/>
                    <a:moveTo>
                      <a:pt x="334345" y="1679060"/>
                    </a:moveTo>
                    <a:cubicBezTo>
                      <a:pt x="333949" y="1676493"/>
                      <a:pt x="335665" y="1674072"/>
                      <a:pt x="338223" y="1673598"/>
                    </a:cubicBezTo>
                    <a:lnTo>
                      <a:pt x="338223" y="1673598"/>
                    </a:lnTo>
                    <a:cubicBezTo>
                      <a:pt x="340753" y="1673125"/>
                      <a:pt x="343187" y="1674800"/>
                      <a:pt x="343659" y="1677330"/>
                    </a:cubicBezTo>
                    <a:cubicBezTo>
                      <a:pt x="343668" y="1677367"/>
                      <a:pt x="343677" y="1677421"/>
                      <a:pt x="343684" y="1677476"/>
                    </a:cubicBezTo>
                    <a:lnTo>
                      <a:pt x="343684" y="1677476"/>
                    </a:lnTo>
                    <a:cubicBezTo>
                      <a:pt x="344165" y="1680006"/>
                      <a:pt x="342503" y="1682446"/>
                      <a:pt x="339974" y="1682919"/>
                    </a:cubicBezTo>
                    <a:cubicBezTo>
                      <a:pt x="339949" y="1682937"/>
                      <a:pt x="339923" y="1682937"/>
                      <a:pt x="339898" y="1682937"/>
                    </a:cubicBezTo>
                    <a:lnTo>
                      <a:pt x="339898" y="1682937"/>
                    </a:lnTo>
                    <a:cubicBezTo>
                      <a:pt x="339608" y="1682973"/>
                      <a:pt x="339315" y="1682973"/>
                      <a:pt x="339024" y="1682937"/>
                    </a:cubicBezTo>
                    <a:lnTo>
                      <a:pt x="339024" y="1682937"/>
                    </a:lnTo>
                    <a:cubicBezTo>
                      <a:pt x="336741" y="1682919"/>
                      <a:pt x="334786" y="1681299"/>
                      <a:pt x="334345" y="1679060"/>
                    </a:cubicBezTo>
                    <a:close/>
                    <a:moveTo>
                      <a:pt x="436180" y="1660855"/>
                    </a:moveTo>
                    <a:cubicBezTo>
                      <a:pt x="435767" y="1658252"/>
                      <a:pt x="437477" y="1655795"/>
                      <a:pt x="440058" y="1655267"/>
                    </a:cubicBezTo>
                    <a:lnTo>
                      <a:pt x="440058" y="1655267"/>
                    </a:lnTo>
                    <a:cubicBezTo>
                      <a:pt x="442628" y="1654830"/>
                      <a:pt x="445066" y="1656559"/>
                      <a:pt x="445519" y="1659126"/>
                    </a:cubicBezTo>
                    <a:lnTo>
                      <a:pt x="445519" y="1659126"/>
                    </a:lnTo>
                    <a:cubicBezTo>
                      <a:pt x="445942" y="1661674"/>
                      <a:pt x="444265" y="1664096"/>
                      <a:pt x="441733" y="1664587"/>
                    </a:cubicBezTo>
                    <a:lnTo>
                      <a:pt x="441733" y="1664587"/>
                    </a:lnTo>
                    <a:cubicBezTo>
                      <a:pt x="441423" y="1664660"/>
                      <a:pt x="441105" y="1664696"/>
                      <a:pt x="440786" y="1664678"/>
                    </a:cubicBezTo>
                    <a:lnTo>
                      <a:pt x="440786" y="1664678"/>
                    </a:lnTo>
                    <a:cubicBezTo>
                      <a:pt x="438531" y="1664624"/>
                      <a:pt x="436615" y="1663022"/>
                      <a:pt x="436180" y="1660801"/>
                    </a:cubicBezTo>
                    <a:close/>
                    <a:moveTo>
                      <a:pt x="537852" y="1641723"/>
                    </a:moveTo>
                    <a:cubicBezTo>
                      <a:pt x="537189" y="1639174"/>
                      <a:pt x="538689" y="1636571"/>
                      <a:pt x="541219" y="1635879"/>
                    </a:cubicBezTo>
                    <a:lnTo>
                      <a:pt x="541219" y="1635879"/>
                    </a:lnTo>
                    <a:cubicBezTo>
                      <a:pt x="543784" y="1635224"/>
                      <a:pt x="546395" y="1636771"/>
                      <a:pt x="547081" y="1639320"/>
                    </a:cubicBezTo>
                    <a:lnTo>
                      <a:pt x="547081" y="1639320"/>
                    </a:lnTo>
                    <a:cubicBezTo>
                      <a:pt x="547740" y="1641850"/>
                      <a:pt x="546235" y="1644417"/>
                      <a:pt x="543713" y="1645090"/>
                    </a:cubicBezTo>
                    <a:lnTo>
                      <a:pt x="543713" y="1645090"/>
                    </a:lnTo>
                    <a:cubicBezTo>
                      <a:pt x="543329" y="1645236"/>
                      <a:pt x="542921" y="1645291"/>
                      <a:pt x="542512" y="1645272"/>
                    </a:cubicBezTo>
                    <a:lnTo>
                      <a:pt x="542512" y="1645272"/>
                    </a:lnTo>
                    <a:cubicBezTo>
                      <a:pt x="540322" y="1645272"/>
                      <a:pt x="538411" y="1643798"/>
                      <a:pt x="537870" y="1641668"/>
                    </a:cubicBezTo>
                    <a:close/>
                    <a:moveTo>
                      <a:pt x="3992141" y="1619076"/>
                    </a:moveTo>
                    <a:lnTo>
                      <a:pt x="3992141" y="1619076"/>
                    </a:lnTo>
                    <a:cubicBezTo>
                      <a:pt x="3990794" y="1616819"/>
                      <a:pt x="3991522" y="1613888"/>
                      <a:pt x="3993779" y="1612523"/>
                    </a:cubicBezTo>
                    <a:lnTo>
                      <a:pt x="3993779" y="1612523"/>
                    </a:lnTo>
                    <a:cubicBezTo>
                      <a:pt x="3996000" y="1611157"/>
                      <a:pt x="3998895" y="1611831"/>
                      <a:pt x="4000260" y="1614052"/>
                    </a:cubicBezTo>
                    <a:cubicBezTo>
                      <a:pt x="4000296" y="1614088"/>
                      <a:pt x="4000315" y="1614125"/>
                      <a:pt x="4000333" y="1614161"/>
                    </a:cubicBezTo>
                    <a:lnTo>
                      <a:pt x="4000333" y="1614161"/>
                    </a:lnTo>
                    <a:cubicBezTo>
                      <a:pt x="4001698" y="1616364"/>
                      <a:pt x="4001025" y="1619258"/>
                      <a:pt x="3998804" y="1620624"/>
                    </a:cubicBezTo>
                    <a:cubicBezTo>
                      <a:pt x="3998768" y="1620642"/>
                      <a:pt x="3998731" y="1620678"/>
                      <a:pt x="3998695" y="1620697"/>
                    </a:cubicBezTo>
                    <a:lnTo>
                      <a:pt x="3998695" y="1620697"/>
                    </a:lnTo>
                    <a:cubicBezTo>
                      <a:pt x="3997930" y="1621133"/>
                      <a:pt x="3997074" y="1621370"/>
                      <a:pt x="3996200" y="1621388"/>
                    </a:cubicBezTo>
                    <a:lnTo>
                      <a:pt x="3996200" y="1621388"/>
                    </a:lnTo>
                    <a:cubicBezTo>
                      <a:pt x="3994526" y="1621334"/>
                      <a:pt x="3992996" y="1620442"/>
                      <a:pt x="3992141" y="1619022"/>
                    </a:cubicBezTo>
                    <a:close/>
                    <a:moveTo>
                      <a:pt x="633315" y="1602783"/>
                    </a:moveTo>
                    <a:cubicBezTo>
                      <a:pt x="631975" y="1600526"/>
                      <a:pt x="632705" y="1597595"/>
                      <a:pt x="634954" y="1596230"/>
                    </a:cubicBezTo>
                    <a:lnTo>
                      <a:pt x="634954" y="1596230"/>
                    </a:lnTo>
                    <a:cubicBezTo>
                      <a:pt x="637218" y="1594883"/>
                      <a:pt x="640140" y="1595611"/>
                      <a:pt x="641507" y="1597868"/>
                    </a:cubicBezTo>
                    <a:lnTo>
                      <a:pt x="641507" y="1597868"/>
                    </a:lnTo>
                    <a:cubicBezTo>
                      <a:pt x="642847" y="1600126"/>
                      <a:pt x="642117" y="1603057"/>
                      <a:pt x="639869" y="1604422"/>
                    </a:cubicBezTo>
                    <a:lnTo>
                      <a:pt x="639869" y="1604422"/>
                    </a:lnTo>
                    <a:cubicBezTo>
                      <a:pt x="639131" y="1604859"/>
                      <a:pt x="638299" y="1605095"/>
                      <a:pt x="637448" y="1605114"/>
                    </a:cubicBezTo>
                    <a:lnTo>
                      <a:pt x="637448" y="1605114"/>
                    </a:lnTo>
                    <a:cubicBezTo>
                      <a:pt x="635745" y="1605114"/>
                      <a:pt x="634173" y="1604203"/>
                      <a:pt x="633315" y="1602729"/>
                    </a:cubicBezTo>
                    <a:close/>
                    <a:moveTo>
                      <a:pt x="714306" y="1538850"/>
                    </a:moveTo>
                    <a:cubicBezTo>
                      <a:pt x="712384" y="1537139"/>
                      <a:pt x="712213" y="1534190"/>
                      <a:pt x="713924" y="1532278"/>
                    </a:cubicBezTo>
                    <a:cubicBezTo>
                      <a:pt x="713966" y="1532224"/>
                      <a:pt x="714008" y="1532178"/>
                      <a:pt x="714051" y="1532133"/>
                    </a:cubicBezTo>
                    <a:lnTo>
                      <a:pt x="714051" y="1532133"/>
                    </a:lnTo>
                    <a:cubicBezTo>
                      <a:pt x="715861" y="1530232"/>
                      <a:pt x="718868" y="1530159"/>
                      <a:pt x="720769" y="1531969"/>
                    </a:cubicBezTo>
                    <a:lnTo>
                      <a:pt x="720769" y="1531969"/>
                    </a:lnTo>
                    <a:cubicBezTo>
                      <a:pt x="722691" y="1533680"/>
                      <a:pt x="722862" y="1536629"/>
                      <a:pt x="721151" y="1538540"/>
                    </a:cubicBezTo>
                    <a:cubicBezTo>
                      <a:pt x="721109" y="1538595"/>
                      <a:pt x="721067" y="1538650"/>
                      <a:pt x="721024" y="1538686"/>
                    </a:cubicBezTo>
                    <a:lnTo>
                      <a:pt x="721024" y="1538686"/>
                    </a:lnTo>
                    <a:cubicBezTo>
                      <a:pt x="720133" y="1539633"/>
                      <a:pt x="718885" y="1540161"/>
                      <a:pt x="717583" y="1540142"/>
                    </a:cubicBezTo>
                    <a:lnTo>
                      <a:pt x="717583" y="1540142"/>
                    </a:lnTo>
                    <a:cubicBezTo>
                      <a:pt x="716349" y="1540179"/>
                      <a:pt x="715155" y="1539687"/>
                      <a:pt x="714306" y="1538795"/>
                    </a:cubicBezTo>
                    <a:close/>
                    <a:moveTo>
                      <a:pt x="3950271" y="1523431"/>
                    </a:moveTo>
                    <a:cubicBezTo>
                      <a:pt x="3949579" y="1520910"/>
                      <a:pt x="3951036" y="1518301"/>
                      <a:pt x="3953548" y="1517569"/>
                    </a:cubicBezTo>
                    <a:lnTo>
                      <a:pt x="3953548" y="1517569"/>
                    </a:lnTo>
                    <a:cubicBezTo>
                      <a:pt x="3956060" y="1516806"/>
                      <a:pt x="3958718" y="1518222"/>
                      <a:pt x="3959482" y="1520733"/>
                    </a:cubicBezTo>
                    <a:cubicBezTo>
                      <a:pt x="3959482" y="1520740"/>
                      <a:pt x="3959482" y="1520747"/>
                      <a:pt x="3959482" y="1520755"/>
                    </a:cubicBezTo>
                    <a:lnTo>
                      <a:pt x="3959482" y="1520755"/>
                    </a:lnTo>
                    <a:cubicBezTo>
                      <a:pt x="3960174" y="1523298"/>
                      <a:pt x="3958736" y="1525936"/>
                      <a:pt x="3956206" y="1526708"/>
                    </a:cubicBezTo>
                    <a:lnTo>
                      <a:pt x="3956206" y="1526708"/>
                    </a:lnTo>
                    <a:cubicBezTo>
                      <a:pt x="3955787" y="1526806"/>
                      <a:pt x="3955368" y="1526862"/>
                      <a:pt x="3954931" y="1526871"/>
                    </a:cubicBezTo>
                    <a:lnTo>
                      <a:pt x="3954931" y="1526871"/>
                    </a:lnTo>
                    <a:cubicBezTo>
                      <a:pt x="3952765" y="1526895"/>
                      <a:pt x="3950853" y="1525461"/>
                      <a:pt x="3950271" y="1523376"/>
                    </a:cubicBezTo>
                    <a:close/>
                    <a:moveTo>
                      <a:pt x="774872" y="1455401"/>
                    </a:moveTo>
                    <a:cubicBezTo>
                      <a:pt x="772556" y="1454154"/>
                      <a:pt x="771646" y="1451294"/>
                      <a:pt x="772815" y="1448939"/>
                    </a:cubicBezTo>
                    <a:lnTo>
                      <a:pt x="772815" y="1448939"/>
                    </a:lnTo>
                    <a:cubicBezTo>
                      <a:pt x="774029" y="1446585"/>
                      <a:pt x="776920" y="1445656"/>
                      <a:pt x="779277" y="1446863"/>
                    </a:cubicBezTo>
                    <a:lnTo>
                      <a:pt x="779277" y="1446863"/>
                    </a:lnTo>
                    <a:cubicBezTo>
                      <a:pt x="781591" y="1448116"/>
                      <a:pt x="782469" y="1450996"/>
                      <a:pt x="781243" y="1453326"/>
                    </a:cubicBezTo>
                    <a:lnTo>
                      <a:pt x="781243" y="1453326"/>
                    </a:lnTo>
                    <a:cubicBezTo>
                      <a:pt x="780435" y="1454906"/>
                      <a:pt x="778813" y="1455902"/>
                      <a:pt x="777038" y="1455911"/>
                    </a:cubicBezTo>
                    <a:lnTo>
                      <a:pt x="777038" y="1455911"/>
                    </a:lnTo>
                    <a:cubicBezTo>
                      <a:pt x="776286" y="1455907"/>
                      <a:pt x="775546" y="1455733"/>
                      <a:pt x="774872" y="1455401"/>
                    </a:cubicBezTo>
                    <a:close/>
                    <a:moveTo>
                      <a:pt x="3935362" y="1420085"/>
                    </a:moveTo>
                    <a:lnTo>
                      <a:pt x="3935362" y="1420085"/>
                    </a:lnTo>
                    <a:cubicBezTo>
                      <a:pt x="3935325" y="1417502"/>
                      <a:pt x="3937382" y="1415374"/>
                      <a:pt x="3939967" y="1415334"/>
                    </a:cubicBezTo>
                    <a:cubicBezTo>
                      <a:pt x="3940004" y="1415334"/>
                      <a:pt x="3940058" y="1415334"/>
                      <a:pt x="3940095" y="1415334"/>
                    </a:cubicBezTo>
                    <a:lnTo>
                      <a:pt x="3940095" y="1415334"/>
                    </a:lnTo>
                    <a:cubicBezTo>
                      <a:pt x="3942680" y="1415303"/>
                      <a:pt x="3944792" y="1417372"/>
                      <a:pt x="3944828" y="1419957"/>
                    </a:cubicBezTo>
                    <a:cubicBezTo>
                      <a:pt x="3944828" y="1419999"/>
                      <a:pt x="3944828" y="1420043"/>
                      <a:pt x="3944828" y="1420085"/>
                    </a:cubicBezTo>
                    <a:lnTo>
                      <a:pt x="3944828" y="1420085"/>
                    </a:lnTo>
                    <a:cubicBezTo>
                      <a:pt x="3944846" y="1422688"/>
                      <a:pt x="3942735" y="1424807"/>
                      <a:pt x="3940131" y="1424818"/>
                    </a:cubicBezTo>
                    <a:cubicBezTo>
                      <a:pt x="3940113" y="1424818"/>
                      <a:pt x="3940113" y="1424818"/>
                      <a:pt x="3940095" y="1424818"/>
                    </a:cubicBezTo>
                    <a:lnTo>
                      <a:pt x="3940095" y="1424818"/>
                    </a:lnTo>
                    <a:cubicBezTo>
                      <a:pt x="3937528" y="1424858"/>
                      <a:pt x="3935398" y="1422805"/>
                      <a:pt x="3935362" y="1420232"/>
                    </a:cubicBezTo>
                    <a:cubicBezTo>
                      <a:pt x="3935362" y="1420183"/>
                      <a:pt x="3935362" y="1420134"/>
                      <a:pt x="3935362" y="1420085"/>
                    </a:cubicBezTo>
                    <a:close/>
                    <a:moveTo>
                      <a:pt x="810807" y="1358736"/>
                    </a:moveTo>
                    <a:cubicBezTo>
                      <a:pt x="808266" y="1358114"/>
                      <a:pt x="806664" y="1355605"/>
                      <a:pt x="807166" y="1353038"/>
                    </a:cubicBezTo>
                    <a:lnTo>
                      <a:pt x="807166" y="1353038"/>
                    </a:lnTo>
                    <a:cubicBezTo>
                      <a:pt x="807754" y="1350473"/>
                      <a:pt x="810290" y="1348855"/>
                      <a:pt x="812864" y="1349397"/>
                    </a:cubicBezTo>
                    <a:lnTo>
                      <a:pt x="812864" y="1349397"/>
                    </a:lnTo>
                    <a:cubicBezTo>
                      <a:pt x="815415" y="1349924"/>
                      <a:pt x="817055" y="1352418"/>
                      <a:pt x="816529" y="1354968"/>
                    </a:cubicBezTo>
                    <a:cubicBezTo>
                      <a:pt x="816522" y="1355004"/>
                      <a:pt x="816514" y="1355041"/>
                      <a:pt x="816505" y="1355077"/>
                    </a:cubicBezTo>
                    <a:lnTo>
                      <a:pt x="816505" y="1355077"/>
                    </a:lnTo>
                    <a:cubicBezTo>
                      <a:pt x="816076" y="1357295"/>
                      <a:pt x="814122" y="1358887"/>
                      <a:pt x="811863" y="1358864"/>
                    </a:cubicBezTo>
                    <a:lnTo>
                      <a:pt x="811863" y="1358864"/>
                    </a:lnTo>
                    <a:cubicBezTo>
                      <a:pt x="811506" y="1358867"/>
                      <a:pt x="811151" y="1358824"/>
                      <a:pt x="810807" y="1358736"/>
                    </a:cubicBezTo>
                    <a:close/>
                    <a:moveTo>
                      <a:pt x="3952073" y="1322328"/>
                    </a:moveTo>
                    <a:cubicBezTo>
                      <a:pt x="3949561" y="1321683"/>
                      <a:pt x="3948050" y="1319125"/>
                      <a:pt x="3948687" y="1316613"/>
                    </a:cubicBezTo>
                    <a:cubicBezTo>
                      <a:pt x="3948706" y="1316570"/>
                      <a:pt x="3948706" y="1316526"/>
                      <a:pt x="3948724" y="1316484"/>
                    </a:cubicBezTo>
                    <a:lnTo>
                      <a:pt x="3948724" y="1316484"/>
                    </a:lnTo>
                    <a:cubicBezTo>
                      <a:pt x="3949361" y="1313972"/>
                      <a:pt x="3951928" y="1312457"/>
                      <a:pt x="3954440" y="1313102"/>
                    </a:cubicBezTo>
                    <a:cubicBezTo>
                      <a:pt x="3954458" y="1313107"/>
                      <a:pt x="3954476" y="1313111"/>
                      <a:pt x="3954494" y="1313116"/>
                    </a:cubicBezTo>
                    <a:lnTo>
                      <a:pt x="3954494" y="1313116"/>
                    </a:lnTo>
                    <a:cubicBezTo>
                      <a:pt x="3957043" y="1313806"/>
                      <a:pt x="3958536" y="1316428"/>
                      <a:pt x="3957844" y="1318969"/>
                    </a:cubicBezTo>
                    <a:cubicBezTo>
                      <a:pt x="3957844" y="1318973"/>
                      <a:pt x="3957844" y="1318974"/>
                      <a:pt x="3957844" y="1318978"/>
                    </a:cubicBezTo>
                    <a:lnTo>
                      <a:pt x="3957844" y="1318978"/>
                    </a:lnTo>
                    <a:cubicBezTo>
                      <a:pt x="3957316" y="1321068"/>
                      <a:pt x="3955423" y="1322526"/>
                      <a:pt x="3953275" y="1322510"/>
                    </a:cubicBezTo>
                    <a:lnTo>
                      <a:pt x="3953275" y="1322510"/>
                    </a:lnTo>
                    <a:cubicBezTo>
                      <a:pt x="3952856" y="1322491"/>
                      <a:pt x="3952456" y="1322411"/>
                      <a:pt x="3952073" y="1322273"/>
                    </a:cubicBezTo>
                    <a:close/>
                    <a:moveTo>
                      <a:pt x="814175" y="1251458"/>
                    </a:moveTo>
                    <a:cubicBezTo>
                      <a:pt x="813997" y="1248848"/>
                      <a:pt x="815955" y="1246583"/>
                      <a:pt x="818562" y="1246379"/>
                    </a:cubicBezTo>
                    <a:lnTo>
                      <a:pt x="818562" y="1246379"/>
                    </a:lnTo>
                    <a:cubicBezTo>
                      <a:pt x="821169" y="1246184"/>
                      <a:pt x="823439" y="1248140"/>
                      <a:pt x="823634" y="1250746"/>
                    </a:cubicBezTo>
                    <a:cubicBezTo>
                      <a:pt x="823638" y="1250785"/>
                      <a:pt x="823640" y="1250821"/>
                      <a:pt x="823641" y="1250857"/>
                    </a:cubicBezTo>
                    <a:lnTo>
                      <a:pt x="823641" y="1250857"/>
                    </a:lnTo>
                    <a:cubicBezTo>
                      <a:pt x="823867" y="1253432"/>
                      <a:pt x="821963" y="1255702"/>
                      <a:pt x="819389" y="1255927"/>
                    </a:cubicBezTo>
                    <a:cubicBezTo>
                      <a:pt x="819343" y="1255931"/>
                      <a:pt x="819300" y="1255935"/>
                      <a:pt x="819254" y="1255936"/>
                    </a:cubicBezTo>
                    <a:lnTo>
                      <a:pt x="818908" y="1255936"/>
                    </a:lnTo>
                    <a:cubicBezTo>
                      <a:pt x="816398" y="1255922"/>
                      <a:pt x="814328" y="1253963"/>
                      <a:pt x="814175" y="1251458"/>
                    </a:cubicBezTo>
                    <a:close/>
                    <a:moveTo>
                      <a:pt x="3989119" y="1225972"/>
                    </a:moveTo>
                    <a:cubicBezTo>
                      <a:pt x="3986734" y="1224947"/>
                      <a:pt x="3985642" y="1222186"/>
                      <a:pt x="3986661" y="1219803"/>
                    </a:cubicBezTo>
                    <a:cubicBezTo>
                      <a:pt x="3986680" y="1219759"/>
                      <a:pt x="3986698" y="1219717"/>
                      <a:pt x="3986716" y="1219673"/>
                    </a:cubicBezTo>
                    <a:lnTo>
                      <a:pt x="3986716" y="1219673"/>
                    </a:lnTo>
                    <a:cubicBezTo>
                      <a:pt x="3986989" y="1218942"/>
                      <a:pt x="3987463" y="1218306"/>
                      <a:pt x="3988100" y="1217853"/>
                    </a:cubicBezTo>
                    <a:lnTo>
                      <a:pt x="3988100" y="1217853"/>
                    </a:lnTo>
                    <a:cubicBezTo>
                      <a:pt x="3987990" y="1217088"/>
                      <a:pt x="3988118" y="1216309"/>
                      <a:pt x="3988445" y="1215614"/>
                    </a:cubicBezTo>
                    <a:lnTo>
                      <a:pt x="3988445" y="1215614"/>
                    </a:lnTo>
                    <a:cubicBezTo>
                      <a:pt x="3989447" y="1213171"/>
                      <a:pt x="3992250" y="1212008"/>
                      <a:pt x="3994690" y="1213018"/>
                    </a:cubicBezTo>
                    <a:cubicBezTo>
                      <a:pt x="3994708" y="1213022"/>
                      <a:pt x="3994726" y="1213025"/>
                      <a:pt x="3994726" y="1213029"/>
                    </a:cubicBezTo>
                    <a:lnTo>
                      <a:pt x="3994726" y="1213029"/>
                    </a:lnTo>
                    <a:cubicBezTo>
                      <a:pt x="3997129" y="1214087"/>
                      <a:pt x="3998258" y="1216886"/>
                      <a:pt x="3997220" y="1219309"/>
                    </a:cubicBezTo>
                    <a:lnTo>
                      <a:pt x="3997220" y="1219309"/>
                    </a:lnTo>
                    <a:cubicBezTo>
                      <a:pt x="3996874" y="1220018"/>
                      <a:pt x="3996383" y="1220640"/>
                      <a:pt x="3995764" y="1221130"/>
                    </a:cubicBezTo>
                    <a:lnTo>
                      <a:pt x="3995764" y="1221130"/>
                    </a:lnTo>
                    <a:cubicBezTo>
                      <a:pt x="3995873" y="1221923"/>
                      <a:pt x="3995745" y="1222730"/>
                      <a:pt x="3995418" y="1223460"/>
                    </a:cubicBezTo>
                    <a:lnTo>
                      <a:pt x="3995418" y="1223460"/>
                    </a:lnTo>
                    <a:cubicBezTo>
                      <a:pt x="3994635" y="1225195"/>
                      <a:pt x="3992905" y="1226307"/>
                      <a:pt x="3991013" y="1226300"/>
                    </a:cubicBezTo>
                    <a:lnTo>
                      <a:pt x="3991013" y="1226300"/>
                    </a:lnTo>
                    <a:cubicBezTo>
                      <a:pt x="3990357" y="1226282"/>
                      <a:pt x="3989720" y="1226140"/>
                      <a:pt x="3989119" y="1225881"/>
                    </a:cubicBezTo>
                    <a:close/>
                    <a:moveTo>
                      <a:pt x="793313" y="1151771"/>
                    </a:moveTo>
                    <a:cubicBezTo>
                      <a:pt x="792466" y="1149299"/>
                      <a:pt x="793775" y="1146607"/>
                      <a:pt x="796244" y="1145746"/>
                    </a:cubicBezTo>
                    <a:lnTo>
                      <a:pt x="796244" y="1145746"/>
                    </a:lnTo>
                    <a:cubicBezTo>
                      <a:pt x="798691" y="1144901"/>
                      <a:pt x="801365" y="1146161"/>
                      <a:pt x="802270" y="1148586"/>
                    </a:cubicBezTo>
                    <a:lnTo>
                      <a:pt x="802270" y="1148586"/>
                    </a:lnTo>
                    <a:cubicBezTo>
                      <a:pt x="803152" y="1151058"/>
                      <a:pt x="801887" y="1153781"/>
                      <a:pt x="799430" y="1154702"/>
                    </a:cubicBezTo>
                    <a:lnTo>
                      <a:pt x="799430" y="1154702"/>
                    </a:lnTo>
                    <a:cubicBezTo>
                      <a:pt x="798902" y="1154877"/>
                      <a:pt x="798348" y="1154963"/>
                      <a:pt x="797791" y="1154957"/>
                    </a:cubicBezTo>
                    <a:lnTo>
                      <a:pt x="797791" y="1154957"/>
                    </a:lnTo>
                    <a:cubicBezTo>
                      <a:pt x="795769" y="1154970"/>
                      <a:pt x="793965" y="1153686"/>
                      <a:pt x="793313" y="1151771"/>
                    </a:cubicBezTo>
                    <a:close/>
                    <a:moveTo>
                      <a:pt x="4019975" y="1122735"/>
                    </a:moveTo>
                    <a:cubicBezTo>
                      <a:pt x="4017390" y="1122368"/>
                      <a:pt x="4015588" y="1119990"/>
                      <a:pt x="4015916" y="1117402"/>
                    </a:cubicBezTo>
                    <a:lnTo>
                      <a:pt x="4015916" y="1117402"/>
                    </a:lnTo>
                    <a:cubicBezTo>
                      <a:pt x="4016244" y="1114818"/>
                      <a:pt x="4018610" y="1112998"/>
                      <a:pt x="4021195" y="1113333"/>
                    </a:cubicBezTo>
                    <a:cubicBezTo>
                      <a:pt x="4021213" y="1113335"/>
                      <a:pt x="4021250" y="1113338"/>
                      <a:pt x="4021268" y="1113342"/>
                    </a:cubicBezTo>
                    <a:lnTo>
                      <a:pt x="4021268" y="1113342"/>
                    </a:lnTo>
                    <a:cubicBezTo>
                      <a:pt x="4023798" y="1113630"/>
                      <a:pt x="4025637" y="1115920"/>
                      <a:pt x="4025346" y="1118457"/>
                    </a:cubicBezTo>
                    <a:cubicBezTo>
                      <a:pt x="4025327" y="1118536"/>
                      <a:pt x="4025327" y="1118616"/>
                      <a:pt x="4025309" y="1118694"/>
                    </a:cubicBezTo>
                    <a:lnTo>
                      <a:pt x="4025309" y="1118694"/>
                    </a:lnTo>
                    <a:cubicBezTo>
                      <a:pt x="4024963" y="1121081"/>
                      <a:pt x="4022906" y="1122843"/>
                      <a:pt x="4020485" y="1122826"/>
                    </a:cubicBezTo>
                    <a:lnTo>
                      <a:pt x="4020485" y="1122826"/>
                    </a:lnTo>
                    <a:cubicBezTo>
                      <a:pt x="4020303" y="1122830"/>
                      <a:pt x="4020139" y="1122799"/>
                      <a:pt x="4019975" y="1122735"/>
                    </a:cubicBezTo>
                    <a:close/>
                    <a:moveTo>
                      <a:pt x="760400" y="1053559"/>
                    </a:moveTo>
                    <a:cubicBezTo>
                      <a:pt x="759571" y="1051061"/>
                      <a:pt x="760924" y="1048363"/>
                      <a:pt x="763421" y="1047533"/>
                    </a:cubicBezTo>
                    <a:lnTo>
                      <a:pt x="763421" y="1047533"/>
                    </a:lnTo>
                    <a:cubicBezTo>
                      <a:pt x="765919" y="1046705"/>
                      <a:pt x="768617" y="1048058"/>
                      <a:pt x="769447" y="1050555"/>
                    </a:cubicBezTo>
                    <a:lnTo>
                      <a:pt x="769447" y="1050555"/>
                    </a:lnTo>
                    <a:cubicBezTo>
                      <a:pt x="770253" y="1053051"/>
                      <a:pt x="768908" y="1055734"/>
                      <a:pt x="766425" y="1056581"/>
                    </a:cubicBezTo>
                    <a:lnTo>
                      <a:pt x="766425" y="1056581"/>
                    </a:lnTo>
                    <a:cubicBezTo>
                      <a:pt x="765928" y="1056756"/>
                      <a:pt x="765404" y="1056841"/>
                      <a:pt x="764878" y="1056836"/>
                    </a:cubicBezTo>
                    <a:lnTo>
                      <a:pt x="764878" y="1056836"/>
                    </a:lnTo>
                    <a:cubicBezTo>
                      <a:pt x="762850" y="1056847"/>
                      <a:pt x="761044" y="1055554"/>
                      <a:pt x="760400" y="1053632"/>
                    </a:cubicBezTo>
                    <a:close/>
                    <a:moveTo>
                      <a:pt x="4016007" y="1015566"/>
                    </a:moveTo>
                    <a:cubicBezTo>
                      <a:pt x="4015625" y="1012943"/>
                      <a:pt x="4017427" y="1010498"/>
                      <a:pt x="4020048" y="1010105"/>
                    </a:cubicBezTo>
                    <a:lnTo>
                      <a:pt x="4020048" y="1010105"/>
                    </a:lnTo>
                    <a:cubicBezTo>
                      <a:pt x="4022651" y="1009776"/>
                      <a:pt x="4025055" y="1011556"/>
                      <a:pt x="4025510" y="1014147"/>
                    </a:cubicBezTo>
                    <a:lnTo>
                      <a:pt x="4025510" y="1014147"/>
                    </a:lnTo>
                    <a:cubicBezTo>
                      <a:pt x="4025837" y="1016784"/>
                      <a:pt x="4023998" y="1019204"/>
                      <a:pt x="4021377" y="1019608"/>
                    </a:cubicBezTo>
                    <a:lnTo>
                      <a:pt x="4020758" y="1019608"/>
                    </a:lnTo>
                    <a:cubicBezTo>
                      <a:pt x="4018428" y="1019617"/>
                      <a:pt x="4016407" y="1017942"/>
                      <a:pt x="4016007" y="1015639"/>
                    </a:cubicBezTo>
                    <a:close/>
                    <a:moveTo>
                      <a:pt x="735587" y="952325"/>
                    </a:moveTo>
                    <a:cubicBezTo>
                      <a:pt x="735278" y="949731"/>
                      <a:pt x="737127" y="947377"/>
                      <a:pt x="739719" y="947064"/>
                    </a:cubicBezTo>
                    <a:lnTo>
                      <a:pt x="739719" y="947064"/>
                    </a:lnTo>
                    <a:cubicBezTo>
                      <a:pt x="742355" y="946745"/>
                      <a:pt x="744749" y="948624"/>
                      <a:pt x="745066" y="951260"/>
                    </a:cubicBezTo>
                    <a:cubicBezTo>
                      <a:pt x="745068" y="951274"/>
                      <a:pt x="745070" y="951291"/>
                      <a:pt x="745071" y="951305"/>
                    </a:cubicBezTo>
                    <a:lnTo>
                      <a:pt x="745071" y="951305"/>
                    </a:lnTo>
                    <a:cubicBezTo>
                      <a:pt x="745399" y="953868"/>
                      <a:pt x="743586" y="956211"/>
                      <a:pt x="741023" y="956539"/>
                    </a:cubicBezTo>
                    <a:cubicBezTo>
                      <a:pt x="740995" y="956541"/>
                      <a:pt x="740966" y="956544"/>
                      <a:pt x="740939" y="956548"/>
                    </a:cubicBezTo>
                    <a:lnTo>
                      <a:pt x="740939" y="956548"/>
                    </a:lnTo>
                    <a:cubicBezTo>
                      <a:pt x="740757" y="956548"/>
                      <a:pt x="740593" y="956639"/>
                      <a:pt x="740338" y="956639"/>
                    </a:cubicBezTo>
                    <a:lnTo>
                      <a:pt x="740338" y="956639"/>
                    </a:lnTo>
                    <a:cubicBezTo>
                      <a:pt x="737914" y="956621"/>
                      <a:pt x="735880" y="954804"/>
                      <a:pt x="735587" y="952398"/>
                    </a:cubicBezTo>
                    <a:close/>
                    <a:moveTo>
                      <a:pt x="3988173" y="917609"/>
                    </a:moveTo>
                    <a:cubicBezTo>
                      <a:pt x="3987080" y="915252"/>
                      <a:pt x="3988118" y="912463"/>
                      <a:pt x="3990484" y="911379"/>
                    </a:cubicBezTo>
                    <a:cubicBezTo>
                      <a:pt x="3990521" y="911361"/>
                      <a:pt x="3990557" y="911345"/>
                      <a:pt x="3990594" y="911329"/>
                    </a:cubicBezTo>
                    <a:lnTo>
                      <a:pt x="3990594" y="911329"/>
                    </a:lnTo>
                    <a:cubicBezTo>
                      <a:pt x="3993015" y="910280"/>
                      <a:pt x="3995818" y="911390"/>
                      <a:pt x="3996874" y="913806"/>
                    </a:cubicBezTo>
                    <a:cubicBezTo>
                      <a:pt x="3996874" y="913812"/>
                      <a:pt x="3996874" y="913817"/>
                      <a:pt x="3996874" y="913823"/>
                    </a:cubicBezTo>
                    <a:lnTo>
                      <a:pt x="3996874" y="913823"/>
                    </a:lnTo>
                    <a:cubicBezTo>
                      <a:pt x="3997894" y="916202"/>
                      <a:pt x="3996820" y="918954"/>
                      <a:pt x="3994471" y="920030"/>
                    </a:cubicBezTo>
                    <a:lnTo>
                      <a:pt x="3994471" y="920030"/>
                    </a:lnTo>
                    <a:cubicBezTo>
                      <a:pt x="3993852" y="920325"/>
                      <a:pt x="3993179" y="920469"/>
                      <a:pt x="3992487" y="920449"/>
                    </a:cubicBezTo>
                    <a:lnTo>
                      <a:pt x="3992487" y="920449"/>
                    </a:lnTo>
                    <a:cubicBezTo>
                      <a:pt x="3990630" y="920467"/>
                      <a:pt x="3988937" y="919380"/>
                      <a:pt x="3988173" y="917682"/>
                    </a:cubicBezTo>
                    <a:close/>
                    <a:moveTo>
                      <a:pt x="741959" y="853493"/>
                    </a:moveTo>
                    <a:cubicBezTo>
                      <a:pt x="739357" y="853084"/>
                      <a:pt x="737579" y="850643"/>
                      <a:pt x="737988" y="848039"/>
                    </a:cubicBezTo>
                    <a:cubicBezTo>
                      <a:pt x="737990" y="848038"/>
                      <a:pt x="737990" y="848034"/>
                      <a:pt x="737990" y="848032"/>
                    </a:cubicBezTo>
                    <a:lnTo>
                      <a:pt x="737990" y="848032"/>
                    </a:lnTo>
                    <a:cubicBezTo>
                      <a:pt x="738445" y="845454"/>
                      <a:pt x="740859" y="843699"/>
                      <a:pt x="743451" y="844064"/>
                    </a:cubicBezTo>
                    <a:lnTo>
                      <a:pt x="743451" y="844064"/>
                    </a:lnTo>
                    <a:cubicBezTo>
                      <a:pt x="746022" y="844477"/>
                      <a:pt x="747771" y="846898"/>
                      <a:pt x="747356" y="849468"/>
                    </a:cubicBezTo>
                    <a:cubicBezTo>
                      <a:pt x="747354" y="849487"/>
                      <a:pt x="747351" y="849507"/>
                      <a:pt x="747347" y="849525"/>
                    </a:cubicBezTo>
                    <a:lnTo>
                      <a:pt x="747347" y="849525"/>
                    </a:lnTo>
                    <a:cubicBezTo>
                      <a:pt x="746948" y="851824"/>
                      <a:pt x="744948" y="853501"/>
                      <a:pt x="742614" y="853493"/>
                    </a:cubicBezTo>
                    <a:lnTo>
                      <a:pt x="742614" y="853493"/>
                    </a:lnTo>
                    <a:cubicBezTo>
                      <a:pt x="742397" y="853524"/>
                      <a:pt x="742175" y="853524"/>
                      <a:pt x="741959" y="853493"/>
                    </a:cubicBezTo>
                    <a:close/>
                    <a:moveTo>
                      <a:pt x="3935198" y="830665"/>
                    </a:moveTo>
                    <a:cubicBezTo>
                      <a:pt x="3933560" y="828597"/>
                      <a:pt x="3933905" y="825593"/>
                      <a:pt x="3935962" y="823948"/>
                    </a:cubicBezTo>
                    <a:lnTo>
                      <a:pt x="3935962" y="823948"/>
                    </a:lnTo>
                    <a:cubicBezTo>
                      <a:pt x="3938001" y="822335"/>
                      <a:pt x="3940932" y="822633"/>
                      <a:pt x="3942607" y="824621"/>
                    </a:cubicBezTo>
                    <a:lnTo>
                      <a:pt x="3942607" y="824621"/>
                    </a:lnTo>
                    <a:cubicBezTo>
                      <a:pt x="3944282" y="826629"/>
                      <a:pt x="3944009" y="829615"/>
                      <a:pt x="3942006" y="831288"/>
                    </a:cubicBezTo>
                    <a:cubicBezTo>
                      <a:pt x="3941970" y="831311"/>
                      <a:pt x="3941952" y="831333"/>
                      <a:pt x="3941915" y="831357"/>
                    </a:cubicBezTo>
                    <a:lnTo>
                      <a:pt x="3941915" y="831357"/>
                    </a:lnTo>
                    <a:cubicBezTo>
                      <a:pt x="3941078" y="832078"/>
                      <a:pt x="3940004" y="832473"/>
                      <a:pt x="3938893" y="832467"/>
                    </a:cubicBezTo>
                    <a:lnTo>
                      <a:pt x="3938893" y="832467"/>
                    </a:lnTo>
                    <a:cubicBezTo>
                      <a:pt x="3937455" y="832471"/>
                      <a:pt x="3936090" y="831807"/>
                      <a:pt x="3935198" y="830665"/>
                    </a:cubicBezTo>
                    <a:close/>
                    <a:moveTo>
                      <a:pt x="3173547" y="796787"/>
                    </a:moveTo>
                    <a:cubicBezTo>
                      <a:pt x="3170944" y="796483"/>
                      <a:pt x="3169051" y="794138"/>
                      <a:pt x="3169324" y="791526"/>
                    </a:cubicBezTo>
                    <a:lnTo>
                      <a:pt x="3169324" y="791526"/>
                    </a:lnTo>
                    <a:cubicBezTo>
                      <a:pt x="3169560" y="788912"/>
                      <a:pt x="3171872" y="786984"/>
                      <a:pt x="3174475" y="787219"/>
                    </a:cubicBezTo>
                    <a:cubicBezTo>
                      <a:pt x="3174512" y="787222"/>
                      <a:pt x="3174548" y="787226"/>
                      <a:pt x="3174585" y="787230"/>
                    </a:cubicBezTo>
                    <a:lnTo>
                      <a:pt x="3174585" y="787230"/>
                    </a:lnTo>
                    <a:cubicBezTo>
                      <a:pt x="3177188" y="787536"/>
                      <a:pt x="3179063" y="789866"/>
                      <a:pt x="3178808" y="792473"/>
                    </a:cubicBezTo>
                    <a:lnTo>
                      <a:pt x="3178808" y="792473"/>
                    </a:lnTo>
                    <a:cubicBezTo>
                      <a:pt x="3178535" y="794905"/>
                      <a:pt x="3176496" y="796756"/>
                      <a:pt x="3174057" y="796787"/>
                    </a:cubicBezTo>
                    <a:lnTo>
                      <a:pt x="3173547" y="796787"/>
                    </a:lnTo>
                    <a:close/>
                    <a:moveTo>
                      <a:pt x="3272451" y="789505"/>
                    </a:moveTo>
                    <a:cubicBezTo>
                      <a:pt x="3271996" y="786940"/>
                      <a:pt x="3273726" y="784497"/>
                      <a:pt x="3276292" y="784051"/>
                    </a:cubicBezTo>
                    <a:cubicBezTo>
                      <a:pt x="3276292" y="784049"/>
                      <a:pt x="3276310" y="784046"/>
                      <a:pt x="3276329" y="784044"/>
                    </a:cubicBezTo>
                    <a:lnTo>
                      <a:pt x="3276329" y="784044"/>
                    </a:lnTo>
                    <a:cubicBezTo>
                      <a:pt x="3278895" y="783625"/>
                      <a:pt x="3281335" y="785353"/>
                      <a:pt x="3281790" y="787921"/>
                    </a:cubicBezTo>
                    <a:lnTo>
                      <a:pt x="3281790" y="787921"/>
                    </a:lnTo>
                    <a:cubicBezTo>
                      <a:pt x="3282209" y="790512"/>
                      <a:pt x="3280461" y="792955"/>
                      <a:pt x="3277876" y="793377"/>
                    </a:cubicBezTo>
                    <a:cubicBezTo>
                      <a:pt x="3277858" y="793379"/>
                      <a:pt x="3277858" y="793381"/>
                      <a:pt x="3277840" y="793383"/>
                    </a:cubicBezTo>
                    <a:lnTo>
                      <a:pt x="3277840" y="793383"/>
                    </a:lnTo>
                    <a:cubicBezTo>
                      <a:pt x="3277567" y="793383"/>
                      <a:pt x="3277312" y="793383"/>
                      <a:pt x="3277057" y="793383"/>
                    </a:cubicBezTo>
                    <a:lnTo>
                      <a:pt x="3277057" y="793383"/>
                    </a:lnTo>
                    <a:cubicBezTo>
                      <a:pt x="3274799" y="793332"/>
                      <a:pt x="3272888" y="791719"/>
                      <a:pt x="3272451" y="789505"/>
                    </a:cubicBezTo>
                    <a:close/>
                    <a:moveTo>
                      <a:pt x="3072040" y="772120"/>
                    </a:moveTo>
                    <a:cubicBezTo>
                      <a:pt x="3069600" y="771119"/>
                      <a:pt x="3068417" y="768346"/>
                      <a:pt x="3069382" y="765894"/>
                    </a:cubicBezTo>
                    <a:lnTo>
                      <a:pt x="3069382" y="765894"/>
                    </a:lnTo>
                    <a:cubicBezTo>
                      <a:pt x="3070310" y="763431"/>
                      <a:pt x="3073059" y="762190"/>
                      <a:pt x="3075535" y="763124"/>
                    </a:cubicBezTo>
                    <a:cubicBezTo>
                      <a:pt x="3075553" y="763131"/>
                      <a:pt x="3075571" y="763138"/>
                      <a:pt x="3075590" y="763145"/>
                    </a:cubicBezTo>
                    <a:lnTo>
                      <a:pt x="3075590" y="763145"/>
                    </a:lnTo>
                    <a:lnTo>
                      <a:pt x="3075590" y="763236"/>
                    </a:lnTo>
                    <a:lnTo>
                      <a:pt x="3075590" y="763236"/>
                    </a:lnTo>
                    <a:cubicBezTo>
                      <a:pt x="3078011" y="764199"/>
                      <a:pt x="3079194" y="766930"/>
                      <a:pt x="3078247" y="769353"/>
                    </a:cubicBezTo>
                    <a:lnTo>
                      <a:pt x="3078247" y="769353"/>
                    </a:lnTo>
                    <a:cubicBezTo>
                      <a:pt x="3077556" y="771234"/>
                      <a:pt x="3075772" y="772479"/>
                      <a:pt x="3073769" y="772466"/>
                    </a:cubicBezTo>
                    <a:lnTo>
                      <a:pt x="3073769" y="772466"/>
                    </a:lnTo>
                    <a:cubicBezTo>
                      <a:pt x="3073187" y="772408"/>
                      <a:pt x="3072604" y="772280"/>
                      <a:pt x="3072040" y="772084"/>
                    </a:cubicBezTo>
                    <a:close/>
                    <a:moveTo>
                      <a:pt x="3371446" y="760397"/>
                    </a:moveTo>
                    <a:cubicBezTo>
                      <a:pt x="3370445" y="757984"/>
                      <a:pt x="3371574" y="755212"/>
                      <a:pt x="3373995" y="754205"/>
                    </a:cubicBezTo>
                    <a:cubicBezTo>
                      <a:pt x="3374013" y="754200"/>
                      <a:pt x="3374013" y="754194"/>
                      <a:pt x="3374031" y="754189"/>
                    </a:cubicBezTo>
                    <a:lnTo>
                      <a:pt x="3374031" y="754189"/>
                    </a:lnTo>
                    <a:cubicBezTo>
                      <a:pt x="3376489" y="753229"/>
                      <a:pt x="3379256" y="754422"/>
                      <a:pt x="3380239" y="756865"/>
                    </a:cubicBezTo>
                    <a:lnTo>
                      <a:pt x="3380239" y="756865"/>
                    </a:lnTo>
                    <a:cubicBezTo>
                      <a:pt x="3381240" y="759268"/>
                      <a:pt x="3380111" y="762029"/>
                      <a:pt x="3377708" y="763032"/>
                    </a:cubicBezTo>
                    <a:cubicBezTo>
                      <a:pt x="3377690" y="763040"/>
                      <a:pt x="3377672" y="763047"/>
                      <a:pt x="3377654" y="763054"/>
                    </a:cubicBezTo>
                    <a:lnTo>
                      <a:pt x="3377654" y="763054"/>
                    </a:lnTo>
                    <a:cubicBezTo>
                      <a:pt x="3377072" y="763258"/>
                      <a:pt x="3376452" y="763375"/>
                      <a:pt x="3375833" y="763400"/>
                    </a:cubicBezTo>
                    <a:lnTo>
                      <a:pt x="3375833" y="763400"/>
                    </a:lnTo>
                    <a:cubicBezTo>
                      <a:pt x="3373886" y="763422"/>
                      <a:pt x="3372120" y="762211"/>
                      <a:pt x="3371446" y="760378"/>
                    </a:cubicBezTo>
                    <a:close/>
                    <a:moveTo>
                      <a:pt x="3861525" y="760397"/>
                    </a:moveTo>
                    <a:cubicBezTo>
                      <a:pt x="3859377" y="758829"/>
                      <a:pt x="3858922" y="755822"/>
                      <a:pt x="3860487" y="753679"/>
                    </a:cubicBezTo>
                    <a:cubicBezTo>
                      <a:pt x="3860487" y="753679"/>
                      <a:pt x="3860487" y="753679"/>
                      <a:pt x="3860487" y="753679"/>
                    </a:cubicBezTo>
                    <a:lnTo>
                      <a:pt x="3860487" y="753679"/>
                    </a:lnTo>
                    <a:cubicBezTo>
                      <a:pt x="3862053" y="751584"/>
                      <a:pt x="3865002" y="751121"/>
                      <a:pt x="3867132" y="752641"/>
                    </a:cubicBezTo>
                    <a:lnTo>
                      <a:pt x="3867132" y="752641"/>
                    </a:lnTo>
                    <a:cubicBezTo>
                      <a:pt x="3869262" y="754202"/>
                      <a:pt x="3869735" y="757198"/>
                      <a:pt x="3868169" y="759332"/>
                    </a:cubicBezTo>
                    <a:cubicBezTo>
                      <a:pt x="3868169" y="759341"/>
                      <a:pt x="3868151" y="759350"/>
                      <a:pt x="3868151" y="759359"/>
                    </a:cubicBezTo>
                    <a:lnTo>
                      <a:pt x="3868151" y="759359"/>
                    </a:lnTo>
                    <a:cubicBezTo>
                      <a:pt x="3867204" y="760520"/>
                      <a:pt x="3865767" y="761188"/>
                      <a:pt x="3864274" y="761179"/>
                    </a:cubicBezTo>
                    <a:lnTo>
                      <a:pt x="3864274" y="761179"/>
                    </a:lnTo>
                    <a:cubicBezTo>
                      <a:pt x="3863291" y="761183"/>
                      <a:pt x="3862326" y="760864"/>
                      <a:pt x="3861525" y="760269"/>
                    </a:cubicBezTo>
                    <a:close/>
                    <a:moveTo>
                      <a:pt x="771431" y="754662"/>
                    </a:moveTo>
                    <a:cubicBezTo>
                      <a:pt x="769079" y="753546"/>
                      <a:pt x="768076" y="750734"/>
                      <a:pt x="769192" y="748382"/>
                    </a:cubicBezTo>
                    <a:lnTo>
                      <a:pt x="769192" y="748382"/>
                    </a:lnTo>
                    <a:cubicBezTo>
                      <a:pt x="770266" y="746010"/>
                      <a:pt x="773061" y="744959"/>
                      <a:pt x="775433" y="746033"/>
                    </a:cubicBezTo>
                    <a:cubicBezTo>
                      <a:pt x="775445" y="746039"/>
                      <a:pt x="775460" y="746046"/>
                      <a:pt x="775473" y="746051"/>
                    </a:cubicBezTo>
                    <a:lnTo>
                      <a:pt x="775473" y="746051"/>
                    </a:lnTo>
                    <a:cubicBezTo>
                      <a:pt x="777868" y="747147"/>
                      <a:pt x="778922" y="749976"/>
                      <a:pt x="777826" y="752372"/>
                    </a:cubicBezTo>
                    <a:cubicBezTo>
                      <a:pt x="777819" y="752390"/>
                      <a:pt x="777810" y="752407"/>
                      <a:pt x="777803" y="752423"/>
                    </a:cubicBezTo>
                    <a:lnTo>
                      <a:pt x="777803" y="752423"/>
                    </a:lnTo>
                    <a:cubicBezTo>
                      <a:pt x="777004" y="754078"/>
                      <a:pt x="775345" y="755146"/>
                      <a:pt x="773507" y="755190"/>
                    </a:cubicBezTo>
                    <a:lnTo>
                      <a:pt x="773507" y="755190"/>
                    </a:lnTo>
                    <a:cubicBezTo>
                      <a:pt x="772784" y="755179"/>
                      <a:pt x="772072" y="754999"/>
                      <a:pt x="771431" y="754662"/>
                    </a:cubicBezTo>
                    <a:close/>
                    <a:moveTo>
                      <a:pt x="3467492" y="722022"/>
                    </a:moveTo>
                    <a:cubicBezTo>
                      <a:pt x="3466546" y="719573"/>
                      <a:pt x="3467729" y="716815"/>
                      <a:pt x="3470150" y="715814"/>
                    </a:cubicBezTo>
                    <a:lnTo>
                      <a:pt x="3470150" y="715814"/>
                    </a:lnTo>
                    <a:cubicBezTo>
                      <a:pt x="3472590" y="714873"/>
                      <a:pt x="3475356" y="716051"/>
                      <a:pt x="3476358" y="718472"/>
                    </a:cubicBezTo>
                    <a:lnTo>
                      <a:pt x="3476358" y="718472"/>
                    </a:lnTo>
                    <a:cubicBezTo>
                      <a:pt x="3477304" y="720924"/>
                      <a:pt x="3476121" y="723686"/>
                      <a:pt x="3473682" y="724680"/>
                    </a:cubicBezTo>
                    <a:lnTo>
                      <a:pt x="3473682" y="724680"/>
                    </a:lnTo>
                    <a:cubicBezTo>
                      <a:pt x="3473136" y="724909"/>
                      <a:pt x="3472553" y="725027"/>
                      <a:pt x="3471952" y="725026"/>
                    </a:cubicBezTo>
                    <a:lnTo>
                      <a:pt x="3471952" y="725026"/>
                    </a:lnTo>
                    <a:cubicBezTo>
                      <a:pt x="3470005" y="725007"/>
                      <a:pt x="3468257" y="723824"/>
                      <a:pt x="3467529" y="722022"/>
                    </a:cubicBezTo>
                    <a:close/>
                    <a:moveTo>
                      <a:pt x="2980690" y="721494"/>
                    </a:moveTo>
                    <a:cubicBezTo>
                      <a:pt x="2978597" y="719947"/>
                      <a:pt x="2978160" y="716994"/>
                      <a:pt x="2979707" y="714900"/>
                    </a:cubicBezTo>
                    <a:cubicBezTo>
                      <a:pt x="2979707" y="714889"/>
                      <a:pt x="2979725" y="714878"/>
                      <a:pt x="2979725" y="714867"/>
                    </a:cubicBezTo>
                    <a:lnTo>
                      <a:pt x="2979725" y="714867"/>
                    </a:lnTo>
                    <a:cubicBezTo>
                      <a:pt x="2981255" y="712749"/>
                      <a:pt x="2984222" y="712272"/>
                      <a:pt x="2986334" y="713804"/>
                    </a:cubicBezTo>
                    <a:cubicBezTo>
                      <a:pt x="2986352" y="713812"/>
                      <a:pt x="2986352" y="713821"/>
                      <a:pt x="2986370" y="713830"/>
                    </a:cubicBezTo>
                    <a:lnTo>
                      <a:pt x="2986370" y="713830"/>
                    </a:lnTo>
                    <a:cubicBezTo>
                      <a:pt x="2988500" y="715405"/>
                      <a:pt x="2988973" y="718403"/>
                      <a:pt x="2987408" y="720547"/>
                    </a:cubicBezTo>
                    <a:lnTo>
                      <a:pt x="2987408" y="720547"/>
                    </a:lnTo>
                    <a:cubicBezTo>
                      <a:pt x="2986461" y="721705"/>
                      <a:pt x="2985023" y="722373"/>
                      <a:pt x="2983530" y="722368"/>
                    </a:cubicBezTo>
                    <a:lnTo>
                      <a:pt x="2983530" y="722368"/>
                    </a:lnTo>
                    <a:cubicBezTo>
                      <a:pt x="2982529" y="722359"/>
                      <a:pt x="2981564" y="722055"/>
                      <a:pt x="2980727" y="721494"/>
                    </a:cubicBezTo>
                    <a:close/>
                    <a:moveTo>
                      <a:pt x="3772051" y="711427"/>
                    </a:moveTo>
                    <a:cubicBezTo>
                      <a:pt x="3769630" y="710477"/>
                      <a:pt x="3768391" y="707757"/>
                      <a:pt x="3769302" y="705310"/>
                    </a:cubicBezTo>
                    <a:lnTo>
                      <a:pt x="3769302" y="705310"/>
                    </a:lnTo>
                    <a:cubicBezTo>
                      <a:pt x="3770230" y="702844"/>
                      <a:pt x="3772979" y="701593"/>
                      <a:pt x="3775437" y="702518"/>
                    </a:cubicBezTo>
                    <a:cubicBezTo>
                      <a:pt x="3775473" y="702525"/>
                      <a:pt x="3775491" y="702534"/>
                      <a:pt x="3775510" y="702543"/>
                    </a:cubicBezTo>
                    <a:lnTo>
                      <a:pt x="3775510" y="702543"/>
                    </a:lnTo>
                    <a:cubicBezTo>
                      <a:pt x="3777931" y="703506"/>
                      <a:pt x="3779114" y="706237"/>
                      <a:pt x="3778167" y="708660"/>
                    </a:cubicBezTo>
                    <a:lnTo>
                      <a:pt x="3778167" y="708660"/>
                    </a:lnTo>
                    <a:cubicBezTo>
                      <a:pt x="3777494" y="710508"/>
                      <a:pt x="3775746" y="711747"/>
                      <a:pt x="3773780" y="711773"/>
                    </a:cubicBezTo>
                    <a:lnTo>
                      <a:pt x="3773780" y="711773"/>
                    </a:lnTo>
                    <a:cubicBezTo>
                      <a:pt x="3773198" y="711775"/>
                      <a:pt x="3772615" y="711656"/>
                      <a:pt x="3772087" y="711427"/>
                    </a:cubicBezTo>
                    <a:close/>
                    <a:moveTo>
                      <a:pt x="1675240" y="705765"/>
                    </a:moveTo>
                    <a:cubicBezTo>
                      <a:pt x="1674967" y="703135"/>
                      <a:pt x="1676878" y="700781"/>
                      <a:pt x="1679500" y="700510"/>
                    </a:cubicBezTo>
                    <a:cubicBezTo>
                      <a:pt x="1679518" y="700508"/>
                      <a:pt x="1679536" y="700506"/>
                      <a:pt x="1679554" y="700504"/>
                    </a:cubicBezTo>
                    <a:lnTo>
                      <a:pt x="1679554" y="700504"/>
                    </a:lnTo>
                    <a:cubicBezTo>
                      <a:pt x="1682157" y="700209"/>
                      <a:pt x="1684488" y="702075"/>
                      <a:pt x="1684797" y="704673"/>
                    </a:cubicBezTo>
                    <a:cubicBezTo>
                      <a:pt x="1684797" y="704691"/>
                      <a:pt x="1684797" y="704709"/>
                      <a:pt x="1684797" y="704728"/>
                    </a:cubicBezTo>
                    <a:lnTo>
                      <a:pt x="1684797" y="704728"/>
                    </a:lnTo>
                    <a:cubicBezTo>
                      <a:pt x="1685034" y="707356"/>
                      <a:pt x="1683122" y="709692"/>
                      <a:pt x="1680501" y="709989"/>
                    </a:cubicBezTo>
                    <a:lnTo>
                      <a:pt x="1680064" y="709989"/>
                    </a:lnTo>
                    <a:cubicBezTo>
                      <a:pt x="1677625" y="709976"/>
                      <a:pt x="1675567" y="708177"/>
                      <a:pt x="1675240" y="705765"/>
                    </a:cubicBezTo>
                    <a:close/>
                    <a:moveTo>
                      <a:pt x="1576154" y="706894"/>
                    </a:moveTo>
                    <a:cubicBezTo>
                      <a:pt x="1573551" y="706475"/>
                      <a:pt x="1571785" y="704034"/>
                      <a:pt x="1572185" y="701433"/>
                    </a:cubicBezTo>
                    <a:lnTo>
                      <a:pt x="1572185" y="701433"/>
                    </a:lnTo>
                    <a:cubicBezTo>
                      <a:pt x="1572640" y="698870"/>
                      <a:pt x="1575080" y="697147"/>
                      <a:pt x="1577646" y="697555"/>
                    </a:cubicBezTo>
                    <a:lnTo>
                      <a:pt x="1577646" y="697555"/>
                    </a:lnTo>
                    <a:cubicBezTo>
                      <a:pt x="1580231" y="697990"/>
                      <a:pt x="1581961" y="700433"/>
                      <a:pt x="1581524" y="703011"/>
                    </a:cubicBezTo>
                    <a:cubicBezTo>
                      <a:pt x="1581524" y="703013"/>
                      <a:pt x="1581524" y="703015"/>
                      <a:pt x="1581524" y="703016"/>
                    </a:cubicBezTo>
                    <a:lnTo>
                      <a:pt x="1581524" y="703016"/>
                    </a:lnTo>
                    <a:cubicBezTo>
                      <a:pt x="1581160" y="705296"/>
                      <a:pt x="1579194" y="706969"/>
                      <a:pt x="1576882" y="706967"/>
                    </a:cubicBezTo>
                    <a:lnTo>
                      <a:pt x="1576882" y="706967"/>
                    </a:lnTo>
                    <a:cubicBezTo>
                      <a:pt x="1576627" y="706961"/>
                      <a:pt x="1576390" y="706925"/>
                      <a:pt x="1576154" y="706858"/>
                    </a:cubicBezTo>
                    <a:close/>
                    <a:moveTo>
                      <a:pt x="3565650" y="689818"/>
                    </a:moveTo>
                    <a:cubicBezTo>
                      <a:pt x="3565159" y="687226"/>
                      <a:pt x="3566870" y="684727"/>
                      <a:pt x="3569455" y="684230"/>
                    </a:cubicBezTo>
                    <a:lnTo>
                      <a:pt x="3569455" y="684230"/>
                    </a:lnTo>
                    <a:cubicBezTo>
                      <a:pt x="3572040" y="683771"/>
                      <a:pt x="3574516" y="685449"/>
                      <a:pt x="3575044" y="688016"/>
                    </a:cubicBezTo>
                    <a:lnTo>
                      <a:pt x="3575044" y="688016"/>
                    </a:lnTo>
                    <a:cubicBezTo>
                      <a:pt x="3575553" y="690601"/>
                      <a:pt x="3573878" y="693108"/>
                      <a:pt x="3571293" y="693618"/>
                    </a:cubicBezTo>
                    <a:cubicBezTo>
                      <a:pt x="3571275" y="693619"/>
                      <a:pt x="3571275" y="693621"/>
                      <a:pt x="3571257" y="693623"/>
                    </a:cubicBezTo>
                    <a:lnTo>
                      <a:pt x="3571257" y="693623"/>
                    </a:lnTo>
                    <a:cubicBezTo>
                      <a:pt x="3570966" y="693656"/>
                      <a:pt x="3570674" y="693656"/>
                      <a:pt x="3570383" y="693623"/>
                    </a:cubicBezTo>
                    <a:lnTo>
                      <a:pt x="3570383" y="693623"/>
                    </a:lnTo>
                    <a:cubicBezTo>
                      <a:pt x="3568089" y="693665"/>
                      <a:pt x="3566087" y="692043"/>
                      <a:pt x="3565650" y="689782"/>
                    </a:cubicBezTo>
                    <a:close/>
                    <a:moveTo>
                      <a:pt x="3672928" y="688526"/>
                    </a:moveTo>
                    <a:cubicBezTo>
                      <a:pt x="3670325" y="688307"/>
                      <a:pt x="3668395" y="686017"/>
                      <a:pt x="3668614" y="683412"/>
                    </a:cubicBezTo>
                    <a:cubicBezTo>
                      <a:pt x="3668614" y="683394"/>
                      <a:pt x="3668614" y="683374"/>
                      <a:pt x="3668614" y="683356"/>
                    </a:cubicBezTo>
                    <a:lnTo>
                      <a:pt x="3668614" y="683356"/>
                    </a:lnTo>
                    <a:cubicBezTo>
                      <a:pt x="3668759" y="680776"/>
                      <a:pt x="3670980" y="678808"/>
                      <a:pt x="3673565" y="678959"/>
                    </a:cubicBezTo>
                    <a:cubicBezTo>
                      <a:pt x="3673602" y="678961"/>
                      <a:pt x="3673656" y="678965"/>
                      <a:pt x="3673693" y="678969"/>
                    </a:cubicBezTo>
                    <a:lnTo>
                      <a:pt x="3673693" y="678969"/>
                    </a:lnTo>
                    <a:cubicBezTo>
                      <a:pt x="3676314" y="679209"/>
                      <a:pt x="3678262" y="681508"/>
                      <a:pt x="3678080" y="684139"/>
                    </a:cubicBezTo>
                    <a:lnTo>
                      <a:pt x="3678080" y="684139"/>
                    </a:lnTo>
                    <a:cubicBezTo>
                      <a:pt x="3677880" y="686605"/>
                      <a:pt x="3675823" y="688506"/>
                      <a:pt x="3673347" y="688526"/>
                    </a:cubicBezTo>
                    <a:lnTo>
                      <a:pt x="3672928" y="688526"/>
                    </a:lnTo>
                    <a:close/>
                    <a:moveTo>
                      <a:pt x="1775764" y="682391"/>
                    </a:moveTo>
                    <a:cubicBezTo>
                      <a:pt x="1774745" y="680024"/>
                      <a:pt x="1775855" y="677286"/>
                      <a:pt x="1778222" y="676273"/>
                    </a:cubicBezTo>
                    <a:cubicBezTo>
                      <a:pt x="1778295" y="676242"/>
                      <a:pt x="1778367" y="676211"/>
                      <a:pt x="1778440" y="676183"/>
                    </a:cubicBezTo>
                    <a:lnTo>
                      <a:pt x="1778440" y="676183"/>
                    </a:lnTo>
                    <a:cubicBezTo>
                      <a:pt x="1780880" y="675262"/>
                      <a:pt x="1783628" y="676435"/>
                      <a:pt x="1784648" y="678841"/>
                    </a:cubicBezTo>
                    <a:lnTo>
                      <a:pt x="1784648" y="678841"/>
                    </a:lnTo>
                    <a:cubicBezTo>
                      <a:pt x="1785613" y="681293"/>
                      <a:pt x="1784393" y="684060"/>
                      <a:pt x="1781954" y="685023"/>
                    </a:cubicBezTo>
                    <a:cubicBezTo>
                      <a:pt x="1781917" y="685032"/>
                      <a:pt x="1781899" y="685040"/>
                      <a:pt x="1781881" y="685049"/>
                    </a:cubicBezTo>
                    <a:lnTo>
                      <a:pt x="1781881" y="685049"/>
                    </a:lnTo>
                    <a:cubicBezTo>
                      <a:pt x="1781335" y="685295"/>
                      <a:pt x="1780752" y="685413"/>
                      <a:pt x="1780151" y="685395"/>
                    </a:cubicBezTo>
                    <a:lnTo>
                      <a:pt x="1780151" y="685395"/>
                    </a:lnTo>
                    <a:cubicBezTo>
                      <a:pt x="1778203" y="685413"/>
                      <a:pt x="1776456" y="684213"/>
                      <a:pt x="1775764" y="682391"/>
                    </a:cubicBezTo>
                    <a:close/>
                    <a:moveTo>
                      <a:pt x="1476358" y="675837"/>
                    </a:moveTo>
                    <a:cubicBezTo>
                      <a:pt x="1474009" y="674725"/>
                      <a:pt x="1472990" y="671914"/>
                      <a:pt x="1474100" y="669561"/>
                    </a:cubicBezTo>
                    <a:cubicBezTo>
                      <a:pt x="1474118" y="669553"/>
                      <a:pt x="1474118" y="669546"/>
                      <a:pt x="1474118" y="669539"/>
                    </a:cubicBezTo>
                    <a:lnTo>
                      <a:pt x="1474118" y="669539"/>
                    </a:lnTo>
                    <a:cubicBezTo>
                      <a:pt x="1475156" y="667183"/>
                      <a:pt x="1477905" y="666116"/>
                      <a:pt x="1480271" y="667156"/>
                    </a:cubicBezTo>
                    <a:cubicBezTo>
                      <a:pt x="1480308" y="667178"/>
                      <a:pt x="1480362" y="667201"/>
                      <a:pt x="1480417" y="667227"/>
                    </a:cubicBezTo>
                    <a:lnTo>
                      <a:pt x="1480417" y="667227"/>
                    </a:lnTo>
                    <a:cubicBezTo>
                      <a:pt x="1482820" y="668335"/>
                      <a:pt x="1483858" y="671181"/>
                      <a:pt x="1482747" y="673582"/>
                    </a:cubicBezTo>
                    <a:cubicBezTo>
                      <a:pt x="1482747" y="673587"/>
                      <a:pt x="1482747" y="673593"/>
                      <a:pt x="1482747" y="673598"/>
                    </a:cubicBezTo>
                    <a:lnTo>
                      <a:pt x="1482747" y="673598"/>
                    </a:lnTo>
                    <a:cubicBezTo>
                      <a:pt x="1481928" y="675248"/>
                      <a:pt x="1480271" y="676307"/>
                      <a:pt x="1478433" y="676347"/>
                    </a:cubicBezTo>
                    <a:lnTo>
                      <a:pt x="1478433" y="676347"/>
                    </a:lnTo>
                    <a:cubicBezTo>
                      <a:pt x="1477723" y="676340"/>
                      <a:pt x="1477013" y="676165"/>
                      <a:pt x="1476376" y="675837"/>
                    </a:cubicBezTo>
                    <a:close/>
                    <a:moveTo>
                      <a:pt x="826408" y="667536"/>
                    </a:moveTo>
                    <a:cubicBezTo>
                      <a:pt x="824410" y="665825"/>
                      <a:pt x="824175" y="662821"/>
                      <a:pt x="825880" y="660819"/>
                    </a:cubicBezTo>
                    <a:lnTo>
                      <a:pt x="825880" y="660819"/>
                    </a:lnTo>
                    <a:cubicBezTo>
                      <a:pt x="827523" y="658824"/>
                      <a:pt x="830470" y="658536"/>
                      <a:pt x="832465" y="660178"/>
                    </a:cubicBezTo>
                    <a:cubicBezTo>
                      <a:pt x="832510" y="660214"/>
                      <a:pt x="832554" y="660253"/>
                      <a:pt x="832598" y="660291"/>
                    </a:cubicBezTo>
                    <a:lnTo>
                      <a:pt x="832598" y="660291"/>
                    </a:lnTo>
                    <a:cubicBezTo>
                      <a:pt x="834597" y="661929"/>
                      <a:pt x="834888" y="664877"/>
                      <a:pt x="833250" y="666875"/>
                    </a:cubicBezTo>
                    <a:cubicBezTo>
                      <a:pt x="833231" y="666895"/>
                      <a:pt x="833215" y="666915"/>
                      <a:pt x="833199" y="666935"/>
                    </a:cubicBezTo>
                    <a:lnTo>
                      <a:pt x="833199" y="666935"/>
                    </a:lnTo>
                    <a:cubicBezTo>
                      <a:pt x="832265" y="667962"/>
                      <a:pt x="830947" y="668556"/>
                      <a:pt x="829558" y="668574"/>
                    </a:cubicBezTo>
                    <a:lnTo>
                      <a:pt x="829558" y="668574"/>
                    </a:lnTo>
                    <a:cubicBezTo>
                      <a:pt x="828420" y="668596"/>
                      <a:pt x="827310" y="668230"/>
                      <a:pt x="826408" y="667536"/>
                    </a:cubicBezTo>
                    <a:close/>
                    <a:moveTo>
                      <a:pt x="2906016" y="648604"/>
                    </a:moveTo>
                    <a:lnTo>
                      <a:pt x="2906016" y="648604"/>
                    </a:lnTo>
                    <a:cubicBezTo>
                      <a:pt x="2904378" y="646532"/>
                      <a:pt x="2904724" y="643527"/>
                      <a:pt x="2906799" y="641886"/>
                    </a:cubicBezTo>
                    <a:lnTo>
                      <a:pt x="2906799" y="641886"/>
                    </a:lnTo>
                    <a:cubicBezTo>
                      <a:pt x="2908856" y="640263"/>
                      <a:pt x="2911823" y="640607"/>
                      <a:pt x="2913444" y="642655"/>
                    </a:cubicBezTo>
                    <a:cubicBezTo>
                      <a:pt x="2913480" y="642684"/>
                      <a:pt x="2913498" y="642713"/>
                      <a:pt x="2913516" y="642742"/>
                    </a:cubicBezTo>
                    <a:lnTo>
                      <a:pt x="2913516" y="642742"/>
                    </a:lnTo>
                    <a:cubicBezTo>
                      <a:pt x="2915118" y="644795"/>
                      <a:pt x="2914754" y="647759"/>
                      <a:pt x="2912697" y="649359"/>
                    </a:cubicBezTo>
                    <a:cubicBezTo>
                      <a:pt x="2912679" y="649368"/>
                      <a:pt x="2912679" y="649377"/>
                      <a:pt x="2912661" y="649386"/>
                    </a:cubicBezTo>
                    <a:lnTo>
                      <a:pt x="2912661" y="649386"/>
                    </a:lnTo>
                    <a:cubicBezTo>
                      <a:pt x="2911823" y="650055"/>
                      <a:pt x="2910804" y="650421"/>
                      <a:pt x="2909730" y="650424"/>
                    </a:cubicBezTo>
                    <a:lnTo>
                      <a:pt x="2909730" y="650424"/>
                    </a:lnTo>
                    <a:cubicBezTo>
                      <a:pt x="2908273" y="650422"/>
                      <a:pt x="2906908" y="649751"/>
                      <a:pt x="2906016" y="648604"/>
                    </a:cubicBezTo>
                    <a:close/>
                    <a:moveTo>
                      <a:pt x="1866422" y="633276"/>
                    </a:moveTo>
                    <a:cubicBezTo>
                      <a:pt x="1864874" y="631138"/>
                      <a:pt x="1865293" y="628169"/>
                      <a:pt x="1867368" y="626540"/>
                    </a:cubicBezTo>
                    <a:lnTo>
                      <a:pt x="1867368" y="626540"/>
                    </a:lnTo>
                    <a:cubicBezTo>
                      <a:pt x="1869498" y="624995"/>
                      <a:pt x="1872484" y="625421"/>
                      <a:pt x="1874104" y="627505"/>
                    </a:cubicBezTo>
                    <a:lnTo>
                      <a:pt x="1874104" y="627505"/>
                    </a:lnTo>
                    <a:cubicBezTo>
                      <a:pt x="1875651" y="629639"/>
                      <a:pt x="1875214" y="632609"/>
                      <a:pt x="1873139" y="634222"/>
                    </a:cubicBezTo>
                    <a:lnTo>
                      <a:pt x="1873139" y="634222"/>
                    </a:lnTo>
                    <a:cubicBezTo>
                      <a:pt x="1872283" y="634829"/>
                      <a:pt x="1871264" y="635160"/>
                      <a:pt x="1870208" y="635169"/>
                    </a:cubicBezTo>
                    <a:lnTo>
                      <a:pt x="1870208" y="635169"/>
                    </a:lnTo>
                    <a:cubicBezTo>
                      <a:pt x="1868734" y="635134"/>
                      <a:pt x="1867332" y="634439"/>
                      <a:pt x="1866422" y="633276"/>
                    </a:cubicBezTo>
                    <a:close/>
                    <a:moveTo>
                      <a:pt x="1385827" y="624920"/>
                    </a:moveTo>
                    <a:cubicBezTo>
                      <a:pt x="1383588" y="623600"/>
                      <a:pt x="1382824" y="620717"/>
                      <a:pt x="1384116" y="618457"/>
                    </a:cubicBezTo>
                    <a:lnTo>
                      <a:pt x="1384116" y="618457"/>
                    </a:lnTo>
                    <a:cubicBezTo>
                      <a:pt x="1385391" y="616189"/>
                      <a:pt x="1388267" y="615385"/>
                      <a:pt x="1390542" y="616662"/>
                    </a:cubicBezTo>
                    <a:cubicBezTo>
                      <a:pt x="1390579" y="616684"/>
                      <a:pt x="1390615" y="616706"/>
                      <a:pt x="1390652" y="616728"/>
                    </a:cubicBezTo>
                    <a:lnTo>
                      <a:pt x="1390652" y="616728"/>
                    </a:lnTo>
                    <a:cubicBezTo>
                      <a:pt x="1392909" y="617995"/>
                      <a:pt x="1393710" y="620848"/>
                      <a:pt x="1392436" y="623099"/>
                    </a:cubicBezTo>
                    <a:cubicBezTo>
                      <a:pt x="1392417" y="623130"/>
                      <a:pt x="1392399" y="623161"/>
                      <a:pt x="1392381" y="623190"/>
                    </a:cubicBezTo>
                    <a:lnTo>
                      <a:pt x="1392381" y="623190"/>
                    </a:lnTo>
                    <a:cubicBezTo>
                      <a:pt x="1391544" y="624681"/>
                      <a:pt x="1389960" y="625604"/>
                      <a:pt x="1388249" y="625612"/>
                    </a:cubicBezTo>
                    <a:lnTo>
                      <a:pt x="1388249" y="625612"/>
                    </a:lnTo>
                    <a:cubicBezTo>
                      <a:pt x="1387393" y="625579"/>
                      <a:pt x="1386574" y="625340"/>
                      <a:pt x="1385827" y="624920"/>
                    </a:cubicBezTo>
                    <a:close/>
                    <a:moveTo>
                      <a:pt x="902211" y="597431"/>
                    </a:moveTo>
                    <a:cubicBezTo>
                      <a:pt x="900711" y="595303"/>
                      <a:pt x="901221" y="592361"/>
                      <a:pt x="903349" y="590861"/>
                    </a:cubicBezTo>
                    <a:cubicBezTo>
                      <a:pt x="903376" y="590841"/>
                      <a:pt x="903404" y="590823"/>
                      <a:pt x="903431" y="590805"/>
                    </a:cubicBezTo>
                    <a:lnTo>
                      <a:pt x="903431" y="590805"/>
                    </a:lnTo>
                    <a:cubicBezTo>
                      <a:pt x="905555" y="589300"/>
                      <a:pt x="908499" y="589804"/>
                      <a:pt x="910003" y="591928"/>
                    </a:cubicBezTo>
                    <a:cubicBezTo>
                      <a:pt x="910021" y="591954"/>
                      <a:pt x="910039" y="591981"/>
                      <a:pt x="910057" y="592007"/>
                    </a:cubicBezTo>
                    <a:lnTo>
                      <a:pt x="910057" y="592007"/>
                    </a:lnTo>
                    <a:cubicBezTo>
                      <a:pt x="911530" y="594173"/>
                      <a:pt x="910995" y="597120"/>
                      <a:pt x="908856" y="598633"/>
                    </a:cubicBezTo>
                    <a:lnTo>
                      <a:pt x="908856" y="598633"/>
                    </a:lnTo>
                    <a:cubicBezTo>
                      <a:pt x="908022" y="599143"/>
                      <a:pt x="907066" y="599414"/>
                      <a:pt x="906089" y="599416"/>
                    </a:cubicBezTo>
                    <a:lnTo>
                      <a:pt x="906089" y="599416"/>
                    </a:lnTo>
                    <a:cubicBezTo>
                      <a:pt x="904556" y="599403"/>
                      <a:pt x="903118" y="598667"/>
                      <a:pt x="902211" y="597431"/>
                    </a:cubicBezTo>
                    <a:close/>
                    <a:moveTo>
                      <a:pt x="1296481" y="573383"/>
                    </a:moveTo>
                    <a:cubicBezTo>
                      <a:pt x="1294150" y="572206"/>
                      <a:pt x="1293222" y="569369"/>
                      <a:pt x="1294405" y="567047"/>
                    </a:cubicBezTo>
                    <a:cubicBezTo>
                      <a:pt x="1294405" y="567036"/>
                      <a:pt x="1294423" y="567023"/>
                      <a:pt x="1294423" y="567012"/>
                    </a:cubicBezTo>
                    <a:lnTo>
                      <a:pt x="1294423" y="567012"/>
                    </a:lnTo>
                    <a:cubicBezTo>
                      <a:pt x="1295552" y="564707"/>
                      <a:pt x="1298319" y="563748"/>
                      <a:pt x="1300631" y="564869"/>
                    </a:cubicBezTo>
                    <a:cubicBezTo>
                      <a:pt x="1300686" y="564897"/>
                      <a:pt x="1300740" y="564926"/>
                      <a:pt x="1300795" y="564955"/>
                    </a:cubicBezTo>
                    <a:lnTo>
                      <a:pt x="1300795" y="564955"/>
                    </a:lnTo>
                    <a:cubicBezTo>
                      <a:pt x="1303107" y="566076"/>
                      <a:pt x="1304054" y="568856"/>
                      <a:pt x="1302943" y="571161"/>
                    </a:cubicBezTo>
                    <a:cubicBezTo>
                      <a:pt x="1302907" y="571217"/>
                      <a:pt x="1302889" y="571272"/>
                      <a:pt x="1302852" y="571326"/>
                    </a:cubicBezTo>
                    <a:lnTo>
                      <a:pt x="1302852" y="571326"/>
                    </a:lnTo>
                    <a:cubicBezTo>
                      <a:pt x="1302051" y="572907"/>
                      <a:pt x="1300413" y="573902"/>
                      <a:pt x="1298647" y="573911"/>
                    </a:cubicBezTo>
                    <a:lnTo>
                      <a:pt x="1298647" y="573911"/>
                    </a:lnTo>
                    <a:cubicBezTo>
                      <a:pt x="1297901" y="573911"/>
                      <a:pt x="1297154" y="573731"/>
                      <a:pt x="1296481" y="573383"/>
                    </a:cubicBezTo>
                    <a:close/>
                    <a:moveTo>
                      <a:pt x="1940604" y="561678"/>
                    </a:moveTo>
                    <a:cubicBezTo>
                      <a:pt x="1938529" y="560054"/>
                      <a:pt x="1938147" y="557054"/>
                      <a:pt x="1939749" y="554961"/>
                    </a:cubicBezTo>
                    <a:lnTo>
                      <a:pt x="1939749" y="554961"/>
                    </a:lnTo>
                    <a:cubicBezTo>
                      <a:pt x="1941369" y="552880"/>
                      <a:pt x="1944336" y="552452"/>
                      <a:pt x="1946466" y="553996"/>
                    </a:cubicBezTo>
                    <a:lnTo>
                      <a:pt x="1946466" y="553996"/>
                    </a:lnTo>
                    <a:cubicBezTo>
                      <a:pt x="1948523" y="555642"/>
                      <a:pt x="1948905" y="558623"/>
                      <a:pt x="1947322" y="560731"/>
                    </a:cubicBezTo>
                    <a:lnTo>
                      <a:pt x="1947322" y="560731"/>
                    </a:lnTo>
                    <a:cubicBezTo>
                      <a:pt x="1946411" y="561887"/>
                      <a:pt x="1945010" y="562557"/>
                      <a:pt x="1943535" y="562552"/>
                    </a:cubicBezTo>
                    <a:lnTo>
                      <a:pt x="1943535" y="562552"/>
                    </a:lnTo>
                    <a:cubicBezTo>
                      <a:pt x="1942498" y="562561"/>
                      <a:pt x="1941478" y="562257"/>
                      <a:pt x="1940604" y="561678"/>
                    </a:cubicBezTo>
                    <a:close/>
                    <a:moveTo>
                      <a:pt x="2853460" y="558310"/>
                    </a:moveTo>
                    <a:cubicBezTo>
                      <a:pt x="2852459" y="555885"/>
                      <a:pt x="2853606" y="553107"/>
                      <a:pt x="2856045" y="552104"/>
                    </a:cubicBezTo>
                    <a:cubicBezTo>
                      <a:pt x="2856045" y="552104"/>
                      <a:pt x="2856045" y="552103"/>
                      <a:pt x="2856045" y="552103"/>
                    </a:cubicBezTo>
                    <a:lnTo>
                      <a:pt x="2856045" y="552103"/>
                    </a:lnTo>
                    <a:cubicBezTo>
                      <a:pt x="2858485" y="551069"/>
                      <a:pt x="2861288" y="552205"/>
                      <a:pt x="2862326" y="554639"/>
                    </a:cubicBezTo>
                    <a:cubicBezTo>
                      <a:pt x="2862326" y="554655"/>
                      <a:pt x="2862344" y="554671"/>
                      <a:pt x="2862344" y="554688"/>
                    </a:cubicBezTo>
                    <a:lnTo>
                      <a:pt x="2862344" y="554688"/>
                    </a:lnTo>
                    <a:cubicBezTo>
                      <a:pt x="2863254" y="557140"/>
                      <a:pt x="2862089" y="559880"/>
                      <a:pt x="2859668" y="560895"/>
                    </a:cubicBezTo>
                    <a:lnTo>
                      <a:pt x="2859668" y="560895"/>
                    </a:lnTo>
                    <a:cubicBezTo>
                      <a:pt x="2859085" y="561141"/>
                      <a:pt x="2858467" y="561259"/>
                      <a:pt x="2857848" y="561241"/>
                    </a:cubicBezTo>
                    <a:lnTo>
                      <a:pt x="2857848" y="561241"/>
                    </a:lnTo>
                    <a:cubicBezTo>
                      <a:pt x="2855936" y="561230"/>
                      <a:pt x="2854207" y="560078"/>
                      <a:pt x="2853460" y="558310"/>
                    </a:cubicBezTo>
                    <a:close/>
                    <a:moveTo>
                      <a:pt x="993378" y="549208"/>
                    </a:moveTo>
                    <a:cubicBezTo>
                      <a:pt x="992516" y="546711"/>
                      <a:pt x="993823" y="543984"/>
                      <a:pt x="996309" y="543092"/>
                    </a:cubicBezTo>
                    <a:lnTo>
                      <a:pt x="996309" y="543092"/>
                    </a:lnTo>
                    <a:cubicBezTo>
                      <a:pt x="998752" y="542219"/>
                      <a:pt x="1001439" y="543494"/>
                      <a:pt x="1002311" y="545937"/>
                    </a:cubicBezTo>
                    <a:cubicBezTo>
                      <a:pt x="1002319" y="545959"/>
                      <a:pt x="1002328" y="545982"/>
                      <a:pt x="1002335" y="546004"/>
                    </a:cubicBezTo>
                    <a:lnTo>
                      <a:pt x="1002335" y="546004"/>
                    </a:lnTo>
                    <a:cubicBezTo>
                      <a:pt x="1003258" y="548440"/>
                      <a:pt x="1002031" y="551161"/>
                      <a:pt x="999597" y="552084"/>
                    </a:cubicBezTo>
                    <a:cubicBezTo>
                      <a:pt x="999563" y="552097"/>
                      <a:pt x="999530" y="552108"/>
                      <a:pt x="999495" y="552121"/>
                    </a:cubicBezTo>
                    <a:lnTo>
                      <a:pt x="999495" y="552121"/>
                    </a:lnTo>
                    <a:cubicBezTo>
                      <a:pt x="998969" y="552305"/>
                      <a:pt x="998414" y="552398"/>
                      <a:pt x="997857" y="552394"/>
                    </a:cubicBezTo>
                    <a:lnTo>
                      <a:pt x="997857" y="552394"/>
                    </a:lnTo>
                    <a:cubicBezTo>
                      <a:pt x="995843" y="552374"/>
                      <a:pt x="994057" y="551103"/>
                      <a:pt x="993378" y="549208"/>
                    </a:cubicBezTo>
                    <a:close/>
                    <a:moveTo>
                      <a:pt x="1200671" y="538777"/>
                    </a:moveTo>
                    <a:cubicBezTo>
                      <a:pt x="1198123" y="538171"/>
                      <a:pt x="1196502" y="535650"/>
                      <a:pt x="1197030" y="533079"/>
                    </a:cubicBezTo>
                    <a:lnTo>
                      <a:pt x="1197030" y="533079"/>
                    </a:lnTo>
                    <a:cubicBezTo>
                      <a:pt x="1197558" y="530529"/>
                      <a:pt x="1200052" y="528888"/>
                      <a:pt x="1202601" y="529415"/>
                    </a:cubicBezTo>
                    <a:cubicBezTo>
                      <a:pt x="1202637" y="529422"/>
                      <a:pt x="1202674" y="529429"/>
                      <a:pt x="1202710" y="529438"/>
                    </a:cubicBezTo>
                    <a:lnTo>
                      <a:pt x="1202710" y="529438"/>
                    </a:lnTo>
                    <a:cubicBezTo>
                      <a:pt x="1205204" y="529902"/>
                      <a:pt x="1206861" y="532307"/>
                      <a:pt x="1206406" y="534809"/>
                    </a:cubicBezTo>
                    <a:cubicBezTo>
                      <a:pt x="1206387" y="534881"/>
                      <a:pt x="1206369" y="534954"/>
                      <a:pt x="1206351" y="535027"/>
                    </a:cubicBezTo>
                    <a:lnTo>
                      <a:pt x="1206351" y="535027"/>
                    </a:lnTo>
                    <a:cubicBezTo>
                      <a:pt x="1205914" y="537242"/>
                      <a:pt x="1203948" y="538832"/>
                      <a:pt x="1201691" y="538813"/>
                    </a:cubicBezTo>
                    <a:lnTo>
                      <a:pt x="1201691" y="538813"/>
                    </a:lnTo>
                    <a:cubicBezTo>
                      <a:pt x="1201345" y="538841"/>
                      <a:pt x="1200999" y="538823"/>
                      <a:pt x="1200671" y="538759"/>
                    </a:cubicBezTo>
                    <a:close/>
                    <a:moveTo>
                      <a:pt x="1099091" y="531277"/>
                    </a:moveTo>
                    <a:cubicBezTo>
                      <a:pt x="1096524" y="531463"/>
                      <a:pt x="1094285" y="529531"/>
                      <a:pt x="1094103" y="526964"/>
                    </a:cubicBezTo>
                    <a:cubicBezTo>
                      <a:pt x="1094103" y="526939"/>
                      <a:pt x="1094103" y="526915"/>
                      <a:pt x="1094103" y="526890"/>
                    </a:cubicBezTo>
                    <a:lnTo>
                      <a:pt x="1094103" y="526890"/>
                    </a:lnTo>
                    <a:cubicBezTo>
                      <a:pt x="1093903" y="524274"/>
                      <a:pt x="1095869" y="521991"/>
                      <a:pt x="1098490" y="521792"/>
                    </a:cubicBezTo>
                    <a:cubicBezTo>
                      <a:pt x="1098490" y="521792"/>
                      <a:pt x="1098490" y="521792"/>
                      <a:pt x="1098490" y="521792"/>
                    </a:cubicBezTo>
                    <a:lnTo>
                      <a:pt x="1098490" y="521792"/>
                    </a:lnTo>
                    <a:cubicBezTo>
                      <a:pt x="1101112" y="521609"/>
                      <a:pt x="1103387" y="523580"/>
                      <a:pt x="1103569" y="526198"/>
                    </a:cubicBezTo>
                    <a:cubicBezTo>
                      <a:pt x="1103569" y="526229"/>
                      <a:pt x="1103569" y="526258"/>
                      <a:pt x="1103569" y="526289"/>
                    </a:cubicBezTo>
                    <a:lnTo>
                      <a:pt x="1103569" y="526289"/>
                    </a:lnTo>
                    <a:cubicBezTo>
                      <a:pt x="1103733" y="528925"/>
                      <a:pt x="1101731" y="531193"/>
                      <a:pt x="1099091" y="531368"/>
                    </a:cubicBezTo>
                    <a:lnTo>
                      <a:pt x="1099091" y="531368"/>
                    </a:lnTo>
                    <a:cubicBezTo>
                      <a:pt x="1096506" y="531422"/>
                      <a:pt x="1099091" y="531350"/>
                      <a:pt x="1099091" y="531259"/>
                    </a:cubicBezTo>
                    <a:close/>
                    <a:moveTo>
                      <a:pt x="1992741" y="472604"/>
                    </a:moveTo>
                    <a:cubicBezTo>
                      <a:pt x="1990302" y="471663"/>
                      <a:pt x="1989082" y="468923"/>
                      <a:pt x="1990029" y="466484"/>
                    </a:cubicBezTo>
                    <a:cubicBezTo>
                      <a:pt x="1990047" y="466455"/>
                      <a:pt x="1990047" y="466426"/>
                      <a:pt x="1990065" y="466397"/>
                    </a:cubicBezTo>
                    <a:lnTo>
                      <a:pt x="1990065" y="466397"/>
                    </a:lnTo>
                    <a:cubicBezTo>
                      <a:pt x="1991030" y="463981"/>
                      <a:pt x="1993779" y="462810"/>
                      <a:pt x="1996200" y="463781"/>
                    </a:cubicBezTo>
                    <a:cubicBezTo>
                      <a:pt x="1996218" y="463792"/>
                      <a:pt x="1996255" y="463801"/>
                      <a:pt x="1996273" y="463812"/>
                    </a:cubicBezTo>
                    <a:lnTo>
                      <a:pt x="1996273" y="463812"/>
                    </a:lnTo>
                    <a:cubicBezTo>
                      <a:pt x="1998713" y="464806"/>
                      <a:pt x="1999896" y="467571"/>
                      <a:pt x="1998931" y="470019"/>
                    </a:cubicBezTo>
                    <a:lnTo>
                      <a:pt x="1998931" y="470019"/>
                    </a:lnTo>
                    <a:cubicBezTo>
                      <a:pt x="1998148" y="471798"/>
                      <a:pt x="1996401" y="472948"/>
                      <a:pt x="1994453" y="472950"/>
                    </a:cubicBezTo>
                    <a:lnTo>
                      <a:pt x="1994453" y="472950"/>
                    </a:lnTo>
                    <a:cubicBezTo>
                      <a:pt x="1993870" y="472963"/>
                      <a:pt x="1993270" y="472837"/>
                      <a:pt x="1992741" y="472586"/>
                    </a:cubicBezTo>
                    <a:close/>
                    <a:moveTo>
                      <a:pt x="2823059" y="458896"/>
                    </a:moveTo>
                    <a:cubicBezTo>
                      <a:pt x="2822367" y="456359"/>
                      <a:pt x="2823878" y="453745"/>
                      <a:pt x="2826409" y="453053"/>
                    </a:cubicBezTo>
                    <a:lnTo>
                      <a:pt x="2826409" y="453053"/>
                    </a:lnTo>
                    <a:cubicBezTo>
                      <a:pt x="2828957" y="452377"/>
                      <a:pt x="2831561" y="453870"/>
                      <a:pt x="2832271" y="456402"/>
                    </a:cubicBezTo>
                    <a:lnTo>
                      <a:pt x="2832271" y="456402"/>
                    </a:lnTo>
                    <a:cubicBezTo>
                      <a:pt x="2832962" y="458944"/>
                      <a:pt x="2831469" y="461565"/>
                      <a:pt x="2828921" y="462259"/>
                    </a:cubicBezTo>
                    <a:cubicBezTo>
                      <a:pt x="2828921" y="462261"/>
                      <a:pt x="2828903" y="462262"/>
                      <a:pt x="2828903" y="462264"/>
                    </a:cubicBezTo>
                    <a:lnTo>
                      <a:pt x="2828903" y="462264"/>
                    </a:lnTo>
                    <a:cubicBezTo>
                      <a:pt x="2828484" y="462364"/>
                      <a:pt x="2828047" y="462419"/>
                      <a:pt x="2827610" y="462428"/>
                    </a:cubicBezTo>
                    <a:lnTo>
                      <a:pt x="2827610" y="462428"/>
                    </a:lnTo>
                    <a:cubicBezTo>
                      <a:pt x="2825462" y="462421"/>
                      <a:pt x="2823587" y="460961"/>
                      <a:pt x="2823059" y="458878"/>
                    </a:cubicBezTo>
                    <a:close/>
                    <a:moveTo>
                      <a:pt x="2023343" y="373846"/>
                    </a:moveTo>
                    <a:cubicBezTo>
                      <a:pt x="2020831" y="373076"/>
                      <a:pt x="2019411" y="370429"/>
                      <a:pt x="2020157" y="367911"/>
                    </a:cubicBezTo>
                    <a:lnTo>
                      <a:pt x="2020157" y="367911"/>
                    </a:lnTo>
                    <a:cubicBezTo>
                      <a:pt x="2020922" y="365395"/>
                      <a:pt x="2023561" y="363965"/>
                      <a:pt x="2026092" y="364707"/>
                    </a:cubicBezTo>
                    <a:lnTo>
                      <a:pt x="2026092" y="364707"/>
                    </a:lnTo>
                    <a:cubicBezTo>
                      <a:pt x="2028568" y="365406"/>
                      <a:pt x="2030006" y="367982"/>
                      <a:pt x="2029314" y="370458"/>
                    </a:cubicBezTo>
                    <a:cubicBezTo>
                      <a:pt x="2029296" y="370496"/>
                      <a:pt x="2029296" y="370533"/>
                      <a:pt x="2029278" y="370569"/>
                    </a:cubicBezTo>
                    <a:lnTo>
                      <a:pt x="2029278" y="370569"/>
                    </a:lnTo>
                    <a:cubicBezTo>
                      <a:pt x="2028713" y="372619"/>
                      <a:pt x="2026856" y="374037"/>
                      <a:pt x="2024727" y="374028"/>
                    </a:cubicBezTo>
                    <a:lnTo>
                      <a:pt x="2024727" y="374028"/>
                    </a:lnTo>
                    <a:cubicBezTo>
                      <a:pt x="2024253" y="374013"/>
                      <a:pt x="2023798" y="373951"/>
                      <a:pt x="2023343" y="373846"/>
                    </a:cubicBezTo>
                    <a:close/>
                    <a:moveTo>
                      <a:pt x="2795589" y="359282"/>
                    </a:moveTo>
                    <a:cubicBezTo>
                      <a:pt x="2794879" y="356768"/>
                      <a:pt x="2796317" y="354149"/>
                      <a:pt x="2798829" y="353430"/>
                    </a:cubicBezTo>
                    <a:cubicBezTo>
                      <a:pt x="2798866" y="353421"/>
                      <a:pt x="2798902" y="353411"/>
                      <a:pt x="2798938" y="353402"/>
                    </a:cubicBezTo>
                    <a:lnTo>
                      <a:pt x="2798938" y="353402"/>
                    </a:lnTo>
                    <a:cubicBezTo>
                      <a:pt x="2801450" y="352683"/>
                      <a:pt x="2804072" y="354136"/>
                      <a:pt x="2804800" y="356650"/>
                    </a:cubicBezTo>
                    <a:cubicBezTo>
                      <a:pt x="2804800" y="356659"/>
                      <a:pt x="2804800" y="356670"/>
                      <a:pt x="2804800" y="356679"/>
                    </a:cubicBezTo>
                    <a:lnTo>
                      <a:pt x="2804800" y="356679"/>
                    </a:lnTo>
                    <a:cubicBezTo>
                      <a:pt x="2805510" y="359184"/>
                      <a:pt x="2804072" y="361793"/>
                      <a:pt x="2801560" y="362506"/>
                    </a:cubicBezTo>
                    <a:cubicBezTo>
                      <a:pt x="2801523" y="362519"/>
                      <a:pt x="2801469" y="362530"/>
                      <a:pt x="2801432" y="362541"/>
                    </a:cubicBezTo>
                    <a:lnTo>
                      <a:pt x="2801432" y="362541"/>
                    </a:lnTo>
                    <a:cubicBezTo>
                      <a:pt x="2801032" y="362690"/>
                      <a:pt x="2800595" y="362752"/>
                      <a:pt x="2800158" y="362723"/>
                    </a:cubicBezTo>
                    <a:lnTo>
                      <a:pt x="2800158" y="362723"/>
                    </a:lnTo>
                    <a:cubicBezTo>
                      <a:pt x="2798010" y="362710"/>
                      <a:pt x="2796135" y="361276"/>
                      <a:pt x="2795571" y="359210"/>
                    </a:cubicBezTo>
                    <a:close/>
                    <a:moveTo>
                      <a:pt x="2052980" y="274742"/>
                    </a:moveTo>
                    <a:cubicBezTo>
                      <a:pt x="2050486" y="274015"/>
                      <a:pt x="2049048" y="271399"/>
                      <a:pt x="2049757" y="268900"/>
                    </a:cubicBezTo>
                    <a:cubicBezTo>
                      <a:pt x="2049776" y="268869"/>
                      <a:pt x="2049776" y="268838"/>
                      <a:pt x="2049794" y="268807"/>
                    </a:cubicBezTo>
                    <a:lnTo>
                      <a:pt x="2049794" y="268807"/>
                    </a:lnTo>
                    <a:cubicBezTo>
                      <a:pt x="2050558" y="266291"/>
                      <a:pt x="2053216" y="264866"/>
                      <a:pt x="2055729" y="265621"/>
                    </a:cubicBezTo>
                    <a:lnTo>
                      <a:pt x="2055729" y="265621"/>
                    </a:lnTo>
                    <a:cubicBezTo>
                      <a:pt x="2058241" y="266384"/>
                      <a:pt x="2059660" y="269038"/>
                      <a:pt x="2058914" y="271556"/>
                    </a:cubicBezTo>
                    <a:lnTo>
                      <a:pt x="2058914" y="271556"/>
                    </a:lnTo>
                    <a:cubicBezTo>
                      <a:pt x="2058332" y="273591"/>
                      <a:pt x="2056475" y="274998"/>
                      <a:pt x="2054363" y="275015"/>
                    </a:cubicBezTo>
                    <a:lnTo>
                      <a:pt x="2054363" y="275015"/>
                    </a:lnTo>
                    <a:cubicBezTo>
                      <a:pt x="2053872" y="274991"/>
                      <a:pt x="2053398" y="274874"/>
                      <a:pt x="2052961" y="274669"/>
                    </a:cubicBezTo>
                    <a:close/>
                    <a:moveTo>
                      <a:pt x="2766462" y="260542"/>
                    </a:moveTo>
                    <a:cubicBezTo>
                      <a:pt x="2765497" y="258136"/>
                      <a:pt x="2766662" y="255399"/>
                      <a:pt x="2769065" y="254431"/>
                    </a:cubicBezTo>
                    <a:cubicBezTo>
                      <a:pt x="2769083" y="254422"/>
                      <a:pt x="2769102" y="254415"/>
                      <a:pt x="2769120" y="254407"/>
                    </a:cubicBezTo>
                    <a:lnTo>
                      <a:pt x="2769120" y="254407"/>
                    </a:lnTo>
                    <a:cubicBezTo>
                      <a:pt x="2771577" y="253446"/>
                      <a:pt x="2774344" y="254638"/>
                      <a:pt x="2775346" y="257083"/>
                    </a:cubicBezTo>
                    <a:lnTo>
                      <a:pt x="2775346" y="257083"/>
                    </a:lnTo>
                    <a:cubicBezTo>
                      <a:pt x="2776292" y="259561"/>
                      <a:pt x="2775054" y="262341"/>
                      <a:pt x="2772578" y="263291"/>
                    </a:cubicBezTo>
                    <a:lnTo>
                      <a:pt x="2772578" y="263291"/>
                    </a:lnTo>
                    <a:cubicBezTo>
                      <a:pt x="2772014" y="263466"/>
                      <a:pt x="2771432" y="263551"/>
                      <a:pt x="2770849" y="263546"/>
                    </a:cubicBezTo>
                    <a:lnTo>
                      <a:pt x="2770849" y="263546"/>
                    </a:lnTo>
                    <a:cubicBezTo>
                      <a:pt x="2768883" y="263566"/>
                      <a:pt x="2767099" y="262330"/>
                      <a:pt x="2766444" y="260469"/>
                    </a:cubicBezTo>
                    <a:close/>
                    <a:moveTo>
                      <a:pt x="2097435" y="181790"/>
                    </a:moveTo>
                    <a:cubicBezTo>
                      <a:pt x="2095305" y="180367"/>
                      <a:pt x="2094722" y="177483"/>
                      <a:pt x="2096160" y="175351"/>
                    </a:cubicBezTo>
                    <a:cubicBezTo>
                      <a:pt x="2096179" y="175313"/>
                      <a:pt x="2096215" y="175275"/>
                      <a:pt x="2096233" y="175237"/>
                    </a:cubicBezTo>
                    <a:lnTo>
                      <a:pt x="2096233" y="175237"/>
                    </a:lnTo>
                    <a:lnTo>
                      <a:pt x="2096233" y="175237"/>
                    </a:lnTo>
                    <a:lnTo>
                      <a:pt x="2096233" y="175237"/>
                    </a:lnTo>
                    <a:cubicBezTo>
                      <a:pt x="2097726" y="173079"/>
                      <a:pt x="2100693" y="172542"/>
                      <a:pt x="2102859" y="174035"/>
                    </a:cubicBezTo>
                    <a:lnTo>
                      <a:pt x="2102859" y="174035"/>
                    </a:lnTo>
                    <a:cubicBezTo>
                      <a:pt x="2105007" y="175535"/>
                      <a:pt x="2105554" y="178492"/>
                      <a:pt x="2104079" y="180662"/>
                    </a:cubicBezTo>
                    <a:lnTo>
                      <a:pt x="2104079" y="180662"/>
                    </a:lnTo>
                    <a:cubicBezTo>
                      <a:pt x="2103169" y="181943"/>
                      <a:pt x="2101694" y="182713"/>
                      <a:pt x="2100111" y="182737"/>
                    </a:cubicBezTo>
                    <a:lnTo>
                      <a:pt x="2100111" y="182737"/>
                    </a:lnTo>
                    <a:cubicBezTo>
                      <a:pt x="2099128" y="182686"/>
                      <a:pt x="2098181" y="182329"/>
                      <a:pt x="2097416" y="181717"/>
                    </a:cubicBezTo>
                    <a:close/>
                    <a:moveTo>
                      <a:pt x="2717784" y="171104"/>
                    </a:moveTo>
                    <a:cubicBezTo>
                      <a:pt x="2716218" y="168976"/>
                      <a:pt x="2716673" y="165980"/>
                      <a:pt x="2718785" y="164409"/>
                    </a:cubicBezTo>
                    <a:cubicBezTo>
                      <a:pt x="2718803" y="164401"/>
                      <a:pt x="2718803" y="164394"/>
                      <a:pt x="2718821" y="164387"/>
                    </a:cubicBezTo>
                    <a:lnTo>
                      <a:pt x="2718821" y="164387"/>
                    </a:lnTo>
                    <a:cubicBezTo>
                      <a:pt x="2720951" y="162816"/>
                      <a:pt x="2723955" y="163267"/>
                      <a:pt x="2725520" y="165395"/>
                    </a:cubicBezTo>
                    <a:cubicBezTo>
                      <a:pt x="2725520" y="165405"/>
                      <a:pt x="2725538" y="165414"/>
                      <a:pt x="2725538" y="165425"/>
                    </a:cubicBezTo>
                    <a:lnTo>
                      <a:pt x="2725538" y="165425"/>
                    </a:lnTo>
                    <a:cubicBezTo>
                      <a:pt x="2727050" y="167547"/>
                      <a:pt x="2726594" y="170494"/>
                      <a:pt x="2724501" y="172051"/>
                    </a:cubicBezTo>
                    <a:lnTo>
                      <a:pt x="2724501" y="172051"/>
                    </a:lnTo>
                    <a:cubicBezTo>
                      <a:pt x="2723663" y="172644"/>
                      <a:pt x="2722680" y="172974"/>
                      <a:pt x="2721661" y="172998"/>
                    </a:cubicBezTo>
                    <a:lnTo>
                      <a:pt x="2721661" y="172998"/>
                    </a:lnTo>
                    <a:cubicBezTo>
                      <a:pt x="2720132" y="172977"/>
                      <a:pt x="2718694" y="172253"/>
                      <a:pt x="2717765" y="171031"/>
                    </a:cubicBezTo>
                    <a:close/>
                    <a:moveTo>
                      <a:pt x="2165755" y="104586"/>
                    </a:moveTo>
                    <a:cubicBezTo>
                      <a:pt x="2164117" y="102534"/>
                      <a:pt x="2164408" y="99541"/>
                      <a:pt x="2166447" y="97868"/>
                    </a:cubicBezTo>
                    <a:lnTo>
                      <a:pt x="2166447" y="97868"/>
                    </a:lnTo>
                    <a:cubicBezTo>
                      <a:pt x="2168486" y="96208"/>
                      <a:pt x="2171490" y="96508"/>
                      <a:pt x="2173165" y="98542"/>
                    </a:cubicBezTo>
                    <a:lnTo>
                      <a:pt x="2173165" y="98542"/>
                    </a:lnTo>
                    <a:cubicBezTo>
                      <a:pt x="2174821" y="100595"/>
                      <a:pt x="2174512" y="103603"/>
                      <a:pt x="2172473" y="105277"/>
                    </a:cubicBezTo>
                    <a:lnTo>
                      <a:pt x="2172473" y="105277"/>
                    </a:lnTo>
                    <a:cubicBezTo>
                      <a:pt x="2171617" y="105962"/>
                      <a:pt x="2170562" y="106328"/>
                      <a:pt x="2169469" y="106315"/>
                    </a:cubicBezTo>
                    <a:lnTo>
                      <a:pt x="2169469" y="106315"/>
                    </a:lnTo>
                    <a:cubicBezTo>
                      <a:pt x="2168013" y="106293"/>
                      <a:pt x="2166647" y="105634"/>
                      <a:pt x="2165737" y="104513"/>
                    </a:cubicBezTo>
                    <a:close/>
                    <a:moveTo>
                      <a:pt x="2646605" y="98378"/>
                    </a:moveTo>
                    <a:lnTo>
                      <a:pt x="2646605" y="98378"/>
                    </a:lnTo>
                    <a:cubicBezTo>
                      <a:pt x="2644529" y="96754"/>
                      <a:pt x="2644147" y="93754"/>
                      <a:pt x="2645749" y="91661"/>
                    </a:cubicBezTo>
                    <a:lnTo>
                      <a:pt x="2645749" y="91661"/>
                    </a:lnTo>
                    <a:cubicBezTo>
                      <a:pt x="2647315" y="89594"/>
                      <a:pt x="2650264" y="89188"/>
                      <a:pt x="2652321" y="90756"/>
                    </a:cubicBezTo>
                    <a:cubicBezTo>
                      <a:pt x="2652357" y="90772"/>
                      <a:pt x="2652375" y="90789"/>
                      <a:pt x="2652393" y="90805"/>
                    </a:cubicBezTo>
                    <a:lnTo>
                      <a:pt x="2652393" y="90805"/>
                    </a:lnTo>
                    <a:cubicBezTo>
                      <a:pt x="2654487" y="92345"/>
                      <a:pt x="2654924" y="95285"/>
                      <a:pt x="2653376" y="97373"/>
                    </a:cubicBezTo>
                    <a:cubicBezTo>
                      <a:pt x="2653376" y="97393"/>
                      <a:pt x="2653358" y="97411"/>
                      <a:pt x="2653340" y="97431"/>
                    </a:cubicBezTo>
                    <a:lnTo>
                      <a:pt x="2653340" y="97431"/>
                    </a:lnTo>
                    <a:cubicBezTo>
                      <a:pt x="2652430" y="98606"/>
                      <a:pt x="2651028" y="99281"/>
                      <a:pt x="2649535" y="99252"/>
                    </a:cubicBezTo>
                    <a:lnTo>
                      <a:pt x="2649535" y="99252"/>
                    </a:lnTo>
                    <a:cubicBezTo>
                      <a:pt x="2648480" y="99252"/>
                      <a:pt x="2647442" y="98920"/>
                      <a:pt x="2646586" y="98305"/>
                    </a:cubicBezTo>
                    <a:close/>
                    <a:moveTo>
                      <a:pt x="2253045" y="49609"/>
                    </a:moveTo>
                    <a:cubicBezTo>
                      <a:pt x="2252008" y="47186"/>
                      <a:pt x="2253118" y="44379"/>
                      <a:pt x="2255539" y="43328"/>
                    </a:cubicBezTo>
                    <a:lnTo>
                      <a:pt x="2255539" y="43328"/>
                    </a:lnTo>
                    <a:cubicBezTo>
                      <a:pt x="2257942" y="42305"/>
                      <a:pt x="2260727" y="43421"/>
                      <a:pt x="2261747" y="45822"/>
                    </a:cubicBezTo>
                    <a:lnTo>
                      <a:pt x="2261747" y="45822"/>
                    </a:lnTo>
                    <a:cubicBezTo>
                      <a:pt x="2262839" y="48189"/>
                      <a:pt x="2261801" y="50988"/>
                      <a:pt x="2259435" y="52075"/>
                    </a:cubicBezTo>
                    <a:cubicBezTo>
                      <a:pt x="2259398" y="52090"/>
                      <a:pt x="2259362" y="52106"/>
                      <a:pt x="2259326" y="52121"/>
                    </a:cubicBezTo>
                    <a:lnTo>
                      <a:pt x="2259326" y="52121"/>
                    </a:lnTo>
                    <a:cubicBezTo>
                      <a:pt x="2258743" y="52348"/>
                      <a:pt x="2258124" y="52467"/>
                      <a:pt x="2257505" y="52467"/>
                    </a:cubicBezTo>
                    <a:lnTo>
                      <a:pt x="2257505" y="52467"/>
                    </a:lnTo>
                    <a:cubicBezTo>
                      <a:pt x="2255539" y="52530"/>
                      <a:pt x="2253755" y="51358"/>
                      <a:pt x="2253027" y="49536"/>
                    </a:cubicBezTo>
                    <a:close/>
                    <a:moveTo>
                      <a:pt x="2558040" y="48152"/>
                    </a:moveTo>
                    <a:lnTo>
                      <a:pt x="2558040" y="48152"/>
                    </a:lnTo>
                    <a:cubicBezTo>
                      <a:pt x="2555619" y="47251"/>
                      <a:pt x="2554382" y="44557"/>
                      <a:pt x="2555292" y="42136"/>
                    </a:cubicBezTo>
                    <a:cubicBezTo>
                      <a:pt x="2555310" y="42072"/>
                      <a:pt x="2555346" y="42008"/>
                      <a:pt x="2555365" y="41945"/>
                    </a:cubicBezTo>
                    <a:lnTo>
                      <a:pt x="2555365" y="41945"/>
                    </a:lnTo>
                    <a:cubicBezTo>
                      <a:pt x="2556366" y="39516"/>
                      <a:pt x="2559115" y="38329"/>
                      <a:pt x="2561572" y="39269"/>
                    </a:cubicBezTo>
                    <a:lnTo>
                      <a:pt x="2561572" y="39269"/>
                    </a:lnTo>
                    <a:cubicBezTo>
                      <a:pt x="2564011" y="40255"/>
                      <a:pt x="2565213" y="43024"/>
                      <a:pt x="2564248" y="45476"/>
                    </a:cubicBezTo>
                    <a:lnTo>
                      <a:pt x="2564248" y="45476"/>
                    </a:lnTo>
                    <a:cubicBezTo>
                      <a:pt x="2563502" y="47300"/>
                      <a:pt x="2561736" y="48495"/>
                      <a:pt x="2559770" y="48498"/>
                    </a:cubicBezTo>
                    <a:lnTo>
                      <a:pt x="2559770" y="48498"/>
                    </a:lnTo>
                    <a:cubicBezTo>
                      <a:pt x="2559169" y="48476"/>
                      <a:pt x="2558568" y="48334"/>
                      <a:pt x="2558022" y="48079"/>
                    </a:cubicBezTo>
                    <a:close/>
                    <a:moveTo>
                      <a:pt x="2351931" y="20336"/>
                    </a:moveTo>
                    <a:cubicBezTo>
                      <a:pt x="2351585" y="17722"/>
                      <a:pt x="2353369" y="15304"/>
                      <a:pt x="2355973" y="14875"/>
                    </a:cubicBezTo>
                    <a:lnTo>
                      <a:pt x="2355973" y="14875"/>
                    </a:lnTo>
                    <a:cubicBezTo>
                      <a:pt x="2358594" y="14525"/>
                      <a:pt x="2360997" y="16315"/>
                      <a:pt x="2361434" y="18916"/>
                    </a:cubicBezTo>
                    <a:lnTo>
                      <a:pt x="2361434" y="18916"/>
                    </a:lnTo>
                    <a:cubicBezTo>
                      <a:pt x="2361816" y="21541"/>
                      <a:pt x="2360014" y="23986"/>
                      <a:pt x="2357393" y="24376"/>
                    </a:cubicBezTo>
                    <a:cubicBezTo>
                      <a:pt x="2357374" y="24376"/>
                      <a:pt x="2357374" y="24377"/>
                      <a:pt x="2357374" y="24377"/>
                    </a:cubicBezTo>
                    <a:lnTo>
                      <a:pt x="2357374" y="24377"/>
                    </a:lnTo>
                    <a:cubicBezTo>
                      <a:pt x="2357138" y="24417"/>
                      <a:pt x="2356919" y="24417"/>
                      <a:pt x="2356683" y="24377"/>
                    </a:cubicBezTo>
                    <a:lnTo>
                      <a:pt x="2356683" y="24377"/>
                    </a:lnTo>
                    <a:cubicBezTo>
                      <a:pt x="2354316" y="24374"/>
                      <a:pt x="2352313" y="22664"/>
                      <a:pt x="2351931" y="20336"/>
                    </a:cubicBezTo>
                    <a:close/>
                    <a:moveTo>
                      <a:pt x="2459337" y="23085"/>
                    </a:moveTo>
                    <a:cubicBezTo>
                      <a:pt x="2456734" y="22808"/>
                      <a:pt x="2454840" y="20471"/>
                      <a:pt x="2455113" y="17860"/>
                    </a:cubicBezTo>
                    <a:cubicBezTo>
                      <a:pt x="2455113" y="17855"/>
                      <a:pt x="2455113" y="17848"/>
                      <a:pt x="2455113" y="17842"/>
                    </a:cubicBezTo>
                    <a:lnTo>
                      <a:pt x="2455113" y="17842"/>
                    </a:lnTo>
                    <a:cubicBezTo>
                      <a:pt x="2455441" y="15219"/>
                      <a:pt x="2457844" y="13360"/>
                      <a:pt x="2460465" y="13691"/>
                    </a:cubicBezTo>
                    <a:cubicBezTo>
                      <a:pt x="2460465" y="13691"/>
                      <a:pt x="2460465" y="13691"/>
                      <a:pt x="2460465" y="13691"/>
                    </a:cubicBezTo>
                    <a:lnTo>
                      <a:pt x="2460465" y="13691"/>
                    </a:lnTo>
                    <a:cubicBezTo>
                      <a:pt x="2463050" y="13983"/>
                      <a:pt x="2464889" y="16307"/>
                      <a:pt x="2464598" y="18885"/>
                    </a:cubicBezTo>
                    <a:cubicBezTo>
                      <a:pt x="2464598" y="18907"/>
                      <a:pt x="2464598" y="18931"/>
                      <a:pt x="2464598" y="18953"/>
                    </a:cubicBezTo>
                    <a:lnTo>
                      <a:pt x="2464598" y="18953"/>
                    </a:lnTo>
                    <a:cubicBezTo>
                      <a:pt x="2464325" y="21361"/>
                      <a:pt x="2462286" y="23181"/>
                      <a:pt x="2459865" y="23176"/>
                    </a:cubicBezTo>
                    <a:lnTo>
                      <a:pt x="2459865" y="23176"/>
                    </a:lnTo>
                    <a:cubicBezTo>
                      <a:pt x="2459664" y="23207"/>
                      <a:pt x="2459464" y="23181"/>
                      <a:pt x="2459282" y="2310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3" name="Полилиния: фигура 72">
                <a:extLst>
                  <a:ext uri="{FF2B5EF4-FFF2-40B4-BE49-F238E27FC236}">
                    <a16:creationId xmlns:a16="http://schemas.microsoft.com/office/drawing/2014/main" id="{22704192-87F0-4755-9A90-7B7399B49BF1}"/>
                  </a:ext>
                </a:extLst>
              </p:cNvPr>
              <p:cNvSpPr/>
              <p:nvPr/>
            </p:nvSpPr>
            <p:spPr>
              <a:xfrm>
                <a:off x="13381955" y="5703718"/>
                <a:ext cx="4174919" cy="4258083"/>
              </a:xfrm>
              <a:custGeom>
                <a:avLst/>
                <a:gdLst>
                  <a:gd name="connsiteX0" fmla="*/ 1635626 w 4569286"/>
                  <a:gd name="connsiteY0" fmla="*/ 4642872 h 4660307"/>
                  <a:gd name="connsiteX1" fmla="*/ 1639212 w 4569286"/>
                  <a:gd name="connsiteY1" fmla="*/ 4638648 h 4660307"/>
                  <a:gd name="connsiteX2" fmla="*/ 1639267 w 4569286"/>
                  <a:gd name="connsiteY2" fmla="*/ 4638648 h 4660307"/>
                  <a:gd name="connsiteX3" fmla="*/ 1639267 w 4569286"/>
                  <a:gd name="connsiteY3" fmla="*/ 4638648 h 4660307"/>
                  <a:gd name="connsiteX4" fmla="*/ 1643490 w 4569286"/>
                  <a:gd name="connsiteY4" fmla="*/ 4642344 h 4660307"/>
                  <a:gd name="connsiteX5" fmla="*/ 1643490 w 4569286"/>
                  <a:gd name="connsiteY5" fmla="*/ 4642435 h 4660307"/>
                  <a:gd name="connsiteX6" fmla="*/ 1643490 w 4569286"/>
                  <a:gd name="connsiteY6" fmla="*/ 4642435 h 4660307"/>
                  <a:gd name="connsiteX7" fmla="*/ 1639849 w 4569286"/>
                  <a:gd name="connsiteY7" fmla="*/ 4646658 h 4660307"/>
                  <a:gd name="connsiteX8" fmla="*/ 1639576 w 4569286"/>
                  <a:gd name="connsiteY8" fmla="*/ 4646658 h 4660307"/>
                  <a:gd name="connsiteX9" fmla="*/ 1635626 w 4569286"/>
                  <a:gd name="connsiteY9" fmla="*/ 4642872 h 4660307"/>
                  <a:gd name="connsiteX10" fmla="*/ 1535939 w 4569286"/>
                  <a:gd name="connsiteY10" fmla="*/ 4637774 h 4660307"/>
                  <a:gd name="connsiteX11" fmla="*/ 1532917 w 4569286"/>
                  <a:gd name="connsiteY11" fmla="*/ 4632969 h 4660307"/>
                  <a:gd name="connsiteX12" fmla="*/ 1532917 w 4569286"/>
                  <a:gd name="connsiteY12" fmla="*/ 4632969 h 4660307"/>
                  <a:gd name="connsiteX13" fmla="*/ 1537741 w 4569286"/>
                  <a:gd name="connsiteY13" fmla="*/ 4629946 h 4660307"/>
                  <a:gd name="connsiteX14" fmla="*/ 1537741 w 4569286"/>
                  <a:gd name="connsiteY14" fmla="*/ 4629946 h 4660307"/>
                  <a:gd name="connsiteX15" fmla="*/ 1540763 w 4569286"/>
                  <a:gd name="connsiteY15" fmla="*/ 4634771 h 4660307"/>
                  <a:gd name="connsiteX16" fmla="*/ 1540763 w 4569286"/>
                  <a:gd name="connsiteY16" fmla="*/ 4634771 h 4660307"/>
                  <a:gd name="connsiteX17" fmla="*/ 1536795 w 4569286"/>
                  <a:gd name="connsiteY17" fmla="*/ 4637865 h 4660307"/>
                  <a:gd name="connsiteX18" fmla="*/ 1536795 w 4569286"/>
                  <a:gd name="connsiteY18" fmla="*/ 4637865 h 4660307"/>
                  <a:gd name="connsiteX19" fmla="*/ 1535939 w 4569286"/>
                  <a:gd name="connsiteY19" fmla="*/ 4637701 h 4660307"/>
                  <a:gd name="connsiteX20" fmla="*/ 1736769 w 4569286"/>
                  <a:gd name="connsiteY20" fmla="*/ 4623211 h 4660307"/>
                  <a:gd name="connsiteX21" fmla="*/ 1739063 w 4569286"/>
                  <a:gd name="connsiteY21" fmla="*/ 4618059 h 4660307"/>
                  <a:gd name="connsiteX22" fmla="*/ 1739099 w 4569286"/>
                  <a:gd name="connsiteY22" fmla="*/ 4618041 h 4660307"/>
                  <a:gd name="connsiteX23" fmla="*/ 1739099 w 4569286"/>
                  <a:gd name="connsiteY23" fmla="*/ 4618041 h 4660307"/>
                  <a:gd name="connsiteX24" fmla="*/ 1744269 w 4569286"/>
                  <a:gd name="connsiteY24" fmla="*/ 4620371 h 4660307"/>
                  <a:gd name="connsiteX25" fmla="*/ 1744269 w 4569286"/>
                  <a:gd name="connsiteY25" fmla="*/ 4620371 h 4660307"/>
                  <a:gd name="connsiteX26" fmla="*/ 1744269 w 4569286"/>
                  <a:gd name="connsiteY26" fmla="*/ 4620371 h 4660307"/>
                  <a:gd name="connsiteX27" fmla="*/ 1741957 w 4569286"/>
                  <a:gd name="connsiteY27" fmla="*/ 4625541 h 4660307"/>
                  <a:gd name="connsiteX28" fmla="*/ 1741939 w 4569286"/>
                  <a:gd name="connsiteY28" fmla="*/ 4625541 h 4660307"/>
                  <a:gd name="connsiteX29" fmla="*/ 1741939 w 4569286"/>
                  <a:gd name="connsiteY29" fmla="*/ 4625541 h 4660307"/>
                  <a:gd name="connsiteX30" fmla="*/ 1740574 w 4569286"/>
                  <a:gd name="connsiteY30" fmla="*/ 4625796 h 4660307"/>
                  <a:gd name="connsiteX31" fmla="*/ 1740574 w 4569286"/>
                  <a:gd name="connsiteY31" fmla="*/ 4625796 h 4660307"/>
                  <a:gd name="connsiteX32" fmla="*/ 1736769 w 4569286"/>
                  <a:gd name="connsiteY32" fmla="*/ 4623138 h 4660307"/>
                  <a:gd name="connsiteX33" fmla="*/ 1438400 w 4569286"/>
                  <a:gd name="connsiteY33" fmla="*/ 4601074 h 4660307"/>
                  <a:gd name="connsiteX34" fmla="*/ 1436725 w 4569286"/>
                  <a:gd name="connsiteY34" fmla="*/ 4595686 h 4660307"/>
                  <a:gd name="connsiteX35" fmla="*/ 1436762 w 4569286"/>
                  <a:gd name="connsiteY35" fmla="*/ 4595613 h 4660307"/>
                  <a:gd name="connsiteX36" fmla="*/ 1436762 w 4569286"/>
                  <a:gd name="connsiteY36" fmla="*/ 4595613 h 4660307"/>
                  <a:gd name="connsiteX37" fmla="*/ 1442169 w 4569286"/>
                  <a:gd name="connsiteY37" fmla="*/ 4593920 h 4660307"/>
                  <a:gd name="connsiteX38" fmla="*/ 1442223 w 4569286"/>
                  <a:gd name="connsiteY38" fmla="*/ 4593957 h 4660307"/>
                  <a:gd name="connsiteX39" fmla="*/ 1442223 w 4569286"/>
                  <a:gd name="connsiteY39" fmla="*/ 4593957 h 4660307"/>
                  <a:gd name="connsiteX40" fmla="*/ 1443880 w 4569286"/>
                  <a:gd name="connsiteY40" fmla="*/ 4599363 h 4660307"/>
                  <a:gd name="connsiteX41" fmla="*/ 1443862 w 4569286"/>
                  <a:gd name="connsiteY41" fmla="*/ 4599418 h 4660307"/>
                  <a:gd name="connsiteX42" fmla="*/ 1443862 w 4569286"/>
                  <a:gd name="connsiteY42" fmla="*/ 4599418 h 4660307"/>
                  <a:gd name="connsiteX43" fmla="*/ 1440330 w 4569286"/>
                  <a:gd name="connsiteY43" fmla="*/ 4601584 h 4660307"/>
                  <a:gd name="connsiteX44" fmla="*/ 1440330 w 4569286"/>
                  <a:gd name="connsiteY44" fmla="*/ 4601584 h 4660307"/>
                  <a:gd name="connsiteX45" fmla="*/ 1438400 w 4569286"/>
                  <a:gd name="connsiteY45" fmla="*/ 4601002 h 4660307"/>
                  <a:gd name="connsiteX46" fmla="*/ 1827499 w 4569286"/>
                  <a:gd name="connsiteY46" fmla="*/ 4574278 h 4660307"/>
                  <a:gd name="connsiteX47" fmla="*/ 1828119 w 4569286"/>
                  <a:gd name="connsiteY47" fmla="*/ 4568780 h 4660307"/>
                  <a:gd name="connsiteX48" fmla="*/ 1828264 w 4569286"/>
                  <a:gd name="connsiteY48" fmla="*/ 4568671 h 4660307"/>
                  <a:gd name="connsiteX49" fmla="*/ 1828264 w 4569286"/>
                  <a:gd name="connsiteY49" fmla="*/ 4568671 h 4660307"/>
                  <a:gd name="connsiteX50" fmla="*/ 1833853 w 4569286"/>
                  <a:gd name="connsiteY50" fmla="*/ 4569345 h 4660307"/>
                  <a:gd name="connsiteX51" fmla="*/ 1833871 w 4569286"/>
                  <a:gd name="connsiteY51" fmla="*/ 4569362 h 4660307"/>
                  <a:gd name="connsiteX52" fmla="*/ 1833871 w 4569286"/>
                  <a:gd name="connsiteY52" fmla="*/ 4569362 h 4660307"/>
                  <a:gd name="connsiteX53" fmla="*/ 1833107 w 4569286"/>
                  <a:gd name="connsiteY53" fmla="*/ 4574970 h 4660307"/>
                  <a:gd name="connsiteX54" fmla="*/ 1833107 w 4569286"/>
                  <a:gd name="connsiteY54" fmla="*/ 4574970 h 4660307"/>
                  <a:gd name="connsiteX55" fmla="*/ 1830685 w 4569286"/>
                  <a:gd name="connsiteY55" fmla="*/ 4575825 h 4660307"/>
                  <a:gd name="connsiteX56" fmla="*/ 1830685 w 4569286"/>
                  <a:gd name="connsiteY56" fmla="*/ 4575825 h 4660307"/>
                  <a:gd name="connsiteX57" fmla="*/ 1827499 w 4569286"/>
                  <a:gd name="connsiteY57" fmla="*/ 4574205 h 4660307"/>
                  <a:gd name="connsiteX58" fmla="*/ 1354478 w 4569286"/>
                  <a:gd name="connsiteY58" fmla="*/ 4539198 h 4660307"/>
                  <a:gd name="connsiteX59" fmla="*/ 1354478 w 4569286"/>
                  <a:gd name="connsiteY59" fmla="*/ 4539198 h 4660307"/>
                  <a:gd name="connsiteX60" fmla="*/ 1354478 w 4569286"/>
                  <a:gd name="connsiteY60" fmla="*/ 4533609 h 4660307"/>
                  <a:gd name="connsiteX61" fmla="*/ 1354478 w 4569286"/>
                  <a:gd name="connsiteY61" fmla="*/ 4533609 h 4660307"/>
                  <a:gd name="connsiteX62" fmla="*/ 1354478 w 4569286"/>
                  <a:gd name="connsiteY62" fmla="*/ 4533609 h 4660307"/>
                  <a:gd name="connsiteX63" fmla="*/ 1360085 w 4569286"/>
                  <a:gd name="connsiteY63" fmla="*/ 4533537 h 4660307"/>
                  <a:gd name="connsiteX64" fmla="*/ 1360158 w 4569286"/>
                  <a:gd name="connsiteY64" fmla="*/ 4533609 h 4660307"/>
                  <a:gd name="connsiteX65" fmla="*/ 1360158 w 4569286"/>
                  <a:gd name="connsiteY65" fmla="*/ 4533609 h 4660307"/>
                  <a:gd name="connsiteX66" fmla="*/ 1360158 w 4569286"/>
                  <a:gd name="connsiteY66" fmla="*/ 4539289 h 4660307"/>
                  <a:gd name="connsiteX67" fmla="*/ 1360158 w 4569286"/>
                  <a:gd name="connsiteY67" fmla="*/ 4539289 h 4660307"/>
                  <a:gd name="connsiteX68" fmla="*/ 1357318 w 4569286"/>
                  <a:gd name="connsiteY68" fmla="*/ 4540509 h 4660307"/>
                  <a:gd name="connsiteX69" fmla="*/ 1357318 w 4569286"/>
                  <a:gd name="connsiteY69" fmla="*/ 4540509 h 4660307"/>
                  <a:gd name="connsiteX70" fmla="*/ 1354478 w 4569286"/>
                  <a:gd name="connsiteY70" fmla="*/ 4539125 h 4660307"/>
                  <a:gd name="connsiteX71" fmla="*/ 1900208 w 4569286"/>
                  <a:gd name="connsiteY71" fmla="*/ 4501206 h 4660307"/>
                  <a:gd name="connsiteX72" fmla="*/ 1899534 w 4569286"/>
                  <a:gd name="connsiteY72" fmla="*/ 4495526 h 4660307"/>
                  <a:gd name="connsiteX73" fmla="*/ 1899534 w 4569286"/>
                  <a:gd name="connsiteY73" fmla="*/ 4495526 h 4660307"/>
                  <a:gd name="connsiteX74" fmla="*/ 1905068 w 4569286"/>
                  <a:gd name="connsiteY74" fmla="*/ 4494798 h 4660307"/>
                  <a:gd name="connsiteX75" fmla="*/ 1905123 w 4569286"/>
                  <a:gd name="connsiteY75" fmla="*/ 4494834 h 4660307"/>
                  <a:gd name="connsiteX76" fmla="*/ 1905123 w 4569286"/>
                  <a:gd name="connsiteY76" fmla="*/ 4494834 h 4660307"/>
                  <a:gd name="connsiteX77" fmla="*/ 1905851 w 4569286"/>
                  <a:gd name="connsiteY77" fmla="*/ 4500368 h 4660307"/>
                  <a:gd name="connsiteX78" fmla="*/ 1905814 w 4569286"/>
                  <a:gd name="connsiteY78" fmla="*/ 4500423 h 4660307"/>
                  <a:gd name="connsiteX79" fmla="*/ 1905814 w 4569286"/>
                  <a:gd name="connsiteY79" fmla="*/ 4500423 h 4660307"/>
                  <a:gd name="connsiteX80" fmla="*/ 1902629 w 4569286"/>
                  <a:gd name="connsiteY80" fmla="*/ 4501988 h 4660307"/>
                  <a:gd name="connsiteX81" fmla="*/ 1902629 w 4569286"/>
                  <a:gd name="connsiteY81" fmla="*/ 4501988 h 4660307"/>
                  <a:gd name="connsiteX82" fmla="*/ 1900208 w 4569286"/>
                  <a:gd name="connsiteY82" fmla="*/ 4501169 h 4660307"/>
                  <a:gd name="connsiteX83" fmla="*/ 2907508 w 4569286"/>
                  <a:gd name="connsiteY83" fmla="*/ 4471824 h 4660307"/>
                  <a:gd name="connsiteX84" fmla="*/ 2907508 w 4569286"/>
                  <a:gd name="connsiteY84" fmla="*/ 4471824 h 4660307"/>
                  <a:gd name="connsiteX85" fmla="*/ 2903976 w 4569286"/>
                  <a:gd name="connsiteY85" fmla="*/ 4467436 h 4660307"/>
                  <a:gd name="connsiteX86" fmla="*/ 2903976 w 4569286"/>
                  <a:gd name="connsiteY86" fmla="*/ 4467436 h 4660307"/>
                  <a:gd name="connsiteX87" fmla="*/ 2908272 w 4569286"/>
                  <a:gd name="connsiteY87" fmla="*/ 4463796 h 4660307"/>
                  <a:gd name="connsiteX88" fmla="*/ 2908363 w 4569286"/>
                  <a:gd name="connsiteY88" fmla="*/ 4463796 h 4660307"/>
                  <a:gd name="connsiteX89" fmla="*/ 2908363 w 4569286"/>
                  <a:gd name="connsiteY89" fmla="*/ 4463796 h 4660307"/>
                  <a:gd name="connsiteX90" fmla="*/ 2912004 w 4569286"/>
                  <a:gd name="connsiteY90" fmla="*/ 4468201 h 4660307"/>
                  <a:gd name="connsiteX91" fmla="*/ 2912004 w 4569286"/>
                  <a:gd name="connsiteY91" fmla="*/ 4468201 h 4660307"/>
                  <a:gd name="connsiteX92" fmla="*/ 2908054 w 4569286"/>
                  <a:gd name="connsiteY92" fmla="*/ 4471842 h 4660307"/>
                  <a:gd name="connsiteX93" fmla="*/ 2907617 w 4569286"/>
                  <a:gd name="connsiteY93" fmla="*/ 4471842 h 4660307"/>
                  <a:gd name="connsiteX94" fmla="*/ 3007013 w 4569286"/>
                  <a:gd name="connsiteY94" fmla="*/ 4464415 h 4660307"/>
                  <a:gd name="connsiteX95" fmla="*/ 3010035 w 4569286"/>
                  <a:gd name="connsiteY95" fmla="*/ 4459809 h 4660307"/>
                  <a:gd name="connsiteX96" fmla="*/ 3010198 w 4569286"/>
                  <a:gd name="connsiteY96" fmla="*/ 4459773 h 4660307"/>
                  <a:gd name="connsiteX97" fmla="*/ 3010198 w 4569286"/>
                  <a:gd name="connsiteY97" fmla="*/ 4459773 h 4660307"/>
                  <a:gd name="connsiteX98" fmla="*/ 3014822 w 4569286"/>
                  <a:gd name="connsiteY98" fmla="*/ 4462776 h 4660307"/>
                  <a:gd name="connsiteX99" fmla="*/ 3014859 w 4569286"/>
                  <a:gd name="connsiteY99" fmla="*/ 4462958 h 4660307"/>
                  <a:gd name="connsiteX100" fmla="*/ 3014859 w 4569286"/>
                  <a:gd name="connsiteY100" fmla="*/ 4462958 h 4660307"/>
                  <a:gd name="connsiteX101" fmla="*/ 3011673 w 4569286"/>
                  <a:gd name="connsiteY101" fmla="*/ 4467600 h 4660307"/>
                  <a:gd name="connsiteX102" fmla="*/ 3011673 w 4569286"/>
                  <a:gd name="connsiteY102" fmla="*/ 4467600 h 4660307"/>
                  <a:gd name="connsiteX103" fmla="*/ 3010981 w 4569286"/>
                  <a:gd name="connsiteY103" fmla="*/ 4467600 h 4660307"/>
                  <a:gd name="connsiteX104" fmla="*/ 3010981 w 4569286"/>
                  <a:gd name="connsiteY104" fmla="*/ 4467600 h 4660307"/>
                  <a:gd name="connsiteX105" fmla="*/ 3007013 w 4569286"/>
                  <a:gd name="connsiteY105" fmla="*/ 4464342 h 4660307"/>
                  <a:gd name="connsiteX106" fmla="*/ 1291419 w 4569286"/>
                  <a:gd name="connsiteY106" fmla="*/ 4456223 h 4660307"/>
                  <a:gd name="connsiteX107" fmla="*/ 1291419 w 4569286"/>
                  <a:gd name="connsiteY107" fmla="*/ 4456223 h 4660307"/>
                  <a:gd name="connsiteX108" fmla="*/ 1292984 w 4569286"/>
                  <a:gd name="connsiteY108" fmla="*/ 4450798 h 4660307"/>
                  <a:gd name="connsiteX109" fmla="*/ 1293057 w 4569286"/>
                  <a:gd name="connsiteY109" fmla="*/ 4450762 h 4660307"/>
                  <a:gd name="connsiteX110" fmla="*/ 1293057 w 4569286"/>
                  <a:gd name="connsiteY110" fmla="*/ 4450762 h 4660307"/>
                  <a:gd name="connsiteX111" fmla="*/ 1298445 w 4569286"/>
                  <a:gd name="connsiteY111" fmla="*/ 4452163 h 4660307"/>
                  <a:gd name="connsiteX112" fmla="*/ 1298518 w 4569286"/>
                  <a:gd name="connsiteY112" fmla="*/ 4452309 h 4660307"/>
                  <a:gd name="connsiteX113" fmla="*/ 1298518 w 4569286"/>
                  <a:gd name="connsiteY113" fmla="*/ 4452309 h 4660307"/>
                  <a:gd name="connsiteX114" fmla="*/ 1296934 w 4569286"/>
                  <a:gd name="connsiteY114" fmla="*/ 4457752 h 4660307"/>
                  <a:gd name="connsiteX115" fmla="*/ 1296880 w 4569286"/>
                  <a:gd name="connsiteY115" fmla="*/ 4457770 h 4660307"/>
                  <a:gd name="connsiteX116" fmla="*/ 1296880 w 4569286"/>
                  <a:gd name="connsiteY116" fmla="*/ 4457770 h 4660307"/>
                  <a:gd name="connsiteX117" fmla="*/ 1295059 w 4569286"/>
                  <a:gd name="connsiteY117" fmla="*/ 4458280 h 4660307"/>
                  <a:gd name="connsiteX118" fmla="*/ 1295059 w 4569286"/>
                  <a:gd name="connsiteY118" fmla="*/ 4458280 h 4660307"/>
                  <a:gd name="connsiteX119" fmla="*/ 1291419 w 4569286"/>
                  <a:gd name="connsiteY119" fmla="*/ 4456150 h 4660307"/>
                  <a:gd name="connsiteX120" fmla="*/ 2806437 w 4569286"/>
                  <a:gd name="connsiteY120" fmla="*/ 4446319 h 4660307"/>
                  <a:gd name="connsiteX121" fmla="*/ 2804253 w 4569286"/>
                  <a:gd name="connsiteY121" fmla="*/ 4441186 h 4660307"/>
                  <a:gd name="connsiteX122" fmla="*/ 2804289 w 4569286"/>
                  <a:gd name="connsiteY122" fmla="*/ 4441077 h 4660307"/>
                  <a:gd name="connsiteX123" fmla="*/ 2804289 w 4569286"/>
                  <a:gd name="connsiteY123" fmla="*/ 4441077 h 4660307"/>
                  <a:gd name="connsiteX124" fmla="*/ 2809459 w 4569286"/>
                  <a:gd name="connsiteY124" fmla="*/ 4438911 h 4660307"/>
                  <a:gd name="connsiteX125" fmla="*/ 2809459 w 4569286"/>
                  <a:gd name="connsiteY125" fmla="*/ 4438911 h 4660307"/>
                  <a:gd name="connsiteX126" fmla="*/ 2811626 w 4569286"/>
                  <a:gd name="connsiteY126" fmla="*/ 4444153 h 4660307"/>
                  <a:gd name="connsiteX127" fmla="*/ 2811607 w 4569286"/>
                  <a:gd name="connsiteY127" fmla="*/ 4444172 h 4660307"/>
                  <a:gd name="connsiteX128" fmla="*/ 2811607 w 4569286"/>
                  <a:gd name="connsiteY128" fmla="*/ 4444172 h 4660307"/>
                  <a:gd name="connsiteX129" fmla="*/ 2807966 w 4569286"/>
                  <a:gd name="connsiteY129" fmla="*/ 4446665 h 4660307"/>
                  <a:gd name="connsiteX130" fmla="*/ 2807966 w 4569286"/>
                  <a:gd name="connsiteY130" fmla="*/ 4446665 h 4660307"/>
                  <a:gd name="connsiteX131" fmla="*/ 2806437 w 4569286"/>
                  <a:gd name="connsiteY131" fmla="*/ 4446247 h 4660307"/>
                  <a:gd name="connsiteX132" fmla="*/ 3105316 w 4569286"/>
                  <a:gd name="connsiteY132" fmla="*/ 4433231 h 4660307"/>
                  <a:gd name="connsiteX133" fmla="*/ 3107227 w 4569286"/>
                  <a:gd name="connsiteY133" fmla="*/ 4427878 h 4660307"/>
                  <a:gd name="connsiteX134" fmla="*/ 3107227 w 4569286"/>
                  <a:gd name="connsiteY134" fmla="*/ 4427878 h 4660307"/>
                  <a:gd name="connsiteX135" fmla="*/ 3112543 w 4569286"/>
                  <a:gd name="connsiteY135" fmla="*/ 4429663 h 4660307"/>
                  <a:gd name="connsiteX136" fmla="*/ 3112561 w 4569286"/>
                  <a:gd name="connsiteY136" fmla="*/ 4429699 h 4660307"/>
                  <a:gd name="connsiteX137" fmla="*/ 3112561 w 4569286"/>
                  <a:gd name="connsiteY137" fmla="*/ 4429699 h 4660307"/>
                  <a:gd name="connsiteX138" fmla="*/ 3110741 w 4569286"/>
                  <a:gd name="connsiteY138" fmla="*/ 4435033 h 4660307"/>
                  <a:gd name="connsiteX139" fmla="*/ 3110741 w 4569286"/>
                  <a:gd name="connsiteY139" fmla="*/ 4435033 h 4660307"/>
                  <a:gd name="connsiteX140" fmla="*/ 3109011 w 4569286"/>
                  <a:gd name="connsiteY140" fmla="*/ 4435470 h 4660307"/>
                  <a:gd name="connsiteX141" fmla="*/ 3109011 w 4569286"/>
                  <a:gd name="connsiteY141" fmla="*/ 4435470 h 4660307"/>
                  <a:gd name="connsiteX142" fmla="*/ 3105316 w 4569286"/>
                  <a:gd name="connsiteY142" fmla="*/ 4433158 h 4660307"/>
                  <a:gd name="connsiteX143" fmla="*/ 1962940 w 4569286"/>
                  <a:gd name="connsiteY143" fmla="*/ 4418831 h 4660307"/>
                  <a:gd name="connsiteX144" fmla="*/ 1962157 w 4569286"/>
                  <a:gd name="connsiteY144" fmla="*/ 4413242 h 4660307"/>
                  <a:gd name="connsiteX145" fmla="*/ 1962157 w 4569286"/>
                  <a:gd name="connsiteY145" fmla="*/ 4413242 h 4660307"/>
                  <a:gd name="connsiteX146" fmla="*/ 1967764 w 4569286"/>
                  <a:gd name="connsiteY146" fmla="*/ 4412460 h 4660307"/>
                  <a:gd name="connsiteX147" fmla="*/ 1967764 w 4569286"/>
                  <a:gd name="connsiteY147" fmla="*/ 4412460 h 4660307"/>
                  <a:gd name="connsiteX148" fmla="*/ 1968638 w 4569286"/>
                  <a:gd name="connsiteY148" fmla="*/ 4417957 h 4660307"/>
                  <a:gd name="connsiteX149" fmla="*/ 1968547 w 4569286"/>
                  <a:gd name="connsiteY149" fmla="*/ 4418066 h 4660307"/>
                  <a:gd name="connsiteX150" fmla="*/ 1968547 w 4569286"/>
                  <a:gd name="connsiteY150" fmla="*/ 4418066 h 4660307"/>
                  <a:gd name="connsiteX151" fmla="*/ 1965361 w 4569286"/>
                  <a:gd name="connsiteY151" fmla="*/ 4419614 h 4660307"/>
                  <a:gd name="connsiteX152" fmla="*/ 1965361 w 4569286"/>
                  <a:gd name="connsiteY152" fmla="*/ 4419614 h 4660307"/>
                  <a:gd name="connsiteX153" fmla="*/ 1962940 w 4569286"/>
                  <a:gd name="connsiteY153" fmla="*/ 4418758 h 4660307"/>
                  <a:gd name="connsiteX154" fmla="*/ 2716836 w 4569286"/>
                  <a:gd name="connsiteY154" fmla="*/ 4393072 h 4660307"/>
                  <a:gd name="connsiteX155" fmla="*/ 2716017 w 4569286"/>
                  <a:gd name="connsiteY155" fmla="*/ 4387647 h 4660307"/>
                  <a:gd name="connsiteX156" fmla="*/ 2716144 w 4569286"/>
                  <a:gd name="connsiteY156" fmla="*/ 4387483 h 4660307"/>
                  <a:gd name="connsiteX157" fmla="*/ 2716144 w 4569286"/>
                  <a:gd name="connsiteY157" fmla="*/ 4387483 h 4660307"/>
                  <a:gd name="connsiteX158" fmla="*/ 2721751 w 4569286"/>
                  <a:gd name="connsiteY158" fmla="*/ 4386864 h 4660307"/>
                  <a:gd name="connsiteX159" fmla="*/ 2721751 w 4569286"/>
                  <a:gd name="connsiteY159" fmla="*/ 4386864 h 4660307"/>
                  <a:gd name="connsiteX160" fmla="*/ 2721751 w 4569286"/>
                  <a:gd name="connsiteY160" fmla="*/ 4386864 h 4660307"/>
                  <a:gd name="connsiteX161" fmla="*/ 2722443 w 4569286"/>
                  <a:gd name="connsiteY161" fmla="*/ 4392471 h 4660307"/>
                  <a:gd name="connsiteX162" fmla="*/ 2722443 w 4569286"/>
                  <a:gd name="connsiteY162" fmla="*/ 4392471 h 4660307"/>
                  <a:gd name="connsiteX163" fmla="*/ 2719238 w 4569286"/>
                  <a:gd name="connsiteY163" fmla="*/ 4394019 h 4660307"/>
                  <a:gd name="connsiteX164" fmla="*/ 2719238 w 4569286"/>
                  <a:gd name="connsiteY164" fmla="*/ 4394019 h 4660307"/>
                  <a:gd name="connsiteX165" fmla="*/ 2716836 w 4569286"/>
                  <a:gd name="connsiteY165" fmla="*/ 4392999 h 4660307"/>
                  <a:gd name="connsiteX166" fmla="*/ 3191477 w 4569286"/>
                  <a:gd name="connsiteY166" fmla="*/ 4376543 h 4660307"/>
                  <a:gd name="connsiteX167" fmla="*/ 3191823 w 4569286"/>
                  <a:gd name="connsiteY167" fmla="*/ 4370844 h 4660307"/>
                  <a:gd name="connsiteX168" fmla="*/ 3191823 w 4569286"/>
                  <a:gd name="connsiteY168" fmla="*/ 4370844 h 4660307"/>
                  <a:gd name="connsiteX169" fmla="*/ 3197503 w 4569286"/>
                  <a:gd name="connsiteY169" fmla="*/ 4371190 h 4660307"/>
                  <a:gd name="connsiteX170" fmla="*/ 3197503 w 4569286"/>
                  <a:gd name="connsiteY170" fmla="*/ 4371190 h 4660307"/>
                  <a:gd name="connsiteX171" fmla="*/ 3197211 w 4569286"/>
                  <a:gd name="connsiteY171" fmla="*/ 4376761 h 4660307"/>
                  <a:gd name="connsiteX172" fmla="*/ 3197175 w 4569286"/>
                  <a:gd name="connsiteY172" fmla="*/ 4376797 h 4660307"/>
                  <a:gd name="connsiteX173" fmla="*/ 3197175 w 4569286"/>
                  <a:gd name="connsiteY173" fmla="*/ 4376797 h 4660307"/>
                  <a:gd name="connsiteX174" fmla="*/ 3194499 w 4569286"/>
                  <a:gd name="connsiteY174" fmla="*/ 4377835 h 4660307"/>
                  <a:gd name="connsiteX175" fmla="*/ 3194499 w 4569286"/>
                  <a:gd name="connsiteY175" fmla="*/ 4377835 h 4660307"/>
                  <a:gd name="connsiteX176" fmla="*/ 3191477 w 4569286"/>
                  <a:gd name="connsiteY176" fmla="*/ 4376470 h 4660307"/>
                  <a:gd name="connsiteX177" fmla="*/ 1255574 w 4569286"/>
                  <a:gd name="connsiteY177" fmla="*/ 4358338 h 4660307"/>
                  <a:gd name="connsiteX178" fmla="*/ 1258469 w 4569286"/>
                  <a:gd name="connsiteY178" fmla="*/ 4353642 h 4660307"/>
                  <a:gd name="connsiteX179" fmla="*/ 1258669 w 4569286"/>
                  <a:gd name="connsiteY179" fmla="*/ 4353605 h 4660307"/>
                  <a:gd name="connsiteX180" fmla="*/ 1258669 w 4569286"/>
                  <a:gd name="connsiteY180" fmla="*/ 4353605 h 4660307"/>
                  <a:gd name="connsiteX181" fmla="*/ 1263311 w 4569286"/>
                  <a:gd name="connsiteY181" fmla="*/ 4356645 h 4660307"/>
                  <a:gd name="connsiteX182" fmla="*/ 1263329 w 4569286"/>
                  <a:gd name="connsiteY182" fmla="*/ 4356700 h 4660307"/>
                  <a:gd name="connsiteX183" fmla="*/ 1263329 w 4569286"/>
                  <a:gd name="connsiteY183" fmla="*/ 4356700 h 4660307"/>
                  <a:gd name="connsiteX184" fmla="*/ 1260398 w 4569286"/>
                  <a:gd name="connsiteY184" fmla="*/ 4361397 h 4660307"/>
                  <a:gd name="connsiteX185" fmla="*/ 1260234 w 4569286"/>
                  <a:gd name="connsiteY185" fmla="*/ 4361433 h 4660307"/>
                  <a:gd name="connsiteX186" fmla="*/ 1260234 w 4569286"/>
                  <a:gd name="connsiteY186" fmla="*/ 4361433 h 4660307"/>
                  <a:gd name="connsiteX187" fmla="*/ 1259452 w 4569286"/>
                  <a:gd name="connsiteY187" fmla="*/ 4361433 h 4660307"/>
                  <a:gd name="connsiteX188" fmla="*/ 1259452 w 4569286"/>
                  <a:gd name="connsiteY188" fmla="*/ 4361433 h 4660307"/>
                  <a:gd name="connsiteX189" fmla="*/ 1255574 w 4569286"/>
                  <a:gd name="connsiteY189" fmla="*/ 4358283 h 4660307"/>
                  <a:gd name="connsiteX190" fmla="*/ 2025617 w 4569286"/>
                  <a:gd name="connsiteY190" fmla="*/ 4336493 h 4660307"/>
                  <a:gd name="connsiteX191" fmla="*/ 2024707 w 4569286"/>
                  <a:gd name="connsiteY191" fmla="*/ 4331068 h 4660307"/>
                  <a:gd name="connsiteX192" fmla="*/ 2024835 w 4569286"/>
                  <a:gd name="connsiteY192" fmla="*/ 4330886 h 4660307"/>
                  <a:gd name="connsiteX193" fmla="*/ 2024835 w 4569286"/>
                  <a:gd name="connsiteY193" fmla="*/ 4330886 h 4660307"/>
                  <a:gd name="connsiteX194" fmla="*/ 2030423 w 4569286"/>
                  <a:gd name="connsiteY194" fmla="*/ 4330176 h 4660307"/>
                  <a:gd name="connsiteX195" fmla="*/ 2030441 w 4569286"/>
                  <a:gd name="connsiteY195" fmla="*/ 4330194 h 4660307"/>
                  <a:gd name="connsiteX196" fmla="*/ 2030441 w 4569286"/>
                  <a:gd name="connsiteY196" fmla="*/ 4330194 h 4660307"/>
                  <a:gd name="connsiteX197" fmla="*/ 2031206 w 4569286"/>
                  <a:gd name="connsiteY197" fmla="*/ 4335801 h 4660307"/>
                  <a:gd name="connsiteX198" fmla="*/ 2031206 w 4569286"/>
                  <a:gd name="connsiteY198" fmla="*/ 4335801 h 4660307"/>
                  <a:gd name="connsiteX199" fmla="*/ 2027929 w 4569286"/>
                  <a:gd name="connsiteY199" fmla="*/ 4337348 h 4660307"/>
                  <a:gd name="connsiteX200" fmla="*/ 2027929 w 4569286"/>
                  <a:gd name="connsiteY200" fmla="*/ 4337348 h 4660307"/>
                  <a:gd name="connsiteX201" fmla="*/ 2025672 w 4569286"/>
                  <a:gd name="connsiteY201" fmla="*/ 4336402 h 4660307"/>
                  <a:gd name="connsiteX202" fmla="*/ 2641306 w 4569286"/>
                  <a:gd name="connsiteY202" fmla="*/ 4321766 h 4660307"/>
                  <a:gd name="connsiteX203" fmla="*/ 2641306 w 4569286"/>
                  <a:gd name="connsiteY203" fmla="*/ 4316159 h 4660307"/>
                  <a:gd name="connsiteX204" fmla="*/ 2641306 w 4569286"/>
                  <a:gd name="connsiteY204" fmla="*/ 4316159 h 4660307"/>
                  <a:gd name="connsiteX205" fmla="*/ 2646913 w 4569286"/>
                  <a:gd name="connsiteY205" fmla="*/ 4316086 h 4660307"/>
                  <a:gd name="connsiteX206" fmla="*/ 2646986 w 4569286"/>
                  <a:gd name="connsiteY206" fmla="*/ 4316159 h 4660307"/>
                  <a:gd name="connsiteX207" fmla="*/ 2646986 w 4569286"/>
                  <a:gd name="connsiteY207" fmla="*/ 4316159 h 4660307"/>
                  <a:gd name="connsiteX208" fmla="*/ 2647077 w 4569286"/>
                  <a:gd name="connsiteY208" fmla="*/ 4321857 h 4660307"/>
                  <a:gd name="connsiteX209" fmla="*/ 2647077 w 4569286"/>
                  <a:gd name="connsiteY209" fmla="*/ 4321857 h 4660307"/>
                  <a:gd name="connsiteX210" fmla="*/ 2644146 w 4569286"/>
                  <a:gd name="connsiteY210" fmla="*/ 4323058 h 4660307"/>
                  <a:gd name="connsiteX211" fmla="*/ 2644146 w 4569286"/>
                  <a:gd name="connsiteY211" fmla="*/ 4323058 h 4660307"/>
                  <a:gd name="connsiteX212" fmla="*/ 2641360 w 4569286"/>
                  <a:gd name="connsiteY212" fmla="*/ 4321675 h 4660307"/>
                  <a:gd name="connsiteX213" fmla="*/ 3258432 w 4569286"/>
                  <a:gd name="connsiteY213" fmla="*/ 4298100 h 4660307"/>
                  <a:gd name="connsiteX214" fmla="*/ 3257067 w 4569286"/>
                  <a:gd name="connsiteY214" fmla="*/ 4292639 h 4660307"/>
                  <a:gd name="connsiteX215" fmla="*/ 3257067 w 4569286"/>
                  <a:gd name="connsiteY215" fmla="*/ 4292639 h 4660307"/>
                  <a:gd name="connsiteX216" fmla="*/ 3262529 w 4569286"/>
                  <a:gd name="connsiteY216" fmla="*/ 4291346 h 4660307"/>
                  <a:gd name="connsiteX217" fmla="*/ 3262529 w 4569286"/>
                  <a:gd name="connsiteY217" fmla="*/ 4291346 h 4660307"/>
                  <a:gd name="connsiteX218" fmla="*/ 3263839 w 4569286"/>
                  <a:gd name="connsiteY218" fmla="*/ 4296771 h 4660307"/>
                  <a:gd name="connsiteX219" fmla="*/ 3263821 w 4569286"/>
                  <a:gd name="connsiteY219" fmla="*/ 4296808 h 4660307"/>
                  <a:gd name="connsiteX220" fmla="*/ 3263821 w 4569286"/>
                  <a:gd name="connsiteY220" fmla="*/ 4296808 h 4660307"/>
                  <a:gd name="connsiteX221" fmla="*/ 3260453 w 4569286"/>
                  <a:gd name="connsiteY221" fmla="*/ 4298628 h 4660307"/>
                  <a:gd name="connsiteX222" fmla="*/ 3260453 w 4569286"/>
                  <a:gd name="connsiteY222" fmla="*/ 4298628 h 4660307"/>
                  <a:gd name="connsiteX223" fmla="*/ 3258505 w 4569286"/>
                  <a:gd name="connsiteY223" fmla="*/ 4298064 h 4660307"/>
                  <a:gd name="connsiteX224" fmla="*/ 2092099 w 4569286"/>
                  <a:gd name="connsiteY224" fmla="*/ 4257523 h 4660307"/>
                  <a:gd name="connsiteX225" fmla="*/ 2092445 w 4569286"/>
                  <a:gd name="connsiteY225" fmla="*/ 4251825 h 4660307"/>
                  <a:gd name="connsiteX226" fmla="*/ 2092445 w 4569286"/>
                  <a:gd name="connsiteY226" fmla="*/ 4251825 h 4660307"/>
                  <a:gd name="connsiteX227" fmla="*/ 2098052 w 4569286"/>
                  <a:gd name="connsiteY227" fmla="*/ 4252170 h 4660307"/>
                  <a:gd name="connsiteX228" fmla="*/ 2098052 w 4569286"/>
                  <a:gd name="connsiteY228" fmla="*/ 4252170 h 4660307"/>
                  <a:gd name="connsiteX229" fmla="*/ 2098052 w 4569286"/>
                  <a:gd name="connsiteY229" fmla="*/ 4252170 h 4660307"/>
                  <a:gd name="connsiteX230" fmla="*/ 2097907 w 4569286"/>
                  <a:gd name="connsiteY230" fmla="*/ 4257686 h 4660307"/>
                  <a:gd name="connsiteX231" fmla="*/ 2097797 w 4569286"/>
                  <a:gd name="connsiteY231" fmla="*/ 4257777 h 4660307"/>
                  <a:gd name="connsiteX232" fmla="*/ 2097797 w 4569286"/>
                  <a:gd name="connsiteY232" fmla="*/ 4257777 h 4660307"/>
                  <a:gd name="connsiteX233" fmla="*/ 2095121 w 4569286"/>
                  <a:gd name="connsiteY233" fmla="*/ 4258797 h 4660307"/>
                  <a:gd name="connsiteX234" fmla="*/ 2095121 w 4569286"/>
                  <a:gd name="connsiteY234" fmla="*/ 4258797 h 4660307"/>
                  <a:gd name="connsiteX235" fmla="*/ 2092172 w 4569286"/>
                  <a:gd name="connsiteY235" fmla="*/ 4257486 h 4660307"/>
                  <a:gd name="connsiteX236" fmla="*/ 1252479 w 4569286"/>
                  <a:gd name="connsiteY236" fmla="*/ 4258542 h 4660307"/>
                  <a:gd name="connsiteX237" fmla="*/ 1248839 w 4569286"/>
                  <a:gd name="connsiteY237" fmla="*/ 4254409 h 4660307"/>
                  <a:gd name="connsiteX238" fmla="*/ 1248839 w 4569286"/>
                  <a:gd name="connsiteY238" fmla="*/ 4254319 h 4660307"/>
                  <a:gd name="connsiteX239" fmla="*/ 1248839 w 4569286"/>
                  <a:gd name="connsiteY239" fmla="*/ 4254319 h 4660307"/>
                  <a:gd name="connsiteX240" fmla="*/ 1253226 w 4569286"/>
                  <a:gd name="connsiteY240" fmla="*/ 4250678 h 4660307"/>
                  <a:gd name="connsiteX241" fmla="*/ 1253226 w 4569286"/>
                  <a:gd name="connsiteY241" fmla="*/ 4250678 h 4660307"/>
                  <a:gd name="connsiteX242" fmla="*/ 1256867 w 4569286"/>
                  <a:gd name="connsiteY242" fmla="*/ 4254901 h 4660307"/>
                  <a:gd name="connsiteX243" fmla="*/ 1256867 w 4569286"/>
                  <a:gd name="connsiteY243" fmla="*/ 4254992 h 4660307"/>
                  <a:gd name="connsiteX244" fmla="*/ 1256867 w 4569286"/>
                  <a:gd name="connsiteY244" fmla="*/ 4254992 h 4660307"/>
                  <a:gd name="connsiteX245" fmla="*/ 1252898 w 4569286"/>
                  <a:gd name="connsiteY245" fmla="*/ 4258633 h 4660307"/>
                  <a:gd name="connsiteX246" fmla="*/ 1252898 w 4569286"/>
                  <a:gd name="connsiteY246" fmla="*/ 4258633 h 4660307"/>
                  <a:gd name="connsiteX247" fmla="*/ 1252552 w 4569286"/>
                  <a:gd name="connsiteY247" fmla="*/ 4258506 h 4660307"/>
                  <a:gd name="connsiteX248" fmla="*/ 2566923 w 4569286"/>
                  <a:gd name="connsiteY248" fmla="*/ 4250277 h 4660307"/>
                  <a:gd name="connsiteX249" fmla="*/ 2566923 w 4569286"/>
                  <a:gd name="connsiteY249" fmla="*/ 4250277 h 4660307"/>
                  <a:gd name="connsiteX250" fmla="*/ 2566413 w 4569286"/>
                  <a:gd name="connsiteY250" fmla="*/ 4244597 h 4660307"/>
                  <a:gd name="connsiteX251" fmla="*/ 2566413 w 4569286"/>
                  <a:gd name="connsiteY251" fmla="*/ 4244597 h 4660307"/>
                  <a:gd name="connsiteX252" fmla="*/ 2572093 w 4569286"/>
                  <a:gd name="connsiteY252" fmla="*/ 4244161 h 4660307"/>
                  <a:gd name="connsiteX253" fmla="*/ 2572093 w 4569286"/>
                  <a:gd name="connsiteY253" fmla="*/ 4244161 h 4660307"/>
                  <a:gd name="connsiteX254" fmla="*/ 2572548 w 4569286"/>
                  <a:gd name="connsiteY254" fmla="*/ 4249731 h 4660307"/>
                  <a:gd name="connsiteX255" fmla="*/ 2572530 w 4569286"/>
                  <a:gd name="connsiteY255" fmla="*/ 4249749 h 4660307"/>
                  <a:gd name="connsiteX256" fmla="*/ 2572530 w 4569286"/>
                  <a:gd name="connsiteY256" fmla="*/ 4249749 h 4660307"/>
                  <a:gd name="connsiteX257" fmla="*/ 2569508 w 4569286"/>
                  <a:gd name="connsiteY257" fmla="*/ 4251224 h 4660307"/>
                  <a:gd name="connsiteX258" fmla="*/ 2569508 w 4569286"/>
                  <a:gd name="connsiteY258" fmla="*/ 4251224 h 4660307"/>
                  <a:gd name="connsiteX259" fmla="*/ 2566996 w 4569286"/>
                  <a:gd name="connsiteY259" fmla="*/ 4250241 h 4660307"/>
                  <a:gd name="connsiteX260" fmla="*/ 3300048 w 4569286"/>
                  <a:gd name="connsiteY260" fmla="*/ 4203838 h 4660307"/>
                  <a:gd name="connsiteX261" fmla="*/ 3297262 w 4569286"/>
                  <a:gd name="connsiteY261" fmla="*/ 4199014 h 4660307"/>
                  <a:gd name="connsiteX262" fmla="*/ 3297299 w 4569286"/>
                  <a:gd name="connsiteY262" fmla="*/ 4198923 h 4660307"/>
                  <a:gd name="connsiteX263" fmla="*/ 3297299 w 4569286"/>
                  <a:gd name="connsiteY263" fmla="*/ 4198923 h 4660307"/>
                  <a:gd name="connsiteX264" fmla="*/ 3302196 w 4569286"/>
                  <a:gd name="connsiteY264" fmla="*/ 4196083 h 4660307"/>
                  <a:gd name="connsiteX265" fmla="*/ 3302214 w 4569286"/>
                  <a:gd name="connsiteY265" fmla="*/ 4196083 h 4660307"/>
                  <a:gd name="connsiteX266" fmla="*/ 3302214 w 4569286"/>
                  <a:gd name="connsiteY266" fmla="*/ 4196083 h 4660307"/>
                  <a:gd name="connsiteX267" fmla="*/ 3305072 w 4569286"/>
                  <a:gd name="connsiteY267" fmla="*/ 4200943 h 4660307"/>
                  <a:gd name="connsiteX268" fmla="*/ 3305054 w 4569286"/>
                  <a:gd name="connsiteY268" fmla="*/ 4200998 h 4660307"/>
                  <a:gd name="connsiteX269" fmla="*/ 3305054 w 4569286"/>
                  <a:gd name="connsiteY269" fmla="*/ 4200998 h 4660307"/>
                  <a:gd name="connsiteX270" fmla="*/ 3301176 w 4569286"/>
                  <a:gd name="connsiteY270" fmla="*/ 4203929 h 4660307"/>
                  <a:gd name="connsiteX271" fmla="*/ 3301176 w 4569286"/>
                  <a:gd name="connsiteY271" fmla="*/ 4203929 h 4660307"/>
                  <a:gd name="connsiteX272" fmla="*/ 3300121 w 4569286"/>
                  <a:gd name="connsiteY272" fmla="*/ 4203801 h 4660307"/>
                  <a:gd name="connsiteX273" fmla="*/ 2177241 w 4569286"/>
                  <a:gd name="connsiteY273" fmla="*/ 4199269 h 4660307"/>
                  <a:gd name="connsiteX274" fmla="*/ 2179062 w 4569286"/>
                  <a:gd name="connsiteY274" fmla="*/ 4193935 h 4660307"/>
                  <a:gd name="connsiteX275" fmla="*/ 2179062 w 4569286"/>
                  <a:gd name="connsiteY275" fmla="*/ 4193935 h 4660307"/>
                  <a:gd name="connsiteX276" fmla="*/ 2184395 w 4569286"/>
                  <a:gd name="connsiteY276" fmla="*/ 4195755 h 4660307"/>
                  <a:gd name="connsiteX277" fmla="*/ 2184395 w 4569286"/>
                  <a:gd name="connsiteY277" fmla="*/ 4195755 h 4660307"/>
                  <a:gd name="connsiteX278" fmla="*/ 2182575 w 4569286"/>
                  <a:gd name="connsiteY278" fmla="*/ 4201089 h 4660307"/>
                  <a:gd name="connsiteX279" fmla="*/ 2182575 w 4569286"/>
                  <a:gd name="connsiteY279" fmla="*/ 4201089 h 4660307"/>
                  <a:gd name="connsiteX280" fmla="*/ 2180846 w 4569286"/>
                  <a:gd name="connsiteY280" fmla="*/ 4201435 h 4660307"/>
                  <a:gd name="connsiteX281" fmla="*/ 2180846 w 4569286"/>
                  <a:gd name="connsiteY281" fmla="*/ 4201435 h 4660307"/>
                  <a:gd name="connsiteX282" fmla="*/ 2177314 w 4569286"/>
                  <a:gd name="connsiteY282" fmla="*/ 4199232 h 4660307"/>
                  <a:gd name="connsiteX283" fmla="*/ 2480252 w 4569286"/>
                  <a:gd name="connsiteY283" fmla="*/ 4196520 h 4660307"/>
                  <a:gd name="connsiteX284" fmla="*/ 2480252 w 4569286"/>
                  <a:gd name="connsiteY284" fmla="*/ 4196520 h 4660307"/>
                  <a:gd name="connsiteX285" fmla="*/ 2478177 w 4569286"/>
                  <a:gd name="connsiteY285" fmla="*/ 4191259 h 4660307"/>
                  <a:gd name="connsiteX286" fmla="*/ 2478177 w 4569286"/>
                  <a:gd name="connsiteY286" fmla="*/ 4191259 h 4660307"/>
                  <a:gd name="connsiteX287" fmla="*/ 2483420 w 4569286"/>
                  <a:gd name="connsiteY287" fmla="*/ 4189165 h 4660307"/>
                  <a:gd name="connsiteX288" fmla="*/ 2483438 w 4569286"/>
                  <a:gd name="connsiteY288" fmla="*/ 4189183 h 4660307"/>
                  <a:gd name="connsiteX289" fmla="*/ 2483438 w 4569286"/>
                  <a:gd name="connsiteY289" fmla="*/ 4189183 h 4660307"/>
                  <a:gd name="connsiteX290" fmla="*/ 2485531 w 4569286"/>
                  <a:gd name="connsiteY290" fmla="*/ 4194390 h 4660307"/>
                  <a:gd name="connsiteX291" fmla="*/ 2485513 w 4569286"/>
                  <a:gd name="connsiteY291" fmla="*/ 4194445 h 4660307"/>
                  <a:gd name="connsiteX292" fmla="*/ 2485513 w 4569286"/>
                  <a:gd name="connsiteY292" fmla="*/ 4194445 h 4660307"/>
                  <a:gd name="connsiteX293" fmla="*/ 2481872 w 4569286"/>
                  <a:gd name="connsiteY293" fmla="*/ 4196866 h 4660307"/>
                  <a:gd name="connsiteX294" fmla="*/ 2481872 w 4569286"/>
                  <a:gd name="connsiteY294" fmla="*/ 4196866 h 4660307"/>
                  <a:gd name="connsiteX295" fmla="*/ 2480325 w 4569286"/>
                  <a:gd name="connsiteY295" fmla="*/ 4196483 h 4660307"/>
                  <a:gd name="connsiteX296" fmla="*/ 2275362 w 4569286"/>
                  <a:gd name="connsiteY296" fmla="*/ 4167648 h 4660307"/>
                  <a:gd name="connsiteX297" fmla="*/ 2278712 w 4569286"/>
                  <a:gd name="connsiteY297" fmla="*/ 4163078 h 4660307"/>
                  <a:gd name="connsiteX298" fmla="*/ 2278730 w 4569286"/>
                  <a:gd name="connsiteY298" fmla="*/ 4163078 h 4660307"/>
                  <a:gd name="connsiteX299" fmla="*/ 2278730 w 4569286"/>
                  <a:gd name="connsiteY299" fmla="*/ 4163078 h 4660307"/>
                  <a:gd name="connsiteX300" fmla="*/ 2283300 w 4569286"/>
                  <a:gd name="connsiteY300" fmla="*/ 4166428 h 4660307"/>
                  <a:gd name="connsiteX301" fmla="*/ 2283300 w 4569286"/>
                  <a:gd name="connsiteY301" fmla="*/ 4166446 h 4660307"/>
                  <a:gd name="connsiteX302" fmla="*/ 2283300 w 4569286"/>
                  <a:gd name="connsiteY302" fmla="*/ 4166446 h 4660307"/>
                  <a:gd name="connsiteX303" fmla="*/ 2279950 w 4569286"/>
                  <a:gd name="connsiteY303" fmla="*/ 4171015 h 4660307"/>
                  <a:gd name="connsiteX304" fmla="*/ 2279932 w 4569286"/>
                  <a:gd name="connsiteY304" fmla="*/ 4171015 h 4660307"/>
                  <a:gd name="connsiteX305" fmla="*/ 2279331 w 4569286"/>
                  <a:gd name="connsiteY305" fmla="*/ 4171015 h 4660307"/>
                  <a:gd name="connsiteX306" fmla="*/ 2275435 w 4569286"/>
                  <a:gd name="connsiteY306" fmla="*/ 4167611 h 4660307"/>
                  <a:gd name="connsiteX307" fmla="*/ 2381949 w 4569286"/>
                  <a:gd name="connsiteY307" fmla="*/ 4169377 h 4660307"/>
                  <a:gd name="connsiteX308" fmla="*/ 2381949 w 4569286"/>
                  <a:gd name="connsiteY308" fmla="*/ 4169377 h 4660307"/>
                  <a:gd name="connsiteX309" fmla="*/ 2381949 w 4569286"/>
                  <a:gd name="connsiteY309" fmla="*/ 4169377 h 4660307"/>
                  <a:gd name="connsiteX310" fmla="*/ 2378490 w 4569286"/>
                  <a:gd name="connsiteY310" fmla="*/ 4164899 h 4660307"/>
                  <a:gd name="connsiteX311" fmla="*/ 2378490 w 4569286"/>
                  <a:gd name="connsiteY311" fmla="*/ 4164881 h 4660307"/>
                  <a:gd name="connsiteX312" fmla="*/ 2378490 w 4569286"/>
                  <a:gd name="connsiteY312" fmla="*/ 4164881 h 4660307"/>
                  <a:gd name="connsiteX313" fmla="*/ 2382768 w 4569286"/>
                  <a:gd name="connsiteY313" fmla="*/ 4161404 h 4660307"/>
                  <a:gd name="connsiteX314" fmla="*/ 2382986 w 4569286"/>
                  <a:gd name="connsiteY314" fmla="*/ 4161440 h 4660307"/>
                  <a:gd name="connsiteX315" fmla="*/ 2382986 w 4569286"/>
                  <a:gd name="connsiteY315" fmla="*/ 4161440 h 4660307"/>
                  <a:gd name="connsiteX316" fmla="*/ 2386427 w 4569286"/>
                  <a:gd name="connsiteY316" fmla="*/ 4165846 h 4660307"/>
                  <a:gd name="connsiteX317" fmla="*/ 2386427 w 4569286"/>
                  <a:gd name="connsiteY317" fmla="*/ 4165846 h 4660307"/>
                  <a:gd name="connsiteX318" fmla="*/ 2382458 w 4569286"/>
                  <a:gd name="connsiteY318" fmla="*/ 4169377 h 4660307"/>
                  <a:gd name="connsiteX319" fmla="*/ 2382458 w 4569286"/>
                  <a:gd name="connsiteY319" fmla="*/ 4169377 h 4660307"/>
                  <a:gd name="connsiteX320" fmla="*/ 2382022 w 4569286"/>
                  <a:gd name="connsiteY320" fmla="*/ 4169341 h 4660307"/>
                  <a:gd name="connsiteX321" fmla="*/ 1260853 w 4569286"/>
                  <a:gd name="connsiteY321" fmla="*/ 4155414 h 4660307"/>
                  <a:gd name="connsiteX322" fmla="*/ 1257213 w 4569286"/>
                  <a:gd name="connsiteY322" fmla="*/ 4151282 h 4660307"/>
                  <a:gd name="connsiteX323" fmla="*/ 1257213 w 4569286"/>
                  <a:gd name="connsiteY323" fmla="*/ 4151191 h 4660307"/>
                  <a:gd name="connsiteX324" fmla="*/ 1257213 w 4569286"/>
                  <a:gd name="connsiteY324" fmla="*/ 4151191 h 4660307"/>
                  <a:gd name="connsiteX325" fmla="*/ 1261527 w 4569286"/>
                  <a:gd name="connsiteY325" fmla="*/ 4147550 h 4660307"/>
                  <a:gd name="connsiteX326" fmla="*/ 1261527 w 4569286"/>
                  <a:gd name="connsiteY326" fmla="*/ 4147550 h 4660307"/>
                  <a:gd name="connsiteX327" fmla="*/ 1265168 w 4569286"/>
                  <a:gd name="connsiteY327" fmla="*/ 4151846 h 4660307"/>
                  <a:gd name="connsiteX328" fmla="*/ 1265168 w 4569286"/>
                  <a:gd name="connsiteY328" fmla="*/ 4151864 h 4660307"/>
                  <a:gd name="connsiteX329" fmla="*/ 1265168 w 4569286"/>
                  <a:gd name="connsiteY329" fmla="*/ 4151864 h 4660307"/>
                  <a:gd name="connsiteX330" fmla="*/ 1261199 w 4569286"/>
                  <a:gd name="connsiteY330" fmla="*/ 4155505 h 4660307"/>
                  <a:gd name="connsiteX331" fmla="*/ 1261199 w 4569286"/>
                  <a:gd name="connsiteY331" fmla="*/ 4155505 h 4660307"/>
                  <a:gd name="connsiteX332" fmla="*/ 1260926 w 4569286"/>
                  <a:gd name="connsiteY332" fmla="*/ 4155378 h 4660307"/>
                  <a:gd name="connsiteX333" fmla="*/ 3316340 w 4569286"/>
                  <a:gd name="connsiteY333" fmla="*/ 4101912 h 4660307"/>
                  <a:gd name="connsiteX334" fmla="*/ 3313282 w 4569286"/>
                  <a:gd name="connsiteY334" fmla="*/ 4097288 h 4660307"/>
                  <a:gd name="connsiteX335" fmla="*/ 3313319 w 4569286"/>
                  <a:gd name="connsiteY335" fmla="*/ 4097160 h 4660307"/>
                  <a:gd name="connsiteX336" fmla="*/ 3313319 w 4569286"/>
                  <a:gd name="connsiteY336" fmla="*/ 4097160 h 4660307"/>
                  <a:gd name="connsiteX337" fmla="*/ 3318070 w 4569286"/>
                  <a:gd name="connsiteY337" fmla="*/ 4094066 h 4660307"/>
                  <a:gd name="connsiteX338" fmla="*/ 3318070 w 4569286"/>
                  <a:gd name="connsiteY338" fmla="*/ 4094066 h 4660307"/>
                  <a:gd name="connsiteX339" fmla="*/ 3321074 w 4569286"/>
                  <a:gd name="connsiteY339" fmla="*/ 4098890 h 4660307"/>
                  <a:gd name="connsiteX340" fmla="*/ 3321074 w 4569286"/>
                  <a:gd name="connsiteY340" fmla="*/ 4098890 h 4660307"/>
                  <a:gd name="connsiteX341" fmla="*/ 3317196 w 4569286"/>
                  <a:gd name="connsiteY341" fmla="*/ 4102003 h 4660307"/>
                  <a:gd name="connsiteX342" fmla="*/ 3317196 w 4569286"/>
                  <a:gd name="connsiteY342" fmla="*/ 4102003 h 4660307"/>
                  <a:gd name="connsiteX343" fmla="*/ 3316413 w 4569286"/>
                  <a:gd name="connsiteY343" fmla="*/ 4101875 h 4660307"/>
                  <a:gd name="connsiteX344" fmla="*/ 1269282 w 4569286"/>
                  <a:gd name="connsiteY344" fmla="*/ 4052250 h 4660307"/>
                  <a:gd name="connsiteX345" fmla="*/ 1265641 w 4569286"/>
                  <a:gd name="connsiteY345" fmla="*/ 4048045 h 4660307"/>
                  <a:gd name="connsiteX346" fmla="*/ 1265641 w 4569286"/>
                  <a:gd name="connsiteY346" fmla="*/ 4048027 h 4660307"/>
                  <a:gd name="connsiteX347" fmla="*/ 1265641 w 4569286"/>
                  <a:gd name="connsiteY347" fmla="*/ 4048027 h 4660307"/>
                  <a:gd name="connsiteX348" fmla="*/ 1269956 w 4569286"/>
                  <a:gd name="connsiteY348" fmla="*/ 4044386 h 4660307"/>
                  <a:gd name="connsiteX349" fmla="*/ 1269956 w 4569286"/>
                  <a:gd name="connsiteY349" fmla="*/ 4044386 h 4660307"/>
                  <a:gd name="connsiteX350" fmla="*/ 1273596 w 4569286"/>
                  <a:gd name="connsiteY350" fmla="*/ 4048682 h 4660307"/>
                  <a:gd name="connsiteX351" fmla="*/ 1273596 w 4569286"/>
                  <a:gd name="connsiteY351" fmla="*/ 4048701 h 4660307"/>
                  <a:gd name="connsiteX352" fmla="*/ 1273596 w 4569286"/>
                  <a:gd name="connsiteY352" fmla="*/ 4048701 h 4660307"/>
                  <a:gd name="connsiteX353" fmla="*/ 1269628 w 4569286"/>
                  <a:gd name="connsiteY353" fmla="*/ 4052342 h 4660307"/>
                  <a:gd name="connsiteX354" fmla="*/ 1269628 w 4569286"/>
                  <a:gd name="connsiteY354" fmla="*/ 4052342 h 4660307"/>
                  <a:gd name="connsiteX355" fmla="*/ 1269282 w 4569286"/>
                  <a:gd name="connsiteY355" fmla="*/ 4052250 h 4660307"/>
                  <a:gd name="connsiteX356" fmla="*/ 3332615 w 4569286"/>
                  <a:gd name="connsiteY356" fmla="*/ 4000040 h 4660307"/>
                  <a:gd name="connsiteX357" fmla="*/ 3329939 w 4569286"/>
                  <a:gd name="connsiteY357" fmla="*/ 3995034 h 4660307"/>
                  <a:gd name="connsiteX358" fmla="*/ 3329939 w 4569286"/>
                  <a:gd name="connsiteY358" fmla="*/ 3995034 h 4660307"/>
                  <a:gd name="connsiteX359" fmla="*/ 3334891 w 4569286"/>
                  <a:gd name="connsiteY359" fmla="*/ 3992340 h 4660307"/>
                  <a:gd name="connsiteX360" fmla="*/ 3334945 w 4569286"/>
                  <a:gd name="connsiteY360" fmla="*/ 3992358 h 4660307"/>
                  <a:gd name="connsiteX361" fmla="*/ 3334945 w 4569286"/>
                  <a:gd name="connsiteY361" fmla="*/ 3992358 h 4660307"/>
                  <a:gd name="connsiteX362" fmla="*/ 3337658 w 4569286"/>
                  <a:gd name="connsiteY362" fmla="*/ 3997182 h 4660307"/>
                  <a:gd name="connsiteX363" fmla="*/ 3337603 w 4569286"/>
                  <a:gd name="connsiteY363" fmla="*/ 3997364 h 4660307"/>
                  <a:gd name="connsiteX364" fmla="*/ 3337603 w 4569286"/>
                  <a:gd name="connsiteY364" fmla="*/ 3997364 h 4660307"/>
                  <a:gd name="connsiteX365" fmla="*/ 3333817 w 4569286"/>
                  <a:gd name="connsiteY365" fmla="*/ 4000204 h 4660307"/>
                  <a:gd name="connsiteX366" fmla="*/ 3333817 w 4569286"/>
                  <a:gd name="connsiteY366" fmla="*/ 4000204 h 4660307"/>
                  <a:gd name="connsiteX367" fmla="*/ 3332615 w 4569286"/>
                  <a:gd name="connsiteY367" fmla="*/ 4000040 h 4660307"/>
                  <a:gd name="connsiteX368" fmla="*/ 1265477 w 4569286"/>
                  <a:gd name="connsiteY368" fmla="*/ 3945664 h 4660307"/>
                  <a:gd name="connsiteX369" fmla="*/ 1268790 w 4569286"/>
                  <a:gd name="connsiteY369" fmla="*/ 3941186 h 4660307"/>
                  <a:gd name="connsiteX370" fmla="*/ 1268845 w 4569286"/>
                  <a:gd name="connsiteY370" fmla="*/ 3941186 h 4660307"/>
                  <a:gd name="connsiteX371" fmla="*/ 1268845 w 4569286"/>
                  <a:gd name="connsiteY371" fmla="*/ 3941186 h 4660307"/>
                  <a:gd name="connsiteX372" fmla="*/ 1273414 w 4569286"/>
                  <a:gd name="connsiteY372" fmla="*/ 3944536 h 4660307"/>
                  <a:gd name="connsiteX373" fmla="*/ 1273414 w 4569286"/>
                  <a:gd name="connsiteY373" fmla="*/ 3944554 h 4660307"/>
                  <a:gd name="connsiteX374" fmla="*/ 1273414 w 4569286"/>
                  <a:gd name="connsiteY374" fmla="*/ 3944554 h 4660307"/>
                  <a:gd name="connsiteX375" fmla="*/ 1269956 w 4569286"/>
                  <a:gd name="connsiteY375" fmla="*/ 3949123 h 4660307"/>
                  <a:gd name="connsiteX376" fmla="*/ 1269446 w 4569286"/>
                  <a:gd name="connsiteY376" fmla="*/ 3949123 h 4660307"/>
                  <a:gd name="connsiteX377" fmla="*/ 1265477 w 4569286"/>
                  <a:gd name="connsiteY377" fmla="*/ 3945664 h 4660307"/>
                  <a:gd name="connsiteX378" fmla="*/ 3375177 w 4569286"/>
                  <a:gd name="connsiteY378" fmla="*/ 3906124 h 4660307"/>
                  <a:gd name="connsiteX379" fmla="*/ 3373975 w 4569286"/>
                  <a:gd name="connsiteY379" fmla="*/ 3900517 h 4660307"/>
                  <a:gd name="connsiteX380" fmla="*/ 3373975 w 4569286"/>
                  <a:gd name="connsiteY380" fmla="*/ 3900517 h 4660307"/>
                  <a:gd name="connsiteX381" fmla="*/ 3379564 w 4569286"/>
                  <a:gd name="connsiteY381" fmla="*/ 3899389 h 4660307"/>
                  <a:gd name="connsiteX382" fmla="*/ 3379564 w 4569286"/>
                  <a:gd name="connsiteY382" fmla="*/ 3899389 h 4660307"/>
                  <a:gd name="connsiteX383" fmla="*/ 3380674 w 4569286"/>
                  <a:gd name="connsiteY383" fmla="*/ 3904850 h 4660307"/>
                  <a:gd name="connsiteX384" fmla="*/ 3380674 w 4569286"/>
                  <a:gd name="connsiteY384" fmla="*/ 3904850 h 4660307"/>
                  <a:gd name="connsiteX385" fmla="*/ 3377325 w 4569286"/>
                  <a:gd name="connsiteY385" fmla="*/ 3906671 h 4660307"/>
                  <a:gd name="connsiteX386" fmla="*/ 3377325 w 4569286"/>
                  <a:gd name="connsiteY386" fmla="*/ 3906671 h 4660307"/>
                  <a:gd name="connsiteX387" fmla="*/ 3375177 w 4569286"/>
                  <a:gd name="connsiteY387" fmla="*/ 3906124 h 4660307"/>
                  <a:gd name="connsiteX388" fmla="*/ 1237315 w 4569286"/>
                  <a:gd name="connsiteY388" fmla="*/ 3847634 h 4660307"/>
                  <a:gd name="connsiteX389" fmla="*/ 1239300 w 4569286"/>
                  <a:gd name="connsiteY389" fmla="*/ 3842282 h 4660307"/>
                  <a:gd name="connsiteX390" fmla="*/ 1239300 w 4569286"/>
                  <a:gd name="connsiteY390" fmla="*/ 3842282 h 4660307"/>
                  <a:gd name="connsiteX391" fmla="*/ 1244633 w 4569286"/>
                  <a:gd name="connsiteY391" fmla="*/ 3844266 h 4660307"/>
                  <a:gd name="connsiteX392" fmla="*/ 1244633 w 4569286"/>
                  <a:gd name="connsiteY392" fmla="*/ 3844266 h 4660307"/>
                  <a:gd name="connsiteX393" fmla="*/ 1242649 w 4569286"/>
                  <a:gd name="connsiteY393" fmla="*/ 3849618 h 4660307"/>
                  <a:gd name="connsiteX394" fmla="*/ 1242649 w 4569286"/>
                  <a:gd name="connsiteY394" fmla="*/ 3849618 h 4660307"/>
                  <a:gd name="connsiteX395" fmla="*/ 1241011 w 4569286"/>
                  <a:gd name="connsiteY395" fmla="*/ 3849964 h 4660307"/>
                  <a:gd name="connsiteX396" fmla="*/ 1241011 w 4569286"/>
                  <a:gd name="connsiteY396" fmla="*/ 3849964 h 4660307"/>
                  <a:gd name="connsiteX397" fmla="*/ 1237315 w 4569286"/>
                  <a:gd name="connsiteY397" fmla="*/ 3847634 h 4660307"/>
                  <a:gd name="connsiteX398" fmla="*/ 3442369 w 4569286"/>
                  <a:gd name="connsiteY398" fmla="*/ 3827809 h 4660307"/>
                  <a:gd name="connsiteX399" fmla="*/ 3442788 w 4569286"/>
                  <a:gd name="connsiteY399" fmla="*/ 3822239 h 4660307"/>
                  <a:gd name="connsiteX400" fmla="*/ 3442806 w 4569286"/>
                  <a:gd name="connsiteY400" fmla="*/ 3822221 h 4660307"/>
                  <a:gd name="connsiteX401" fmla="*/ 3442806 w 4569286"/>
                  <a:gd name="connsiteY401" fmla="*/ 3822221 h 4660307"/>
                  <a:gd name="connsiteX402" fmla="*/ 3448413 w 4569286"/>
                  <a:gd name="connsiteY402" fmla="*/ 3822566 h 4660307"/>
                  <a:gd name="connsiteX403" fmla="*/ 3448486 w 4569286"/>
                  <a:gd name="connsiteY403" fmla="*/ 3822657 h 4660307"/>
                  <a:gd name="connsiteX404" fmla="*/ 3448486 w 4569286"/>
                  <a:gd name="connsiteY404" fmla="*/ 3822657 h 4660307"/>
                  <a:gd name="connsiteX405" fmla="*/ 3448067 w 4569286"/>
                  <a:gd name="connsiteY405" fmla="*/ 3828246 h 4660307"/>
                  <a:gd name="connsiteX406" fmla="*/ 3448067 w 4569286"/>
                  <a:gd name="connsiteY406" fmla="*/ 3828246 h 4660307"/>
                  <a:gd name="connsiteX407" fmla="*/ 3445391 w 4569286"/>
                  <a:gd name="connsiteY407" fmla="*/ 3829193 h 4660307"/>
                  <a:gd name="connsiteX408" fmla="*/ 3445391 w 4569286"/>
                  <a:gd name="connsiteY408" fmla="*/ 3829193 h 4660307"/>
                  <a:gd name="connsiteX409" fmla="*/ 3442369 w 4569286"/>
                  <a:gd name="connsiteY409" fmla="*/ 3827882 h 4660307"/>
                  <a:gd name="connsiteX410" fmla="*/ 4036449 w 4569286"/>
                  <a:gd name="connsiteY410" fmla="*/ 3813774 h 4660307"/>
                  <a:gd name="connsiteX411" fmla="*/ 4036449 w 4569286"/>
                  <a:gd name="connsiteY411" fmla="*/ 3813774 h 4660307"/>
                  <a:gd name="connsiteX412" fmla="*/ 4032808 w 4569286"/>
                  <a:gd name="connsiteY412" fmla="*/ 3809605 h 4660307"/>
                  <a:gd name="connsiteX413" fmla="*/ 4032808 w 4569286"/>
                  <a:gd name="connsiteY413" fmla="*/ 3809550 h 4660307"/>
                  <a:gd name="connsiteX414" fmla="*/ 4032808 w 4569286"/>
                  <a:gd name="connsiteY414" fmla="*/ 3809550 h 4660307"/>
                  <a:gd name="connsiteX415" fmla="*/ 4036977 w 4569286"/>
                  <a:gd name="connsiteY415" fmla="*/ 3805910 h 4660307"/>
                  <a:gd name="connsiteX416" fmla="*/ 4037031 w 4569286"/>
                  <a:gd name="connsiteY416" fmla="*/ 3805910 h 4660307"/>
                  <a:gd name="connsiteX417" fmla="*/ 4037031 w 4569286"/>
                  <a:gd name="connsiteY417" fmla="*/ 3805910 h 4660307"/>
                  <a:gd name="connsiteX418" fmla="*/ 4040672 w 4569286"/>
                  <a:gd name="connsiteY418" fmla="*/ 3810115 h 4660307"/>
                  <a:gd name="connsiteX419" fmla="*/ 4040672 w 4569286"/>
                  <a:gd name="connsiteY419" fmla="*/ 3810151 h 4660307"/>
                  <a:gd name="connsiteX420" fmla="*/ 4040672 w 4569286"/>
                  <a:gd name="connsiteY420" fmla="*/ 3810151 h 4660307"/>
                  <a:gd name="connsiteX421" fmla="*/ 4036704 w 4569286"/>
                  <a:gd name="connsiteY421" fmla="*/ 3813938 h 4660307"/>
                  <a:gd name="connsiteX422" fmla="*/ 4036704 w 4569286"/>
                  <a:gd name="connsiteY422" fmla="*/ 3813938 h 4660307"/>
                  <a:gd name="connsiteX423" fmla="*/ 4036449 w 4569286"/>
                  <a:gd name="connsiteY423" fmla="*/ 3813847 h 4660307"/>
                  <a:gd name="connsiteX424" fmla="*/ 4135517 w 4569286"/>
                  <a:gd name="connsiteY424" fmla="*/ 3802578 h 4660307"/>
                  <a:gd name="connsiteX425" fmla="*/ 4138521 w 4569286"/>
                  <a:gd name="connsiteY425" fmla="*/ 3797736 h 4660307"/>
                  <a:gd name="connsiteX426" fmla="*/ 4138539 w 4569286"/>
                  <a:gd name="connsiteY426" fmla="*/ 3797736 h 4660307"/>
                  <a:gd name="connsiteX427" fmla="*/ 4138539 w 4569286"/>
                  <a:gd name="connsiteY427" fmla="*/ 3797736 h 4660307"/>
                  <a:gd name="connsiteX428" fmla="*/ 4143363 w 4569286"/>
                  <a:gd name="connsiteY428" fmla="*/ 3800758 h 4660307"/>
                  <a:gd name="connsiteX429" fmla="*/ 4143363 w 4569286"/>
                  <a:gd name="connsiteY429" fmla="*/ 3800758 h 4660307"/>
                  <a:gd name="connsiteX430" fmla="*/ 4140414 w 4569286"/>
                  <a:gd name="connsiteY430" fmla="*/ 3805491 h 4660307"/>
                  <a:gd name="connsiteX431" fmla="*/ 4140360 w 4569286"/>
                  <a:gd name="connsiteY431" fmla="*/ 3805509 h 4660307"/>
                  <a:gd name="connsiteX432" fmla="*/ 4140360 w 4569286"/>
                  <a:gd name="connsiteY432" fmla="*/ 3805509 h 4660307"/>
                  <a:gd name="connsiteX433" fmla="*/ 4139486 w 4569286"/>
                  <a:gd name="connsiteY433" fmla="*/ 3805673 h 4660307"/>
                  <a:gd name="connsiteX434" fmla="*/ 4139486 w 4569286"/>
                  <a:gd name="connsiteY434" fmla="*/ 3805673 h 4660307"/>
                  <a:gd name="connsiteX435" fmla="*/ 4135517 w 4569286"/>
                  <a:gd name="connsiteY435" fmla="*/ 3802651 h 4660307"/>
                  <a:gd name="connsiteX436" fmla="*/ 3934250 w 4569286"/>
                  <a:gd name="connsiteY436" fmla="*/ 3794477 h 4660307"/>
                  <a:gd name="connsiteX437" fmla="*/ 3931410 w 4569286"/>
                  <a:gd name="connsiteY437" fmla="*/ 3789635 h 4660307"/>
                  <a:gd name="connsiteX438" fmla="*/ 3931428 w 4569286"/>
                  <a:gd name="connsiteY438" fmla="*/ 3789562 h 4660307"/>
                  <a:gd name="connsiteX439" fmla="*/ 3931428 w 4569286"/>
                  <a:gd name="connsiteY439" fmla="*/ 3789562 h 4660307"/>
                  <a:gd name="connsiteX440" fmla="*/ 3936034 w 4569286"/>
                  <a:gd name="connsiteY440" fmla="*/ 3786667 h 4660307"/>
                  <a:gd name="connsiteX441" fmla="*/ 3936234 w 4569286"/>
                  <a:gd name="connsiteY441" fmla="*/ 3786722 h 4660307"/>
                  <a:gd name="connsiteX442" fmla="*/ 3936234 w 4569286"/>
                  <a:gd name="connsiteY442" fmla="*/ 3786722 h 4660307"/>
                  <a:gd name="connsiteX443" fmla="*/ 3939183 w 4569286"/>
                  <a:gd name="connsiteY443" fmla="*/ 3791474 h 4660307"/>
                  <a:gd name="connsiteX444" fmla="*/ 3939165 w 4569286"/>
                  <a:gd name="connsiteY444" fmla="*/ 3791546 h 4660307"/>
                  <a:gd name="connsiteX445" fmla="*/ 3939165 w 4569286"/>
                  <a:gd name="connsiteY445" fmla="*/ 3791546 h 4660307"/>
                  <a:gd name="connsiteX446" fmla="*/ 3935288 w 4569286"/>
                  <a:gd name="connsiteY446" fmla="*/ 3794568 h 4660307"/>
                  <a:gd name="connsiteX447" fmla="*/ 3935288 w 4569286"/>
                  <a:gd name="connsiteY447" fmla="*/ 3794568 h 4660307"/>
                  <a:gd name="connsiteX448" fmla="*/ 3934250 w 4569286"/>
                  <a:gd name="connsiteY448" fmla="*/ 3794550 h 4660307"/>
                  <a:gd name="connsiteX449" fmla="*/ 3528712 w 4569286"/>
                  <a:gd name="connsiteY449" fmla="*/ 3771376 h 4660307"/>
                  <a:gd name="connsiteX450" fmla="*/ 3530642 w 4569286"/>
                  <a:gd name="connsiteY450" fmla="*/ 3766133 h 4660307"/>
                  <a:gd name="connsiteX451" fmla="*/ 3530697 w 4569286"/>
                  <a:gd name="connsiteY451" fmla="*/ 3766115 h 4660307"/>
                  <a:gd name="connsiteX452" fmla="*/ 3530697 w 4569286"/>
                  <a:gd name="connsiteY452" fmla="*/ 3766115 h 4660307"/>
                  <a:gd name="connsiteX453" fmla="*/ 3536030 w 4569286"/>
                  <a:gd name="connsiteY453" fmla="*/ 3768172 h 4660307"/>
                  <a:gd name="connsiteX454" fmla="*/ 3536030 w 4569286"/>
                  <a:gd name="connsiteY454" fmla="*/ 3768172 h 4660307"/>
                  <a:gd name="connsiteX455" fmla="*/ 3534046 w 4569286"/>
                  <a:gd name="connsiteY455" fmla="*/ 3773433 h 4660307"/>
                  <a:gd name="connsiteX456" fmla="*/ 3534046 w 4569286"/>
                  <a:gd name="connsiteY456" fmla="*/ 3773433 h 4660307"/>
                  <a:gd name="connsiteX457" fmla="*/ 3532335 w 4569286"/>
                  <a:gd name="connsiteY457" fmla="*/ 3773779 h 4660307"/>
                  <a:gd name="connsiteX458" fmla="*/ 3532335 w 4569286"/>
                  <a:gd name="connsiteY458" fmla="*/ 3773779 h 4660307"/>
                  <a:gd name="connsiteX459" fmla="*/ 3528712 w 4569286"/>
                  <a:gd name="connsiteY459" fmla="*/ 3771449 h 4660307"/>
                  <a:gd name="connsiteX460" fmla="*/ 3834053 w 4569286"/>
                  <a:gd name="connsiteY460" fmla="*/ 3768627 h 4660307"/>
                  <a:gd name="connsiteX461" fmla="*/ 3831122 w 4569286"/>
                  <a:gd name="connsiteY461" fmla="*/ 3763712 h 4660307"/>
                  <a:gd name="connsiteX462" fmla="*/ 3831122 w 4569286"/>
                  <a:gd name="connsiteY462" fmla="*/ 3763712 h 4660307"/>
                  <a:gd name="connsiteX463" fmla="*/ 3836038 w 4569286"/>
                  <a:gd name="connsiteY463" fmla="*/ 3760872 h 4660307"/>
                  <a:gd name="connsiteX464" fmla="*/ 3836038 w 4569286"/>
                  <a:gd name="connsiteY464" fmla="*/ 3760872 h 4660307"/>
                  <a:gd name="connsiteX465" fmla="*/ 3838914 w 4569286"/>
                  <a:gd name="connsiteY465" fmla="*/ 3765660 h 4660307"/>
                  <a:gd name="connsiteX466" fmla="*/ 3838878 w 4569286"/>
                  <a:gd name="connsiteY466" fmla="*/ 3765787 h 4660307"/>
                  <a:gd name="connsiteX467" fmla="*/ 3838878 w 4569286"/>
                  <a:gd name="connsiteY467" fmla="*/ 3765787 h 4660307"/>
                  <a:gd name="connsiteX468" fmla="*/ 3835091 w 4569286"/>
                  <a:gd name="connsiteY468" fmla="*/ 3768718 h 4660307"/>
                  <a:gd name="connsiteX469" fmla="*/ 3835091 w 4569286"/>
                  <a:gd name="connsiteY469" fmla="*/ 3768718 h 4660307"/>
                  <a:gd name="connsiteX470" fmla="*/ 3834053 w 4569286"/>
                  <a:gd name="connsiteY470" fmla="*/ 3768700 h 4660307"/>
                  <a:gd name="connsiteX471" fmla="*/ 4231745 w 4569286"/>
                  <a:gd name="connsiteY471" fmla="*/ 3765714 h 4660307"/>
                  <a:gd name="connsiteX472" fmla="*/ 4233129 w 4569286"/>
                  <a:gd name="connsiteY472" fmla="*/ 3760308 h 4660307"/>
                  <a:gd name="connsiteX473" fmla="*/ 4233220 w 4569286"/>
                  <a:gd name="connsiteY473" fmla="*/ 3760253 h 4660307"/>
                  <a:gd name="connsiteX474" fmla="*/ 4233220 w 4569286"/>
                  <a:gd name="connsiteY474" fmla="*/ 3760253 h 4660307"/>
                  <a:gd name="connsiteX475" fmla="*/ 4238681 w 4569286"/>
                  <a:gd name="connsiteY475" fmla="*/ 3761709 h 4660307"/>
                  <a:gd name="connsiteX476" fmla="*/ 4238681 w 4569286"/>
                  <a:gd name="connsiteY476" fmla="*/ 3761709 h 4660307"/>
                  <a:gd name="connsiteX477" fmla="*/ 4237261 w 4569286"/>
                  <a:gd name="connsiteY477" fmla="*/ 3767134 h 4660307"/>
                  <a:gd name="connsiteX478" fmla="*/ 4237206 w 4569286"/>
                  <a:gd name="connsiteY478" fmla="*/ 3767171 h 4660307"/>
                  <a:gd name="connsiteX479" fmla="*/ 4237206 w 4569286"/>
                  <a:gd name="connsiteY479" fmla="*/ 3767171 h 4660307"/>
                  <a:gd name="connsiteX480" fmla="*/ 4235222 w 4569286"/>
                  <a:gd name="connsiteY480" fmla="*/ 3767699 h 4660307"/>
                  <a:gd name="connsiteX481" fmla="*/ 4235222 w 4569286"/>
                  <a:gd name="connsiteY481" fmla="*/ 3767699 h 4660307"/>
                  <a:gd name="connsiteX482" fmla="*/ 4231745 w 4569286"/>
                  <a:gd name="connsiteY482" fmla="*/ 3765714 h 4660307"/>
                  <a:gd name="connsiteX483" fmla="*/ 1182757 w 4569286"/>
                  <a:gd name="connsiteY483" fmla="*/ 3761400 h 4660307"/>
                  <a:gd name="connsiteX484" fmla="*/ 1183194 w 4569286"/>
                  <a:gd name="connsiteY484" fmla="*/ 3755811 h 4660307"/>
                  <a:gd name="connsiteX485" fmla="*/ 1183194 w 4569286"/>
                  <a:gd name="connsiteY485" fmla="*/ 3755811 h 4660307"/>
                  <a:gd name="connsiteX486" fmla="*/ 1188819 w 4569286"/>
                  <a:gd name="connsiteY486" fmla="*/ 3756175 h 4660307"/>
                  <a:gd name="connsiteX487" fmla="*/ 1188874 w 4569286"/>
                  <a:gd name="connsiteY487" fmla="*/ 3756230 h 4660307"/>
                  <a:gd name="connsiteX488" fmla="*/ 1188874 w 4569286"/>
                  <a:gd name="connsiteY488" fmla="*/ 3756230 h 4660307"/>
                  <a:gd name="connsiteX489" fmla="*/ 1188437 w 4569286"/>
                  <a:gd name="connsiteY489" fmla="*/ 3761837 h 4660307"/>
                  <a:gd name="connsiteX490" fmla="*/ 1188437 w 4569286"/>
                  <a:gd name="connsiteY490" fmla="*/ 3761837 h 4660307"/>
                  <a:gd name="connsiteX491" fmla="*/ 1185852 w 4569286"/>
                  <a:gd name="connsiteY491" fmla="*/ 3762783 h 4660307"/>
                  <a:gd name="connsiteX492" fmla="*/ 1185852 w 4569286"/>
                  <a:gd name="connsiteY492" fmla="*/ 3762783 h 4660307"/>
                  <a:gd name="connsiteX493" fmla="*/ 1182775 w 4569286"/>
                  <a:gd name="connsiteY493" fmla="*/ 3761455 h 4660307"/>
                  <a:gd name="connsiteX494" fmla="*/ 3733839 w 4569286"/>
                  <a:gd name="connsiteY494" fmla="*/ 3745016 h 4660307"/>
                  <a:gd name="connsiteX495" fmla="*/ 3730471 w 4569286"/>
                  <a:gd name="connsiteY495" fmla="*/ 3740501 h 4660307"/>
                  <a:gd name="connsiteX496" fmla="*/ 3730471 w 4569286"/>
                  <a:gd name="connsiteY496" fmla="*/ 3740465 h 4660307"/>
                  <a:gd name="connsiteX497" fmla="*/ 3730471 w 4569286"/>
                  <a:gd name="connsiteY497" fmla="*/ 3740465 h 4660307"/>
                  <a:gd name="connsiteX498" fmla="*/ 3734749 w 4569286"/>
                  <a:gd name="connsiteY498" fmla="*/ 3737061 h 4660307"/>
                  <a:gd name="connsiteX499" fmla="*/ 3734949 w 4569286"/>
                  <a:gd name="connsiteY499" fmla="*/ 3737097 h 4660307"/>
                  <a:gd name="connsiteX500" fmla="*/ 3734949 w 4569286"/>
                  <a:gd name="connsiteY500" fmla="*/ 3737097 h 4660307"/>
                  <a:gd name="connsiteX501" fmla="*/ 3738335 w 4569286"/>
                  <a:gd name="connsiteY501" fmla="*/ 3741484 h 4660307"/>
                  <a:gd name="connsiteX502" fmla="*/ 3738317 w 4569286"/>
                  <a:gd name="connsiteY502" fmla="*/ 3741576 h 4660307"/>
                  <a:gd name="connsiteX503" fmla="*/ 3738317 w 4569286"/>
                  <a:gd name="connsiteY503" fmla="*/ 3741576 h 4660307"/>
                  <a:gd name="connsiteX504" fmla="*/ 3734348 w 4569286"/>
                  <a:gd name="connsiteY504" fmla="*/ 3745016 h 4660307"/>
                  <a:gd name="connsiteX505" fmla="*/ 3733839 w 4569286"/>
                  <a:gd name="connsiteY505" fmla="*/ 3745016 h 4660307"/>
                  <a:gd name="connsiteX506" fmla="*/ 3627343 w 4569286"/>
                  <a:gd name="connsiteY506" fmla="*/ 3741375 h 4660307"/>
                  <a:gd name="connsiteX507" fmla="*/ 3630693 w 4569286"/>
                  <a:gd name="connsiteY507" fmla="*/ 3736806 h 4660307"/>
                  <a:gd name="connsiteX508" fmla="*/ 3630711 w 4569286"/>
                  <a:gd name="connsiteY508" fmla="*/ 3736806 h 4660307"/>
                  <a:gd name="connsiteX509" fmla="*/ 3630711 w 4569286"/>
                  <a:gd name="connsiteY509" fmla="*/ 3736806 h 4660307"/>
                  <a:gd name="connsiteX510" fmla="*/ 3635280 w 4569286"/>
                  <a:gd name="connsiteY510" fmla="*/ 3740265 h 4660307"/>
                  <a:gd name="connsiteX511" fmla="*/ 3635280 w 4569286"/>
                  <a:gd name="connsiteY511" fmla="*/ 3740265 h 4660307"/>
                  <a:gd name="connsiteX512" fmla="*/ 3631821 w 4569286"/>
                  <a:gd name="connsiteY512" fmla="*/ 3744743 h 4660307"/>
                  <a:gd name="connsiteX513" fmla="*/ 3631821 w 4569286"/>
                  <a:gd name="connsiteY513" fmla="*/ 3744743 h 4660307"/>
                  <a:gd name="connsiteX514" fmla="*/ 3631312 w 4569286"/>
                  <a:gd name="connsiteY514" fmla="*/ 3744743 h 4660307"/>
                  <a:gd name="connsiteX515" fmla="*/ 3631312 w 4569286"/>
                  <a:gd name="connsiteY515" fmla="*/ 3744743 h 4660307"/>
                  <a:gd name="connsiteX516" fmla="*/ 3627361 w 4569286"/>
                  <a:gd name="connsiteY516" fmla="*/ 3741375 h 4660307"/>
                  <a:gd name="connsiteX517" fmla="*/ 4313428 w 4569286"/>
                  <a:gd name="connsiteY517" fmla="*/ 3702782 h 4660307"/>
                  <a:gd name="connsiteX518" fmla="*/ 4313246 w 4569286"/>
                  <a:gd name="connsiteY518" fmla="*/ 3697102 h 4660307"/>
                  <a:gd name="connsiteX519" fmla="*/ 4313246 w 4569286"/>
                  <a:gd name="connsiteY519" fmla="*/ 3697102 h 4660307"/>
                  <a:gd name="connsiteX520" fmla="*/ 4318944 w 4569286"/>
                  <a:gd name="connsiteY520" fmla="*/ 3697102 h 4660307"/>
                  <a:gd name="connsiteX521" fmla="*/ 4318944 w 4569286"/>
                  <a:gd name="connsiteY521" fmla="*/ 3697102 h 4660307"/>
                  <a:gd name="connsiteX522" fmla="*/ 4318962 w 4569286"/>
                  <a:gd name="connsiteY522" fmla="*/ 3702691 h 4660307"/>
                  <a:gd name="connsiteX523" fmla="*/ 4318944 w 4569286"/>
                  <a:gd name="connsiteY523" fmla="*/ 3702709 h 4660307"/>
                  <a:gd name="connsiteX524" fmla="*/ 4318944 w 4569286"/>
                  <a:gd name="connsiteY524" fmla="*/ 3702709 h 4660307"/>
                  <a:gd name="connsiteX525" fmla="*/ 4316104 w 4569286"/>
                  <a:gd name="connsiteY525" fmla="*/ 3704002 h 4660307"/>
                  <a:gd name="connsiteX526" fmla="*/ 4316104 w 4569286"/>
                  <a:gd name="connsiteY526" fmla="*/ 3704002 h 4660307"/>
                  <a:gd name="connsiteX527" fmla="*/ 4313446 w 4569286"/>
                  <a:gd name="connsiteY527" fmla="*/ 3702782 h 4660307"/>
                  <a:gd name="connsiteX528" fmla="*/ 1106408 w 4569286"/>
                  <a:gd name="connsiteY528" fmla="*/ 3693826 h 4660307"/>
                  <a:gd name="connsiteX529" fmla="*/ 1105298 w 4569286"/>
                  <a:gd name="connsiteY529" fmla="*/ 3688219 h 4660307"/>
                  <a:gd name="connsiteX530" fmla="*/ 1105298 w 4569286"/>
                  <a:gd name="connsiteY530" fmla="*/ 3688219 h 4660307"/>
                  <a:gd name="connsiteX531" fmla="*/ 1110904 w 4569286"/>
                  <a:gd name="connsiteY531" fmla="*/ 3687108 h 4660307"/>
                  <a:gd name="connsiteX532" fmla="*/ 1110904 w 4569286"/>
                  <a:gd name="connsiteY532" fmla="*/ 3687108 h 4660307"/>
                  <a:gd name="connsiteX533" fmla="*/ 1112015 w 4569286"/>
                  <a:gd name="connsiteY533" fmla="*/ 3692715 h 4660307"/>
                  <a:gd name="connsiteX534" fmla="*/ 1112015 w 4569286"/>
                  <a:gd name="connsiteY534" fmla="*/ 3692715 h 4660307"/>
                  <a:gd name="connsiteX535" fmla="*/ 1108647 w 4569286"/>
                  <a:gd name="connsiteY535" fmla="*/ 3694426 h 4660307"/>
                  <a:gd name="connsiteX536" fmla="*/ 1108647 w 4569286"/>
                  <a:gd name="connsiteY536" fmla="*/ 3694426 h 4660307"/>
                  <a:gd name="connsiteX537" fmla="*/ 1106426 w 4569286"/>
                  <a:gd name="connsiteY537" fmla="*/ 3693826 h 4660307"/>
                  <a:gd name="connsiteX538" fmla="*/ 1014403 w 4569286"/>
                  <a:gd name="connsiteY538" fmla="*/ 3650135 h 4660307"/>
                  <a:gd name="connsiteX539" fmla="*/ 1011711 w 4569286"/>
                  <a:gd name="connsiteY539" fmla="*/ 3645184 h 4660307"/>
                  <a:gd name="connsiteX540" fmla="*/ 1011727 w 4569286"/>
                  <a:gd name="connsiteY540" fmla="*/ 3645129 h 4660307"/>
                  <a:gd name="connsiteX541" fmla="*/ 1011727 w 4569286"/>
                  <a:gd name="connsiteY541" fmla="*/ 3645129 h 4660307"/>
                  <a:gd name="connsiteX542" fmla="*/ 1016715 w 4569286"/>
                  <a:gd name="connsiteY542" fmla="*/ 3642453 h 4660307"/>
                  <a:gd name="connsiteX543" fmla="*/ 1016715 w 4569286"/>
                  <a:gd name="connsiteY543" fmla="*/ 3642453 h 4660307"/>
                  <a:gd name="connsiteX544" fmla="*/ 1019391 w 4569286"/>
                  <a:gd name="connsiteY544" fmla="*/ 3647459 h 4660307"/>
                  <a:gd name="connsiteX545" fmla="*/ 1019391 w 4569286"/>
                  <a:gd name="connsiteY545" fmla="*/ 3647459 h 4660307"/>
                  <a:gd name="connsiteX546" fmla="*/ 1015514 w 4569286"/>
                  <a:gd name="connsiteY546" fmla="*/ 3650299 h 4660307"/>
                  <a:gd name="connsiteX547" fmla="*/ 1015514 w 4569286"/>
                  <a:gd name="connsiteY547" fmla="*/ 3650299 h 4660307"/>
                  <a:gd name="connsiteX548" fmla="*/ 1014421 w 4569286"/>
                  <a:gd name="connsiteY548" fmla="*/ 3650062 h 4660307"/>
                  <a:gd name="connsiteX549" fmla="*/ 703273 w 4569286"/>
                  <a:gd name="connsiteY549" fmla="*/ 3643673 h 4660307"/>
                  <a:gd name="connsiteX550" fmla="*/ 707242 w 4569286"/>
                  <a:gd name="connsiteY550" fmla="*/ 3639613 h 4660307"/>
                  <a:gd name="connsiteX551" fmla="*/ 707242 w 4569286"/>
                  <a:gd name="connsiteY551" fmla="*/ 3639613 h 4660307"/>
                  <a:gd name="connsiteX552" fmla="*/ 711283 w 4569286"/>
                  <a:gd name="connsiteY552" fmla="*/ 3643581 h 4660307"/>
                  <a:gd name="connsiteX553" fmla="*/ 711283 w 4569286"/>
                  <a:gd name="connsiteY553" fmla="*/ 3643581 h 4660307"/>
                  <a:gd name="connsiteX554" fmla="*/ 707425 w 4569286"/>
                  <a:gd name="connsiteY554" fmla="*/ 3647623 h 4660307"/>
                  <a:gd name="connsiteX555" fmla="*/ 707333 w 4569286"/>
                  <a:gd name="connsiteY555" fmla="*/ 3647623 h 4660307"/>
                  <a:gd name="connsiteX556" fmla="*/ 707333 w 4569286"/>
                  <a:gd name="connsiteY556" fmla="*/ 3647623 h 4660307"/>
                  <a:gd name="connsiteX557" fmla="*/ 703291 w 4569286"/>
                  <a:gd name="connsiteY557" fmla="*/ 3643727 h 4660307"/>
                  <a:gd name="connsiteX558" fmla="*/ 703291 w 4569286"/>
                  <a:gd name="connsiteY558" fmla="*/ 3643600 h 4660307"/>
                  <a:gd name="connsiteX559" fmla="*/ 806492 w 4569286"/>
                  <a:gd name="connsiteY559" fmla="*/ 3636864 h 4660307"/>
                  <a:gd name="connsiteX560" fmla="*/ 810132 w 4569286"/>
                  <a:gd name="connsiteY560" fmla="*/ 3632550 h 4660307"/>
                  <a:gd name="connsiteX561" fmla="*/ 810132 w 4569286"/>
                  <a:gd name="connsiteY561" fmla="*/ 3632550 h 4660307"/>
                  <a:gd name="connsiteX562" fmla="*/ 814429 w 4569286"/>
                  <a:gd name="connsiteY562" fmla="*/ 3636191 h 4660307"/>
                  <a:gd name="connsiteX563" fmla="*/ 814429 w 4569286"/>
                  <a:gd name="connsiteY563" fmla="*/ 3636191 h 4660307"/>
                  <a:gd name="connsiteX564" fmla="*/ 810799 w 4569286"/>
                  <a:gd name="connsiteY564" fmla="*/ 3640505 h 4660307"/>
                  <a:gd name="connsiteX565" fmla="*/ 810788 w 4569286"/>
                  <a:gd name="connsiteY565" fmla="*/ 3640505 h 4660307"/>
                  <a:gd name="connsiteX566" fmla="*/ 810442 w 4569286"/>
                  <a:gd name="connsiteY566" fmla="*/ 3640505 h 4660307"/>
                  <a:gd name="connsiteX567" fmla="*/ 806510 w 4569286"/>
                  <a:gd name="connsiteY567" fmla="*/ 3636791 h 4660307"/>
                  <a:gd name="connsiteX568" fmla="*/ 604023 w 4569286"/>
                  <a:gd name="connsiteY568" fmla="*/ 3634443 h 4660307"/>
                  <a:gd name="connsiteX569" fmla="*/ 604023 w 4569286"/>
                  <a:gd name="connsiteY569" fmla="*/ 3634443 h 4660307"/>
                  <a:gd name="connsiteX570" fmla="*/ 604023 w 4569286"/>
                  <a:gd name="connsiteY570" fmla="*/ 3634443 h 4660307"/>
                  <a:gd name="connsiteX571" fmla="*/ 601178 w 4569286"/>
                  <a:gd name="connsiteY571" fmla="*/ 3629546 h 4660307"/>
                  <a:gd name="connsiteX572" fmla="*/ 601183 w 4569286"/>
                  <a:gd name="connsiteY572" fmla="*/ 3629528 h 4660307"/>
                  <a:gd name="connsiteX573" fmla="*/ 601183 w 4569286"/>
                  <a:gd name="connsiteY573" fmla="*/ 3629528 h 4660307"/>
                  <a:gd name="connsiteX574" fmla="*/ 606098 w 4569286"/>
                  <a:gd name="connsiteY574" fmla="*/ 3626779 h 4660307"/>
                  <a:gd name="connsiteX575" fmla="*/ 606098 w 4569286"/>
                  <a:gd name="connsiteY575" fmla="*/ 3626779 h 4660307"/>
                  <a:gd name="connsiteX576" fmla="*/ 608938 w 4569286"/>
                  <a:gd name="connsiteY576" fmla="*/ 3631676 h 4660307"/>
                  <a:gd name="connsiteX577" fmla="*/ 608938 w 4569286"/>
                  <a:gd name="connsiteY577" fmla="*/ 3631676 h 4660307"/>
                  <a:gd name="connsiteX578" fmla="*/ 605061 w 4569286"/>
                  <a:gd name="connsiteY578" fmla="*/ 3634607 h 4660307"/>
                  <a:gd name="connsiteX579" fmla="*/ 605061 w 4569286"/>
                  <a:gd name="connsiteY579" fmla="*/ 3634607 h 4660307"/>
                  <a:gd name="connsiteX580" fmla="*/ 604041 w 4569286"/>
                  <a:gd name="connsiteY580" fmla="*/ 3634370 h 4660307"/>
                  <a:gd name="connsiteX581" fmla="*/ 913679 w 4569286"/>
                  <a:gd name="connsiteY581" fmla="*/ 3634024 h 4660307"/>
                  <a:gd name="connsiteX582" fmla="*/ 909710 w 4569286"/>
                  <a:gd name="connsiteY582" fmla="*/ 3630019 h 4660307"/>
                  <a:gd name="connsiteX583" fmla="*/ 909710 w 4569286"/>
                  <a:gd name="connsiteY583" fmla="*/ 3629965 h 4660307"/>
                  <a:gd name="connsiteX584" fmla="*/ 909710 w 4569286"/>
                  <a:gd name="connsiteY584" fmla="*/ 3629965 h 4660307"/>
                  <a:gd name="connsiteX585" fmla="*/ 913842 w 4569286"/>
                  <a:gd name="connsiteY585" fmla="*/ 3626087 h 4660307"/>
                  <a:gd name="connsiteX586" fmla="*/ 913842 w 4569286"/>
                  <a:gd name="connsiteY586" fmla="*/ 3626087 h 4660307"/>
                  <a:gd name="connsiteX587" fmla="*/ 917724 w 4569286"/>
                  <a:gd name="connsiteY587" fmla="*/ 3630001 h 4660307"/>
                  <a:gd name="connsiteX588" fmla="*/ 917720 w 4569286"/>
                  <a:gd name="connsiteY588" fmla="*/ 3630147 h 4660307"/>
                  <a:gd name="connsiteX589" fmla="*/ 917720 w 4569286"/>
                  <a:gd name="connsiteY589" fmla="*/ 3630147 h 4660307"/>
                  <a:gd name="connsiteX590" fmla="*/ 913770 w 4569286"/>
                  <a:gd name="connsiteY590" fmla="*/ 3634024 h 4660307"/>
                  <a:gd name="connsiteX591" fmla="*/ 913770 w 4569286"/>
                  <a:gd name="connsiteY591" fmla="*/ 3634024 h 4660307"/>
                  <a:gd name="connsiteX592" fmla="*/ 4374685 w 4569286"/>
                  <a:gd name="connsiteY592" fmla="*/ 3619898 h 4660307"/>
                  <a:gd name="connsiteX593" fmla="*/ 4373047 w 4569286"/>
                  <a:gd name="connsiteY593" fmla="*/ 3614436 h 4660307"/>
                  <a:gd name="connsiteX594" fmla="*/ 4373047 w 4569286"/>
                  <a:gd name="connsiteY594" fmla="*/ 3614436 h 4660307"/>
                  <a:gd name="connsiteX595" fmla="*/ 4378217 w 4569286"/>
                  <a:gd name="connsiteY595" fmla="*/ 3612707 h 4660307"/>
                  <a:gd name="connsiteX596" fmla="*/ 4378399 w 4569286"/>
                  <a:gd name="connsiteY596" fmla="*/ 3612798 h 4660307"/>
                  <a:gd name="connsiteX597" fmla="*/ 4378399 w 4569286"/>
                  <a:gd name="connsiteY597" fmla="*/ 3612798 h 4660307"/>
                  <a:gd name="connsiteX598" fmla="*/ 4380129 w 4569286"/>
                  <a:gd name="connsiteY598" fmla="*/ 3618114 h 4660307"/>
                  <a:gd name="connsiteX599" fmla="*/ 4380110 w 4569286"/>
                  <a:gd name="connsiteY599" fmla="*/ 3618150 h 4660307"/>
                  <a:gd name="connsiteX600" fmla="*/ 4380110 w 4569286"/>
                  <a:gd name="connsiteY600" fmla="*/ 3618150 h 4660307"/>
                  <a:gd name="connsiteX601" fmla="*/ 4376470 w 4569286"/>
                  <a:gd name="connsiteY601" fmla="*/ 3620298 h 4660307"/>
                  <a:gd name="connsiteX602" fmla="*/ 4376470 w 4569286"/>
                  <a:gd name="connsiteY602" fmla="*/ 3620298 h 4660307"/>
                  <a:gd name="connsiteX603" fmla="*/ 4374704 w 4569286"/>
                  <a:gd name="connsiteY603" fmla="*/ 3619825 h 4660307"/>
                  <a:gd name="connsiteX604" fmla="*/ 508669 w 4569286"/>
                  <a:gd name="connsiteY604" fmla="*/ 3592245 h 4660307"/>
                  <a:gd name="connsiteX605" fmla="*/ 507442 w 4569286"/>
                  <a:gd name="connsiteY605" fmla="*/ 3586802 h 4660307"/>
                  <a:gd name="connsiteX606" fmla="*/ 507449 w 4569286"/>
                  <a:gd name="connsiteY606" fmla="*/ 3586784 h 4660307"/>
                  <a:gd name="connsiteX607" fmla="*/ 507449 w 4569286"/>
                  <a:gd name="connsiteY607" fmla="*/ 3586784 h 4660307"/>
                  <a:gd name="connsiteX608" fmla="*/ 512879 w 4569286"/>
                  <a:gd name="connsiteY608" fmla="*/ 3585473 h 4660307"/>
                  <a:gd name="connsiteX609" fmla="*/ 512910 w 4569286"/>
                  <a:gd name="connsiteY609" fmla="*/ 3585492 h 4660307"/>
                  <a:gd name="connsiteX610" fmla="*/ 512910 w 4569286"/>
                  <a:gd name="connsiteY610" fmla="*/ 3585492 h 4660307"/>
                  <a:gd name="connsiteX611" fmla="*/ 514241 w 4569286"/>
                  <a:gd name="connsiteY611" fmla="*/ 3590898 h 4660307"/>
                  <a:gd name="connsiteX612" fmla="*/ 514203 w 4569286"/>
                  <a:gd name="connsiteY612" fmla="*/ 3590953 h 4660307"/>
                  <a:gd name="connsiteX613" fmla="*/ 514203 w 4569286"/>
                  <a:gd name="connsiteY613" fmla="*/ 3590953 h 4660307"/>
                  <a:gd name="connsiteX614" fmla="*/ 510853 w 4569286"/>
                  <a:gd name="connsiteY614" fmla="*/ 3592773 h 4660307"/>
                  <a:gd name="connsiteX615" fmla="*/ 510853 w 4569286"/>
                  <a:gd name="connsiteY615" fmla="*/ 3592773 h 4660307"/>
                  <a:gd name="connsiteX616" fmla="*/ 508669 w 4569286"/>
                  <a:gd name="connsiteY616" fmla="*/ 3592245 h 4660307"/>
                  <a:gd name="connsiteX617" fmla="*/ 429225 w 4569286"/>
                  <a:gd name="connsiteY617" fmla="*/ 3524689 h 4660307"/>
                  <a:gd name="connsiteX618" fmla="*/ 429571 w 4569286"/>
                  <a:gd name="connsiteY618" fmla="*/ 3519082 h 4660307"/>
                  <a:gd name="connsiteX619" fmla="*/ 429662 w 4569286"/>
                  <a:gd name="connsiteY619" fmla="*/ 3519009 h 4660307"/>
                  <a:gd name="connsiteX620" fmla="*/ 429662 w 4569286"/>
                  <a:gd name="connsiteY620" fmla="*/ 3519009 h 4660307"/>
                  <a:gd name="connsiteX621" fmla="*/ 435238 w 4569286"/>
                  <a:gd name="connsiteY621" fmla="*/ 3519337 h 4660307"/>
                  <a:gd name="connsiteX622" fmla="*/ 435251 w 4569286"/>
                  <a:gd name="connsiteY622" fmla="*/ 3519355 h 4660307"/>
                  <a:gd name="connsiteX623" fmla="*/ 435251 w 4569286"/>
                  <a:gd name="connsiteY623" fmla="*/ 3519355 h 4660307"/>
                  <a:gd name="connsiteX624" fmla="*/ 434905 w 4569286"/>
                  <a:gd name="connsiteY624" fmla="*/ 3525035 h 4660307"/>
                  <a:gd name="connsiteX625" fmla="*/ 434905 w 4569286"/>
                  <a:gd name="connsiteY625" fmla="*/ 3525035 h 4660307"/>
                  <a:gd name="connsiteX626" fmla="*/ 432247 w 4569286"/>
                  <a:gd name="connsiteY626" fmla="*/ 3525982 h 4660307"/>
                  <a:gd name="connsiteX627" fmla="*/ 432247 w 4569286"/>
                  <a:gd name="connsiteY627" fmla="*/ 3525982 h 4660307"/>
                  <a:gd name="connsiteX628" fmla="*/ 429225 w 4569286"/>
                  <a:gd name="connsiteY628" fmla="*/ 3524689 h 4660307"/>
                  <a:gd name="connsiteX629" fmla="*/ 4411313 w 4569286"/>
                  <a:gd name="connsiteY629" fmla="*/ 3523324 h 4660307"/>
                  <a:gd name="connsiteX630" fmla="*/ 4408218 w 4569286"/>
                  <a:gd name="connsiteY630" fmla="*/ 3518591 h 4660307"/>
                  <a:gd name="connsiteX631" fmla="*/ 4408218 w 4569286"/>
                  <a:gd name="connsiteY631" fmla="*/ 3518591 h 4660307"/>
                  <a:gd name="connsiteX632" fmla="*/ 4412951 w 4569286"/>
                  <a:gd name="connsiteY632" fmla="*/ 3515478 h 4660307"/>
                  <a:gd name="connsiteX633" fmla="*/ 4412951 w 4569286"/>
                  <a:gd name="connsiteY633" fmla="*/ 3515478 h 4660307"/>
                  <a:gd name="connsiteX634" fmla="*/ 4416064 w 4569286"/>
                  <a:gd name="connsiteY634" fmla="*/ 3520302 h 4660307"/>
                  <a:gd name="connsiteX635" fmla="*/ 4416064 w 4569286"/>
                  <a:gd name="connsiteY635" fmla="*/ 3520302 h 4660307"/>
                  <a:gd name="connsiteX636" fmla="*/ 4412186 w 4569286"/>
                  <a:gd name="connsiteY636" fmla="*/ 3523397 h 4660307"/>
                  <a:gd name="connsiteX637" fmla="*/ 4412186 w 4569286"/>
                  <a:gd name="connsiteY637" fmla="*/ 3523397 h 4660307"/>
                  <a:gd name="connsiteX638" fmla="*/ 4411313 w 4569286"/>
                  <a:gd name="connsiteY638" fmla="*/ 3523324 h 4660307"/>
                  <a:gd name="connsiteX639" fmla="*/ 371499 w 4569286"/>
                  <a:gd name="connsiteY639" fmla="*/ 3437763 h 4660307"/>
                  <a:gd name="connsiteX640" fmla="*/ 373320 w 4569286"/>
                  <a:gd name="connsiteY640" fmla="*/ 3432411 h 4660307"/>
                  <a:gd name="connsiteX641" fmla="*/ 373320 w 4569286"/>
                  <a:gd name="connsiteY641" fmla="*/ 3432411 h 4660307"/>
                  <a:gd name="connsiteX642" fmla="*/ 378653 w 4569286"/>
                  <a:gd name="connsiteY642" fmla="*/ 3434232 h 4660307"/>
                  <a:gd name="connsiteX643" fmla="*/ 378653 w 4569286"/>
                  <a:gd name="connsiteY643" fmla="*/ 3434232 h 4660307"/>
                  <a:gd name="connsiteX644" fmla="*/ 376833 w 4569286"/>
                  <a:gd name="connsiteY644" fmla="*/ 3439584 h 4660307"/>
                  <a:gd name="connsiteX645" fmla="*/ 376833 w 4569286"/>
                  <a:gd name="connsiteY645" fmla="*/ 3439584 h 4660307"/>
                  <a:gd name="connsiteX646" fmla="*/ 375122 w 4569286"/>
                  <a:gd name="connsiteY646" fmla="*/ 3440002 h 4660307"/>
                  <a:gd name="connsiteX647" fmla="*/ 375122 w 4569286"/>
                  <a:gd name="connsiteY647" fmla="*/ 3440002 h 4660307"/>
                  <a:gd name="connsiteX648" fmla="*/ 371499 w 4569286"/>
                  <a:gd name="connsiteY648" fmla="*/ 3437854 h 4660307"/>
                  <a:gd name="connsiteX649" fmla="*/ 4415190 w 4569286"/>
                  <a:gd name="connsiteY649" fmla="*/ 3416810 h 4660307"/>
                  <a:gd name="connsiteX650" fmla="*/ 4418813 w 4569286"/>
                  <a:gd name="connsiteY650" fmla="*/ 3412514 h 4660307"/>
                  <a:gd name="connsiteX651" fmla="*/ 4418831 w 4569286"/>
                  <a:gd name="connsiteY651" fmla="*/ 3412514 h 4660307"/>
                  <a:gd name="connsiteX652" fmla="*/ 4418831 w 4569286"/>
                  <a:gd name="connsiteY652" fmla="*/ 3412514 h 4660307"/>
                  <a:gd name="connsiteX653" fmla="*/ 4423146 w 4569286"/>
                  <a:gd name="connsiteY653" fmla="*/ 3416100 h 4660307"/>
                  <a:gd name="connsiteX654" fmla="*/ 4423146 w 4569286"/>
                  <a:gd name="connsiteY654" fmla="*/ 3416155 h 4660307"/>
                  <a:gd name="connsiteX655" fmla="*/ 4423146 w 4569286"/>
                  <a:gd name="connsiteY655" fmla="*/ 3416155 h 4660307"/>
                  <a:gd name="connsiteX656" fmla="*/ 4419505 w 4569286"/>
                  <a:gd name="connsiteY656" fmla="*/ 3420560 h 4660307"/>
                  <a:gd name="connsiteX657" fmla="*/ 4419250 w 4569286"/>
                  <a:gd name="connsiteY657" fmla="*/ 3420560 h 4660307"/>
                  <a:gd name="connsiteX658" fmla="*/ 4415190 w 4569286"/>
                  <a:gd name="connsiteY658" fmla="*/ 3416901 h 4660307"/>
                  <a:gd name="connsiteX659" fmla="*/ 339241 w 4569286"/>
                  <a:gd name="connsiteY659" fmla="*/ 3338677 h 4660307"/>
                  <a:gd name="connsiteX660" fmla="*/ 339241 w 4569286"/>
                  <a:gd name="connsiteY660" fmla="*/ 3338677 h 4660307"/>
                  <a:gd name="connsiteX661" fmla="*/ 342400 w 4569286"/>
                  <a:gd name="connsiteY661" fmla="*/ 3334035 h 4660307"/>
                  <a:gd name="connsiteX662" fmla="*/ 342518 w 4569286"/>
                  <a:gd name="connsiteY662" fmla="*/ 3334017 h 4660307"/>
                  <a:gd name="connsiteX663" fmla="*/ 342518 w 4569286"/>
                  <a:gd name="connsiteY663" fmla="*/ 3334017 h 4660307"/>
                  <a:gd name="connsiteX664" fmla="*/ 347073 w 4569286"/>
                  <a:gd name="connsiteY664" fmla="*/ 3337203 h 4660307"/>
                  <a:gd name="connsiteX665" fmla="*/ 347087 w 4569286"/>
                  <a:gd name="connsiteY665" fmla="*/ 3337294 h 4660307"/>
                  <a:gd name="connsiteX666" fmla="*/ 347087 w 4569286"/>
                  <a:gd name="connsiteY666" fmla="*/ 3337294 h 4660307"/>
                  <a:gd name="connsiteX667" fmla="*/ 344016 w 4569286"/>
                  <a:gd name="connsiteY667" fmla="*/ 3341936 h 4660307"/>
                  <a:gd name="connsiteX668" fmla="*/ 343883 w 4569286"/>
                  <a:gd name="connsiteY668" fmla="*/ 3341954 h 4660307"/>
                  <a:gd name="connsiteX669" fmla="*/ 343883 w 4569286"/>
                  <a:gd name="connsiteY669" fmla="*/ 3341954 h 4660307"/>
                  <a:gd name="connsiteX670" fmla="*/ 343191 w 4569286"/>
                  <a:gd name="connsiteY670" fmla="*/ 3341954 h 4660307"/>
                  <a:gd name="connsiteX671" fmla="*/ 343191 w 4569286"/>
                  <a:gd name="connsiteY671" fmla="*/ 3341954 h 4660307"/>
                  <a:gd name="connsiteX672" fmla="*/ 339278 w 4569286"/>
                  <a:gd name="connsiteY672" fmla="*/ 3338768 h 4660307"/>
                  <a:gd name="connsiteX673" fmla="*/ 4391943 w 4569286"/>
                  <a:gd name="connsiteY673" fmla="*/ 3317742 h 4660307"/>
                  <a:gd name="connsiteX674" fmla="*/ 4391943 w 4569286"/>
                  <a:gd name="connsiteY674" fmla="*/ 3317742 h 4660307"/>
                  <a:gd name="connsiteX675" fmla="*/ 4394183 w 4569286"/>
                  <a:gd name="connsiteY675" fmla="*/ 3312481 h 4660307"/>
                  <a:gd name="connsiteX676" fmla="*/ 4394183 w 4569286"/>
                  <a:gd name="connsiteY676" fmla="*/ 3312481 h 4660307"/>
                  <a:gd name="connsiteX677" fmla="*/ 4399334 w 4569286"/>
                  <a:gd name="connsiteY677" fmla="*/ 3314684 h 4660307"/>
                  <a:gd name="connsiteX678" fmla="*/ 4399352 w 4569286"/>
                  <a:gd name="connsiteY678" fmla="*/ 3314721 h 4660307"/>
                  <a:gd name="connsiteX679" fmla="*/ 4399352 w 4569286"/>
                  <a:gd name="connsiteY679" fmla="*/ 3314721 h 4660307"/>
                  <a:gd name="connsiteX680" fmla="*/ 4397204 w 4569286"/>
                  <a:gd name="connsiteY680" fmla="*/ 3319981 h 4660307"/>
                  <a:gd name="connsiteX681" fmla="*/ 4397204 w 4569286"/>
                  <a:gd name="connsiteY681" fmla="*/ 3319981 h 4660307"/>
                  <a:gd name="connsiteX682" fmla="*/ 4395730 w 4569286"/>
                  <a:gd name="connsiteY682" fmla="*/ 3320236 h 4660307"/>
                  <a:gd name="connsiteX683" fmla="*/ 4395730 w 4569286"/>
                  <a:gd name="connsiteY683" fmla="*/ 3320236 h 4660307"/>
                  <a:gd name="connsiteX684" fmla="*/ 4391943 w 4569286"/>
                  <a:gd name="connsiteY684" fmla="*/ 3317742 h 4660307"/>
                  <a:gd name="connsiteX685" fmla="*/ 339095 w 4569286"/>
                  <a:gd name="connsiteY685" fmla="*/ 3238990 h 4660307"/>
                  <a:gd name="connsiteX686" fmla="*/ 335560 w 4569286"/>
                  <a:gd name="connsiteY686" fmla="*/ 3234640 h 4660307"/>
                  <a:gd name="connsiteX687" fmla="*/ 335564 w 4569286"/>
                  <a:gd name="connsiteY687" fmla="*/ 3234603 h 4660307"/>
                  <a:gd name="connsiteX688" fmla="*/ 335564 w 4569286"/>
                  <a:gd name="connsiteY688" fmla="*/ 3234603 h 4660307"/>
                  <a:gd name="connsiteX689" fmla="*/ 339922 w 4569286"/>
                  <a:gd name="connsiteY689" fmla="*/ 3231072 h 4660307"/>
                  <a:gd name="connsiteX690" fmla="*/ 339969 w 4569286"/>
                  <a:gd name="connsiteY690" fmla="*/ 3231072 h 4660307"/>
                  <a:gd name="connsiteX691" fmla="*/ 339969 w 4569286"/>
                  <a:gd name="connsiteY691" fmla="*/ 3231072 h 4660307"/>
                  <a:gd name="connsiteX692" fmla="*/ 343528 w 4569286"/>
                  <a:gd name="connsiteY692" fmla="*/ 3235204 h 4660307"/>
                  <a:gd name="connsiteX693" fmla="*/ 343501 w 4569286"/>
                  <a:gd name="connsiteY693" fmla="*/ 3235459 h 4660307"/>
                  <a:gd name="connsiteX694" fmla="*/ 343501 w 4569286"/>
                  <a:gd name="connsiteY694" fmla="*/ 3235459 h 4660307"/>
                  <a:gd name="connsiteX695" fmla="*/ 339532 w 4569286"/>
                  <a:gd name="connsiteY695" fmla="*/ 3238990 h 4660307"/>
                  <a:gd name="connsiteX696" fmla="*/ 339095 w 4569286"/>
                  <a:gd name="connsiteY696" fmla="*/ 3238990 h 4660307"/>
                  <a:gd name="connsiteX697" fmla="*/ 4340498 w 4569286"/>
                  <a:gd name="connsiteY697" fmla="*/ 3229597 h 4660307"/>
                  <a:gd name="connsiteX698" fmla="*/ 4341171 w 4569286"/>
                  <a:gd name="connsiteY698" fmla="*/ 3224008 h 4660307"/>
                  <a:gd name="connsiteX699" fmla="*/ 4341190 w 4569286"/>
                  <a:gd name="connsiteY699" fmla="*/ 3223990 h 4660307"/>
                  <a:gd name="connsiteX700" fmla="*/ 4341190 w 4569286"/>
                  <a:gd name="connsiteY700" fmla="*/ 3223990 h 4660307"/>
                  <a:gd name="connsiteX701" fmla="*/ 4346797 w 4569286"/>
                  <a:gd name="connsiteY701" fmla="*/ 3224682 h 4660307"/>
                  <a:gd name="connsiteX702" fmla="*/ 4346797 w 4569286"/>
                  <a:gd name="connsiteY702" fmla="*/ 3224682 h 4660307"/>
                  <a:gd name="connsiteX703" fmla="*/ 4346105 w 4569286"/>
                  <a:gd name="connsiteY703" fmla="*/ 3230289 h 4660307"/>
                  <a:gd name="connsiteX704" fmla="*/ 4346105 w 4569286"/>
                  <a:gd name="connsiteY704" fmla="*/ 3230289 h 4660307"/>
                  <a:gd name="connsiteX705" fmla="*/ 4343683 w 4569286"/>
                  <a:gd name="connsiteY705" fmla="*/ 3231144 h 4660307"/>
                  <a:gd name="connsiteX706" fmla="*/ 4343683 w 4569286"/>
                  <a:gd name="connsiteY706" fmla="*/ 3231144 h 4660307"/>
                  <a:gd name="connsiteX707" fmla="*/ 4340498 w 4569286"/>
                  <a:gd name="connsiteY707" fmla="*/ 3229597 h 4660307"/>
                  <a:gd name="connsiteX708" fmla="*/ 4271322 w 4569286"/>
                  <a:gd name="connsiteY708" fmla="*/ 3153139 h 4660307"/>
                  <a:gd name="connsiteX709" fmla="*/ 4271594 w 4569286"/>
                  <a:gd name="connsiteY709" fmla="*/ 3147550 h 4660307"/>
                  <a:gd name="connsiteX710" fmla="*/ 4271594 w 4569286"/>
                  <a:gd name="connsiteY710" fmla="*/ 3147550 h 4660307"/>
                  <a:gd name="connsiteX711" fmla="*/ 4271594 w 4569286"/>
                  <a:gd name="connsiteY711" fmla="*/ 3147550 h 4660307"/>
                  <a:gd name="connsiteX712" fmla="*/ 4277183 w 4569286"/>
                  <a:gd name="connsiteY712" fmla="*/ 3147769 h 4660307"/>
                  <a:gd name="connsiteX713" fmla="*/ 4277202 w 4569286"/>
                  <a:gd name="connsiteY713" fmla="*/ 3147805 h 4660307"/>
                  <a:gd name="connsiteX714" fmla="*/ 4277202 w 4569286"/>
                  <a:gd name="connsiteY714" fmla="*/ 3147805 h 4660307"/>
                  <a:gd name="connsiteX715" fmla="*/ 4277165 w 4569286"/>
                  <a:gd name="connsiteY715" fmla="*/ 3153266 h 4660307"/>
                  <a:gd name="connsiteX716" fmla="*/ 4277019 w 4569286"/>
                  <a:gd name="connsiteY716" fmla="*/ 3153394 h 4660307"/>
                  <a:gd name="connsiteX717" fmla="*/ 4277019 w 4569286"/>
                  <a:gd name="connsiteY717" fmla="*/ 3153394 h 4660307"/>
                  <a:gd name="connsiteX718" fmla="*/ 4274270 w 4569286"/>
                  <a:gd name="connsiteY718" fmla="*/ 3154522 h 4660307"/>
                  <a:gd name="connsiteX719" fmla="*/ 4274270 w 4569286"/>
                  <a:gd name="connsiteY719" fmla="*/ 3154522 h 4660307"/>
                  <a:gd name="connsiteX720" fmla="*/ 4271303 w 4569286"/>
                  <a:gd name="connsiteY720" fmla="*/ 3153084 h 4660307"/>
                  <a:gd name="connsiteX721" fmla="*/ 363853 w 4569286"/>
                  <a:gd name="connsiteY721" fmla="*/ 3138939 h 4660307"/>
                  <a:gd name="connsiteX722" fmla="*/ 361687 w 4569286"/>
                  <a:gd name="connsiteY722" fmla="*/ 3133678 h 4660307"/>
                  <a:gd name="connsiteX723" fmla="*/ 361687 w 4569286"/>
                  <a:gd name="connsiteY723" fmla="*/ 3133678 h 4660307"/>
                  <a:gd name="connsiteX724" fmla="*/ 366948 w 4569286"/>
                  <a:gd name="connsiteY724" fmla="*/ 3131603 h 4660307"/>
                  <a:gd name="connsiteX725" fmla="*/ 366948 w 4569286"/>
                  <a:gd name="connsiteY725" fmla="*/ 3131603 h 4660307"/>
                  <a:gd name="connsiteX726" fmla="*/ 369131 w 4569286"/>
                  <a:gd name="connsiteY726" fmla="*/ 3136682 h 4660307"/>
                  <a:gd name="connsiteX727" fmla="*/ 369096 w 4569286"/>
                  <a:gd name="connsiteY727" fmla="*/ 3136773 h 4660307"/>
                  <a:gd name="connsiteX728" fmla="*/ 369096 w 4569286"/>
                  <a:gd name="connsiteY728" fmla="*/ 3136773 h 4660307"/>
                  <a:gd name="connsiteX729" fmla="*/ 365455 w 4569286"/>
                  <a:gd name="connsiteY729" fmla="*/ 3139267 h 4660307"/>
                  <a:gd name="connsiteX730" fmla="*/ 365455 w 4569286"/>
                  <a:gd name="connsiteY730" fmla="*/ 3139267 h 4660307"/>
                  <a:gd name="connsiteX731" fmla="*/ 363835 w 4569286"/>
                  <a:gd name="connsiteY731" fmla="*/ 3138885 h 4660307"/>
                  <a:gd name="connsiteX732" fmla="*/ 4201198 w 4569286"/>
                  <a:gd name="connsiteY732" fmla="*/ 3077154 h 4660307"/>
                  <a:gd name="connsiteX733" fmla="*/ 4201308 w 4569286"/>
                  <a:gd name="connsiteY733" fmla="*/ 3071511 h 4660307"/>
                  <a:gd name="connsiteX734" fmla="*/ 4201362 w 4569286"/>
                  <a:gd name="connsiteY734" fmla="*/ 3071474 h 4660307"/>
                  <a:gd name="connsiteX735" fmla="*/ 4201362 w 4569286"/>
                  <a:gd name="connsiteY735" fmla="*/ 3071474 h 4660307"/>
                  <a:gd name="connsiteX736" fmla="*/ 4207060 w 4569286"/>
                  <a:gd name="connsiteY736" fmla="*/ 3071729 h 4660307"/>
                  <a:gd name="connsiteX737" fmla="*/ 4207060 w 4569286"/>
                  <a:gd name="connsiteY737" fmla="*/ 3071729 h 4660307"/>
                  <a:gd name="connsiteX738" fmla="*/ 4206805 w 4569286"/>
                  <a:gd name="connsiteY738" fmla="*/ 3077318 h 4660307"/>
                  <a:gd name="connsiteX739" fmla="*/ 4206805 w 4569286"/>
                  <a:gd name="connsiteY739" fmla="*/ 3077318 h 4660307"/>
                  <a:gd name="connsiteX740" fmla="*/ 4204129 w 4569286"/>
                  <a:gd name="connsiteY740" fmla="*/ 3078447 h 4660307"/>
                  <a:gd name="connsiteX741" fmla="*/ 4204129 w 4569286"/>
                  <a:gd name="connsiteY741" fmla="*/ 3078447 h 4660307"/>
                  <a:gd name="connsiteX742" fmla="*/ 4201180 w 4569286"/>
                  <a:gd name="connsiteY742" fmla="*/ 3077099 h 4660307"/>
                  <a:gd name="connsiteX743" fmla="*/ 416118 w 4569286"/>
                  <a:gd name="connsiteY743" fmla="*/ 3049957 h 4660307"/>
                  <a:gd name="connsiteX744" fmla="*/ 415517 w 4569286"/>
                  <a:gd name="connsiteY744" fmla="*/ 3044277 h 4660307"/>
                  <a:gd name="connsiteX745" fmla="*/ 415517 w 4569286"/>
                  <a:gd name="connsiteY745" fmla="*/ 3044277 h 4660307"/>
                  <a:gd name="connsiteX746" fmla="*/ 420962 w 4569286"/>
                  <a:gd name="connsiteY746" fmla="*/ 3043621 h 4660307"/>
                  <a:gd name="connsiteX747" fmla="*/ 421106 w 4569286"/>
                  <a:gd name="connsiteY747" fmla="*/ 3043749 h 4660307"/>
                  <a:gd name="connsiteX748" fmla="*/ 421106 w 4569286"/>
                  <a:gd name="connsiteY748" fmla="*/ 3043749 h 4660307"/>
                  <a:gd name="connsiteX749" fmla="*/ 421730 w 4569286"/>
                  <a:gd name="connsiteY749" fmla="*/ 3049320 h 4660307"/>
                  <a:gd name="connsiteX750" fmla="*/ 421707 w 4569286"/>
                  <a:gd name="connsiteY750" fmla="*/ 3049356 h 4660307"/>
                  <a:gd name="connsiteX751" fmla="*/ 421707 w 4569286"/>
                  <a:gd name="connsiteY751" fmla="*/ 3049356 h 4660307"/>
                  <a:gd name="connsiteX752" fmla="*/ 418612 w 4569286"/>
                  <a:gd name="connsiteY752" fmla="*/ 3050831 h 4660307"/>
                  <a:gd name="connsiteX753" fmla="*/ 418612 w 4569286"/>
                  <a:gd name="connsiteY753" fmla="*/ 3050831 h 4660307"/>
                  <a:gd name="connsiteX754" fmla="*/ 416118 w 4569286"/>
                  <a:gd name="connsiteY754" fmla="*/ 3049957 h 4660307"/>
                  <a:gd name="connsiteX755" fmla="*/ 4135681 w 4569286"/>
                  <a:gd name="connsiteY755" fmla="*/ 2996290 h 4660307"/>
                  <a:gd name="connsiteX756" fmla="*/ 4136973 w 4569286"/>
                  <a:gd name="connsiteY756" fmla="*/ 2990829 h 4660307"/>
                  <a:gd name="connsiteX757" fmla="*/ 4136973 w 4569286"/>
                  <a:gd name="connsiteY757" fmla="*/ 2990829 h 4660307"/>
                  <a:gd name="connsiteX758" fmla="*/ 4142435 w 4569286"/>
                  <a:gd name="connsiteY758" fmla="*/ 2992213 h 4660307"/>
                  <a:gd name="connsiteX759" fmla="*/ 4142435 w 4569286"/>
                  <a:gd name="connsiteY759" fmla="*/ 2992213 h 4660307"/>
                  <a:gd name="connsiteX760" fmla="*/ 4141142 w 4569286"/>
                  <a:gd name="connsiteY760" fmla="*/ 2997674 h 4660307"/>
                  <a:gd name="connsiteX761" fmla="*/ 4141142 w 4569286"/>
                  <a:gd name="connsiteY761" fmla="*/ 2997674 h 4660307"/>
                  <a:gd name="connsiteX762" fmla="*/ 4138994 w 4569286"/>
                  <a:gd name="connsiteY762" fmla="*/ 2998202 h 4660307"/>
                  <a:gd name="connsiteX763" fmla="*/ 4138994 w 4569286"/>
                  <a:gd name="connsiteY763" fmla="*/ 2998202 h 4660307"/>
                  <a:gd name="connsiteX764" fmla="*/ 4135608 w 4569286"/>
                  <a:gd name="connsiteY764" fmla="*/ 2996290 h 4660307"/>
                  <a:gd name="connsiteX765" fmla="*/ 484002 w 4569286"/>
                  <a:gd name="connsiteY765" fmla="*/ 2971897 h 4660307"/>
                  <a:gd name="connsiteX766" fmla="*/ 483237 w 4569286"/>
                  <a:gd name="connsiteY766" fmla="*/ 2966289 h 4660307"/>
                  <a:gd name="connsiteX767" fmla="*/ 483237 w 4569286"/>
                  <a:gd name="connsiteY767" fmla="*/ 2966289 h 4660307"/>
                  <a:gd name="connsiteX768" fmla="*/ 488826 w 4569286"/>
                  <a:gd name="connsiteY768" fmla="*/ 2965525 h 4660307"/>
                  <a:gd name="connsiteX769" fmla="*/ 488826 w 4569286"/>
                  <a:gd name="connsiteY769" fmla="*/ 2965525 h 4660307"/>
                  <a:gd name="connsiteX770" fmla="*/ 489718 w 4569286"/>
                  <a:gd name="connsiteY770" fmla="*/ 2970986 h 4660307"/>
                  <a:gd name="connsiteX771" fmla="*/ 489609 w 4569286"/>
                  <a:gd name="connsiteY771" fmla="*/ 2971132 h 4660307"/>
                  <a:gd name="connsiteX772" fmla="*/ 489609 w 4569286"/>
                  <a:gd name="connsiteY772" fmla="*/ 2971132 h 4660307"/>
                  <a:gd name="connsiteX773" fmla="*/ 486423 w 4569286"/>
                  <a:gd name="connsiteY773" fmla="*/ 2972752 h 4660307"/>
                  <a:gd name="connsiteX774" fmla="*/ 486423 w 4569286"/>
                  <a:gd name="connsiteY774" fmla="*/ 2972752 h 4660307"/>
                  <a:gd name="connsiteX775" fmla="*/ 483929 w 4569286"/>
                  <a:gd name="connsiteY775" fmla="*/ 2971897 h 4660307"/>
                  <a:gd name="connsiteX776" fmla="*/ 4094503 w 4569286"/>
                  <a:gd name="connsiteY776" fmla="*/ 2900554 h 4660307"/>
                  <a:gd name="connsiteX777" fmla="*/ 4097343 w 4569286"/>
                  <a:gd name="connsiteY777" fmla="*/ 2895639 h 4660307"/>
                  <a:gd name="connsiteX778" fmla="*/ 4097343 w 4569286"/>
                  <a:gd name="connsiteY778" fmla="*/ 2895639 h 4660307"/>
                  <a:gd name="connsiteX779" fmla="*/ 4102258 w 4569286"/>
                  <a:gd name="connsiteY779" fmla="*/ 2898460 h 4660307"/>
                  <a:gd name="connsiteX780" fmla="*/ 4102258 w 4569286"/>
                  <a:gd name="connsiteY780" fmla="*/ 2898497 h 4660307"/>
                  <a:gd name="connsiteX781" fmla="*/ 4102258 w 4569286"/>
                  <a:gd name="connsiteY781" fmla="*/ 2898497 h 4660307"/>
                  <a:gd name="connsiteX782" fmla="*/ 4099418 w 4569286"/>
                  <a:gd name="connsiteY782" fmla="*/ 2903394 h 4660307"/>
                  <a:gd name="connsiteX783" fmla="*/ 4099418 w 4569286"/>
                  <a:gd name="connsiteY783" fmla="*/ 2903394 h 4660307"/>
                  <a:gd name="connsiteX784" fmla="*/ 4098380 w 4569286"/>
                  <a:gd name="connsiteY784" fmla="*/ 2903394 h 4660307"/>
                  <a:gd name="connsiteX785" fmla="*/ 4098380 w 4569286"/>
                  <a:gd name="connsiteY785" fmla="*/ 2903394 h 4660307"/>
                  <a:gd name="connsiteX786" fmla="*/ 4094430 w 4569286"/>
                  <a:gd name="connsiteY786" fmla="*/ 2900554 h 4660307"/>
                  <a:gd name="connsiteX787" fmla="*/ 535193 w 4569286"/>
                  <a:gd name="connsiteY787" fmla="*/ 2882349 h 4660307"/>
                  <a:gd name="connsiteX788" fmla="*/ 532882 w 4569286"/>
                  <a:gd name="connsiteY788" fmla="*/ 2877380 h 4660307"/>
                  <a:gd name="connsiteX789" fmla="*/ 532953 w 4569286"/>
                  <a:gd name="connsiteY789" fmla="*/ 2877198 h 4660307"/>
                  <a:gd name="connsiteX790" fmla="*/ 532953 w 4569286"/>
                  <a:gd name="connsiteY790" fmla="*/ 2877198 h 4660307"/>
                  <a:gd name="connsiteX791" fmla="*/ 537927 w 4569286"/>
                  <a:gd name="connsiteY791" fmla="*/ 2874831 h 4660307"/>
                  <a:gd name="connsiteX792" fmla="*/ 538032 w 4569286"/>
                  <a:gd name="connsiteY792" fmla="*/ 2874868 h 4660307"/>
                  <a:gd name="connsiteX793" fmla="*/ 538032 w 4569286"/>
                  <a:gd name="connsiteY793" fmla="*/ 2874868 h 4660307"/>
                  <a:gd name="connsiteX794" fmla="*/ 540363 w 4569286"/>
                  <a:gd name="connsiteY794" fmla="*/ 2880038 h 4660307"/>
                  <a:gd name="connsiteX795" fmla="*/ 540363 w 4569286"/>
                  <a:gd name="connsiteY795" fmla="*/ 2880038 h 4660307"/>
                  <a:gd name="connsiteX796" fmla="*/ 536722 w 4569286"/>
                  <a:gd name="connsiteY796" fmla="*/ 2882623 h 4660307"/>
                  <a:gd name="connsiteX797" fmla="*/ 536722 w 4569286"/>
                  <a:gd name="connsiteY797" fmla="*/ 2882623 h 4660307"/>
                  <a:gd name="connsiteX798" fmla="*/ 535120 w 4569286"/>
                  <a:gd name="connsiteY798" fmla="*/ 2882368 h 4660307"/>
                  <a:gd name="connsiteX799" fmla="*/ 4086310 w 4569286"/>
                  <a:gd name="connsiteY799" fmla="*/ 2801031 h 4660307"/>
                  <a:gd name="connsiteX800" fmla="*/ 4082433 w 4569286"/>
                  <a:gd name="connsiteY800" fmla="*/ 2796971 h 4660307"/>
                  <a:gd name="connsiteX801" fmla="*/ 4082433 w 4569286"/>
                  <a:gd name="connsiteY801" fmla="*/ 2796971 h 4660307"/>
                  <a:gd name="connsiteX802" fmla="*/ 4086584 w 4569286"/>
                  <a:gd name="connsiteY802" fmla="*/ 2793021 h 4660307"/>
                  <a:gd name="connsiteX803" fmla="*/ 4086584 w 4569286"/>
                  <a:gd name="connsiteY803" fmla="*/ 2793021 h 4660307"/>
                  <a:gd name="connsiteX804" fmla="*/ 4090443 w 4569286"/>
                  <a:gd name="connsiteY804" fmla="*/ 2797135 h 4660307"/>
                  <a:gd name="connsiteX805" fmla="*/ 4090443 w 4569286"/>
                  <a:gd name="connsiteY805" fmla="*/ 2797153 h 4660307"/>
                  <a:gd name="connsiteX806" fmla="*/ 4090443 w 4569286"/>
                  <a:gd name="connsiteY806" fmla="*/ 2797153 h 4660307"/>
                  <a:gd name="connsiteX807" fmla="*/ 4086493 w 4569286"/>
                  <a:gd name="connsiteY807" fmla="*/ 2801031 h 4660307"/>
                  <a:gd name="connsiteX808" fmla="*/ 4086310 w 4569286"/>
                  <a:gd name="connsiteY808" fmla="*/ 2801031 h 4660307"/>
                  <a:gd name="connsiteX809" fmla="*/ 558894 w 4569286"/>
                  <a:gd name="connsiteY809" fmla="*/ 2782007 h 4660307"/>
                  <a:gd name="connsiteX810" fmla="*/ 555254 w 4569286"/>
                  <a:gd name="connsiteY810" fmla="*/ 2777693 h 4660307"/>
                  <a:gd name="connsiteX811" fmla="*/ 555254 w 4569286"/>
                  <a:gd name="connsiteY811" fmla="*/ 2777693 h 4660307"/>
                  <a:gd name="connsiteX812" fmla="*/ 559568 w 4569286"/>
                  <a:gd name="connsiteY812" fmla="*/ 2774052 h 4660307"/>
                  <a:gd name="connsiteX813" fmla="*/ 559568 w 4569286"/>
                  <a:gd name="connsiteY813" fmla="*/ 2774052 h 4660307"/>
                  <a:gd name="connsiteX814" fmla="*/ 563220 w 4569286"/>
                  <a:gd name="connsiteY814" fmla="*/ 2778239 h 4660307"/>
                  <a:gd name="connsiteX815" fmla="*/ 563209 w 4569286"/>
                  <a:gd name="connsiteY815" fmla="*/ 2778366 h 4660307"/>
                  <a:gd name="connsiteX816" fmla="*/ 563209 w 4569286"/>
                  <a:gd name="connsiteY816" fmla="*/ 2778366 h 4660307"/>
                  <a:gd name="connsiteX817" fmla="*/ 559240 w 4569286"/>
                  <a:gd name="connsiteY817" fmla="*/ 2782007 h 4660307"/>
                  <a:gd name="connsiteX818" fmla="*/ 558986 w 4569286"/>
                  <a:gd name="connsiteY818" fmla="*/ 2782007 h 4660307"/>
                  <a:gd name="connsiteX819" fmla="*/ 4102494 w 4569286"/>
                  <a:gd name="connsiteY819" fmla="*/ 2699196 h 4660307"/>
                  <a:gd name="connsiteX820" fmla="*/ 4099873 w 4569286"/>
                  <a:gd name="connsiteY820" fmla="*/ 2694317 h 4660307"/>
                  <a:gd name="connsiteX821" fmla="*/ 4099909 w 4569286"/>
                  <a:gd name="connsiteY821" fmla="*/ 2694208 h 4660307"/>
                  <a:gd name="connsiteX822" fmla="*/ 4099909 w 4569286"/>
                  <a:gd name="connsiteY822" fmla="*/ 2694208 h 4660307"/>
                  <a:gd name="connsiteX823" fmla="*/ 4104679 w 4569286"/>
                  <a:gd name="connsiteY823" fmla="*/ 2691550 h 4660307"/>
                  <a:gd name="connsiteX824" fmla="*/ 4104898 w 4569286"/>
                  <a:gd name="connsiteY824" fmla="*/ 2691623 h 4660307"/>
                  <a:gd name="connsiteX825" fmla="*/ 4104898 w 4569286"/>
                  <a:gd name="connsiteY825" fmla="*/ 2691623 h 4660307"/>
                  <a:gd name="connsiteX826" fmla="*/ 4107483 w 4569286"/>
                  <a:gd name="connsiteY826" fmla="*/ 2696629 h 4660307"/>
                  <a:gd name="connsiteX827" fmla="*/ 4107483 w 4569286"/>
                  <a:gd name="connsiteY827" fmla="*/ 2696629 h 4660307"/>
                  <a:gd name="connsiteX828" fmla="*/ 4103696 w 4569286"/>
                  <a:gd name="connsiteY828" fmla="*/ 2699469 h 4660307"/>
                  <a:gd name="connsiteX829" fmla="*/ 4103696 w 4569286"/>
                  <a:gd name="connsiteY829" fmla="*/ 2699469 h 4660307"/>
                  <a:gd name="connsiteX830" fmla="*/ 4102494 w 4569286"/>
                  <a:gd name="connsiteY830" fmla="*/ 2699196 h 4660307"/>
                  <a:gd name="connsiteX831" fmla="*/ 548718 w 4569286"/>
                  <a:gd name="connsiteY831" fmla="*/ 2675931 h 4660307"/>
                  <a:gd name="connsiteX832" fmla="*/ 551831 w 4569286"/>
                  <a:gd name="connsiteY832" fmla="*/ 2671198 h 4660307"/>
                  <a:gd name="connsiteX833" fmla="*/ 551831 w 4569286"/>
                  <a:gd name="connsiteY833" fmla="*/ 2671198 h 4660307"/>
                  <a:gd name="connsiteX834" fmla="*/ 556564 w 4569286"/>
                  <a:gd name="connsiteY834" fmla="*/ 2674311 h 4660307"/>
                  <a:gd name="connsiteX835" fmla="*/ 556564 w 4569286"/>
                  <a:gd name="connsiteY835" fmla="*/ 2674311 h 4660307"/>
                  <a:gd name="connsiteX836" fmla="*/ 553470 w 4569286"/>
                  <a:gd name="connsiteY836" fmla="*/ 2679044 h 4660307"/>
                  <a:gd name="connsiteX837" fmla="*/ 553470 w 4569286"/>
                  <a:gd name="connsiteY837" fmla="*/ 2679044 h 4660307"/>
                  <a:gd name="connsiteX838" fmla="*/ 552596 w 4569286"/>
                  <a:gd name="connsiteY838" fmla="*/ 2679044 h 4660307"/>
                  <a:gd name="connsiteX839" fmla="*/ 552596 w 4569286"/>
                  <a:gd name="connsiteY839" fmla="*/ 2679044 h 4660307"/>
                  <a:gd name="connsiteX840" fmla="*/ 548718 w 4569286"/>
                  <a:gd name="connsiteY840" fmla="*/ 2675931 h 4660307"/>
                  <a:gd name="connsiteX841" fmla="*/ 4146549 w 4569286"/>
                  <a:gd name="connsiteY841" fmla="*/ 2605971 h 4660307"/>
                  <a:gd name="connsiteX842" fmla="*/ 4145493 w 4569286"/>
                  <a:gd name="connsiteY842" fmla="*/ 2600565 h 4660307"/>
                  <a:gd name="connsiteX843" fmla="*/ 4145530 w 4569286"/>
                  <a:gd name="connsiteY843" fmla="*/ 2600510 h 4660307"/>
                  <a:gd name="connsiteX844" fmla="*/ 4145530 w 4569286"/>
                  <a:gd name="connsiteY844" fmla="*/ 2600510 h 4660307"/>
                  <a:gd name="connsiteX845" fmla="*/ 4150972 w 4569286"/>
                  <a:gd name="connsiteY845" fmla="*/ 2599381 h 4660307"/>
                  <a:gd name="connsiteX846" fmla="*/ 4150991 w 4569286"/>
                  <a:gd name="connsiteY846" fmla="*/ 2599400 h 4660307"/>
                  <a:gd name="connsiteX847" fmla="*/ 4150991 w 4569286"/>
                  <a:gd name="connsiteY847" fmla="*/ 2599400 h 4660307"/>
                  <a:gd name="connsiteX848" fmla="*/ 4152083 w 4569286"/>
                  <a:gd name="connsiteY848" fmla="*/ 2604934 h 4660307"/>
                  <a:gd name="connsiteX849" fmla="*/ 4152028 w 4569286"/>
                  <a:gd name="connsiteY849" fmla="*/ 2605007 h 4660307"/>
                  <a:gd name="connsiteX850" fmla="*/ 4152028 w 4569286"/>
                  <a:gd name="connsiteY850" fmla="*/ 2605007 h 4660307"/>
                  <a:gd name="connsiteX851" fmla="*/ 4148752 w 4569286"/>
                  <a:gd name="connsiteY851" fmla="*/ 2606718 h 4660307"/>
                  <a:gd name="connsiteX852" fmla="*/ 4148752 w 4569286"/>
                  <a:gd name="connsiteY852" fmla="*/ 2606718 h 4660307"/>
                  <a:gd name="connsiteX853" fmla="*/ 4146549 w 4569286"/>
                  <a:gd name="connsiteY853" fmla="*/ 2605971 h 4660307"/>
                  <a:gd name="connsiteX854" fmla="*/ 514094 w 4569286"/>
                  <a:gd name="connsiteY854" fmla="*/ 2579958 h 4660307"/>
                  <a:gd name="connsiteX855" fmla="*/ 514094 w 4569286"/>
                  <a:gd name="connsiteY855" fmla="*/ 2579958 h 4660307"/>
                  <a:gd name="connsiteX856" fmla="*/ 515732 w 4569286"/>
                  <a:gd name="connsiteY856" fmla="*/ 2574678 h 4660307"/>
                  <a:gd name="connsiteX857" fmla="*/ 515823 w 4569286"/>
                  <a:gd name="connsiteY857" fmla="*/ 2574623 h 4660307"/>
                  <a:gd name="connsiteX858" fmla="*/ 515823 w 4569286"/>
                  <a:gd name="connsiteY858" fmla="*/ 2574623 h 4660307"/>
                  <a:gd name="connsiteX859" fmla="*/ 521110 w 4569286"/>
                  <a:gd name="connsiteY859" fmla="*/ 2576171 h 4660307"/>
                  <a:gd name="connsiteX860" fmla="*/ 521157 w 4569286"/>
                  <a:gd name="connsiteY860" fmla="*/ 2576262 h 4660307"/>
                  <a:gd name="connsiteX861" fmla="*/ 521157 w 4569286"/>
                  <a:gd name="connsiteY861" fmla="*/ 2576262 h 4660307"/>
                  <a:gd name="connsiteX862" fmla="*/ 519599 w 4569286"/>
                  <a:gd name="connsiteY862" fmla="*/ 2581687 h 4660307"/>
                  <a:gd name="connsiteX863" fmla="*/ 519519 w 4569286"/>
                  <a:gd name="connsiteY863" fmla="*/ 2581723 h 4660307"/>
                  <a:gd name="connsiteX864" fmla="*/ 519519 w 4569286"/>
                  <a:gd name="connsiteY864" fmla="*/ 2581723 h 4660307"/>
                  <a:gd name="connsiteX865" fmla="*/ 517698 w 4569286"/>
                  <a:gd name="connsiteY865" fmla="*/ 2582142 h 4660307"/>
                  <a:gd name="connsiteX866" fmla="*/ 517698 w 4569286"/>
                  <a:gd name="connsiteY866" fmla="*/ 2582142 h 4660307"/>
                  <a:gd name="connsiteX867" fmla="*/ 514094 w 4569286"/>
                  <a:gd name="connsiteY867" fmla="*/ 2579958 h 4660307"/>
                  <a:gd name="connsiteX868" fmla="*/ 4215216 w 4569286"/>
                  <a:gd name="connsiteY868" fmla="*/ 2528985 h 4660307"/>
                  <a:gd name="connsiteX869" fmla="*/ 4215671 w 4569286"/>
                  <a:gd name="connsiteY869" fmla="*/ 2523360 h 4660307"/>
                  <a:gd name="connsiteX870" fmla="*/ 4215744 w 4569286"/>
                  <a:gd name="connsiteY870" fmla="*/ 2523305 h 4660307"/>
                  <a:gd name="connsiteX871" fmla="*/ 4215744 w 4569286"/>
                  <a:gd name="connsiteY871" fmla="*/ 2523305 h 4660307"/>
                  <a:gd name="connsiteX872" fmla="*/ 4221296 w 4569286"/>
                  <a:gd name="connsiteY872" fmla="*/ 2523870 h 4660307"/>
                  <a:gd name="connsiteX873" fmla="*/ 4221333 w 4569286"/>
                  <a:gd name="connsiteY873" fmla="*/ 2523906 h 4660307"/>
                  <a:gd name="connsiteX874" fmla="*/ 4221333 w 4569286"/>
                  <a:gd name="connsiteY874" fmla="*/ 2523906 h 4660307"/>
                  <a:gd name="connsiteX875" fmla="*/ 4220950 w 4569286"/>
                  <a:gd name="connsiteY875" fmla="*/ 2529404 h 4660307"/>
                  <a:gd name="connsiteX876" fmla="*/ 4220823 w 4569286"/>
                  <a:gd name="connsiteY876" fmla="*/ 2529513 h 4660307"/>
                  <a:gd name="connsiteX877" fmla="*/ 4220823 w 4569286"/>
                  <a:gd name="connsiteY877" fmla="*/ 2529513 h 4660307"/>
                  <a:gd name="connsiteX878" fmla="*/ 4218238 w 4569286"/>
                  <a:gd name="connsiteY878" fmla="*/ 2530442 h 4660307"/>
                  <a:gd name="connsiteX879" fmla="*/ 4218238 w 4569286"/>
                  <a:gd name="connsiteY879" fmla="*/ 2530442 h 4660307"/>
                  <a:gd name="connsiteX880" fmla="*/ 4215216 w 4569286"/>
                  <a:gd name="connsiteY880" fmla="*/ 2529040 h 4660307"/>
                  <a:gd name="connsiteX881" fmla="*/ 453783 w 4569286"/>
                  <a:gd name="connsiteY881" fmla="*/ 2497856 h 4660307"/>
                  <a:gd name="connsiteX882" fmla="*/ 453783 w 4569286"/>
                  <a:gd name="connsiteY882" fmla="*/ 2492249 h 4660307"/>
                  <a:gd name="connsiteX883" fmla="*/ 453783 w 4569286"/>
                  <a:gd name="connsiteY883" fmla="*/ 2492249 h 4660307"/>
                  <a:gd name="connsiteX884" fmla="*/ 459462 w 4569286"/>
                  <a:gd name="connsiteY884" fmla="*/ 2492249 h 4660307"/>
                  <a:gd name="connsiteX885" fmla="*/ 459462 w 4569286"/>
                  <a:gd name="connsiteY885" fmla="*/ 2492249 h 4660307"/>
                  <a:gd name="connsiteX886" fmla="*/ 459433 w 4569286"/>
                  <a:gd name="connsiteY886" fmla="*/ 2497892 h 4660307"/>
                  <a:gd name="connsiteX887" fmla="*/ 459371 w 4569286"/>
                  <a:gd name="connsiteY887" fmla="*/ 2497947 h 4660307"/>
                  <a:gd name="connsiteX888" fmla="*/ 459371 w 4569286"/>
                  <a:gd name="connsiteY888" fmla="*/ 2497947 h 4660307"/>
                  <a:gd name="connsiteX889" fmla="*/ 456623 w 4569286"/>
                  <a:gd name="connsiteY889" fmla="*/ 2499058 h 4660307"/>
                  <a:gd name="connsiteX890" fmla="*/ 456623 w 4569286"/>
                  <a:gd name="connsiteY890" fmla="*/ 2499058 h 4660307"/>
                  <a:gd name="connsiteX891" fmla="*/ 453783 w 4569286"/>
                  <a:gd name="connsiteY891" fmla="*/ 2497856 h 4660307"/>
                  <a:gd name="connsiteX892" fmla="*/ 4301468 w 4569286"/>
                  <a:gd name="connsiteY892" fmla="*/ 2472170 h 4660307"/>
                  <a:gd name="connsiteX893" fmla="*/ 4302760 w 4569286"/>
                  <a:gd name="connsiteY893" fmla="*/ 2466763 h 4660307"/>
                  <a:gd name="connsiteX894" fmla="*/ 4302851 w 4569286"/>
                  <a:gd name="connsiteY894" fmla="*/ 2466708 h 4660307"/>
                  <a:gd name="connsiteX895" fmla="*/ 4302851 w 4569286"/>
                  <a:gd name="connsiteY895" fmla="*/ 2466708 h 4660307"/>
                  <a:gd name="connsiteX896" fmla="*/ 4308313 w 4569286"/>
                  <a:gd name="connsiteY896" fmla="*/ 2468092 h 4660307"/>
                  <a:gd name="connsiteX897" fmla="*/ 4308313 w 4569286"/>
                  <a:gd name="connsiteY897" fmla="*/ 2468092 h 4660307"/>
                  <a:gd name="connsiteX898" fmla="*/ 4306929 w 4569286"/>
                  <a:gd name="connsiteY898" fmla="*/ 2473553 h 4660307"/>
                  <a:gd name="connsiteX899" fmla="*/ 4306929 w 4569286"/>
                  <a:gd name="connsiteY899" fmla="*/ 2473553 h 4660307"/>
                  <a:gd name="connsiteX900" fmla="*/ 4304854 w 4569286"/>
                  <a:gd name="connsiteY900" fmla="*/ 2474063 h 4660307"/>
                  <a:gd name="connsiteX901" fmla="*/ 4304854 w 4569286"/>
                  <a:gd name="connsiteY901" fmla="*/ 2474063 h 4660307"/>
                  <a:gd name="connsiteX902" fmla="*/ 4301468 w 4569286"/>
                  <a:gd name="connsiteY902" fmla="*/ 2472170 h 4660307"/>
                  <a:gd name="connsiteX903" fmla="*/ 372428 w 4569286"/>
                  <a:gd name="connsiteY903" fmla="*/ 2436507 h 4660307"/>
                  <a:gd name="connsiteX904" fmla="*/ 372428 w 4569286"/>
                  <a:gd name="connsiteY904" fmla="*/ 2436507 h 4660307"/>
                  <a:gd name="connsiteX905" fmla="*/ 370729 w 4569286"/>
                  <a:gd name="connsiteY905" fmla="*/ 2431155 h 4660307"/>
                  <a:gd name="connsiteX906" fmla="*/ 370789 w 4569286"/>
                  <a:gd name="connsiteY906" fmla="*/ 2431046 h 4660307"/>
                  <a:gd name="connsiteX907" fmla="*/ 370789 w 4569286"/>
                  <a:gd name="connsiteY907" fmla="*/ 2431046 h 4660307"/>
                  <a:gd name="connsiteX908" fmla="*/ 376250 w 4569286"/>
                  <a:gd name="connsiteY908" fmla="*/ 2429499 h 4660307"/>
                  <a:gd name="connsiteX909" fmla="*/ 376342 w 4569286"/>
                  <a:gd name="connsiteY909" fmla="*/ 2429499 h 4660307"/>
                  <a:gd name="connsiteX910" fmla="*/ 377889 w 4569286"/>
                  <a:gd name="connsiteY910" fmla="*/ 2434960 h 4660307"/>
                  <a:gd name="connsiteX911" fmla="*/ 377889 w 4569286"/>
                  <a:gd name="connsiteY911" fmla="*/ 2434960 h 4660307"/>
                  <a:gd name="connsiteX912" fmla="*/ 374357 w 4569286"/>
                  <a:gd name="connsiteY912" fmla="*/ 2437017 h 4660307"/>
                  <a:gd name="connsiteX913" fmla="*/ 374357 w 4569286"/>
                  <a:gd name="connsiteY913" fmla="*/ 2437017 h 4660307"/>
                  <a:gd name="connsiteX914" fmla="*/ 372428 w 4569286"/>
                  <a:gd name="connsiteY914" fmla="*/ 2436507 h 4660307"/>
                  <a:gd name="connsiteX915" fmla="*/ 4390378 w 4569286"/>
                  <a:gd name="connsiteY915" fmla="*/ 2419195 h 4660307"/>
                  <a:gd name="connsiteX916" fmla="*/ 4391488 w 4569286"/>
                  <a:gd name="connsiteY916" fmla="*/ 2413734 h 4660307"/>
                  <a:gd name="connsiteX917" fmla="*/ 4391488 w 4569286"/>
                  <a:gd name="connsiteY917" fmla="*/ 2413734 h 4660307"/>
                  <a:gd name="connsiteX918" fmla="*/ 4396950 w 4569286"/>
                  <a:gd name="connsiteY918" fmla="*/ 2414863 h 4660307"/>
                  <a:gd name="connsiteX919" fmla="*/ 4396950 w 4569286"/>
                  <a:gd name="connsiteY919" fmla="*/ 2414863 h 4660307"/>
                  <a:gd name="connsiteX920" fmla="*/ 4395930 w 4569286"/>
                  <a:gd name="connsiteY920" fmla="*/ 2420433 h 4660307"/>
                  <a:gd name="connsiteX921" fmla="*/ 4395912 w 4569286"/>
                  <a:gd name="connsiteY921" fmla="*/ 2420451 h 4660307"/>
                  <a:gd name="connsiteX922" fmla="*/ 4395912 w 4569286"/>
                  <a:gd name="connsiteY922" fmla="*/ 2420451 h 4660307"/>
                  <a:gd name="connsiteX923" fmla="*/ 4395912 w 4569286"/>
                  <a:gd name="connsiteY923" fmla="*/ 2420451 h 4660307"/>
                  <a:gd name="connsiteX924" fmla="*/ 4395912 w 4569286"/>
                  <a:gd name="connsiteY924" fmla="*/ 2420451 h 4660307"/>
                  <a:gd name="connsiteX925" fmla="*/ 4393673 w 4569286"/>
                  <a:gd name="connsiteY925" fmla="*/ 2421143 h 4660307"/>
                  <a:gd name="connsiteX926" fmla="*/ 4393673 w 4569286"/>
                  <a:gd name="connsiteY926" fmla="*/ 2421143 h 4660307"/>
                  <a:gd name="connsiteX927" fmla="*/ 4390305 w 4569286"/>
                  <a:gd name="connsiteY927" fmla="*/ 2419195 h 4660307"/>
                  <a:gd name="connsiteX928" fmla="*/ 278876 w 4569286"/>
                  <a:gd name="connsiteY928" fmla="*/ 2392835 h 4660307"/>
                  <a:gd name="connsiteX929" fmla="*/ 276891 w 4569286"/>
                  <a:gd name="connsiteY929" fmla="*/ 2387483 h 4660307"/>
                  <a:gd name="connsiteX930" fmla="*/ 276891 w 4569286"/>
                  <a:gd name="connsiteY930" fmla="*/ 2387483 h 4660307"/>
                  <a:gd name="connsiteX931" fmla="*/ 282243 w 4569286"/>
                  <a:gd name="connsiteY931" fmla="*/ 2385499 h 4660307"/>
                  <a:gd name="connsiteX932" fmla="*/ 282243 w 4569286"/>
                  <a:gd name="connsiteY932" fmla="*/ 2385499 h 4660307"/>
                  <a:gd name="connsiteX933" fmla="*/ 284064 w 4569286"/>
                  <a:gd name="connsiteY933" fmla="*/ 2390833 h 4660307"/>
                  <a:gd name="connsiteX934" fmla="*/ 284064 w 4569286"/>
                  <a:gd name="connsiteY934" fmla="*/ 2390833 h 4660307"/>
                  <a:gd name="connsiteX935" fmla="*/ 280423 w 4569286"/>
                  <a:gd name="connsiteY935" fmla="*/ 2393163 h 4660307"/>
                  <a:gd name="connsiteX936" fmla="*/ 280423 w 4569286"/>
                  <a:gd name="connsiteY936" fmla="*/ 2393163 h 4660307"/>
                  <a:gd name="connsiteX937" fmla="*/ 278876 w 4569286"/>
                  <a:gd name="connsiteY937" fmla="*/ 2392835 h 4660307"/>
                  <a:gd name="connsiteX938" fmla="*/ 4468110 w 4569286"/>
                  <a:gd name="connsiteY938" fmla="*/ 2351384 h 4660307"/>
                  <a:gd name="connsiteX939" fmla="*/ 4467564 w 4569286"/>
                  <a:gd name="connsiteY939" fmla="*/ 2345795 h 4660307"/>
                  <a:gd name="connsiteX940" fmla="*/ 4467582 w 4569286"/>
                  <a:gd name="connsiteY940" fmla="*/ 2345777 h 4660307"/>
                  <a:gd name="connsiteX941" fmla="*/ 4467582 w 4569286"/>
                  <a:gd name="connsiteY941" fmla="*/ 2345777 h 4660307"/>
                  <a:gd name="connsiteX942" fmla="*/ 4473280 w 4569286"/>
                  <a:gd name="connsiteY942" fmla="*/ 2345267 h 4660307"/>
                  <a:gd name="connsiteX943" fmla="*/ 4473280 w 4569286"/>
                  <a:gd name="connsiteY943" fmla="*/ 2345267 h 4660307"/>
                  <a:gd name="connsiteX944" fmla="*/ 4473699 w 4569286"/>
                  <a:gd name="connsiteY944" fmla="*/ 2350947 h 4660307"/>
                  <a:gd name="connsiteX945" fmla="*/ 4473699 w 4569286"/>
                  <a:gd name="connsiteY945" fmla="*/ 2350947 h 4660307"/>
                  <a:gd name="connsiteX946" fmla="*/ 4470604 w 4569286"/>
                  <a:gd name="connsiteY946" fmla="*/ 2352330 h 4660307"/>
                  <a:gd name="connsiteX947" fmla="*/ 4470604 w 4569286"/>
                  <a:gd name="connsiteY947" fmla="*/ 2352330 h 4660307"/>
                  <a:gd name="connsiteX948" fmla="*/ 4468110 w 4569286"/>
                  <a:gd name="connsiteY948" fmla="*/ 2351384 h 4660307"/>
                  <a:gd name="connsiteX949" fmla="*/ 185396 w 4569286"/>
                  <a:gd name="connsiteY949" fmla="*/ 2347597 h 4660307"/>
                  <a:gd name="connsiteX950" fmla="*/ 183978 w 4569286"/>
                  <a:gd name="connsiteY950" fmla="*/ 2342191 h 4660307"/>
                  <a:gd name="connsiteX951" fmla="*/ 184013 w 4569286"/>
                  <a:gd name="connsiteY951" fmla="*/ 2342136 h 4660307"/>
                  <a:gd name="connsiteX952" fmla="*/ 184013 w 4569286"/>
                  <a:gd name="connsiteY952" fmla="*/ 2342136 h 4660307"/>
                  <a:gd name="connsiteX953" fmla="*/ 189356 w 4569286"/>
                  <a:gd name="connsiteY953" fmla="*/ 2340589 h 4660307"/>
                  <a:gd name="connsiteX954" fmla="*/ 189474 w 4569286"/>
                  <a:gd name="connsiteY954" fmla="*/ 2340662 h 4660307"/>
                  <a:gd name="connsiteX955" fmla="*/ 189474 w 4569286"/>
                  <a:gd name="connsiteY955" fmla="*/ 2340662 h 4660307"/>
                  <a:gd name="connsiteX956" fmla="*/ 190858 w 4569286"/>
                  <a:gd name="connsiteY956" fmla="*/ 2346123 h 4660307"/>
                  <a:gd name="connsiteX957" fmla="*/ 190858 w 4569286"/>
                  <a:gd name="connsiteY957" fmla="*/ 2346123 h 4660307"/>
                  <a:gd name="connsiteX958" fmla="*/ 187417 w 4569286"/>
                  <a:gd name="connsiteY958" fmla="*/ 2348089 h 4660307"/>
                  <a:gd name="connsiteX959" fmla="*/ 187417 w 4569286"/>
                  <a:gd name="connsiteY959" fmla="*/ 2348089 h 4660307"/>
                  <a:gd name="connsiteX960" fmla="*/ 185396 w 4569286"/>
                  <a:gd name="connsiteY960" fmla="*/ 2347597 h 4660307"/>
                  <a:gd name="connsiteX961" fmla="*/ 104059 w 4569286"/>
                  <a:gd name="connsiteY961" fmla="*/ 2282444 h 4660307"/>
                  <a:gd name="connsiteX962" fmla="*/ 104141 w 4569286"/>
                  <a:gd name="connsiteY962" fmla="*/ 2276855 h 4660307"/>
                  <a:gd name="connsiteX963" fmla="*/ 104241 w 4569286"/>
                  <a:gd name="connsiteY963" fmla="*/ 2276764 h 4660307"/>
                  <a:gd name="connsiteX964" fmla="*/ 104241 w 4569286"/>
                  <a:gd name="connsiteY964" fmla="*/ 2276764 h 4660307"/>
                  <a:gd name="connsiteX965" fmla="*/ 109921 w 4569286"/>
                  <a:gd name="connsiteY965" fmla="*/ 2276947 h 4660307"/>
                  <a:gd name="connsiteX966" fmla="*/ 109921 w 4569286"/>
                  <a:gd name="connsiteY966" fmla="*/ 2276947 h 4660307"/>
                  <a:gd name="connsiteX967" fmla="*/ 109666 w 4569286"/>
                  <a:gd name="connsiteY967" fmla="*/ 2282626 h 4660307"/>
                  <a:gd name="connsiteX968" fmla="*/ 109666 w 4569286"/>
                  <a:gd name="connsiteY968" fmla="*/ 2282626 h 4660307"/>
                  <a:gd name="connsiteX969" fmla="*/ 106990 w 4569286"/>
                  <a:gd name="connsiteY969" fmla="*/ 2283664 h 4660307"/>
                  <a:gd name="connsiteX970" fmla="*/ 106990 w 4569286"/>
                  <a:gd name="connsiteY970" fmla="*/ 2283664 h 4660307"/>
                  <a:gd name="connsiteX971" fmla="*/ 104059 w 4569286"/>
                  <a:gd name="connsiteY971" fmla="*/ 2282444 h 4660307"/>
                  <a:gd name="connsiteX972" fmla="*/ 4523415 w 4569286"/>
                  <a:gd name="connsiteY972" fmla="*/ 2264440 h 4660307"/>
                  <a:gd name="connsiteX973" fmla="*/ 4521322 w 4569286"/>
                  <a:gd name="connsiteY973" fmla="*/ 2259197 h 4660307"/>
                  <a:gd name="connsiteX974" fmla="*/ 4521339 w 4569286"/>
                  <a:gd name="connsiteY974" fmla="*/ 2259179 h 4660307"/>
                  <a:gd name="connsiteX975" fmla="*/ 4521339 w 4569286"/>
                  <a:gd name="connsiteY975" fmla="*/ 2259179 h 4660307"/>
                  <a:gd name="connsiteX976" fmla="*/ 4526546 w 4569286"/>
                  <a:gd name="connsiteY976" fmla="*/ 2257104 h 4660307"/>
                  <a:gd name="connsiteX977" fmla="*/ 4526601 w 4569286"/>
                  <a:gd name="connsiteY977" fmla="*/ 2257122 h 4660307"/>
                  <a:gd name="connsiteX978" fmla="*/ 4526601 w 4569286"/>
                  <a:gd name="connsiteY978" fmla="*/ 2257122 h 4660307"/>
                  <a:gd name="connsiteX979" fmla="*/ 4528676 w 4569286"/>
                  <a:gd name="connsiteY979" fmla="*/ 2262383 h 4660307"/>
                  <a:gd name="connsiteX980" fmla="*/ 4528676 w 4569286"/>
                  <a:gd name="connsiteY980" fmla="*/ 2262383 h 4660307"/>
                  <a:gd name="connsiteX981" fmla="*/ 4525035 w 4569286"/>
                  <a:gd name="connsiteY981" fmla="*/ 2264786 h 4660307"/>
                  <a:gd name="connsiteX982" fmla="*/ 4525035 w 4569286"/>
                  <a:gd name="connsiteY982" fmla="*/ 2264786 h 4660307"/>
                  <a:gd name="connsiteX983" fmla="*/ 4523415 w 4569286"/>
                  <a:gd name="connsiteY983" fmla="*/ 2264440 h 4660307"/>
                  <a:gd name="connsiteX984" fmla="*/ 45387 w 4569286"/>
                  <a:gd name="connsiteY984" fmla="*/ 2196210 h 4660307"/>
                  <a:gd name="connsiteX985" fmla="*/ 47207 w 4569286"/>
                  <a:gd name="connsiteY985" fmla="*/ 2190858 h 4660307"/>
                  <a:gd name="connsiteX986" fmla="*/ 47207 w 4569286"/>
                  <a:gd name="connsiteY986" fmla="*/ 2190858 h 4660307"/>
                  <a:gd name="connsiteX987" fmla="*/ 52461 w 4569286"/>
                  <a:gd name="connsiteY987" fmla="*/ 2192515 h 4660307"/>
                  <a:gd name="connsiteX988" fmla="*/ 52541 w 4569286"/>
                  <a:gd name="connsiteY988" fmla="*/ 2192679 h 4660307"/>
                  <a:gd name="connsiteX989" fmla="*/ 52541 w 4569286"/>
                  <a:gd name="connsiteY989" fmla="*/ 2192679 h 4660307"/>
                  <a:gd name="connsiteX990" fmla="*/ 50728 w 4569286"/>
                  <a:gd name="connsiteY990" fmla="*/ 2197940 h 4660307"/>
                  <a:gd name="connsiteX991" fmla="*/ 50721 w 4569286"/>
                  <a:gd name="connsiteY991" fmla="*/ 2197940 h 4660307"/>
                  <a:gd name="connsiteX992" fmla="*/ 50721 w 4569286"/>
                  <a:gd name="connsiteY992" fmla="*/ 2197940 h 4660307"/>
                  <a:gd name="connsiteX993" fmla="*/ 49010 w 4569286"/>
                  <a:gd name="connsiteY993" fmla="*/ 2198376 h 4660307"/>
                  <a:gd name="connsiteX994" fmla="*/ 49010 w 4569286"/>
                  <a:gd name="connsiteY994" fmla="*/ 2198376 h 4660307"/>
                  <a:gd name="connsiteX995" fmla="*/ 45387 w 4569286"/>
                  <a:gd name="connsiteY995" fmla="*/ 2196210 h 4660307"/>
                  <a:gd name="connsiteX996" fmla="*/ 4551504 w 4569286"/>
                  <a:gd name="connsiteY996" fmla="*/ 2165263 h 4660307"/>
                  <a:gd name="connsiteX997" fmla="*/ 4548064 w 4569286"/>
                  <a:gd name="connsiteY997" fmla="*/ 2160785 h 4660307"/>
                  <a:gd name="connsiteX998" fmla="*/ 4548064 w 4569286"/>
                  <a:gd name="connsiteY998" fmla="*/ 2160785 h 4660307"/>
                  <a:gd name="connsiteX999" fmla="*/ 4552414 w 4569286"/>
                  <a:gd name="connsiteY999" fmla="*/ 2157235 h 4660307"/>
                  <a:gd name="connsiteX1000" fmla="*/ 4552542 w 4569286"/>
                  <a:gd name="connsiteY1000" fmla="*/ 2157253 h 4660307"/>
                  <a:gd name="connsiteX1001" fmla="*/ 4552542 w 4569286"/>
                  <a:gd name="connsiteY1001" fmla="*/ 2157253 h 4660307"/>
                  <a:gd name="connsiteX1002" fmla="*/ 4555983 w 4569286"/>
                  <a:gd name="connsiteY1002" fmla="*/ 2161731 h 4660307"/>
                  <a:gd name="connsiteX1003" fmla="*/ 4555983 w 4569286"/>
                  <a:gd name="connsiteY1003" fmla="*/ 2161731 h 4660307"/>
                  <a:gd name="connsiteX1004" fmla="*/ 4552014 w 4569286"/>
                  <a:gd name="connsiteY1004" fmla="*/ 2165263 h 4660307"/>
                  <a:gd name="connsiteX1005" fmla="*/ 4551504 w 4569286"/>
                  <a:gd name="connsiteY1005" fmla="*/ 2165263 h 4660307"/>
                  <a:gd name="connsiteX1006" fmla="*/ 14876 w 4569286"/>
                  <a:gd name="connsiteY1006" fmla="*/ 2096378 h 4660307"/>
                  <a:gd name="connsiteX1007" fmla="*/ 18335 w 4569286"/>
                  <a:gd name="connsiteY1007" fmla="*/ 2091809 h 4660307"/>
                  <a:gd name="connsiteX1008" fmla="*/ 18335 w 4569286"/>
                  <a:gd name="connsiteY1008" fmla="*/ 2091809 h 4660307"/>
                  <a:gd name="connsiteX1009" fmla="*/ 22813 w 4569286"/>
                  <a:gd name="connsiteY1009" fmla="*/ 2095176 h 4660307"/>
                  <a:gd name="connsiteX1010" fmla="*/ 22813 w 4569286"/>
                  <a:gd name="connsiteY1010" fmla="*/ 2095176 h 4660307"/>
                  <a:gd name="connsiteX1011" fmla="*/ 19588 w 4569286"/>
                  <a:gd name="connsiteY1011" fmla="*/ 2099745 h 4660307"/>
                  <a:gd name="connsiteX1012" fmla="*/ 19537 w 4569286"/>
                  <a:gd name="connsiteY1012" fmla="*/ 2099745 h 4660307"/>
                  <a:gd name="connsiteX1013" fmla="*/ 19537 w 4569286"/>
                  <a:gd name="connsiteY1013" fmla="*/ 2099745 h 4660307"/>
                  <a:gd name="connsiteX1014" fmla="*/ 18845 w 4569286"/>
                  <a:gd name="connsiteY1014" fmla="*/ 2099745 h 4660307"/>
                  <a:gd name="connsiteX1015" fmla="*/ 18845 w 4569286"/>
                  <a:gd name="connsiteY1015" fmla="*/ 2099745 h 4660307"/>
                  <a:gd name="connsiteX1016" fmla="*/ 14876 w 4569286"/>
                  <a:gd name="connsiteY1016" fmla="*/ 2096378 h 4660307"/>
                  <a:gd name="connsiteX1017" fmla="*/ 4546680 w 4569286"/>
                  <a:gd name="connsiteY1017" fmla="*/ 2058786 h 4660307"/>
                  <a:gd name="connsiteX1018" fmla="*/ 4549848 w 4569286"/>
                  <a:gd name="connsiteY1018" fmla="*/ 2054253 h 4660307"/>
                  <a:gd name="connsiteX1019" fmla="*/ 4550048 w 4569286"/>
                  <a:gd name="connsiteY1019" fmla="*/ 2054217 h 4660307"/>
                  <a:gd name="connsiteX1020" fmla="*/ 4550048 w 4569286"/>
                  <a:gd name="connsiteY1020" fmla="*/ 2054217 h 4660307"/>
                  <a:gd name="connsiteX1021" fmla="*/ 4554490 w 4569286"/>
                  <a:gd name="connsiteY1021" fmla="*/ 2057420 h 4660307"/>
                  <a:gd name="connsiteX1022" fmla="*/ 4554508 w 4569286"/>
                  <a:gd name="connsiteY1022" fmla="*/ 2057493 h 4660307"/>
                  <a:gd name="connsiteX1023" fmla="*/ 4554508 w 4569286"/>
                  <a:gd name="connsiteY1023" fmla="*/ 2057493 h 4660307"/>
                  <a:gd name="connsiteX1024" fmla="*/ 4551322 w 4569286"/>
                  <a:gd name="connsiteY1024" fmla="*/ 2062044 h 4660307"/>
                  <a:gd name="connsiteX1025" fmla="*/ 4551249 w 4569286"/>
                  <a:gd name="connsiteY1025" fmla="*/ 2062063 h 4660307"/>
                  <a:gd name="connsiteX1026" fmla="*/ 4551249 w 4569286"/>
                  <a:gd name="connsiteY1026" fmla="*/ 2062063 h 4660307"/>
                  <a:gd name="connsiteX1027" fmla="*/ 4550558 w 4569286"/>
                  <a:gd name="connsiteY1027" fmla="*/ 2062063 h 4660307"/>
                  <a:gd name="connsiteX1028" fmla="*/ 4550558 w 4569286"/>
                  <a:gd name="connsiteY1028" fmla="*/ 2062063 h 4660307"/>
                  <a:gd name="connsiteX1029" fmla="*/ 4546680 w 4569286"/>
                  <a:gd name="connsiteY1029" fmla="*/ 2058786 h 4660307"/>
                  <a:gd name="connsiteX1030" fmla="*/ 17207 w 4569286"/>
                  <a:gd name="connsiteY1030" fmla="*/ 1996745 h 4660307"/>
                  <a:gd name="connsiteX1031" fmla="*/ 13675 w 4569286"/>
                  <a:gd name="connsiteY1031" fmla="*/ 1992267 h 4660307"/>
                  <a:gd name="connsiteX1032" fmla="*/ 13675 w 4569286"/>
                  <a:gd name="connsiteY1032" fmla="*/ 1992267 h 4660307"/>
                  <a:gd name="connsiteX1033" fmla="*/ 18153 w 4569286"/>
                  <a:gd name="connsiteY1033" fmla="*/ 1988736 h 4660307"/>
                  <a:gd name="connsiteX1034" fmla="*/ 18153 w 4569286"/>
                  <a:gd name="connsiteY1034" fmla="*/ 1988736 h 4660307"/>
                  <a:gd name="connsiteX1035" fmla="*/ 21685 w 4569286"/>
                  <a:gd name="connsiteY1035" fmla="*/ 1993214 h 4660307"/>
                  <a:gd name="connsiteX1036" fmla="*/ 21685 w 4569286"/>
                  <a:gd name="connsiteY1036" fmla="*/ 1993214 h 4660307"/>
                  <a:gd name="connsiteX1037" fmla="*/ 17734 w 4569286"/>
                  <a:gd name="connsiteY1037" fmla="*/ 1996745 h 4660307"/>
                  <a:gd name="connsiteX1038" fmla="*/ 17207 w 4569286"/>
                  <a:gd name="connsiteY1038" fmla="*/ 1996745 h 4660307"/>
                  <a:gd name="connsiteX1039" fmla="*/ 4517808 w 4569286"/>
                  <a:gd name="connsiteY1039" fmla="*/ 1960828 h 4660307"/>
                  <a:gd name="connsiteX1040" fmla="*/ 4519683 w 4569286"/>
                  <a:gd name="connsiteY1040" fmla="*/ 1955622 h 4660307"/>
                  <a:gd name="connsiteX1041" fmla="*/ 4519792 w 4569286"/>
                  <a:gd name="connsiteY1041" fmla="*/ 1955567 h 4660307"/>
                  <a:gd name="connsiteX1042" fmla="*/ 4519792 w 4569286"/>
                  <a:gd name="connsiteY1042" fmla="*/ 1955567 h 4660307"/>
                  <a:gd name="connsiteX1043" fmla="*/ 4525053 w 4569286"/>
                  <a:gd name="connsiteY1043" fmla="*/ 1957533 h 4660307"/>
                  <a:gd name="connsiteX1044" fmla="*/ 4525053 w 4569286"/>
                  <a:gd name="connsiteY1044" fmla="*/ 1957551 h 4660307"/>
                  <a:gd name="connsiteX1045" fmla="*/ 4525053 w 4569286"/>
                  <a:gd name="connsiteY1045" fmla="*/ 1957551 h 4660307"/>
                  <a:gd name="connsiteX1046" fmla="*/ 4523069 w 4569286"/>
                  <a:gd name="connsiteY1046" fmla="*/ 1962885 h 4660307"/>
                  <a:gd name="connsiteX1047" fmla="*/ 4523069 w 4569286"/>
                  <a:gd name="connsiteY1047" fmla="*/ 1962885 h 4660307"/>
                  <a:gd name="connsiteX1048" fmla="*/ 4523069 w 4569286"/>
                  <a:gd name="connsiteY1048" fmla="*/ 1962885 h 4660307"/>
                  <a:gd name="connsiteX1049" fmla="*/ 4521431 w 4569286"/>
                  <a:gd name="connsiteY1049" fmla="*/ 1963231 h 4660307"/>
                  <a:gd name="connsiteX1050" fmla="*/ 4521431 w 4569286"/>
                  <a:gd name="connsiteY1050" fmla="*/ 1963231 h 4660307"/>
                  <a:gd name="connsiteX1051" fmla="*/ 4517808 w 4569286"/>
                  <a:gd name="connsiteY1051" fmla="*/ 1960828 h 4660307"/>
                  <a:gd name="connsiteX1052" fmla="*/ 42929 w 4569286"/>
                  <a:gd name="connsiteY1052" fmla="*/ 1896804 h 4660307"/>
                  <a:gd name="connsiteX1053" fmla="*/ 40854 w 4569286"/>
                  <a:gd name="connsiteY1053" fmla="*/ 1891543 h 4660307"/>
                  <a:gd name="connsiteX1054" fmla="*/ 40854 w 4569286"/>
                  <a:gd name="connsiteY1054" fmla="*/ 1891543 h 4660307"/>
                  <a:gd name="connsiteX1055" fmla="*/ 46115 w 4569286"/>
                  <a:gd name="connsiteY1055" fmla="*/ 1889395 h 4660307"/>
                  <a:gd name="connsiteX1056" fmla="*/ 46115 w 4569286"/>
                  <a:gd name="connsiteY1056" fmla="*/ 1889395 h 4660307"/>
                  <a:gd name="connsiteX1057" fmla="*/ 48172 w 4569286"/>
                  <a:gd name="connsiteY1057" fmla="*/ 1894656 h 4660307"/>
                  <a:gd name="connsiteX1058" fmla="*/ 48172 w 4569286"/>
                  <a:gd name="connsiteY1058" fmla="*/ 1894656 h 4660307"/>
                  <a:gd name="connsiteX1059" fmla="*/ 44531 w 4569286"/>
                  <a:gd name="connsiteY1059" fmla="*/ 1897077 h 4660307"/>
                  <a:gd name="connsiteX1060" fmla="*/ 44531 w 4569286"/>
                  <a:gd name="connsiteY1060" fmla="*/ 1897077 h 4660307"/>
                  <a:gd name="connsiteX1061" fmla="*/ 42929 w 4569286"/>
                  <a:gd name="connsiteY1061" fmla="*/ 1896804 h 4660307"/>
                  <a:gd name="connsiteX1062" fmla="*/ 4463232 w 4569286"/>
                  <a:gd name="connsiteY1062" fmla="*/ 1874667 h 4660307"/>
                  <a:gd name="connsiteX1063" fmla="*/ 4463232 w 4569286"/>
                  <a:gd name="connsiteY1063" fmla="*/ 1874667 h 4660307"/>
                  <a:gd name="connsiteX1064" fmla="*/ 4463595 w 4569286"/>
                  <a:gd name="connsiteY1064" fmla="*/ 1869024 h 4660307"/>
                  <a:gd name="connsiteX1065" fmla="*/ 4463650 w 4569286"/>
                  <a:gd name="connsiteY1065" fmla="*/ 1868969 h 4660307"/>
                  <a:gd name="connsiteX1066" fmla="*/ 4463650 w 4569286"/>
                  <a:gd name="connsiteY1066" fmla="*/ 1868969 h 4660307"/>
                  <a:gd name="connsiteX1067" fmla="*/ 4469348 w 4569286"/>
                  <a:gd name="connsiteY1067" fmla="*/ 1869406 h 4660307"/>
                  <a:gd name="connsiteX1068" fmla="*/ 4469348 w 4569286"/>
                  <a:gd name="connsiteY1068" fmla="*/ 1869406 h 4660307"/>
                  <a:gd name="connsiteX1069" fmla="*/ 4468838 w 4569286"/>
                  <a:gd name="connsiteY1069" fmla="*/ 1874995 h 4660307"/>
                  <a:gd name="connsiteX1070" fmla="*/ 4468820 w 4569286"/>
                  <a:gd name="connsiteY1070" fmla="*/ 1875013 h 4660307"/>
                  <a:gd name="connsiteX1071" fmla="*/ 4468820 w 4569286"/>
                  <a:gd name="connsiteY1071" fmla="*/ 1875013 h 4660307"/>
                  <a:gd name="connsiteX1072" fmla="*/ 4466235 w 4569286"/>
                  <a:gd name="connsiteY1072" fmla="*/ 1876033 h 4660307"/>
                  <a:gd name="connsiteX1073" fmla="*/ 4466235 w 4569286"/>
                  <a:gd name="connsiteY1073" fmla="*/ 1876033 h 4660307"/>
                  <a:gd name="connsiteX1074" fmla="*/ 4463195 w 4569286"/>
                  <a:gd name="connsiteY1074" fmla="*/ 1874667 h 4660307"/>
                  <a:gd name="connsiteX1075" fmla="*/ 95103 w 4569286"/>
                  <a:gd name="connsiteY1075" fmla="*/ 1807894 h 4660307"/>
                  <a:gd name="connsiteX1076" fmla="*/ 94464 w 4569286"/>
                  <a:gd name="connsiteY1076" fmla="*/ 1802414 h 4660307"/>
                  <a:gd name="connsiteX1077" fmla="*/ 94575 w 4569286"/>
                  <a:gd name="connsiteY1077" fmla="*/ 1802287 h 4660307"/>
                  <a:gd name="connsiteX1078" fmla="*/ 94575 w 4569286"/>
                  <a:gd name="connsiteY1078" fmla="*/ 1802287 h 4660307"/>
                  <a:gd name="connsiteX1079" fmla="*/ 100153 w 4569286"/>
                  <a:gd name="connsiteY1079" fmla="*/ 1801668 h 4660307"/>
                  <a:gd name="connsiteX1080" fmla="*/ 100182 w 4569286"/>
                  <a:gd name="connsiteY1080" fmla="*/ 1801686 h 4660307"/>
                  <a:gd name="connsiteX1081" fmla="*/ 100182 w 4569286"/>
                  <a:gd name="connsiteY1081" fmla="*/ 1801686 h 4660307"/>
                  <a:gd name="connsiteX1082" fmla="*/ 100783 w 4569286"/>
                  <a:gd name="connsiteY1082" fmla="*/ 1807366 h 4660307"/>
                  <a:gd name="connsiteX1083" fmla="*/ 100783 w 4569286"/>
                  <a:gd name="connsiteY1083" fmla="*/ 1807366 h 4660307"/>
                  <a:gd name="connsiteX1084" fmla="*/ 97688 w 4569286"/>
                  <a:gd name="connsiteY1084" fmla="*/ 1808840 h 4660307"/>
                  <a:gd name="connsiteX1085" fmla="*/ 97688 w 4569286"/>
                  <a:gd name="connsiteY1085" fmla="*/ 1808840 h 4660307"/>
                  <a:gd name="connsiteX1086" fmla="*/ 95103 w 4569286"/>
                  <a:gd name="connsiteY1086" fmla="*/ 1807894 h 4660307"/>
                  <a:gd name="connsiteX1087" fmla="*/ 4386336 w 4569286"/>
                  <a:gd name="connsiteY1087" fmla="*/ 1807894 h 4660307"/>
                  <a:gd name="connsiteX1088" fmla="*/ 4386336 w 4569286"/>
                  <a:gd name="connsiteY1088" fmla="*/ 1807894 h 4660307"/>
                  <a:gd name="connsiteX1089" fmla="*/ 4385226 w 4569286"/>
                  <a:gd name="connsiteY1089" fmla="*/ 1802432 h 4660307"/>
                  <a:gd name="connsiteX1090" fmla="*/ 4385226 w 4569286"/>
                  <a:gd name="connsiteY1090" fmla="*/ 1802432 h 4660307"/>
                  <a:gd name="connsiteX1091" fmla="*/ 4390651 w 4569286"/>
                  <a:gd name="connsiteY1091" fmla="*/ 1801213 h 4660307"/>
                  <a:gd name="connsiteX1092" fmla="*/ 4390687 w 4569286"/>
                  <a:gd name="connsiteY1092" fmla="*/ 1801231 h 4660307"/>
                  <a:gd name="connsiteX1093" fmla="*/ 4390687 w 4569286"/>
                  <a:gd name="connsiteY1093" fmla="*/ 1801231 h 4660307"/>
                  <a:gd name="connsiteX1094" fmla="*/ 4391889 w 4569286"/>
                  <a:gd name="connsiteY1094" fmla="*/ 1806692 h 4660307"/>
                  <a:gd name="connsiteX1095" fmla="*/ 4391889 w 4569286"/>
                  <a:gd name="connsiteY1095" fmla="*/ 1806692 h 4660307"/>
                  <a:gd name="connsiteX1096" fmla="*/ 4388448 w 4569286"/>
                  <a:gd name="connsiteY1096" fmla="*/ 1808513 h 4660307"/>
                  <a:gd name="connsiteX1097" fmla="*/ 4388448 w 4569286"/>
                  <a:gd name="connsiteY1097" fmla="*/ 1808513 h 4660307"/>
                  <a:gd name="connsiteX1098" fmla="*/ 4386336 w 4569286"/>
                  <a:gd name="connsiteY1098" fmla="*/ 1807803 h 4660307"/>
                  <a:gd name="connsiteX1099" fmla="*/ 4293494 w 4569286"/>
                  <a:gd name="connsiteY1099" fmla="*/ 1765769 h 4660307"/>
                  <a:gd name="connsiteX1100" fmla="*/ 4293494 w 4569286"/>
                  <a:gd name="connsiteY1100" fmla="*/ 1765769 h 4660307"/>
                  <a:gd name="connsiteX1101" fmla="*/ 4290727 w 4569286"/>
                  <a:gd name="connsiteY1101" fmla="*/ 1760854 h 4660307"/>
                  <a:gd name="connsiteX1102" fmla="*/ 4290727 w 4569286"/>
                  <a:gd name="connsiteY1102" fmla="*/ 1760854 h 4660307"/>
                  <a:gd name="connsiteX1103" fmla="*/ 4290727 w 4569286"/>
                  <a:gd name="connsiteY1103" fmla="*/ 1760854 h 4660307"/>
                  <a:gd name="connsiteX1104" fmla="*/ 4295734 w 4569286"/>
                  <a:gd name="connsiteY1104" fmla="*/ 1758087 h 4660307"/>
                  <a:gd name="connsiteX1105" fmla="*/ 4295734 w 4569286"/>
                  <a:gd name="connsiteY1105" fmla="*/ 1758087 h 4660307"/>
                  <a:gd name="connsiteX1106" fmla="*/ 4298482 w 4569286"/>
                  <a:gd name="connsiteY1106" fmla="*/ 1763093 h 4660307"/>
                  <a:gd name="connsiteX1107" fmla="*/ 4298482 w 4569286"/>
                  <a:gd name="connsiteY1107" fmla="*/ 1763093 h 4660307"/>
                  <a:gd name="connsiteX1108" fmla="*/ 4294605 w 4569286"/>
                  <a:gd name="connsiteY1108" fmla="*/ 1765933 h 4660307"/>
                  <a:gd name="connsiteX1109" fmla="*/ 4294605 w 4569286"/>
                  <a:gd name="connsiteY1109" fmla="*/ 1765933 h 4660307"/>
                  <a:gd name="connsiteX1110" fmla="*/ 4293458 w 4569286"/>
                  <a:gd name="connsiteY1110" fmla="*/ 1765678 h 4660307"/>
                  <a:gd name="connsiteX1111" fmla="*/ 4192424 w 4569286"/>
                  <a:gd name="connsiteY1111" fmla="*/ 1746545 h 4660307"/>
                  <a:gd name="connsiteX1112" fmla="*/ 4189147 w 4569286"/>
                  <a:gd name="connsiteY1112" fmla="*/ 1741885 h 4660307"/>
                  <a:gd name="connsiteX1113" fmla="*/ 4189147 w 4569286"/>
                  <a:gd name="connsiteY1113" fmla="*/ 1741885 h 4660307"/>
                  <a:gd name="connsiteX1114" fmla="*/ 4193716 w 4569286"/>
                  <a:gd name="connsiteY1114" fmla="*/ 1738626 h 4660307"/>
                  <a:gd name="connsiteX1115" fmla="*/ 4193716 w 4569286"/>
                  <a:gd name="connsiteY1115" fmla="*/ 1738626 h 4660307"/>
                  <a:gd name="connsiteX1116" fmla="*/ 4196993 w 4569286"/>
                  <a:gd name="connsiteY1116" fmla="*/ 1743196 h 4660307"/>
                  <a:gd name="connsiteX1117" fmla="*/ 4196993 w 4569286"/>
                  <a:gd name="connsiteY1117" fmla="*/ 1743196 h 4660307"/>
                  <a:gd name="connsiteX1118" fmla="*/ 4193024 w 4569286"/>
                  <a:gd name="connsiteY1118" fmla="*/ 1746545 h 4660307"/>
                  <a:gd name="connsiteX1119" fmla="*/ 4192424 w 4569286"/>
                  <a:gd name="connsiteY1119" fmla="*/ 1746545 h 4660307"/>
                  <a:gd name="connsiteX1120" fmla="*/ 170869 w 4569286"/>
                  <a:gd name="connsiteY1120" fmla="*/ 1738007 h 4660307"/>
                  <a:gd name="connsiteX1121" fmla="*/ 171998 w 4569286"/>
                  <a:gd name="connsiteY1121" fmla="*/ 1732546 h 4660307"/>
                  <a:gd name="connsiteX1122" fmla="*/ 171998 w 4569286"/>
                  <a:gd name="connsiteY1122" fmla="*/ 1732546 h 4660307"/>
                  <a:gd name="connsiteX1123" fmla="*/ 177459 w 4569286"/>
                  <a:gd name="connsiteY1123" fmla="*/ 1733657 h 4660307"/>
                  <a:gd name="connsiteX1124" fmla="*/ 177459 w 4569286"/>
                  <a:gd name="connsiteY1124" fmla="*/ 1733657 h 4660307"/>
                  <a:gd name="connsiteX1125" fmla="*/ 176349 w 4569286"/>
                  <a:gd name="connsiteY1125" fmla="*/ 1739100 h 4660307"/>
                  <a:gd name="connsiteX1126" fmla="*/ 176331 w 4569286"/>
                  <a:gd name="connsiteY1126" fmla="*/ 1739118 h 4660307"/>
                  <a:gd name="connsiteX1127" fmla="*/ 176331 w 4569286"/>
                  <a:gd name="connsiteY1127" fmla="*/ 1739118 h 4660307"/>
                  <a:gd name="connsiteX1128" fmla="*/ 174164 w 4569286"/>
                  <a:gd name="connsiteY1128" fmla="*/ 1739810 h 4660307"/>
                  <a:gd name="connsiteX1129" fmla="*/ 174164 w 4569286"/>
                  <a:gd name="connsiteY1129" fmla="*/ 1739810 h 4660307"/>
                  <a:gd name="connsiteX1130" fmla="*/ 170833 w 4569286"/>
                  <a:gd name="connsiteY1130" fmla="*/ 1737916 h 4660307"/>
                  <a:gd name="connsiteX1131" fmla="*/ 4091372 w 4569286"/>
                  <a:gd name="connsiteY1131" fmla="*/ 1721988 h 4660307"/>
                  <a:gd name="connsiteX1132" fmla="*/ 4089042 w 4569286"/>
                  <a:gd name="connsiteY1132" fmla="*/ 1716745 h 4660307"/>
                  <a:gd name="connsiteX1133" fmla="*/ 4089042 w 4569286"/>
                  <a:gd name="connsiteY1133" fmla="*/ 1716745 h 4660307"/>
                  <a:gd name="connsiteX1134" fmla="*/ 4094212 w 4569286"/>
                  <a:gd name="connsiteY1134" fmla="*/ 1714506 h 4660307"/>
                  <a:gd name="connsiteX1135" fmla="*/ 4094212 w 4569286"/>
                  <a:gd name="connsiteY1135" fmla="*/ 1714506 h 4660307"/>
                  <a:gd name="connsiteX1136" fmla="*/ 4096450 w 4569286"/>
                  <a:gd name="connsiteY1136" fmla="*/ 1719657 h 4660307"/>
                  <a:gd name="connsiteX1137" fmla="*/ 4096450 w 4569286"/>
                  <a:gd name="connsiteY1137" fmla="*/ 1719657 h 4660307"/>
                  <a:gd name="connsiteX1138" fmla="*/ 4092664 w 4569286"/>
                  <a:gd name="connsiteY1138" fmla="*/ 1722261 h 4660307"/>
                  <a:gd name="connsiteX1139" fmla="*/ 4092664 w 4569286"/>
                  <a:gd name="connsiteY1139" fmla="*/ 1722261 h 4660307"/>
                  <a:gd name="connsiteX1140" fmla="*/ 4091335 w 4569286"/>
                  <a:gd name="connsiteY1140" fmla="*/ 1721896 h 4660307"/>
                  <a:gd name="connsiteX1141" fmla="*/ 263912 w 4569286"/>
                  <a:gd name="connsiteY1141" fmla="*/ 1693734 h 4660307"/>
                  <a:gd name="connsiteX1142" fmla="*/ 266535 w 4569286"/>
                  <a:gd name="connsiteY1142" fmla="*/ 1688746 h 4660307"/>
                  <a:gd name="connsiteX1143" fmla="*/ 266588 w 4569286"/>
                  <a:gd name="connsiteY1143" fmla="*/ 1688728 h 4660307"/>
                  <a:gd name="connsiteX1144" fmla="*/ 266588 w 4569286"/>
                  <a:gd name="connsiteY1144" fmla="*/ 1688728 h 4660307"/>
                  <a:gd name="connsiteX1145" fmla="*/ 271594 w 4569286"/>
                  <a:gd name="connsiteY1145" fmla="*/ 1691495 h 4660307"/>
                  <a:gd name="connsiteX1146" fmla="*/ 271594 w 4569286"/>
                  <a:gd name="connsiteY1146" fmla="*/ 1691495 h 4660307"/>
                  <a:gd name="connsiteX1147" fmla="*/ 268865 w 4569286"/>
                  <a:gd name="connsiteY1147" fmla="*/ 1696392 h 4660307"/>
                  <a:gd name="connsiteX1148" fmla="*/ 268827 w 4569286"/>
                  <a:gd name="connsiteY1148" fmla="*/ 1696410 h 4660307"/>
                  <a:gd name="connsiteX1149" fmla="*/ 268827 w 4569286"/>
                  <a:gd name="connsiteY1149" fmla="*/ 1696410 h 4660307"/>
                  <a:gd name="connsiteX1150" fmla="*/ 267716 w 4569286"/>
                  <a:gd name="connsiteY1150" fmla="*/ 1696574 h 4660307"/>
                  <a:gd name="connsiteX1151" fmla="*/ 267716 w 4569286"/>
                  <a:gd name="connsiteY1151" fmla="*/ 1696574 h 4660307"/>
                  <a:gd name="connsiteX1152" fmla="*/ 263875 w 4569286"/>
                  <a:gd name="connsiteY1152" fmla="*/ 1693643 h 4660307"/>
                  <a:gd name="connsiteX1153" fmla="*/ 365510 w 4569286"/>
                  <a:gd name="connsiteY1153" fmla="*/ 1675130 h 4660307"/>
                  <a:gd name="connsiteX1154" fmla="*/ 368901 w 4569286"/>
                  <a:gd name="connsiteY1154" fmla="*/ 1670651 h 4660307"/>
                  <a:gd name="connsiteX1155" fmla="*/ 368951 w 4569286"/>
                  <a:gd name="connsiteY1155" fmla="*/ 1670651 h 4660307"/>
                  <a:gd name="connsiteX1156" fmla="*/ 368951 w 4569286"/>
                  <a:gd name="connsiteY1156" fmla="*/ 1670651 h 4660307"/>
                  <a:gd name="connsiteX1157" fmla="*/ 373409 w 4569286"/>
                  <a:gd name="connsiteY1157" fmla="*/ 1673928 h 4660307"/>
                  <a:gd name="connsiteX1158" fmla="*/ 373429 w 4569286"/>
                  <a:gd name="connsiteY1158" fmla="*/ 1674092 h 4660307"/>
                  <a:gd name="connsiteX1159" fmla="*/ 373429 w 4569286"/>
                  <a:gd name="connsiteY1159" fmla="*/ 1674092 h 4660307"/>
                  <a:gd name="connsiteX1160" fmla="*/ 369988 w 4569286"/>
                  <a:gd name="connsiteY1160" fmla="*/ 1678570 h 4660307"/>
                  <a:gd name="connsiteX1161" fmla="*/ 369460 w 4569286"/>
                  <a:gd name="connsiteY1161" fmla="*/ 1678570 h 4660307"/>
                  <a:gd name="connsiteX1162" fmla="*/ 365474 w 4569286"/>
                  <a:gd name="connsiteY1162" fmla="*/ 1675039 h 4660307"/>
                  <a:gd name="connsiteX1163" fmla="*/ 4000550 w 4569286"/>
                  <a:gd name="connsiteY1163" fmla="*/ 1670651 h 4660307"/>
                  <a:gd name="connsiteX1164" fmla="*/ 4000550 w 4569286"/>
                  <a:gd name="connsiteY1164" fmla="*/ 1670651 h 4660307"/>
                  <a:gd name="connsiteX1165" fmla="*/ 3999822 w 4569286"/>
                  <a:gd name="connsiteY1165" fmla="*/ 1665081 h 4660307"/>
                  <a:gd name="connsiteX1166" fmla="*/ 3999858 w 4569286"/>
                  <a:gd name="connsiteY1166" fmla="*/ 1665044 h 4660307"/>
                  <a:gd name="connsiteX1167" fmla="*/ 3999858 w 4569286"/>
                  <a:gd name="connsiteY1167" fmla="*/ 1665044 h 4660307"/>
                  <a:gd name="connsiteX1168" fmla="*/ 4005447 w 4569286"/>
                  <a:gd name="connsiteY1168" fmla="*/ 1664335 h 4660307"/>
                  <a:gd name="connsiteX1169" fmla="*/ 4005465 w 4569286"/>
                  <a:gd name="connsiteY1169" fmla="*/ 1664353 h 4660307"/>
                  <a:gd name="connsiteX1170" fmla="*/ 4005465 w 4569286"/>
                  <a:gd name="connsiteY1170" fmla="*/ 1664353 h 4660307"/>
                  <a:gd name="connsiteX1171" fmla="*/ 4006248 w 4569286"/>
                  <a:gd name="connsiteY1171" fmla="*/ 1669960 h 4660307"/>
                  <a:gd name="connsiteX1172" fmla="*/ 4006248 w 4569286"/>
                  <a:gd name="connsiteY1172" fmla="*/ 1669960 h 4660307"/>
                  <a:gd name="connsiteX1173" fmla="*/ 4003044 w 4569286"/>
                  <a:gd name="connsiteY1173" fmla="*/ 1671507 h 4660307"/>
                  <a:gd name="connsiteX1174" fmla="*/ 4003044 w 4569286"/>
                  <a:gd name="connsiteY1174" fmla="*/ 1671507 h 4660307"/>
                  <a:gd name="connsiteX1175" fmla="*/ 4000550 w 4569286"/>
                  <a:gd name="connsiteY1175" fmla="*/ 1670560 h 4660307"/>
                  <a:gd name="connsiteX1176" fmla="*/ 468037 w 4569286"/>
                  <a:gd name="connsiteY1176" fmla="*/ 1661549 h 4660307"/>
                  <a:gd name="connsiteX1177" fmla="*/ 471477 w 4569286"/>
                  <a:gd name="connsiteY1177" fmla="*/ 1657053 h 4660307"/>
                  <a:gd name="connsiteX1178" fmla="*/ 471477 w 4569286"/>
                  <a:gd name="connsiteY1178" fmla="*/ 1657053 h 4660307"/>
                  <a:gd name="connsiteX1179" fmla="*/ 476047 w 4569286"/>
                  <a:gd name="connsiteY1179" fmla="*/ 1660512 h 4660307"/>
                  <a:gd name="connsiteX1180" fmla="*/ 476047 w 4569286"/>
                  <a:gd name="connsiteY1180" fmla="*/ 1660512 h 4660307"/>
                  <a:gd name="connsiteX1181" fmla="*/ 472606 w 4569286"/>
                  <a:gd name="connsiteY1181" fmla="*/ 1664990 h 4660307"/>
                  <a:gd name="connsiteX1182" fmla="*/ 471987 w 4569286"/>
                  <a:gd name="connsiteY1182" fmla="*/ 1664990 h 4660307"/>
                  <a:gd name="connsiteX1183" fmla="*/ 468000 w 4569286"/>
                  <a:gd name="connsiteY1183" fmla="*/ 1661513 h 4660307"/>
                  <a:gd name="connsiteX1184" fmla="*/ 570381 w 4569286"/>
                  <a:gd name="connsiteY1184" fmla="*/ 1646367 h 4660307"/>
                  <a:gd name="connsiteX1185" fmla="*/ 573289 w 4569286"/>
                  <a:gd name="connsiteY1185" fmla="*/ 1641561 h 4660307"/>
                  <a:gd name="connsiteX1186" fmla="*/ 573312 w 4569286"/>
                  <a:gd name="connsiteY1186" fmla="*/ 1641561 h 4660307"/>
                  <a:gd name="connsiteX1187" fmla="*/ 573312 w 4569286"/>
                  <a:gd name="connsiteY1187" fmla="*/ 1641561 h 4660307"/>
                  <a:gd name="connsiteX1188" fmla="*/ 578120 w 4569286"/>
                  <a:gd name="connsiteY1188" fmla="*/ 1644401 h 4660307"/>
                  <a:gd name="connsiteX1189" fmla="*/ 578137 w 4569286"/>
                  <a:gd name="connsiteY1189" fmla="*/ 1644474 h 4660307"/>
                  <a:gd name="connsiteX1190" fmla="*/ 578137 w 4569286"/>
                  <a:gd name="connsiteY1190" fmla="*/ 1644474 h 4660307"/>
                  <a:gd name="connsiteX1191" fmla="*/ 575237 w 4569286"/>
                  <a:gd name="connsiteY1191" fmla="*/ 1649316 h 4660307"/>
                  <a:gd name="connsiteX1192" fmla="*/ 575206 w 4569286"/>
                  <a:gd name="connsiteY1192" fmla="*/ 1649316 h 4660307"/>
                  <a:gd name="connsiteX1193" fmla="*/ 575206 w 4569286"/>
                  <a:gd name="connsiteY1193" fmla="*/ 1649316 h 4660307"/>
                  <a:gd name="connsiteX1194" fmla="*/ 574259 w 4569286"/>
                  <a:gd name="connsiteY1194" fmla="*/ 1649316 h 4660307"/>
                  <a:gd name="connsiteX1195" fmla="*/ 574259 w 4569286"/>
                  <a:gd name="connsiteY1195" fmla="*/ 1649316 h 4660307"/>
                  <a:gd name="connsiteX1196" fmla="*/ 570345 w 4569286"/>
                  <a:gd name="connsiteY1196" fmla="*/ 1646330 h 4660307"/>
                  <a:gd name="connsiteX1197" fmla="*/ 666373 w 4569286"/>
                  <a:gd name="connsiteY1197" fmla="*/ 1608811 h 4660307"/>
                  <a:gd name="connsiteX1198" fmla="*/ 667829 w 4569286"/>
                  <a:gd name="connsiteY1198" fmla="*/ 1603350 h 4660307"/>
                  <a:gd name="connsiteX1199" fmla="*/ 667829 w 4569286"/>
                  <a:gd name="connsiteY1199" fmla="*/ 1603350 h 4660307"/>
                  <a:gd name="connsiteX1200" fmla="*/ 673291 w 4569286"/>
                  <a:gd name="connsiteY1200" fmla="*/ 1604806 h 4660307"/>
                  <a:gd name="connsiteX1201" fmla="*/ 673291 w 4569286"/>
                  <a:gd name="connsiteY1201" fmla="*/ 1604806 h 4660307"/>
                  <a:gd name="connsiteX1202" fmla="*/ 671834 w 4569286"/>
                  <a:gd name="connsiteY1202" fmla="*/ 1610268 h 4660307"/>
                  <a:gd name="connsiteX1203" fmla="*/ 671834 w 4569286"/>
                  <a:gd name="connsiteY1203" fmla="*/ 1610268 h 4660307"/>
                  <a:gd name="connsiteX1204" fmla="*/ 669759 w 4569286"/>
                  <a:gd name="connsiteY1204" fmla="*/ 1610868 h 4660307"/>
                  <a:gd name="connsiteX1205" fmla="*/ 669759 w 4569286"/>
                  <a:gd name="connsiteY1205" fmla="*/ 1610868 h 4660307"/>
                  <a:gd name="connsiteX1206" fmla="*/ 666336 w 4569286"/>
                  <a:gd name="connsiteY1206" fmla="*/ 1608775 h 4660307"/>
                  <a:gd name="connsiteX1207" fmla="*/ 3927915 w 4569286"/>
                  <a:gd name="connsiteY1207" fmla="*/ 1595977 h 4660307"/>
                  <a:gd name="connsiteX1208" fmla="*/ 3927915 w 4569286"/>
                  <a:gd name="connsiteY1208" fmla="*/ 1595977 h 4660307"/>
                  <a:gd name="connsiteX1209" fmla="*/ 3928880 w 4569286"/>
                  <a:gd name="connsiteY1209" fmla="*/ 1590370 h 4660307"/>
                  <a:gd name="connsiteX1210" fmla="*/ 3928880 w 4569286"/>
                  <a:gd name="connsiteY1210" fmla="*/ 1590370 h 4660307"/>
                  <a:gd name="connsiteX1211" fmla="*/ 3934305 w 4569286"/>
                  <a:gd name="connsiteY1211" fmla="*/ 1591189 h 4660307"/>
                  <a:gd name="connsiteX1212" fmla="*/ 3934341 w 4569286"/>
                  <a:gd name="connsiteY1212" fmla="*/ 1591244 h 4660307"/>
                  <a:gd name="connsiteX1213" fmla="*/ 3934341 w 4569286"/>
                  <a:gd name="connsiteY1213" fmla="*/ 1591244 h 4660307"/>
                  <a:gd name="connsiteX1214" fmla="*/ 3933613 w 4569286"/>
                  <a:gd name="connsiteY1214" fmla="*/ 1596815 h 4660307"/>
                  <a:gd name="connsiteX1215" fmla="*/ 3933576 w 4569286"/>
                  <a:gd name="connsiteY1215" fmla="*/ 1596833 h 4660307"/>
                  <a:gd name="connsiteX1216" fmla="*/ 3933576 w 4569286"/>
                  <a:gd name="connsiteY1216" fmla="*/ 1596833 h 4660307"/>
                  <a:gd name="connsiteX1217" fmla="*/ 3931174 w 4569286"/>
                  <a:gd name="connsiteY1217" fmla="*/ 1597616 h 4660307"/>
                  <a:gd name="connsiteX1218" fmla="*/ 3931174 w 4569286"/>
                  <a:gd name="connsiteY1218" fmla="*/ 1597616 h 4660307"/>
                  <a:gd name="connsiteX1219" fmla="*/ 3927879 w 4569286"/>
                  <a:gd name="connsiteY1219" fmla="*/ 1595941 h 4660307"/>
                  <a:gd name="connsiteX1220" fmla="*/ 747673 w 4569286"/>
                  <a:gd name="connsiteY1220" fmla="*/ 1545278 h 4660307"/>
                  <a:gd name="connsiteX1221" fmla="*/ 747393 w 4569286"/>
                  <a:gd name="connsiteY1221" fmla="*/ 1539708 h 4660307"/>
                  <a:gd name="connsiteX1222" fmla="*/ 747419 w 4569286"/>
                  <a:gd name="connsiteY1222" fmla="*/ 1539671 h 4660307"/>
                  <a:gd name="connsiteX1223" fmla="*/ 747419 w 4569286"/>
                  <a:gd name="connsiteY1223" fmla="*/ 1539671 h 4660307"/>
                  <a:gd name="connsiteX1224" fmla="*/ 752922 w 4569286"/>
                  <a:gd name="connsiteY1224" fmla="*/ 1539416 h 4660307"/>
                  <a:gd name="connsiteX1225" fmla="*/ 753025 w 4569286"/>
                  <a:gd name="connsiteY1225" fmla="*/ 1539507 h 4660307"/>
                  <a:gd name="connsiteX1226" fmla="*/ 753025 w 4569286"/>
                  <a:gd name="connsiteY1226" fmla="*/ 1539507 h 4660307"/>
                  <a:gd name="connsiteX1227" fmla="*/ 753320 w 4569286"/>
                  <a:gd name="connsiteY1227" fmla="*/ 1544950 h 4660307"/>
                  <a:gd name="connsiteX1228" fmla="*/ 753189 w 4569286"/>
                  <a:gd name="connsiteY1228" fmla="*/ 1545096 h 4660307"/>
                  <a:gd name="connsiteX1229" fmla="*/ 753189 w 4569286"/>
                  <a:gd name="connsiteY1229" fmla="*/ 1545096 h 4660307"/>
                  <a:gd name="connsiteX1230" fmla="*/ 750349 w 4569286"/>
                  <a:gd name="connsiteY1230" fmla="*/ 1546407 h 4660307"/>
                  <a:gd name="connsiteX1231" fmla="*/ 750349 w 4569286"/>
                  <a:gd name="connsiteY1231" fmla="*/ 1546407 h 4660307"/>
                  <a:gd name="connsiteX1232" fmla="*/ 747673 w 4569286"/>
                  <a:gd name="connsiteY1232" fmla="*/ 1545278 h 4660307"/>
                  <a:gd name="connsiteX1233" fmla="*/ 3878690 w 4569286"/>
                  <a:gd name="connsiteY1233" fmla="*/ 1504009 h 4660307"/>
                  <a:gd name="connsiteX1234" fmla="*/ 3881002 w 4569286"/>
                  <a:gd name="connsiteY1234" fmla="*/ 1498843 h 4660307"/>
                  <a:gd name="connsiteX1235" fmla="*/ 3881020 w 4569286"/>
                  <a:gd name="connsiteY1235" fmla="*/ 1498839 h 4660307"/>
                  <a:gd name="connsiteX1236" fmla="*/ 3881020 w 4569286"/>
                  <a:gd name="connsiteY1236" fmla="*/ 1498839 h 4660307"/>
                  <a:gd name="connsiteX1237" fmla="*/ 3886191 w 4569286"/>
                  <a:gd name="connsiteY1237" fmla="*/ 1501242 h 4660307"/>
                  <a:gd name="connsiteX1238" fmla="*/ 3886191 w 4569286"/>
                  <a:gd name="connsiteY1238" fmla="*/ 1501242 h 4660307"/>
                  <a:gd name="connsiteX1239" fmla="*/ 3883769 w 4569286"/>
                  <a:gd name="connsiteY1239" fmla="*/ 1506430 h 4660307"/>
                  <a:gd name="connsiteX1240" fmla="*/ 3883769 w 4569286"/>
                  <a:gd name="connsiteY1240" fmla="*/ 1506430 h 4660307"/>
                  <a:gd name="connsiteX1241" fmla="*/ 3882386 w 4569286"/>
                  <a:gd name="connsiteY1241" fmla="*/ 1506594 h 4660307"/>
                  <a:gd name="connsiteX1242" fmla="*/ 3882386 w 4569286"/>
                  <a:gd name="connsiteY1242" fmla="*/ 1506594 h 4660307"/>
                  <a:gd name="connsiteX1243" fmla="*/ 3878690 w 4569286"/>
                  <a:gd name="connsiteY1243" fmla="*/ 1504009 h 4660307"/>
                  <a:gd name="connsiteX1244" fmla="*/ 807802 w 4569286"/>
                  <a:gd name="connsiteY1244" fmla="*/ 1461538 h 4660307"/>
                  <a:gd name="connsiteX1245" fmla="*/ 806020 w 4569286"/>
                  <a:gd name="connsiteY1245" fmla="*/ 1456325 h 4660307"/>
                  <a:gd name="connsiteX1246" fmla="*/ 806091 w 4569286"/>
                  <a:gd name="connsiteY1246" fmla="*/ 1456186 h 4660307"/>
                  <a:gd name="connsiteX1247" fmla="*/ 806091 w 4569286"/>
                  <a:gd name="connsiteY1247" fmla="*/ 1456186 h 4660307"/>
                  <a:gd name="connsiteX1248" fmla="*/ 811276 w 4569286"/>
                  <a:gd name="connsiteY1248" fmla="*/ 1454399 h 4660307"/>
                  <a:gd name="connsiteX1249" fmla="*/ 811425 w 4569286"/>
                  <a:gd name="connsiteY1249" fmla="*/ 1454475 h 4660307"/>
                  <a:gd name="connsiteX1250" fmla="*/ 811425 w 4569286"/>
                  <a:gd name="connsiteY1250" fmla="*/ 1454475 h 4660307"/>
                  <a:gd name="connsiteX1251" fmla="*/ 813235 w 4569286"/>
                  <a:gd name="connsiteY1251" fmla="*/ 1459652 h 4660307"/>
                  <a:gd name="connsiteX1252" fmla="*/ 813154 w 4569286"/>
                  <a:gd name="connsiteY1252" fmla="*/ 1459809 h 4660307"/>
                  <a:gd name="connsiteX1253" fmla="*/ 813154 w 4569286"/>
                  <a:gd name="connsiteY1253" fmla="*/ 1459809 h 4660307"/>
                  <a:gd name="connsiteX1254" fmla="*/ 809623 w 4569286"/>
                  <a:gd name="connsiteY1254" fmla="*/ 1461957 h 4660307"/>
                  <a:gd name="connsiteX1255" fmla="*/ 809623 w 4569286"/>
                  <a:gd name="connsiteY1255" fmla="*/ 1461957 h 4660307"/>
                  <a:gd name="connsiteX1256" fmla="*/ 807802 w 4569286"/>
                  <a:gd name="connsiteY1256" fmla="*/ 1461538 h 4660307"/>
                  <a:gd name="connsiteX1257" fmla="*/ 3856882 w 4569286"/>
                  <a:gd name="connsiteY1257" fmla="*/ 1402083 h 4660307"/>
                  <a:gd name="connsiteX1258" fmla="*/ 3860522 w 4569286"/>
                  <a:gd name="connsiteY1258" fmla="*/ 1397768 h 4660307"/>
                  <a:gd name="connsiteX1259" fmla="*/ 3860522 w 4569286"/>
                  <a:gd name="connsiteY1259" fmla="*/ 1397768 h 4660307"/>
                  <a:gd name="connsiteX1260" fmla="*/ 3864819 w 4569286"/>
                  <a:gd name="connsiteY1260" fmla="*/ 1401409 h 4660307"/>
                  <a:gd name="connsiteX1261" fmla="*/ 3864819 w 4569286"/>
                  <a:gd name="connsiteY1261" fmla="*/ 1401409 h 4660307"/>
                  <a:gd name="connsiteX1262" fmla="*/ 3861032 w 4569286"/>
                  <a:gd name="connsiteY1262" fmla="*/ 1405706 h 4660307"/>
                  <a:gd name="connsiteX1263" fmla="*/ 3860777 w 4569286"/>
                  <a:gd name="connsiteY1263" fmla="*/ 1405706 h 4660307"/>
                  <a:gd name="connsiteX1264" fmla="*/ 3856882 w 4569286"/>
                  <a:gd name="connsiteY1264" fmla="*/ 1402083 h 4660307"/>
                  <a:gd name="connsiteX1265" fmla="*/ 842245 w 4569286"/>
                  <a:gd name="connsiteY1265" fmla="*/ 1364345 h 4660307"/>
                  <a:gd name="connsiteX1266" fmla="*/ 839050 w 4569286"/>
                  <a:gd name="connsiteY1266" fmla="*/ 1359731 h 4660307"/>
                  <a:gd name="connsiteX1267" fmla="*/ 839059 w 4569286"/>
                  <a:gd name="connsiteY1267" fmla="*/ 1359685 h 4660307"/>
                  <a:gd name="connsiteX1268" fmla="*/ 839059 w 4569286"/>
                  <a:gd name="connsiteY1268" fmla="*/ 1359685 h 4660307"/>
                  <a:gd name="connsiteX1269" fmla="*/ 843719 w 4569286"/>
                  <a:gd name="connsiteY1269" fmla="*/ 1356499 h 4660307"/>
                  <a:gd name="connsiteX1270" fmla="*/ 843719 w 4569286"/>
                  <a:gd name="connsiteY1270" fmla="*/ 1356499 h 4660307"/>
                  <a:gd name="connsiteX1271" fmla="*/ 846905 w 4569286"/>
                  <a:gd name="connsiteY1271" fmla="*/ 1361232 h 4660307"/>
                  <a:gd name="connsiteX1272" fmla="*/ 846905 w 4569286"/>
                  <a:gd name="connsiteY1272" fmla="*/ 1361232 h 4660307"/>
                  <a:gd name="connsiteX1273" fmla="*/ 843028 w 4569286"/>
                  <a:gd name="connsiteY1273" fmla="*/ 1364436 h 4660307"/>
                  <a:gd name="connsiteX1274" fmla="*/ 843028 w 4569286"/>
                  <a:gd name="connsiteY1274" fmla="*/ 1364436 h 4660307"/>
                  <a:gd name="connsiteX1275" fmla="*/ 842263 w 4569286"/>
                  <a:gd name="connsiteY1275" fmla="*/ 1364345 h 4660307"/>
                  <a:gd name="connsiteX1276" fmla="*/ 3867659 w 4569286"/>
                  <a:gd name="connsiteY1276" fmla="*/ 1302815 h 4660307"/>
                  <a:gd name="connsiteX1277" fmla="*/ 3864637 w 4569286"/>
                  <a:gd name="connsiteY1277" fmla="*/ 1298122 h 4660307"/>
                  <a:gd name="connsiteX1278" fmla="*/ 3864637 w 4569286"/>
                  <a:gd name="connsiteY1278" fmla="*/ 1298082 h 4660307"/>
                  <a:gd name="connsiteX1279" fmla="*/ 3864637 w 4569286"/>
                  <a:gd name="connsiteY1279" fmla="*/ 1298082 h 4660307"/>
                  <a:gd name="connsiteX1280" fmla="*/ 3869388 w 4569286"/>
                  <a:gd name="connsiteY1280" fmla="*/ 1294987 h 4660307"/>
                  <a:gd name="connsiteX1281" fmla="*/ 3869388 w 4569286"/>
                  <a:gd name="connsiteY1281" fmla="*/ 1294987 h 4660307"/>
                  <a:gd name="connsiteX1282" fmla="*/ 3872483 w 4569286"/>
                  <a:gd name="connsiteY1282" fmla="*/ 1299811 h 4660307"/>
                  <a:gd name="connsiteX1283" fmla="*/ 3872483 w 4569286"/>
                  <a:gd name="connsiteY1283" fmla="*/ 1299811 h 4660307"/>
                  <a:gd name="connsiteX1284" fmla="*/ 3868532 w 4569286"/>
                  <a:gd name="connsiteY1284" fmla="*/ 1302906 h 4660307"/>
                  <a:gd name="connsiteX1285" fmla="*/ 3868532 w 4569286"/>
                  <a:gd name="connsiteY1285" fmla="*/ 1302906 h 4660307"/>
                  <a:gd name="connsiteX1286" fmla="*/ 3867659 w 4569286"/>
                  <a:gd name="connsiteY1286" fmla="*/ 1302815 h 4660307"/>
                  <a:gd name="connsiteX1287" fmla="*/ 843556 w 4569286"/>
                  <a:gd name="connsiteY1287" fmla="*/ 1257850 h 4660307"/>
                  <a:gd name="connsiteX1288" fmla="*/ 847197 w 4569286"/>
                  <a:gd name="connsiteY1288" fmla="*/ 1253463 h 4660307"/>
                  <a:gd name="connsiteX1289" fmla="*/ 847197 w 4569286"/>
                  <a:gd name="connsiteY1289" fmla="*/ 1253463 h 4660307"/>
                  <a:gd name="connsiteX1290" fmla="*/ 851598 w 4569286"/>
                  <a:gd name="connsiteY1290" fmla="*/ 1257067 h 4660307"/>
                  <a:gd name="connsiteX1291" fmla="*/ 851602 w 4569286"/>
                  <a:gd name="connsiteY1291" fmla="*/ 1257104 h 4660307"/>
                  <a:gd name="connsiteX1292" fmla="*/ 851602 w 4569286"/>
                  <a:gd name="connsiteY1292" fmla="*/ 1257104 h 4660307"/>
                  <a:gd name="connsiteX1293" fmla="*/ 847961 w 4569286"/>
                  <a:gd name="connsiteY1293" fmla="*/ 1261509 h 4660307"/>
                  <a:gd name="connsiteX1294" fmla="*/ 847561 w 4569286"/>
                  <a:gd name="connsiteY1294" fmla="*/ 1261509 h 4660307"/>
                  <a:gd name="connsiteX1295" fmla="*/ 843556 w 4569286"/>
                  <a:gd name="connsiteY1295" fmla="*/ 1257850 h 4660307"/>
                  <a:gd name="connsiteX1296" fmla="*/ 3900827 w 4569286"/>
                  <a:gd name="connsiteY1296" fmla="*/ 1205058 h 4660307"/>
                  <a:gd name="connsiteX1297" fmla="*/ 3898661 w 4569286"/>
                  <a:gd name="connsiteY1297" fmla="*/ 1199820 h 4660307"/>
                  <a:gd name="connsiteX1298" fmla="*/ 3898679 w 4569286"/>
                  <a:gd name="connsiteY1298" fmla="*/ 1199796 h 4660307"/>
                  <a:gd name="connsiteX1299" fmla="*/ 3898679 w 4569286"/>
                  <a:gd name="connsiteY1299" fmla="*/ 1199796 h 4660307"/>
                  <a:gd name="connsiteX1300" fmla="*/ 3903831 w 4569286"/>
                  <a:gd name="connsiteY1300" fmla="*/ 1197619 h 4660307"/>
                  <a:gd name="connsiteX1301" fmla="*/ 3903849 w 4569286"/>
                  <a:gd name="connsiteY1301" fmla="*/ 1197630 h 4660307"/>
                  <a:gd name="connsiteX1302" fmla="*/ 3903849 w 4569286"/>
                  <a:gd name="connsiteY1302" fmla="*/ 1197630 h 4660307"/>
                  <a:gd name="connsiteX1303" fmla="*/ 3906033 w 4569286"/>
                  <a:gd name="connsiteY1303" fmla="*/ 1202713 h 4660307"/>
                  <a:gd name="connsiteX1304" fmla="*/ 3905997 w 4569286"/>
                  <a:gd name="connsiteY1304" fmla="*/ 1202818 h 4660307"/>
                  <a:gd name="connsiteX1305" fmla="*/ 3905997 w 4569286"/>
                  <a:gd name="connsiteY1305" fmla="*/ 1202818 h 4660307"/>
                  <a:gd name="connsiteX1306" fmla="*/ 3902356 w 4569286"/>
                  <a:gd name="connsiteY1306" fmla="*/ 1205312 h 4660307"/>
                  <a:gd name="connsiteX1307" fmla="*/ 3902356 w 4569286"/>
                  <a:gd name="connsiteY1307" fmla="*/ 1205312 h 4660307"/>
                  <a:gd name="connsiteX1308" fmla="*/ 3900827 w 4569286"/>
                  <a:gd name="connsiteY1308" fmla="*/ 1205039 h 4660307"/>
                  <a:gd name="connsiteX1309" fmla="*/ 819271 w 4569286"/>
                  <a:gd name="connsiteY1309" fmla="*/ 1158600 h 4660307"/>
                  <a:gd name="connsiteX1310" fmla="*/ 821674 w 4569286"/>
                  <a:gd name="connsiteY1310" fmla="*/ 1153430 h 4660307"/>
                  <a:gd name="connsiteX1311" fmla="*/ 821674 w 4569286"/>
                  <a:gd name="connsiteY1311" fmla="*/ 1153430 h 4660307"/>
                  <a:gd name="connsiteX1312" fmla="*/ 826844 w 4569286"/>
                  <a:gd name="connsiteY1312" fmla="*/ 1155924 h 4660307"/>
                  <a:gd name="connsiteX1313" fmla="*/ 826844 w 4569286"/>
                  <a:gd name="connsiteY1313" fmla="*/ 1155924 h 4660307"/>
                  <a:gd name="connsiteX1314" fmla="*/ 824350 w 4569286"/>
                  <a:gd name="connsiteY1314" fmla="*/ 1161003 h 4660307"/>
                  <a:gd name="connsiteX1315" fmla="*/ 824350 w 4569286"/>
                  <a:gd name="connsiteY1315" fmla="*/ 1161003 h 4660307"/>
                  <a:gd name="connsiteX1316" fmla="*/ 823057 w 4569286"/>
                  <a:gd name="connsiteY1316" fmla="*/ 1161258 h 4660307"/>
                  <a:gd name="connsiteX1317" fmla="*/ 823057 w 4569286"/>
                  <a:gd name="connsiteY1317" fmla="*/ 1161258 h 4660307"/>
                  <a:gd name="connsiteX1318" fmla="*/ 819271 w 4569286"/>
                  <a:gd name="connsiteY1318" fmla="*/ 1158600 h 4660307"/>
                  <a:gd name="connsiteX1319" fmla="*/ 3916810 w 4569286"/>
                  <a:gd name="connsiteY1319" fmla="*/ 1157726 h 4660307"/>
                  <a:gd name="connsiteX1320" fmla="*/ 3913970 w 4569286"/>
                  <a:gd name="connsiteY1320" fmla="*/ 1152829 h 4660307"/>
                  <a:gd name="connsiteX1321" fmla="*/ 3913970 w 4569286"/>
                  <a:gd name="connsiteY1321" fmla="*/ 1152829 h 4660307"/>
                  <a:gd name="connsiteX1322" fmla="*/ 3918885 w 4569286"/>
                  <a:gd name="connsiteY1322" fmla="*/ 1149989 h 4660307"/>
                  <a:gd name="connsiteX1323" fmla="*/ 3918885 w 4569286"/>
                  <a:gd name="connsiteY1323" fmla="*/ 1149989 h 4660307"/>
                  <a:gd name="connsiteX1324" fmla="*/ 3921725 w 4569286"/>
                  <a:gd name="connsiteY1324" fmla="*/ 1154886 h 4660307"/>
                  <a:gd name="connsiteX1325" fmla="*/ 3921725 w 4569286"/>
                  <a:gd name="connsiteY1325" fmla="*/ 1154886 h 4660307"/>
                  <a:gd name="connsiteX1326" fmla="*/ 3917848 w 4569286"/>
                  <a:gd name="connsiteY1326" fmla="*/ 1157817 h 4660307"/>
                  <a:gd name="connsiteX1327" fmla="*/ 3917848 w 4569286"/>
                  <a:gd name="connsiteY1327" fmla="*/ 1157817 h 4660307"/>
                  <a:gd name="connsiteX1328" fmla="*/ 3916810 w 4569286"/>
                  <a:gd name="connsiteY1328" fmla="*/ 1157726 h 4660307"/>
                  <a:gd name="connsiteX1329" fmla="*/ 785229 w 4569286"/>
                  <a:gd name="connsiteY1329" fmla="*/ 1060643 h 4660307"/>
                  <a:gd name="connsiteX1330" fmla="*/ 785229 w 4569286"/>
                  <a:gd name="connsiteY1330" fmla="*/ 1060643 h 4660307"/>
                  <a:gd name="connsiteX1331" fmla="*/ 787996 w 4569286"/>
                  <a:gd name="connsiteY1331" fmla="*/ 1055636 h 4660307"/>
                  <a:gd name="connsiteX1332" fmla="*/ 787996 w 4569286"/>
                  <a:gd name="connsiteY1332" fmla="*/ 1055636 h 4660307"/>
                  <a:gd name="connsiteX1333" fmla="*/ 792888 w 4569286"/>
                  <a:gd name="connsiteY1333" fmla="*/ 1058387 h 4660307"/>
                  <a:gd name="connsiteX1334" fmla="*/ 792893 w 4569286"/>
                  <a:gd name="connsiteY1334" fmla="*/ 1058403 h 4660307"/>
                  <a:gd name="connsiteX1335" fmla="*/ 792893 w 4569286"/>
                  <a:gd name="connsiteY1335" fmla="*/ 1058403 h 4660307"/>
                  <a:gd name="connsiteX1336" fmla="*/ 790235 w 4569286"/>
                  <a:gd name="connsiteY1336" fmla="*/ 1063300 h 4660307"/>
                  <a:gd name="connsiteX1337" fmla="*/ 790235 w 4569286"/>
                  <a:gd name="connsiteY1337" fmla="*/ 1063300 h 4660307"/>
                  <a:gd name="connsiteX1338" fmla="*/ 789034 w 4569286"/>
                  <a:gd name="connsiteY1338" fmla="*/ 1063482 h 4660307"/>
                  <a:gd name="connsiteX1339" fmla="*/ 789034 w 4569286"/>
                  <a:gd name="connsiteY1339" fmla="*/ 1063482 h 4660307"/>
                  <a:gd name="connsiteX1340" fmla="*/ 785229 w 4569286"/>
                  <a:gd name="connsiteY1340" fmla="*/ 1060643 h 4660307"/>
                  <a:gd name="connsiteX1341" fmla="*/ 3925312 w 4569286"/>
                  <a:gd name="connsiteY1341" fmla="*/ 1051540 h 4660307"/>
                  <a:gd name="connsiteX1342" fmla="*/ 3929044 w 4569286"/>
                  <a:gd name="connsiteY1342" fmla="*/ 1047412 h 4660307"/>
                  <a:gd name="connsiteX1343" fmla="*/ 3929171 w 4569286"/>
                  <a:gd name="connsiteY1343" fmla="*/ 1047408 h 4660307"/>
                  <a:gd name="connsiteX1344" fmla="*/ 3929171 w 4569286"/>
                  <a:gd name="connsiteY1344" fmla="*/ 1047408 h 4660307"/>
                  <a:gd name="connsiteX1345" fmla="*/ 3933321 w 4569286"/>
                  <a:gd name="connsiteY1345" fmla="*/ 1051286 h 4660307"/>
                  <a:gd name="connsiteX1346" fmla="*/ 3933321 w 4569286"/>
                  <a:gd name="connsiteY1346" fmla="*/ 1051286 h 4660307"/>
                  <a:gd name="connsiteX1347" fmla="*/ 3929426 w 4569286"/>
                  <a:gd name="connsiteY1347" fmla="*/ 1055418 h 4660307"/>
                  <a:gd name="connsiteX1348" fmla="*/ 3929262 w 4569286"/>
                  <a:gd name="connsiteY1348" fmla="*/ 1055418 h 4660307"/>
                  <a:gd name="connsiteX1349" fmla="*/ 3925312 w 4569286"/>
                  <a:gd name="connsiteY1349" fmla="*/ 1051450 h 4660307"/>
                  <a:gd name="connsiteX1350" fmla="*/ 769992 w 4569286"/>
                  <a:gd name="connsiteY1350" fmla="*/ 957497 h 4660307"/>
                  <a:gd name="connsiteX1351" fmla="*/ 773942 w 4569286"/>
                  <a:gd name="connsiteY1351" fmla="*/ 953456 h 4660307"/>
                  <a:gd name="connsiteX1352" fmla="*/ 773942 w 4569286"/>
                  <a:gd name="connsiteY1352" fmla="*/ 953456 h 4660307"/>
                  <a:gd name="connsiteX1353" fmla="*/ 778002 w 4569286"/>
                  <a:gd name="connsiteY1353" fmla="*/ 957497 h 4660307"/>
                  <a:gd name="connsiteX1354" fmla="*/ 778002 w 4569286"/>
                  <a:gd name="connsiteY1354" fmla="*/ 957497 h 4660307"/>
                  <a:gd name="connsiteX1355" fmla="*/ 773942 w 4569286"/>
                  <a:gd name="connsiteY1355" fmla="*/ 961465 h 4660307"/>
                  <a:gd name="connsiteX1356" fmla="*/ 773942 w 4569286"/>
                  <a:gd name="connsiteY1356" fmla="*/ 961465 h 4660307"/>
                  <a:gd name="connsiteX1357" fmla="*/ 769992 w 4569286"/>
                  <a:gd name="connsiteY1357" fmla="*/ 957515 h 4660307"/>
                  <a:gd name="connsiteX1358" fmla="*/ 769992 w 4569286"/>
                  <a:gd name="connsiteY1358" fmla="*/ 957497 h 4660307"/>
                  <a:gd name="connsiteX1359" fmla="*/ 3907034 w 4569286"/>
                  <a:gd name="connsiteY1359" fmla="*/ 951216 h 4660307"/>
                  <a:gd name="connsiteX1360" fmla="*/ 3909565 w 4569286"/>
                  <a:gd name="connsiteY1360" fmla="*/ 946152 h 4660307"/>
                  <a:gd name="connsiteX1361" fmla="*/ 3909619 w 4569286"/>
                  <a:gd name="connsiteY1361" fmla="*/ 946137 h 4660307"/>
                  <a:gd name="connsiteX1362" fmla="*/ 3909619 w 4569286"/>
                  <a:gd name="connsiteY1362" fmla="*/ 946137 h 4660307"/>
                  <a:gd name="connsiteX1363" fmla="*/ 3914589 w 4569286"/>
                  <a:gd name="connsiteY1363" fmla="*/ 948617 h 4660307"/>
                  <a:gd name="connsiteX1364" fmla="*/ 3914625 w 4569286"/>
                  <a:gd name="connsiteY1364" fmla="*/ 948704 h 4660307"/>
                  <a:gd name="connsiteX1365" fmla="*/ 3914625 w 4569286"/>
                  <a:gd name="connsiteY1365" fmla="*/ 948704 h 4660307"/>
                  <a:gd name="connsiteX1366" fmla="*/ 3912241 w 4569286"/>
                  <a:gd name="connsiteY1366" fmla="*/ 953669 h 4660307"/>
                  <a:gd name="connsiteX1367" fmla="*/ 3912113 w 4569286"/>
                  <a:gd name="connsiteY1367" fmla="*/ 953710 h 4660307"/>
                  <a:gd name="connsiteX1368" fmla="*/ 3912113 w 4569286"/>
                  <a:gd name="connsiteY1368" fmla="*/ 953710 h 4660307"/>
                  <a:gd name="connsiteX1369" fmla="*/ 3910821 w 4569286"/>
                  <a:gd name="connsiteY1369" fmla="*/ 953965 h 4660307"/>
                  <a:gd name="connsiteX1370" fmla="*/ 3910821 w 4569286"/>
                  <a:gd name="connsiteY1370" fmla="*/ 953965 h 4660307"/>
                  <a:gd name="connsiteX1371" fmla="*/ 3907034 w 4569286"/>
                  <a:gd name="connsiteY1371" fmla="*/ 951216 h 4660307"/>
                  <a:gd name="connsiteX1372" fmla="*/ 3861196 w 4569286"/>
                  <a:gd name="connsiteY1372" fmla="*/ 860195 h 4660307"/>
                  <a:gd name="connsiteX1373" fmla="*/ 3862234 w 4569286"/>
                  <a:gd name="connsiteY1373" fmla="*/ 854606 h 4660307"/>
                  <a:gd name="connsiteX1374" fmla="*/ 3862234 w 4569286"/>
                  <a:gd name="connsiteY1374" fmla="*/ 854606 h 4660307"/>
                  <a:gd name="connsiteX1375" fmla="*/ 3867822 w 4569286"/>
                  <a:gd name="connsiteY1375" fmla="*/ 855625 h 4660307"/>
                  <a:gd name="connsiteX1376" fmla="*/ 3867822 w 4569286"/>
                  <a:gd name="connsiteY1376" fmla="*/ 855625 h 4660307"/>
                  <a:gd name="connsiteX1377" fmla="*/ 3866803 w 4569286"/>
                  <a:gd name="connsiteY1377" fmla="*/ 861232 h 4660307"/>
                  <a:gd name="connsiteX1378" fmla="*/ 3866803 w 4569286"/>
                  <a:gd name="connsiteY1378" fmla="*/ 861232 h 4660307"/>
                  <a:gd name="connsiteX1379" fmla="*/ 3864546 w 4569286"/>
                  <a:gd name="connsiteY1379" fmla="*/ 861924 h 4660307"/>
                  <a:gd name="connsiteX1380" fmla="*/ 3864546 w 4569286"/>
                  <a:gd name="connsiteY1380" fmla="*/ 861924 h 4660307"/>
                  <a:gd name="connsiteX1381" fmla="*/ 3861196 w 4569286"/>
                  <a:gd name="connsiteY1381" fmla="*/ 860140 h 4660307"/>
                  <a:gd name="connsiteX1382" fmla="*/ 787377 w 4569286"/>
                  <a:gd name="connsiteY1382" fmla="*/ 859285 h 4660307"/>
                  <a:gd name="connsiteX1383" fmla="*/ 784666 w 4569286"/>
                  <a:gd name="connsiteY1383" fmla="*/ 854548 h 4660307"/>
                  <a:gd name="connsiteX1384" fmla="*/ 784719 w 4569286"/>
                  <a:gd name="connsiteY1384" fmla="*/ 854369 h 4660307"/>
                  <a:gd name="connsiteX1385" fmla="*/ 784719 w 4569286"/>
                  <a:gd name="connsiteY1385" fmla="*/ 854369 h 4660307"/>
                  <a:gd name="connsiteX1386" fmla="*/ 789572 w 4569286"/>
                  <a:gd name="connsiteY1386" fmla="*/ 851602 h 4660307"/>
                  <a:gd name="connsiteX1387" fmla="*/ 789634 w 4569286"/>
                  <a:gd name="connsiteY1387" fmla="*/ 851621 h 4660307"/>
                  <a:gd name="connsiteX1388" fmla="*/ 789634 w 4569286"/>
                  <a:gd name="connsiteY1388" fmla="*/ 851621 h 4660307"/>
                  <a:gd name="connsiteX1389" fmla="*/ 792352 w 4569286"/>
                  <a:gd name="connsiteY1389" fmla="*/ 856414 h 4660307"/>
                  <a:gd name="connsiteX1390" fmla="*/ 792292 w 4569286"/>
                  <a:gd name="connsiteY1390" fmla="*/ 856609 h 4660307"/>
                  <a:gd name="connsiteX1391" fmla="*/ 792292 w 4569286"/>
                  <a:gd name="connsiteY1391" fmla="*/ 856609 h 4660307"/>
                  <a:gd name="connsiteX1392" fmla="*/ 788506 w 4569286"/>
                  <a:gd name="connsiteY1392" fmla="*/ 859448 h 4660307"/>
                  <a:gd name="connsiteX1393" fmla="*/ 788506 w 4569286"/>
                  <a:gd name="connsiteY1393" fmla="*/ 859448 h 4660307"/>
                  <a:gd name="connsiteX1394" fmla="*/ 787377 w 4569286"/>
                  <a:gd name="connsiteY1394" fmla="*/ 859285 h 4660307"/>
                  <a:gd name="connsiteX1395" fmla="*/ 3108083 w 4569286"/>
                  <a:gd name="connsiteY1395" fmla="*/ 807238 h 4660307"/>
                  <a:gd name="connsiteX1396" fmla="*/ 3104551 w 4569286"/>
                  <a:gd name="connsiteY1396" fmla="*/ 802817 h 4660307"/>
                  <a:gd name="connsiteX1397" fmla="*/ 3104551 w 4569286"/>
                  <a:gd name="connsiteY1397" fmla="*/ 802760 h 4660307"/>
                  <a:gd name="connsiteX1398" fmla="*/ 3104551 w 4569286"/>
                  <a:gd name="connsiteY1398" fmla="*/ 802760 h 4660307"/>
                  <a:gd name="connsiteX1399" fmla="*/ 3109011 w 4569286"/>
                  <a:gd name="connsiteY1399" fmla="*/ 799318 h 4660307"/>
                  <a:gd name="connsiteX1400" fmla="*/ 3109030 w 4569286"/>
                  <a:gd name="connsiteY1400" fmla="*/ 799320 h 4660307"/>
                  <a:gd name="connsiteX1401" fmla="*/ 3109030 w 4569286"/>
                  <a:gd name="connsiteY1401" fmla="*/ 799320 h 4660307"/>
                  <a:gd name="connsiteX1402" fmla="*/ 3112488 w 4569286"/>
                  <a:gd name="connsiteY1402" fmla="*/ 803678 h 4660307"/>
                  <a:gd name="connsiteX1403" fmla="*/ 3112470 w 4569286"/>
                  <a:gd name="connsiteY1403" fmla="*/ 803780 h 4660307"/>
                  <a:gd name="connsiteX1404" fmla="*/ 3112470 w 4569286"/>
                  <a:gd name="connsiteY1404" fmla="*/ 803780 h 4660307"/>
                  <a:gd name="connsiteX1405" fmla="*/ 3108502 w 4569286"/>
                  <a:gd name="connsiteY1405" fmla="*/ 807238 h 4660307"/>
                  <a:gd name="connsiteX1406" fmla="*/ 3108083 w 4569286"/>
                  <a:gd name="connsiteY1406" fmla="*/ 807238 h 4660307"/>
                  <a:gd name="connsiteX1407" fmla="*/ 3207679 w 4569286"/>
                  <a:gd name="connsiteY1407" fmla="*/ 802159 h 4660307"/>
                  <a:gd name="connsiteX1408" fmla="*/ 3210919 w 4569286"/>
                  <a:gd name="connsiteY1408" fmla="*/ 797608 h 4660307"/>
                  <a:gd name="connsiteX1409" fmla="*/ 3211047 w 4569286"/>
                  <a:gd name="connsiteY1409" fmla="*/ 797590 h 4660307"/>
                  <a:gd name="connsiteX1410" fmla="*/ 3211047 w 4569286"/>
                  <a:gd name="connsiteY1410" fmla="*/ 797590 h 4660307"/>
                  <a:gd name="connsiteX1411" fmla="*/ 3215616 w 4569286"/>
                  <a:gd name="connsiteY1411" fmla="*/ 800867 h 4660307"/>
                  <a:gd name="connsiteX1412" fmla="*/ 3215616 w 4569286"/>
                  <a:gd name="connsiteY1412" fmla="*/ 800867 h 4660307"/>
                  <a:gd name="connsiteX1413" fmla="*/ 3212248 w 4569286"/>
                  <a:gd name="connsiteY1413" fmla="*/ 805436 h 4660307"/>
                  <a:gd name="connsiteX1414" fmla="*/ 3212248 w 4569286"/>
                  <a:gd name="connsiteY1414" fmla="*/ 805436 h 4660307"/>
                  <a:gd name="connsiteX1415" fmla="*/ 3211647 w 4569286"/>
                  <a:gd name="connsiteY1415" fmla="*/ 805436 h 4660307"/>
                  <a:gd name="connsiteX1416" fmla="*/ 3211647 w 4569286"/>
                  <a:gd name="connsiteY1416" fmla="*/ 805436 h 4660307"/>
                  <a:gd name="connsiteX1417" fmla="*/ 3207679 w 4569286"/>
                  <a:gd name="connsiteY1417" fmla="*/ 802159 h 4660307"/>
                  <a:gd name="connsiteX1418" fmla="*/ 3792274 w 4569286"/>
                  <a:gd name="connsiteY1418" fmla="*/ 784920 h 4660307"/>
                  <a:gd name="connsiteX1419" fmla="*/ 3791637 w 4569286"/>
                  <a:gd name="connsiteY1419" fmla="*/ 779475 h 4660307"/>
                  <a:gd name="connsiteX1420" fmla="*/ 3791765 w 4569286"/>
                  <a:gd name="connsiteY1420" fmla="*/ 779313 h 4660307"/>
                  <a:gd name="connsiteX1421" fmla="*/ 3791765 w 4569286"/>
                  <a:gd name="connsiteY1421" fmla="*/ 779313 h 4660307"/>
                  <a:gd name="connsiteX1422" fmla="*/ 3797244 w 4569286"/>
                  <a:gd name="connsiteY1422" fmla="*/ 778710 h 4660307"/>
                  <a:gd name="connsiteX1423" fmla="*/ 3797353 w 4569286"/>
                  <a:gd name="connsiteY1423" fmla="*/ 778803 h 4660307"/>
                  <a:gd name="connsiteX1424" fmla="*/ 3797353 w 4569286"/>
                  <a:gd name="connsiteY1424" fmla="*/ 778803 h 4660307"/>
                  <a:gd name="connsiteX1425" fmla="*/ 3797881 w 4569286"/>
                  <a:gd name="connsiteY1425" fmla="*/ 784410 h 4660307"/>
                  <a:gd name="connsiteX1426" fmla="*/ 3797881 w 4569286"/>
                  <a:gd name="connsiteY1426" fmla="*/ 784410 h 4660307"/>
                  <a:gd name="connsiteX1427" fmla="*/ 3794768 w 4569286"/>
                  <a:gd name="connsiteY1427" fmla="*/ 785867 h 4660307"/>
                  <a:gd name="connsiteX1428" fmla="*/ 3794768 w 4569286"/>
                  <a:gd name="connsiteY1428" fmla="*/ 785867 h 4660307"/>
                  <a:gd name="connsiteX1429" fmla="*/ 3792274 w 4569286"/>
                  <a:gd name="connsiteY1429" fmla="*/ 784920 h 4660307"/>
                  <a:gd name="connsiteX1430" fmla="*/ 3007449 w 4569286"/>
                  <a:gd name="connsiteY1430" fmla="*/ 779932 h 4660307"/>
                  <a:gd name="connsiteX1431" fmla="*/ 3007449 w 4569286"/>
                  <a:gd name="connsiteY1431" fmla="*/ 779932 h 4660307"/>
                  <a:gd name="connsiteX1432" fmla="*/ 3005374 w 4569286"/>
                  <a:gd name="connsiteY1432" fmla="*/ 774671 h 4660307"/>
                  <a:gd name="connsiteX1433" fmla="*/ 3005374 w 4569286"/>
                  <a:gd name="connsiteY1433" fmla="*/ 774671 h 4660307"/>
                  <a:gd name="connsiteX1434" fmla="*/ 3010599 w 4569286"/>
                  <a:gd name="connsiteY1434" fmla="*/ 772490 h 4660307"/>
                  <a:gd name="connsiteX1435" fmla="*/ 3010635 w 4569286"/>
                  <a:gd name="connsiteY1435" fmla="*/ 772505 h 4660307"/>
                  <a:gd name="connsiteX1436" fmla="*/ 3010635 w 4569286"/>
                  <a:gd name="connsiteY1436" fmla="*/ 772505 h 4660307"/>
                  <a:gd name="connsiteX1437" fmla="*/ 3012692 w 4569286"/>
                  <a:gd name="connsiteY1437" fmla="*/ 777766 h 4660307"/>
                  <a:gd name="connsiteX1438" fmla="*/ 3012692 w 4569286"/>
                  <a:gd name="connsiteY1438" fmla="*/ 777766 h 4660307"/>
                  <a:gd name="connsiteX1439" fmla="*/ 3009052 w 4569286"/>
                  <a:gd name="connsiteY1439" fmla="*/ 780187 h 4660307"/>
                  <a:gd name="connsiteX1440" fmla="*/ 3009052 w 4569286"/>
                  <a:gd name="connsiteY1440" fmla="*/ 780187 h 4660307"/>
                  <a:gd name="connsiteX1441" fmla="*/ 3007449 w 4569286"/>
                  <a:gd name="connsiteY1441" fmla="*/ 779932 h 4660307"/>
                  <a:gd name="connsiteX1442" fmla="*/ 3306674 w 4569286"/>
                  <a:gd name="connsiteY1442" fmla="*/ 772941 h 4660307"/>
                  <a:gd name="connsiteX1443" fmla="*/ 3308767 w 4569286"/>
                  <a:gd name="connsiteY1443" fmla="*/ 767791 h 4660307"/>
                  <a:gd name="connsiteX1444" fmla="*/ 3308822 w 4569286"/>
                  <a:gd name="connsiteY1444" fmla="*/ 767771 h 4660307"/>
                  <a:gd name="connsiteX1445" fmla="*/ 3308822 w 4569286"/>
                  <a:gd name="connsiteY1445" fmla="*/ 767771 h 4660307"/>
                  <a:gd name="connsiteX1446" fmla="*/ 3313956 w 4569286"/>
                  <a:gd name="connsiteY1446" fmla="*/ 769788 h 4660307"/>
                  <a:gd name="connsiteX1447" fmla="*/ 3314010 w 4569286"/>
                  <a:gd name="connsiteY1447" fmla="*/ 769938 h 4660307"/>
                  <a:gd name="connsiteX1448" fmla="*/ 3314010 w 4569286"/>
                  <a:gd name="connsiteY1448" fmla="*/ 769938 h 4660307"/>
                  <a:gd name="connsiteX1449" fmla="*/ 3311899 w 4569286"/>
                  <a:gd name="connsiteY1449" fmla="*/ 775162 h 4660307"/>
                  <a:gd name="connsiteX1450" fmla="*/ 3311844 w 4569286"/>
                  <a:gd name="connsiteY1450" fmla="*/ 775181 h 4660307"/>
                  <a:gd name="connsiteX1451" fmla="*/ 3311844 w 4569286"/>
                  <a:gd name="connsiteY1451" fmla="*/ 775181 h 4660307"/>
                  <a:gd name="connsiteX1452" fmla="*/ 3310388 w 4569286"/>
                  <a:gd name="connsiteY1452" fmla="*/ 775435 h 4660307"/>
                  <a:gd name="connsiteX1453" fmla="*/ 3310388 w 4569286"/>
                  <a:gd name="connsiteY1453" fmla="*/ 775435 h 4660307"/>
                  <a:gd name="connsiteX1454" fmla="*/ 3306674 w 4569286"/>
                  <a:gd name="connsiteY1454" fmla="*/ 772923 h 4660307"/>
                  <a:gd name="connsiteX1455" fmla="*/ 829356 w 4569286"/>
                  <a:gd name="connsiteY1455" fmla="*/ 765114 h 4660307"/>
                  <a:gd name="connsiteX1456" fmla="*/ 828155 w 4569286"/>
                  <a:gd name="connsiteY1456" fmla="*/ 759652 h 4660307"/>
                  <a:gd name="connsiteX1457" fmla="*/ 828155 w 4569286"/>
                  <a:gd name="connsiteY1457" fmla="*/ 759652 h 4660307"/>
                  <a:gd name="connsiteX1458" fmla="*/ 833616 w 4569286"/>
                  <a:gd name="connsiteY1458" fmla="*/ 758451 h 4660307"/>
                  <a:gd name="connsiteX1459" fmla="*/ 833616 w 4569286"/>
                  <a:gd name="connsiteY1459" fmla="*/ 758451 h 4660307"/>
                  <a:gd name="connsiteX1460" fmla="*/ 834838 w 4569286"/>
                  <a:gd name="connsiteY1460" fmla="*/ 764007 h 4660307"/>
                  <a:gd name="connsiteX1461" fmla="*/ 834818 w 4569286"/>
                  <a:gd name="connsiteY1461" fmla="*/ 764040 h 4660307"/>
                  <a:gd name="connsiteX1462" fmla="*/ 834818 w 4569286"/>
                  <a:gd name="connsiteY1462" fmla="*/ 764040 h 4660307"/>
                  <a:gd name="connsiteX1463" fmla="*/ 831468 w 4569286"/>
                  <a:gd name="connsiteY1463" fmla="*/ 765860 h 4660307"/>
                  <a:gd name="connsiteX1464" fmla="*/ 831468 w 4569286"/>
                  <a:gd name="connsiteY1464" fmla="*/ 765860 h 4660307"/>
                  <a:gd name="connsiteX1465" fmla="*/ 829356 w 4569286"/>
                  <a:gd name="connsiteY1465" fmla="*/ 765114 h 4660307"/>
                  <a:gd name="connsiteX1466" fmla="*/ 1566449 w 4569286"/>
                  <a:gd name="connsiteY1466" fmla="*/ 749349 h 4660307"/>
                  <a:gd name="connsiteX1467" fmla="*/ 1562991 w 4569286"/>
                  <a:gd name="connsiteY1467" fmla="*/ 744958 h 4660307"/>
                  <a:gd name="connsiteX1468" fmla="*/ 1563009 w 4569286"/>
                  <a:gd name="connsiteY1468" fmla="*/ 744852 h 4660307"/>
                  <a:gd name="connsiteX1469" fmla="*/ 1563009 w 4569286"/>
                  <a:gd name="connsiteY1469" fmla="*/ 744852 h 4660307"/>
                  <a:gd name="connsiteX1470" fmla="*/ 1567560 w 4569286"/>
                  <a:gd name="connsiteY1470" fmla="*/ 741503 h 4660307"/>
                  <a:gd name="connsiteX1471" fmla="*/ 1567560 w 4569286"/>
                  <a:gd name="connsiteY1471" fmla="*/ 741503 h 4660307"/>
                  <a:gd name="connsiteX1472" fmla="*/ 1570946 w 4569286"/>
                  <a:gd name="connsiteY1472" fmla="*/ 745884 h 4660307"/>
                  <a:gd name="connsiteX1473" fmla="*/ 1570928 w 4569286"/>
                  <a:gd name="connsiteY1473" fmla="*/ 745981 h 4660307"/>
                  <a:gd name="connsiteX1474" fmla="*/ 1570928 w 4569286"/>
                  <a:gd name="connsiteY1474" fmla="*/ 745981 h 4660307"/>
                  <a:gd name="connsiteX1475" fmla="*/ 1566959 w 4569286"/>
                  <a:gd name="connsiteY1475" fmla="*/ 749421 h 4660307"/>
                  <a:gd name="connsiteX1476" fmla="*/ 1566959 w 4569286"/>
                  <a:gd name="connsiteY1476" fmla="*/ 749421 h 4660307"/>
                  <a:gd name="connsiteX1477" fmla="*/ 1566522 w 4569286"/>
                  <a:gd name="connsiteY1477" fmla="*/ 749349 h 4660307"/>
                  <a:gd name="connsiteX1478" fmla="*/ 1666136 w 4569286"/>
                  <a:gd name="connsiteY1478" fmla="*/ 745708 h 4660307"/>
                  <a:gd name="connsiteX1479" fmla="*/ 1669504 w 4569286"/>
                  <a:gd name="connsiteY1479" fmla="*/ 741230 h 4660307"/>
                  <a:gd name="connsiteX1480" fmla="*/ 1669504 w 4569286"/>
                  <a:gd name="connsiteY1480" fmla="*/ 741230 h 4660307"/>
                  <a:gd name="connsiteX1481" fmla="*/ 1674055 w 4569286"/>
                  <a:gd name="connsiteY1481" fmla="*/ 744524 h 4660307"/>
                  <a:gd name="connsiteX1482" fmla="*/ 1674055 w 4569286"/>
                  <a:gd name="connsiteY1482" fmla="*/ 744579 h 4660307"/>
                  <a:gd name="connsiteX1483" fmla="*/ 1674055 w 4569286"/>
                  <a:gd name="connsiteY1483" fmla="*/ 744579 h 4660307"/>
                  <a:gd name="connsiteX1484" fmla="*/ 1670706 w 4569286"/>
                  <a:gd name="connsiteY1484" fmla="*/ 749148 h 4660307"/>
                  <a:gd name="connsiteX1485" fmla="*/ 1670105 w 4569286"/>
                  <a:gd name="connsiteY1485" fmla="*/ 749148 h 4660307"/>
                  <a:gd name="connsiteX1486" fmla="*/ 1666209 w 4569286"/>
                  <a:gd name="connsiteY1486" fmla="*/ 745617 h 4660307"/>
                  <a:gd name="connsiteX1487" fmla="*/ 3402247 w 4569286"/>
                  <a:gd name="connsiteY1487" fmla="*/ 733566 h 4660307"/>
                  <a:gd name="connsiteX1488" fmla="*/ 3404286 w 4569286"/>
                  <a:gd name="connsiteY1488" fmla="*/ 728445 h 4660307"/>
                  <a:gd name="connsiteX1489" fmla="*/ 3404395 w 4569286"/>
                  <a:gd name="connsiteY1489" fmla="*/ 728395 h 4660307"/>
                  <a:gd name="connsiteX1490" fmla="*/ 3404395 w 4569286"/>
                  <a:gd name="connsiteY1490" fmla="*/ 728395 h 4660307"/>
                  <a:gd name="connsiteX1491" fmla="*/ 3409638 w 4569286"/>
                  <a:gd name="connsiteY1491" fmla="*/ 730520 h 4660307"/>
                  <a:gd name="connsiteX1492" fmla="*/ 3409656 w 4569286"/>
                  <a:gd name="connsiteY1492" fmla="*/ 730544 h 4660307"/>
                  <a:gd name="connsiteX1493" fmla="*/ 3409656 w 4569286"/>
                  <a:gd name="connsiteY1493" fmla="*/ 730544 h 4660307"/>
                  <a:gd name="connsiteX1494" fmla="*/ 3407490 w 4569286"/>
                  <a:gd name="connsiteY1494" fmla="*/ 735805 h 4660307"/>
                  <a:gd name="connsiteX1495" fmla="*/ 3407490 w 4569286"/>
                  <a:gd name="connsiteY1495" fmla="*/ 735805 h 4660307"/>
                  <a:gd name="connsiteX1496" fmla="*/ 3405942 w 4569286"/>
                  <a:gd name="connsiteY1496" fmla="*/ 736059 h 4660307"/>
                  <a:gd name="connsiteX1497" fmla="*/ 3405942 w 4569286"/>
                  <a:gd name="connsiteY1497" fmla="*/ 736059 h 4660307"/>
                  <a:gd name="connsiteX1498" fmla="*/ 3402320 w 4569286"/>
                  <a:gd name="connsiteY1498" fmla="*/ 733493 h 4660307"/>
                  <a:gd name="connsiteX1499" fmla="*/ 3705440 w 4569286"/>
                  <a:gd name="connsiteY1499" fmla="*/ 731308 h 4660307"/>
                  <a:gd name="connsiteX1500" fmla="*/ 3703365 w 4569286"/>
                  <a:gd name="connsiteY1500" fmla="*/ 726065 h 4660307"/>
                  <a:gd name="connsiteX1501" fmla="*/ 3703365 w 4569286"/>
                  <a:gd name="connsiteY1501" fmla="*/ 726065 h 4660307"/>
                  <a:gd name="connsiteX1502" fmla="*/ 3703365 w 4569286"/>
                  <a:gd name="connsiteY1502" fmla="*/ 726065 h 4660307"/>
                  <a:gd name="connsiteX1503" fmla="*/ 3708462 w 4569286"/>
                  <a:gd name="connsiteY1503" fmla="*/ 723921 h 4660307"/>
                  <a:gd name="connsiteX1504" fmla="*/ 3708626 w 4569286"/>
                  <a:gd name="connsiteY1504" fmla="*/ 723990 h 4660307"/>
                  <a:gd name="connsiteX1505" fmla="*/ 3708626 w 4569286"/>
                  <a:gd name="connsiteY1505" fmla="*/ 723990 h 4660307"/>
                  <a:gd name="connsiteX1506" fmla="*/ 3710719 w 4569286"/>
                  <a:gd name="connsiteY1506" fmla="*/ 729169 h 4660307"/>
                  <a:gd name="connsiteX1507" fmla="*/ 3710683 w 4569286"/>
                  <a:gd name="connsiteY1507" fmla="*/ 729251 h 4660307"/>
                  <a:gd name="connsiteX1508" fmla="*/ 3710683 w 4569286"/>
                  <a:gd name="connsiteY1508" fmla="*/ 729251 h 4660307"/>
                  <a:gd name="connsiteX1509" fmla="*/ 3707042 w 4569286"/>
                  <a:gd name="connsiteY1509" fmla="*/ 731654 h 4660307"/>
                  <a:gd name="connsiteX1510" fmla="*/ 3707042 w 4569286"/>
                  <a:gd name="connsiteY1510" fmla="*/ 731654 h 4660307"/>
                  <a:gd name="connsiteX1511" fmla="*/ 3705513 w 4569286"/>
                  <a:gd name="connsiteY1511" fmla="*/ 731235 h 4660307"/>
                  <a:gd name="connsiteX1512" fmla="*/ 2918194 w 4569286"/>
                  <a:gd name="connsiteY1512" fmla="*/ 725847 h 4660307"/>
                  <a:gd name="connsiteX1513" fmla="*/ 2918194 w 4569286"/>
                  <a:gd name="connsiteY1513" fmla="*/ 725847 h 4660307"/>
                  <a:gd name="connsiteX1514" fmla="*/ 2917684 w 4569286"/>
                  <a:gd name="connsiteY1514" fmla="*/ 720258 h 4660307"/>
                  <a:gd name="connsiteX1515" fmla="*/ 2917684 w 4569286"/>
                  <a:gd name="connsiteY1515" fmla="*/ 720258 h 4660307"/>
                  <a:gd name="connsiteX1516" fmla="*/ 2923164 w 4569286"/>
                  <a:gd name="connsiteY1516" fmla="*/ 719619 h 4660307"/>
                  <a:gd name="connsiteX1517" fmla="*/ 2923291 w 4569286"/>
                  <a:gd name="connsiteY1517" fmla="*/ 719730 h 4660307"/>
                  <a:gd name="connsiteX1518" fmla="*/ 2923291 w 4569286"/>
                  <a:gd name="connsiteY1518" fmla="*/ 719730 h 4660307"/>
                  <a:gd name="connsiteX1519" fmla="*/ 2923291 w 4569286"/>
                  <a:gd name="connsiteY1519" fmla="*/ 719730 h 4660307"/>
                  <a:gd name="connsiteX1520" fmla="*/ 2923291 w 4569286"/>
                  <a:gd name="connsiteY1520" fmla="*/ 719730 h 4660307"/>
                  <a:gd name="connsiteX1521" fmla="*/ 2923892 w 4569286"/>
                  <a:gd name="connsiteY1521" fmla="*/ 725410 h 4660307"/>
                  <a:gd name="connsiteX1522" fmla="*/ 2923892 w 4569286"/>
                  <a:gd name="connsiteY1522" fmla="*/ 725410 h 4660307"/>
                  <a:gd name="connsiteX1523" fmla="*/ 2920779 w 4569286"/>
                  <a:gd name="connsiteY1523" fmla="*/ 726885 h 4660307"/>
                  <a:gd name="connsiteX1524" fmla="*/ 2920779 w 4569286"/>
                  <a:gd name="connsiteY1524" fmla="*/ 726885 h 4660307"/>
                  <a:gd name="connsiteX1525" fmla="*/ 2918267 w 4569286"/>
                  <a:gd name="connsiteY1525" fmla="*/ 725810 h 4660307"/>
                  <a:gd name="connsiteX1526" fmla="*/ 1466253 w 4569286"/>
                  <a:gd name="connsiteY1526" fmla="*/ 720386 h 4660307"/>
                  <a:gd name="connsiteX1527" fmla="*/ 1464269 w 4569286"/>
                  <a:gd name="connsiteY1527" fmla="*/ 715125 h 4660307"/>
                  <a:gd name="connsiteX1528" fmla="*/ 1464269 w 4569286"/>
                  <a:gd name="connsiteY1528" fmla="*/ 715125 h 4660307"/>
                  <a:gd name="connsiteX1529" fmla="*/ 1469384 w 4569286"/>
                  <a:gd name="connsiteY1529" fmla="*/ 713095 h 4660307"/>
                  <a:gd name="connsiteX1530" fmla="*/ 1469530 w 4569286"/>
                  <a:gd name="connsiteY1530" fmla="*/ 713158 h 4660307"/>
                  <a:gd name="connsiteX1531" fmla="*/ 1469530 w 4569286"/>
                  <a:gd name="connsiteY1531" fmla="*/ 713158 h 4660307"/>
                  <a:gd name="connsiteX1532" fmla="*/ 1469530 w 4569286"/>
                  <a:gd name="connsiteY1532" fmla="*/ 713158 h 4660307"/>
                  <a:gd name="connsiteX1533" fmla="*/ 1469530 w 4569286"/>
                  <a:gd name="connsiteY1533" fmla="*/ 713158 h 4660307"/>
                  <a:gd name="connsiteX1534" fmla="*/ 1471514 w 4569286"/>
                  <a:gd name="connsiteY1534" fmla="*/ 718511 h 4660307"/>
                  <a:gd name="connsiteX1535" fmla="*/ 1471514 w 4569286"/>
                  <a:gd name="connsiteY1535" fmla="*/ 718511 h 4660307"/>
                  <a:gd name="connsiteX1536" fmla="*/ 1467873 w 4569286"/>
                  <a:gd name="connsiteY1536" fmla="*/ 720822 h 4660307"/>
                  <a:gd name="connsiteX1537" fmla="*/ 1467873 w 4569286"/>
                  <a:gd name="connsiteY1537" fmla="*/ 720822 h 4660307"/>
                  <a:gd name="connsiteX1538" fmla="*/ 1466326 w 4569286"/>
                  <a:gd name="connsiteY1538" fmla="*/ 720386 h 4660307"/>
                  <a:gd name="connsiteX1539" fmla="*/ 1765386 w 4569286"/>
                  <a:gd name="connsiteY1539" fmla="*/ 717728 h 4660307"/>
                  <a:gd name="connsiteX1540" fmla="*/ 1767443 w 4569286"/>
                  <a:gd name="connsiteY1540" fmla="*/ 712476 h 4660307"/>
                  <a:gd name="connsiteX1541" fmla="*/ 1767462 w 4569286"/>
                  <a:gd name="connsiteY1541" fmla="*/ 712467 h 4660307"/>
                  <a:gd name="connsiteX1542" fmla="*/ 1767462 w 4569286"/>
                  <a:gd name="connsiteY1542" fmla="*/ 712467 h 4660307"/>
                  <a:gd name="connsiteX1543" fmla="*/ 1772723 w 4569286"/>
                  <a:gd name="connsiteY1543" fmla="*/ 714438 h 4660307"/>
                  <a:gd name="connsiteX1544" fmla="*/ 1772723 w 4569286"/>
                  <a:gd name="connsiteY1544" fmla="*/ 714451 h 4660307"/>
                  <a:gd name="connsiteX1545" fmla="*/ 1772723 w 4569286"/>
                  <a:gd name="connsiteY1545" fmla="*/ 714451 h 4660307"/>
                  <a:gd name="connsiteX1546" fmla="*/ 1770738 w 4569286"/>
                  <a:gd name="connsiteY1546" fmla="*/ 719785 h 4660307"/>
                  <a:gd name="connsiteX1547" fmla="*/ 1770738 w 4569286"/>
                  <a:gd name="connsiteY1547" fmla="*/ 719785 h 4660307"/>
                  <a:gd name="connsiteX1548" fmla="*/ 1769100 w 4569286"/>
                  <a:gd name="connsiteY1548" fmla="*/ 720131 h 4660307"/>
                  <a:gd name="connsiteX1549" fmla="*/ 1769100 w 4569286"/>
                  <a:gd name="connsiteY1549" fmla="*/ 720131 h 4660307"/>
                  <a:gd name="connsiteX1550" fmla="*/ 1765459 w 4569286"/>
                  <a:gd name="connsiteY1550" fmla="*/ 717728 h 4660307"/>
                  <a:gd name="connsiteX1551" fmla="*/ 3500714 w 4569286"/>
                  <a:gd name="connsiteY1551" fmla="*/ 702473 h 4660307"/>
                  <a:gd name="connsiteX1552" fmla="*/ 3503790 w 4569286"/>
                  <a:gd name="connsiteY1552" fmla="*/ 697936 h 4660307"/>
                  <a:gd name="connsiteX1553" fmla="*/ 3503991 w 4569286"/>
                  <a:gd name="connsiteY1553" fmla="*/ 697903 h 4660307"/>
                  <a:gd name="connsiteX1554" fmla="*/ 3503991 w 4569286"/>
                  <a:gd name="connsiteY1554" fmla="*/ 697903 h 4660307"/>
                  <a:gd name="connsiteX1555" fmla="*/ 3508560 w 4569286"/>
                  <a:gd name="connsiteY1555" fmla="*/ 701180 h 4660307"/>
                  <a:gd name="connsiteX1556" fmla="*/ 3508560 w 4569286"/>
                  <a:gd name="connsiteY1556" fmla="*/ 701180 h 4660307"/>
                  <a:gd name="connsiteX1557" fmla="*/ 3505283 w 4569286"/>
                  <a:gd name="connsiteY1557" fmla="*/ 705749 h 4660307"/>
                  <a:gd name="connsiteX1558" fmla="*/ 3505283 w 4569286"/>
                  <a:gd name="connsiteY1558" fmla="*/ 705749 h 4660307"/>
                  <a:gd name="connsiteX1559" fmla="*/ 3504683 w 4569286"/>
                  <a:gd name="connsiteY1559" fmla="*/ 705749 h 4660307"/>
                  <a:gd name="connsiteX1560" fmla="*/ 3504683 w 4569286"/>
                  <a:gd name="connsiteY1560" fmla="*/ 705749 h 4660307"/>
                  <a:gd name="connsiteX1561" fmla="*/ 3500787 w 4569286"/>
                  <a:gd name="connsiteY1561" fmla="*/ 702473 h 4660307"/>
                  <a:gd name="connsiteX1562" fmla="*/ 3607209 w 4569286"/>
                  <a:gd name="connsiteY1562" fmla="*/ 703856 h 4660307"/>
                  <a:gd name="connsiteX1563" fmla="*/ 3603751 w 4569286"/>
                  <a:gd name="connsiteY1563" fmla="*/ 699500 h 4660307"/>
                  <a:gd name="connsiteX1564" fmla="*/ 3603769 w 4569286"/>
                  <a:gd name="connsiteY1564" fmla="*/ 699378 h 4660307"/>
                  <a:gd name="connsiteX1565" fmla="*/ 3603769 w 4569286"/>
                  <a:gd name="connsiteY1565" fmla="*/ 699378 h 4660307"/>
                  <a:gd name="connsiteX1566" fmla="*/ 3608247 w 4569286"/>
                  <a:gd name="connsiteY1566" fmla="*/ 695919 h 4660307"/>
                  <a:gd name="connsiteX1567" fmla="*/ 3608247 w 4569286"/>
                  <a:gd name="connsiteY1567" fmla="*/ 695919 h 4660307"/>
                  <a:gd name="connsiteX1568" fmla="*/ 3611687 w 4569286"/>
                  <a:gd name="connsiteY1568" fmla="*/ 700384 h 4660307"/>
                  <a:gd name="connsiteX1569" fmla="*/ 3611687 w 4569286"/>
                  <a:gd name="connsiteY1569" fmla="*/ 700397 h 4660307"/>
                  <a:gd name="connsiteX1570" fmla="*/ 3611687 w 4569286"/>
                  <a:gd name="connsiteY1570" fmla="*/ 700397 h 4660307"/>
                  <a:gd name="connsiteX1571" fmla="*/ 3607737 w 4569286"/>
                  <a:gd name="connsiteY1571" fmla="*/ 703929 h 4660307"/>
                  <a:gd name="connsiteX1572" fmla="*/ 3607737 w 4569286"/>
                  <a:gd name="connsiteY1572" fmla="*/ 703929 h 4660307"/>
                  <a:gd name="connsiteX1573" fmla="*/ 3607337 w 4569286"/>
                  <a:gd name="connsiteY1573" fmla="*/ 703856 h 4660307"/>
                  <a:gd name="connsiteX1574" fmla="*/ 895857 w 4569286"/>
                  <a:gd name="connsiteY1574" fmla="*/ 686180 h 4660307"/>
                  <a:gd name="connsiteX1575" fmla="*/ 896190 w 4569286"/>
                  <a:gd name="connsiteY1575" fmla="*/ 680604 h 4660307"/>
                  <a:gd name="connsiteX1576" fmla="*/ 896203 w 4569286"/>
                  <a:gd name="connsiteY1576" fmla="*/ 680591 h 4660307"/>
                  <a:gd name="connsiteX1577" fmla="*/ 896203 w 4569286"/>
                  <a:gd name="connsiteY1577" fmla="*/ 680591 h 4660307"/>
                  <a:gd name="connsiteX1578" fmla="*/ 901682 w 4569286"/>
                  <a:gd name="connsiteY1578" fmla="*/ 680793 h 4660307"/>
                  <a:gd name="connsiteX1579" fmla="*/ 901809 w 4569286"/>
                  <a:gd name="connsiteY1579" fmla="*/ 680937 h 4660307"/>
                  <a:gd name="connsiteX1580" fmla="*/ 901809 w 4569286"/>
                  <a:gd name="connsiteY1580" fmla="*/ 680937 h 4660307"/>
                  <a:gd name="connsiteX1581" fmla="*/ 901476 w 4569286"/>
                  <a:gd name="connsiteY1581" fmla="*/ 686513 h 4660307"/>
                  <a:gd name="connsiteX1582" fmla="*/ 901464 w 4569286"/>
                  <a:gd name="connsiteY1582" fmla="*/ 686526 h 4660307"/>
                  <a:gd name="connsiteX1583" fmla="*/ 901464 w 4569286"/>
                  <a:gd name="connsiteY1583" fmla="*/ 686526 h 4660307"/>
                  <a:gd name="connsiteX1584" fmla="*/ 898879 w 4569286"/>
                  <a:gd name="connsiteY1584" fmla="*/ 687563 h 4660307"/>
                  <a:gd name="connsiteX1585" fmla="*/ 898879 w 4569286"/>
                  <a:gd name="connsiteY1585" fmla="*/ 687563 h 4660307"/>
                  <a:gd name="connsiteX1586" fmla="*/ 895857 w 4569286"/>
                  <a:gd name="connsiteY1586" fmla="*/ 686180 h 4660307"/>
                  <a:gd name="connsiteX1587" fmla="*/ 1374813 w 4569286"/>
                  <a:gd name="connsiteY1587" fmla="*/ 671452 h 4660307"/>
                  <a:gd name="connsiteX1588" fmla="*/ 1373229 w 4569286"/>
                  <a:gd name="connsiteY1588" fmla="*/ 666071 h 4660307"/>
                  <a:gd name="connsiteX1589" fmla="*/ 1373265 w 4569286"/>
                  <a:gd name="connsiteY1589" fmla="*/ 665991 h 4660307"/>
                  <a:gd name="connsiteX1590" fmla="*/ 1373265 w 4569286"/>
                  <a:gd name="connsiteY1590" fmla="*/ 665991 h 4660307"/>
                  <a:gd name="connsiteX1591" fmla="*/ 1378726 w 4569286"/>
                  <a:gd name="connsiteY1591" fmla="*/ 664444 h 4660307"/>
                  <a:gd name="connsiteX1592" fmla="*/ 1378726 w 4569286"/>
                  <a:gd name="connsiteY1592" fmla="*/ 664444 h 4660307"/>
                  <a:gd name="connsiteX1593" fmla="*/ 1380310 w 4569286"/>
                  <a:gd name="connsiteY1593" fmla="*/ 669825 h 4660307"/>
                  <a:gd name="connsiteX1594" fmla="*/ 1380274 w 4569286"/>
                  <a:gd name="connsiteY1594" fmla="*/ 669905 h 4660307"/>
                  <a:gd name="connsiteX1595" fmla="*/ 1380274 w 4569286"/>
                  <a:gd name="connsiteY1595" fmla="*/ 669905 h 4660307"/>
                  <a:gd name="connsiteX1596" fmla="*/ 1376760 w 4569286"/>
                  <a:gd name="connsiteY1596" fmla="*/ 671962 h 4660307"/>
                  <a:gd name="connsiteX1597" fmla="*/ 1376760 w 4569286"/>
                  <a:gd name="connsiteY1597" fmla="*/ 671962 h 4660307"/>
                  <a:gd name="connsiteX1598" fmla="*/ 1374813 w 4569286"/>
                  <a:gd name="connsiteY1598" fmla="*/ 671452 h 4660307"/>
                  <a:gd name="connsiteX1599" fmla="*/ 1853168 w 4569286"/>
                  <a:gd name="connsiteY1599" fmla="*/ 663442 h 4660307"/>
                  <a:gd name="connsiteX1600" fmla="*/ 1853550 w 4569286"/>
                  <a:gd name="connsiteY1600" fmla="*/ 657817 h 4660307"/>
                  <a:gd name="connsiteX1601" fmla="*/ 1853605 w 4569286"/>
                  <a:gd name="connsiteY1601" fmla="*/ 657763 h 4660307"/>
                  <a:gd name="connsiteX1602" fmla="*/ 1853605 w 4569286"/>
                  <a:gd name="connsiteY1602" fmla="*/ 657763 h 4660307"/>
                  <a:gd name="connsiteX1603" fmla="*/ 1859211 w 4569286"/>
                  <a:gd name="connsiteY1603" fmla="*/ 658181 h 4660307"/>
                  <a:gd name="connsiteX1604" fmla="*/ 1859211 w 4569286"/>
                  <a:gd name="connsiteY1604" fmla="*/ 658181 h 4660307"/>
                  <a:gd name="connsiteX1605" fmla="*/ 1858829 w 4569286"/>
                  <a:gd name="connsiteY1605" fmla="*/ 663832 h 4660307"/>
                  <a:gd name="connsiteX1606" fmla="*/ 1858774 w 4569286"/>
                  <a:gd name="connsiteY1606" fmla="*/ 663879 h 4660307"/>
                  <a:gd name="connsiteX1607" fmla="*/ 1858774 w 4569286"/>
                  <a:gd name="connsiteY1607" fmla="*/ 663879 h 4660307"/>
                  <a:gd name="connsiteX1608" fmla="*/ 1856189 w 4569286"/>
                  <a:gd name="connsiteY1608" fmla="*/ 664808 h 4660307"/>
                  <a:gd name="connsiteX1609" fmla="*/ 1856189 w 4569286"/>
                  <a:gd name="connsiteY1609" fmla="*/ 664808 h 4660307"/>
                  <a:gd name="connsiteX1610" fmla="*/ 1853168 w 4569286"/>
                  <a:gd name="connsiteY1610" fmla="*/ 663442 h 4660307"/>
                  <a:gd name="connsiteX1611" fmla="*/ 2847707 w 4569286"/>
                  <a:gd name="connsiteY1611" fmla="*/ 649134 h 4660307"/>
                  <a:gd name="connsiteX1612" fmla="*/ 2848598 w 4569286"/>
                  <a:gd name="connsiteY1612" fmla="*/ 643775 h 4660307"/>
                  <a:gd name="connsiteX1613" fmla="*/ 2848744 w 4569286"/>
                  <a:gd name="connsiteY1613" fmla="*/ 643673 h 4660307"/>
                  <a:gd name="connsiteX1614" fmla="*/ 2848744 w 4569286"/>
                  <a:gd name="connsiteY1614" fmla="*/ 643673 h 4660307"/>
                  <a:gd name="connsiteX1615" fmla="*/ 2854187 w 4569286"/>
                  <a:gd name="connsiteY1615" fmla="*/ 644683 h 4660307"/>
                  <a:gd name="connsiteX1616" fmla="*/ 2854205 w 4569286"/>
                  <a:gd name="connsiteY1616" fmla="*/ 644710 h 4660307"/>
                  <a:gd name="connsiteX1617" fmla="*/ 2854205 w 4569286"/>
                  <a:gd name="connsiteY1617" fmla="*/ 644710 h 4660307"/>
                  <a:gd name="connsiteX1618" fmla="*/ 2853204 w 4569286"/>
                  <a:gd name="connsiteY1618" fmla="*/ 650153 h 4660307"/>
                  <a:gd name="connsiteX1619" fmla="*/ 2853168 w 4569286"/>
                  <a:gd name="connsiteY1619" fmla="*/ 650171 h 4660307"/>
                  <a:gd name="connsiteX1620" fmla="*/ 2853168 w 4569286"/>
                  <a:gd name="connsiteY1620" fmla="*/ 650171 h 4660307"/>
                  <a:gd name="connsiteX1621" fmla="*/ 2850929 w 4569286"/>
                  <a:gd name="connsiteY1621" fmla="*/ 650954 h 4660307"/>
                  <a:gd name="connsiteX1622" fmla="*/ 2850929 w 4569286"/>
                  <a:gd name="connsiteY1622" fmla="*/ 650954 h 4660307"/>
                  <a:gd name="connsiteX1623" fmla="*/ 2847707 w 4569286"/>
                  <a:gd name="connsiteY1623" fmla="*/ 649134 h 4660307"/>
                  <a:gd name="connsiteX1624" fmla="*/ 980980 w 4569286"/>
                  <a:gd name="connsiteY1624" fmla="*/ 628035 h 4660307"/>
                  <a:gd name="connsiteX1625" fmla="*/ 982891 w 4569286"/>
                  <a:gd name="connsiteY1625" fmla="*/ 622574 h 4660307"/>
                  <a:gd name="connsiteX1626" fmla="*/ 982891 w 4569286"/>
                  <a:gd name="connsiteY1626" fmla="*/ 622574 h 4660307"/>
                  <a:gd name="connsiteX1627" fmla="*/ 988225 w 4569286"/>
                  <a:gd name="connsiteY1627" fmla="*/ 624394 h 4660307"/>
                  <a:gd name="connsiteX1628" fmla="*/ 988225 w 4569286"/>
                  <a:gd name="connsiteY1628" fmla="*/ 624394 h 4660307"/>
                  <a:gd name="connsiteX1629" fmla="*/ 986405 w 4569286"/>
                  <a:gd name="connsiteY1629" fmla="*/ 629728 h 4660307"/>
                  <a:gd name="connsiteX1630" fmla="*/ 986405 w 4569286"/>
                  <a:gd name="connsiteY1630" fmla="*/ 629728 h 4660307"/>
                  <a:gd name="connsiteX1631" fmla="*/ 984676 w 4569286"/>
                  <a:gd name="connsiteY1631" fmla="*/ 630165 h 4660307"/>
                  <a:gd name="connsiteX1632" fmla="*/ 984676 w 4569286"/>
                  <a:gd name="connsiteY1632" fmla="*/ 630165 h 4660307"/>
                  <a:gd name="connsiteX1633" fmla="*/ 980980 w 4569286"/>
                  <a:gd name="connsiteY1633" fmla="*/ 628035 h 4660307"/>
                  <a:gd name="connsiteX1634" fmla="*/ 1283663 w 4569286"/>
                  <a:gd name="connsiteY1634" fmla="*/ 623466 h 4660307"/>
                  <a:gd name="connsiteX1635" fmla="*/ 1283663 w 4569286"/>
                  <a:gd name="connsiteY1635" fmla="*/ 623466 h 4660307"/>
                  <a:gd name="connsiteX1636" fmla="*/ 1281588 w 4569286"/>
                  <a:gd name="connsiteY1636" fmla="*/ 618205 h 4660307"/>
                  <a:gd name="connsiteX1637" fmla="*/ 1281588 w 4569286"/>
                  <a:gd name="connsiteY1637" fmla="*/ 618205 h 4660307"/>
                  <a:gd name="connsiteX1638" fmla="*/ 1286831 w 4569286"/>
                  <a:gd name="connsiteY1638" fmla="*/ 616046 h 4660307"/>
                  <a:gd name="connsiteX1639" fmla="*/ 1286849 w 4569286"/>
                  <a:gd name="connsiteY1639" fmla="*/ 616057 h 4660307"/>
                  <a:gd name="connsiteX1640" fmla="*/ 1286849 w 4569286"/>
                  <a:gd name="connsiteY1640" fmla="*/ 616057 h 4660307"/>
                  <a:gd name="connsiteX1641" fmla="*/ 1288925 w 4569286"/>
                  <a:gd name="connsiteY1641" fmla="*/ 621299 h 4660307"/>
                  <a:gd name="connsiteX1642" fmla="*/ 1288925 w 4569286"/>
                  <a:gd name="connsiteY1642" fmla="*/ 621299 h 4660307"/>
                  <a:gd name="connsiteX1643" fmla="*/ 1285284 w 4569286"/>
                  <a:gd name="connsiteY1643" fmla="*/ 623721 h 4660307"/>
                  <a:gd name="connsiteX1644" fmla="*/ 1285284 w 4569286"/>
                  <a:gd name="connsiteY1644" fmla="*/ 623721 h 4660307"/>
                  <a:gd name="connsiteX1645" fmla="*/ 1283663 w 4569286"/>
                  <a:gd name="connsiteY1645" fmla="*/ 623466 h 4660307"/>
                  <a:gd name="connsiteX1646" fmla="*/ 1078756 w 4569286"/>
                  <a:gd name="connsiteY1646" fmla="*/ 595377 h 4660307"/>
                  <a:gd name="connsiteX1647" fmla="*/ 1082032 w 4569286"/>
                  <a:gd name="connsiteY1647" fmla="*/ 590716 h 4660307"/>
                  <a:gd name="connsiteX1648" fmla="*/ 1082032 w 4569286"/>
                  <a:gd name="connsiteY1648" fmla="*/ 590716 h 4660307"/>
                  <a:gd name="connsiteX1649" fmla="*/ 1086693 w 4569286"/>
                  <a:gd name="connsiteY1649" fmla="*/ 593993 h 4660307"/>
                  <a:gd name="connsiteX1650" fmla="*/ 1086693 w 4569286"/>
                  <a:gd name="connsiteY1650" fmla="*/ 593993 h 4660307"/>
                  <a:gd name="connsiteX1651" fmla="*/ 1083416 w 4569286"/>
                  <a:gd name="connsiteY1651" fmla="*/ 598653 h 4660307"/>
                  <a:gd name="connsiteX1652" fmla="*/ 1082724 w 4569286"/>
                  <a:gd name="connsiteY1652" fmla="*/ 598653 h 4660307"/>
                  <a:gd name="connsiteX1653" fmla="*/ 1078756 w 4569286"/>
                  <a:gd name="connsiteY1653" fmla="*/ 595377 h 4660307"/>
                  <a:gd name="connsiteX1654" fmla="*/ 1185251 w 4569286"/>
                  <a:gd name="connsiteY1654" fmla="*/ 596414 h 4660307"/>
                  <a:gd name="connsiteX1655" fmla="*/ 1181810 w 4569286"/>
                  <a:gd name="connsiteY1655" fmla="*/ 591918 h 4660307"/>
                  <a:gd name="connsiteX1656" fmla="*/ 1181810 w 4569286"/>
                  <a:gd name="connsiteY1656" fmla="*/ 591918 h 4660307"/>
                  <a:gd name="connsiteX1657" fmla="*/ 1186289 w 4569286"/>
                  <a:gd name="connsiteY1657" fmla="*/ 588477 h 4660307"/>
                  <a:gd name="connsiteX1658" fmla="*/ 1186289 w 4569286"/>
                  <a:gd name="connsiteY1658" fmla="*/ 588477 h 4660307"/>
                  <a:gd name="connsiteX1659" fmla="*/ 1189729 w 4569286"/>
                  <a:gd name="connsiteY1659" fmla="*/ 592955 h 4660307"/>
                  <a:gd name="connsiteX1660" fmla="*/ 1189729 w 4569286"/>
                  <a:gd name="connsiteY1660" fmla="*/ 592955 h 4660307"/>
                  <a:gd name="connsiteX1661" fmla="*/ 1185761 w 4569286"/>
                  <a:gd name="connsiteY1661" fmla="*/ 596414 h 4660307"/>
                  <a:gd name="connsiteX1662" fmla="*/ 1185251 w 4569286"/>
                  <a:gd name="connsiteY1662" fmla="*/ 596414 h 4660307"/>
                  <a:gd name="connsiteX1663" fmla="*/ 1922089 w 4569286"/>
                  <a:gd name="connsiteY1663" fmla="*/ 586766 h 4660307"/>
                  <a:gd name="connsiteX1664" fmla="*/ 1920870 w 4569286"/>
                  <a:gd name="connsiteY1664" fmla="*/ 581159 h 4660307"/>
                  <a:gd name="connsiteX1665" fmla="*/ 1920870 w 4569286"/>
                  <a:gd name="connsiteY1665" fmla="*/ 581159 h 4660307"/>
                  <a:gd name="connsiteX1666" fmla="*/ 1926331 w 4569286"/>
                  <a:gd name="connsiteY1666" fmla="*/ 580030 h 4660307"/>
                  <a:gd name="connsiteX1667" fmla="*/ 1926331 w 4569286"/>
                  <a:gd name="connsiteY1667" fmla="*/ 580030 h 4660307"/>
                  <a:gd name="connsiteX1668" fmla="*/ 1927550 w 4569286"/>
                  <a:gd name="connsiteY1668" fmla="*/ 585481 h 4660307"/>
                  <a:gd name="connsiteX1669" fmla="*/ 1927550 w 4569286"/>
                  <a:gd name="connsiteY1669" fmla="*/ 585492 h 4660307"/>
                  <a:gd name="connsiteX1670" fmla="*/ 1927550 w 4569286"/>
                  <a:gd name="connsiteY1670" fmla="*/ 585492 h 4660307"/>
                  <a:gd name="connsiteX1671" fmla="*/ 1924183 w 4569286"/>
                  <a:gd name="connsiteY1671" fmla="*/ 587312 h 4660307"/>
                  <a:gd name="connsiteX1672" fmla="*/ 1924183 w 4569286"/>
                  <a:gd name="connsiteY1672" fmla="*/ 587312 h 4660307"/>
                  <a:gd name="connsiteX1673" fmla="*/ 1922107 w 4569286"/>
                  <a:gd name="connsiteY1673" fmla="*/ 586766 h 4660307"/>
                  <a:gd name="connsiteX1674" fmla="*/ 2801358 w 4569286"/>
                  <a:gd name="connsiteY1674" fmla="*/ 555819 h 4660307"/>
                  <a:gd name="connsiteX1675" fmla="*/ 2801358 w 4569286"/>
                  <a:gd name="connsiteY1675" fmla="*/ 555909 h 4660307"/>
                  <a:gd name="connsiteX1676" fmla="*/ 2803707 w 4569286"/>
                  <a:gd name="connsiteY1676" fmla="*/ 550865 h 4660307"/>
                  <a:gd name="connsiteX1677" fmla="*/ 2803852 w 4569286"/>
                  <a:gd name="connsiteY1677" fmla="*/ 550812 h 4660307"/>
                  <a:gd name="connsiteX1678" fmla="*/ 2803852 w 4569286"/>
                  <a:gd name="connsiteY1678" fmla="*/ 550812 h 4660307"/>
                  <a:gd name="connsiteX1679" fmla="*/ 2808931 w 4569286"/>
                  <a:gd name="connsiteY1679" fmla="*/ 553306 h 4660307"/>
                  <a:gd name="connsiteX1680" fmla="*/ 2808931 w 4569286"/>
                  <a:gd name="connsiteY1680" fmla="*/ 553306 h 4660307"/>
                  <a:gd name="connsiteX1681" fmla="*/ 2806346 w 4569286"/>
                  <a:gd name="connsiteY1681" fmla="*/ 558403 h 4660307"/>
                  <a:gd name="connsiteX1682" fmla="*/ 2806346 w 4569286"/>
                  <a:gd name="connsiteY1682" fmla="*/ 558403 h 4660307"/>
                  <a:gd name="connsiteX1683" fmla="*/ 2805145 w 4569286"/>
                  <a:gd name="connsiteY1683" fmla="*/ 558567 h 4660307"/>
                  <a:gd name="connsiteX1684" fmla="*/ 2805145 w 4569286"/>
                  <a:gd name="connsiteY1684" fmla="*/ 558567 h 4660307"/>
                  <a:gd name="connsiteX1685" fmla="*/ 2801358 w 4569286"/>
                  <a:gd name="connsiteY1685" fmla="*/ 555746 h 4660307"/>
                  <a:gd name="connsiteX1686" fmla="*/ 1966471 w 4569286"/>
                  <a:gd name="connsiteY1686" fmla="*/ 493778 h 4660307"/>
                  <a:gd name="connsiteX1687" fmla="*/ 1963722 w 4569286"/>
                  <a:gd name="connsiteY1687" fmla="*/ 488863 h 4660307"/>
                  <a:gd name="connsiteX1688" fmla="*/ 1963722 w 4569286"/>
                  <a:gd name="connsiteY1688" fmla="*/ 488863 h 4660307"/>
                  <a:gd name="connsiteX1689" fmla="*/ 1968710 w 4569286"/>
                  <a:gd name="connsiteY1689" fmla="*/ 486112 h 4660307"/>
                  <a:gd name="connsiteX1690" fmla="*/ 1968710 w 4569286"/>
                  <a:gd name="connsiteY1690" fmla="*/ 486114 h 4660307"/>
                  <a:gd name="connsiteX1691" fmla="*/ 1968710 w 4569286"/>
                  <a:gd name="connsiteY1691" fmla="*/ 486114 h 4660307"/>
                  <a:gd name="connsiteX1692" fmla="*/ 1971496 w 4569286"/>
                  <a:gd name="connsiteY1692" fmla="*/ 490991 h 4660307"/>
                  <a:gd name="connsiteX1693" fmla="*/ 1971478 w 4569286"/>
                  <a:gd name="connsiteY1693" fmla="*/ 491029 h 4660307"/>
                  <a:gd name="connsiteX1694" fmla="*/ 1971478 w 4569286"/>
                  <a:gd name="connsiteY1694" fmla="*/ 491029 h 4660307"/>
                  <a:gd name="connsiteX1695" fmla="*/ 1967600 w 4569286"/>
                  <a:gd name="connsiteY1695" fmla="*/ 493942 h 4660307"/>
                  <a:gd name="connsiteX1696" fmla="*/ 1967600 w 4569286"/>
                  <a:gd name="connsiteY1696" fmla="*/ 493942 h 4660307"/>
                  <a:gd name="connsiteX1697" fmla="*/ 1966471 w 4569286"/>
                  <a:gd name="connsiteY1697" fmla="*/ 493705 h 4660307"/>
                  <a:gd name="connsiteX1698" fmla="*/ 2773578 w 4569286"/>
                  <a:gd name="connsiteY1698" fmla="*/ 455877 h 4660307"/>
                  <a:gd name="connsiteX1699" fmla="*/ 2776346 w 4569286"/>
                  <a:gd name="connsiteY1699" fmla="*/ 450998 h 4660307"/>
                  <a:gd name="connsiteX1700" fmla="*/ 2776418 w 4569286"/>
                  <a:gd name="connsiteY1700" fmla="*/ 450980 h 4660307"/>
                  <a:gd name="connsiteX1701" fmla="*/ 2776418 w 4569286"/>
                  <a:gd name="connsiteY1701" fmla="*/ 450980 h 4660307"/>
                  <a:gd name="connsiteX1702" fmla="*/ 2781315 w 4569286"/>
                  <a:gd name="connsiteY1702" fmla="*/ 453732 h 4660307"/>
                  <a:gd name="connsiteX1703" fmla="*/ 2781334 w 4569286"/>
                  <a:gd name="connsiteY1703" fmla="*/ 453820 h 4660307"/>
                  <a:gd name="connsiteX1704" fmla="*/ 2781334 w 4569286"/>
                  <a:gd name="connsiteY1704" fmla="*/ 453820 h 4660307"/>
                  <a:gd name="connsiteX1705" fmla="*/ 2778494 w 4569286"/>
                  <a:gd name="connsiteY1705" fmla="*/ 458717 h 4660307"/>
                  <a:gd name="connsiteX1706" fmla="*/ 2778494 w 4569286"/>
                  <a:gd name="connsiteY1706" fmla="*/ 458717 h 4660307"/>
                  <a:gd name="connsiteX1707" fmla="*/ 2777456 w 4569286"/>
                  <a:gd name="connsiteY1707" fmla="*/ 458717 h 4660307"/>
                  <a:gd name="connsiteX1708" fmla="*/ 2777456 w 4569286"/>
                  <a:gd name="connsiteY1708" fmla="*/ 458717 h 4660307"/>
                  <a:gd name="connsiteX1709" fmla="*/ 2773578 w 4569286"/>
                  <a:gd name="connsiteY1709" fmla="*/ 455877 h 4660307"/>
                  <a:gd name="connsiteX1710" fmla="*/ 1994706 w 4569286"/>
                  <a:gd name="connsiteY1710" fmla="*/ 394109 h 4660307"/>
                  <a:gd name="connsiteX1711" fmla="*/ 1991903 w 4569286"/>
                  <a:gd name="connsiteY1711" fmla="*/ 389303 h 4660307"/>
                  <a:gd name="connsiteX1712" fmla="*/ 1991939 w 4569286"/>
                  <a:gd name="connsiteY1712" fmla="*/ 389194 h 4660307"/>
                  <a:gd name="connsiteX1713" fmla="*/ 1991939 w 4569286"/>
                  <a:gd name="connsiteY1713" fmla="*/ 389194 h 4660307"/>
                  <a:gd name="connsiteX1714" fmla="*/ 1996763 w 4569286"/>
                  <a:gd name="connsiteY1714" fmla="*/ 386418 h 4660307"/>
                  <a:gd name="connsiteX1715" fmla="*/ 1996854 w 4569286"/>
                  <a:gd name="connsiteY1715" fmla="*/ 386445 h 4660307"/>
                  <a:gd name="connsiteX1716" fmla="*/ 1996854 w 4569286"/>
                  <a:gd name="connsiteY1716" fmla="*/ 386445 h 4660307"/>
                  <a:gd name="connsiteX1717" fmla="*/ 1999640 w 4569286"/>
                  <a:gd name="connsiteY1717" fmla="*/ 391286 h 4660307"/>
                  <a:gd name="connsiteX1718" fmla="*/ 1999621 w 4569286"/>
                  <a:gd name="connsiteY1718" fmla="*/ 391361 h 4660307"/>
                  <a:gd name="connsiteX1719" fmla="*/ 1999621 w 4569286"/>
                  <a:gd name="connsiteY1719" fmla="*/ 391361 h 4660307"/>
                  <a:gd name="connsiteX1720" fmla="*/ 1995744 w 4569286"/>
                  <a:gd name="connsiteY1720" fmla="*/ 394273 h 4660307"/>
                  <a:gd name="connsiteX1721" fmla="*/ 1995744 w 4569286"/>
                  <a:gd name="connsiteY1721" fmla="*/ 394273 h 4660307"/>
                  <a:gd name="connsiteX1722" fmla="*/ 1994652 w 4569286"/>
                  <a:gd name="connsiteY1722" fmla="*/ 394109 h 4660307"/>
                  <a:gd name="connsiteX1723" fmla="*/ 2746381 w 4569286"/>
                  <a:gd name="connsiteY1723" fmla="*/ 356044 h 4660307"/>
                  <a:gd name="connsiteX1724" fmla="*/ 2749148 w 4569286"/>
                  <a:gd name="connsiteY1724" fmla="*/ 351129 h 4660307"/>
                  <a:gd name="connsiteX1725" fmla="*/ 2749148 w 4569286"/>
                  <a:gd name="connsiteY1725" fmla="*/ 351129 h 4660307"/>
                  <a:gd name="connsiteX1726" fmla="*/ 2754045 w 4569286"/>
                  <a:gd name="connsiteY1726" fmla="*/ 353969 h 4660307"/>
                  <a:gd name="connsiteX1727" fmla="*/ 2754045 w 4569286"/>
                  <a:gd name="connsiteY1727" fmla="*/ 353969 h 4660307"/>
                  <a:gd name="connsiteX1728" fmla="*/ 2751387 w 4569286"/>
                  <a:gd name="connsiteY1728" fmla="*/ 358857 h 4660307"/>
                  <a:gd name="connsiteX1729" fmla="*/ 2751296 w 4569286"/>
                  <a:gd name="connsiteY1729" fmla="*/ 358884 h 4660307"/>
                  <a:gd name="connsiteX1730" fmla="*/ 2751296 w 4569286"/>
                  <a:gd name="connsiteY1730" fmla="*/ 358884 h 4660307"/>
                  <a:gd name="connsiteX1731" fmla="*/ 2750259 w 4569286"/>
                  <a:gd name="connsiteY1731" fmla="*/ 359066 h 4660307"/>
                  <a:gd name="connsiteX1732" fmla="*/ 2750259 w 4569286"/>
                  <a:gd name="connsiteY1732" fmla="*/ 359066 h 4660307"/>
                  <a:gd name="connsiteX1733" fmla="*/ 2746381 w 4569286"/>
                  <a:gd name="connsiteY1733" fmla="*/ 356044 h 4660307"/>
                  <a:gd name="connsiteX1734" fmla="*/ 2022741 w 4569286"/>
                  <a:gd name="connsiteY1734" fmla="*/ 294514 h 4660307"/>
                  <a:gd name="connsiteX1735" fmla="*/ 2019974 w 4569286"/>
                  <a:gd name="connsiteY1735" fmla="*/ 289598 h 4660307"/>
                  <a:gd name="connsiteX1736" fmla="*/ 2019974 w 4569286"/>
                  <a:gd name="connsiteY1736" fmla="*/ 289598 h 4660307"/>
                  <a:gd name="connsiteX1737" fmla="*/ 2024980 w 4569286"/>
                  <a:gd name="connsiteY1737" fmla="*/ 286831 h 4660307"/>
                  <a:gd name="connsiteX1738" fmla="*/ 2024980 w 4569286"/>
                  <a:gd name="connsiteY1738" fmla="*/ 286831 h 4660307"/>
                  <a:gd name="connsiteX1739" fmla="*/ 2027638 w 4569286"/>
                  <a:gd name="connsiteY1739" fmla="*/ 291747 h 4660307"/>
                  <a:gd name="connsiteX1740" fmla="*/ 2027638 w 4569286"/>
                  <a:gd name="connsiteY1740" fmla="*/ 291747 h 4660307"/>
                  <a:gd name="connsiteX1741" fmla="*/ 2023851 w 4569286"/>
                  <a:gd name="connsiteY1741" fmla="*/ 294677 h 4660307"/>
                  <a:gd name="connsiteX1742" fmla="*/ 2023851 w 4569286"/>
                  <a:gd name="connsiteY1742" fmla="*/ 294677 h 4660307"/>
                  <a:gd name="connsiteX1743" fmla="*/ 2022741 w 4569286"/>
                  <a:gd name="connsiteY1743" fmla="*/ 294514 h 4660307"/>
                  <a:gd name="connsiteX1744" fmla="*/ 2718037 w 4569286"/>
                  <a:gd name="connsiteY1744" fmla="*/ 256849 h 4660307"/>
                  <a:gd name="connsiteX1745" fmla="*/ 2720440 w 4569286"/>
                  <a:gd name="connsiteY1745" fmla="*/ 251770 h 4660307"/>
                  <a:gd name="connsiteX1746" fmla="*/ 2720440 w 4569286"/>
                  <a:gd name="connsiteY1746" fmla="*/ 251770 h 4660307"/>
                  <a:gd name="connsiteX1747" fmla="*/ 2725628 w 4569286"/>
                  <a:gd name="connsiteY1747" fmla="*/ 254173 h 4660307"/>
                  <a:gd name="connsiteX1748" fmla="*/ 2725628 w 4569286"/>
                  <a:gd name="connsiteY1748" fmla="*/ 254173 h 4660307"/>
                  <a:gd name="connsiteX1749" fmla="*/ 2723207 w 4569286"/>
                  <a:gd name="connsiteY1749" fmla="*/ 259270 h 4660307"/>
                  <a:gd name="connsiteX1750" fmla="*/ 2723207 w 4569286"/>
                  <a:gd name="connsiteY1750" fmla="*/ 259270 h 4660307"/>
                  <a:gd name="connsiteX1751" fmla="*/ 2721824 w 4569286"/>
                  <a:gd name="connsiteY1751" fmla="*/ 259525 h 4660307"/>
                  <a:gd name="connsiteX1752" fmla="*/ 2721824 w 4569286"/>
                  <a:gd name="connsiteY1752" fmla="*/ 259525 h 4660307"/>
                  <a:gd name="connsiteX1753" fmla="*/ 2718037 w 4569286"/>
                  <a:gd name="connsiteY1753" fmla="*/ 256849 h 4660307"/>
                  <a:gd name="connsiteX1754" fmla="*/ 2060388 w 4569286"/>
                  <a:gd name="connsiteY1754" fmla="*/ 198595 h 4660307"/>
                  <a:gd name="connsiteX1755" fmla="*/ 2058840 w 4569286"/>
                  <a:gd name="connsiteY1755" fmla="*/ 193134 h 4660307"/>
                  <a:gd name="connsiteX1756" fmla="*/ 2058840 w 4569286"/>
                  <a:gd name="connsiteY1756" fmla="*/ 193134 h 4660307"/>
                  <a:gd name="connsiteX1757" fmla="*/ 2064301 w 4569286"/>
                  <a:gd name="connsiteY1757" fmla="*/ 191677 h 4660307"/>
                  <a:gd name="connsiteX1758" fmla="*/ 2064301 w 4569286"/>
                  <a:gd name="connsiteY1758" fmla="*/ 191677 h 4660307"/>
                  <a:gd name="connsiteX1759" fmla="*/ 2065758 w 4569286"/>
                  <a:gd name="connsiteY1759" fmla="*/ 197139 h 4660307"/>
                  <a:gd name="connsiteX1760" fmla="*/ 2065758 w 4569286"/>
                  <a:gd name="connsiteY1760" fmla="*/ 197139 h 4660307"/>
                  <a:gd name="connsiteX1761" fmla="*/ 2062317 w 4569286"/>
                  <a:gd name="connsiteY1761" fmla="*/ 199123 h 4660307"/>
                  <a:gd name="connsiteX1762" fmla="*/ 2062317 w 4569286"/>
                  <a:gd name="connsiteY1762" fmla="*/ 199123 h 4660307"/>
                  <a:gd name="connsiteX1763" fmla="*/ 2060388 w 4569286"/>
                  <a:gd name="connsiteY1763" fmla="*/ 198522 h 4660307"/>
                  <a:gd name="connsiteX1764" fmla="*/ 2670815 w 4569286"/>
                  <a:gd name="connsiteY1764" fmla="*/ 166628 h 4660307"/>
                  <a:gd name="connsiteX1765" fmla="*/ 2671543 w 4569286"/>
                  <a:gd name="connsiteY1765" fmla="*/ 161141 h 4660307"/>
                  <a:gd name="connsiteX1766" fmla="*/ 2671689 w 4569286"/>
                  <a:gd name="connsiteY1766" fmla="*/ 161039 h 4660307"/>
                  <a:gd name="connsiteX1767" fmla="*/ 2671689 w 4569286"/>
                  <a:gd name="connsiteY1767" fmla="*/ 161039 h 4660307"/>
                  <a:gd name="connsiteX1768" fmla="*/ 2677278 w 4569286"/>
                  <a:gd name="connsiteY1768" fmla="*/ 161895 h 4660307"/>
                  <a:gd name="connsiteX1769" fmla="*/ 2677278 w 4569286"/>
                  <a:gd name="connsiteY1769" fmla="*/ 161895 h 4660307"/>
                  <a:gd name="connsiteX1770" fmla="*/ 2676386 w 4569286"/>
                  <a:gd name="connsiteY1770" fmla="*/ 167462 h 4660307"/>
                  <a:gd name="connsiteX1771" fmla="*/ 2676331 w 4569286"/>
                  <a:gd name="connsiteY1771" fmla="*/ 167502 h 4660307"/>
                  <a:gd name="connsiteX1772" fmla="*/ 2676331 w 4569286"/>
                  <a:gd name="connsiteY1772" fmla="*/ 167502 h 4660307"/>
                  <a:gd name="connsiteX1773" fmla="*/ 2674019 w 4569286"/>
                  <a:gd name="connsiteY1773" fmla="*/ 168267 h 4660307"/>
                  <a:gd name="connsiteX1774" fmla="*/ 2674019 w 4569286"/>
                  <a:gd name="connsiteY1774" fmla="*/ 168267 h 4660307"/>
                  <a:gd name="connsiteX1775" fmla="*/ 2670815 w 4569286"/>
                  <a:gd name="connsiteY1775" fmla="*/ 166555 h 4660307"/>
                  <a:gd name="connsiteX1776" fmla="*/ 2123029 w 4569286"/>
                  <a:gd name="connsiteY1776" fmla="*/ 116748 h 4660307"/>
                  <a:gd name="connsiteX1777" fmla="*/ 2123120 w 4569286"/>
                  <a:gd name="connsiteY1777" fmla="*/ 111136 h 4660307"/>
                  <a:gd name="connsiteX1778" fmla="*/ 2123193 w 4569286"/>
                  <a:gd name="connsiteY1778" fmla="*/ 111069 h 4660307"/>
                  <a:gd name="connsiteX1779" fmla="*/ 2123193 w 4569286"/>
                  <a:gd name="connsiteY1779" fmla="*/ 111069 h 4660307"/>
                  <a:gd name="connsiteX1780" fmla="*/ 2128672 w 4569286"/>
                  <a:gd name="connsiteY1780" fmla="*/ 111101 h 4660307"/>
                  <a:gd name="connsiteX1781" fmla="*/ 2128799 w 4569286"/>
                  <a:gd name="connsiteY1781" fmla="*/ 111232 h 4660307"/>
                  <a:gd name="connsiteX1782" fmla="*/ 2128799 w 4569286"/>
                  <a:gd name="connsiteY1782" fmla="*/ 111232 h 4660307"/>
                  <a:gd name="connsiteX1783" fmla="*/ 2128727 w 4569286"/>
                  <a:gd name="connsiteY1783" fmla="*/ 116741 h 4660307"/>
                  <a:gd name="connsiteX1784" fmla="*/ 2128617 w 4569286"/>
                  <a:gd name="connsiteY1784" fmla="*/ 116839 h 4660307"/>
                  <a:gd name="connsiteX1785" fmla="*/ 2128617 w 4569286"/>
                  <a:gd name="connsiteY1785" fmla="*/ 116839 h 4660307"/>
                  <a:gd name="connsiteX1786" fmla="*/ 2125869 w 4569286"/>
                  <a:gd name="connsiteY1786" fmla="*/ 117877 h 4660307"/>
                  <a:gd name="connsiteX1787" fmla="*/ 2125869 w 4569286"/>
                  <a:gd name="connsiteY1787" fmla="*/ 117877 h 4660307"/>
                  <a:gd name="connsiteX1788" fmla="*/ 2123029 w 4569286"/>
                  <a:gd name="connsiteY1788" fmla="*/ 116676 h 4660307"/>
                  <a:gd name="connsiteX1789" fmla="*/ 2599745 w 4569286"/>
                  <a:gd name="connsiteY1789" fmla="*/ 93647 h 4660307"/>
                  <a:gd name="connsiteX1790" fmla="*/ 2598871 w 4569286"/>
                  <a:gd name="connsiteY1790" fmla="*/ 88077 h 4660307"/>
                  <a:gd name="connsiteX1791" fmla="*/ 2598963 w 4569286"/>
                  <a:gd name="connsiteY1791" fmla="*/ 87967 h 4660307"/>
                  <a:gd name="connsiteX1792" fmla="*/ 2598963 w 4569286"/>
                  <a:gd name="connsiteY1792" fmla="*/ 87967 h 4660307"/>
                  <a:gd name="connsiteX1793" fmla="*/ 2604533 w 4569286"/>
                  <a:gd name="connsiteY1793" fmla="*/ 87243 h 4660307"/>
                  <a:gd name="connsiteX1794" fmla="*/ 2604569 w 4569286"/>
                  <a:gd name="connsiteY1794" fmla="*/ 87276 h 4660307"/>
                  <a:gd name="connsiteX1795" fmla="*/ 2604569 w 4569286"/>
                  <a:gd name="connsiteY1795" fmla="*/ 87276 h 4660307"/>
                  <a:gd name="connsiteX1796" fmla="*/ 2605334 w 4569286"/>
                  <a:gd name="connsiteY1796" fmla="*/ 92882 h 4660307"/>
                  <a:gd name="connsiteX1797" fmla="*/ 2605334 w 4569286"/>
                  <a:gd name="connsiteY1797" fmla="*/ 92882 h 4660307"/>
                  <a:gd name="connsiteX1798" fmla="*/ 2602148 w 4569286"/>
                  <a:gd name="connsiteY1798" fmla="*/ 94430 h 4660307"/>
                  <a:gd name="connsiteX1799" fmla="*/ 2602148 w 4569286"/>
                  <a:gd name="connsiteY1799" fmla="*/ 94430 h 4660307"/>
                  <a:gd name="connsiteX1800" fmla="*/ 2599745 w 4569286"/>
                  <a:gd name="connsiteY1800" fmla="*/ 93574 h 4660307"/>
                  <a:gd name="connsiteX1801" fmla="*/ 2206860 w 4569286"/>
                  <a:gd name="connsiteY1801" fmla="*/ 56692 h 4660307"/>
                  <a:gd name="connsiteX1802" fmla="*/ 2208680 w 4569286"/>
                  <a:gd name="connsiteY1802" fmla="*/ 51358 h 4660307"/>
                  <a:gd name="connsiteX1803" fmla="*/ 2208680 w 4569286"/>
                  <a:gd name="connsiteY1803" fmla="*/ 51358 h 4660307"/>
                  <a:gd name="connsiteX1804" fmla="*/ 2214032 w 4569286"/>
                  <a:gd name="connsiteY1804" fmla="*/ 53179 h 4660307"/>
                  <a:gd name="connsiteX1805" fmla="*/ 2214032 w 4569286"/>
                  <a:gd name="connsiteY1805" fmla="*/ 53179 h 4660307"/>
                  <a:gd name="connsiteX1806" fmla="*/ 2212339 w 4569286"/>
                  <a:gd name="connsiteY1806" fmla="*/ 58449 h 4660307"/>
                  <a:gd name="connsiteX1807" fmla="*/ 2212212 w 4569286"/>
                  <a:gd name="connsiteY1807" fmla="*/ 58513 h 4660307"/>
                  <a:gd name="connsiteX1808" fmla="*/ 2212212 w 4569286"/>
                  <a:gd name="connsiteY1808" fmla="*/ 58513 h 4660307"/>
                  <a:gd name="connsiteX1809" fmla="*/ 2210500 w 4569286"/>
                  <a:gd name="connsiteY1809" fmla="*/ 58950 h 4660307"/>
                  <a:gd name="connsiteX1810" fmla="*/ 2210500 w 4569286"/>
                  <a:gd name="connsiteY1810" fmla="*/ 58950 h 4660307"/>
                  <a:gd name="connsiteX1811" fmla="*/ 2206860 w 4569286"/>
                  <a:gd name="connsiteY1811" fmla="*/ 56619 h 4660307"/>
                  <a:gd name="connsiteX1812" fmla="*/ 2510490 w 4569286"/>
                  <a:gd name="connsiteY1812" fmla="*/ 44295 h 4660307"/>
                  <a:gd name="connsiteX1813" fmla="*/ 2508160 w 4569286"/>
                  <a:gd name="connsiteY1813" fmla="*/ 39222 h 4660307"/>
                  <a:gd name="connsiteX1814" fmla="*/ 2508160 w 4569286"/>
                  <a:gd name="connsiteY1814" fmla="*/ 39198 h 4660307"/>
                  <a:gd name="connsiteX1815" fmla="*/ 2508160 w 4569286"/>
                  <a:gd name="connsiteY1815" fmla="*/ 39198 h 4660307"/>
                  <a:gd name="connsiteX1816" fmla="*/ 2513056 w 4569286"/>
                  <a:gd name="connsiteY1816" fmla="*/ 36780 h 4660307"/>
                  <a:gd name="connsiteX1817" fmla="*/ 2513329 w 4569286"/>
                  <a:gd name="connsiteY1817" fmla="*/ 36886 h 4660307"/>
                  <a:gd name="connsiteX1818" fmla="*/ 2513329 w 4569286"/>
                  <a:gd name="connsiteY1818" fmla="*/ 36886 h 4660307"/>
                  <a:gd name="connsiteX1819" fmla="*/ 2513329 w 4569286"/>
                  <a:gd name="connsiteY1819" fmla="*/ 36886 h 4660307"/>
                  <a:gd name="connsiteX1820" fmla="*/ 2513329 w 4569286"/>
                  <a:gd name="connsiteY1820" fmla="*/ 36886 h 4660307"/>
                  <a:gd name="connsiteX1821" fmla="*/ 2515659 w 4569286"/>
                  <a:gd name="connsiteY1821" fmla="*/ 42056 h 4660307"/>
                  <a:gd name="connsiteX1822" fmla="*/ 2515659 w 4569286"/>
                  <a:gd name="connsiteY1822" fmla="*/ 42056 h 4660307"/>
                  <a:gd name="connsiteX1823" fmla="*/ 2512019 w 4569286"/>
                  <a:gd name="connsiteY1823" fmla="*/ 44641 h 4660307"/>
                  <a:gd name="connsiteX1824" fmla="*/ 2512019 w 4569286"/>
                  <a:gd name="connsiteY1824" fmla="*/ 44641 h 4660307"/>
                  <a:gd name="connsiteX1825" fmla="*/ 2510490 w 4569286"/>
                  <a:gd name="connsiteY1825" fmla="*/ 44222 h 4660307"/>
                  <a:gd name="connsiteX1826" fmla="*/ 2304398 w 4569286"/>
                  <a:gd name="connsiteY1826" fmla="*/ 23178 h 4660307"/>
                  <a:gd name="connsiteX1827" fmla="*/ 2307457 w 4569286"/>
                  <a:gd name="connsiteY1827" fmla="*/ 18561 h 4660307"/>
                  <a:gd name="connsiteX1828" fmla="*/ 2307584 w 4569286"/>
                  <a:gd name="connsiteY1828" fmla="*/ 18536 h 4660307"/>
                  <a:gd name="connsiteX1829" fmla="*/ 2307584 w 4569286"/>
                  <a:gd name="connsiteY1829" fmla="*/ 18536 h 4660307"/>
                  <a:gd name="connsiteX1830" fmla="*/ 2312226 w 4569286"/>
                  <a:gd name="connsiteY1830" fmla="*/ 21696 h 4660307"/>
                  <a:gd name="connsiteX1831" fmla="*/ 2312226 w 4569286"/>
                  <a:gd name="connsiteY1831" fmla="*/ 21722 h 4660307"/>
                  <a:gd name="connsiteX1832" fmla="*/ 2312226 w 4569286"/>
                  <a:gd name="connsiteY1832" fmla="*/ 21722 h 4660307"/>
                  <a:gd name="connsiteX1833" fmla="*/ 2309041 w 4569286"/>
                  <a:gd name="connsiteY1833" fmla="*/ 26364 h 4660307"/>
                  <a:gd name="connsiteX1834" fmla="*/ 2309041 w 4569286"/>
                  <a:gd name="connsiteY1834" fmla="*/ 26364 h 4660307"/>
                  <a:gd name="connsiteX1835" fmla="*/ 2308258 w 4569286"/>
                  <a:gd name="connsiteY1835" fmla="*/ 26364 h 4660307"/>
                  <a:gd name="connsiteX1836" fmla="*/ 2308258 w 4569286"/>
                  <a:gd name="connsiteY1836" fmla="*/ 26364 h 4660307"/>
                  <a:gd name="connsiteX1837" fmla="*/ 2304398 w 4569286"/>
                  <a:gd name="connsiteY1837" fmla="*/ 23105 h 4660307"/>
                  <a:gd name="connsiteX1838" fmla="*/ 2410967 w 4569286"/>
                  <a:gd name="connsiteY1838" fmla="*/ 21631 h 4660307"/>
                  <a:gd name="connsiteX1839" fmla="*/ 2407326 w 4569286"/>
                  <a:gd name="connsiteY1839" fmla="*/ 17316 h 4660307"/>
                  <a:gd name="connsiteX1840" fmla="*/ 2407326 w 4569286"/>
                  <a:gd name="connsiteY1840" fmla="*/ 17316 h 4660307"/>
                  <a:gd name="connsiteX1841" fmla="*/ 2411658 w 4569286"/>
                  <a:gd name="connsiteY1841" fmla="*/ 13668 h 4660307"/>
                  <a:gd name="connsiteX1842" fmla="*/ 2411731 w 4569286"/>
                  <a:gd name="connsiteY1842" fmla="*/ 13675 h 4660307"/>
                  <a:gd name="connsiteX1843" fmla="*/ 2411731 w 4569286"/>
                  <a:gd name="connsiteY1843" fmla="*/ 13675 h 4660307"/>
                  <a:gd name="connsiteX1844" fmla="*/ 2415372 w 4569286"/>
                  <a:gd name="connsiteY1844" fmla="*/ 17943 h 4660307"/>
                  <a:gd name="connsiteX1845" fmla="*/ 2415372 w 4569286"/>
                  <a:gd name="connsiteY1845" fmla="*/ 17990 h 4660307"/>
                  <a:gd name="connsiteX1846" fmla="*/ 2415372 w 4569286"/>
                  <a:gd name="connsiteY1846" fmla="*/ 17990 h 4660307"/>
                  <a:gd name="connsiteX1847" fmla="*/ 2411422 w 4569286"/>
                  <a:gd name="connsiteY1847" fmla="*/ 21631 h 4660307"/>
                  <a:gd name="connsiteX1848" fmla="*/ 2410985 w 4569286"/>
                  <a:gd name="connsiteY1848" fmla="*/ 21631 h 466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</a:cxnLst>
                <a:rect l="l" t="t" r="r" b="b"/>
                <a:pathLst>
                  <a:path w="4569286" h="4660307">
                    <a:moveTo>
                      <a:pt x="1635626" y="4642872"/>
                    </a:moveTo>
                    <a:cubicBezTo>
                      <a:pt x="1635444" y="4640724"/>
                      <a:pt x="1637046" y="4638830"/>
                      <a:pt x="1639212" y="4638648"/>
                    </a:cubicBezTo>
                    <a:cubicBezTo>
                      <a:pt x="1639230" y="4638648"/>
                      <a:pt x="1639249" y="4638648"/>
                      <a:pt x="1639267" y="4638648"/>
                    </a:cubicBezTo>
                    <a:lnTo>
                      <a:pt x="1639267" y="4638648"/>
                    </a:lnTo>
                    <a:cubicBezTo>
                      <a:pt x="1641451" y="4638503"/>
                      <a:pt x="1643344" y="4640159"/>
                      <a:pt x="1643490" y="4642344"/>
                    </a:cubicBezTo>
                    <a:cubicBezTo>
                      <a:pt x="1643490" y="4642380"/>
                      <a:pt x="1643490" y="4642399"/>
                      <a:pt x="1643490" y="4642435"/>
                    </a:cubicBezTo>
                    <a:lnTo>
                      <a:pt x="1643490" y="4642435"/>
                    </a:lnTo>
                    <a:cubicBezTo>
                      <a:pt x="1643599" y="4644583"/>
                      <a:pt x="1641998" y="4646458"/>
                      <a:pt x="1639849" y="4646658"/>
                    </a:cubicBezTo>
                    <a:lnTo>
                      <a:pt x="1639576" y="4646658"/>
                    </a:lnTo>
                    <a:cubicBezTo>
                      <a:pt x="1637465" y="4646658"/>
                      <a:pt x="1635717" y="4644984"/>
                      <a:pt x="1635626" y="4642872"/>
                    </a:cubicBezTo>
                    <a:close/>
                    <a:moveTo>
                      <a:pt x="1535939" y="4637774"/>
                    </a:moveTo>
                    <a:cubicBezTo>
                      <a:pt x="1533773" y="4637283"/>
                      <a:pt x="1532426" y="4635135"/>
                      <a:pt x="1532917" y="4632969"/>
                    </a:cubicBezTo>
                    <a:lnTo>
                      <a:pt x="1532917" y="4632969"/>
                    </a:lnTo>
                    <a:cubicBezTo>
                      <a:pt x="1533445" y="4630820"/>
                      <a:pt x="1535575" y="4629491"/>
                      <a:pt x="1537741" y="4629946"/>
                    </a:cubicBezTo>
                    <a:lnTo>
                      <a:pt x="1537741" y="4629946"/>
                    </a:lnTo>
                    <a:cubicBezTo>
                      <a:pt x="1539853" y="4630511"/>
                      <a:pt x="1541182" y="4632623"/>
                      <a:pt x="1540763" y="4634771"/>
                    </a:cubicBezTo>
                    <a:lnTo>
                      <a:pt x="1540763" y="4634771"/>
                    </a:lnTo>
                    <a:cubicBezTo>
                      <a:pt x="1540308" y="4636591"/>
                      <a:pt x="1538670" y="4637865"/>
                      <a:pt x="1536795" y="4637865"/>
                    </a:cubicBezTo>
                    <a:lnTo>
                      <a:pt x="1536795" y="4637865"/>
                    </a:lnTo>
                    <a:cubicBezTo>
                      <a:pt x="1536503" y="4637865"/>
                      <a:pt x="1536212" y="4637793"/>
                      <a:pt x="1535939" y="4637701"/>
                    </a:cubicBezTo>
                    <a:close/>
                    <a:moveTo>
                      <a:pt x="1736769" y="4623211"/>
                    </a:moveTo>
                    <a:cubicBezTo>
                      <a:pt x="1735986" y="4621154"/>
                      <a:pt x="1737006" y="4618842"/>
                      <a:pt x="1739063" y="4618059"/>
                    </a:cubicBezTo>
                    <a:cubicBezTo>
                      <a:pt x="1739063" y="4618059"/>
                      <a:pt x="1739081" y="4618041"/>
                      <a:pt x="1739099" y="4618041"/>
                    </a:cubicBezTo>
                    <a:lnTo>
                      <a:pt x="1739099" y="4618041"/>
                    </a:lnTo>
                    <a:cubicBezTo>
                      <a:pt x="1741175" y="4617258"/>
                      <a:pt x="1743487" y="4618296"/>
                      <a:pt x="1744269" y="4620371"/>
                    </a:cubicBezTo>
                    <a:cubicBezTo>
                      <a:pt x="1744269" y="4620371"/>
                      <a:pt x="1744269" y="4620371"/>
                      <a:pt x="1744269" y="4620371"/>
                    </a:cubicBezTo>
                    <a:lnTo>
                      <a:pt x="1744269" y="4620371"/>
                    </a:lnTo>
                    <a:cubicBezTo>
                      <a:pt x="1745052" y="4622447"/>
                      <a:pt x="1744014" y="4624758"/>
                      <a:pt x="1741957" y="4625541"/>
                    </a:cubicBezTo>
                    <a:cubicBezTo>
                      <a:pt x="1741939" y="4625541"/>
                      <a:pt x="1741939" y="4625541"/>
                      <a:pt x="1741939" y="4625541"/>
                    </a:cubicBezTo>
                    <a:lnTo>
                      <a:pt x="1741939" y="4625541"/>
                    </a:lnTo>
                    <a:cubicBezTo>
                      <a:pt x="1741502" y="4625705"/>
                      <a:pt x="1741047" y="4625778"/>
                      <a:pt x="1740574" y="4625796"/>
                    </a:cubicBezTo>
                    <a:lnTo>
                      <a:pt x="1740574" y="4625796"/>
                    </a:lnTo>
                    <a:cubicBezTo>
                      <a:pt x="1738881" y="4625778"/>
                      <a:pt x="1737370" y="4624722"/>
                      <a:pt x="1736769" y="4623138"/>
                    </a:cubicBezTo>
                    <a:close/>
                    <a:moveTo>
                      <a:pt x="1438400" y="4601074"/>
                    </a:moveTo>
                    <a:cubicBezTo>
                      <a:pt x="1436452" y="4600055"/>
                      <a:pt x="1435706" y="4597652"/>
                      <a:pt x="1436725" y="4595686"/>
                    </a:cubicBezTo>
                    <a:cubicBezTo>
                      <a:pt x="1436725" y="4595668"/>
                      <a:pt x="1436744" y="4595632"/>
                      <a:pt x="1436762" y="4595613"/>
                    </a:cubicBezTo>
                    <a:lnTo>
                      <a:pt x="1436762" y="4595613"/>
                    </a:lnTo>
                    <a:cubicBezTo>
                      <a:pt x="1437781" y="4593647"/>
                      <a:pt x="1440202" y="4592901"/>
                      <a:pt x="1442169" y="4593920"/>
                    </a:cubicBezTo>
                    <a:cubicBezTo>
                      <a:pt x="1442187" y="4593938"/>
                      <a:pt x="1442205" y="4593938"/>
                      <a:pt x="1442223" y="4593957"/>
                    </a:cubicBezTo>
                    <a:lnTo>
                      <a:pt x="1442223" y="4593957"/>
                    </a:lnTo>
                    <a:cubicBezTo>
                      <a:pt x="1444171" y="4594994"/>
                      <a:pt x="1444917" y="4597416"/>
                      <a:pt x="1443880" y="4599363"/>
                    </a:cubicBezTo>
                    <a:cubicBezTo>
                      <a:pt x="1443880" y="4599382"/>
                      <a:pt x="1443862" y="4599400"/>
                      <a:pt x="1443862" y="4599418"/>
                    </a:cubicBezTo>
                    <a:lnTo>
                      <a:pt x="1443862" y="4599418"/>
                    </a:lnTo>
                    <a:cubicBezTo>
                      <a:pt x="1443206" y="4600765"/>
                      <a:pt x="1441823" y="4601602"/>
                      <a:pt x="1440330" y="4601584"/>
                    </a:cubicBezTo>
                    <a:lnTo>
                      <a:pt x="1440330" y="4601584"/>
                    </a:lnTo>
                    <a:cubicBezTo>
                      <a:pt x="1439638" y="4601566"/>
                      <a:pt x="1438983" y="4601366"/>
                      <a:pt x="1438400" y="4601002"/>
                    </a:cubicBezTo>
                    <a:close/>
                    <a:moveTo>
                      <a:pt x="1827499" y="4574278"/>
                    </a:moveTo>
                    <a:cubicBezTo>
                      <a:pt x="1826152" y="4572585"/>
                      <a:pt x="1826426" y="4570127"/>
                      <a:pt x="1828119" y="4568780"/>
                    </a:cubicBezTo>
                    <a:cubicBezTo>
                      <a:pt x="1828173" y="4568744"/>
                      <a:pt x="1828209" y="4568707"/>
                      <a:pt x="1828264" y="4568671"/>
                    </a:cubicBezTo>
                    <a:lnTo>
                      <a:pt x="1828264" y="4568671"/>
                    </a:lnTo>
                    <a:cubicBezTo>
                      <a:pt x="1829994" y="4567306"/>
                      <a:pt x="1832506" y="4567615"/>
                      <a:pt x="1833853" y="4569345"/>
                    </a:cubicBezTo>
                    <a:cubicBezTo>
                      <a:pt x="1833871" y="4569362"/>
                      <a:pt x="1833871" y="4569362"/>
                      <a:pt x="1833871" y="4569362"/>
                    </a:cubicBezTo>
                    <a:lnTo>
                      <a:pt x="1833871" y="4569362"/>
                    </a:lnTo>
                    <a:cubicBezTo>
                      <a:pt x="1835164" y="4571129"/>
                      <a:pt x="1834818" y="4573604"/>
                      <a:pt x="1833107" y="4574970"/>
                    </a:cubicBezTo>
                    <a:lnTo>
                      <a:pt x="1833107" y="4574970"/>
                    </a:lnTo>
                    <a:cubicBezTo>
                      <a:pt x="1832433" y="4575534"/>
                      <a:pt x="1831577" y="4575843"/>
                      <a:pt x="1830685" y="4575825"/>
                    </a:cubicBezTo>
                    <a:lnTo>
                      <a:pt x="1830685" y="4575825"/>
                    </a:lnTo>
                    <a:cubicBezTo>
                      <a:pt x="1829429" y="4575825"/>
                      <a:pt x="1828246" y="4575225"/>
                      <a:pt x="1827499" y="4574205"/>
                    </a:cubicBezTo>
                    <a:close/>
                    <a:moveTo>
                      <a:pt x="1354478" y="4539198"/>
                    </a:moveTo>
                    <a:lnTo>
                      <a:pt x="1354478" y="4539198"/>
                    </a:lnTo>
                    <a:cubicBezTo>
                      <a:pt x="1352931" y="4537650"/>
                      <a:pt x="1352931" y="4535157"/>
                      <a:pt x="1354478" y="4533609"/>
                    </a:cubicBezTo>
                    <a:cubicBezTo>
                      <a:pt x="1354478" y="4533609"/>
                      <a:pt x="1354478" y="4533609"/>
                      <a:pt x="1354478" y="4533609"/>
                    </a:cubicBezTo>
                    <a:lnTo>
                      <a:pt x="1354478" y="4533609"/>
                    </a:lnTo>
                    <a:cubicBezTo>
                      <a:pt x="1356007" y="4532044"/>
                      <a:pt x="1358520" y="4532007"/>
                      <a:pt x="1360085" y="4533537"/>
                    </a:cubicBezTo>
                    <a:cubicBezTo>
                      <a:pt x="1360122" y="4533555"/>
                      <a:pt x="1360140" y="4533591"/>
                      <a:pt x="1360158" y="4533609"/>
                    </a:cubicBezTo>
                    <a:lnTo>
                      <a:pt x="1360158" y="4533609"/>
                    </a:lnTo>
                    <a:cubicBezTo>
                      <a:pt x="1361705" y="4535193"/>
                      <a:pt x="1361705" y="4537705"/>
                      <a:pt x="1360158" y="4539289"/>
                    </a:cubicBezTo>
                    <a:lnTo>
                      <a:pt x="1360158" y="4539289"/>
                    </a:lnTo>
                    <a:cubicBezTo>
                      <a:pt x="1359412" y="4540054"/>
                      <a:pt x="1358392" y="4540490"/>
                      <a:pt x="1357318" y="4540509"/>
                    </a:cubicBezTo>
                    <a:lnTo>
                      <a:pt x="1357318" y="4540509"/>
                    </a:lnTo>
                    <a:cubicBezTo>
                      <a:pt x="1356226" y="4540454"/>
                      <a:pt x="1355206" y="4539944"/>
                      <a:pt x="1354478" y="4539125"/>
                    </a:cubicBezTo>
                    <a:close/>
                    <a:moveTo>
                      <a:pt x="1900208" y="4501206"/>
                    </a:moveTo>
                    <a:cubicBezTo>
                      <a:pt x="1898478" y="4499822"/>
                      <a:pt x="1898169" y="4497292"/>
                      <a:pt x="1899534" y="4495526"/>
                    </a:cubicBezTo>
                    <a:lnTo>
                      <a:pt x="1899534" y="4495526"/>
                    </a:lnTo>
                    <a:cubicBezTo>
                      <a:pt x="1900863" y="4493796"/>
                      <a:pt x="1903339" y="4493469"/>
                      <a:pt x="1905068" y="4494798"/>
                    </a:cubicBezTo>
                    <a:cubicBezTo>
                      <a:pt x="1905086" y="4494816"/>
                      <a:pt x="1905104" y="4494816"/>
                      <a:pt x="1905123" y="4494834"/>
                    </a:cubicBezTo>
                    <a:lnTo>
                      <a:pt x="1905123" y="4494834"/>
                    </a:lnTo>
                    <a:cubicBezTo>
                      <a:pt x="1906852" y="4496163"/>
                      <a:pt x="1907180" y="4498639"/>
                      <a:pt x="1905851" y="4500368"/>
                    </a:cubicBezTo>
                    <a:cubicBezTo>
                      <a:pt x="1905833" y="4500386"/>
                      <a:pt x="1905833" y="4500405"/>
                      <a:pt x="1905814" y="4500423"/>
                    </a:cubicBezTo>
                    <a:lnTo>
                      <a:pt x="1905814" y="4500423"/>
                    </a:lnTo>
                    <a:cubicBezTo>
                      <a:pt x="1905068" y="4501442"/>
                      <a:pt x="1903885" y="4502025"/>
                      <a:pt x="1902629" y="4501988"/>
                    </a:cubicBezTo>
                    <a:lnTo>
                      <a:pt x="1902629" y="4501988"/>
                    </a:lnTo>
                    <a:cubicBezTo>
                      <a:pt x="1901755" y="4501970"/>
                      <a:pt x="1900918" y="4501679"/>
                      <a:pt x="1900208" y="4501169"/>
                    </a:cubicBezTo>
                    <a:close/>
                    <a:moveTo>
                      <a:pt x="2907508" y="4471824"/>
                    </a:moveTo>
                    <a:lnTo>
                      <a:pt x="2907508" y="4471824"/>
                    </a:lnTo>
                    <a:cubicBezTo>
                      <a:pt x="2905341" y="4471569"/>
                      <a:pt x="2903758" y="4469621"/>
                      <a:pt x="2903976" y="4467436"/>
                    </a:cubicBezTo>
                    <a:lnTo>
                      <a:pt x="2903976" y="4467436"/>
                    </a:lnTo>
                    <a:cubicBezTo>
                      <a:pt x="2904158" y="4465234"/>
                      <a:pt x="2906088" y="4463614"/>
                      <a:pt x="2908272" y="4463796"/>
                    </a:cubicBezTo>
                    <a:cubicBezTo>
                      <a:pt x="2908309" y="4463796"/>
                      <a:pt x="2908327" y="4463796"/>
                      <a:pt x="2908363" y="4463796"/>
                    </a:cubicBezTo>
                    <a:lnTo>
                      <a:pt x="2908363" y="4463796"/>
                    </a:lnTo>
                    <a:cubicBezTo>
                      <a:pt x="2910584" y="4464014"/>
                      <a:pt x="2912223" y="4465980"/>
                      <a:pt x="2912004" y="4468201"/>
                    </a:cubicBezTo>
                    <a:lnTo>
                      <a:pt x="2912004" y="4468201"/>
                    </a:lnTo>
                    <a:cubicBezTo>
                      <a:pt x="2911859" y="4470258"/>
                      <a:pt x="2910129" y="4471860"/>
                      <a:pt x="2908054" y="4471842"/>
                    </a:cubicBezTo>
                    <a:lnTo>
                      <a:pt x="2907617" y="4471842"/>
                    </a:lnTo>
                    <a:close/>
                    <a:moveTo>
                      <a:pt x="3007013" y="4464415"/>
                    </a:moveTo>
                    <a:cubicBezTo>
                      <a:pt x="3006576" y="4462303"/>
                      <a:pt x="3007923" y="4460246"/>
                      <a:pt x="3010035" y="4459809"/>
                    </a:cubicBezTo>
                    <a:cubicBezTo>
                      <a:pt x="3010089" y="4459791"/>
                      <a:pt x="3010144" y="4459791"/>
                      <a:pt x="3010198" y="4459773"/>
                    </a:cubicBezTo>
                    <a:lnTo>
                      <a:pt x="3010198" y="4459773"/>
                    </a:lnTo>
                    <a:cubicBezTo>
                      <a:pt x="3012310" y="4459318"/>
                      <a:pt x="3014367" y="4460665"/>
                      <a:pt x="3014822" y="4462776"/>
                    </a:cubicBezTo>
                    <a:cubicBezTo>
                      <a:pt x="3014840" y="4462831"/>
                      <a:pt x="3014840" y="4462904"/>
                      <a:pt x="3014859" y="4462958"/>
                    </a:cubicBezTo>
                    <a:lnTo>
                      <a:pt x="3014859" y="4462958"/>
                    </a:lnTo>
                    <a:cubicBezTo>
                      <a:pt x="3015259" y="4465125"/>
                      <a:pt x="3013839" y="4467200"/>
                      <a:pt x="3011673" y="4467600"/>
                    </a:cubicBezTo>
                    <a:lnTo>
                      <a:pt x="3011673" y="4467600"/>
                    </a:lnTo>
                    <a:cubicBezTo>
                      <a:pt x="3011418" y="4467600"/>
                      <a:pt x="3011145" y="4467600"/>
                      <a:pt x="3010981" y="4467600"/>
                    </a:cubicBezTo>
                    <a:lnTo>
                      <a:pt x="3010981" y="4467600"/>
                    </a:lnTo>
                    <a:cubicBezTo>
                      <a:pt x="3009052" y="4467582"/>
                      <a:pt x="3007395" y="4466235"/>
                      <a:pt x="3007013" y="4464342"/>
                    </a:cubicBezTo>
                    <a:close/>
                    <a:moveTo>
                      <a:pt x="1291419" y="4456223"/>
                    </a:moveTo>
                    <a:lnTo>
                      <a:pt x="1291419" y="4456223"/>
                    </a:lnTo>
                    <a:cubicBezTo>
                      <a:pt x="1290344" y="4454293"/>
                      <a:pt x="1291054" y="4451872"/>
                      <a:pt x="1292984" y="4450798"/>
                    </a:cubicBezTo>
                    <a:cubicBezTo>
                      <a:pt x="1293002" y="4450798"/>
                      <a:pt x="1293039" y="4450780"/>
                      <a:pt x="1293057" y="4450762"/>
                    </a:cubicBezTo>
                    <a:lnTo>
                      <a:pt x="1293057" y="4450762"/>
                    </a:lnTo>
                    <a:cubicBezTo>
                      <a:pt x="1294932" y="4449669"/>
                      <a:pt x="1297335" y="4450288"/>
                      <a:pt x="1298445" y="4452163"/>
                    </a:cubicBezTo>
                    <a:cubicBezTo>
                      <a:pt x="1298464" y="4452218"/>
                      <a:pt x="1298500" y="4452254"/>
                      <a:pt x="1298518" y="4452309"/>
                    </a:cubicBezTo>
                    <a:lnTo>
                      <a:pt x="1298518" y="4452309"/>
                    </a:lnTo>
                    <a:cubicBezTo>
                      <a:pt x="1299574" y="4454257"/>
                      <a:pt x="1298864" y="4456678"/>
                      <a:pt x="1296934" y="4457752"/>
                    </a:cubicBezTo>
                    <a:cubicBezTo>
                      <a:pt x="1296916" y="4457752"/>
                      <a:pt x="1296898" y="4457770"/>
                      <a:pt x="1296880" y="4457770"/>
                    </a:cubicBezTo>
                    <a:lnTo>
                      <a:pt x="1296880" y="4457770"/>
                    </a:lnTo>
                    <a:cubicBezTo>
                      <a:pt x="1296315" y="4458080"/>
                      <a:pt x="1295697" y="4458261"/>
                      <a:pt x="1295059" y="4458280"/>
                    </a:cubicBezTo>
                    <a:lnTo>
                      <a:pt x="1295059" y="4458280"/>
                    </a:lnTo>
                    <a:cubicBezTo>
                      <a:pt x="1293548" y="4458298"/>
                      <a:pt x="1292147" y="4457479"/>
                      <a:pt x="1291419" y="4456150"/>
                    </a:cubicBezTo>
                    <a:close/>
                    <a:moveTo>
                      <a:pt x="2806437" y="4446319"/>
                    </a:moveTo>
                    <a:cubicBezTo>
                      <a:pt x="2804417" y="4445500"/>
                      <a:pt x="2803433" y="4443207"/>
                      <a:pt x="2804253" y="4441186"/>
                    </a:cubicBezTo>
                    <a:cubicBezTo>
                      <a:pt x="2804253" y="4441149"/>
                      <a:pt x="2804271" y="4441113"/>
                      <a:pt x="2804289" y="4441077"/>
                    </a:cubicBezTo>
                    <a:lnTo>
                      <a:pt x="2804289" y="4441077"/>
                    </a:lnTo>
                    <a:cubicBezTo>
                      <a:pt x="2805126" y="4439056"/>
                      <a:pt x="2807438" y="4438091"/>
                      <a:pt x="2809459" y="4438911"/>
                    </a:cubicBezTo>
                    <a:lnTo>
                      <a:pt x="2809459" y="4438911"/>
                    </a:lnTo>
                    <a:cubicBezTo>
                      <a:pt x="2811498" y="4439766"/>
                      <a:pt x="2812463" y="4442096"/>
                      <a:pt x="2811626" y="4444153"/>
                    </a:cubicBezTo>
                    <a:cubicBezTo>
                      <a:pt x="2811607" y="4444153"/>
                      <a:pt x="2811607" y="4444172"/>
                      <a:pt x="2811607" y="4444172"/>
                    </a:cubicBezTo>
                    <a:lnTo>
                      <a:pt x="2811607" y="4444172"/>
                    </a:lnTo>
                    <a:cubicBezTo>
                      <a:pt x="2811025" y="4445664"/>
                      <a:pt x="2809587" y="4446665"/>
                      <a:pt x="2807966" y="4446665"/>
                    </a:cubicBezTo>
                    <a:lnTo>
                      <a:pt x="2807966" y="4446665"/>
                    </a:lnTo>
                    <a:cubicBezTo>
                      <a:pt x="2807420" y="4446665"/>
                      <a:pt x="2806892" y="4446520"/>
                      <a:pt x="2806437" y="4446247"/>
                    </a:cubicBezTo>
                    <a:close/>
                    <a:moveTo>
                      <a:pt x="3105316" y="4433231"/>
                    </a:moveTo>
                    <a:cubicBezTo>
                      <a:pt x="3104388" y="4431228"/>
                      <a:pt x="3105243" y="4428843"/>
                      <a:pt x="3107227" y="4427878"/>
                    </a:cubicBezTo>
                    <a:lnTo>
                      <a:pt x="3107227" y="4427878"/>
                    </a:lnTo>
                    <a:cubicBezTo>
                      <a:pt x="3109193" y="4426896"/>
                      <a:pt x="3111578" y="4427697"/>
                      <a:pt x="3112543" y="4429663"/>
                    </a:cubicBezTo>
                    <a:cubicBezTo>
                      <a:pt x="3112543" y="4429681"/>
                      <a:pt x="3112561" y="4429681"/>
                      <a:pt x="3112561" y="4429699"/>
                    </a:cubicBezTo>
                    <a:lnTo>
                      <a:pt x="3112561" y="4429699"/>
                    </a:lnTo>
                    <a:cubicBezTo>
                      <a:pt x="3113508" y="4431683"/>
                      <a:pt x="3112707" y="4434050"/>
                      <a:pt x="3110741" y="4435033"/>
                    </a:cubicBezTo>
                    <a:lnTo>
                      <a:pt x="3110741" y="4435033"/>
                    </a:lnTo>
                    <a:cubicBezTo>
                      <a:pt x="3110213" y="4435306"/>
                      <a:pt x="3109612" y="4435452"/>
                      <a:pt x="3109011" y="4435470"/>
                    </a:cubicBezTo>
                    <a:lnTo>
                      <a:pt x="3109011" y="4435470"/>
                    </a:lnTo>
                    <a:cubicBezTo>
                      <a:pt x="3107446" y="4435470"/>
                      <a:pt x="3106008" y="4434559"/>
                      <a:pt x="3105316" y="4433158"/>
                    </a:cubicBezTo>
                    <a:close/>
                    <a:moveTo>
                      <a:pt x="1962940" y="4418831"/>
                    </a:moveTo>
                    <a:cubicBezTo>
                      <a:pt x="1961210" y="4417484"/>
                      <a:pt x="1960864" y="4415008"/>
                      <a:pt x="1962157" y="4413242"/>
                    </a:cubicBezTo>
                    <a:lnTo>
                      <a:pt x="1962157" y="4413242"/>
                    </a:lnTo>
                    <a:cubicBezTo>
                      <a:pt x="1963486" y="4411476"/>
                      <a:pt x="1965998" y="4411131"/>
                      <a:pt x="1967764" y="4412460"/>
                    </a:cubicBezTo>
                    <a:lnTo>
                      <a:pt x="1967764" y="4412460"/>
                    </a:lnTo>
                    <a:cubicBezTo>
                      <a:pt x="1969512" y="4413734"/>
                      <a:pt x="1969912" y="4416191"/>
                      <a:pt x="1968638" y="4417957"/>
                    </a:cubicBezTo>
                    <a:cubicBezTo>
                      <a:pt x="1968601" y="4417993"/>
                      <a:pt x="1968583" y="4418030"/>
                      <a:pt x="1968547" y="4418066"/>
                    </a:cubicBezTo>
                    <a:lnTo>
                      <a:pt x="1968547" y="4418066"/>
                    </a:lnTo>
                    <a:cubicBezTo>
                      <a:pt x="1967782" y="4419050"/>
                      <a:pt x="1966599" y="4419632"/>
                      <a:pt x="1965361" y="4419614"/>
                    </a:cubicBezTo>
                    <a:lnTo>
                      <a:pt x="1965361" y="4419614"/>
                    </a:lnTo>
                    <a:cubicBezTo>
                      <a:pt x="1964487" y="4419614"/>
                      <a:pt x="1963632" y="4419305"/>
                      <a:pt x="1962940" y="4418758"/>
                    </a:cubicBezTo>
                    <a:close/>
                    <a:moveTo>
                      <a:pt x="2716836" y="4393072"/>
                    </a:moveTo>
                    <a:cubicBezTo>
                      <a:pt x="2715106" y="4391797"/>
                      <a:pt x="2714742" y="4389376"/>
                      <a:pt x="2716017" y="4387647"/>
                    </a:cubicBezTo>
                    <a:cubicBezTo>
                      <a:pt x="2716053" y="4387593"/>
                      <a:pt x="2716107" y="4387538"/>
                      <a:pt x="2716144" y="4387483"/>
                    </a:cubicBezTo>
                    <a:lnTo>
                      <a:pt x="2716144" y="4387483"/>
                    </a:lnTo>
                    <a:cubicBezTo>
                      <a:pt x="2717527" y="4385772"/>
                      <a:pt x="2720021" y="4385481"/>
                      <a:pt x="2721751" y="4386864"/>
                    </a:cubicBezTo>
                    <a:cubicBezTo>
                      <a:pt x="2721751" y="4386864"/>
                      <a:pt x="2721751" y="4386864"/>
                      <a:pt x="2721751" y="4386864"/>
                    </a:cubicBezTo>
                    <a:lnTo>
                      <a:pt x="2721751" y="4386864"/>
                    </a:lnTo>
                    <a:cubicBezTo>
                      <a:pt x="2723480" y="4388230"/>
                      <a:pt x="2723790" y="4390724"/>
                      <a:pt x="2722443" y="4392471"/>
                    </a:cubicBezTo>
                    <a:lnTo>
                      <a:pt x="2722443" y="4392471"/>
                    </a:lnTo>
                    <a:cubicBezTo>
                      <a:pt x="2721641" y="4393418"/>
                      <a:pt x="2720476" y="4393982"/>
                      <a:pt x="2719238" y="4394019"/>
                    </a:cubicBezTo>
                    <a:lnTo>
                      <a:pt x="2719238" y="4394019"/>
                    </a:lnTo>
                    <a:cubicBezTo>
                      <a:pt x="2718347" y="4393982"/>
                      <a:pt x="2717491" y="4393618"/>
                      <a:pt x="2716836" y="4392999"/>
                    </a:cubicBezTo>
                    <a:close/>
                    <a:moveTo>
                      <a:pt x="3191477" y="4376543"/>
                    </a:moveTo>
                    <a:cubicBezTo>
                      <a:pt x="3190021" y="4374868"/>
                      <a:pt x="3190185" y="4372337"/>
                      <a:pt x="3191823" y="4370844"/>
                    </a:cubicBezTo>
                    <a:lnTo>
                      <a:pt x="3191823" y="4370844"/>
                    </a:lnTo>
                    <a:cubicBezTo>
                      <a:pt x="3193498" y="4369388"/>
                      <a:pt x="3196028" y="4369552"/>
                      <a:pt x="3197503" y="4371190"/>
                    </a:cubicBezTo>
                    <a:lnTo>
                      <a:pt x="3197503" y="4371190"/>
                    </a:lnTo>
                    <a:cubicBezTo>
                      <a:pt x="3198959" y="4372810"/>
                      <a:pt x="3198831" y="4375304"/>
                      <a:pt x="3197211" y="4376761"/>
                    </a:cubicBezTo>
                    <a:cubicBezTo>
                      <a:pt x="3197193" y="4376779"/>
                      <a:pt x="3197193" y="4376779"/>
                      <a:pt x="3197175" y="4376797"/>
                    </a:cubicBezTo>
                    <a:lnTo>
                      <a:pt x="3197175" y="4376797"/>
                    </a:lnTo>
                    <a:cubicBezTo>
                      <a:pt x="3196447" y="4377453"/>
                      <a:pt x="3195482" y="4377835"/>
                      <a:pt x="3194499" y="4377835"/>
                    </a:cubicBezTo>
                    <a:lnTo>
                      <a:pt x="3194499" y="4377835"/>
                    </a:lnTo>
                    <a:cubicBezTo>
                      <a:pt x="3193352" y="4377799"/>
                      <a:pt x="3192260" y="4377307"/>
                      <a:pt x="3191477" y="4376470"/>
                    </a:cubicBezTo>
                    <a:close/>
                    <a:moveTo>
                      <a:pt x="1255574" y="4358338"/>
                    </a:moveTo>
                    <a:cubicBezTo>
                      <a:pt x="1255083" y="4356244"/>
                      <a:pt x="1256375" y="4354151"/>
                      <a:pt x="1258469" y="4353642"/>
                    </a:cubicBezTo>
                    <a:cubicBezTo>
                      <a:pt x="1258523" y="4353623"/>
                      <a:pt x="1258596" y="4353623"/>
                      <a:pt x="1258669" y="4353605"/>
                    </a:cubicBezTo>
                    <a:lnTo>
                      <a:pt x="1258669" y="4353605"/>
                    </a:lnTo>
                    <a:cubicBezTo>
                      <a:pt x="1260799" y="4353168"/>
                      <a:pt x="1262874" y="4354533"/>
                      <a:pt x="1263311" y="4356645"/>
                    </a:cubicBezTo>
                    <a:cubicBezTo>
                      <a:pt x="1263329" y="4356663"/>
                      <a:pt x="1263329" y="4356682"/>
                      <a:pt x="1263329" y="4356700"/>
                    </a:cubicBezTo>
                    <a:lnTo>
                      <a:pt x="1263329" y="4356700"/>
                    </a:lnTo>
                    <a:cubicBezTo>
                      <a:pt x="1263821" y="4358812"/>
                      <a:pt x="1262510" y="4360905"/>
                      <a:pt x="1260398" y="4361397"/>
                    </a:cubicBezTo>
                    <a:cubicBezTo>
                      <a:pt x="1260344" y="4361414"/>
                      <a:pt x="1260289" y="4361414"/>
                      <a:pt x="1260234" y="4361433"/>
                    </a:cubicBezTo>
                    <a:lnTo>
                      <a:pt x="1260234" y="4361433"/>
                    </a:lnTo>
                    <a:cubicBezTo>
                      <a:pt x="1259980" y="4361469"/>
                      <a:pt x="1259707" y="4361469"/>
                      <a:pt x="1259452" y="4361433"/>
                    </a:cubicBezTo>
                    <a:lnTo>
                      <a:pt x="1259452" y="4361433"/>
                    </a:lnTo>
                    <a:cubicBezTo>
                      <a:pt x="1257577" y="4361451"/>
                      <a:pt x="1255938" y="4360140"/>
                      <a:pt x="1255574" y="4358283"/>
                    </a:cubicBezTo>
                    <a:close/>
                    <a:moveTo>
                      <a:pt x="2025617" y="4336493"/>
                    </a:moveTo>
                    <a:cubicBezTo>
                      <a:pt x="2023870" y="4335237"/>
                      <a:pt x="2023451" y="4332816"/>
                      <a:pt x="2024707" y="4331068"/>
                    </a:cubicBezTo>
                    <a:cubicBezTo>
                      <a:pt x="2024743" y="4330995"/>
                      <a:pt x="2024798" y="4330941"/>
                      <a:pt x="2024835" y="4330886"/>
                    </a:cubicBezTo>
                    <a:lnTo>
                      <a:pt x="2024835" y="4330886"/>
                    </a:lnTo>
                    <a:cubicBezTo>
                      <a:pt x="2026181" y="4329138"/>
                      <a:pt x="2028694" y="4328829"/>
                      <a:pt x="2030423" y="4330176"/>
                    </a:cubicBezTo>
                    <a:cubicBezTo>
                      <a:pt x="2030441" y="4330194"/>
                      <a:pt x="2030441" y="4330194"/>
                      <a:pt x="2030441" y="4330194"/>
                    </a:cubicBezTo>
                    <a:lnTo>
                      <a:pt x="2030441" y="4330194"/>
                    </a:lnTo>
                    <a:cubicBezTo>
                      <a:pt x="2032171" y="4331560"/>
                      <a:pt x="2032498" y="4334035"/>
                      <a:pt x="2031206" y="4335801"/>
                    </a:cubicBezTo>
                    <a:lnTo>
                      <a:pt x="2031206" y="4335801"/>
                    </a:lnTo>
                    <a:cubicBezTo>
                      <a:pt x="2030369" y="4336748"/>
                      <a:pt x="2029185" y="4337312"/>
                      <a:pt x="2027929" y="4337348"/>
                    </a:cubicBezTo>
                    <a:lnTo>
                      <a:pt x="2027929" y="4337348"/>
                    </a:lnTo>
                    <a:cubicBezTo>
                      <a:pt x="2027092" y="4337312"/>
                      <a:pt x="2026291" y="4336985"/>
                      <a:pt x="2025672" y="4336402"/>
                    </a:cubicBezTo>
                    <a:close/>
                    <a:moveTo>
                      <a:pt x="2641306" y="4321766"/>
                    </a:moveTo>
                    <a:cubicBezTo>
                      <a:pt x="2639758" y="4320218"/>
                      <a:pt x="2639758" y="4317706"/>
                      <a:pt x="2641306" y="4316159"/>
                    </a:cubicBezTo>
                    <a:lnTo>
                      <a:pt x="2641306" y="4316159"/>
                    </a:lnTo>
                    <a:cubicBezTo>
                      <a:pt x="2642835" y="4314593"/>
                      <a:pt x="2645347" y="4314557"/>
                      <a:pt x="2646913" y="4316086"/>
                    </a:cubicBezTo>
                    <a:cubicBezTo>
                      <a:pt x="2646949" y="4316104"/>
                      <a:pt x="2646968" y="4316140"/>
                      <a:pt x="2646986" y="4316159"/>
                    </a:cubicBezTo>
                    <a:lnTo>
                      <a:pt x="2646986" y="4316159"/>
                    </a:lnTo>
                    <a:cubicBezTo>
                      <a:pt x="2648569" y="4317706"/>
                      <a:pt x="2648606" y="4320255"/>
                      <a:pt x="2647077" y="4321857"/>
                    </a:cubicBezTo>
                    <a:lnTo>
                      <a:pt x="2647077" y="4321857"/>
                    </a:lnTo>
                    <a:cubicBezTo>
                      <a:pt x="2646276" y="4322603"/>
                      <a:pt x="2645238" y="4323040"/>
                      <a:pt x="2644146" y="4323058"/>
                    </a:cubicBezTo>
                    <a:lnTo>
                      <a:pt x="2644146" y="4323058"/>
                    </a:lnTo>
                    <a:cubicBezTo>
                      <a:pt x="2643072" y="4322985"/>
                      <a:pt x="2642070" y="4322494"/>
                      <a:pt x="2641360" y="4321675"/>
                    </a:cubicBezTo>
                    <a:close/>
                    <a:moveTo>
                      <a:pt x="3258432" y="4298100"/>
                    </a:moveTo>
                    <a:cubicBezTo>
                      <a:pt x="3256576" y="4296935"/>
                      <a:pt x="3255975" y="4294532"/>
                      <a:pt x="3257067" y="4292639"/>
                    </a:cubicBezTo>
                    <a:lnTo>
                      <a:pt x="3257067" y="4292639"/>
                    </a:lnTo>
                    <a:cubicBezTo>
                      <a:pt x="3258214" y="4290782"/>
                      <a:pt x="3260672" y="4290199"/>
                      <a:pt x="3262529" y="4291346"/>
                    </a:cubicBezTo>
                    <a:lnTo>
                      <a:pt x="3262529" y="4291346"/>
                    </a:lnTo>
                    <a:cubicBezTo>
                      <a:pt x="3264385" y="4292475"/>
                      <a:pt x="3264986" y="4294914"/>
                      <a:pt x="3263839" y="4296771"/>
                    </a:cubicBezTo>
                    <a:cubicBezTo>
                      <a:pt x="3263839" y="4296789"/>
                      <a:pt x="3263821" y="4296789"/>
                      <a:pt x="3263821" y="4296808"/>
                    </a:cubicBezTo>
                    <a:lnTo>
                      <a:pt x="3263821" y="4296808"/>
                    </a:lnTo>
                    <a:cubicBezTo>
                      <a:pt x="3263093" y="4297954"/>
                      <a:pt x="3261819" y="4298646"/>
                      <a:pt x="3260453" y="4298628"/>
                    </a:cubicBezTo>
                    <a:lnTo>
                      <a:pt x="3260453" y="4298628"/>
                    </a:lnTo>
                    <a:cubicBezTo>
                      <a:pt x="3259761" y="4298628"/>
                      <a:pt x="3259088" y="4298428"/>
                      <a:pt x="3258505" y="4298064"/>
                    </a:cubicBezTo>
                    <a:close/>
                    <a:moveTo>
                      <a:pt x="2092099" y="4257523"/>
                    </a:moveTo>
                    <a:cubicBezTo>
                      <a:pt x="2090661" y="4255848"/>
                      <a:pt x="2090807" y="4253317"/>
                      <a:pt x="2092445" y="4251825"/>
                    </a:cubicBezTo>
                    <a:lnTo>
                      <a:pt x="2092445" y="4251825"/>
                    </a:lnTo>
                    <a:cubicBezTo>
                      <a:pt x="2094084" y="4250368"/>
                      <a:pt x="2096596" y="4250532"/>
                      <a:pt x="2098052" y="4252170"/>
                    </a:cubicBezTo>
                    <a:cubicBezTo>
                      <a:pt x="2098052" y="4252170"/>
                      <a:pt x="2098052" y="4252170"/>
                      <a:pt x="2098052" y="4252170"/>
                    </a:cubicBezTo>
                    <a:lnTo>
                      <a:pt x="2098052" y="4252170"/>
                    </a:lnTo>
                    <a:cubicBezTo>
                      <a:pt x="2099527" y="4253736"/>
                      <a:pt x="2099472" y="4256194"/>
                      <a:pt x="2097907" y="4257686"/>
                    </a:cubicBezTo>
                    <a:cubicBezTo>
                      <a:pt x="2097870" y="4257704"/>
                      <a:pt x="2097834" y="4257741"/>
                      <a:pt x="2097797" y="4257777"/>
                    </a:cubicBezTo>
                    <a:lnTo>
                      <a:pt x="2097797" y="4257777"/>
                    </a:lnTo>
                    <a:cubicBezTo>
                      <a:pt x="2097051" y="4258433"/>
                      <a:pt x="2096104" y="4258797"/>
                      <a:pt x="2095121" y="4258797"/>
                    </a:cubicBezTo>
                    <a:lnTo>
                      <a:pt x="2095121" y="4258797"/>
                    </a:lnTo>
                    <a:cubicBezTo>
                      <a:pt x="2094011" y="4258760"/>
                      <a:pt x="2092937" y="4258305"/>
                      <a:pt x="2092172" y="4257486"/>
                    </a:cubicBezTo>
                    <a:close/>
                    <a:moveTo>
                      <a:pt x="1252479" y="4258542"/>
                    </a:moveTo>
                    <a:cubicBezTo>
                      <a:pt x="1250331" y="4258414"/>
                      <a:pt x="1248693" y="4256558"/>
                      <a:pt x="1248839" y="4254409"/>
                    </a:cubicBezTo>
                    <a:cubicBezTo>
                      <a:pt x="1248839" y="4254373"/>
                      <a:pt x="1248839" y="4254355"/>
                      <a:pt x="1248839" y="4254319"/>
                    </a:cubicBezTo>
                    <a:lnTo>
                      <a:pt x="1248839" y="4254319"/>
                    </a:lnTo>
                    <a:cubicBezTo>
                      <a:pt x="1249057" y="4252098"/>
                      <a:pt x="1251005" y="4250478"/>
                      <a:pt x="1253226" y="4250678"/>
                    </a:cubicBezTo>
                    <a:lnTo>
                      <a:pt x="1253226" y="4250678"/>
                    </a:lnTo>
                    <a:cubicBezTo>
                      <a:pt x="1255410" y="4250841"/>
                      <a:pt x="1257031" y="4252735"/>
                      <a:pt x="1256867" y="4254901"/>
                    </a:cubicBezTo>
                    <a:cubicBezTo>
                      <a:pt x="1256867" y="4254938"/>
                      <a:pt x="1256867" y="4254956"/>
                      <a:pt x="1256867" y="4254992"/>
                    </a:cubicBezTo>
                    <a:lnTo>
                      <a:pt x="1256867" y="4254992"/>
                    </a:lnTo>
                    <a:cubicBezTo>
                      <a:pt x="1256666" y="4257049"/>
                      <a:pt x="1254955" y="4258615"/>
                      <a:pt x="1252898" y="4258633"/>
                    </a:cubicBezTo>
                    <a:lnTo>
                      <a:pt x="1252898" y="4258633"/>
                    </a:lnTo>
                    <a:cubicBezTo>
                      <a:pt x="1252771" y="4258633"/>
                      <a:pt x="1252643" y="4258597"/>
                      <a:pt x="1252552" y="4258506"/>
                    </a:cubicBezTo>
                    <a:close/>
                    <a:moveTo>
                      <a:pt x="2566923" y="4250277"/>
                    </a:moveTo>
                    <a:lnTo>
                      <a:pt x="2566923" y="4250277"/>
                    </a:lnTo>
                    <a:cubicBezTo>
                      <a:pt x="2565230" y="4248839"/>
                      <a:pt x="2565011" y="4246309"/>
                      <a:pt x="2566413" y="4244597"/>
                    </a:cubicBezTo>
                    <a:lnTo>
                      <a:pt x="2566413" y="4244597"/>
                    </a:lnTo>
                    <a:cubicBezTo>
                      <a:pt x="2567870" y="4242923"/>
                      <a:pt x="2570400" y="4242722"/>
                      <a:pt x="2572093" y="4244161"/>
                    </a:cubicBezTo>
                    <a:lnTo>
                      <a:pt x="2572093" y="4244161"/>
                    </a:lnTo>
                    <a:cubicBezTo>
                      <a:pt x="2573750" y="4245580"/>
                      <a:pt x="2573968" y="4248075"/>
                      <a:pt x="2572548" y="4249731"/>
                    </a:cubicBezTo>
                    <a:cubicBezTo>
                      <a:pt x="2572548" y="4249731"/>
                      <a:pt x="2572530" y="4249749"/>
                      <a:pt x="2572530" y="4249749"/>
                    </a:cubicBezTo>
                    <a:lnTo>
                      <a:pt x="2572530" y="4249749"/>
                    </a:lnTo>
                    <a:cubicBezTo>
                      <a:pt x="2571802" y="4250678"/>
                      <a:pt x="2570691" y="4251224"/>
                      <a:pt x="2569508" y="4251224"/>
                    </a:cubicBezTo>
                    <a:lnTo>
                      <a:pt x="2569508" y="4251224"/>
                    </a:lnTo>
                    <a:cubicBezTo>
                      <a:pt x="2568580" y="4251187"/>
                      <a:pt x="2567706" y="4250841"/>
                      <a:pt x="2566996" y="4250241"/>
                    </a:cubicBezTo>
                    <a:close/>
                    <a:moveTo>
                      <a:pt x="3300048" y="4203838"/>
                    </a:moveTo>
                    <a:cubicBezTo>
                      <a:pt x="3297954" y="4203274"/>
                      <a:pt x="3296716" y="4201125"/>
                      <a:pt x="3297262" y="4199014"/>
                    </a:cubicBezTo>
                    <a:cubicBezTo>
                      <a:pt x="3297281" y="4198996"/>
                      <a:pt x="3297281" y="4198959"/>
                      <a:pt x="3297299" y="4198923"/>
                    </a:cubicBezTo>
                    <a:lnTo>
                      <a:pt x="3297299" y="4198923"/>
                    </a:lnTo>
                    <a:cubicBezTo>
                      <a:pt x="3297863" y="4196793"/>
                      <a:pt x="3300066" y="4195518"/>
                      <a:pt x="3302196" y="4196083"/>
                    </a:cubicBezTo>
                    <a:cubicBezTo>
                      <a:pt x="3302196" y="4196083"/>
                      <a:pt x="3302214" y="4196083"/>
                      <a:pt x="3302214" y="4196083"/>
                    </a:cubicBezTo>
                    <a:lnTo>
                      <a:pt x="3302214" y="4196083"/>
                    </a:lnTo>
                    <a:cubicBezTo>
                      <a:pt x="3304344" y="4196629"/>
                      <a:pt x="3305618" y="4198813"/>
                      <a:pt x="3305072" y="4200943"/>
                    </a:cubicBezTo>
                    <a:cubicBezTo>
                      <a:pt x="3305072" y="4200962"/>
                      <a:pt x="3305054" y="4200980"/>
                      <a:pt x="3305054" y="4200998"/>
                    </a:cubicBezTo>
                    <a:lnTo>
                      <a:pt x="3305054" y="4200998"/>
                    </a:lnTo>
                    <a:cubicBezTo>
                      <a:pt x="3304581" y="4202746"/>
                      <a:pt x="3302997" y="4203965"/>
                      <a:pt x="3301176" y="4203929"/>
                    </a:cubicBezTo>
                    <a:lnTo>
                      <a:pt x="3301176" y="4203929"/>
                    </a:lnTo>
                    <a:cubicBezTo>
                      <a:pt x="3300812" y="4203929"/>
                      <a:pt x="3300466" y="4203893"/>
                      <a:pt x="3300121" y="4203801"/>
                    </a:cubicBezTo>
                    <a:close/>
                    <a:moveTo>
                      <a:pt x="2177241" y="4199269"/>
                    </a:moveTo>
                    <a:cubicBezTo>
                      <a:pt x="2176276" y="4197284"/>
                      <a:pt x="2177096" y="4194918"/>
                      <a:pt x="2179062" y="4193935"/>
                    </a:cubicBezTo>
                    <a:lnTo>
                      <a:pt x="2179062" y="4193935"/>
                    </a:lnTo>
                    <a:cubicBezTo>
                      <a:pt x="2181046" y="4192988"/>
                      <a:pt x="2183412" y="4193789"/>
                      <a:pt x="2184395" y="4195755"/>
                    </a:cubicBezTo>
                    <a:lnTo>
                      <a:pt x="2184395" y="4195755"/>
                    </a:lnTo>
                    <a:cubicBezTo>
                      <a:pt x="2185342" y="4197740"/>
                      <a:pt x="2184541" y="4200106"/>
                      <a:pt x="2182575" y="4201089"/>
                    </a:cubicBezTo>
                    <a:lnTo>
                      <a:pt x="2182575" y="4201089"/>
                    </a:lnTo>
                    <a:cubicBezTo>
                      <a:pt x="2182029" y="4201326"/>
                      <a:pt x="2181446" y="4201453"/>
                      <a:pt x="2180846" y="4201435"/>
                    </a:cubicBezTo>
                    <a:lnTo>
                      <a:pt x="2180846" y="4201435"/>
                    </a:lnTo>
                    <a:cubicBezTo>
                      <a:pt x="2179353" y="4201435"/>
                      <a:pt x="2177987" y="4200579"/>
                      <a:pt x="2177314" y="4199232"/>
                    </a:cubicBezTo>
                    <a:close/>
                    <a:moveTo>
                      <a:pt x="2480252" y="4196520"/>
                    </a:moveTo>
                    <a:lnTo>
                      <a:pt x="2480252" y="4196520"/>
                    </a:lnTo>
                    <a:cubicBezTo>
                      <a:pt x="2478231" y="4195628"/>
                      <a:pt x="2477303" y="4193279"/>
                      <a:pt x="2478177" y="4191259"/>
                    </a:cubicBezTo>
                    <a:lnTo>
                      <a:pt x="2478177" y="4191259"/>
                    </a:lnTo>
                    <a:cubicBezTo>
                      <a:pt x="2479051" y="4189238"/>
                      <a:pt x="2481399" y="4188310"/>
                      <a:pt x="2483420" y="4189165"/>
                    </a:cubicBezTo>
                    <a:cubicBezTo>
                      <a:pt x="2483420" y="4189183"/>
                      <a:pt x="2483438" y="4189183"/>
                      <a:pt x="2483438" y="4189183"/>
                    </a:cubicBezTo>
                    <a:lnTo>
                      <a:pt x="2483438" y="4189183"/>
                    </a:lnTo>
                    <a:cubicBezTo>
                      <a:pt x="2485459" y="4190039"/>
                      <a:pt x="2486387" y="4192369"/>
                      <a:pt x="2485531" y="4194390"/>
                    </a:cubicBezTo>
                    <a:cubicBezTo>
                      <a:pt x="2485531" y="4194408"/>
                      <a:pt x="2485513" y="4194426"/>
                      <a:pt x="2485513" y="4194445"/>
                    </a:cubicBezTo>
                    <a:lnTo>
                      <a:pt x="2485513" y="4194445"/>
                    </a:lnTo>
                    <a:cubicBezTo>
                      <a:pt x="2484876" y="4195883"/>
                      <a:pt x="2483456" y="4196829"/>
                      <a:pt x="2481872" y="4196866"/>
                    </a:cubicBezTo>
                    <a:lnTo>
                      <a:pt x="2481872" y="4196866"/>
                    </a:lnTo>
                    <a:cubicBezTo>
                      <a:pt x="2481326" y="4196866"/>
                      <a:pt x="2480798" y="4196738"/>
                      <a:pt x="2480325" y="4196483"/>
                    </a:cubicBezTo>
                    <a:close/>
                    <a:moveTo>
                      <a:pt x="2275362" y="4167648"/>
                    </a:moveTo>
                    <a:cubicBezTo>
                      <a:pt x="2275035" y="4165463"/>
                      <a:pt x="2276527" y="4163424"/>
                      <a:pt x="2278712" y="4163078"/>
                    </a:cubicBezTo>
                    <a:cubicBezTo>
                      <a:pt x="2278712" y="4163078"/>
                      <a:pt x="2278730" y="4163078"/>
                      <a:pt x="2278730" y="4163078"/>
                    </a:cubicBezTo>
                    <a:lnTo>
                      <a:pt x="2278730" y="4163078"/>
                    </a:lnTo>
                    <a:cubicBezTo>
                      <a:pt x="2280915" y="4162751"/>
                      <a:pt x="2282954" y="4164244"/>
                      <a:pt x="2283300" y="4166428"/>
                    </a:cubicBezTo>
                    <a:cubicBezTo>
                      <a:pt x="2283300" y="4166428"/>
                      <a:pt x="2283300" y="4166446"/>
                      <a:pt x="2283300" y="4166446"/>
                    </a:cubicBezTo>
                    <a:lnTo>
                      <a:pt x="2283300" y="4166446"/>
                    </a:lnTo>
                    <a:cubicBezTo>
                      <a:pt x="2283627" y="4168631"/>
                      <a:pt x="2282135" y="4170670"/>
                      <a:pt x="2279950" y="4171015"/>
                    </a:cubicBezTo>
                    <a:cubicBezTo>
                      <a:pt x="2279950" y="4171015"/>
                      <a:pt x="2279932" y="4171015"/>
                      <a:pt x="2279932" y="4171015"/>
                    </a:cubicBezTo>
                    <a:lnTo>
                      <a:pt x="2279331" y="4171015"/>
                    </a:lnTo>
                    <a:cubicBezTo>
                      <a:pt x="2277365" y="4170997"/>
                      <a:pt x="2275727" y="4169541"/>
                      <a:pt x="2275435" y="4167611"/>
                    </a:cubicBezTo>
                    <a:close/>
                    <a:moveTo>
                      <a:pt x="2381949" y="4169377"/>
                    </a:moveTo>
                    <a:lnTo>
                      <a:pt x="2381949" y="4169377"/>
                    </a:lnTo>
                    <a:lnTo>
                      <a:pt x="2381949" y="4169377"/>
                    </a:lnTo>
                    <a:cubicBezTo>
                      <a:pt x="2379746" y="4169086"/>
                      <a:pt x="2378199" y="4167083"/>
                      <a:pt x="2378490" y="4164899"/>
                    </a:cubicBezTo>
                    <a:cubicBezTo>
                      <a:pt x="2378490" y="4164881"/>
                      <a:pt x="2378490" y="4164881"/>
                      <a:pt x="2378490" y="4164881"/>
                    </a:cubicBezTo>
                    <a:lnTo>
                      <a:pt x="2378490" y="4164881"/>
                    </a:lnTo>
                    <a:cubicBezTo>
                      <a:pt x="2378708" y="4162732"/>
                      <a:pt x="2380638" y="4161185"/>
                      <a:pt x="2382768" y="4161404"/>
                    </a:cubicBezTo>
                    <a:cubicBezTo>
                      <a:pt x="2382841" y="4161422"/>
                      <a:pt x="2382914" y="4161422"/>
                      <a:pt x="2382986" y="4161440"/>
                    </a:cubicBezTo>
                    <a:lnTo>
                      <a:pt x="2382986" y="4161440"/>
                    </a:lnTo>
                    <a:cubicBezTo>
                      <a:pt x="2385153" y="4161713"/>
                      <a:pt x="2386682" y="4163679"/>
                      <a:pt x="2386427" y="4165846"/>
                    </a:cubicBezTo>
                    <a:lnTo>
                      <a:pt x="2386427" y="4165846"/>
                    </a:lnTo>
                    <a:cubicBezTo>
                      <a:pt x="2386190" y="4167848"/>
                      <a:pt x="2384479" y="4169377"/>
                      <a:pt x="2382458" y="4169377"/>
                    </a:cubicBezTo>
                    <a:lnTo>
                      <a:pt x="2382458" y="4169377"/>
                    </a:lnTo>
                    <a:cubicBezTo>
                      <a:pt x="2382313" y="4169395"/>
                      <a:pt x="2382167" y="4169377"/>
                      <a:pt x="2382022" y="4169341"/>
                    </a:cubicBezTo>
                    <a:close/>
                    <a:moveTo>
                      <a:pt x="1260853" y="4155414"/>
                    </a:moveTo>
                    <a:cubicBezTo>
                      <a:pt x="1258705" y="4155287"/>
                      <a:pt x="1257067" y="4153430"/>
                      <a:pt x="1257213" y="4151282"/>
                    </a:cubicBezTo>
                    <a:cubicBezTo>
                      <a:pt x="1257213" y="4151246"/>
                      <a:pt x="1257213" y="4151227"/>
                      <a:pt x="1257213" y="4151191"/>
                    </a:cubicBezTo>
                    <a:lnTo>
                      <a:pt x="1257213" y="4151191"/>
                    </a:lnTo>
                    <a:cubicBezTo>
                      <a:pt x="1257431" y="4149006"/>
                      <a:pt x="1259342" y="4147386"/>
                      <a:pt x="1261527" y="4147550"/>
                    </a:cubicBezTo>
                    <a:lnTo>
                      <a:pt x="1261527" y="4147550"/>
                    </a:lnTo>
                    <a:cubicBezTo>
                      <a:pt x="1263730" y="4147732"/>
                      <a:pt x="1265350" y="4149662"/>
                      <a:pt x="1265168" y="4151846"/>
                    </a:cubicBezTo>
                    <a:cubicBezTo>
                      <a:pt x="1265168" y="4151864"/>
                      <a:pt x="1265168" y="4151864"/>
                      <a:pt x="1265168" y="4151864"/>
                    </a:cubicBezTo>
                    <a:lnTo>
                      <a:pt x="1265168" y="4151864"/>
                    </a:lnTo>
                    <a:cubicBezTo>
                      <a:pt x="1264968" y="4153922"/>
                      <a:pt x="1263256" y="4155487"/>
                      <a:pt x="1261199" y="4155505"/>
                    </a:cubicBezTo>
                    <a:lnTo>
                      <a:pt x="1261199" y="4155505"/>
                    </a:lnTo>
                    <a:cubicBezTo>
                      <a:pt x="1261199" y="4155505"/>
                      <a:pt x="1260999" y="4155469"/>
                      <a:pt x="1260926" y="4155378"/>
                    </a:cubicBezTo>
                    <a:close/>
                    <a:moveTo>
                      <a:pt x="3316340" y="4101912"/>
                    </a:moveTo>
                    <a:cubicBezTo>
                      <a:pt x="3314229" y="4101475"/>
                      <a:pt x="3312864" y="4099418"/>
                      <a:pt x="3313282" y="4097288"/>
                    </a:cubicBezTo>
                    <a:cubicBezTo>
                      <a:pt x="3313300" y="4097252"/>
                      <a:pt x="3313300" y="4097197"/>
                      <a:pt x="3313319" y="4097160"/>
                    </a:cubicBezTo>
                    <a:lnTo>
                      <a:pt x="3313319" y="4097160"/>
                    </a:lnTo>
                    <a:cubicBezTo>
                      <a:pt x="3313774" y="4094994"/>
                      <a:pt x="3315903" y="4093611"/>
                      <a:pt x="3318070" y="4094066"/>
                    </a:cubicBezTo>
                    <a:lnTo>
                      <a:pt x="3318070" y="4094066"/>
                    </a:lnTo>
                    <a:cubicBezTo>
                      <a:pt x="3320236" y="4094575"/>
                      <a:pt x="3321565" y="4096723"/>
                      <a:pt x="3321074" y="4098890"/>
                    </a:cubicBezTo>
                    <a:lnTo>
                      <a:pt x="3321074" y="4098890"/>
                    </a:lnTo>
                    <a:cubicBezTo>
                      <a:pt x="3320673" y="4100710"/>
                      <a:pt x="3319053" y="4102003"/>
                      <a:pt x="3317196" y="4102003"/>
                    </a:cubicBezTo>
                    <a:lnTo>
                      <a:pt x="3317196" y="4102003"/>
                    </a:lnTo>
                    <a:cubicBezTo>
                      <a:pt x="3316923" y="4102003"/>
                      <a:pt x="3316668" y="4101948"/>
                      <a:pt x="3316413" y="4101875"/>
                    </a:cubicBezTo>
                    <a:close/>
                    <a:moveTo>
                      <a:pt x="1269282" y="4052250"/>
                    </a:moveTo>
                    <a:cubicBezTo>
                      <a:pt x="1267116" y="4052105"/>
                      <a:pt x="1265477" y="4050212"/>
                      <a:pt x="1265641" y="4048045"/>
                    </a:cubicBezTo>
                    <a:cubicBezTo>
                      <a:pt x="1265641" y="4048045"/>
                      <a:pt x="1265641" y="4048027"/>
                      <a:pt x="1265641" y="4048027"/>
                    </a:cubicBezTo>
                    <a:lnTo>
                      <a:pt x="1265641" y="4048027"/>
                    </a:lnTo>
                    <a:cubicBezTo>
                      <a:pt x="1265860" y="4045842"/>
                      <a:pt x="1267771" y="4044222"/>
                      <a:pt x="1269956" y="4044386"/>
                    </a:cubicBezTo>
                    <a:lnTo>
                      <a:pt x="1269956" y="4044386"/>
                    </a:lnTo>
                    <a:cubicBezTo>
                      <a:pt x="1272158" y="4044568"/>
                      <a:pt x="1273779" y="4046498"/>
                      <a:pt x="1273596" y="4048682"/>
                    </a:cubicBezTo>
                    <a:cubicBezTo>
                      <a:pt x="1273596" y="4048701"/>
                      <a:pt x="1273596" y="4048701"/>
                      <a:pt x="1273596" y="4048701"/>
                    </a:cubicBezTo>
                    <a:lnTo>
                      <a:pt x="1273596" y="4048701"/>
                    </a:lnTo>
                    <a:cubicBezTo>
                      <a:pt x="1273414" y="4050758"/>
                      <a:pt x="1271685" y="4052323"/>
                      <a:pt x="1269628" y="4052342"/>
                    </a:cubicBezTo>
                    <a:lnTo>
                      <a:pt x="1269628" y="4052342"/>
                    </a:lnTo>
                    <a:cubicBezTo>
                      <a:pt x="1269500" y="4052360"/>
                      <a:pt x="1269391" y="4052323"/>
                      <a:pt x="1269282" y="4052250"/>
                    </a:cubicBezTo>
                    <a:close/>
                    <a:moveTo>
                      <a:pt x="3332615" y="4000040"/>
                    </a:moveTo>
                    <a:cubicBezTo>
                      <a:pt x="3330540" y="3999349"/>
                      <a:pt x="3329356" y="3997146"/>
                      <a:pt x="3329939" y="3995034"/>
                    </a:cubicBezTo>
                    <a:lnTo>
                      <a:pt x="3329939" y="3995034"/>
                    </a:lnTo>
                    <a:cubicBezTo>
                      <a:pt x="3330558" y="3992922"/>
                      <a:pt x="3332779" y="3991721"/>
                      <a:pt x="3334891" y="3992340"/>
                    </a:cubicBezTo>
                    <a:cubicBezTo>
                      <a:pt x="3334909" y="3992340"/>
                      <a:pt x="3334927" y="3992358"/>
                      <a:pt x="3334945" y="3992358"/>
                    </a:cubicBezTo>
                    <a:lnTo>
                      <a:pt x="3334945" y="3992358"/>
                    </a:lnTo>
                    <a:cubicBezTo>
                      <a:pt x="3337021" y="3992941"/>
                      <a:pt x="3338240" y="3995107"/>
                      <a:pt x="3337658" y="3997182"/>
                    </a:cubicBezTo>
                    <a:cubicBezTo>
                      <a:pt x="3337639" y="3997237"/>
                      <a:pt x="3337621" y="3997310"/>
                      <a:pt x="3337603" y="3997364"/>
                    </a:cubicBezTo>
                    <a:lnTo>
                      <a:pt x="3337603" y="3997364"/>
                    </a:lnTo>
                    <a:cubicBezTo>
                      <a:pt x="3337112" y="3999057"/>
                      <a:pt x="3335564" y="4000204"/>
                      <a:pt x="3333817" y="4000204"/>
                    </a:cubicBezTo>
                    <a:lnTo>
                      <a:pt x="3333817" y="4000204"/>
                    </a:lnTo>
                    <a:cubicBezTo>
                      <a:pt x="3333416" y="4000186"/>
                      <a:pt x="3333016" y="4000131"/>
                      <a:pt x="3332615" y="4000040"/>
                    </a:cubicBezTo>
                    <a:close/>
                    <a:moveTo>
                      <a:pt x="1265477" y="3945664"/>
                    </a:moveTo>
                    <a:cubicBezTo>
                      <a:pt x="1265150" y="3943516"/>
                      <a:pt x="1266642" y="3941514"/>
                      <a:pt x="1268790" y="3941186"/>
                    </a:cubicBezTo>
                    <a:cubicBezTo>
                      <a:pt x="1268809" y="3941186"/>
                      <a:pt x="1268827" y="3941186"/>
                      <a:pt x="1268845" y="3941186"/>
                    </a:cubicBezTo>
                    <a:lnTo>
                      <a:pt x="1268845" y="3941186"/>
                    </a:lnTo>
                    <a:cubicBezTo>
                      <a:pt x="1271030" y="3940858"/>
                      <a:pt x="1273069" y="3942351"/>
                      <a:pt x="1273414" y="3944536"/>
                    </a:cubicBezTo>
                    <a:cubicBezTo>
                      <a:pt x="1273414" y="3944536"/>
                      <a:pt x="1273414" y="3944554"/>
                      <a:pt x="1273414" y="3944554"/>
                    </a:cubicBezTo>
                    <a:lnTo>
                      <a:pt x="1273414" y="3944554"/>
                    </a:lnTo>
                    <a:cubicBezTo>
                      <a:pt x="1273669" y="3946756"/>
                      <a:pt x="1272140" y="3948759"/>
                      <a:pt x="1269956" y="3949123"/>
                    </a:cubicBezTo>
                    <a:lnTo>
                      <a:pt x="1269446" y="3949123"/>
                    </a:lnTo>
                    <a:cubicBezTo>
                      <a:pt x="1267443" y="3949123"/>
                      <a:pt x="1265750" y="3947648"/>
                      <a:pt x="1265477" y="3945664"/>
                    </a:cubicBezTo>
                    <a:close/>
                    <a:moveTo>
                      <a:pt x="3375177" y="3906124"/>
                    </a:moveTo>
                    <a:cubicBezTo>
                      <a:pt x="3373302" y="3904905"/>
                      <a:pt x="3372756" y="3902393"/>
                      <a:pt x="3373975" y="3900517"/>
                    </a:cubicBezTo>
                    <a:lnTo>
                      <a:pt x="3373975" y="3900517"/>
                    </a:lnTo>
                    <a:cubicBezTo>
                      <a:pt x="3375231" y="3898697"/>
                      <a:pt x="3377707" y="3898187"/>
                      <a:pt x="3379564" y="3899389"/>
                    </a:cubicBezTo>
                    <a:lnTo>
                      <a:pt x="3379564" y="3899389"/>
                    </a:lnTo>
                    <a:cubicBezTo>
                      <a:pt x="3381348" y="3900608"/>
                      <a:pt x="3381840" y="3903029"/>
                      <a:pt x="3380674" y="3904850"/>
                    </a:cubicBezTo>
                    <a:lnTo>
                      <a:pt x="3380674" y="3904850"/>
                    </a:lnTo>
                    <a:cubicBezTo>
                      <a:pt x="3379946" y="3905997"/>
                      <a:pt x="3378672" y="3906689"/>
                      <a:pt x="3377325" y="3906671"/>
                    </a:cubicBezTo>
                    <a:lnTo>
                      <a:pt x="3377325" y="3906671"/>
                    </a:lnTo>
                    <a:cubicBezTo>
                      <a:pt x="3376579" y="3906689"/>
                      <a:pt x="3375832" y="3906507"/>
                      <a:pt x="3375177" y="3906124"/>
                    </a:cubicBezTo>
                    <a:close/>
                    <a:moveTo>
                      <a:pt x="1237315" y="3847634"/>
                    </a:moveTo>
                    <a:cubicBezTo>
                      <a:pt x="1236423" y="3845613"/>
                      <a:pt x="1237315" y="3843247"/>
                      <a:pt x="1239300" y="3842282"/>
                    </a:cubicBezTo>
                    <a:lnTo>
                      <a:pt x="1239300" y="3842282"/>
                    </a:lnTo>
                    <a:cubicBezTo>
                      <a:pt x="1241320" y="3841408"/>
                      <a:pt x="1243669" y="3842282"/>
                      <a:pt x="1244633" y="3844266"/>
                    </a:cubicBezTo>
                    <a:lnTo>
                      <a:pt x="1244633" y="3844266"/>
                    </a:lnTo>
                    <a:cubicBezTo>
                      <a:pt x="1245507" y="3846287"/>
                      <a:pt x="1244633" y="3848653"/>
                      <a:pt x="1242649" y="3849618"/>
                    </a:cubicBezTo>
                    <a:lnTo>
                      <a:pt x="1242649" y="3849618"/>
                    </a:lnTo>
                    <a:cubicBezTo>
                      <a:pt x="1242121" y="3849800"/>
                      <a:pt x="1241575" y="3849928"/>
                      <a:pt x="1241011" y="3849964"/>
                    </a:cubicBezTo>
                    <a:lnTo>
                      <a:pt x="1241011" y="3849964"/>
                    </a:lnTo>
                    <a:cubicBezTo>
                      <a:pt x="1239427" y="3849964"/>
                      <a:pt x="1237989" y="3849054"/>
                      <a:pt x="1237315" y="3847634"/>
                    </a:cubicBezTo>
                    <a:close/>
                    <a:moveTo>
                      <a:pt x="3442369" y="3827809"/>
                    </a:moveTo>
                    <a:cubicBezTo>
                      <a:pt x="3440949" y="3826153"/>
                      <a:pt x="3441131" y="3823659"/>
                      <a:pt x="3442788" y="3822239"/>
                    </a:cubicBezTo>
                    <a:cubicBezTo>
                      <a:pt x="3442788" y="3822239"/>
                      <a:pt x="3442806" y="3822221"/>
                      <a:pt x="3442806" y="3822221"/>
                    </a:cubicBezTo>
                    <a:lnTo>
                      <a:pt x="3442806" y="3822221"/>
                    </a:lnTo>
                    <a:cubicBezTo>
                      <a:pt x="3444444" y="3820764"/>
                      <a:pt x="3446957" y="3820928"/>
                      <a:pt x="3448413" y="3822566"/>
                    </a:cubicBezTo>
                    <a:cubicBezTo>
                      <a:pt x="3448431" y="3822603"/>
                      <a:pt x="3448468" y="3822621"/>
                      <a:pt x="3448486" y="3822657"/>
                    </a:cubicBezTo>
                    <a:lnTo>
                      <a:pt x="3448486" y="3822657"/>
                    </a:lnTo>
                    <a:cubicBezTo>
                      <a:pt x="3449887" y="3824332"/>
                      <a:pt x="3449687" y="3826808"/>
                      <a:pt x="3448067" y="3828246"/>
                    </a:cubicBezTo>
                    <a:lnTo>
                      <a:pt x="3448067" y="3828246"/>
                    </a:lnTo>
                    <a:cubicBezTo>
                      <a:pt x="3447321" y="3828883"/>
                      <a:pt x="3446374" y="3829229"/>
                      <a:pt x="3445391" y="3829193"/>
                    </a:cubicBezTo>
                    <a:lnTo>
                      <a:pt x="3445391" y="3829193"/>
                    </a:lnTo>
                    <a:cubicBezTo>
                      <a:pt x="3444244" y="3829229"/>
                      <a:pt x="3443134" y="3828756"/>
                      <a:pt x="3442369" y="3827882"/>
                    </a:cubicBezTo>
                    <a:close/>
                    <a:moveTo>
                      <a:pt x="4036449" y="3813774"/>
                    </a:moveTo>
                    <a:lnTo>
                      <a:pt x="4036449" y="3813774"/>
                    </a:lnTo>
                    <a:cubicBezTo>
                      <a:pt x="4034301" y="3813628"/>
                      <a:pt x="4032662" y="3811771"/>
                      <a:pt x="4032808" y="3809605"/>
                    </a:cubicBezTo>
                    <a:cubicBezTo>
                      <a:pt x="4032808" y="3809587"/>
                      <a:pt x="4032808" y="3809569"/>
                      <a:pt x="4032808" y="3809550"/>
                    </a:cubicBezTo>
                    <a:lnTo>
                      <a:pt x="4032808" y="3809550"/>
                    </a:lnTo>
                    <a:cubicBezTo>
                      <a:pt x="4032954" y="3807402"/>
                      <a:pt x="4034811" y="3805764"/>
                      <a:pt x="4036977" y="3805910"/>
                    </a:cubicBezTo>
                    <a:cubicBezTo>
                      <a:pt x="4036995" y="3805910"/>
                      <a:pt x="4037014" y="3805910"/>
                      <a:pt x="4037031" y="3805910"/>
                    </a:cubicBezTo>
                    <a:lnTo>
                      <a:pt x="4037031" y="3805910"/>
                    </a:lnTo>
                    <a:cubicBezTo>
                      <a:pt x="4039198" y="3806055"/>
                      <a:pt x="4040836" y="3807948"/>
                      <a:pt x="4040672" y="3810115"/>
                    </a:cubicBezTo>
                    <a:cubicBezTo>
                      <a:pt x="4040672" y="3810115"/>
                      <a:pt x="4040672" y="3810133"/>
                      <a:pt x="4040672" y="3810151"/>
                    </a:cubicBezTo>
                    <a:lnTo>
                      <a:pt x="4040672" y="3810151"/>
                    </a:lnTo>
                    <a:cubicBezTo>
                      <a:pt x="4040563" y="3812263"/>
                      <a:pt x="4038816" y="3813938"/>
                      <a:pt x="4036704" y="3813938"/>
                    </a:cubicBezTo>
                    <a:lnTo>
                      <a:pt x="4036704" y="3813938"/>
                    </a:lnTo>
                    <a:cubicBezTo>
                      <a:pt x="4036613" y="3813956"/>
                      <a:pt x="4036522" y="3813919"/>
                      <a:pt x="4036449" y="3813847"/>
                    </a:cubicBezTo>
                    <a:close/>
                    <a:moveTo>
                      <a:pt x="4135517" y="3802578"/>
                    </a:moveTo>
                    <a:cubicBezTo>
                      <a:pt x="4135007" y="3800412"/>
                      <a:pt x="4136355" y="3798245"/>
                      <a:pt x="4138521" y="3797736"/>
                    </a:cubicBezTo>
                    <a:cubicBezTo>
                      <a:pt x="4138521" y="3797736"/>
                      <a:pt x="4138539" y="3797736"/>
                      <a:pt x="4138539" y="3797736"/>
                    </a:cubicBezTo>
                    <a:lnTo>
                      <a:pt x="4138539" y="3797736"/>
                    </a:lnTo>
                    <a:cubicBezTo>
                      <a:pt x="4140705" y="3797244"/>
                      <a:pt x="4142853" y="3798591"/>
                      <a:pt x="4143363" y="3800758"/>
                    </a:cubicBezTo>
                    <a:lnTo>
                      <a:pt x="4143363" y="3800758"/>
                    </a:lnTo>
                    <a:cubicBezTo>
                      <a:pt x="4143855" y="3802888"/>
                      <a:pt x="4142526" y="3804999"/>
                      <a:pt x="4140414" y="3805491"/>
                    </a:cubicBezTo>
                    <a:cubicBezTo>
                      <a:pt x="4140396" y="3805509"/>
                      <a:pt x="4140377" y="3805509"/>
                      <a:pt x="4140360" y="3805509"/>
                    </a:cubicBezTo>
                    <a:lnTo>
                      <a:pt x="4140360" y="3805509"/>
                    </a:lnTo>
                    <a:cubicBezTo>
                      <a:pt x="4140068" y="3805600"/>
                      <a:pt x="4139777" y="3805655"/>
                      <a:pt x="4139486" y="3805673"/>
                    </a:cubicBezTo>
                    <a:lnTo>
                      <a:pt x="4139486" y="3805673"/>
                    </a:lnTo>
                    <a:cubicBezTo>
                      <a:pt x="4137628" y="3805691"/>
                      <a:pt x="4135990" y="3804453"/>
                      <a:pt x="4135517" y="3802651"/>
                    </a:cubicBezTo>
                    <a:close/>
                    <a:moveTo>
                      <a:pt x="3934250" y="3794477"/>
                    </a:moveTo>
                    <a:cubicBezTo>
                      <a:pt x="3932120" y="3793931"/>
                      <a:pt x="3930864" y="3791765"/>
                      <a:pt x="3931410" y="3789635"/>
                    </a:cubicBezTo>
                    <a:cubicBezTo>
                      <a:pt x="3931410" y="3789617"/>
                      <a:pt x="3931428" y="3789580"/>
                      <a:pt x="3931428" y="3789562"/>
                    </a:cubicBezTo>
                    <a:lnTo>
                      <a:pt x="3931428" y="3789562"/>
                    </a:lnTo>
                    <a:cubicBezTo>
                      <a:pt x="3931901" y="3787487"/>
                      <a:pt x="3933959" y="3786194"/>
                      <a:pt x="3936034" y="3786667"/>
                    </a:cubicBezTo>
                    <a:cubicBezTo>
                      <a:pt x="3936089" y="3786686"/>
                      <a:pt x="3936161" y="3786704"/>
                      <a:pt x="3936234" y="3786722"/>
                    </a:cubicBezTo>
                    <a:lnTo>
                      <a:pt x="3936234" y="3786722"/>
                    </a:lnTo>
                    <a:cubicBezTo>
                      <a:pt x="3938364" y="3787214"/>
                      <a:pt x="3939675" y="3789344"/>
                      <a:pt x="3939183" y="3791474"/>
                    </a:cubicBezTo>
                    <a:cubicBezTo>
                      <a:pt x="3939183" y="3791492"/>
                      <a:pt x="3939165" y="3791528"/>
                      <a:pt x="3939165" y="3791546"/>
                    </a:cubicBezTo>
                    <a:lnTo>
                      <a:pt x="3939165" y="3791546"/>
                    </a:lnTo>
                    <a:cubicBezTo>
                      <a:pt x="3938692" y="3793294"/>
                      <a:pt x="3937108" y="3794532"/>
                      <a:pt x="3935288" y="3794568"/>
                    </a:cubicBezTo>
                    <a:lnTo>
                      <a:pt x="3935288" y="3794568"/>
                    </a:lnTo>
                    <a:cubicBezTo>
                      <a:pt x="3935015" y="3794641"/>
                      <a:pt x="3934596" y="3794550"/>
                      <a:pt x="3934250" y="3794550"/>
                    </a:cubicBezTo>
                    <a:close/>
                    <a:moveTo>
                      <a:pt x="3528712" y="3771376"/>
                    </a:moveTo>
                    <a:cubicBezTo>
                      <a:pt x="3527802" y="3769392"/>
                      <a:pt x="3528676" y="3767043"/>
                      <a:pt x="3530642" y="3766133"/>
                    </a:cubicBezTo>
                    <a:cubicBezTo>
                      <a:pt x="3530660" y="3766133"/>
                      <a:pt x="3530678" y="3766115"/>
                      <a:pt x="3530697" y="3766115"/>
                    </a:cubicBezTo>
                    <a:lnTo>
                      <a:pt x="3530697" y="3766115"/>
                    </a:lnTo>
                    <a:cubicBezTo>
                      <a:pt x="3532735" y="3765241"/>
                      <a:pt x="3535102" y="3766151"/>
                      <a:pt x="3536030" y="3768172"/>
                    </a:cubicBezTo>
                    <a:lnTo>
                      <a:pt x="3536030" y="3768172"/>
                    </a:lnTo>
                    <a:cubicBezTo>
                      <a:pt x="3536904" y="3770174"/>
                      <a:pt x="3536012" y="3772504"/>
                      <a:pt x="3534046" y="3773433"/>
                    </a:cubicBezTo>
                    <a:lnTo>
                      <a:pt x="3534046" y="3773433"/>
                    </a:lnTo>
                    <a:cubicBezTo>
                      <a:pt x="3533518" y="3773670"/>
                      <a:pt x="3532917" y="3773797"/>
                      <a:pt x="3532335" y="3773779"/>
                    </a:cubicBezTo>
                    <a:lnTo>
                      <a:pt x="3532335" y="3773779"/>
                    </a:lnTo>
                    <a:cubicBezTo>
                      <a:pt x="3530769" y="3773761"/>
                      <a:pt x="3529368" y="3772869"/>
                      <a:pt x="3528712" y="3771449"/>
                    </a:cubicBezTo>
                    <a:close/>
                    <a:moveTo>
                      <a:pt x="3834053" y="3768627"/>
                    </a:moveTo>
                    <a:cubicBezTo>
                      <a:pt x="3831905" y="3768045"/>
                      <a:pt x="3830613" y="3765878"/>
                      <a:pt x="3831122" y="3763712"/>
                    </a:cubicBezTo>
                    <a:lnTo>
                      <a:pt x="3831122" y="3763712"/>
                    </a:lnTo>
                    <a:cubicBezTo>
                      <a:pt x="3831723" y="3761582"/>
                      <a:pt x="3833908" y="3760326"/>
                      <a:pt x="3836038" y="3760872"/>
                    </a:cubicBezTo>
                    <a:lnTo>
                      <a:pt x="3836038" y="3760872"/>
                    </a:lnTo>
                    <a:cubicBezTo>
                      <a:pt x="3838149" y="3761400"/>
                      <a:pt x="3839442" y="3763548"/>
                      <a:pt x="3838914" y="3765660"/>
                    </a:cubicBezTo>
                    <a:cubicBezTo>
                      <a:pt x="3838896" y="3765696"/>
                      <a:pt x="3838896" y="3765751"/>
                      <a:pt x="3838878" y="3765787"/>
                    </a:cubicBezTo>
                    <a:lnTo>
                      <a:pt x="3838878" y="3765787"/>
                    </a:lnTo>
                    <a:cubicBezTo>
                      <a:pt x="3838422" y="3767498"/>
                      <a:pt x="3836875" y="3768700"/>
                      <a:pt x="3835091" y="3768718"/>
                    </a:cubicBezTo>
                    <a:lnTo>
                      <a:pt x="3835091" y="3768718"/>
                    </a:lnTo>
                    <a:cubicBezTo>
                      <a:pt x="3834745" y="3768755"/>
                      <a:pt x="3834399" y="3768755"/>
                      <a:pt x="3834053" y="3768700"/>
                    </a:cubicBezTo>
                    <a:close/>
                    <a:moveTo>
                      <a:pt x="4231745" y="3765714"/>
                    </a:moveTo>
                    <a:cubicBezTo>
                      <a:pt x="4230635" y="3763839"/>
                      <a:pt x="4231254" y="3761418"/>
                      <a:pt x="4233129" y="3760308"/>
                    </a:cubicBezTo>
                    <a:cubicBezTo>
                      <a:pt x="4233165" y="3760290"/>
                      <a:pt x="4233184" y="3760271"/>
                      <a:pt x="4233220" y="3760253"/>
                    </a:cubicBezTo>
                    <a:lnTo>
                      <a:pt x="4233220" y="3760253"/>
                    </a:lnTo>
                    <a:cubicBezTo>
                      <a:pt x="4235131" y="3759161"/>
                      <a:pt x="4237571" y="3759798"/>
                      <a:pt x="4238681" y="3761709"/>
                    </a:cubicBezTo>
                    <a:lnTo>
                      <a:pt x="4238681" y="3761709"/>
                    </a:lnTo>
                    <a:cubicBezTo>
                      <a:pt x="4239791" y="3763603"/>
                      <a:pt x="4239155" y="3766024"/>
                      <a:pt x="4237261" y="3767134"/>
                    </a:cubicBezTo>
                    <a:cubicBezTo>
                      <a:pt x="4237243" y="3767153"/>
                      <a:pt x="4237225" y="3767153"/>
                      <a:pt x="4237206" y="3767171"/>
                    </a:cubicBezTo>
                    <a:lnTo>
                      <a:pt x="4237206" y="3767171"/>
                    </a:lnTo>
                    <a:cubicBezTo>
                      <a:pt x="4236606" y="3767498"/>
                      <a:pt x="4235914" y="3767680"/>
                      <a:pt x="4235222" y="3767699"/>
                    </a:cubicBezTo>
                    <a:lnTo>
                      <a:pt x="4235222" y="3767699"/>
                    </a:lnTo>
                    <a:cubicBezTo>
                      <a:pt x="4233802" y="3767680"/>
                      <a:pt x="4232491" y="3766934"/>
                      <a:pt x="4231745" y="3765714"/>
                    </a:cubicBezTo>
                    <a:close/>
                    <a:moveTo>
                      <a:pt x="1182757" y="3761400"/>
                    </a:moveTo>
                    <a:cubicBezTo>
                      <a:pt x="1181355" y="3759725"/>
                      <a:pt x="1181555" y="3757249"/>
                      <a:pt x="1183194" y="3755811"/>
                    </a:cubicBezTo>
                    <a:lnTo>
                      <a:pt x="1183194" y="3755811"/>
                    </a:lnTo>
                    <a:cubicBezTo>
                      <a:pt x="1184850" y="3754355"/>
                      <a:pt x="1187363" y="3754519"/>
                      <a:pt x="1188819" y="3756175"/>
                    </a:cubicBezTo>
                    <a:cubicBezTo>
                      <a:pt x="1188837" y="3756193"/>
                      <a:pt x="1188855" y="3756212"/>
                      <a:pt x="1188874" y="3756230"/>
                    </a:cubicBezTo>
                    <a:lnTo>
                      <a:pt x="1188874" y="3756230"/>
                    </a:lnTo>
                    <a:cubicBezTo>
                      <a:pt x="1190257" y="3757905"/>
                      <a:pt x="1190075" y="3760399"/>
                      <a:pt x="1188437" y="3761837"/>
                    </a:cubicBezTo>
                    <a:lnTo>
                      <a:pt x="1188437" y="3761837"/>
                    </a:lnTo>
                    <a:cubicBezTo>
                      <a:pt x="1187727" y="3762456"/>
                      <a:pt x="1186798" y="3762802"/>
                      <a:pt x="1185852" y="3762783"/>
                    </a:cubicBezTo>
                    <a:lnTo>
                      <a:pt x="1185852" y="3762783"/>
                    </a:lnTo>
                    <a:cubicBezTo>
                      <a:pt x="1184687" y="3762838"/>
                      <a:pt x="1183540" y="3762346"/>
                      <a:pt x="1182775" y="3761455"/>
                    </a:cubicBezTo>
                    <a:close/>
                    <a:moveTo>
                      <a:pt x="3733839" y="3745016"/>
                    </a:moveTo>
                    <a:cubicBezTo>
                      <a:pt x="3731654" y="3744707"/>
                      <a:pt x="3730143" y="3742686"/>
                      <a:pt x="3730471" y="3740501"/>
                    </a:cubicBezTo>
                    <a:cubicBezTo>
                      <a:pt x="3730471" y="3740483"/>
                      <a:pt x="3730471" y="3740483"/>
                      <a:pt x="3730471" y="3740465"/>
                    </a:cubicBezTo>
                    <a:lnTo>
                      <a:pt x="3730471" y="3740465"/>
                    </a:lnTo>
                    <a:cubicBezTo>
                      <a:pt x="3730707" y="3738353"/>
                      <a:pt x="3732619" y="3736824"/>
                      <a:pt x="3734749" y="3737061"/>
                    </a:cubicBezTo>
                    <a:cubicBezTo>
                      <a:pt x="3734803" y="3737079"/>
                      <a:pt x="3734876" y="3737079"/>
                      <a:pt x="3734949" y="3737097"/>
                    </a:cubicBezTo>
                    <a:lnTo>
                      <a:pt x="3734949" y="3737097"/>
                    </a:lnTo>
                    <a:cubicBezTo>
                      <a:pt x="3737097" y="3737370"/>
                      <a:pt x="3738608" y="3739336"/>
                      <a:pt x="3738335" y="3741484"/>
                    </a:cubicBezTo>
                    <a:cubicBezTo>
                      <a:pt x="3738335" y="3741503"/>
                      <a:pt x="3738317" y="3741539"/>
                      <a:pt x="3738317" y="3741576"/>
                    </a:cubicBezTo>
                    <a:lnTo>
                      <a:pt x="3738317" y="3741576"/>
                    </a:lnTo>
                    <a:cubicBezTo>
                      <a:pt x="3738044" y="3743560"/>
                      <a:pt x="3736351" y="3745034"/>
                      <a:pt x="3734348" y="3745016"/>
                    </a:cubicBezTo>
                    <a:lnTo>
                      <a:pt x="3733839" y="3745016"/>
                    </a:lnTo>
                    <a:close/>
                    <a:moveTo>
                      <a:pt x="3627343" y="3741375"/>
                    </a:moveTo>
                    <a:cubicBezTo>
                      <a:pt x="3627016" y="3739191"/>
                      <a:pt x="3628508" y="3737152"/>
                      <a:pt x="3630693" y="3736806"/>
                    </a:cubicBezTo>
                    <a:cubicBezTo>
                      <a:pt x="3630693" y="3736806"/>
                      <a:pt x="3630711" y="3736806"/>
                      <a:pt x="3630711" y="3736806"/>
                    </a:cubicBezTo>
                    <a:lnTo>
                      <a:pt x="3630711" y="3736806"/>
                    </a:lnTo>
                    <a:cubicBezTo>
                      <a:pt x="3632914" y="3736533"/>
                      <a:pt x="3634953" y="3738062"/>
                      <a:pt x="3635280" y="3740265"/>
                    </a:cubicBezTo>
                    <a:lnTo>
                      <a:pt x="3635280" y="3740265"/>
                    </a:lnTo>
                    <a:cubicBezTo>
                      <a:pt x="3635553" y="3742449"/>
                      <a:pt x="3634006" y="3744452"/>
                      <a:pt x="3631821" y="3744743"/>
                    </a:cubicBezTo>
                    <a:lnTo>
                      <a:pt x="3631821" y="3744743"/>
                    </a:lnTo>
                    <a:cubicBezTo>
                      <a:pt x="3631658" y="3744779"/>
                      <a:pt x="3631476" y="3744779"/>
                      <a:pt x="3631312" y="3744743"/>
                    </a:cubicBezTo>
                    <a:lnTo>
                      <a:pt x="3631312" y="3744743"/>
                    </a:lnTo>
                    <a:cubicBezTo>
                      <a:pt x="3629346" y="3744743"/>
                      <a:pt x="3627671" y="3743323"/>
                      <a:pt x="3627361" y="3741375"/>
                    </a:cubicBezTo>
                    <a:close/>
                    <a:moveTo>
                      <a:pt x="4313428" y="3702782"/>
                    </a:moveTo>
                    <a:cubicBezTo>
                      <a:pt x="4311826" y="3701253"/>
                      <a:pt x="4311753" y="3698722"/>
                      <a:pt x="4313246" y="3697102"/>
                    </a:cubicBezTo>
                    <a:lnTo>
                      <a:pt x="4313246" y="3697102"/>
                    </a:lnTo>
                    <a:cubicBezTo>
                      <a:pt x="4314830" y="3695555"/>
                      <a:pt x="4317360" y="3695555"/>
                      <a:pt x="4318944" y="3697102"/>
                    </a:cubicBezTo>
                    <a:lnTo>
                      <a:pt x="4318944" y="3697102"/>
                    </a:lnTo>
                    <a:cubicBezTo>
                      <a:pt x="4320491" y="3698631"/>
                      <a:pt x="4320510" y="3701144"/>
                      <a:pt x="4318962" y="3702691"/>
                    </a:cubicBezTo>
                    <a:cubicBezTo>
                      <a:pt x="4318962" y="3702691"/>
                      <a:pt x="4318944" y="3702709"/>
                      <a:pt x="4318944" y="3702709"/>
                    </a:cubicBezTo>
                    <a:lnTo>
                      <a:pt x="4318944" y="3702709"/>
                    </a:lnTo>
                    <a:cubicBezTo>
                      <a:pt x="4318234" y="3703528"/>
                      <a:pt x="4317196" y="3704002"/>
                      <a:pt x="4316104" y="3704002"/>
                    </a:cubicBezTo>
                    <a:lnTo>
                      <a:pt x="4316104" y="3704002"/>
                    </a:lnTo>
                    <a:cubicBezTo>
                      <a:pt x="4315085" y="3703965"/>
                      <a:pt x="4314138" y="3703528"/>
                      <a:pt x="4313446" y="3702782"/>
                    </a:cubicBezTo>
                    <a:close/>
                    <a:moveTo>
                      <a:pt x="1106408" y="3693826"/>
                    </a:moveTo>
                    <a:cubicBezTo>
                      <a:pt x="1104588" y="3692569"/>
                      <a:pt x="1104096" y="3690075"/>
                      <a:pt x="1105298" y="3688219"/>
                    </a:cubicBezTo>
                    <a:lnTo>
                      <a:pt x="1105298" y="3688219"/>
                    </a:lnTo>
                    <a:cubicBezTo>
                      <a:pt x="1106554" y="3686398"/>
                      <a:pt x="1109047" y="3685907"/>
                      <a:pt x="1110904" y="3687108"/>
                    </a:cubicBezTo>
                    <a:lnTo>
                      <a:pt x="1110904" y="3687108"/>
                    </a:lnTo>
                    <a:cubicBezTo>
                      <a:pt x="1112725" y="3688364"/>
                      <a:pt x="1113216" y="3690858"/>
                      <a:pt x="1112015" y="3692715"/>
                    </a:cubicBezTo>
                    <a:lnTo>
                      <a:pt x="1112015" y="3692715"/>
                    </a:lnTo>
                    <a:cubicBezTo>
                      <a:pt x="1111232" y="3693807"/>
                      <a:pt x="1109976" y="3694444"/>
                      <a:pt x="1108647" y="3694426"/>
                    </a:cubicBezTo>
                    <a:lnTo>
                      <a:pt x="1108647" y="3694426"/>
                    </a:lnTo>
                    <a:cubicBezTo>
                      <a:pt x="1107864" y="3694444"/>
                      <a:pt x="1107100" y="3694226"/>
                      <a:pt x="1106426" y="3693826"/>
                    </a:cubicBezTo>
                    <a:close/>
                    <a:moveTo>
                      <a:pt x="1014403" y="3650135"/>
                    </a:moveTo>
                    <a:cubicBezTo>
                      <a:pt x="1012292" y="3649516"/>
                      <a:pt x="1011086" y="3647295"/>
                      <a:pt x="1011711" y="3645184"/>
                    </a:cubicBezTo>
                    <a:cubicBezTo>
                      <a:pt x="1011716" y="3645165"/>
                      <a:pt x="1011722" y="3645147"/>
                      <a:pt x="1011727" y="3645129"/>
                    </a:cubicBezTo>
                    <a:lnTo>
                      <a:pt x="1011727" y="3645129"/>
                    </a:lnTo>
                    <a:cubicBezTo>
                      <a:pt x="1012366" y="3643017"/>
                      <a:pt x="1014598" y="3641816"/>
                      <a:pt x="1016715" y="3642453"/>
                    </a:cubicBezTo>
                    <a:lnTo>
                      <a:pt x="1016715" y="3642453"/>
                    </a:lnTo>
                    <a:cubicBezTo>
                      <a:pt x="1018794" y="3643145"/>
                      <a:pt x="1019968" y="3645347"/>
                      <a:pt x="1019391" y="3647459"/>
                    </a:cubicBezTo>
                    <a:lnTo>
                      <a:pt x="1019391" y="3647459"/>
                    </a:lnTo>
                    <a:cubicBezTo>
                      <a:pt x="1018863" y="3649152"/>
                      <a:pt x="1017290" y="3650299"/>
                      <a:pt x="1015514" y="3650299"/>
                    </a:cubicBezTo>
                    <a:lnTo>
                      <a:pt x="1015514" y="3650299"/>
                    </a:lnTo>
                    <a:cubicBezTo>
                      <a:pt x="1015142" y="3650263"/>
                      <a:pt x="1014776" y="3650171"/>
                      <a:pt x="1014421" y="3650062"/>
                    </a:cubicBezTo>
                    <a:close/>
                    <a:moveTo>
                      <a:pt x="703273" y="3643673"/>
                    </a:moveTo>
                    <a:cubicBezTo>
                      <a:pt x="703291" y="3641470"/>
                      <a:pt x="705044" y="3639686"/>
                      <a:pt x="707242" y="3639613"/>
                    </a:cubicBezTo>
                    <a:lnTo>
                      <a:pt x="707242" y="3639613"/>
                    </a:lnTo>
                    <a:cubicBezTo>
                      <a:pt x="709450" y="3639595"/>
                      <a:pt x="711254" y="3641379"/>
                      <a:pt x="711283" y="3643581"/>
                    </a:cubicBezTo>
                    <a:lnTo>
                      <a:pt x="711283" y="3643581"/>
                    </a:lnTo>
                    <a:cubicBezTo>
                      <a:pt x="711334" y="3645766"/>
                      <a:pt x="709606" y="3647568"/>
                      <a:pt x="707425" y="3647623"/>
                    </a:cubicBezTo>
                    <a:cubicBezTo>
                      <a:pt x="707394" y="3647623"/>
                      <a:pt x="707364" y="3647623"/>
                      <a:pt x="707333" y="3647623"/>
                    </a:cubicBezTo>
                    <a:lnTo>
                      <a:pt x="707333" y="3647623"/>
                    </a:lnTo>
                    <a:cubicBezTo>
                      <a:pt x="705141" y="3647659"/>
                      <a:pt x="703331" y="3645912"/>
                      <a:pt x="703291" y="3643727"/>
                    </a:cubicBezTo>
                    <a:cubicBezTo>
                      <a:pt x="703291" y="3643691"/>
                      <a:pt x="703291" y="3643636"/>
                      <a:pt x="703291" y="3643600"/>
                    </a:cubicBezTo>
                    <a:close/>
                    <a:moveTo>
                      <a:pt x="806492" y="3636864"/>
                    </a:moveTo>
                    <a:cubicBezTo>
                      <a:pt x="806313" y="3634661"/>
                      <a:pt x="807939" y="3632750"/>
                      <a:pt x="810132" y="3632550"/>
                    </a:cubicBezTo>
                    <a:lnTo>
                      <a:pt x="810132" y="3632550"/>
                    </a:lnTo>
                    <a:cubicBezTo>
                      <a:pt x="812317" y="3632386"/>
                      <a:pt x="814227" y="3634006"/>
                      <a:pt x="814429" y="3636191"/>
                    </a:cubicBezTo>
                    <a:lnTo>
                      <a:pt x="814429" y="3636191"/>
                    </a:lnTo>
                    <a:cubicBezTo>
                      <a:pt x="814618" y="3638393"/>
                      <a:pt x="812992" y="3640323"/>
                      <a:pt x="810799" y="3640505"/>
                    </a:cubicBezTo>
                    <a:cubicBezTo>
                      <a:pt x="810795" y="3640505"/>
                      <a:pt x="810791" y="3640505"/>
                      <a:pt x="810788" y="3640505"/>
                    </a:cubicBezTo>
                    <a:lnTo>
                      <a:pt x="810442" y="3640505"/>
                    </a:lnTo>
                    <a:cubicBezTo>
                      <a:pt x="808356" y="3640505"/>
                      <a:pt x="806635" y="3638867"/>
                      <a:pt x="806510" y="3636791"/>
                    </a:cubicBezTo>
                    <a:close/>
                    <a:moveTo>
                      <a:pt x="604023" y="3634443"/>
                    </a:moveTo>
                    <a:lnTo>
                      <a:pt x="604023" y="3634443"/>
                    </a:lnTo>
                    <a:lnTo>
                      <a:pt x="604023" y="3634443"/>
                    </a:lnTo>
                    <a:cubicBezTo>
                      <a:pt x="601886" y="3633879"/>
                      <a:pt x="600612" y="3631676"/>
                      <a:pt x="601178" y="3629546"/>
                    </a:cubicBezTo>
                    <a:cubicBezTo>
                      <a:pt x="601180" y="3629546"/>
                      <a:pt x="601181" y="3629528"/>
                      <a:pt x="601183" y="3629528"/>
                    </a:cubicBezTo>
                    <a:lnTo>
                      <a:pt x="601183" y="3629528"/>
                    </a:lnTo>
                    <a:cubicBezTo>
                      <a:pt x="601800" y="3627434"/>
                      <a:pt x="603985" y="3626196"/>
                      <a:pt x="606098" y="3626779"/>
                    </a:cubicBezTo>
                    <a:lnTo>
                      <a:pt x="606098" y="3626779"/>
                    </a:lnTo>
                    <a:cubicBezTo>
                      <a:pt x="608221" y="3627362"/>
                      <a:pt x="609484" y="3629546"/>
                      <a:pt x="608938" y="3631676"/>
                    </a:cubicBezTo>
                    <a:lnTo>
                      <a:pt x="608938" y="3631676"/>
                    </a:lnTo>
                    <a:cubicBezTo>
                      <a:pt x="608438" y="3633405"/>
                      <a:pt x="606859" y="3634589"/>
                      <a:pt x="605061" y="3634607"/>
                    </a:cubicBezTo>
                    <a:lnTo>
                      <a:pt x="605061" y="3634607"/>
                    </a:lnTo>
                    <a:cubicBezTo>
                      <a:pt x="604711" y="3634570"/>
                      <a:pt x="604369" y="3634498"/>
                      <a:pt x="604041" y="3634370"/>
                    </a:cubicBezTo>
                    <a:close/>
                    <a:moveTo>
                      <a:pt x="913679" y="3634024"/>
                    </a:moveTo>
                    <a:cubicBezTo>
                      <a:pt x="911478" y="3634006"/>
                      <a:pt x="909699" y="3632222"/>
                      <a:pt x="909710" y="3630019"/>
                    </a:cubicBezTo>
                    <a:cubicBezTo>
                      <a:pt x="909710" y="3630001"/>
                      <a:pt x="909710" y="3629983"/>
                      <a:pt x="909710" y="3629965"/>
                    </a:cubicBezTo>
                    <a:lnTo>
                      <a:pt x="909710" y="3629965"/>
                    </a:lnTo>
                    <a:cubicBezTo>
                      <a:pt x="909799" y="3627762"/>
                      <a:pt x="911638" y="3626033"/>
                      <a:pt x="913842" y="3626087"/>
                    </a:cubicBezTo>
                    <a:lnTo>
                      <a:pt x="913842" y="3626087"/>
                    </a:lnTo>
                    <a:cubicBezTo>
                      <a:pt x="915994" y="3626087"/>
                      <a:pt x="917731" y="3627853"/>
                      <a:pt x="917724" y="3630001"/>
                    </a:cubicBezTo>
                    <a:cubicBezTo>
                      <a:pt x="917724" y="3630056"/>
                      <a:pt x="917722" y="3630092"/>
                      <a:pt x="917720" y="3630147"/>
                    </a:cubicBezTo>
                    <a:lnTo>
                      <a:pt x="917720" y="3630147"/>
                    </a:lnTo>
                    <a:cubicBezTo>
                      <a:pt x="917691" y="3632313"/>
                      <a:pt x="915927" y="3634043"/>
                      <a:pt x="913770" y="3634024"/>
                    </a:cubicBezTo>
                    <a:lnTo>
                      <a:pt x="913770" y="3634024"/>
                    </a:lnTo>
                    <a:close/>
                    <a:moveTo>
                      <a:pt x="4374685" y="3619898"/>
                    </a:moveTo>
                    <a:cubicBezTo>
                      <a:pt x="4372738" y="3618842"/>
                      <a:pt x="4371992" y="3616402"/>
                      <a:pt x="4373047" y="3614436"/>
                    </a:cubicBezTo>
                    <a:lnTo>
                      <a:pt x="4373047" y="3614436"/>
                    </a:lnTo>
                    <a:cubicBezTo>
                      <a:pt x="4373994" y="3612525"/>
                      <a:pt x="4376324" y="3611760"/>
                      <a:pt x="4378217" y="3612707"/>
                    </a:cubicBezTo>
                    <a:cubicBezTo>
                      <a:pt x="4378290" y="3612725"/>
                      <a:pt x="4378345" y="3612762"/>
                      <a:pt x="4378399" y="3612798"/>
                    </a:cubicBezTo>
                    <a:lnTo>
                      <a:pt x="4378399" y="3612798"/>
                    </a:lnTo>
                    <a:cubicBezTo>
                      <a:pt x="4380347" y="3613781"/>
                      <a:pt x="4381111" y="3616166"/>
                      <a:pt x="4380129" y="3618114"/>
                    </a:cubicBezTo>
                    <a:cubicBezTo>
                      <a:pt x="4380129" y="3618132"/>
                      <a:pt x="4380110" y="3618132"/>
                      <a:pt x="4380110" y="3618150"/>
                    </a:cubicBezTo>
                    <a:lnTo>
                      <a:pt x="4380110" y="3618150"/>
                    </a:lnTo>
                    <a:cubicBezTo>
                      <a:pt x="4379382" y="3619479"/>
                      <a:pt x="4377980" y="3620316"/>
                      <a:pt x="4376470" y="3620298"/>
                    </a:cubicBezTo>
                    <a:lnTo>
                      <a:pt x="4376470" y="3620298"/>
                    </a:lnTo>
                    <a:cubicBezTo>
                      <a:pt x="4375850" y="3620244"/>
                      <a:pt x="4375250" y="3620098"/>
                      <a:pt x="4374704" y="3619825"/>
                    </a:cubicBezTo>
                    <a:close/>
                    <a:moveTo>
                      <a:pt x="508669" y="3592245"/>
                    </a:moveTo>
                    <a:cubicBezTo>
                      <a:pt x="506825" y="3591080"/>
                      <a:pt x="506275" y="3588641"/>
                      <a:pt x="507442" y="3586802"/>
                    </a:cubicBezTo>
                    <a:cubicBezTo>
                      <a:pt x="507444" y="3586784"/>
                      <a:pt x="507447" y="3586784"/>
                      <a:pt x="507449" y="3586784"/>
                    </a:cubicBezTo>
                    <a:lnTo>
                      <a:pt x="507449" y="3586784"/>
                    </a:lnTo>
                    <a:cubicBezTo>
                      <a:pt x="508587" y="3584927"/>
                      <a:pt x="511017" y="3584327"/>
                      <a:pt x="512879" y="3585473"/>
                    </a:cubicBezTo>
                    <a:cubicBezTo>
                      <a:pt x="512890" y="3585473"/>
                      <a:pt x="512899" y="3585492"/>
                      <a:pt x="512910" y="3585492"/>
                    </a:cubicBezTo>
                    <a:lnTo>
                      <a:pt x="512910" y="3585492"/>
                    </a:lnTo>
                    <a:cubicBezTo>
                      <a:pt x="514769" y="3586620"/>
                      <a:pt x="515364" y="3589042"/>
                      <a:pt x="514241" y="3590898"/>
                    </a:cubicBezTo>
                    <a:cubicBezTo>
                      <a:pt x="514228" y="3590917"/>
                      <a:pt x="514216" y="3590935"/>
                      <a:pt x="514203" y="3590953"/>
                    </a:cubicBezTo>
                    <a:lnTo>
                      <a:pt x="514203" y="3590953"/>
                    </a:lnTo>
                    <a:cubicBezTo>
                      <a:pt x="513464" y="3592081"/>
                      <a:pt x="512204" y="3592773"/>
                      <a:pt x="510853" y="3592773"/>
                    </a:cubicBezTo>
                    <a:lnTo>
                      <a:pt x="510853" y="3592773"/>
                    </a:lnTo>
                    <a:cubicBezTo>
                      <a:pt x="510089" y="3592828"/>
                      <a:pt x="509328" y="3592646"/>
                      <a:pt x="508669" y="3592245"/>
                    </a:cubicBezTo>
                    <a:close/>
                    <a:moveTo>
                      <a:pt x="429225" y="3524689"/>
                    </a:moveTo>
                    <a:cubicBezTo>
                      <a:pt x="427774" y="3523051"/>
                      <a:pt x="427929" y="3520539"/>
                      <a:pt x="429571" y="3519082"/>
                    </a:cubicBezTo>
                    <a:cubicBezTo>
                      <a:pt x="429600" y="3519064"/>
                      <a:pt x="429631" y="3519028"/>
                      <a:pt x="429662" y="3519009"/>
                    </a:cubicBezTo>
                    <a:lnTo>
                      <a:pt x="429662" y="3519009"/>
                    </a:lnTo>
                    <a:cubicBezTo>
                      <a:pt x="431293" y="3517553"/>
                      <a:pt x="433791" y="3517717"/>
                      <a:pt x="435238" y="3519337"/>
                    </a:cubicBezTo>
                    <a:cubicBezTo>
                      <a:pt x="435243" y="3519355"/>
                      <a:pt x="435247" y="3519355"/>
                      <a:pt x="435251" y="3519355"/>
                    </a:cubicBezTo>
                    <a:lnTo>
                      <a:pt x="435251" y="3519355"/>
                    </a:lnTo>
                    <a:cubicBezTo>
                      <a:pt x="436703" y="3521030"/>
                      <a:pt x="436551" y="3523561"/>
                      <a:pt x="434905" y="3525035"/>
                    </a:cubicBezTo>
                    <a:lnTo>
                      <a:pt x="434905" y="3525035"/>
                    </a:lnTo>
                    <a:cubicBezTo>
                      <a:pt x="434149" y="3525636"/>
                      <a:pt x="433214" y="3525963"/>
                      <a:pt x="432247" y="3525982"/>
                    </a:cubicBezTo>
                    <a:lnTo>
                      <a:pt x="432247" y="3525982"/>
                    </a:lnTo>
                    <a:cubicBezTo>
                      <a:pt x="431104" y="3525982"/>
                      <a:pt x="430010" y="3525526"/>
                      <a:pt x="429225" y="3524689"/>
                    </a:cubicBezTo>
                    <a:close/>
                    <a:moveTo>
                      <a:pt x="4411313" y="3523324"/>
                    </a:moveTo>
                    <a:cubicBezTo>
                      <a:pt x="4409165" y="3522851"/>
                      <a:pt x="4407799" y="3520739"/>
                      <a:pt x="4408218" y="3518591"/>
                    </a:cubicBezTo>
                    <a:lnTo>
                      <a:pt x="4408218" y="3518591"/>
                    </a:lnTo>
                    <a:cubicBezTo>
                      <a:pt x="4408673" y="3516424"/>
                      <a:pt x="4410785" y="3515041"/>
                      <a:pt x="4412951" y="3515478"/>
                    </a:cubicBezTo>
                    <a:lnTo>
                      <a:pt x="4412951" y="3515478"/>
                    </a:lnTo>
                    <a:cubicBezTo>
                      <a:pt x="4415117" y="3515988"/>
                      <a:pt x="4416501" y="3518117"/>
                      <a:pt x="4416064" y="3520302"/>
                    </a:cubicBezTo>
                    <a:lnTo>
                      <a:pt x="4416064" y="3520302"/>
                    </a:lnTo>
                    <a:cubicBezTo>
                      <a:pt x="4415627" y="3522104"/>
                      <a:pt x="4414025" y="3523360"/>
                      <a:pt x="4412186" y="3523397"/>
                    </a:cubicBezTo>
                    <a:lnTo>
                      <a:pt x="4412186" y="3523397"/>
                    </a:lnTo>
                    <a:cubicBezTo>
                      <a:pt x="4411895" y="3523415"/>
                      <a:pt x="4411604" y="3523397"/>
                      <a:pt x="4411313" y="3523324"/>
                    </a:cubicBezTo>
                    <a:close/>
                    <a:moveTo>
                      <a:pt x="371499" y="3437763"/>
                    </a:moveTo>
                    <a:cubicBezTo>
                      <a:pt x="370560" y="3435779"/>
                      <a:pt x="371366" y="3433413"/>
                      <a:pt x="373320" y="3432411"/>
                    </a:cubicBezTo>
                    <a:lnTo>
                      <a:pt x="373320" y="3432411"/>
                    </a:lnTo>
                    <a:cubicBezTo>
                      <a:pt x="375297" y="3431483"/>
                      <a:pt x="377661" y="3432284"/>
                      <a:pt x="378653" y="3434232"/>
                    </a:cubicBezTo>
                    <a:lnTo>
                      <a:pt x="378653" y="3434232"/>
                    </a:lnTo>
                    <a:cubicBezTo>
                      <a:pt x="379604" y="3436216"/>
                      <a:pt x="378794" y="3438583"/>
                      <a:pt x="376833" y="3439584"/>
                    </a:cubicBezTo>
                    <a:lnTo>
                      <a:pt x="376833" y="3439584"/>
                    </a:lnTo>
                    <a:cubicBezTo>
                      <a:pt x="376301" y="3439857"/>
                      <a:pt x="375717" y="3440002"/>
                      <a:pt x="375122" y="3440002"/>
                    </a:cubicBezTo>
                    <a:lnTo>
                      <a:pt x="375122" y="3440002"/>
                    </a:lnTo>
                    <a:cubicBezTo>
                      <a:pt x="373607" y="3440021"/>
                      <a:pt x="372209" y="3439202"/>
                      <a:pt x="371499" y="3437854"/>
                    </a:cubicBezTo>
                    <a:close/>
                    <a:moveTo>
                      <a:pt x="4415190" y="3416810"/>
                    </a:moveTo>
                    <a:cubicBezTo>
                      <a:pt x="4415008" y="3414626"/>
                      <a:pt x="4416628" y="3412696"/>
                      <a:pt x="4418813" y="3412514"/>
                    </a:cubicBezTo>
                    <a:cubicBezTo>
                      <a:pt x="4418813" y="3412514"/>
                      <a:pt x="4418813" y="3412514"/>
                      <a:pt x="4418831" y="3412514"/>
                    </a:cubicBezTo>
                    <a:lnTo>
                      <a:pt x="4418831" y="3412514"/>
                    </a:lnTo>
                    <a:cubicBezTo>
                      <a:pt x="4421016" y="3412314"/>
                      <a:pt x="4422945" y="3413934"/>
                      <a:pt x="4423146" y="3416100"/>
                    </a:cubicBezTo>
                    <a:cubicBezTo>
                      <a:pt x="4423146" y="3416118"/>
                      <a:pt x="4423146" y="3416137"/>
                      <a:pt x="4423146" y="3416155"/>
                    </a:cubicBezTo>
                    <a:lnTo>
                      <a:pt x="4423146" y="3416155"/>
                    </a:lnTo>
                    <a:cubicBezTo>
                      <a:pt x="4423310" y="3418358"/>
                      <a:pt x="4421707" y="3420305"/>
                      <a:pt x="4419505" y="3420560"/>
                    </a:cubicBezTo>
                    <a:lnTo>
                      <a:pt x="4419250" y="3420560"/>
                    </a:lnTo>
                    <a:cubicBezTo>
                      <a:pt x="4417156" y="3420597"/>
                      <a:pt x="4415372" y="3418995"/>
                      <a:pt x="4415190" y="3416901"/>
                    </a:cubicBezTo>
                    <a:close/>
                    <a:moveTo>
                      <a:pt x="339241" y="3338677"/>
                    </a:moveTo>
                    <a:lnTo>
                      <a:pt x="339241" y="3338677"/>
                    </a:lnTo>
                    <a:cubicBezTo>
                      <a:pt x="338831" y="3336529"/>
                      <a:pt x="340246" y="3334454"/>
                      <a:pt x="342400" y="3334035"/>
                    </a:cubicBezTo>
                    <a:cubicBezTo>
                      <a:pt x="342438" y="3334035"/>
                      <a:pt x="342478" y="3334017"/>
                      <a:pt x="342518" y="3334017"/>
                    </a:cubicBezTo>
                    <a:lnTo>
                      <a:pt x="342518" y="3334017"/>
                    </a:lnTo>
                    <a:cubicBezTo>
                      <a:pt x="344657" y="3333635"/>
                      <a:pt x="346696" y="3335073"/>
                      <a:pt x="347073" y="3337203"/>
                    </a:cubicBezTo>
                    <a:cubicBezTo>
                      <a:pt x="347078" y="3337239"/>
                      <a:pt x="347084" y="3337257"/>
                      <a:pt x="347087" y="3337294"/>
                    </a:cubicBezTo>
                    <a:lnTo>
                      <a:pt x="347087" y="3337294"/>
                    </a:lnTo>
                    <a:cubicBezTo>
                      <a:pt x="347519" y="3339424"/>
                      <a:pt x="346144" y="3341499"/>
                      <a:pt x="344016" y="3341936"/>
                    </a:cubicBezTo>
                    <a:cubicBezTo>
                      <a:pt x="343972" y="3341936"/>
                      <a:pt x="343927" y="3341954"/>
                      <a:pt x="343883" y="3341954"/>
                    </a:cubicBezTo>
                    <a:lnTo>
                      <a:pt x="343883" y="3341954"/>
                    </a:lnTo>
                    <a:cubicBezTo>
                      <a:pt x="343654" y="3341990"/>
                      <a:pt x="343421" y="3341990"/>
                      <a:pt x="343191" y="3341954"/>
                    </a:cubicBezTo>
                    <a:lnTo>
                      <a:pt x="343191" y="3341954"/>
                    </a:lnTo>
                    <a:cubicBezTo>
                      <a:pt x="341302" y="3341936"/>
                      <a:pt x="339678" y="3340607"/>
                      <a:pt x="339278" y="3338768"/>
                    </a:cubicBezTo>
                    <a:close/>
                    <a:moveTo>
                      <a:pt x="4391943" y="3317742"/>
                    </a:moveTo>
                    <a:lnTo>
                      <a:pt x="4391943" y="3317742"/>
                    </a:lnTo>
                    <a:cubicBezTo>
                      <a:pt x="4391143" y="3315667"/>
                      <a:pt x="4392144" y="3313337"/>
                      <a:pt x="4394183" y="3312481"/>
                    </a:cubicBezTo>
                    <a:lnTo>
                      <a:pt x="4394183" y="3312481"/>
                    </a:lnTo>
                    <a:cubicBezTo>
                      <a:pt x="4396221" y="3311662"/>
                      <a:pt x="4398533" y="3312663"/>
                      <a:pt x="4399334" y="3314684"/>
                    </a:cubicBezTo>
                    <a:cubicBezTo>
                      <a:pt x="4399352" y="3314702"/>
                      <a:pt x="4399352" y="3314702"/>
                      <a:pt x="4399352" y="3314721"/>
                    </a:cubicBezTo>
                    <a:lnTo>
                      <a:pt x="4399352" y="3314721"/>
                    </a:lnTo>
                    <a:cubicBezTo>
                      <a:pt x="4400172" y="3316759"/>
                      <a:pt x="4399225" y="3319089"/>
                      <a:pt x="4397204" y="3319981"/>
                    </a:cubicBezTo>
                    <a:lnTo>
                      <a:pt x="4397204" y="3319981"/>
                    </a:lnTo>
                    <a:cubicBezTo>
                      <a:pt x="4396731" y="3320145"/>
                      <a:pt x="4396240" y="3320236"/>
                      <a:pt x="4395730" y="3320236"/>
                    </a:cubicBezTo>
                    <a:lnTo>
                      <a:pt x="4395730" y="3320236"/>
                    </a:lnTo>
                    <a:cubicBezTo>
                      <a:pt x="4394073" y="3320236"/>
                      <a:pt x="4392599" y="3319253"/>
                      <a:pt x="4391943" y="3317742"/>
                    </a:cubicBezTo>
                    <a:close/>
                    <a:moveTo>
                      <a:pt x="339095" y="3238990"/>
                    </a:moveTo>
                    <a:cubicBezTo>
                      <a:pt x="336916" y="3238754"/>
                      <a:pt x="335333" y="3236806"/>
                      <a:pt x="335560" y="3234640"/>
                    </a:cubicBezTo>
                    <a:cubicBezTo>
                      <a:pt x="335562" y="3234621"/>
                      <a:pt x="335562" y="3234621"/>
                      <a:pt x="335564" y="3234603"/>
                    </a:cubicBezTo>
                    <a:lnTo>
                      <a:pt x="335564" y="3234603"/>
                    </a:lnTo>
                    <a:cubicBezTo>
                      <a:pt x="335790" y="3232419"/>
                      <a:pt x="337741" y="3230835"/>
                      <a:pt x="339922" y="3231072"/>
                    </a:cubicBezTo>
                    <a:cubicBezTo>
                      <a:pt x="339936" y="3231072"/>
                      <a:pt x="339953" y="3231072"/>
                      <a:pt x="339969" y="3231072"/>
                    </a:cubicBezTo>
                    <a:lnTo>
                      <a:pt x="339969" y="3231072"/>
                    </a:lnTo>
                    <a:cubicBezTo>
                      <a:pt x="342096" y="3231235"/>
                      <a:pt x="343688" y="3233092"/>
                      <a:pt x="343528" y="3235204"/>
                    </a:cubicBezTo>
                    <a:cubicBezTo>
                      <a:pt x="343521" y="3235295"/>
                      <a:pt x="343512" y="3235368"/>
                      <a:pt x="343501" y="3235459"/>
                    </a:cubicBezTo>
                    <a:lnTo>
                      <a:pt x="343501" y="3235459"/>
                    </a:lnTo>
                    <a:cubicBezTo>
                      <a:pt x="343262" y="3237461"/>
                      <a:pt x="341558" y="3238990"/>
                      <a:pt x="339532" y="3238990"/>
                    </a:cubicBezTo>
                    <a:lnTo>
                      <a:pt x="339095" y="3238990"/>
                    </a:lnTo>
                    <a:close/>
                    <a:moveTo>
                      <a:pt x="4340498" y="3229597"/>
                    </a:moveTo>
                    <a:cubicBezTo>
                      <a:pt x="4339132" y="3227867"/>
                      <a:pt x="4339442" y="3225355"/>
                      <a:pt x="4341171" y="3224008"/>
                    </a:cubicBezTo>
                    <a:cubicBezTo>
                      <a:pt x="4341190" y="3223990"/>
                      <a:pt x="4341190" y="3223990"/>
                      <a:pt x="4341190" y="3223990"/>
                    </a:cubicBezTo>
                    <a:lnTo>
                      <a:pt x="4341190" y="3223990"/>
                    </a:lnTo>
                    <a:cubicBezTo>
                      <a:pt x="4342937" y="3222643"/>
                      <a:pt x="4345431" y="3222953"/>
                      <a:pt x="4346797" y="3224682"/>
                    </a:cubicBezTo>
                    <a:lnTo>
                      <a:pt x="4346797" y="3224682"/>
                    </a:lnTo>
                    <a:cubicBezTo>
                      <a:pt x="4348144" y="3226429"/>
                      <a:pt x="4347834" y="3228923"/>
                      <a:pt x="4346105" y="3230289"/>
                    </a:cubicBezTo>
                    <a:lnTo>
                      <a:pt x="4346105" y="3230289"/>
                    </a:lnTo>
                    <a:cubicBezTo>
                      <a:pt x="4345431" y="3230853"/>
                      <a:pt x="4344576" y="3231162"/>
                      <a:pt x="4343683" y="3231144"/>
                    </a:cubicBezTo>
                    <a:lnTo>
                      <a:pt x="4343683" y="3231144"/>
                    </a:lnTo>
                    <a:cubicBezTo>
                      <a:pt x="4342446" y="3231162"/>
                      <a:pt x="4341262" y="3230580"/>
                      <a:pt x="4340498" y="3229597"/>
                    </a:cubicBezTo>
                    <a:close/>
                    <a:moveTo>
                      <a:pt x="4271322" y="3153139"/>
                    </a:moveTo>
                    <a:cubicBezTo>
                      <a:pt x="4269847" y="3151519"/>
                      <a:pt x="4269974" y="3149025"/>
                      <a:pt x="4271594" y="3147550"/>
                    </a:cubicBezTo>
                    <a:cubicBezTo>
                      <a:pt x="4271594" y="3147550"/>
                      <a:pt x="4271594" y="3147550"/>
                      <a:pt x="4271594" y="3147550"/>
                    </a:cubicBezTo>
                    <a:lnTo>
                      <a:pt x="4271594" y="3147550"/>
                    </a:lnTo>
                    <a:cubicBezTo>
                      <a:pt x="4273197" y="3146076"/>
                      <a:pt x="4275690" y="3146167"/>
                      <a:pt x="4277183" y="3147769"/>
                    </a:cubicBezTo>
                    <a:cubicBezTo>
                      <a:pt x="4277183" y="3147787"/>
                      <a:pt x="4277202" y="3147787"/>
                      <a:pt x="4277202" y="3147805"/>
                    </a:cubicBezTo>
                    <a:lnTo>
                      <a:pt x="4277202" y="3147805"/>
                    </a:lnTo>
                    <a:cubicBezTo>
                      <a:pt x="4278694" y="3149316"/>
                      <a:pt x="4278676" y="3151774"/>
                      <a:pt x="4277165" y="3153266"/>
                    </a:cubicBezTo>
                    <a:cubicBezTo>
                      <a:pt x="4277110" y="3153303"/>
                      <a:pt x="4277074" y="3153357"/>
                      <a:pt x="4277019" y="3153394"/>
                    </a:cubicBezTo>
                    <a:lnTo>
                      <a:pt x="4277019" y="3153394"/>
                    </a:lnTo>
                    <a:cubicBezTo>
                      <a:pt x="4276291" y="3154122"/>
                      <a:pt x="4275308" y="3154540"/>
                      <a:pt x="4274270" y="3154522"/>
                    </a:cubicBezTo>
                    <a:lnTo>
                      <a:pt x="4274270" y="3154522"/>
                    </a:lnTo>
                    <a:cubicBezTo>
                      <a:pt x="4273124" y="3154522"/>
                      <a:pt x="4272032" y="3153994"/>
                      <a:pt x="4271303" y="3153084"/>
                    </a:cubicBezTo>
                    <a:close/>
                    <a:moveTo>
                      <a:pt x="363853" y="3138939"/>
                    </a:moveTo>
                    <a:cubicBezTo>
                      <a:pt x="361825" y="3138066"/>
                      <a:pt x="360864" y="3135736"/>
                      <a:pt x="361687" y="3133678"/>
                    </a:cubicBezTo>
                    <a:lnTo>
                      <a:pt x="361687" y="3133678"/>
                    </a:lnTo>
                    <a:cubicBezTo>
                      <a:pt x="362592" y="3131676"/>
                      <a:pt x="364922" y="3130766"/>
                      <a:pt x="366948" y="3131603"/>
                    </a:cubicBezTo>
                    <a:lnTo>
                      <a:pt x="366948" y="3131603"/>
                    </a:lnTo>
                    <a:cubicBezTo>
                      <a:pt x="368956" y="3132404"/>
                      <a:pt x="369932" y="3134679"/>
                      <a:pt x="369131" y="3136682"/>
                    </a:cubicBezTo>
                    <a:cubicBezTo>
                      <a:pt x="369120" y="3136719"/>
                      <a:pt x="369107" y="3136737"/>
                      <a:pt x="369096" y="3136773"/>
                    </a:cubicBezTo>
                    <a:lnTo>
                      <a:pt x="369096" y="3136773"/>
                    </a:lnTo>
                    <a:cubicBezTo>
                      <a:pt x="368472" y="3138248"/>
                      <a:pt x="367052" y="3139213"/>
                      <a:pt x="365455" y="3139267"/>
                    </a:cubicBezTo>
                    <a:lnTo>
                      <a:pt x="365455" y="3139267"/>
                    </a:lnTo>
                    <a:cubicBezTo>
                      <a:pt x="364891" y="3139285"/>
                      <a:pt x="364336" y="3139140"/>
                      <a:pt x="363835" y="3138885"/>
                    </a:cubicBezTo>
                    <a:close/>
                    <a:moveTo>
                      <a:pt x="4201198" y="3077154"/>
                    </a:moveTo>
                    <a:cubicBezTo>
                      <a:pt x="4199669" y="3075570"/>
                      <a:pt x="4199724" y="3073040"/>
                      <a:pt x="4201308" y="3071511"/>
                    </a:cubicBezTo>
                    <a:cubicBezTo>
                      <a:pt x="4201326" y="3071511"/>
                      <a:pt x="4201344" y="3071492"/>
                      <a:pt x="4201362" y="3071474"/>
                    </a:cubicBezTo>
                    <a:lnTo>
                      <a:pt x="4201362" y="3071474"/>
                    </a:lnTo>
                    <a:cubicBezTo>
                      <a:pt x="4203019" y="3069982"/>
                      <a:pt x="4205549" y="3070091"/>
                      <a:pt x="4207060" y="3071729"/>
                    </a:cubicBezTo>
                    <a:lnTo>
                      <a:pt x="4207060" y="3071729"/>
                    </a:lnTo>
                    <a:cubicBezTo>
                      <a:pt x="4208535" y="3073349"/>
                      <a:pt x="4208407" y="3075843"/>
                      <a:pt x="4206805" y="3077318"/>
                    </a:cubicBezTo>
                    <a:lnTo>
                      <a:pt x="4206805" y="3077318"/>
                    </a:lnTo>
                    <a:cubicBezTo>
                      <a:pt x="4206114" y="3078046"/>
                      <a:pt x="4205130" y="3078465"/>
                      <a:pt x="4204129" y="3078447"/>
                    </a:cubicBezTo>
                    <a:lnTo>
                      <a:pt x="4204129" y="3078447"/>
                    </a:lnTo>
                    <a:cubicBezTo>
                      <a:pt x="4203000" y="3078447"/>
                      <a:pt x="4201927" y="3077955"/>
                      <a:pt x="4201180" y="3077099"/>
                    </a:cubicBezTo>
                    <a:close/>
                    <a:moveTo>
                      <a:pt x="416118" y="3049957"/>
                    </a:moveTo>
                    <a:cubicBezTo>
                      <a:pt x="414394" y="3048555"/>
                      <a:pt x="414126" y="3046006"/>
                      <a:pt x="415517" y="3044277"/>
                    </a:cubicBezTo>
                    <a:lnTo>
                      <a:pt x="415517" y="3044277"/>
                    </a:lnTo>
                    <a:cubicBezTo>
                      <a:pt x="416842" y="3042602"/>
                      <a:pt x="419280" y="3042311"/>
                      <a:pt x="420962" y="3043621"/>
                    </a:cubicBezTo>
                    <a:cubicBezTo>
                      <a:pt x="421011" y="3043676"/>
                      <a:pt x="421059" y="3043713"/>
                      <a:pt x="421106" y="3043749"/>
                    </a:cubicBezTo>
                    <a:lnTo>
                      <a:pt x="421106" y="3043749"/>
                    </a:lnTo>
                    <a:cubicBezTo>
                      <a:pt x="422819" y="3045114"/>
                      <a:pt x="423098" y="3047608"/>
                      <a:pt x="421730" y="3049320"/>
                    </a:cubicBezTo>
                    <a:cubicBezTo>
                      <a:pt x="421723" y="3049338"/>
                      <a:pt x="421714" y="3049338"/>
                      <a:pt x="421707" y="3049356"/>
                    </a:cubicBezTo>
                    <a:lnTo>
                      <a:pt x="421707" y="3049356"/>
                    </a:lnTo>
                    <a:cubicBezTo>
                      <a:pt x="420953" y="3050284"/>
                      <a:pt x="419813" y="3050831"/>
                      <a:pt x="418612" y="3050831"/>
                    </a:cubicBezTo>
                    <a:lnTo>
                      <a:pt x="418612" y="3050831"/>
                    </a:lnTo>
                    <a:cubicBezTo>
                      <a:pt x="417705" y="3050831"/>
                      <a:pt x="416826" y="3050521"/>
                      <a:pt x="416118" y="3049957"/>
                    </a:cubicBezTo>
                    <a:close/>
                    <a:moveTo>
                      <a:pt x="4135681" y="2996290"/>
                    </a:moveTo>
                    <a:cubicBezTo>
                      <a:pt x="4134607" y="2994415"/>
                      <a:pt x="4135171" y="2992030"/>
                      <a:pt x="4136973" y="2990829"/>
                    </a:cubicBezTo>
                    <a:lnTo>
                      <a:pt x="4136973" y="2990829"/>
                    </a:lnTo>
                    <a:cubicBezTo>
                      <a:pt x="4138867" y="2989755"/>
                      <a:pt x="4141288" y="2990356"/>
                      <a:pt x="4142435" y="2992213"/>
                    </a:cubicBezTo>
                    <a:lnTo>
                      <a:pt x="4142435" y="2992213"/>
                    </a:lnTo>
                    <a:cubicBezTo>
                      <a:pt x="4143545" y="2994088"/>
                      <a:pt x="4142981" y="2996491"/>
                      <a:pt x="4141142" y="2997674"/>
                    </a:cubicBezTo>
                    <a:lnTo>
                      <a:pt x="4141142" y="2997674"/>
                    </a:lnTo>
                    <a:cubicBezTo>
                      <a:pt x="4140487" y="2998020"/>
                      <a:pt x="4139741" y="2998202"/>
                      <a:pt x="4138994" y="2998202"/>
                    </a:cubicBezTo>
                    <a:lnTo>
                      <a:pt x="4138994" y="2998202"/>
                    </a:lnTo>
                    <a:cubicBezTo>
                      <a:pt x="4137611" y="2998202"/>
                      <a:pt x="4136318" y="2997474"/>
                      <a:pt x="4135608" y="2996290"/>
                    </a:cubicBezTo>
                    <a:close/>
                    <a:moveTo>
                      <a:pt x="484002" y="2971897"/>
                    </a:moveTo>
                    <a:cubicBezTo>
                      <a:pt x="482280" y="2970531"/>
                      <a:pt x="481943" y="2968055"/>
                      <a:pt x="483237" y="2966289"/>
                    </a:cubicBezTo>
                    <a:lnTo>
                      <a:pt x="483237" y="2966289"/>
                    </a:lnTo>
                    <a:cubicBezTo>
                      <a:pt x="484595" y="2964578"/>
                      <a:pt x="487058" y="2964251"/>
                      <a:pt x="488826" y="2965525"/>
                    </a:cubicBezTo>
                    <a:lnTo>
                      <a:pt x="488826" y="2965525"/>
                    </a:lnTo>
                    <a:cubicBezTo>
                      <a:pt x="490581" y="2966781"/>
                      <a:pt x="490980" y="2969239"/>
                      <a:pt x="489718" y="2970986"/>
                    </a:cubicBezTo>
                    <a:cubicBezTo>
                      <a:pt x="489682" y="2971041"/>
                      <a:pt x="489645" y="2971077"/>
                      <a:pt x="489609" y="2971132"/>
                    </a:cubicBezTo>
                    <a:lnTo>
                      <a:pt x="489609" y="2971132"/>
                    </a:lnTo>
                    <a:cubicBezTo>
                      <a:pt x="488853" y="2972133"/>
                      <a:pt x="487677" y="2972734"/>
                      <a:pt x="486423" y="2972752"/>
                    </a:cubicBezTo>
                    <a:lnTo>
                      <a:pt x="486423" y="2972752"/>
                    </a:lnTo>
                    <a:cubicBezTo>
                      <a:pt x="485516" y="2972770"/>
                      <a:pt x="484634" y="2972461"/>
                      <a:pt x="483929" y="2971897"/>
                    </a:cubicBezTo>
                    <a:close/>
                    <a:moveTo>
                      <a:pt x="4094503" y="2900554"/>
                    </a:moveTo>
                    <a:cubicBezTo>
                      <a:pt x="4093957" y="2898424"/>
                      <a:pt x="4095213" y="2896239"/>
                      <a:pt x="4097343" y="2895639"/>
                    </a:cubicBezTo>
                    <a:lnTo>
                      <a:pt x="4097343" y="2895639"/>
                    </a:lnTo>
                    <a:cubicBezTo>
                      <a:pt x="4099473" y="2895056"/>
                      <a:pt x="4101675" y="2896331"/>
                      <a:pt x="4102258" y="2898460"/>
                    </a:cubicBezTo>
                    <a:cubicBezTo>
                      <a:pt x="4102258" y="2898479"/>
                      <a:pt x="4102258" y="2898479"/>
                      <a:pt x="4102258" y="2898497"/>
                    </a:cubicBezTo>
                    <a:lnTo>
                      <a:pt x="4102258" y="2898497"/>
                    </a:lnTo>
                    <a:cubicBezTo>
                      <a:pt x="4102804" y="2900627"/>
                      <a:pt x="4101548" y="2902811"/>
                      <a:pt x="4099418" y="2903394"/>
                    </a:cubicBezTo>
                    <a:lnTo>
                      <a:pt x="4099418" y="2903394"/>
                    </a:lnTo>
                    <a:cubicBezTo>
                      <a:pt x="4099072" y="2903430"/>
                      <a:pt x="4098726" y="2903430"/>
                      <a:pt x="4098380" y="2903394"/>
                    </a:cubicBezTo>
                    <a:lnTo>
                      <a:pt x="4098380" y="2903394"/>
                    </a:lnTo>
                    <a:cubicBezTo>
                      <a:pt x="4096578" y="2903448"/>
                      <a:pt x="4094958" y="2902283"/>
                      <a:pt x="4094430" y="2900554"/>
                    </a:cubicBezTo>
                    <a:close/>
                    <a:moveTo>
                      <a:pt x="535193" y="2882349"/>
                    </a:moveTo>
                    <a:cubicBezTo>
                      <a:pt x="533181" y="2881621"/>
                      <a:pt x="532147" y="2879382"/>
                      <a:pt x="532882" y="2877380"/>
                    </a:cubicBezTo>
                    <a:cubicBezTo>
                      <a:pt x="532906" y="2877307"/>
                      <a:pt x="532928" y="2877252"/>
                      <a:pt x="532953" y="2877198"/>
                    </a:cubicBezTo>
                    <a:lnTo>
                      <a:pt x="532953" y="2877198"/>
                    </a:lnTo>
                    <a:cubicBezTo>
                      <a:pt x="533672" y="2875177"/>
                      <a:pt x="535899" y="2874103"/>
                      <a:pt x="537927" y="2874831"/>
                    </a:cubicBezTo>
                    <a:cubicBezTo>
                      <a:pt x="537963" y="2874849"/>
                      <a:pt x="537998" y="2874849"/>
                      <a:pt x="538032" y="2874868"/>
                    </a:cubicBezTo>
                    <a:lnTo>
                      <a:pt x="538032" y="2874868"/>
                    </a:lnTo>
                    <a:cubicBezTo>
                      <a:pt x="540091" y="2875668"/>
                      <a:pt x="541129" y="2877962"/>
                      <a:pt x="540363" y="2880038"/>
                    </a:cubicBezTo>
                    <a:lnTo>
                      <a:pt x="540363" y="2880038"/>
                    </a:lnTo>
                    <a:cubicBezTo>
                      <a:pt x="539804" y="2881567"/>
                      <a:pt x="538355" y="2882604"/>
                      <a:pt x="536722" y="2882623"/>
                    </a:cubicBezTo>
                    <a:lnTo>
                      <a:pt x="536722" y="2882623"/>
                    </a:lnTo>
                    <a:cubicBezTo>
                      <a:pt x="536176" y="2882641"/>
                      <a:pt x="535631" y="2882550"/>
                      <a:pt x="535120" y="2882368"/>
                    </a:cubicBezTo>
                    <a:close/>
                    <a:moveTo>
                      <a:pt x="4086310" y="2801031"/>
                    </a:moveTo>
                    <a:cubicBezTo>
                      <a:pt x="4084126" y="2800958"/>
                      <a:pt x="4082415" y="2799156"/>
                      <a:pt x="4082433" y="2796971"/>
                    </a:cubicBezTo>
                    <a:lnTo>
                      <a:pt x="4082433" y="2796971"/>
                    </a:lnTo>
                    <a:cubicBezTo>
                      <a:pt x="4082506" y="2794750"/>
                      <a:pt x="4084363" y="2792985"/>
                      <a:pt x="4086584" y="2793021"/>
                    </a:cubicBezTo>
                    <a:lnTo>
                      <a:pt x="4086584" y="2793021"/>
                    </a:lnTo>
                    <a:cubicBezTo>
                      <a:pt x="4088787" y="2793094"/>
                      <a:pt x="4090516" y="2794932"/>
                      <a:pt x="4090443" y="2797135"/>
                    </a:cubicBezTo>
                    <a:cubicBezTo>
                      <a:pt x="4090443" y="2797135"/>
                      <a:pt x="4090443" y="2797153"/>
                      <a:pt x="4090443" y="2797153"/>
                    </a:cubicBezTo>
                    <a:lnTo>
                      <a:pt x="4090443" y="2797153"/>
                    </a:lnTo>
                    <a:cubicBezTo>
                      <a:pt x="4090388" y="2799301"/>
                      <a:pt x="4088641" y="2801013"/>
                      <a:pt x="4086493" y="2801031"/>
                    </a:cubicBezTo>
                    <a:lnTo>
                      <a:pt x="4086310" y="2801031"/>
                    </a:lnTo>
                    <a:close/>
                    <a:moveTo>
                      <a:pt x="558894" y="2782007"/>
                    </a:moveTo>
                    <a:cubicBezTo>
                      <a:pt x="556701" y="2781807"/>
                      <a:pt x="555075" y="2779895"/>
                      <a:pt x="555254" y="2777693"/>
                    </a:cubicBezTo>
                    <a:lnTo>
                      <a:pt x="555254" y="2777693"/>
                    </a:lnTo>
                    <a:cubicBezTo>
                      <a:pt x="555447" y="2775508"/>
                      <a:pt x="557374" y="2773870"/>
                      <a:pt x="559568" y="2774052"/>
                    </a:cubicBezTo>
                    <a:lnTo>
                      <a:pt x="559568" y="2774052"/>
                    </a:lnTo>
                    <a:cubicBezTo>
                      <a:pt x="561734" y="2774198"/>
                      <a:pt x="563369" y="2776073"/>
                      <a:pt x="563220" y="2778239"/>
                    </a:cubicBezTo>
                    <a:cubicBezTo>
                      <a:pt x="563216" y="2778294"/>
                      <a:pt x="563213" y="2778330"/>
                      <a:pt x="563209" y="2778366"/>
                    </a:cubicBezTo>
                    <a:lnTo>
                      <a:pt x="563209" y="2778366"/>
                    </a:lnTo>
                    <a:cubicBezTo>
                      <a:pt x="563073" y="2780442"/>
                      <a:pt x="561325" y="2782044"/>
                      <a:pt x="559240" y="2782007"/>
                    </a:cubicBezTo>
                    <a:lnTo>
                      <a:pt x="558986" y="2782007"/>
                    </a:lnTo>
                    <a:close/>
                    <a:moveTo>
                      <a:pt x="4102494" y="2699196"/>
                    </a:moveTo>
                    <a:cubicBezTo>
                      <a:pt x="4100419" y="2698577"/>
                      <a:pt x="4099254" y="2696392"/>
                      <a:pt x="4099873" y="2694317"/>
                    </a:cubicBezTo>
                    <a:cubicBezTo>
                      <a:pt x="4099891" y="2694281"/>
                      <a:pt x="4099891" y="2694244"/>
                      <a:pt x="4099909" y="2694208"/>
                    </a:cubicBezTo>
                    <a:lnTo>
                      <a:pt x="4099909" y="2694208"/>
                    </a:lnTo>
                    <a:cubicBezTo>
                      <a:pt x="4100492" y="2692151"/>
                      <a:pt x="4102622" y="2690967"/>
                      <a:pt x="4104679" y="2691550"/>
                    </a:cubicBezTo>
                    <a:cubicBezTo>
                      <a:pt x="4104751" y="2691568"/>
                      <a:pt x="4104825" y="2691605"/>
                      <a:pt x="4104898" y="2691623"/>
                    </a:cubicBezTo>
                    <a:lnTo>
                      <a:pt x="4104898" y="2691623"/>
                    </a:lnTo>
                    <a:cubicBezTo>
                      <a:pt x="4106991" y="2692296"/>
                      <a:pt x="4108138" y="2694535"/>
                      <a:pt x="4107483" y="2696629"/>
                    </a:cubicBezTo>
                    <a:lnTo>
                      <a:pt x="4107483" y="2696629"/>
                    </a:lnTo>
                    <a:cubicBezTo>
                      <a:pt x="4106954" y="2698286"/>
                      <a:pt x="4105425" y="2699414"/>
                      <a:pt x="4103696" y="2699469"/>
                    </a:cubicBezTo>
                    <a:lnTo>
                      <a:pt x="4103696" y="2699469"/>
                    </a:lnTo>
                    <a:cubicBezTo>
                      <a:pt x="4103277" y="2699469"/>
                      <a:pt x="4102859" y="2699378"/>
                      <a:pt x="4102494" y="2699196"/>
                    </a:cubicBezTo>
                    <a:close/>
                    <a:moveTo>
                      <a:pt x="548718" y="2675931"/>
                    </a:moveTo>
                    <a:cubicBezTo>
                      <a:pt x="548281" y="2673764"/>
                      <a:pt x="549670" y="2671653"/>
                      <a:pt x="551831" y="2671198"/>
                    </a:cubicBezTo>
                    <a:lnTo>
                      <a:pt x="551831" y="2671198"/>
                    </a:lnTo>
                    <a:cubicBezTo>
                      <a:pt x="553996" y="2670761"/>
                      <a:pt x="556109" y="2672144"/>
                      <a:pt x="556564" y="2674311"/>
                    </a:cubicBezTo>
                    <a:lnTo>
                      <a:pt x="556564" y="2674311"/>
                    </a:lnTo>
                    <a:cubicBezTo>
                      <a:pt x="557003" y="2676477"/>
                      <a:pt x="555623" y="2678589"/>
                      <a:pt x="553470" y="2679044"/>
                    </a:cubicBezTo>
                    <a:lnTo>
                      <a:pt x="553470" y="2679044"/>
                    </a:lnTo>
                    <a:cubicBezTo>
                      <a:pt x="553180" y="2679098"/>
                      <a:pt x="552885" y="2679098"/>
                      <a:pt x="552596" y="2679044"/>
                    </a:cubicBezTo>
                    <a:lnTo>
                      <a:pt x="552596" y="2679044"/>
                    </a:lnTo>
                    <a:cubicBezTo>
                      <a:pt x="550743" y="2679025"/>
                      <a:pt x="549144" y="2677733"/>
                      <a:pt x="548718" y="2675931"/>
                    </a:cubicBezTo>
                    <a:close/>
                    <a:moveTo>
                      <a:pt x="4146549" y="2605971"/>
                    </a:moveTo>
                    <a:cubicBezTo>
                      <a:pt x="4144765" y="2604770"/>
                      <a:pt x="4144292" y="2602349"/>
                      <a:pt x="4145493" y="2600565"/>
                    </a:cubicBezTo>
                    <a:cubicBezTo>
                      <a:pt x="4145511" y="2600547"/>
                      <a:pt x="4145511" y="2600528"/>
                      <a:pt x="4145530" y="2600510"/>
                    </a:cubicBezTo>
                    <a:lnTo>
                      <a:pt x="4145530" y="2600510"/>
                    </a:lnTo>
                    <a:cubicBezTo>
                      <a:pt x="4146731" y="2598690"/>
                      <a:pt x="4149170" y="2598198"/>
                      <a:pt x="4150972" y="2599381"/>
                    </a:cubicBezTo>
                    <a:cubicBezTo>
                      <a:pt x="4150991" y="2599400"/>
                      <a:pt x="4150991" y="2599400"/>
                      <a:pt x="4150991" y="2599400"/>
                    </a:cubicBezTo>
                    <a:lnTo>
                      <a:pt x="4150991" y="2599400"/>
                    </a:lnTo>
                    <a:cubicBezTo>
                      <a:pt x="4152811" y="2600619"/>
                      <a:pt x="4153303" y="2603095"/>
                      <a:pt x="4152083" y="2604934"/>
                    </a:cubicBezTo>
                    <a:cubicBezTo>
                      <a:pt x="4152064" y="2604952"/>
                      <a:pt x="4152047" y="2604989"/>
                      <a:pt x="4152028" y="2605007"/>
                    </a:cubicBezTo>
                    <a:lnTo>
                      <a:pt x="4152028" y="2605007"/>
                    </a:lnTo>
                    <a:cubicBezTo>
                      <a:pt x="4151300" y="2606081"/>
                      <a:pt x="4150062" y="2606736"/>
                      <a:pt x="4148752" y="2606718"/>
                    </a:cubicBezTo>
                    <a:lnTo>
                      <a:pt x="4148752" y="2606718"/>
                    </a:lnTo>
                    <a:cubicBezTo>
                      <a:pt x="4147969" y="2606681"/>
                      <a:pt x="4147204" y="2606427"/>
                      <a:pt x="4146549" y="2605971"/>
                    </a:cubicBezTo>
                    <a:close/>
                    <a:moveTo>
                      <a:pt x="514094" y="2579958"/>
                    </a:moveTo>
                    <a:lnTo>
                      <a:pt x="514094" y="2579958"/>
                    </a:lnTo>
                    <a:cubicBezTo>
                      <a:pt x="513085" y="2578046"/>
                      <a:pt x="513819" y="2575680"/>
                      <a:pt x="515732" y="2574678"/>
                    </a:cubicBezTo>
                    <a:cubicBezTo>
                      <a:pt x="515761" y="2574660"/>
                      <a:pt x="515792" y="2574642"/>
                      <a:pt x="515823" y="2574623"/>
                    </a:cubicBezTo>
                    <a:lnTo>
                      <a:pt x="515823" y="2574623"/>
                    </a:lnTo>
                    <a:cubicBezTo>
                      <a:pt x="517711" y="2573586"/>
                      <a:pt x="520077" y="2574278"/>
                      <a:pt x="521110" y="2576171"/>
                    </a:cubicBezTo>
                    <a:cubicBezTo>
                      <a:pt x="521126" y="2576207"/>
                      <a:pt x="521142" y="2576226"/>
                      <a:pt x="521157" y="2576262"/>
                    </a:cubicBezTo>
                    <a:lnTo>
                      <a:pt x="521157" y="2576262"/>
                    </a:lnTo>
                    <a:cubicBezTo>
                      <a:pt x="522222" y="2578192"/>
                      <a:pt x="521525" y="2580613"/>
                      <a:pt x="519599" y="2581687"/>
                    </a:cubicBezTo>
                    <a:cubicBezTo>
                      <a:pt x="519571" y="2581687"/>
                      <a:pt x="519546" y="2581705"/>
                      <a:pt x="519519" y="2581723"/>
                    </a:cubicBezTo>
                    <a:lnTo>
                      <a:pt x="519519" y="2581723"/>
                    </a:lnTo>
                    <a:cubicBezTo>
                      <a:pt x="518945" y="2581978"/>
                      <a:pt x="518326" y="2582124"/>
                      <a:pt x="517698" y="2582142"/>
                    </a:cubicBezTo>
                    <a:lnTo>
                      <a:pt x="517698" y="2582142"/>
                    </a:lnTo>
                    <a:cubicBezTo>
                      <a:pt x="516183" y="2582142"/>
                      <a:pt x="514793" y="2581305"/>
                      <a:pt x="514094" y="2579958"/>
                    </a:cubicBezTo>
                    <a:close/>
                    <a:moveTo>
                      <a:pt x="4215216" y="2528985"/>
                    </a:moveTo>
                    <a:cubicBezTo>
                      <a:pt x="4213796" y="2527310"/>
                      <a:pt x="4213996" y="2524798"/>
                      <a:pt x="4215671" y="2523360"/>
                    </a:cubicBezTo>
                    <a:cubicBezTo>
                      <a:pt x="4215689" y="2523342"/>
                      <a:pt x="4215725" y="2523324"/>
                      <a:pt x="4215744" y="2523305"/>
                    </a:cubicBezTo>
                    <a:lnTo>
                      <a:pt x="4215744" y="2523305"/>
                    </a:lnTo>
                    <a:cubicBezTo>
                      <a:pt x="4217436" y="2521922"/>
                      <a:pt x="4219931" y="2522177"/>
                      <a:pt x="4221296" y="2523870"/>
                    </a:cubicBezTo>
                    <a:cubicBezTo>
                      <a:pt x="4221314" y="2523888"/>
                      <a:pt x="4221314" y="2523888"/>
                      <a:pt x="4221333" y="2523906"/>
                    </a:cubicBezTo>
                    <a:lnTo>
                      <a:pt x="4221333" y="2523906"/>
                    </a:lnTo>
                    <a:cubicBezTo>
                      <a:pt x="4222752" y="2525527"/>
                      <a:pt x="4222570" y="2527984"/>
                      <a:pt x="4220950" y="2529404"/>
                    </a:cubicBezTo>
                    <a:cubicBezTo>
                      <a:pt x="4220914" y="2529440"/>
                      <a:pt x="4220859" y="2529477"/>
                      <a:pt x="4220823" y="2529513"/>
                    </a:cubicBezTo>
                    <a:lnTo>
                      <a:pt x="4220823" y="2529513"/>
                    </a:lnTo>
                    <a:cubicBezTo>
                      <a:pt x="4220094" y="2530096"/>
                      <a:pt x="4219184" y="2530423"/>
                      <a:pt x="4218238" y="2530442"/>
                    </a:cubicBezTo>
                    <a:lnTo>
                      <a:pt x="4218238" y="2530442"/>
                    </a:lnTo>
                    <a:cubicBezTo>
                      <a:pt x="4217073" y="2530442"/>
                      <a:pt x="4215962" y="2529932"/>
                      <a:pt x="4215216" y="2529040"/>
                    </a:cubicBezTo>
                    <a:close/>
                    <a:moveTo>
                      <a:pt x="453783" y="2497856"/>
                    </a:moveTo>
                    <a:cubicBezTo>
                      <a:pt x="452237" y="2496309"/>
                      <a:pt x="452237" y="2493796"/>
                      <a:pt x="453783" y="2492249"/>
                    </a:cubicBezTo>
                    <a:lnTo>
                      <a:pt x="453783" y="2492249"/>
                    </a:lnTo>
                    <a:cubicBezTo>
                      <a:pt x="455361" y="2490702"/>
                      <a:pt x="457884" y="2490702"/>
                      <a:pt x="459462" y="2492249"/>
                    </a:cubicBezTo>
                    <a:lnTo>
                      <a:pt x="459462" y="2492249"/>
                    </a:lnTo>
                    <a:cubicBezTo>
                      <a:pt x="461012" y="2493815"/>
                      <a:pt x="460999" y="2496345"/>
                      <a:pt x="459433" y="2497892"/>
                    </a:cubicBezTo>
                    <a:cubicBezTo>
                      <a:pt x="459413" y="2497911"/>
                      <a:pt x="459391" y="2497929"/>
                      <a:pt x="459371" y="2497947"/>
                    </a:cubicBezTo>
                    <a:lnTo>
                      <a:pt x="459371" y="2497947"/>
                    </a:lnTo>
                    <a:cubicBezTo>
                      <a:pt x="458645" y="2498675"/>
                      <a:pt x="457653" y="2499076"/>
                      <a:pt x="456623" y="2499058"/>
                    </a:cubicBezTo>
                    <a:lnTo>
                      <a:pt x="456623" y="2499058"/>
                    </a:lnTo>
                    <a:cubicBezTo>
                      <a:pt x="455545" y="2499094"/>
                      <a:pt x="454505" y="2498657"/>
                      <a:pt x="453783" y="2497856"/>
                    </a:cubicBezTo>
                    <a:close/>
                    <a:moveTo>
                      <a:pt x="4301468" y="2472170"/>
                    </a:moveTo>
                    <a:cubicBezTo>
                      <a:pt x="4300339" y="2470313"/>
                      <a:pt x="4300904" y="2467892"/>
                      <a:pt x="4302760" y="2466763"/>
                    </a:cubicBezTo>
                    <a:cubicBezTo>
                      <a:pt x="4302797" y="2466745"/>
                      <a:pt x="4302815" y="2466727"/>
                      <a:pt x="4302851" y="2466708"/>
                    </a:cubicBezTo>
                    <a:lnTo>
                      <a:pt x="4302851" y="2466708"/>
                    </a:lnTo>
                    <a:cubicBezTo>
                      <a:pt x="4304745" y="2465616"/>
                      <a:pt x="4307166" y="2466235"/>
                      <a:pt x="4308313" y="2468092"/>
                    </a:cubicBezTo>
                    <a:lnTo>
                      <a:pt x="4308313" y="2468092"/>
                    </a:lnTo>
                    <a:cubicBezTo>
                      <a:pt x="4309387" y="2469985"/>
                      <a:pt x="4308786" y="2472406"/>
                      <a:pt x="4306929" y="2473553"/>
                    </a:cubicBezTo>
                    <a:lnTo>
                      <a:pt x="4306929" y="2473553"/>
                    </a:lnTo>
                    <a:cubicBezTo>
                      <a:pt x="4306292" y="2473881"/>
                      <a:pt x="4305582" y="2474063"/>
                      <a:pt x="4304854" y="2474063"/>
                    </a:cubicBezTo>
                    <a:lnTo>
                      <a:pt x="4304854" y="2474063"/>
                    </a:lnTo>
                    <a:cubicBezTo>
                      <a:pt x="4303470" y="2474063"/>
                      <a:pt x="4302196" y="2473353"/>
                      <a:pt x="4301468" y="2472170"/>
                    </a:cubicBezTo>
                    <a:close/>
                    <a:moveTo>
                      <a:pt x="372428" y="2436507"/>
                    </a:moveTo>
                    <a:lnTo>
                      <a:pt x="372428" y="2436507"/>
                    </a:lnTo>
                    <a:cubicBezTo>
                      <a:pt x="370482" y="2435506"/>
                      <a:pt x="369721" y="2433103"/>
                      <a:pt x="370729" y="2431155"/>
                    </a:cubicBezTo>
                    <a:cubicBezTo>
                      <a:pt x="370749" y="2431119"/>
                      <a:pt x="370769" y="2431082"/>
                      <a:pt x="370789" y="2431046"/>
                    </a:cubicBezTo>
                    <a:lnTo>
                      <a:pt x="370789" y="2431046"/>
                    </a:lnTo>
                    <a:cubicBezTo>
                      <a:pt x="371892" y="2429135"/>
                      <a:pt x="374312" y="2428461"/>
                      <a:pt x="376250" y="2429499"/>
                    </a:cubicBezTo>
                    <a:lnTo>
                      <a:pt x="376342" y="2429499"/>
                    </a:lnTo>
                    <a:cubicBezTo>
                      <a:pt x="378264" y="2430591"/>
                      <a:pt x="378954" y="2433030"/>
                      <a:pt x="377889" y="2434960"/>
                    </a:cubicBezTo>
                    <a:lnTo>
                      <a:pt x="377889" y="2434960"/>
                    </a:lnTo>
                    <a:cubicBezTo>
                      <a:pt x="377177" y="2436234"/>
                      <a:pt x="375823" y="2437035"/>
                      <a:pt x="374357" y="2437017"/>
                    </a:cubicBezTo>
                    <a:lnTo>
                      <a:pt x="374357" y="2437017"/>
                    </a:lnTo>
                    <a:cubicBezTo>
                      <a:pt x="373680" y="2437017"/>
                      <a:pt x="373016" y="2436835"/>
                      <a:pt x="372428" y="2436507"/>
                    </a:cubicBezTo>
                    <a:close/>
                    <a:moveTo>
                      <a:pt x="4390378" y="2419195"/>
                    </a:moveTo>
                    <a:cubicBezTo>
                      <a:pt x="4389213" y="2417374"/>
                      <a:pt x="4389704" y="2414953"/>
                      <a:pt x="4391488" y="2413734"/>
                    </a:cubicBezTo>
                    <a:lnTo>
                      <a:pt x="4391488" y="2413734"/>
                    </a:lnTo>
                    <a:cubicBezTo>
                      <a:pt x="4393309" y="2412569"/>
                      <a:pt x="4395730" y="2413078"/>
                      <a:pt x="4396950" y="2414863"/>
                    </a:cubicBezTo>
                    <a:lnTo>
                      <a:pt x="4396950" y="2414863"/>
                    </a:lnTo>
                    <a:cubicBezTo>
                      <a:pt x="4398206" y="2416683"/>
                      <a:pt x="4397750" y="2419177"/>
                      <a:pt x="4395930" y="2420433"/>
                    </a:cubicBezTo>
                    <a:cubicBezTo>
                      <a:pt x="4395930" y="2420433"/>
                      <a:pt x="4395912" y="2420451"/>
                      <a:pt x="4395912" y="2420451"/>
                    </a:cubicBezTo>
                    <a:lnTo>
                      <a:pt x="4395912" y="2420451"/>
                    </a:lnTo>
                    <a:lnTo>
                      <a:pt x="4395912" y="2420451"/>
                    </a:lnTo>
                    <a:lnTo>
                      <a:pt x="4395912" y="2420451"/>
                    </a:lnTo>
                    <a:cubicBezTo>
                      <a:pt x="4395256" y="2420924"/>
                      <a:pt x="4394474" y="2421161"/>
                      <a:pt x="4393673" y="2421143"/>
                    </a:cubicBezTo>
                    <a:lnTo>
                      <a:pt x="4393673" y="2421143"/>
                    </a:lnTo>
                    <a:cubicBezTo>
                      <a:pt x="4392289" y="2421106"/>
                      <a:pt x="4391015" y="2420378"/>
                      <a:pt x="4390305" y="2419195"/>
                    </a:cubicBezTo>
                    <a:close/>
                    <a:moveTo>
                      <a:pt x="278876" y="2392835"/>
                    </a:moveTo>
                    <a:cubicBezTo>
                      <a:pt x="276868" y="2391889"/>
                      <a:pt x="275987" y="2389504"/>
                      <a:pt x="276891" y="2387483"/>
                    </a:cubicBezTo>
                    <a:lnTo>
                      <a:pt x="276891" y="2387483"/>
                    </a:lnTo>
                    <a:cubicBezTo>
                      <a:pt x="277865" y="2385499"/>
                      <a:pt x="280215" y="2384625"/>
                      <a:pt x="282243" y="2385499"/>
                    </a:cubicBezTo>
                    <a:lnTo>
                      <a:pt x="282243" y="2385499"/>
                    </a:lnTo>
                    <a:cubicBezTo>
                      <a:pt x="284195" y="2386482"/>
                      <a:pt x="285001" y="2388849"/>
                      <a:pt x="284064" y="2390833"/>
                    </a:cubicBezTo>
                    <a:lnTo>
                      <a:pt x="284064" y="2390833"/>
                    </a:lnTo>
                    <a:cubicBezTo>
                      <a:pt x="283436" y="2392271"/>
                      <a:pt x="281998" y="2393199"/>
                      <a:pt x="280423" y="2393163"/>
                    </a:cubicBezTo>
                    <a:lnTo>
                      <a:pt x="280423" y="2393163"/>
                    </a:lnTo>
                    <a:cubicBezTo>
                      <a:pt x="279891" y="2393163"/>
                      <a:pt x="279365" y="2393054"/>
                      <a:pt x="278876" y="2392835"/>
                    </a:cubicBezTo>
                    <a:close/>
                    <a:moveTo>
                      <a:pt x="4468110" y="2351384"/>
                    </a:moveTo>
                    <a:cubicBezTo>
                      <a:pt x="4466417" y="2350000"/>
                      <a:pt x="4466180" y="2347488"/>
                      <a:pt x="4467564" y="2345795"/>
                    </a:cubicBezTo>
                    <a:cubicBezTo>
                      <a:pt x="4467564" y="2345795"/>
                      <a:pt x="4467582" y="2345777"/>
                      <a:pt x="4467582" y="2345777"/>
                    </a:cubicBezTo>
                    <a:lnTo>
                      <a:pt x="4467582" y="2345777"/>
                    </a:lnTo>
                    <a:cubicBezTo>
                      <a:pt x="4469020" y="2344084"/>
                      <a:pt x="4471551" y="2343866"/>
                      <a:pt x="4473280" y="2345267"/>
                    </a:cubicBezTo>
                    <a:lnTo>
                      <a:pt x="4473280" y="2345267"/>
                    </a:lnTo>
                    <a:cubicBezTo>
                      <a:pt x="4474900" y="2346760"/>
                      <a:pt x="4475083" y="2349236"/>
                      <a:pt x="4473699" y="2350947"/>
                    </a:cubicBezTo>
                    <a:lnTo>
                      <a:pt x="4473699" y="2350947"/>
                    </a:lnTo>
                    <a:cubicBezTo>
                      <a:pt x="4472934" y="2351857"/>
                      <a:pt x="4471788" y="2352367"/>
                      <a:pt x="4470604" y="2352330"/>
                    </a:cubicBezTo>
                    <a:lnTo>
                      <a:pt x="4470604" y="2352330"/>
                    </a:lnTo>
                    <a:cubicBezTo>
                      <a:pt x="4469676" y="2352367"/>
                      <a:pt x="4468784" y="2352021"/>
                      <a:pt x="4468110" y="2351384"/>
                    </a:cubicBezTo>
                    <a:close/>
                    <a:moveTo>
                      <a:pt x="185396" y="2347597"/>
                    </a:moveTo>
                    <a:cubicBezTo>
                      <a:pt x="183512" y="2346505"/>
                      <a:pt x="182879" y="2344084"/>
                      <a:pt x="183978" y="2342191"/>
                    </a:cubicBezTo>
                    <a:cubicBezTo>
                      <a:pt x="183989" y="2342172"/>
                      <a:pt x="184002" y="2342154"/>
                      <a:pt x="184013" y="2342136"/>
                    </a:cubicBezTo>
                    <a:lnTo>
                      <a:pt x="184013" y="2342136"/>
                    </a:lnTo>
                    <a:cubicBezTo>
                      <a:pt x="185061" y="2340243"/>
                      <a:pt x="187453" y="2339551"/>
                      <a:pt x="189356" y="2340589"/>
                    </a:cubicBezTo>
                    <a:cubicBezTo>
                      <a:pt x="189396" y="2340607"/>
                      <a:pt x="189434" y="2340643"/>
                      <a:pt x="189474" y="2340662"/>
                    </a:cubicBezTo>
                    <a:lnTo>
                      <a:pt x="189474" y="2340662"/>
                    </a:lnTo>
                    <a:cubicBezTo>
                      <a:pt x="191320" y="2341827"/>
                      <a:pt x="191930" y="2344230"/>
                      <a:pt x="190858" y="2346123"/>
                    </a:cubicBezTo>
                    <a:lnTo>
                      <a:pt x="190858" y="2346123"/>
                    </a:lnTo>
                    <a:cubicBezTo>
                      <a:pt x="190160" y="2347361"/>
                      <a:pt x="188839" y="2348126"/>
                      <a:pt x="187417" y="2348089"/>
                    </a:cubicBezTo>
                    <a:lnTo>
                      <a:pt x="187417" y="2348089"/>
                    </a:lnTo>
                    <a:cubicBezTo>
                      <a:pt x="186709" y="2348144"/>
                      <a:pt x="186003" y="2347962"/>
                      <a:pt x="185396" y="2347597"/>
                    </a:cubicBezTo>
                    <a:close/>
                    <a:moveTo>
                      <a:pt x="104059" y="2282444"/>
                    </a:moveTo>
                    <a:cubicBezTo>
                      <a:pt x="102539" y="2280879"/>
                      <a:pt x="102576" y="2278385"/>
                      <a:pt x="104141" y="2276855"/>
                    </a:cubicBezTo>
                    <a:cubicBezTo>
                      <a:pt x="104174" y="2276819"/>
                      <a:pt x="104207" y="2276801"/>
                      <a:pt x="104241" y="2276764"/>
                    </a:cubicBezTo>
                    <a:lnTo>
                      <a:pt x="104241" y="2276764"/>
                    </a:lnTo>
                    <a:cubicBezTo>
                      <a:pt x="105885" y="2275308"/>
                      <a:pt x="108372" y="2275399"/>
                      <a:pt x="109921" y="2276947"/>
                    </a:cubicBezTo>
                    <a:lnTo>
                      <a:pt x="109921" y="2276947"/>
                    </a:lnTo>
                    <a:cubicBezTo>
                      <a:pt x="111398" y="2278585"/>
                      <a:pt x="111285" y="2281115"/>
                      <a:pt x="109666" y="2282626"/>
                    </a:cubicBezTo>
                    <a:lnTo>
                      <a:pt x="109666" y="2282626"/>
                    </a:lnTo>
                    <a:cubicBezTo>
                      <a:pt x="108933" y="2283281"/>
                      <a:pt x="107979" y="2283664"/>
                      <a:pt x="106990" y="2283664"/>
                    </a:cubicBezTo>
                    <a:lnTo>
                      <a:pt x="106990" y="2283664"/>
                    </a:lnTo>
                    <a:cubicBezTo>
                      <a:pt x="105882" y="2283718"/>
                      <a:pt x="104808" y="2283263"/>
                      <a:pt x="104059" y="2282444"/>
                    </a:cubicBezTo>
                    <a:close/>
                    <a:moveTo>
                      <a:pt x="4523415" y="2264440"/>
                    </a:moveTo>
                    <a:cubicBezTo>
                      <a:pt x="4521394" y="2263566"/>
                      <a:pt x="4520466" y="2261218"/>
                      <a:pt x="4521322" y="2259197"/>
                    </a:cubicBezTo>
                    <a:cubicBezTo>
                      <a:pt x="4521339" y="2259197"/>
                      <a:pt x="4521339" y="2259179"/>
                      <a:pt x="4521339" y="2259179"/>
                    </a:cubicBezTo>
                    <a:lnTo>
                      <a:pt x="4521339" y="2259179"/>
                    </a:lnTo>
                    <a:cubicBezTo>
                      <a:pt x="4522213" y="2257158"/>
                      <a:pt x="4524544" y="2256230"/>
                      <a:pt x="4526546" y="2257104"/>
                    </a:cubicBezTo>
                    <a:cubicBezTo>
                      <a:pt x="4526564" y="2257104"/>
                      <a:pt x="4526583" y="2257122"/>
                      <a:pt x="4526601" y="2257122"/>
                    </a:cubicBezTo>
                    <a:lnTo>
                      <a:pt x="4526601" y="2257122"/>
                    </a:lnTo>
                    <a:cubicBezTo>
                      <a:pt x="4528622" y="2258014"/>
                      <a:pt x="4529550" y="2260362"/>
                      <a:pt x="4528676" y="2262383"/>
                    </a:cubicBezTo>
                    <a:lnTo>
                      <a:pt x="4528676" y="2262383"/>
                    </a:lnTo>
                    <a:cubicBezTo>
                      <a:pt x="4528002" y="2263803"/>
                      <a:pt x="4526601" y="2264731"/>
                      <a:pt x="4525035" y="2264786"/>
                    </a:cubicBezTo>
                    <a:lnTo>
                      <a:pt x="4525035" y="2264786"/>
                    </a:lnTo>
                    <a:cubicBezTo>
                      <a:pt x="4524471" y="2264822"/>
                      <a:pt x="4523907" y="2264695"/>
                      <a:pt x="4523415" y="2264440"/>
                    </a:cubicBezTo>
                    <a:close/>
                    <a:moveTo>
                      <a:pt x="45387" y="2196210"/>
                    </a:moveTo>
                    <a:cubicBezTo>
                      <a:pt x="44437" y="2194226"/>
                      <a:pt x="45247" y="2191860"/>
                      <a:pt x="47207" y="2190858"/>
                    </a:cubicBezTo>
                    <a:lnTo>
                      <a:pt x="47207" y="2190858"/>
                    </a:lnTo>
                    <a:cubicBezTo>
                      <a:pt x="49115" y="2189857"/>
                      <a:pt x="51469" y="2190603"/>
                      <a:pt x="52461" y="2192515"/>
                    </a:cubicBezTo>
                    <a:cubicBezTo>
                      <a:pt x="52488" y="2192569"/>
                      <a:pt x="52516" y="2192624"/>
                      <a:pt x="52541" y="2192679"/>
                    </a:cubicBezTo>
                    <a:lnTo>
                      <a:pt x="52541" y="2192679"/>
                    </a:lnTo>
                    <a:cubicBezTo>
                      <a:pt x="53493" y="2194627"/>
                      <a:pt x="52681" y="2196993"/>
                      <a:pt x="50728" y="2197940"/>
                    </a:cubicBezTo>
                    <a:cubicBezTo>
                      <a:pt x="50726" y="2197940"/>
                      <a:pt x="50723" y="2197940"/>
                      <a:pt x="50721" y="2197940"/>
                    </a:cubicBezTo>
                    <a:lnTo>
                      <a:pt x="50721" y="2197940"/>
                    </a:lnTo>
                    <a:cubicBezTo>
                      <a:pt x="50207" y="2198249"/>
                      <a:pt x="49610" y="2198413"/>
                      <a:pt x="49010" y="2198376"/>
                    </a:cubicBezTo>
                    <a:lnTo>
                      <a:pt x="49010" y="2198376"/>
                    </a:lnTo>
                    <a:cubicBezTo>
                      <a:pt x="47495" y="2198376"/>
                      <a:pt x="46100" y="2197539"/>
                      <a:pt x="45387" y="2196210"/>
                    </a:cubicBezTo>
                    <a:close/>
                    <a:moveTo>
                      <a:pt x="4551504" y="2165263"/>
                    </a:moveTo>
                    <a:cubicBezTo>
                      <a:pt x="4549356" y="2164917"/>
                      <a:pt x="4547827" y="2162951"/>
                      <a:pt x="4548064" y="2160785"/>
                    </a:cubicBezTo>
                    <a:lnTo>
                      <a:pt x="4548064" y="2160785"/>
                    </a:lnTo>
                    <a:cubicBezTo>
                      <a:pt x="4548282" y="2158600"/>
                      <a:pt x="4550230" y="2157016"/>
                      <a:pt x="4552414" y="2157235"/>
                    </a:cubicBezTo>
                    <a:cubicBezTo>
                      <a:pt x="4552451" y="2157235"/>
                      <a:pt x="4552505" y="2157253"/>
                      <a:pt x="4552542" y="2157253"/>
                    </a:cubicBezTo>
                    <a:lnTo>
                      <a:pt x="4552542" y="2157253"/>
                    </a:lnTo>
                    <a:cubicBezTo>
                      <a:pt x="4554708" y="2157599"/>
                      <a:pt x="4556219" y="2159565"/>
                      <a:pt x="4555983" y="2161731"/>
                    </a:cubicBezTo>
                    <a:lnTo>
                      <a:pt x="4555983" y="2161731"/>
                    </a:lnTo>
                    <a:cubicBezTo>
                      <a:pt x="4555746" y="2163734"/>
                      <a:pt x="4554035" y="2165263"/>
                      <a:pt x="4552014" y="2165263"/>
                    </a:cubicBezTo>
                    <a:lnTo>
                      <a:pt x="4551504" y="2165263"/>
                    </a:lnTo>
                    <a:close/>
                    <a:moveTo>
                      <a:pt x="14876" y="2096378"/>
                    </a:moveTo>
                    <a:cubicBezTo>
                      <a:pt x="14614" y="2094175"/>
                      <a:pt x="16142" y="2092154"/>
                      <a:pt x="18335" y="2091809"/>
                    </a:cubicBezTo>
                    <a:lnTo>
                      <a:pt x="18335" y="2091809"/>
                    </a:lnTo>
                    <a:cubicBezTo>
                      <a:pt x="20498" y="2091517"/>
                      <a:pt x="22495" y="2093010"/>
                      <a:pt x="22813" y="2095176"/>
                    </a:cubicBezTo>
                    <a:lnTo>
                      <a:pt x="22813" y="2095176"/>
                    </a:lnTo>
                    <a:cubicBezTo>
                      <a:pt x="23181" y="2097324"/>
                      <a:pt x="21738" y="2099363"/>
                      <a:pt x="19588" y="2099745"/>
                    </a:cubicBezTo>
                    <a:cubicBezTo>
                      <a:pt x="19571" y="2099745"/>
                      <a:pt x="19553" y="2099745"/>
                      <a:pt x="19537" y="2099745"/>
                    </a:cubicBezTo>
                    <a:lnTo>
                      <a:pt x="19537" y="2099745"/>
                    </a:lnTo>
                    <a:cubicBezTo>
                      <a:pt x="19282" y="2099745"/>
                      <a:pt x="19100" y="2099745"/>
                      <a:pt x="18845" y="2099745"/>
                    </a:cubicBezTo>
                    <a:lnTo>
                      <a:pt x="18845" y="2099745"/>
                    </a:lnTo>
                    <a:cubicBezTo>
                      <a:pt x="16895" y="2099691"/>
                      <a:pt x="15244" y="2098289"/>
                      <a:pt x="14876" y="2096378"/>
                    </a:cubicBezTo>
                    <a:close/>
                    <a:moveTo>
                      <a:pt x="4546680" y="2058786"/>
                    </a:moveTo>
                    <a:cubicBezTo>
                      <a:pt x="4546298" y="2056656"/>
                      <a:pt x="4547718" y="2054617"/>
                      <a:pt x="4549848" y="2054253"/>
                    </a:cubicBezTo>
                    <a:cubicBezTo>
                      <a:pt x="4549920" y="2054235"/>
                      <a:pt x="4549975" y="2054217"/>
                      <a:pt x="4550048" y="2054217"/>
                    </a:cubicBezTo>
                    <a:lnTo>
                      <a:pt x="4550048" y="2054217"/>
                    </a:lnTo>
                    <a:cubicBezTo>
                      <a:pt x="4552160" y="2053871"/>
                      <a:pt x="4554162" y="2055309"/>
                      <a:pt x="4554490" y="2057420"/>
                    </a:cubicBezTo>
                    <a:cubicBezTo>
                      <a:pt x="4554508" y="2057439"/>
                      <a:pt x="4554508" y="2057475"/>
                      <a:pt x="4554508" y="2057493"/>
                    </a:cubicBezTo>
                    <a:lnTo>
                      <a:pt x="4554508" y="2057493"/>
                    </a:lnTo>
                    <a:cubicBezTo>
                      <a:pt x="4554890" y="2059623"/>
                      <a:pt x="4553452" y="2061680"/>
                      <a:pt x="4551322" y="2062044"/>
                    </a:cubicBezTo>
                    <a:cubicBezTo>
                      <a:pt x="4551304" y="2062063"/>
                      <a:pt x="4551268" y="2062063"/>
                      <a:pt x="4551249" y="2062063"/>
                    </a:cubicBezTo>
                    <a:lnTo>
                      <a:pt x="4551249" y="2062063"/>
                    </a:lnTo>
                    <a:cubicBezTo>
                      <a:pt x="4551013" y="2062099"/>
                      <a:pt x="4550794" y="2062099"/>
                      <a:pt x="4550558" y="2062063"/>
                    </a:cubicBezTo>
                    <a:lnTo>
                      <a:pt x="4550558" y="2062063"/>
                    </a:lnTo>
                    <a:cubicBezTo>
                      <a:pt x="4548646" y="2062044"/>
                      <a:pt x="4547026" y="2060661"/>
                      <a:pt x="4546680" y="2058786"/>
                    </a:cubicBezTo>
                    <a:close/>
                    <a:moveTo>
                      <a:pt x="17207" y="1996745"/>
                    </a:moveTo>
                    <a:cubicBezTo>
                      <a:pt x="15013" y="1996454"/>
                      <a:pt x="13449" y="1994470"/>
                      <a:pt x="13675" y="1992267"/>
                    </a:cubicBezTo>
                    <a:lnTo>
                      <a:pt x="13675" y="1992267"/>
                    </a:lnTo>
                    <a:cubicBezTo>
                      <a:pt x="13968" y="1990064"/>
                      <a:pt x="15952" y="1988517"/>
                      <a:pt x="18153" y="1988736"/>
                    </a:cubicBezTo>
                    <a:lnTo>
                      <a:pt x="18153" y="1988736"/>
                    </a:lnTo>
                    <a:cubicBezTo>
                      <a:pt x="20347" y="1989027"/>
                      <a:pt x="21911" y="1991011"/>
                      <a:pt x="21685" y="1993214"/>
                    </a:cubicBezTo>
                    <a:lnTo>
                      <a:pt x="21685" y="1993214"/>
                    </a:lnTo>
                    <a:cubicBezTo>
                      <a:pt x="21432" y="1995216"/>
                      <a:pt x="19748" y="1996709"/>
                      <a:pt x="17734" y="1996745"/>
                    </a:cubicBezTo>
                    <a:lnTo>
                      <a:pt x="17207" y="1996745"/>
                    </a:lnTo>
                    <a:close/>
                    <a:moveTo>
                      <a:pt x="4517808" y="1960828"/>
                    </a:moveTo>
                    <a:cubicBezTo>
                      <a:pt x="4516879" y="1958880"/>
                      <a:pt x="4517717" y="1956532"/>
                      <a:pt x="4519683" y="1955622"/>
                    </a:cubicBezTo>
                    <a:cubicBezTo>
                      <a:pt x="4519719" y="1955604"/>
                      <a:pt x="4519756" y="1955586"/>
                      <a:pt x="4519792" y="1955567"/>
                    </a:cubicBezTo>
                    <a:lnTo>
                      <a:pt x="4519792" y="1955567"/>
                    </a:lnTo>
                    <a:cubicBezTo>
                      <a:pt x="4521795" y="1954657"/>
                      <a:pt x="4524143" y="1955549"/>
                      <a:pt x="4525053" y="1957533"/>
                    </a:cubicBezTo>
                    <a:cubicBezTo>
                      <a:pt x="4525053" y="1957551"/>
                      <a:pt x="4525053" y="1957551"/>
                      <a:pt x="4525053" y="1957551"/>
                    </a:cubicBezTo>
                    <a:lnTo>
                      <a:pt x="4525053" y="1957551"/>
                    </a:lnTo>
                    <a:cubicBezTo>
                      <a:pt x="4525982" y="1959572"/>
                      <a:pt x="4525090" y="1961957"/>
                      <a:pt x="4523069" y="1962885"/>
                    </a:cubicBezTo>
                    <a:cubicBezTo>
                      <a:pt x="4523069" y="1962885"/>
                      <a:pt x="4523069" y="1962885"/>
                      <a:pt x="4523069" y="1962885"/>
                    </a:cubicBezTo>
                    <a:lnTo>
                      <a:pt x="4523069" y="1962885"/>
                    </a:lnTo>
                    <a:cubicBezTo>
                      <a:pt x="4522541" y="1963086"/>
                      <a:pt x="4521995" y="1963213"/>
                      <a:pt x="4521431" y="1963231"/>
                    </a:cubicBezTo>
                    <a:lnTo>
                      <a:pt x="4521431" y="1963231"/>
                    </a:lnTo>
                    <a:cubicBezTo>
                      <a:pt x="4519847" y="1963268"/>
                      <a:pt x="4518391" y="1962303"/>
                      <a:pt x="4517808" y="1960828"/>
                    </a:cubicBezTo>
                    <a:close/>
                    <a:moveTo>
                      <a:pt x="42929" y="1896804"/>
                    </a:moveTo>
                    <a:cubicBezTo>
                      <a:pt x="40914" y="1895912"/>
                      <a:pt x="39989" y="1893563"/>
                      <a:pt x="40854" y="1891543"/>
                    </a:cubicBezTo>
                    <a:lnTo>
                      <a:pt x="40854" y="1891543"/>
                    </a:lnTo>
                    <a:cubicBezTo>
                      <a:pt x="41766" y="1889558"/>
                      <a:pt x="44069" y="1888612"/>
                      <a:pt x="46115" y="1889395"/>
                    </a:cubicBezTo>
                    <a:lnTo>
                      <a:pt x="46115" y="1889395"/>
                    </a:lnTo>
                    <a:cubicBezTo>
                      <a:pt x="48101" y="1890305"/>
                      <a:pt x="49010" y="1892635"/>
                      <a:pt x="48172" y="1894656"/>
                    </a:cubicBezTo>
                    <a:lnTo>
                      <a:pt x="48172" y="1894656"/>
                    </a:lnTo>
                    <a:cubicBezTo>
                      <a:pt x="47537" y="1896112"/>
                      <a:pt x="46115" y="1897059"/>
                      <a:pt x="44531" y="1897077"/>
                    </a:cubicBezTo>
                    <a:lnTo>
                      <a:pt x="44531" y="1897077"/>
                    </a:lnTo>
                    <a:cubicBezTo>
                      <a:pt x="43983" y="1897113"/>
                      <a:pt x="43434" y="1897022"/>
                      <a:pt x="42929" y="1896804"/>
                    </a:cubicBezTo>
                    <a:close/>
                    <a:moveTo>
                      <a:pt x="4463232" y="1874667"/>
                    </a:moveTo>
                    <a:lnTo>
                      <a:pt x="4463232" y="1874667"/>
                    </a:lnTo>
                    <a:cubicBezTo>
                      <a:pt x="4461775" y="1873011"/>
                      <a:pt x="4461939" y="1870480"/>
                      <a:pt x="4463595" y="1869024"/>
                    </a:cubicBezTo>
                    <a:cubicBezTo>
                      <a:pt x="4463614" y="1869006"/>
                      <a:pt x="4463632" y="1868987"/>
                      <a:pt x="4463650" y="1868969"/>
                    </a:cubicBezTo>
                    <a:lnTo>
                      <a:pt x="4463650" y="1868969"/>
                    </a:lnTo>
                    <a:cubicBezTo>
                      <a:pt x="4465361" y="1867549"/>
                      <a:pt x="4467874" y="1867750"/>
                      <a:pt x="4469348" y="1869406"/>
                    </a:cubicBezTo>
                    <a:lnTo>
                      <a:pt x="4469348" y="1869406"/>
                    </a:lnTo>
                    <a:cubicBezTo>
                      <a:pt x="4470750" y="1871081"/>
                      <a:pt x="4470531" y="1873593"/>
                      <a:pt x="4468838" y="1874995"/>
                    </a:cubicBezTo>
                    <a:cubicBezTo>
                      <a:pt x="4468838" y="1874995"/>
                      <a:pt x="4468820" y="1875013"/>
                      <a:pt x="4468820" y="1875013"/>
                    </a:cubicBezTo>
                    <a:lnTo>
                      <a:pt x="4468820" y="1875013"/>
                    </a:lnTo>
                    <a:cubicBezTo>
                      <a:pt x="4468128" y="1875687"/>
                      <a:pt x="4467200" y="1876051"/>
                      <a:pt x="4466235" y="1876033"/>
                    </a:cubicBezTo>
                    <a:lnTo>
                      <a:pt x="4466235" y="1876033"/>
                    </a:lnTo>
                    <a:cubicBezTo>
                      <a:pt x="4465070" y="1876051"/>
                      <a:pt x="4463960" y="1875559"/>
                      <a:pt x="4463195" y="1874667"/>
                    </a:cubicBezTo>
                    <a:close/>
                    <a:moveTo>
                      <a:pt x="95103" y="1807894"/>
                    </a:moveTo>
                    <a:cubicBezTo>
                      <a:pt x="93415" y="1806565"/>
                      <a:pt x="93130" y="1804107"/>
                      <a:pt x="94464" y="1802414"/>
                    </a:cubicBezTo>
                    <a:cubicBezTo>
                      <a:pt x="94500" y="1802378"/>
                      <a:pt x="94537" y="1802323"/>
                      <a:pt x="94575" y="1802287"/>
                    </a:cubicBezTo>
                    <a:lnTo>
                      <a:pt x="94575" y="1802287"/>
                    </a:lnTo>
                    <a:cubicBezTo>
                      <a:pt x="95942" y="1800576"/>
                      <a:pt x="98440" y="1800303"/>
                      <a:pt x="100153" y="1801668"/>
                    </a:cubicBezTo>
                    <a:cubicBezTo>
                      <a:pt x="100162" y="1801668"/>
                      <a:pt x="100173" y="1801686"/>
                      <a:pt x="100182" y="1801686"/>
                    </a:cubicBezTo>
                    <a:lnTo>
                      <a:pt x="100182" y="1801686"/>
                    </a:lnTo>
                    <a:cubicBezTo>
                      <a:pt x="101906" y="1803088"/>
                      <a:pt x="102173" y="1805636"/>
                      <a:pt x="100783" y="1807366"/>
                    </a:cubicBezTo>
                    <a:lnTo>
                      <a:pt x="100783" y="1807366"/>
                    </a:lnTo>
                    <a:cubicBezTo>
                      <a:pt x="100011" y="1808276"/>
                      <a:pt x="98884" y="1808822"/>
                      <a:pt x="97688" y="1808840"/>
                    </a:cubicBezTo>
                    <a:lnTo>
                      <a:pt x="97688" y="1808840"/>
                    </a:lnTo>
                    <a:cubicBezTo>
                      <a:pt x="96743" y="1808822"/>
                      <a:pt x="95831" y="1808495"/>
                      <a:pt x="95103" y="1807894"/>
                    </a:cubicBezTo>
                    <a:close/>
                    <a:moveTo>
                      <a:pt x="4386336" y="1807894"/>
                    </a:moveTo>
                    <a:lnTo>
                      <a:pt x="4386336" y="1807894"/>
                    </a:lnTo>
                    <a:cubicBezTo>
                      <a:pt x="4384553" y="1806674"/>
                      <a:pt x="4384061" y="1804253"/>
                      <a:pt x="4385226" y="1802432"/>
                    </a:cubicBezTo>
                    <a:lnTo>
                      <a:pt x="4385226" y="1802432"/>
                    </a:lnTo>
                    <a:cubicBezTo>
                      <a:pt x="4386391" y="1800594"/>
                      <a:pt x="4388812" y="1800048"/>
                      <a:pt x="4390651" y="1801213"/>
                    </a:cubicBezTo>
                    <a:cubicBezTo>
                      <a:pt x="4390669" y="1801213"/>
                      <a:pt x="4390669" y="1801231"/>
                      <a:pt x="4390687" y="1801231"/>
                    </a:cubicBezTo>
                    <a:lnTo>
                      <a:pt x="4390687" y="1801231"/>
                    </a:lnTo>
                    <a:cubicBezTo>
                      <a:pt x="4392508" y="1802432"/>
                      <a:pt x="4393035" y="1804854"/>
                      <a:pt x="4391889" y="1806692"/>
                    </a:cubicBezTo>
                    <a:lnTo>
                      <a:pt x="4391889" y="1806692"/>
                    </a:lnTo>
                    <a:cubicBezTo>
                      <a:pt x="4391124" y="1807857"/>
                      <a:pt x="4389831" y="1808531"/>
                      <a:pt x="4388448" y="1808513"/>
                    </a:cubicBezTo>
                    <a:lnTo>
                      <a:pt x="4388448" y="1808513"/>
                    </a:lnTo>
                    <a:cubicBezTo>
                      <a:pt x="4387684" y="1808495"/>
                      <a:pt x="4386955" y="1808258"/>
                      <a:pt x="4386336" y="1807803"/>
                    </a:cubicBezTo>
                    <a:close/>
                    <a:moveTo>
                      <a:pt x="4293494" y="1765769"/>
                    </a:moveTo>
                    <a:lnTo>
                      <a:pt x="4293494" y="1765769"/>
                    </a:lnTo>
                    <a:cubicBezTo>
                      <a:pt x="4291383" y="1765168"/>
                      <a:pt x="4290127" y="1762984"/>
                      <a:pt x="4290727" y="1760854"/>
                    </a:cubicBezTo>
                    <a:cubicBezTo>
                      <a:pt x="4290727" y="1760854"/>
                      <a:pt x="4290727" y="1760854"/>
                      <a:pt x="4290727" y="1760854"/>
                    </a:cubicBezTo>
                    <a:lnTo>
                      <a:pt x="4290727" y="1760854"/>
                    </a:lnTo>
                    <a:cubicBezTo>
                      <a:pt x="4291364" y="1758724"/>
                      <a:pt x="4293585" y="1757504"/>
                      <a:pt x="4295734" y="1758087"/>
                    </a:cubicBezTo>
                    <a:lnTo>
                      <a:pt x="4295734" y="1758087"/>
                    </a:lnTo>
                    <a:cubicBezTo>
                      <a:pt x="4297863" y="1758724"/>
                      <a:pt x="4299101" y="1760945"/>
                      <a:pt x="4298482" y="1763093"/>
                    </a:cubicBezTo>
                    <a:lnTo>
                      <a:pt x="4298482" y="1763093"/>
                    </a:lnTo>
                    <a:cubicBezTo>
                      <a:pt x="4297918" y="1764768"/>
                      <a:pt x="4296370" y="1765915"/>
                      <a:pt x="4294605" y="1765933"/>
                    </a:cubicBezTo>
                    <a:lnTo>
                      <a:pt x="4294605" y="1765933"/>
                    </a:lnTo>
                    <a:cubicBezTo>
                      <a:pt x="4294204" y="1765933"/>
                      <a:pt x="4293822" y="1765860"/>
                      <a:pt x="4293458" y="1765678"/>
                    </a:cubicBezTo>
                    <a:close/>
                    <a:moveTo>
                      <a:pt x="4192424" y="1746545"/>
                    </a:moveTo>
                    <a:cubicBezTo>
                      <a:pt x="4190239" y="1746145"/>
                      <a:pt x="4188801" y="1744069"/>
                      <a:pt x="4189147" y="1741885"/>
                    </a:cubicBezTo>
                    <a:lnTo>
                      <a:pt x="4189147" y="1741885"/>
                    </a:lnTo>
                    <a:cubicBezTo>
                      <a:pt x="4189511" y="1739737"/>
                      <a:pt x="4191550" y="1738280"/>
                      <a:pt x="4193716" y="1738626"/>
                    </a:cubicBezTo>
                    <a:lnTo>
                      <a:pt x="4193716" y="1738626"/>
                    </a:lnTo>
                    <a:cubicBezTo>
                      <a:pt x="4195883" y="1738990"/>
                      <a:pt x="4197339" y="1741029"/>
                      <a:pt x="4196993" y="1743196"/>
                    </a:cubicBezTo>
                    <a:lnTo>
                      <a:pt x="4196993" y="1743196"/>
                    </a:lnTo>
                    <a:cubicBezTo>
                      <a:pt x="4196702" y="1745143"/>
                      <a:pt x="4195009" y="1746582"/>
                      <a:pt x="4193024" y="1746545"/>
                    </a:cubicBezTo>
                    <a:lnTo>
                      <a:pt x="4192424" y="1746545"/>
                    </a:lnTo>
                    <a:close/>
                    <a:moveTo>
                      <a:pt x="170869" y="1738007"/>
                    </a:moveTo>
                    <a:cubicBezTo>
                      <a:pt x="169699" y="1736187"/>
                      <a:pt x="170199" y="1733766"/>
                      <a:pt x="171998" y="1732546"/>
                    </a:cubicBezTo>
                    <a:lnTo>
                      <a:pt x="171998" y="1732546"/>
                    </a:lnTo>
                    <a:cubicBezTo>
                      <a:pt x="173822" y="1731399"/>
                      <a:pt x="176232" y="1731873"/>
                      <a:pt x="177459" y="1733657"/>
                    </a:cubicBezTo>
                    <a:lnTo>
                      <a:pt x="177459" y="1733657"/>
                    </a:lnTo>
                    <a:cubicBezTo>
                      <a:pt x="178657" y="1735459"/>
                      <a:pt x="178160" y="1737916"/>
                      <a:pt x="176349" y="1739100"/>
                    </a:cubicBezTo>
                    <a:cubicBezTo>
                      <a:pt x="176343" y="1739118"/>
                      <a:pt x="176336" y="1739118"/>
                      <a:pt x="176331" y="1739118"/>
                    </a:cubicBezTo>
                    <a:lnTo>
                      <a:pt x="176331" y="1739118"/>
                    </a:lnTo>
                    <a:cubicBezTo>
                      <a:pt x="175704" y="1739591"/>
                      <a:pt x="174943" y="1739828"/>
                      <a:pt x="174164" y="1739810"/>
                    </a:cubicBezTo>
                    <a:lnTo>
                      <a:pt x="174164" y="1739810"/>
                    </a:lnTo>
                    <a:cubicBezTo>
                      <a:pt x="172795" y="1739810"/>
                      <a:pt x="171526" y="1739100"/>
                      <a:pt x="170833" y="1737916"/>
                    </a:cubicBezTo>
                    <a:close/>
                    <a:moveTo>
                      <a:pt x="4091372" y="1721988"/>
                    </a:moveTo>
                    <a:cubicBezTo>
                      <a:pt x="4089296" y="1721150"/>
                      <a:pt x="4088277" y="1718838"/>
                      <a:pt x="4089042" y="1716745"/>
                    </a:cubicBezTo>
                    <a:lnTo>
                      <a:pt x="4089042" y="1716745"/>
                    </a:lnTo>
                    <a:cubicBezTo>
                      <a:pt x="4089860" y="1714706"/>
                      <a:pt x="4092173" y="1713705"/>
                      <a:pt x="4094212" y="1714506"/>
                    </a:cubicBezTo>
                    <a:lnTo>
                      <a:pt x="4094212" y="1714506"/>
                    </a:lnTo>
                    <a:cubicBezTo>
                      <a:pt x="4096232" y="1715325"/>
                      <a:pt x="4097233" y="1717618"/>
                      <a:pt x="4096450" y="1719657"/>
                    </a:cubicBezTo>
                    <a:lnTo>
                      <a:pt x="4096450" y="1719657"/>
                    </a:lnTo>
                    <a:cubicBezTo>
                      <a:pt x="4095868" y="1721241"/>
                      <a:pt x="4094357" y="1722297"/>
                      <a:pt x="4092664" y="1722261"/>
                    </a:cubicBezTo>
                    <a:lnTo>
                      <a:pt x="4092664" y="1722261"/>
                    </a:lnTo>
                    <a:cubicBezTo>
                      <a:pt x="4092209" y="1722224"/>
                      <a:pt x="4091754" y="1722097"/>
                      <a:pt x="4091335" y="1721896"/>
                    </a:cubicBezTo>
                    <a:close/>
                    <a:moveTo>
                      <a:pt x="263912" y="1693734"/>
                    </a:moveTo>
                    <a:cubicBezTo>
                      <a:pt x="263258" y="1691623"/>
                      <a:pt x="264432" y="1689402"/>
                      <a:pt x="266535" y="1688746"/>
                    </a:cubicBezTo>
                    <a:cubicBezTo>
                      <a:pt x="266553" y="1688746"/>
                      <a:pt x="266569" y="1688728"/>
                      <a:pt x="266588" y="1688728"/>
                    </a:cubicBezTo>
                    <a:lnTo>
                      <a:pt x="266588" y="1688728"/>
                    </a:lnTo>
                    <a:cubicBezTo>
                      <a:pt x="268730" y="1688146"/>
                      <a:pt x="270953" y="1689365"/>
                      <a:pt x="271594" y="1691495"/>
                    </a:cubicBezTo>
                    <a:lnTo>
                      <a:pt x="271594" y="1691495"/>
                    </a:lnTo>
                    <a:cubicBezTo>
                      <a:pt x="272195" y="1693607"/>
                      <a:pt x="270973" y="1695792"/>
                      <a:pt x="268865" y="1696392"/>
                    </a:cubicBezTo>
                    <a:cubicBezTo>
                      <a:pt x="268852" y="1696410"/>
                      <a:pt x="268840" y="1696410"/>
                      <a:pt x="268827" y="1696410"/>
                    </a:cubicBezTo>
                    <a:lnTo>
                      <a:pt x="268827" y="1696410"/>
                    </a:lnTo>
                    <a:cubicBezTo>
                      <a:pt x="268474" y="1696556"/>
                      <a:pt x="268095" y="1696611"/>
                      <a:pt x="267716" y="1696574"/>
                    </a:cubicBezTo>
                    <a:lnTo>
                      <a:pt x="267716" y="1696574"/>
                    </a:lnTo>
                    <a:cubicBezTo>
                      <a:pt x="265920" y="1696574"/>
                      <a:pt x="264345" y="1695373"/>
                      <a:pt x="263875" y="1693643"/>
                    </a:cubicBezTo>
                    <a:close/>
                    <a:moveTo>
                      <a:pt x="365510" y="1675130"/>
                    </a:moveTo>
                    <a:cubicBezTo>
                      <a:pt x="365211" y="1672963"/>
                      <a:pt x="366730" y="1670961"/>
                      <a:pt x="368901" y="1670651"/>
                    </a:cubicBezTo>
                    <a:cubicBezTo>
                      <a:pt x="368918" y="1670651"/>
                      <a:pt x="368934" y="1670651"/>
                      <a:pt x="368951" y="1670651"/>
                    </a:cubicBezTo>
                    <a:lnTo>
                      <a:pt x="368951" y="1670651"/>
                    </a:lnTo>
                    <a:cubicBezTo>
                      <a:pt x="371088" y="1670324"/>
                      <a:pt x="373083" y="1671798"/>
                      <a:pt x="373409" y="1673928"/>
                    </a:cubicBezTo>
                    <a:cubicBezTo>
                      <a:pt x="373416" y="1673983"/>
                      <a:pt x="373423" y="1674037"/>
                      <a:pt x="373429" y="1674092"/>
                    </a:cubicBezTo>
                    <a:lnTo>
                      <a:pt x="373429" y="1674092"/>
                    </a:lnTo>
                    <a:cubicBezTo>
                      <a:pt x="373687" y="1676277"/>
                      <a:pt x="372160" y="1678261"/>
                      <a:pt x="369988" y="1678570"/>
                    </a:cubicBezTo>
                    <a:lnTo>
                      <a:pt x="369460" y="1678570"/>
                    </a:lnTo>
                    <a:cubicBezTo>
                      <a:pt x="367421" y="1678588"/>
                      <a:pt x="365697" y="1677059"/>
                      <a:pt x="365474" y="1675039"/>
                    </a:cubicBezTo>
                    <a:close/>
                    <a:moveTo>
                      <a:pt x="4000550" y="1670651"/>
                    </a:moveTo>
                    <a:lnTo>
                      <a:pt x="4000550" y="1670651"/>
                    </a:lnTo>
                    <a:cubicBezTo>
                      <a:pt x="3998820" y="1669322"/>
                      <a:pt x="3998493" y="1666828"/>
                      <a:pt x="3999822" y="1665081"/>
                    </a:cubicBezTo>
                    <a:cubicBezTo>
                      <a:pt x="3999840" y="1665081"/>
                      <a:pt x="3999840" y="1665063"/>
                      <a:pt x="3999858" y="1665044"/>
                    </a:cubicBezTo>
                    <a:lnTo>
                      <a:pt x="3999858" y="1665044"/>
                    </a:lnTo>
                    <a:cubicBezTo>
                      <a:pt x="4001205" y="1663297"/>
                      <a:pt x="4003718" y="1662987"/>
                      <a:pt x="4005447" y="1664335"/>
                    </a:cubicBezTo>
                    <a:cubicBezTo>
                      <a:pt x="4005465" y="1664353"/>
                      <a:pt x="4005465" y="1664353"/>
                      <a:pt x="4005465" y="1664353"/>
                    </a:cubicBezTo>
                    <a:lnTo>
                      <a:pt x="4005465" y="1664353"/>
                    </a:lnTo>
                    <a:cubicBezTo>
                      <a:pt x="4007195" y="1665700"/>
                      <a:pt x="4007540" y="1668176"/>
                      <a:pt x="4006248" y="1669960"/>
                    </a:cubicBezTo>
                    <a:lnTo>
                      <a:pt x="4006248" y="1669960"/>
                    </a:lnTo>
                    <a:cubicBezTo>
                      <a:pt x="4005465" y="1670943"/>
                      <a:pt x="4004300" y="1671507"/>
                      <a:pt x="4003044" y="1671507"/>
                    </a:cubicBezTo>
                    <a:lnTo>
                      <a:pt x="4003044" y="1671507"/>
                    </a:lnTo>
                    <a:cubicBezTo>
                      <a:pt x="4002134" y="1671471"/>
                      <a:pt x="4001260" y="1671143"/>
                      <a:pt x="4000550" y="1670560"/>
                    </a:cubicBezTo>
                    <a:close/>
                    <a:moveTo>
                      <a:pt x="468037" y="1661549"/>
                    </a:moveTo>
                    <a:cubicBezTo>
                      <a:pt x="467756" y="1659365"/>
                      <a:pt x="469291" y="1657362"/>
                      <a:pt x="471477" y="1657053"/>
                    </a:cubicBezTo>
                    <a:lnTo>
                      <a:pt x="471477" y="1657053"/>
                    </a:lnTo>
                    <a:cubicBezTo>
                      <a:pt x="473691" y="1656762"/>
                      <a:pt x="475726" y="1658309"/>
                      <a:pt x="476047" y="1660512"/>
                    </a:cubicBezTo>
                    <a:lnTo>
                      <a:pt x="476047" y="1660512"/>
                    </a:lnTo>
                    <a:cubicBezTo>
                      <a:pt x="476296" y="1662696"/>
                      <a:pt x="474774" y="1664662"/>
                      <a:pt x="472606" y="1664990"/>
                    </a:cubicBezTo>
                    <a:lnTo>
                      <a:pt x="471987" y="1664990"/>
                    </a:lnTo>
                    <a:cubicBezTo>
                      <a:pt x="469985" y="1664972"/>
                      <a:pt x="468295" y="1663497"/>
                      <a:pt x="468000" y="1661513"/>
                    </a:cubicBezTo>
                    <a:close/>
                    <a:moveTo>
                      <a:pt x="570381" y="1646367"/>
                    </a:moveTo>
                    <a:cubicBezTo>
                      <a:pt x="569859" y="1644237"/>
                      <a:pt x="571161" y="1642089"/>
                      <a:pt x="573289" y="1641561"/>
                    </a:cubicBezTo>
                    <a:cubicBezTo>
                      <a:pt x="573296" y="1641561"/>
                      <a:pt x="573305" y="1641561"/>
                      <a:pt x="573312" y="1641561"/>
                    </a:cubicBezTo>
                    <a:lnTo>
                      <a:pt x="573312" y="1641561"/>
                    </a:lnTo>
                    <a:cubicBezTo>
                      <a:pt x="575426" y="1641015"/>
                      <a:pt x="577578" y="1642289"/>
                      <a:pt x="578120" y="1644401"/>
                    </a:cubicBezTo>
                    <a:cubicBezTo>
                      <a:pt x="578126" y="1644437"/>
                      <a:pt x="578131" y="1644455"/>
                      <a:pt x="578137" y="1644474"/>
                    </a:cubicBezTo>
                    <a:lnTo>
                      <a:pt x="578137" y="1644474"/>
                    </a:lnTo>
                    <a:cubicBezTo>
                      <a:pt x="578670" y="1646603"/>
                      <a:pt x="577372" y="1648770"/>
                      <a:pt x="575237" y="1649316"/>
                    </a:cubicBezTo>
                    <a:cubicBezTo>
                      <a:pt x="575226" y="1649316"/>
                      <a:pt x="575217" y="1649316"/>
                      <a:pt x="575206" y="1649316"/>
                    </a:cubicBezTo>
                    <a:lnTo>
                      <a:pt x="575206" y="1649316"/>
                    </a:lnTo>
                    <a:cubicBezTo>
                      <a:pt x="574891" y="1649352"/>
                      <a:pt x="574574" y="1649352"/>
                      <a:pt x="574259" y="1649316"/>
                    </a:cubicBezTo>
                    <a:lnTo>
                      <a:pt x="574259" y="1649316"/>
                    </a:lnTo>
                    <a:cubicBezTo>
                      <a:pt x="572420" y="1649352"/>
                      <a:pt x="570800" y="1648114"/>
                      <a:pt x="570345" y="1646330"/>
                    </a:cubicBezTo>
                    <a:close/>
                    <a:moveTo>
                      <a:pt x="666373" y="1608811"/>
                    </a:moveTo>
                    <a:cubicBezTo>
                      <a:pt x="665303" y="1606900"/>
                      <a:pt x="665949" y="1604479"/>
                      <a:pt x="667829" y="1603350"/>
                    </a:cubicBezTo>
                    <a:lnTo>
                      <a:pt x="667829" y="1603350"/>
                    </a:lnTo>
                    <a:cubicBezTo>
                      <a:pt x="669746" y="1602294"/>
                      <a:pt x="672156" y="1602931"/>
                      <a:pt x="673291" y="1604806"/>
                    </a:cubicBezTo>
                    <a:lnTo>
                      <a:pt x="673291" y="1604806"/>
                    </a:lnTo>
                    <a:cubicBezTo>
                      <a:pt x="674370" y="1606718"/>
                      <a:pt x="673724" y="1609139"/>
                      <a:pt x="671834" y="1610268"/>
                    </a:cubicBezTo>
                    <a:lnTo>
                      <a:pt x="671834" y="1610268"/>
                    </a:lnTo>
                    <a:cubicBezTo>
                      <a:pt x="671219" y="1610668"/>
                      <a:pt x="670496" y="1610887"/>
                      <a:pt x="669759" y="1610868"/>
                    </a:cubicBezTo>
                    <a:lnTo>
                      <a:pt x="669759" y="1610868"/>
                    </a:lnTo>
                    <a:cubicBezTo>
                      <a:pt x="668328" y="1610814"/>
                      <a:pt x="667028" y="1610031"/>
                      <a:pt x="666336" y="1608775"/>
                    </a:cubicBezTo>
                    <a:close/>
                    <a:moveTo>
                      <a:pt x="3927915" y="1595977"/>
                    </a:moveTo>
                    <a:lnTo>
                      <a:pt x="3927915" y="1595977"/>
                    </a:lnTo>
                    <a:cubicBezTo>
                      <a:pt x="3926640" y="1594157"/>
                      <a:pt x="3927059" y="1591645"/>
                      <a:pt x="3928880" y="1590370"/>
                    </a:cubicBezTo>
                    <a:lnTo>
                      <a:pt x="3928880" y="1590370"/>
                    </a:lnTo>
                    <a:cubicBezTo>
                      <a:pt x="3930609" y="1589096"/>
                      <a:pt x="3933030" y="1589460"/>
                      <a:pt x="3934305" y="1591189"/>
                    </a:cubicBezTo>
                    <a:cubicBezTo>
                      <a:pt x="3934323" y="1591208"/>
                      <a:pt x="3934323" y="1591226"/>
                      <a:pt x="3934341" y="1591244"/>
                    </a:cubicBezTo>
                    <a:lnTo>
                      <a:pt x="3934341" y="1591244"/>
                    </a:lnTo>
                    <a:cubicBezTo>
                      <a:pt x="3935670" y="1592992"/>
                      <a:pt x="3935342" y="1595467"/>
                      <a:pt x="3933613" y="1596815"/>
                    </a:cubicBezTo>
                    <a:cubicBezTo>
                      <a:pt x="3933595" y="1596815"/>
                      <a:pt x="3933595" y="1596833"/>
                      <a:pt x="3933576" y="1596833"/>
                    </a:cubicBezTo>
                    <a:lnTo>
                      <a:pt x="3933576" y="1596833"/>
                    </a:lnTo>
                    <a:cubicBezTo>
                      <a:pt x="3932885" y="1597343"/>
                      <a:pt x="3932029" y="1597616"/>
                      <a:pt x="3931174" y="1597616"/>
                    </a:cubicBezTo>
                    <a:lnTo>
                      <a:pt x="3931174" y="1597616"/>
                    </a:lnTo>
                    <a:cubicBezTo>
                      <a:pt x="3929863" y="1597616"/>
                      <a:pt x="3928643" y="1596997"/>
                      <a:pt x="3927879" y="1595941"/>
                    </a:cubicBezTo>
                    <a:close/>
                    <a:moveTo>
                      <a:pt x="747673" y="1545278"/>
                    </a:moveTo>
                    <a:cubicBezTo>
                      <a:pt x="746055" y="1543822"/>
                      <a:pt x="745929" y="1541310"/>
                      <a:pt x="747393" y="1539708"/>
                    </a:cubicBezTo>
                    <a:cubicBezTo>
                      <a:pt x="747402" y="1539689"/>
                      <a:pt x="747410" y="1539689"/>
                      <a:pt x="747419" y="1539671"/>
                    </a:cubicBezTo>
                    <a:lnTo>
                      <a:pt x="747419" y="1539671"/>
                    </a:lnTo>
                    <a:cubicBezTo>
                      <a:pt x="748866" y="1538087"/>
                      <a:pt x="751331" y="1537960"/>
                      <a:pt x="752922" y="1539416"/>
                    </a:cubicBezTo>
                    <a:cubicBezTo>
                      <a:pt x="752956" y="1539435"/>
                      <a:pt x="752991" y="1539471"/>
                      <a:pt x="753025" y="1539507"/>
                    </a:cubicBezTo>
                    <a:lnTo>
                      <a:pt x="753025" y="1539507"/>
                    </a:lnTo>
                    <a:cubicBezTo>
                      <a:pt x="754611" y="1540927"/>
                      <a:pt x="754744" y="1543367"/>
                      <a:pt x="753320" y="1544950"/>
                    </a:cubicBezTo>
                    <a:cubicBezTo>
                      <a:pt x="753278" y="1545005"/>
                      <a:pt x="753235" y="1545060"/>
                      <a:pt x="753189" y="1545096"/>
                    </a:cubicBezTo>
                    <a:lnTo>
                      <a:pt x="753189" y="1545096"/>
                    </a:lnTo>
                    <a:cubicBezTo>
                      <a:pt x="752478" y="1545915"/>
                      <a:pt x="751442" y="1546407"/>
                      <a:pt x="750349" y="1546407"/>
                    </a:cubicBezTo>
                    <a:lnTo>
                      <a:pt x="750349" y="1546407"/>
                    </a:lnTo>
                    <a:cubicBezTo>
                      <a:pt x="749339" y="1546425"/>
                      <a:pt x="748371" y="1546006"/>
                      <a:pt x="747673" y="1545278"/>
                    </a:cubicBezTo>
                    <a:close/>
                    <a:moveTo>
                      <a:pt x="3878690" y="1504009"/>
                    </a:moveTo>
                    <a:cubicBezTo>
                      <a:pt x="3877908" y="1501941"/>
                      <a:pt x="3878945" y="1499629"/>
                      <a:pt x="3881002" y="1498843"/>
                    </a:cubicBezTo>
                    <a:cubicBezTo>
                      <a:pt x="3881020" y="1498841"/>
                      <a:pt x="3881020" y="1498841"/>
                      <a:pt x="3881020" y="1498839"/>
                    </a:cubicBezTo>
                    <a:lnTo>
                      <a:pt x="3881020" y="1498839"/>
                    </a:lnTo>
                    <a:cubicBezTo>
                      <a:pt x="3883114" y="1498091"/>
                      <a:pt x="3885408" y="1499161"/>
                      <a:pt x="3886191" y="1501242"/>
                    </a:cubicBezTo>
                    <a:lnTo>
                      <a:pt x="3886191" y="1501242"/>
                    </a:lnTo>
                    <a:cubicBezTo>
                      <a:pt x="3886919" y="1503343"/>
                      <a:pt x="3885845" y="1505646"/>
                      <a:pt x="3883769" y="1506430"/>
                    </a:cubicBezTo>
                    <a:lnTo>
                      <a:pt x="3883769" y="1506430"/>
                    </a:lnTo>
                    <a:cubicBezTo>
                      <a:pt x="3883314" y="1506527"/>
                      <a:pt x="3882859" y="1506581"/>
                      <a:pt x="3882386" y="1506594"/>
                    </a:cubicBezTo>
                    <a:lnTo>
                      <a:pt x="3882386" y="1506594"/>
                    </a:lnTo>
                    <a:cubicBezTo>
                      <a:pt x="3880729" y="1506616"/>
                      <a:pt x="3879237" y="1505576"/>
                      <a:pt x="3878690" y="1504009"/>
                    </a:cubicBezTo>
                    <a:close/>
                    <a:moveTo>
                      <a:pt x="807802" y="1461538"/>
                    </a:moveTo>
                    <a:cubicBezTo>
                      <a:pt x="805871" y="1460592"/>
                      <a:pt x="805072" y="1458258"/>
                      <a:pt x="806020" y="1456325"/>
                    </a:cubicBezTo>
                    <a:cubicBezTo>
                      <a:pt x="806042" y="1456279"/>
                      <a:pt x="806066" y="1456232"/>
                      <a:pt x="806091" y="1456186"/>
                    </a:cubicBezTo>
                    <a:lnTo>
                      <a:pt x="806091" y="1456186"/>
                    </a:lnTo>
                    <a:cubicBezTo>
                      <a:pt x="807029" y="1454260"/>
                      <a:pt x="809350" y="1453461"/>
                      <a:pt x="811276" y="1454399"/>
                    </a:cubicBezTo>
                    <a:cubicBezTo>
                      <a:pt x="811325" y="1454422"/>
                      <a:pt x="811376" y="1454448"/>
                      <a:pt x="811425" y="1454475"/>
                    </a:cubicBezTo>
                    <a:lnTo>
                      <a:pt x="811425" y="1454475"/>
                    </a:lnTo>
                    <a:cubicBezTo>
                      <a:pt x="813355" y="1455405"/>
                      <a:pt x="814165" y="1457723"/>
                      <a:pt x="813235" y="1459652"/>
                    </a:cubicBezTo>
                    <a:cubicBezTo>
                      <a:pt x="813209" y="1459705"/>
                      <a:pt x="813182" y="1459756"/>
                      <a:pt x="813154" y="1459809"/>
                    </a:cubicBezTo>
                    <a:lnTo>
                      <a:pt x="813154" y="1459809"/>
                    </a:lnTo>
                    <a:cubicBezTo>
                      <a:pt x="812486" y="1461141"/>
                      <a:pt x="811114" y="1461977"/>
                      <a:pt x="809623" y="1461957"/>
                    </a:cubicBezTo>
                    <a:lnTo>
                      <a:pt x="809623" y="1461957"/>
                    </a:lnTo>
                    <a:cubicBezTo>
                      <a:pt x="808989" y="1461986"/>
                      <a:pt x="808359" y="1461840"/>
                      <a:pt x="807802" y="1461538"/>
                    </a:cubicBezTo>
                    <a:close/>
                    <a:moveTo>
                      <a:pt x="3856882" y="1402083"/>
                    </a:moveTo>
                    <a:cubicBezTo>
                      <a:pt x="3856699" y="1399889"/>
                      <a:pt x="3858338" y="1397962"/>
                      <a:pt x="3860522" y="1397768"/>
                    </a:cubicBezTo>
                    <a:lnTo>
                      <a:pt x="3860522" y="1397768"/>
                    </a:lnTo>
                    <a:cubicBezTo>
                      <a:pt x="3862689" y="1397667"/>
                      <a:pt x="3864564" y="1399258"/>
                      <a:pt x="3864819" y="1401409"/>
                    </a:cubicBezTo>
                    <a:lnTo>
                      <a:pt x="3864819" y="1401409"/>
                    </a:lnTo>
                    <a:cubicBezTo>
                      <a:pt x="3864928" y="1403632"/>
                      <a:pt x="3863253" y="1405540"/>
                      <a:pt x="3861032" y="1405706"/>
                    </a:cubicBezTo>
                    <a:lnTo>
                      <a:pt x="3860777" y="1405706"/>
                    </a:lnTo>
                    <a:cubicBezTo>
                      <a:pt x="3858738" y="1405684"/>
                      <a:pt x="3857046" y="1404115"/>
                      <a:pt x="3856882" y="1402083"/>
                    </a:cubicBezTo>
                    <a:close/>
                    <a:moveTo>
                      <a:pt x="842245" y="1364345"/>
                    </a:moveTo>
                    <a:cubicBezTo>
                      <a:pt x="840088" y="1363954"/>
                      <a:pt x="838659" y="1361888"/>
                      <a:pt x="839050" y="1359731"/>
                    </a:cubicBezTo>
                    <a:cubicBezTo>
                      <a:pt x="839054" y="1359716"/>
                      <a:pt x="839055" y="1359700"/>
                      <a:pt x="839059" y="1359685"/>
                    </a:cubicBezTo>
                    <a:lnTo>
                      <a:pt x="839059" y="1359685"/>
                    </a:lnTo>
                    <a:cubicBezTo>
                      <a:pt x="839472" y="1357522"/>
                      <a:pt x="841555" y="1356101"/>
                      <a:pt x="843719" y="1356499"/>
                    </a:cubicBezTo>
                    <a:lnTo>
                      <a:pt x="843719" y="1356499"/>
                    </a:lnTo>
                    <a:cubicBezTo>
                      <a:pt x="845904" y="1356931"/>
                      <a:pt x="847327" y="1359046"/>
                      <a:pt x="846905" y="1361232"/>
                    </a:cubicBezTo>
                    <a:lnTo>
                      <a:pt x="846905" y="1361232"/>
                    </a:lnTo>
                    <a:cubicBezTo>
                      <a:pt x="846561" y="1363100"/>
                      <a:pt x="844926" y="1364451"/>
                      <a:pt x="843028" y="1364436"/>
                    </a:cubicBezTo>
                    <a:lnTo>
                      <a:pt x="843028" y="1364436"/>
                    </a:lnTo>
                    <a:cubicBezTo>
                      <a:pt x="842769" y="1364447"/>
                      <a:pt x="842511" y="1364416"/>
                      <a:pt x="842263" y="1364345"/>
                    </a:cubicBezTo>
                    <a:close/>
                    <a:moveTo>
                      <a:pt x="3867659" y="1302815"/>
                    </a:moveTo>
                    <a:cubicBezTo>
                      <a:pt x="3865529" y="1302356"/>
                      <a:pt x="3864163" y="1300255"/>
                      <a:pt x="3864637" y="1298122"/>
                    </a:cubicBezTo>
                    <a:cubicBezTo>
                      <a:pt x="3864637" y="1298109"/>
                      <a:pt x="3864637" y="1298094"/>
                      <a:pt x="3864637" y="1298082"/>
                    </a:cubicBezTo>
                    <a:lnTo>
                      <a:pt x="3864637" y="1298082"/>
                    </a:lnTo>
                    <a:cubicBezTo>
                      <a:pt x="3865110" y="1295926"/>
                      <a:pt x="3867222" y="1294548"/>
                      <a:pt x="3869388" y="1294987"/>
                    </a:cubicBezTo>
                    <a:lnTo>
                      <a:pt x="3869388" y="1294987"/>
                    </a:lnTo>
                    <a:cubicBezTo>
                      <a:pt x="3871536" y="1295509"/>
                      <a:pt x="3872901" y="1297634"/>
                      <a:pt x="3872483" y="1299811"/>
                    </a:cubicBezTo>
                    <a:lnTo>
                      <a:pt x="3872483" y="1299811"/>
                    </a:lnTo>
                    <a:cubicBezTo>
                      <a:pt x="3872046" y="1301639"/>
                      <a:pt x="3870407" y="1302922"/>
                      <a:pt x="3868532" y="1302906"/>
                    </a:cubicBezTo>
                    <a:lnTo>
                      <a:pt x="3868532" y="1302906"/>
                    </a:lnTo>
                    <a:cubicBezTo>
                      <a:pt x="3868241" y="1302922"/>
                      <a:pt x="3867950" y="1302891"/>
                      <a:pt x="3867659" y="1302815"/>
                    </a:cubicBezTo>
                    <a:close/>
                    <a:moveTo>
                      <a:pt x="843556" y="1257850"/>
                    </a:moveTo>
                    <a:cubicBezTo>
                      <a:pt x="843355" y="1255635"/>
                      <a:pt x="844983" y="1253674"/>
                      <a:pt x="847197" y="1253463"/>
                    </a:cubicBezTo>
                    <a:lnTo>
                      <a:pt x="847197" y="1253463"/>
                    </a:lnTo>
                    <a:cubicBezTo>
                      <a:pt x="849408" y="1253243"/>
                      <a:pt x="851378" y="1254857"/>
                      <a:pt x="851598" y="1257067"/>
                    </a:cubicBezTo>
                    <a:cubicBezTo>
                      <a:pt x="851600" y="1257080"/>
                      <a:pt x="851600" y="1257091"/>
                      <a:pt x="851602" y="1257104"/>
                    </a:cubicBezTo>
                    <a:lnTo>
                      <a:pt x="851602" y="1257104"/>
                    </a:lnTo>
                    <a:cubicBezTo>
                      <a:pt x="851773" y="1259314"/>
                      <a:pt x="850164" y="1261262"/>
                      <a:pt x="847961" y="1261509"/>
                    </a:cubicBezTo>
                    <a:lnTo>
                      <a:pt x="847561" y="1261509"/>
                    </a:lnTo>
                    <a:cubicBezTo>
                      <a:pt x="845491" y="1261484"/>
                      <a:pt x="843769" y="1259909"/>
                      <a:pt x="843556" y="1257850"/>
                    </a:cubicBezTo>
                    <a:close/>
                    <a:moveTo>
                      <a:pt x="3900827" y="1205058"/>
                    </a:moveTo>
                    <a:cubicBezTo>
                      <a:pt x="3898788" y="1204207"/>
                      <a:pt x="3897823" y="1201863"/>
                      <a:pt x="3898661" y="1199820"/>
                    </a:cubicBezTo>
                    <a:cubicBezTo>
                      <a:pt x="3898679" y="1199813"/>
                      <a:pt x="3898679" y="1199804"/>
                      <a:pt x="3898679" y="1199796"/>
                    </a:cubicBezTo>
                    <a:lnTo>
                      <a:pt x="3898679" y="1199796"/>
                    </a:lnTo>
                    <a:cubicBezTo>
                      <a:pt x="3899498" y="1197774"/>
                      <a:pt x="3901810" y="1196800"/>
                      <a:pt x="3903831" y="1197619"/>
                    </a:cubicBezTo>
                    <a:cubicBezTo>
                      <a:pt x="3903831" y="1197623"/>
                      <a:pt x="3903849" y="1197627"/>
                      <a:pt x="3903849" y="1197630"/>
                    </a:cubicBezTo>
                    <a:lnTo>
                      <a:pt x="3903849" y="1197630"/>
                    </a:lnTo>
                    <a:cubicBezTo>
                      <a:pt x="3905851" y="1198429"/>
                      <a:pt x="3906834" y="1200705"/>
                      <a:pt x="3906033" y="1202713"/>
                    </a:cubicBezTo>
                    <a:cubicBezTo>
                      <a:pt x="3906033" y="1202747"/>
                      <a:pt x="3906015" y="1202784"/>
                      <a:pt x="3905997" y="1202818"/>
                    </a:cubicBezTo>
                    <a:lnTo>
                      <a:pt x="3905997" y="1202818"/>
                    </a:lnTo>
                    <a:cubicBezTo>
                      <a:pt x="3905414" y="1204320"/>
                      <a:pt x="3903976" y="1205311"/>
                      <a:pt x="3902356" y="1205312"/>
                    </a:cubicBezTo>
                    <a:lnTo>
                      <a:pt x="3902356" y="1205312"/>
                    </a:lnTo>
                    <a:cubicBezTo>
                      <a:pt x="3901828" y="1205300"/>
                      <a:pt x="3901318" y="1205207"/>
                      <a:pt x="3900827" y="1205039"/>
                    </a:cubicBezTo>
                    <a:close/>
                    <a:moveTo>
                      <a:pt x="819271" y="1158600"/>
                    </a:moveTo>
                    <a:cubicBezTo>
                      <a:pt x="818512" y="1156508"/>
                      <a:pt x="819586" y="1154198"/>
                      <a:pt x="821674" y="1153430"/>
                    </a:cubicBezTo>
                    <a:lnTo>
                      <a:pt x="821674" y="1153430"/>
                    </a:lnTo>
                    <a:cubicBezTo>
                      <a:pt x="823786" y="1152753"/>
                      <a:pt x="826059" y="1153849"/>
                      <a:pt x="826844" y="1155924"/>
                    </a:cubicBezTo>
                    <a:lnTo>
                      <a:pt x="826844" y="1155924"/>
                    </a:lnTo>
                    <a:cubicBezTo>
                      <a:pt x="827523" y="1158012"/>
                      <a:pt x="826418" y="1160264"/>
                      <a:pt x="824350" y="1161003"/>
                    </a:cubicBezTo>
                    <a:lnTo>
                      <a:pt x="824350" y="1161003"/>
                    </a:lnTo>
                    <a:cubicBezTo>
                      <a:pt x="823940" y="1161174"/>
                      <a:pt x="823502" y="1161262"/>
                      <a:pt x="823057" y="1161258"/>
                    </a:cubicBezTo>
                    <a:lnTo>
                      <a:pt x="823057" y="1161258"/>
                    </a:lnTo>
                    <a:cubicBezTo>
                      <a:pt x="821363" y="1161254"/>
                      <a:pt x="819852" y="1160193"/>
                      <a:pt x="819271" y="1158600"/>
                    </a:cubicBezTo>
                    <a:close/>
                    <a:moveTo>
                      <a:pt x="3916810" y="1157726"/>
                    </a:moveTo>
                    <a:cubicBezTo>
                      <a:pt x="3914717" y="1157100"/>
                      <a:pt x="3913479" y="1154956"/>
                      <a:pt x="3913970" y="1152829"/>
                    </a:cubicBezTo>
                    <a:lnTo>
                      <a:pt x="3913970" y="1152829"/>
                    </a:lnTo>
                    <a:cubicBezTo>
                      <a:pt x="3914571" y="1150705"/>
                      <a:pt x="3916755" y="1149443"/>
                      <a:pt x="3918885" y="1149989"/>
                    </a:cubicBezTo>
                    <a:lnTo>
                      <a:pt x="3918885" y="1149989"/>
                    </a:lnTo>
                    <a:cubicBezTo>
                      <a:pt x="3920997" y="1150583"/>
                      <a:pt x="3922253" y="1152755"/>
                      <a:pt x="3921725" y="1154886"/>
                    </a:cubicBezTo>
                    <a:lnTo>
                      <a:pt x="3921725" y="1154886"/>
                    </a:lnTo>
                    <a:cubicBezTo>
                      <a:pt x="3921234" y="1156618"/>
                      <a:pt x="3919650" y="1157814"/>
                      <a:pt x="3917848" y="1157817"/>
                    </a:cubicBezTo>
                    <a:lnTo>
                      <a:pt x="3917848" y="1157817"/>
                    </a:lnTo>
                    <a:cubicBezTo>
                      <a:pt x="3917502" y="1157832"/>
                      <a:pt x="3917156" y="1157801"/>
                      <a:pt x="3916810" y="1157726"/>
                    </a:cubicBezTo>
                    <a:close/>
                    <a:moveTo>
                      <a:pt x="785229" y="1060643"/>
                    </a:moveTo>
                    <a:lnTo>
                      <a:pt x="785229" y="1060643"/>
                    </a:lnTo>
                    <a:cubicBezTo>
                      <a:pt x="784619" y="1058496"/>
                      <a:pt x="785855" y="1056261"/>
                      <a:pt x="787996" y="1055636"/>
                    </a:cubicBezTo>
                    <a:lnTo>
                      <a:pt x="787996" y="1055636"/>
                    </a:lnTo>
                    <a:cubicBezTo>
                      <a:pt x="790106" y="1055045"/>
                      <a:pt x="792298" y="1056275"/>
                      <a:pt x="792888" y="1058387"/>
                    </a:cubicBezTo>
                    <a:cubicBezTo>
                      <a:pt x="792889" y="1058393"/>
                      <a:pt x="792891" y="1058398"/>
                      <a:pt x="792893" y="1058403"/>
                    </a:cubicBezTo>
                    <a:lnTo>
                      <a:pt x="792893" y="1058403"/>
                    </a:lnTo>
                    <a:cubicBezTo>
                      <a:pt x="793494" y="1060488"/>
                      <a:pt x="792310" y="1062669"/>
                      <a:pt x="790235" y="1063300"/>
                    </a:cubicBezTo>
                    <a:lnTo>
                      <a:pt x="790235" y="1063300"/>
                    </a:lnTo>
                    <a:cubicBezTo>
                      <a:pt x="789853" y="1063448"/>
                      <a:pt x="789443" y="1063510"/>
                      <a:pt x="789034" y="1063482"/>
                    </a:cubicBezTo>
                    <a:lnTo>
                      <a:pt x="789034" y="1063482"/>
                    </a:lnTo>
                    <a:cubicBezTo>
                      <a:pt x="787279" y="1063477"/>
                      <a:pt x="785733" y="1062323"/>
                      <a:pt x="785229" y="1060643"/>
                    </a:cubicBezTo>
                    <a:close/>
                    <a:moveTo>
                      <a:pt x="3925312" y="1051540"/>
                    </a:moveTo>
                    <a:cubicBezTo>
                      <a:pt x="3925203" y="1049372"/>
                      <a:pt x="3926877" y="1047523"/>
                      <a:pt x="3929044" y="1047412"/>
                    </a:cubicBezTo>
                    <a:cubicBezTo>
                      <a:pt x="3929080" y="1047410"/>
                      <a:pt x="3929135" y="1047408"/>
                      <a:pt x="3929171" y="1047408"/>
                    </a:cubicBezTo>
                    <a:lnTo>
                      <a:pt x="3929171" y="1047408"/>
                    </a:lnTo>
                    <a:cubicBezTo>
                      <a:pt x="3931392" y="1047337"/>
                      <a:pt x="3933249" y="1049070"/>
                      <a:pt x="3933321" y="1051286"/>
                    </a:cubicBezTo>
                    <a:lnTo>
                      <a:pt x="3933321" y="1051286"/>
                    </a:lnTo>
                    <a:cubicBezTo>
                      <a:pt x="3933340" y="1053487"/>
                      <a:pt x="3931629" y="1055311"/>
                      <a:pt x="3929426" y="1055418"/>
                    </a:cubicBezTo>
                    <a:lnTo>
                      <a:pt x="3929262" y="1055418"/>
                    </a:lnTo>
                    <a:cubicBezTo>
                      <a:pt x="3927078" y="1055398"/>
                      <a:pt x="3925330" y="1053630"/>
                      <a:pt x="3925312" y="1051450"/>
                    </a:cubicBezTo>
                    <a:close/>
                    <a:moveTo>
                      <a:pt x="769992" y="957497"/>
                    </a:moveTo>
                    <a:cubicBezTo>
                      <a:pt x="769972" y="955292"/>
                      <a:pt x="771738" y="953485"/>
                      <a:pt x="773942" y="953456"/>
                    </a:cubicBezTo>
                    <a:lnTo>
                      <a:pt x="773942" y="953456"/>
                    </a:lnTo>
                    <a:cubicBezTo>
                      <a:pt x="776158" y="953503"/>
                      <a:pt x="777944" y="955282"/>
                      <a:pt x="778002" y="957497"/>
                    </a:cubicBezTo>
                    <a:lnTo>
                      <a:pt x="778002" y="957497"/>
                    </a:lnTo>
                    <a:cubicBezTo>
                      <a:pt x="777962" y="959707"/>
                      <a:pt x="776154" y="961476"/>
                      <a:pt x="773942" y="961465"/>
                    </a:cubicBezTo>
                    <a:lnTo>
                      <a:pt x="773942" y="961465"/>
                    </a:lnTo>
                    <a:cubicBezTo>
                      <a:pt x="771761" y="961465"/>
                      <a:pt x="769992" y="959696"/>
                      <a:pt x="769992" y="957515"/>
                    </a:cubicBezTo>
                    <a:cubicBezTo>
                      <a:pt x="769992" y="957510"/>
                      <a:pt x="769992" y="957502"/>
                      <a:pt x="769992" y="957497"/>
                    </a:cubicBezTo>
                    <a:close/>
                    <a:moveTo>
                      <a:pt x="3907034" y="951216"/>
                    </a:moveTo>
                    <a:cubicBezTo>
                      <a:pt x="3906343" y="949118"/>
                      <a:pt x="3907472" y="946851"/>
                      <a:pt x="3909565" y="946152"/>
                    </a:cubicBezTo>
                    <a:cubicBezTo>
                      <a:pt x="3909583" y="946148"/>
                      <a:pt x="3909601" y="946143"/>
                      <a:pt x="3909619" y="946137"/>
                    </a:cubicBezTo>
                    <a:lnTo>
                      <a:pt x="3909619" y="946137"/>
                    </a:lnTo>
                    <a:cubicBezTo>
                      <a:pt x="3911677" y="945447"/>
                      <a:pt x="3913915" y="946558"/>
                      <a:pt x="3914589" y="948617"/>
                    </a:cubicBezTo>
                    <a:cubicBezTo>
                      <a:pt x="3914608" y="948646"/>
                      <a:pt x="3914608" y="948675"/>
                      <a:pt x="3914625" y="948704"/>
                    </a:cubicBezTo>
                    <a:lnTo>
                      <a:pt x="3914625" y="948704"/>
                    </a:lnTo>
                    <a:cubicBezTo>
                      <a:pt x="3915335" y="950734"/>
                      <a:pt x="3914262" y="952957"/>
                      <a:pt x="3912241" y="953669"/>
                    </a:cubicBezTo>
                    <a:cubicBezTo>
                      <a:pt x="3912204" y="953683"/>
                      <a:pt x="3912150" y="953698"/>
                      <a:pt x="3912113" y="953710"/>
                    </a:cubicBezTo>
                    <a:lnTo>
                      <a:pt x="3912113" y="953710"/>
                    </a:lnTo>
                    <a:cubicBezTo>
                      <a:pt x="3911695" y="953872"/>
                      <a:pt x="3911258" y="953960"/>
                      <a:pt x="3910821" y="953965"/>
                    </a:cubicBezTo>
                    <a:lnTo>
                      <a:pt x="3910821" y="953965"/>
                    </a:lnTo>
                    <a:cubicBezTo>
                      <a:pt x="3909110" y="953952"/>
                      <a:pt x="3907581" y="952847"/>
                      <a:pt x="3907034" y="951216"/>
                    </a:cubicBezTo>
                    <a:close/>
                    <a:moveTo>
                      <a:pt x="3861196" y="860195"/>
                    </a:moveTo>
                    <a:cubicBezTo>
                      <a:pt x="3859976" y="858356"/>
                      <a:pt x="3860450" y="855888"/>
                      <a:pt x="3862234" y="854606"/>
                    </a:cubicBezTo>
                    <a:lnTo>
                      <a:pt x="3862234" y="854606"/>
                    </a:lnTo>
                    <a:cubicBezTo>
                      <a:pt x="3864072" y="853379"/>
                      <a:pt x="3866548" y="853831"/>
                      <a:pt x="3867822" y="855625"/>
                    </a:cubicBezTo>
                    <a:lnTo>
                      <a:pt x="3867822" y="855625"/>
                    </a:lnTo>
                    <a:cubicBezTo>
                      <a:pt x="3869060" y="857464"/>
                      <a:pt x="3868605" y="859945"/>
                      <a:pt x="3866803" y="861232"/>
                    </a:cubicBezTo>
                    <a:lnTo>
                      <a:pt x="3866803" y="861232"/>
                    </a:lnTo>
                    <a:cubicBezTo>
                      <a:pt x="3866129" y="861664"/>
                      <a:pt x="3865347" y="861902"/>
                      <a:pt x="3864546" y="861924"/>
                    </a:cubicBezTo>
                    <a:lnTo>
                      <a:pt x="3864546" y="861924"/>
                    </a:lnTo>
                    <a:cubicBezTo>
                      <a:pt x="3863217" y="861890"/>
                      <a:pt x="3861961" y="861229"/>
                      <a:pt x="3861196" y="860140"/>
                    </a:cubicBezTo>
                    <a:close/>
                    <a:moveTo>
                      <a:pt x="787377" y="859285"/>
                    </a:moveTo>
                    <a:cubicBezTo>
                      <a:pt x="785320" y="858726"/>
                      <a:pt x="784106" y="856605"/>
                      <a:pt x="784666" y="854548"/>
                    </a:cubicBezTo>
                    <a:cubicBezTo>
                      <a:pt x="784683" y="854488"/>
                      <a:pt x="784699" y="854428"/>
                      <a:pt x="784719" y="854369"/>
                    </a:cubicBezTo>
                    <a:lnTo>
                      <a:pt x="784719" y="854369"/>
                    </a:lnTo>
                    <a:cubicBezTo>
                      <a:pt x="785296" y="852265"/>
                      <a:pt x="787468" y="851027"/>
                      <a:pt x="789572" y="851602"/>
                    </a:cubicBezTo>
                    <a:cubicBezTo>
                      <a:pt x="789594" y="851610"/>
                      <a:pt x="789614" y="851615"/>
                      <a:pt x="789634" y="851621"/>
                    </a:cubicBezTo>
                    <a:lnTo>
                      <a:pt x="789634" y="851621"/>
                    </a:lnTo>
                    <a:cubicBezTo>
                      <a:pt x="791708" y="852194"/>
                      <a:pt x="792924" y="854340"/>
                      <a:pt x="792352" y="856414"/>
                    </a:cubicBezTo>
                    <a:cubicBezTo>
                      <a:pt x="792334" y="856479"/>
                      <a:pt x="792314" y="856545"/>
                      <a:pt x="792292" y="856609"/>
                    </a:cubicBezTo>
                    <a:lnTo>
                      <a:pt x="792292" y="856609"/>
                    </a:lnTo>
                    <a:cubicBezTo>
                      <a:pt x="791799" y="858291"/>
                      <a:pt x="790259" y="859447"/>
                      <a:pt x="788506" y="859448"/>
                    </a:cubicBezTo>
                    <a:lnTo>
                      <a:pt x="788506" y="859448"/>
                    </a:lnTo>
                    <a:cubicBezTo>
                      <a:pt x="788125" y="859430"/>
                      <a:pt x="787747" y="859376"/>
                      <a:pt x="787377" y="859285"/>
                    </a:cubicBezTo>
                    <a:close/>
                    <a:moveTo>
                      <a:pt x="3108083" y="807238"/>
                    </a:moveTo>
                    <a:cubicBezTo>
                      <a:pt x="3105880" y="806994"/>
                      <a:pt x="3104297" y="805014"/>
                      <a:pt x="3104551" y="802817"/>
                    </a:cubicBezTo>
                    <a:cubicBezTo>
                      <a:pt x="3104551" y="802797"/>
                      <a:pt x="3104551" y="802778"/>
                      <a:pt x="3104551" y="802760"/>
                    </a:cubicBezTo>
                    <a:lnTo>
                      <a:pt x="3104551" y="802760"/>
                    </a:lnTo>
                    <a:cubicBezTo>
                      <a:pt x="3104843" y="800577"/>
                      <a:pt x="3106827" y="799036"/>
                      <a:pt x="3109011" y="799318"/>
                    </a:cubicBezTo>
                    <a:cubicBezTo>
                      <a:pt x="3109030" y="799318"/>
                      <a:pt x="3109030" y="799320"/>
                      <a:pt x="3109030" y="799320"/>
                    </a:cubicBezTo>
                    <a:lnTo>
                      <a:pt x="3109030" y="799320"/>
                    </a:lnTo>
                    <a:cubicBezTo>
                      <a:pt x="3111178" y="799569"/>
                      <a:pt x="3112725" y="801520"/>
                      <a:pt x="3112488" y="803678"/>
                    </a:cubicBezTo>
                    <a:cubicBezTo>
                      <a:pt x="3112488" y="803712"/>
                      <a:pt x="3112470" y="803745"/>
                      <a:pt x="3112470" y="803780"/>
                    </a:cubicBezTo>
                    <a:lnTo>
                      <a:pt x="3112470" y="803780"/>
                    </a:lnTo>
                    <a:cubicBezTo>
                      <a:pt x="3112197" y="805766"/>
                      <a:pt x="3110504" y="807248"/>
                      <a:pt x="3108502" y="807238"/>
                    </a:cubicBezTo>
                    <a:lnTo>
                      <a:pt x="3108083" y="807238"/>
                    </a:lnTo>
                    <a:close/>
                    <a:moveTo>
                      <a:pt x="3207679" y="802159"/>
                    </a:moveTo>
                    <a:cubicBezTo>
                      <a:pt x="3207315" y="800008"/>
                      <a:pt x="3208771" y="797971"/>
                      <a:pt x="3210919" y="797608"/>
                    </a:cubicBezTo>
                    <a:cubicBezTo>
                      <a:pt x="3210956" y="797603"/>
                      <a:pt x="3211010" y="797596"/>
                      <a:pt x="3211047" y="797590"/>
                    </a:cubicBezTo>
                    <a:lnTo>
                      <a:pt x="3211047" y="797590"/>
                    </a:lnTo>
                    <a:cubicBezTo>
                      <a:pt x="3213213" y="797239"/>
                      <a:pt x="3215252" y="798704"/>
                      <a:pt x="3215616" y="800867"/>
                    </a:cubicBezTo>
                    <a:lnTo>
                      <a:pt x="3215616" y="800867"/>
                    </a:lnTo>
                    <a:cubicBezTo>
                      <a:pt x="3215926" y="803051"/>
                      <a:pt x="3214433" y="805081"/>
                      <a:pt x="3212248" y="805436"/>
                    </a:cubicBezTo>
                    <a:lnTo>
                      <a:pt x="3212248" y="805436"/>
                    </a:lnTo>
                    <a:cubicBezTo>
                      <a:pt x="3212048" y="805473"/>
                      <a:pt x="3211848" y="805473"/>
                      <a:pt x="3211647" y="805436"/>
                    </a:cubicBezTo>
                    <a:lnTo>
                      <a:pt x="3211647" y="805436"/>
                    </a:lnTo>
                    <a:cubicBezTo>
                      <a:pt x="3209699" y="805458"/>
                      <a:pt x="3208025" y="804073"/>
                      <a:pt x="3207679" y="802159"/>
                    </a:cubicBezTo>
                    <a:close/>
                    <a:moveTo>
                      <a:pt x="3792274" y="784920"/>
                    </a:moveTo>
                    <a:cubicBezTo>
                      <a:pt x="3790600" y="783595"/>
                      <a:pt x="3790308" y="781155"/>
                      <a:pt x="3791637" y="779475"/>
                    </a:cubicBezTo>
                    <a:cubicBezTo>
                      <a:pt x="3791674" y="779419"/>
                      <a:pt x="3791710" y="779366"/>
                      <a:pt x="3791765" y="779313"/>
                    </a:cubicBezTo>
                    <a:lnTo>
                      <a:pt x="3791765" y="779313"/>
                    </a:lnTo>
                    <a:cubicBezTo>
                      <a:pt x="3793112" y="777635"/>
                      <a:pt x="3795569" y="777363"/>
                      <a:pt x="3797244" y="778710"/>
                    </a:cubicBezTo>
                    <a:cubicBezTo>
                      <a:pt x="3797281" y="778740"/>
                      <a:pt x="3797317" y="778771"/>
                      <a:pt x="3797353" y="778803"/>
                    </a:cubicBezTo>
                    <a:lnTo>
                      <a:pt x="3797353" y="778803"/>
                    </a:lnTo>
                    <a:cubicBezTo>
                      <a:pt x="3799046" y="780207"/>
                      <a:pt x="3799283" y="782715"/>
                      <a:pt x="3797881" y="784410"/>
                    </a:cubicBezTo>
                    <a:lnTo>
                      <a:pt x="3797881" y="784410"/>
                    </a:lnTo>
                    <a:cubicBezTo>
                      <a:pt x="3797117" y="785339"/>
                      <a:pt x="3795970" y="785874"/>
                      <a:pt x="3794768" y="785867"/>
                    </a:cubicBezTo>
                    <a:lnTo>
                      <a:pt x="3794768" y="785867"/>
                    </a:lnTo>
                    <a:cubicBezTo>
                      <a:pt x="3793858" y="785859"/>
                      <a:pt x="3792966" y="785522"/>
                      <a:pt x="3792274" y="784920"/>
                    </a:cubicBezTo>
                    <a:close/>
                    <a:moveTo>
                      <a:pt x="3007449" y="779932"/>
                    </a:moveTo>
                    <a:lnTo>
                      <a:pt x="3007449" y="779932"/>
                    </a:lnTo>
                    <a:cubicBezTo>
                      <a:pt x="3005465" y="779014"/>
                      <a:pt x="3004555" y="776697"/>
                      <a:pt x="3005374" y="774671"/>
                    </a:cubicBezTo>
                    <a:lnTo>
                      <a:pt x="3005374" y="774671"/>
                    </a:lnTo>
                    <a:cubicBezTo>
                      <a:pt x="3006212" y="772625"/>
                      <a:pt x="3008560" y="771649"/>
                      <a:pt x="3010599" y="772490"/>
                    </a:cubicBezTo>
                    <a:cubicBezTo>
                      <a:pt x="3010617" y="772495"/>
                      <a:pt x="3010617" y="772499"/>
                      <a:pt x="3010635" y="772505"/>
                    </a:cubicBezTo>
                    <a:lnTo>
                      <a:pt x="3010635" y="772505"/>
                    </a:lnTo>
                    <a:cubicBezTo>
                      <a:pt x="3012638" y="773407"/>
                      <a:pt x="3013548" y="775745"/>
                      <a:pt x="3012692" y="777766"/>
                    </a:cubicBezTo>
                    <a:lnTo>
                      <a:pt x="3012692" y="777766"/>
                    </a:lnTo>
                    <a:cubicBezTo>
                      <a:pt x="3012110" y="779262"/>
                      <a:pt x="3010654" y="780232"/>
                      <a:pt x="3009052" y="780187"/>
                    </a:cubicBezTo>
                    <a:lnTo>
                      <a:pt x="3009052" y="780187"/>
                    </a:lnTo>
                    <a:cubicBezTo>
                      <a:pt x="3008505" y="780185"/>
                      <a:pt x="3007959" y="780099"/>
                      <a:pt x="3007449" y="779932"/>
                    </a:cubicBezTo>
                    <a:close/>
                    <a:moveTo>
                      <a:pt x="3306674" y="772941"/>
                    </a:moveTo>
                    <a:cubicBezTo>
                      <a:pt x="3305837" y="770939"/>
                      <a:pt x="3306765" y="768634"/>
                      <a:pt x="3308767" y="767791"/>
                    </a:cubicBezTo>
                    <a:cubicBezTo>
                      <a:pt x="3308786" y="767784"/>
                      <a:pt x="3308804" y="767779"/>
                      <a:pt x="3308822" y="767771"/>
                    </a:cubicBezTo>
                    <a:lnTo>
                      <a:pt x="3308822" y="767771"/>
                    </a:lnTo>
                    <a:cubicBezTo>
                      <a:pt x="3310788" y="766912"/>
                      <a:pt x="3313082" y="767815"/>
                      <a:pt x="3313956" y="769788"/>
                    </a:cubicBezTo>
                    <a:cubicBezTo>
                      <a:pt x="3313974" y="769838"/>
                      <a:pt x="3313992" y="769887"/>
                      <a:pt x="3314010" y="769938"/>
                    </a:cubicBezTo>
                    <a:lnTo>
                      <a:pt x="3314010" y="769938"/>
                    </a:lnTo>
                    <a:cubicBezTo>
                      <a:pt x="3314866" y="771966"/>
                      <a:pt x="3313919" y="774305"/>
                      <a:pt x="3311899" y="775162"/>
                    </a:cubicBezTo>
                    <a:cubicBezTo>
                      <a:pt x="3311880" y="775168"/>
                      <a:pt x="3311862" y="775175"/>
                      <a:pt x="3311844" y="775181"/>
                    </a:cubicBezTo>
                    <a:lnTo>
                      <a:pt x="3311844" y="775181"/>
                    </a:lnTo>
                    <a:cubicBezTo>
                      <a:pt x="3311389" y="775361"/>
                      <a:pt x="3310879" y="775448"/>
                      <a:pt x="3310388" y="775435"/>
                    </a:cubicBezTo>
                    <a:lnTo>
                      <a:pt x="3310388" y="775435"/>
                    </a:lnTo>
                    <a:cubicBezTo>
                      <a:pt x="3308749" y="775466"/>
                      <a:pt x="3307257" y="774460"/>
                      <a:pt x="3306674" y="772923"/>
                    </a:cubicBezTo>
                    <a:close/>
                    <a:moveTo>
                      <a:pt x="829356" y="765114"/>
                    </a:moveTo>
                    <a:cubicBezTo>
                      <a:pt x="827574" y="763898"/>
                      <a:pt x="827048" y="761504"/>
                      <a:pt x="828155" y="759652"/>
                    </a:cubicBezTo>
                    <a:lnTo>
                      <a:pt x="828155" y="759652"/>
                    </a:lnTo>
                    <a:cubicBezTo>
                      <a:pt x="829347" y="757837"/>
                      <a:pt x="831772" y="757304"/>
                      <a:pt x="833616" y="758451"/>
                    </a:cubicBezTo>
                    <a:lnTo>
                      <a:pt x="833616" y="758451"/>
                    </a:lnTo>
                    <a:cubicBezTo>
                      <a:pt x="835487" y="759649"/>
                      <a:pt x="836035" y="762135"/>
                      <a:pt x="834838" y="764007"/>
                    </a:cubicBezTo>
                    <a:cubicBezTo>
                      <a:pt x="834832" y="764018"/>
                      <a:pt x="834825" y="764029"/>
                      <a:pt x="834818" y="764040"/>
                    </a:cubicBezTo>
                    <a:lnTo>
                      <a:pt x="834818" y="764040"/>
                    </a:lnTo>
                    <a:cubicBezTo>
                      <a:pt x="834089" y="765183"/>
                      <a:pt x="832824" y="765871"/>
                      <a:pt x="831468" y="765860"/>
                    </a:cubicBezTo>
                    <a:lnTo>
                      <a:pt x="831468" y="765860"/>
                    </a:lnTo>
                    <a:cubicBezTo>
                      <a:pt x="830711" y="765798"/>
                      <a:pt x="829984" y="765541"/>
                      <a:pt x="829356" y="765114"/>
                    </a:cubicBezTo>
                    <a:close/>
                    <a:moveTo>
                      <a:pt x="1566449" y="749349"/>
                    </a:moveTo>
                    <a:cubicBezTo>
                      <a:pt x="1564283" y="749090"/>
                      <a:pt x="1562736" y="747124"/>
                      <a:pt x="1562991" y="744958"/>
                    </a:cubicBezTo>
                    <a:cubicBezTo>
                      <a:pt x="1562991" y="744923"/>
                      <a:pt x="1563009" y="744887"/>
                      <a:pt x="1563009" y="744852"/>
                    </a:cubicBezTo>
                    <a:lnTo>
                      <a:pt x="1563009" y="744852"/>
                    </a:lnTo>
                    <a:cubicBezTo>
                      <a:pt x="1563337" y="742673"/>
                      <a:pt x="1565376" y="741177"/>
                      <a:pt x="1567560" y="741503"/>
                    </a:cubicBezTo>
                    <a:lnTo>
                      <a:pt x="1567560" y="741503"/>
                    </a:lnTo>
                    <a:cubicBezTo>
                      <a:pt x="1569708" y="741779"/>
                      <a:pt x="1571219" y="743742"/>
                      <a:pt x="1570946" y="745884"/>
                    </a:cubicBezTo>
                    <a:cubicBezTo>
                      <a:pt x="1570946" y="745917"/>
                      <a:pt x="1570928" y="745948"/>
                      <a:pt x="1570928" y="745981"/>
                    </a:cubicBezTo>
                    <a:lnTo>
                      <a:pt x="1570928" y="745981"/>
                    </a:lnTo>
                    <a:cubicBezTo>
                      <a:pt x="1570655" y="747960"/>
                      <a:pt x="1568962" y="749431"/>
                      <a:pt x="1566959" y="749421"/>
                    </a:cubicBezTo>
                    <a:lnTo>
                      <a:pt x="1566959" y="749421"/>
                    </a:lnTo>
                    <a:cubicBezTo>
                      <a:pt x="1566814" y="749423"/>
                      <a:pt x="1566668" y="749400"/>
                      <a:pt x="1566522" y="749349"/>
                    </a:cubicBezTo>
                    <a:close/>
                    <a:moveTo>
                      <a:pt x="1666136" y="745708"/>
                    </a:moveTo>
                    <a:cubicBezTo>
                      <a:pt x="1665882" y="743552"/>
                      <a:pt x="1667356" y="741575"/>
                      <a:pt x="1669504" y="741230"/>
                    </a:cubicBezTo>
                    <a:lnTo>
                      <a:pt x="1669504" y="741230"/>
                    </a:lnTo>
                    <a:cubicBezTo>
                      <a:pt x="1671670" y="740885"/>
                      <a:pt x="1673709" y="742360"/>
                      <a:pt x="1674055" y="744524"/>
                    </a:cubicBezTo>
                    <a:cubicBezTo>
                      <a:pt x="1674055" y="744543"/>
                      <a:pt x="1674055" y="744561"/>
                      <a:pt x="1674055" y="744579"/>
                    </a:cubicBezTo>
                    <a:lnTo>
                      <a:pt x="1674055" y="744579"/>
                    </a:lnTo>
                    <a:cubicBezTo>
                      <a:pt x="1674365" y="746762"/>
                      <a:pt x="1672890" y="748793"/>
                      <a:pt x="1670706" y="749148"/>
                    </a:cubicBezTo>
                    <a:lnTo>
                      <a:pt x="1670105" y="749148"/>
                    </a:lnTo>
                    <a:cubicBezTo>
                      <a:pt x="1668102" y="749123"/>
                      <a:pt x="1666428" y="747608"/>
                      <a:pt x="1666209" y="745617"/>
                    </a:cubicBezTo>
                    <a:close/>
                    <a:moveTo>
                      <a:pt x="3402247" y="733566"/>
                    </a:moveTo>
                    <a:cubicBezTo>
                      <a:pt x="3401391" y="731590"/>
                      <a:pt x="3402301" y="729298"/>
                      <a:pt x="3404286" y="728445"/>
                    </a:cubicBezTo>
                    <a:cubicBezTo>
                      <a:pt x="3404322" y="728426"/>
                      <a:pt x="3404358" y="728412"/>
                      <a:pt x="3404395" y="728395"/>
                    </a:cubicBezTo>
                    <a:lnTo>
                      <a:pt x="3404395" y="728395"/>
                    </a:lnTo>
                    <a:cubicBezTo>
                      <a:pt x="3406434" y="727533"/>
                      <a:pt x="3408782" y="728483"/>
                      <a:pt x="3409638" y="730520"/>
                    </a:cubicBezTo>
                    <a:cubicBezTo>
                      <a:pt x="3409656" y="730527"/>
                      <a:pt x="3409656" y="730536"/>
                      <a:pt x="3409656" y="730544"/>
                    </a:cubicBezTo>
                    <a:lnTo>
                      <a:pt x="3409656" y="730544"/>
                    </a:lnTo>
                    <a:cubicBezTo>
                      <a:pt x="3410439" y="732593"/>
                      <a:pt x="3409492" y="734900"/>
                      <a:pt x="3407490" y="735805"/>
                    </a:cubicBezTo>
                    <a:lnTo>
                      <a:pt x="3407490" y="735805"/>
                    </a:lnTo>
                    <a:cubicBezTo>
                      <a:pt x="3406998" y="735968"/>
                      <a:pt x="3406470" y="736054"/>
                      <a:pt x="3405942" y="736059"/>
                    </a:cubicBezTo>
                    <a:lnTo>
                      <a:pt x="3405942" y="736059"/>
                    </a:lnTo>
                    <a:cubicBezTo>
                      <a:pt x="3404322" y="736018"/>
                      <a:pt x="3402902" y="735004"/>
                      <a:pt x="3402320" y="733493"/>
                    </a:cubicBezTo>
                    <a:close/>
                    <a:moveTo>
                      <a:pt x="3705440" y="731308"/>
                    </a:moveTo>
                    <a:cubicBezTo>
                      <a:pt x="3703419" y="730434"/>
                      <a:pt x="3702491" y="728086"/>
                      <a:pt x="3703365" y="726065"/>
                    </a:cubicBezTo>
                    <a:cubicBezTo>
                      <a:pt x="3703365" y="726065"/>
                      <a:pt x="3703365" y="726065"/>
                      <a:pt x="3703365" y="726065"/>
                    </a:cubicBezTo>
                    <a:lnTo>
                      <a:pt x="3703365" y="726065"/>
                    </a:lnTo>
                    <a:cubicBezTo>
                      <a:pt x="3704184" y="724065"/>
                      <a:pt x="3706459" y="723104"/>
                      <a:pt x="3708462" y="723921"/>
                    </a:cubicBezTo>
                    <a:cubicBezTo>
                      <a:pt x="3708516" y="723943"/>
                      <a:pt x="3708571" y="723966"/>
                      <a:pt x="3708626" y="723990"/>
                    </a:cubicBezTo>
                    <a:lnTo>
                      <a:pt x="3708626" y="723990"/>
                    </a:lnTo>
                    <a:cubicBezTo>
                      <a:pt x="3710628" y="724842"/>
                      <a:pt x="3711575" y="727161"/>
                      <a:pt x="3710719" y="729169"/>
                    </a:cubicBezTo>
                    <a:cubicBezTo>
                      <a:pt x="3710701" y="729196"/>
                      <a:pt x="3710701" y="729224"/>
                      <a:pt x="3710683" y="729251"/>
                    </a:cubicBezTo>
                    <a:lnTo>
                      <a:pt x="3710683" y="729251"/>
                    </a:lnTo>
                    <a:cubicBezTo>
                      <a:pt x="3710027" y="730686"/>
                      <a:pt x="3708626" y="731619"/>
                      <a:pt x="3707042" y="731654"/>
                    </a:cubicBezTo>
                    <a:lnTo>
                      <a:pt x="3707042" y="731654"/>
                    </a:lnTo>
                    <a:cubicBezTo>
                      <a:pt x="3706514" y="731603"/>
                      <a:pt x="3705986" y="731461"/>
                      <a:pt x="3705513" y="731235"/>
                    </a:cubicBezTo>
                    <a:close/>
                    <a:moveTo>
                      <a:pt x="2918194" y="725847"/>
                    </a:moveTo>
                    <a:lnTo>
                      <a:pt x="2918194" y="725847"/>
                    </a:lnTo>
                    <a:cubicBezTo>
                      <a:pt x="2916537" y="724429"/>
                      <a:pt x="2916319" y="721951"/>
                      <a:pt x="2917684" y="720258"/>
                    </a:cubicBezTo>
                    <a:lnTo>
                      <a:pt x="2917684" y="720258"/>
                    </a:lnTo>
                    <a:cubicBezTo>
                      <a:pt x="2919013" y="718571"/>
                      <a:pt x="2921470" y="718285"/>
                      <a:pt x="2923164" y="719619"/>
                    </a:cubicBezTo>
                    <a:cubicBezTo>
                      <a:pt x="2923200" y="719656"/>
                      <a:pt x="2923254" y="719692"/>
                      <a:pt x="2923291" y="719730"/>
                    </a:cubicBezTo>
                    <a:lnTo>
                      <a:pt x="2923291" y="719730"/>
                    </a:lnTo>
                    <a:lnTo>
                      <a:pt x="2923291" y="719730"/>
                    </a:lnTo>
                    <a:lnTo>
                      <a:pt x="2923291" y="719730"/>
                    </a:lnTo>
                    <a:cubicBezTo>
                      <a:pt x="2925002" y="721148"/>
                      <a:pt x="2925257" y="723666"/>
                      <a:pt x="2923892" y="725410"/>
                    </a:cubicBezTo>
                    <a:lnTo>
                      <a:pt x="2923892" y="725410"/>
                    </a:lnTo>
                    <a:cubicBezTo>
                      <a:pt x="2923127" y="726331"/>
                      <a:pt x="2921980" y="726870"/>
                      <a:pt x="2920779" y="726885"/>
                    </a:cubicBezTo>
                    <a:lnTo>
                      <a:pt x="2920779" y="726885"/>
                    </a:lnTo>
                    <a:cubicBezTo>
                      <a:pt x="2919850" y="726810"/>
                      <a:pt x="2918958" y="726433"/>
                      <a:pt x="2918267" y="725810"/>
                    </a:cubicBezTo>
                    <a:close/>
                    <a:moveTo>
                      <a:pt x="1466253" y="720386"/>
                    </a:moveTo>
                    <a:cubicBezTo>
                      <a:pt x="1464269" y="719470"/>
                      <a:pt x="1463377" y="717125"/>
                      <a:pt x="1464269" y="715125"/>
                    </a:cubicBezTo>
                    <a:lnTo>
                      <a:pt x="1464269" y="715125"/>
                    </a:lnTo>
                    <a:cubicBezTo>
                      <a:pt x="1465124" y="713149"/>
                      <a:pt x="1467418" y="712241"/>
                      <a:pt x="1469384" y="713095"/>
                    </a:cubicBezTo>
                    <a:cubicBezTo>
                      <a:pt x="1469439" y="713115"/>
                      <a:pt x="1469475" y="713137"/>
                      <a:pt x="1469530" y="713158"/>
                    </a:cubicBezTo>
                    <a:lnTo>
                      <a:pt x="1469530" y="713158"/>
                    </a:lnTo>
                    <a:lnTo>
                      <a:pt x="1469530" y="713158"/>
                    </a:lnTo>
                    <a:lnTo>
                      <a:pt x="1469530" y="713158"/>
                    </a:lnTo>
                    <a:cubicBezTo>
                      <a:pt x="1471514" y="714132"/>
                      <a:pt x="1472388" y="716483"/>
                      <a:pt x="1471514" y="718511"/>
                    </a:cubicBezTo>
                    <a:lnTo>
                      <a:pt x="1471514" y="718511"/>
                    </a:lnTo>
                    <a:cubicBezTo>
                      <a:pt x="1470840" y="719916"/>
                      <a:pt x="1469420" y="720813"/>
                      <a:pt x="1467873" y="720822"/>
                    </a:cubicBezTo>
                    <a:lnTo>
                      <a:pt x="1467873" y="720822"/>
                    </a:lnTo>
                    <a:cubicBezTo>
                      <a:pt x="1467327" y="720790"/>
                      <a:pt x="1466799" y="720642"/>
                      <a:pt x="1466326" y="720386"/>
                    </a:cubicBezTo>
                    <a:close/>
                    <a:moveTo>
                      <a:pt x="1765386" y="717728"/>
                    </a:moveTo>
                    <a:cubicBezTo>
                      <a:pt x="1764494" y="715711"/>
                      <a:pt x="1765423" y="713361"/>
                      <a:pt x="1767443" y="712476"/>
                    </a:cubicBezTo>
                    <a:cubicBezTo>
                      <a:pt x="1767443" y="712474"/>
                      <a:pt x="1767462" y="712470"/>
                      <a:pt x="1767462" y="712467"/>
                    </a:cubicBezTo>
                    <a:lnTo>
                      <a:pt x="1767462" y="712467"/>
                    </a:lnTo>
                    <a:cubicBezTo>
                      <a:pt x="1769464" y="711560"/>
                      <a:pt x="1771813" y="712443"/>
                      <a:pt x="1772723" y="714438"/>
                    </a:cubicBezTo>
                    <a:cubicBezTo>
                      <a:pt x="1772723" y="714442"/>
                      <a:pt x="1772723" y="714447"/>
                      <a:pt x="1772723" y="714451"/>
                    </a:cubicBezTo>
                    <a:lnTo>
                      <a:pt x="1772723" y="714451"/>
                    </a:lnTo>
                    <a:cubicBezTo>
                      <a:pt x="1773578" y="716473"/>
                      <a:pt x="1772723" y="718818"/>
                      <a:pt x="1770738" y="719785"/>
                    </a:cubicBezTo>
                    <a:lnTo>
                      <a:pt x="1770738" y="719785"/>
                    </a:lnTo>
                    <a:cubicBezTo>
                      <a:pt x="1770211" y="719983"/>
                      <a:pt x="1769664" y="720100"/>
                      <a:pt x="1769100" y="720131"/>
                    </a:cubicBezTo>
                    <a:lnTo>
                      <a:pt x="1769100" y="720131"/>
                    </a:lnTo>
                    <a:cubicBezTo>
                      <a:pt x="1767535" y="720080"/>
                      <a:pt x="1766115" y="719151"/>
                      <a:pt x="1765459" y="717728"/>
                    </a:cubicBezTo>
                    <a:close/>
                    <a:moveTo>
                      <a:pt x="3500714" y="702473"/>
                    </a:moveTo>
                    <a:cubicBezTo>
                      <a:pt x="3500313" y="700370"/>
                      <a:pt x="3501697" y="698338"/>
                      <a:pt x="3503790" y="697936"/>
                    </a:cubicBezTo>
                    <a:cubicBezTo>
                      <a:pt x="3503863" y="697923"/>
                      <a:pt x="3503918" y="697912"/>
                      <a:pt x="3503991" y="697903"/>
                    </a:cubicBezTo>
                    <a:lnTo>
                      <a:pt x="3503991" y="697903"/>
                    </a:lnTo>
                    <a:cubicBezTo>
                      <a:pt x="3506157" y="697563"/>
                      <a:pt x="3508196" y="699023"/>
                      <a:pt x="3508560" y="701180"/>
                    </a:cubicBezTo>
                    <a:lnTo>
                      <a:pt x="3508560" y="701180"/>
                    </a:lnTo>
                    <a:cubicBezTo>
                      <a:pt x="3508906" y="703344"/>
                      <a:pt x="3507449" y="705387"/>
                      <a:pt x="3505283" y="705749"/>
                    </a:cubicBezTo>
                    <a:lnTo>
                      <a:pt x="3505283" y="705749"/>
                    </a:lnTo>
                    <a:cubicBezTo>
                      <a:pt x="3505083" y="705789"/>
                      <a:pt x="3504883" y="705789"/>
                      <a:pt x="3504683" y="705749"/>
                    </a:cubicBezTo>
                    <a:lnTo>
                      <a:pt x="3504683" y="705749"/>
                    </a:lnTo>
                    <a:cubicBezTo>
                      <a:pt x="3502753" y="705758"/>
                      <a:pt x="3501115" y="704371"/>
                      <a:pt x="3500787" y="702473"/>
                    </a:cubicBezTo>
                    <a:close/>
                    <a:moveTo>
                      <a:pt x="3607209" y="703856"/>
                    </a:moveTo>
                    <a:cubicBezTo>
                      <a:pt x="3605043" y="703609"/>
                      <a:pt x="3603496" y="701657"/>
                      <a:pt x="3603751" y="699500"/>
                    </a:cubicBezTo>
                    <a:cubicBezTo>
                      <a:pt x="3603751" y="699460"/>
                      <a:pt x="3603769" y="699418"/>
                      <a:pt x="3603769" y="699378"/>
                    </a:cubicBezTo>
                    <a:lnTo>
                      <a:pt x="3603769" y="699378"/>
                    </a:lnTo>
                    <a:cubicBezTo>
                      <a:pt x="3604060" y="697188"/>
                      <a:pt x="3606062" y="695640"/>
                      <a:pt x="3608247" y="695919"/>
                    </a:cubicBezTo>
                    <a:lnTo>
                      <a:pt x="3608247" y="695919"/>
                    </a:lnTo>
                    <a:cubicBezTo>
                      <a:pt x="3610431" y="696201"/>
                      <a:pt x="3611979" y="698200"/>
                      <a:pt x="3611687" y="700384"/>
                    </a:cubicBezTo>
                    <a:cubicBezTo>
                      <a:pt x="3611687" y="700388"/>
                      <a:pt x="3611687" y="700394"/>
                      <a:pt x="3611687" y="700397"/>
                    </a:cubicBezTo>
                    <a:lnTo>
                      <a:pt x="3611687" y="700397"/>
                    </a:lnTo>
                    <a:cubicBezTo>
                      <a:pt x="3611433" y="702394"/>
                      <a:pt x="3609758" y="703900"/>
                      <a:pt x="3607737" y="703929"/>
                    </a:cubicBezTo>
                    <a:lnTo>
                      <a:pt x="3607737" y="703929"/>
                    </a:lnTo>
                    <a:cubicBezTo>
                      <a:pt x="3607628" y="703929"/>
                      <a:pt x="3607464" y="703856"/>
                      <a:pt x="3607337" y="703856"/>
                    </a:cubicBezTo>
                    <a:close/>
                    <a:moveTo>
                      <a:pt x="895857" y="686180"/>
                    </a:moveTo>
                    <a:cubicBezTo>
                      <a:pt x="894408" y="684549"/>
                      <a:pt x="894557" y="682051"/>
                      <a:pt x="896190" y="680604"/>
                    </a:cubicBezTo>
                    <a:cubicBezTo>
                      <a:pt x="896193" y="680598"/>
                      <a:pt x="896199" y="680595"/>
                      <a:pt x="896203" y="680591"/>
                    </a:cubicBezTo>
                    <a:lnTo>
                      <a:pt x="896203" y="680591"/>
                    </a:lnTo>
                    <a:cubicBezTo>
                      <a:pt x="897772" y="679133"/>
                      <a:pt x="900226" y="679224"/>
                      <a:pt x="901682" y="680793"/>
                    </a:cubicBezTo>
                    <a:cubicBezTo>
                      <a:pt x="901726" y="680840"/>
                      <a:pt x="901768" y="680888"/>
                      <a:pt x="901809" y="680937"/>
                    </a:cubicBezTo>
                    <a:lnTo>
                      <a:pt x="901809" y="680937"/>
                    </a:lnTo>
                    <a:cubicBezTo>
                      <a:pt x="903259" y="682568"/>
                      <a:pt x="903109" y="685066"/>
                      <a:pt x="901476" y="686513"/>
                    </a:cubicBezTo>
                    <a:cubicBezTo>
                      <a:pt x="901473" y="686518"/>
                      <a:pt x="901467" y="686522"/>
                      <a:pt x="901464" y="686526"/>
                    </a:cubicBezTo>
                    <a:lnTo>
                      <a:pt x="901464" y="686526"/>
                    </a:lnTo>
                    <a:cubicBezTo>
                      <a:pt x="900774" y="687201"/>
                      <a:pt x="899843" y="687574"/>
                      <a:pt x="898879" y="687563"/>
                    </a:cubicBezTo>
                    <a:lnTo>
                      <a:pt x="898879" y="687563"/>
                    </a:lnTo>
                    <a:cubicBezTo>
                      <a:pt x="897721" y="687550"/>
                      <a:pt x="896623" y="687048"/>
                      <a:pt x="895857" y="686180"/>
                    </a:cubicBezTo>
                    <a:close/>
                    <a:moveTo>
                      <a:pt x="1374813" y="671452"/>
                    </a:moveTo>
                    <a:cubicBezTo>
                      <a:pt x="1372883" y="670406"/>
                      <a:pt x="1372173" y="667995"/>
                      <a:pt x="1373229" y="666071"/>
                    </a:cubicBezTo>
                    <a:cubicBezTo>
                      <a:pt x="1373229" y="666044"/>
                      <a:pt x="1373247" y="666017"/>
                      <a:pt x="1373265" y="665991"/>
                    </a:cubicBezTo>
                    <a:lnTo>
                      <a:pt x="1373265" y="665991"/>
                    </a:lnTo>
                    <a:cubicBezTo>
                      <a:pt x="1374357" y="664060"/>
                      <a:pt x="1376797" y="663368"/>
                      <a:pt x="1378726" y="664444"/>
                    </a:cubicBezTo>
                    <a:lnTo>
                      <a:pt x="1378726" y="664444"/>
                    </a:lnTo>
                    <a:cubicBezTo>
                      <a:pt x="1380656" y="665490"/>
                      <a:pt x="1381366" y="667901"/>
                      <a:pt x="1380310" y="669825"/>
                    </a:cubicBezTo>
                    <a:cubicBezTo>
                      <a:pt x="1380310" y="669852"/>
                      <a:pt x="1380292" y="669879"/>
                      <a:pt x="1380274" y="669905"/>
                    </a:cubicBezTo>
                    <a:lnTo>
                      <a:pt x="1380274" y="669905"/>
                    </a:lnTo>
                    <a:cubicBezTo>
                      <a:pt x="1379582" y="671190"/>
                      <a:pt x="1378217" y="671984"/>
                      <a:pt x="1376760" y="671962"/>
                    </a:cubicBezTo>
                    <a:lnTo>
                      <a:pt x="1376760" y="671962"/>
                    </a:lnTo>
                    <a:cubicBezTo>
                      <a:pt x="1376069" y="671966"/>
                      <a:pt x="1375413" y="671789"/>
                      <a:pt x="1374813" y="671452"/>
                    </a:cubicBezTo>
                    <a:close/>
                    <a:moveTo>
                      <a:pt x="1853168" y="663442"/>
                    </a:moveTo>
                    <a:cubicBezTo>
                      <a:pt x="1851711" y="661786"/>
                      <a:pt x="1851893" y="659266"/>
                      <a:pt x="1853550" y="657817"/>
                    </a:cubicBezTo>
                    <a:cubicBezTo>
                      <a:pt x="1853568" y="657799"/>
                      <a:pt x="1853586" y="657781"/>
                      <a:pt x="1853605" y="657763"/>
                    </a:cubicBezTo>
                    <a:lnTo>
                      <a:pt x="1853605" y="657763"/>
                    </a:lnTo>
                    <a:cubicBezTo>
                      <a:pt x="1855279" y="656366"/>
                      <a:pt x="1857755" y="656552"/>
                      <a:pt x="1859211" y="658181"/>
                    </a:cubicBezTo>
                    <a:lnTo>
                      <a:pt x="1859211" y="658181"/>
                    </a:lnTo>
                    <a:cubicBezTo>
                      <a:pt x="1860668" y="659847"/>
                      <a:pt x="1860504" y="662378"/>
                      <a:pt x="1858829" y="663832"/>
                    </a:cubicBezTo>
                    <a:cubicBezTo>
                      <a:pt x="1858811" y="663848"/>
                      <a:pt x="1858793" y="663863"/>
                      <a:pt x="1858774" y="663879"/>
                    </a:cubicBezTo>
                    <a:lnTo>
                      <a:pt x="1858774" y="663879"/>
                    </a:lnTo>
                    <a:cubicBezTo>
                      <a:pt x="1858046" y="664473"/>
                      <a:pt x="1857136" y="664799"/>
                      <a:pt x="1856189" y="664808"/>
                    </a:cubicBezTo>
                    <a:lnTo>
                      <a:pt x="1856189" y="664808"/>
                    </a:lnTo>
                    <a:cubicBezTo>
                      <a:pt x="1855024" y="664831"/>
                      <a:pt x="1853914" y="664329"/>
                      <a:pt x="1853168" y="663442"/>
                    </a:cubicBezTo>
                    <a:close/>
                    <a:moveTo>
                      <a:pt x="2847707" y="649134"/>
                    </a:moveTo>
                    <a:cubicBezTo>
                      <a:pt x="2846469" y="647408"/>
                      <a:pt x="2846869" y="645009"/>
                      <a:pt x="2848598" y="643775"/>
                    </a:cubicBezTo>
                    <a:cubicBezTo>
                      <a:pt x="2848635" y="643740"/>
                      <a:pt x="2848690" y="643705"/>
                      <a:pt x="2848744" y="643673"/>
                    </a:cubicBezTo>
                    <a:lnTo>
                      <a:pt x="2848744" y="643673"/>
                    </a:lnTo>
                    <a:cubicBezTo>
                      <a:pt x="2850528" y="642449"/>
                      <a:pt x="2852968" y="642901"/>
                      <a:pt x="2854187" y="644683"/>
                    </a:cubicBezTo>
                    <a:cubicBezTo>
                      <a:pt x="2854187" y="644692"/>
                      <a:pt x="2854205" y="644701"/>
                      <a:pt x="2854205" y="644710"/>
                    </a:cubicBezTo>
                    <a:lnTo>
                      <a:pt x="2854205" y="644710"/>
                    </a:lnTo>
                    <a:cubicBezTo>
                      <a:pt x="2855425" y="646492"/>
                      <a:pt x="2854970" y="648928"/>
                      <a:pt x="2853204" y="650153"/>
                    </a:cubicBezTo>
                    <a:cubicBezTo>
                      <a:pt x="2853186" y="650159"/>
                      <a:pt x="2853186" y="650166"/>
                      <a:pt x="2853168" y="650171"/>
                    </a:cubicBezTo>
                    <a:lnTo>
                      <a:pt x="2853168" y="650171"/>
                    </a:lnTo>
                    <a:cubicBezTo>
                      <a:pt x="2852531" y="650665"/>
                      <a:pt x="2851748" y="650938"/>
                      <a:pt x="2850929" y="650954"/>
                    </a:cubicBezTo>
                    <a:lnTo>
                      <a:pt x="2850929" y="650954"/>
                    </a:lnTo>
                    <a:cubicBezTo>
                      <a:pt x="2849618" y="650940"/>
                      <a:pt x="2848398" y="650252"/>
                      <a:pt x="2847707" y="649134"/>
                    </a:cubicBezTo>
                    <a:close/>
                    <a:moveTo>
                      <a:pt x="980980" y="628035"/>
                    </a:moveTo>
                    <a:cubicBezTo>
                      <a:pt x="980033" y="625998"/>
                      <a:pt x="980882" y="623577"/>
                      <a:pt x="982891" y="622574"/>
                    </a:cubicBezTo>
                    <a:lnTo>
                      <a:pt x="982891" y="622574"/>
                    </a:lnTo>
                    <a:cubicBezTo>
                      <a:pt x="984869" y="621636"/>
                      <a:pt x="987233" y="622443"/>
                      <a:pt x="988225" y="624394"/>
                    </a:cubicBezTo>
                    <a:lnTo>
                      <a:pt x="988225" y="624394"/>
                    </a:lnTo>
                    <a:cubicBezTo>
                      <a:pt x="989174" y="626371"/>
                      <a:pt x="988364" y="628743"/>
                      <a:pt x="986405" y="629728"/>
                    </a:cubicBezTo>
                    <a:lnTo>
                      <a:pt x="986405" y="629728"/>
                    </a:lnTo>
                    <a:cubicBezTo>
                      <a:pt x="985868" y="629999"/>
                      <a:pt x="985278" y="630149"/>
                      <a:pt x="984676" y="630165"/>
                    </a:cubicBezTo>
                    <a:lnTo>
                      <a:pt x="984676" y="630165"/>
                    </a:lnTo>
                    <a:cubicBezTo>
                      <a:pt x="983145" y="630194"/>
                      <a:pt x="981723" y="629375"/>
                      <a:pt x="980980" y="628035"/>
                    </a:cubicBezTo>
                    <a:close/>
                    <a:moveTo>
                      <a:pt x="1283663" y="623466"/>
                    </a:moveTo>
                    <a:lnTo>
                      <a:pt x="1283663" y="623466"/>
                    </a:lnTo>
                    <a:cubicBezTo>
                      <a:pt x="1281643" y="622583"/>
                      <a:pt x="1280714" y="620231"/>
                      <a:pt x="1281588" y="618205"/>
                    </a:cubicBezTo>
                    <a:lnTo>
                      <a:pt x="1281588" y="618205"/>
                    </a:lnTo>
                    <a:cubicBezTo>
                      <a:pt x="1282444" y="616162"/>
                      <a:pt x="1284774" y="615196"/>
                      <a:pt x="1286831" y="616046"/>
                    </a:cubicBezTo>
                    <a:cubicBezTo>
                      <a:pt x="1286831" y="616049"/>
                      <a:pt x="1286849" y="616053"/>
                      <a:pt x="1286849" y="616057"/>
                    </a:cubicBezTo>
                    <a:lnTo>
                      <a:pt x="1286849" y="616057"/>
                    </a:lnTo>
                    <a:cubicBezTo>
                      <a:pt x="1288852" y="616954"/>
                      <a:pt x="1289762" y="619279"/>
                      <a:pt x="1288925" y="621299"/>
                    </a:cubicBezTo>
                    <a:lnTo>
                      <a:pt x="1288925" y="621299"/>
                    </a:lnTo>
                    <a:cubicBezTo>
                      <a:pt x="1288306" y="622763"/>
                      <a:pt x="1286867" y="623715"/>
                      <a:pt x="1285284" y="623721"/>
                    </a:cubicBezTo>
                    <a:lnTo>
                      <a:pt x="1285284" y="623721"/>
                    </a:lnTo>
                    <a:cubicBezTo>
                      <a:pt x="1284737" y="623724"/>
                      <a:pt x="1284191" y="623637"/>
                      <a:pt x="1283663" y="623466"/>
                    </a:cubicBezTo>
                    <a:close/>
                    <a:moveTo>
                      <a:pt x="1078756" y="595377"/>
                    </a:moveTo>
                    <a:cubicBezTo>
                      <a:pt x="1078410" y="593194"/>
                      <a:pt x="1079866" y="591131"/>
                      <a:pt x="1082032" y="590716"/>
                    </a:cubicBezTo>
                    <a:lnTo>
                      <a:pt x="1082032" y="590716"/>
                    </a:lnTo>
                    <a:cubicBezTo>
                      <a:pt x="1084217" y="590341"/>
                      <a:pt x="1086310" y="591805"/>
                      <a:pt x="1086693" y="593993"/>
                    </a:cubicBezTo>
                    <a:lnTo>
                      <a:pt x="1086693" y="593993"/>
                    </a:lnTo>
                    <a:cubicBezTo>
                      <a:pt x="1087038" y="596176"/>
                      <a:pt x="1085582" y="598238"/>
                      <a:pt x="1083416" y="598653"/>
                    </a:cubicBezTo>
                    <a:lnTo>
                      <a:pt x="1082724" y="598653"/>
                    </a:lnTo>
                    <a:cubicBezTo>
                      <a:pt x="1080794" y="598639"/>
                      <a:pt x="1079138" y="597272"/>
                      <a:pt x="1078756" y="595377"/>
                    </a:cubicBezTo>
                    <a:close/>
                    <a:moveTo>
                      <a:pt x="1185251" y="596414"/>
                    </a:moveTo>
                    <a:cubicBezTo>
                      <a:pt x="1183066" y="596121"/>
                      <a:pt x="1181519" y="594109"/>
                      <a:pt x="1181810" y="591918"/>
                    </a:cubicBezTo>
                    <a:lnTo>
                      <a:pt x="1181810" y="591918"/>
                    </a:lnTo>
                    <a:cubicBezTo>
                      <a:pt x="1182120" y="589746"/>
                      <a:pt x="1184104" y="588217"/>
                      <a:pt x="1186289" y="588477"/>
                    </a:cubicBezTo>
                    <a:lnTo>
                      <a:pt x="1186289" y="588477"/>
                    </a:lnTo>
                    <a:cubicBezTo>
                      <a:pt x="1188455" y="588788"/>
                      <a:pt x="1189984" y="590776"/>
                      <a:pt x="1189729" y="592955"/>
                    </a:cubicBezTo>
                    <a:lnTo>
                      <a:pt x="1189729" y="592955"/>
                    </a:lnTo>
                    <a:cubicBezTo>
                      <a:pt x="1189456" y="594938"/>
                      <a:pt x="1187763" y="596414"/>
                      <a:pt x="1185761" y="596414"/>
                    </a:cubicBezTo>
                    <a:lnTo>
                      <a:pt x="1185251" y="596414"/>
                    </a:lnTo>
                    <a:close/>
                    <a:moveTo>
                      <a:pt x="1922089" y="586766"/>
                    </a:moveTo>
                    <a:cubicBezTo>
                      <a:pt x="1920214" y="585553"/>
                      <a:pt x="1919668" y="583045"/>
                      <a:pt x="1920870" y="581159"/>
                    </a:cubicBezTo>
                    <a:lnTo>
                      <a:pt x="1920870" y="581159"/>
                    </a:lnTo>
                    <a:cubicBezTo>
                      <a:pt x="1922089" y="579369"/>
                      <a:pt x="1924510" y="578869"/>
                      <a:pt x="1926331" y="580030"/>
                    </a:cubicBezTo>
                    <a:lnTo>
                      <a:pt x="1926331" y="580030"/>
                    </a:lnTo>
                    <a:cubicBezTo>
                      <a:pt x="1928170" y="581197"/>
                      <a:pt x="1928716" y="583637"/>
                      <a:pt x="1927550" y="585481"/>
                    </a:cubicBezTo>
                    <a:cubicBezTo>
                      <a:pt x="1927550" y="585484"/>
                      <a:pt x="1927550" y="585488"/>
                      <a:pt x="1927550" y="585492"/>
                    </a:cubicBezTo>
                    <a:lnTo>
                      <a:pt x="1927550" y="585492"/>
                    </a:lnTo>
                    <a:cubicBezTo>
                      <a:pt x="1926822" y="586638"/>
                      <a:pt x="1925548" y="587326"/>
                      <a:pt x="1924183" y="587312"/>
                    </a:cubicBezTo>
                    <a:lnTo>
                      <a:pt x="1924183" y="587312"/>
                    </a:lnTo>
                    <a:cubicBezTo>
                      <a:pt x="1923455" y="587325"/>
                      <a:pt x="1922726" y="587135"/>
                      <a:pt x="1922107" y="586766"/>
                    </a:cubicBezTo>
                    <a:close/>
                    <a:moveTo>
                      <a:pt x="2801358" y="555819"/>
                    </a:moveTo>
                    <a:lnTo>
                      <a:pt x="2801358" y="555909"/>
                    </a:lnTo>
                    <a:cubicBezTo>
                      <a:pt x="2800612" y="553871"/>
                      <a:pt x="2801668" y="551611"/>
                      <a:pt x="2803707" y="550865"/>
                    </a:cubicBezTo>
                    <a:cubicBezTo>
                      <a:pt x="2803743" y="550847"/>
                      <a:pt x="2803798" y="550829"/>
                      <a:pt x="2803852" y="550812"/>
                    </a:cubicBezTo>
                    <a:lnTo>
                      <a:pt x="2803852" y="550812"/>
                    </a:lnTo>
                    <a:cubicBezTo>
                      <a:pt x="2805946" y="550133"/>
                      <a:pt x="2808185" y="551238"/>
                      <a:pt x="2808931" y="553306"/>
                    </a:cubicBezTo>
                    <a:lnTo>
                      <a:pt x="2808931" y="553306"/>
                    </a:lnTo>
                    <a:cubicBezTo>
                      <a:pt x="2809623" y="555427"/>
                      <a:pt x="2808458" y="557701"/>
                      <a:pt x="2806346" y="558403"/>
                    </a:cubicBezTo>
                    <a:lnTo>
                      <a:pt x="2806346" y="558403"/>
                    </a:lnTo>
                    <a:cubicBezTo>
                      <a:pt x="2805964" y="558533"/>
                      <a:pt x="2805545" y="558587"/>
                      <a:pt x="2805145" y="558567"/>
                    </a:cubicBezTo>
                    <a:lnTo>
                      <a:pt x="2805145" y="558567"/>
                    </a:lnTo>
                    <a:cubicBezTo>
                      <a:pt x="2803379" y="558598"/>
                      <a:pt x="2801832" y="557439"/>
                      <a:pt x="2801358" y="555746"/>
                    </a:cubicBezTo>
                    <a:close/>
                    <a:moveTo>
                      <a:pt x="1966471" y="493778"/>
                    </a:moveTo>
                    <a:cubicBezTo>
                      <a:pt x="1964378" y="493154"/>
                      <a:pt x="1963158" y="490975"/>
                      <a:pt x="1963722" y="488863"/>
                    </a:cubicBezTo>
                    <a:lnTo>
                      <a:pt x="1963722" y="488863"/>
                    </a:lnTo>
                    <a:cubicBezTo>
                      <a:pt x="1964342" y="486728"/>
                      <a:pt x="1966562" y="485497"/>
                      <a:pt x="1968710" y="486112"/>
                    </a:cubicBezTo>
                    <a:cubicBezTo>
                      <a:pt x="1968710" y="486112"/>
                      <a:pt x="1968710" y="486114"/>
                      <a:pt x="1968710" y="486114"/>
                    </a:cubicBezTo>
                    <a:lnTo>
                      <a:pt x="1968710" y="486114"/>
                    </a:lnTo>
                    <a:cubicBezTo>
                      <a:pt x="1970822" y="486693"/>
                      <a:pt x="1972060" y="488878"/>
                      <a:pt x="1971496" y="490991"/>
                    </a:cubicBezTo>
                    <a:cubicBezTo>
                      <a:pt x="1971478" y="491004"/>
                      <a:pt x="1971478" y="491017"/>
                      <a:pt x="1971478" y="491029"/>
                    </a:cubicBezTo>
                    <a:lnTo>
                      <a:pt x="1971478" y="491029"/>
                    </a:lnTo>
                    <a:cubicBezTo>
                      <a:pt x="1970950" y="492730"/>
                      <a:pt x="1969384" y="493900"/>
                      <a:pt x="1967600" y="493942"/>
                    </a:cubicBezTo>
                    <a:lnTo>
                      <a:pt x="1967600" y="493942"/>
                    </a:lnTo>
                    <a:cubicBezTo>
                      <a:pt x="1967218" y="493902"/>
                      <a:pt x="1966835" y="493822"/>
                      <a:pt x="1966471" y="493705"/>
                    </a:cubicBezTo>
                    <a:close/>
                    <a:moveTo>
                      <a:pt x="2773578" y="455877"/>
                    </a:moveTo>
                    <a:cubicBezTo>
                      <a:pt x="2772996" y="453763"/>
                      <a:pt x="2774234" y="451579"/>
                      <a:pt x="2776346" y="450998"/>
                    </a:cubicBezTo>
                    <a:cubicBezTo>
                      <a:pt x="2776382" y="450991"/>
                      <a:pt x="2776400" y="450985"/>
                      <a:pt x="2776418" y="450980"/>
                    </a:cubicBezTo>
                    <a:lnTo>
                      <a:pt x="2776418" y="450980"/>
                    </a:lnTo>
                    <a:cubicBezTo>
                      <a:pt x="2778530" y="450388"/>
                      <a:pt x="2780715" y="451621"/>
                      <a:pt x="2781315" y="453732"/>
                    </a:cubicBezTo>
                    <a:cubicBezTo>
                      <a:pt x="2781315" y="453761"/>
                      <a:pt x="2781334" y="453790"/>
                      <a:pt x="2781334" y="453820"/>
                    </a:cubicBezTo>
                    <a:lnTo>
                      <a:pt x="2781334" y="453820"/>
                    </a:lnTo>
                    <a:cubicBezTo>
                      <a:pt x="2781898" y="455957"/>
                      <a:pt x="2780624" y="458147"/>
                      <a:pt x="2778494" y="458717"/>
                    </a:cubicBezTo>
                    <a:lnTo>
                      <a:pt x="2778494" y="458717"/>
                    </a:lnTo>
                    <a:cubicBezTo>
                      <a:pt x="2778148" y="458762"/>
                      <a:pt x="2777802" y="458762"/>
                      <a:pt x="2777456" y="458717"/>
                    </a:cubicBezTo>
                    <a:lnTo>
                      <a:pt x="2777456" y="458717"/>
                    </a:lnTo>
                    <a:cubicBezTo>
                      <a:pt x="2775672" y="458731"/>
                      <a:pt x="2774106" y="457577"/>
                      <a:pt x="2773578" y="455877"/>
                    </a:cubicBezTo>
                    <a:close/>
                    <a:moveTo>
                      <a:pt x="1994706" y="394109"/>
                    </a:moveTo>
                    <a:cubicBezTo>
                      <a:pt x="1992613" y="393554"/>
                      <a:pt x="1991357" y="391402"/>
                      <a:pt x="1991903" y="389303"/>
                    </a:cubicBezTo>
                    <a:cubicBezTo>
                      <a:pt x="1991921" y="389267"/>
                      <a:pt x="1991921" y="389231"/>
                      <a:pt x="1991939" y="389194"/>
                    </a:cubicBezTo>
                    <a:lnTo>
                      <a:pt x="1991939" y="389194"/>
                    </a:lnTo>
                    <a:cubicBezTo>
                      <a:pt x="1992504" y="387097"/>
                      <a:pt x="1994652" y="385854"/>
                      <a:pt x="1996763" y="386418"/>
                    </a:cubicBezTo>
                    <a:cubicBezTo>
                      <a:pt x="1996782" y="386427"/>
                      <a:pt x="1996818" y="386436"/>
                      <a:pt x="1996854" y="386445"/>
                    </a:cubicBezTo>
                    <a:lnTo>
                      <a:pt x="1996854" y="386445"/>
                    </a:lnTo>
                    <a:cubicBezTo>
                      <a:pt x="1998966" y="387013"/>
                      <a:pt x="2000204" y="389180"/>
                      <a:pt x="1999640" y="391286"/>
                    </a:cubicBezTo>
                    <a:cubicBezTo>
                      <a:pt x="1999640" y="391311"/>
                      <a:pt x="1999621" y="391337"/>
                      <a:pt x="1999621" y="391361"/>
                    </a:cubicBezTo>
                    <a:lnTo>
                      <a:pt x="1999621" y="391361"/>
                    </a:lnTo>
                    <a:cubicBezTo>
                      <a:pt x="1999112" y="393077"/>
                      <a:pt x="1997528" y="394261"/>
                      <a:pt x="1995744" y="394273"/>
                    </a:cubicBezTo>
                    <a:lnTo>
                      <a:pt x="1995744" y="394273"/>
                    </a:lnTo>
                    <a:cubicBezTo>
                      <a:pt x="1995380" y="394259"/>
                      <a:pt x="1995016" y="394202"/>
                      <a:pt x="1994652" y="394109"/>
                    </a:cubicBezTo>
                    <a:close/>
                    <a:moveTo>
                      <a:pt x="2746381" y="356044"/>
                    </a:moveTo>
                    <a:cubicBezTo>
                      <a:pt x="2745817" y="353927"/>
                      <a:pt x="2747055" y="351746"/>
                      <a:pt x="2749148" y="351129"/>
                    </a:cubicBezTo>
                    <a:lnTo>
                      <a:pt x="2749148" y="351129"/>
                    </a:lnTo>
                    <a:cubicBezTo>
                      <a:pt x="2751278" y="350563"/>
                      <a:pt x="2753481" y="351834"/>
                      <a:pt x="2754045" y="353969"/>
                    </a:cubicBezTo>
                    <a:lnTo>
                      <a:pt x="2754045" y="353969"/>
                    </a:lnTo>
                    <a:cubicBezTo>
                      <a:pt x="2754664" y="356051"/>
                      <a:pt x="2753481" y="358240"/>
                      <a:pt x="2751387" y="358857"/>
                    </a:cubicBezTo>
                    <a:cubicBezTo>
                      <a:pt x="2751369" y="358866"/>
                      <a:pt x="2751333" y="358875"/>
                      <a:pt x="2751296" y="358884"/>
                    </a:cubicBezTo>
                    <a:lnTo>
                      <a:pt x="2751296" y="358884"/>
                    </a:lnTo>
                    <a:cubicBezTo>
                      <a:pt x="2750969" y="358988"/>
                      <a:pt x="2750605" y="359050"/>
                      <a:pt x="2750259" y="359066"/>
                    </a:cubicBezTo>
                    <a:lnTo>
                      <a:pt x="2750259" y="359066"/>
                    </a:lnTo>
                    <a:cubicBezTo>
                      <a:pt x="2748438" y="359044"/>
                      <a:pt x="2746855" y="357808"/>
                      <a:pt x="2746381" y="356044"/>
                    </a:cubicBezTo>
                    <a:close/>
                    <a:moveTo>
                      <a:pt x="2022741" y="294514"/>
                    </a:moveTo>
                    <a:cubicBezTo>
                      <a:pt x="2020629" y="293904"/>
                      <a:pt x="2019410" y="291717"/>
                      <a:pt x="2019974" y="289598"/>
                    </a:cubicBezTo>
                    <a:lnTo>
                      <a:pt x="2019974" y="289598"/>
                    </a:lnTo>
                    <a:cubicBezTo>
                      <a:pt x="2020611" y="287470"/>
                      <a:pt x="2022832" y="286243"/>
                      <a:pt x="2024980" y="286831"/>
                    </a:cubicBezTo>
                    <a:lnTo>
                      <a:pt x="2024980" y="286831"/>
                    </a:lnTo>
                    <a:cubicBezTo>
                      <a:pt x="2027055" y="287470"/>
                      <a:pt x="2028239" y="289657"/>
                      <a:pt x="2027638" y="291747"/>
                    </a:cubicBezTo>
                    <a:lnTo>
                      <a:pt x="2027638" y="291747"/>
                    </a:lnTo>
                    <a:cubicBezTo>
                      <a:pt x="2027219" y="293490"/>
                      <a:pt x="2025654" y="294710"/>
                      <a:pt x="2023851" y="294677"/>
                    </a:cubicBezTo>
                    <a:lnTo>
                      <a:pt x="2023851" y="294677"/>
                    </a:lnTo>
                    <a:cubicBezTo>
                      <a:pt x="2023469" y="294703"/>
                      <a:pt x="2023087" y="294648"/>
                      <a:pt x="2022741" y="294514"/>
                    </a:cubicBezTo>
                    <a:close/>
                    <a:moveTo>
                      <a:pt x="2718037" y="256849"/>
                    </a:moveTo>
                    <a:cubicBezTo>
                      <a:pt x="2717309" y="254784"/>
                      <a:pt x="2718383" y="252523"/>
                      <a:pt x="2720440" y="251770"/>
                    </a:cubicBezTo>
                    <a:lnTo>
                      <a:pt x="2720440" y="251770"/>
                    </a:lnTo>
                    <a:cubicBezTo>
                      <a:pt x="2722533" y="251031"/>
                      <a:pt x="2724846" y="252097"/>
                      <a:pt x="2725628" y="254173"/>
                    </a:cubicBezTo>
                    <a:lnTo>
                      <a:pt x="2725628" y="254173"/>
                    </a:lnTo>
                    <a:cubicBezTo>
                      <a:pt x="2726356" y="256248"/>
                      <a:pt x="2725282" y="258524"/>
                      <a:pt x="2723207" y="259270"/>
                    </a:cubicBezTo>
                    <a:lnTo>
                      <a:pt x="2723207" y="259270"/>
                    </a:lnTo>
                    <a:cubicBezTo>
                      <a:pt x="2722770" y="259434"/>
                      <a:pt x="2722297" y="259519"/>
                      <a:pt x="2721824" y="259525"/>
                    </a:cubicBezTo>
                    <a:lnTo>
                      <a:pt x="2721824" y="259525"/>
                    </a:lnTo>
                    <a:cubicBezTo>
                      <a:pt x="2720131" y="259507"/>
                      <a:pt x="2718620" y="258442"/>
                      <a:pt x="2718037" y="256849"/>
                    </a:cubicBezTo>
                    <a:close/>
                    <a:moveTo>
                      <a:pt x="2060388" y="198595"/>
                    </a:moveTo>
                    <a:cubicBezTo>
                      <a:pt x="2058476" y="197497"/>
                      <a:pt x="2057784" y="195072"/>
                      <a:pt x="2058840" y="193134"/>
                    </a:cubicBezTo>
                    <a:lnTo>
                      <a:pt x="2058840" y="193134"/>
                    </a:lnTo>
                    <a:cubicBezTo>
                      <a:pt x="2059969" y="191253"/>
                      <a:pt x="2062390" y="190607"/>
                      <a:pt x="2064301" y="191677"/>
                    </a:cubicBezTo>
                    <a:lnTo>
                      <a:pt x="2064301" y="191677"/>
                    </a:lnTo>
                    <a:cubicBezTo>
                      <a:pt x="2066195" y="192799"/>
                      <a:pt x="2066832" y="195225"/>
                      <a:pt x="2065758" y="197139"/>
                    </a:cubicBezTo>
                    <a:lnTo>
                      <a:pt x="2065758" y="197139"/>
                    </a:lnTo>
                    <a:cubicBezTo>
                      <a:pt x="2065066" y="198382"/>
                      <a:pt x="2063737" y="199143"/>
                      <a:pt x="2062317" y="199123"/>
                    </a:cubicBezTo>
                    <a:lnTo>
                      <a:pt x="2062317" y="199123"/>
                    </a:lnTo>
                    <a:cubicBezTo>
                      <a:pt x="2061625" y="199090"/>
                      <a:pt x="2060970" y="198884"/>
                      <a:pt x="2060388" y="198522"/>
                    </a:cubicBezTo>
                    <a:close/>
                    <a:moveTo>
                      <a:pt x="2670815" y="166628"/>
                    </a:moveTo>
                    <a:cubicBezTo>
                      <a:pt x="2669504" y="164912"/>
                      <a:pt x="2669832" y="162454"/>
                      <a:pt x="2671543" y="161141"/>
                    </a:cubicBezTo>
                    <a:cubicBezTo>
                      <a:pt x="2671598" y="161107"/>
                      <a:pt x="2671634" y="161072"/>
                      <a:pt x="2671689" y="161039"/>
                    </a:cubicBezTo>
                    <a:lnTo>
                      <a:pt x="2671689" y="161039"/>
                    </a:lnTo>
                    <a:cubicBezTo>
                      <a:pt x="2673473" y="159758"/>
                      <a:pt x="2675949" y="160137"/>
                      <a:pt x="2677278" y="161895"/>
                    </a:cubicBezTo>
                    <a:lnTo>
                      <a:pt x="2677278" y="161895"/>
                    </a:lnTo>
                    <a:cubicBezTo>
                      <a:pt x="2678570" y="163679"/>
                      <a:pt x="2678170" y="166171"/>
                      <a:pt x="2676386" y="167462"/>
                    </a:cubicBezTo>
                    <a:cubicBezTo>
                      <a:pt x="2676367" y="167477"/>
                      <a:pt x="2676349" y="167489"/>
                      <a:pt x="2676331" y="167502"/>
                    </a:cubicBezTo>
                    <a:lnTo>
                      <a:pt x="2676331" y="167502"/>
                    </a:lnTo>
                    <a:cubicBezTo>
                      <a:pt x="2675676" y="168006"/>
                      <a:pt x="2674857" y="168276"/>
                      <a:pt x="2674019" y="168267"/>
                    </a:cubicBezTo>
                    <a:lnTo>
                      <a:pt x="2674019" y="168267"/>
                    </a:lnTo>
                    <a:cubicBezTo>
                      <a:pt x="2672745" y="168232"/>
                      <a:pt x="2671562" y="167598"/>
                      <a:pt x="2670815" y="166555"/>
                    </a:cubicBezTo>
                    <a:close/>
                    <a:moveTo>
                      <a:pt x="2123029" y="116748"/>
                    </a:moveTo>
                    <a:cubicBezTo>
                      <a:pt x="2121500" y="115174"/>
                      <a:pt x="2121554" y="112661"/>
                      <a:pt x="2123120" y="111136"/>
                    </a:cubicBezTo>
                    <a:cubicBezTo>
                      <a:pt x="2123138" y="111114"/>
                      <a:pt x="2123174" y="111090"/>
                      <a:pt x="2123193" y="111069"/>
                    </a:cubicBezTo>
                    <a:lnTo>
                      <a:pt x="2123193" y="111069"/>
                    </a:lnTo>
                    <a:cubicBezTo>
                      <a:pt x="2124722" y="109563"/>
                      <a:pt x="2127179" y="109578"/>
                      <a:pt x="2128672" y="111101"/>
                    </a:cubicBezTo>
                    <a:cubicBezTo>
                      <a:pt x="2128727" y="111145"/>
                      <a:pt x="2128763" y="111189"/>
                      <a:pt x="2128799" y="111232"/>
                    </a:cubicBezTo>
                    <a:lnTo>
                      <a:pt x="2128799" y="111232"/>
                    </a:lnTo>
                    <a:cubicBezTo>
                      <a:pt x="2130292" y="112774"/>
                      <a:pt x="2130256" y="115241"/>
                      <a:pt x="2128727" y="116741"/>
                    </a:cubicBezTo>
                    <a:cubicBezTo>
                      <a:pt x="2128690" y="116774"/>
                      <a:pt x="2128654" y="116807"/>
                      <a:pt x="2128617" y="116839"/>
                    </a:cubicBezTo>
                    <a:lnTo>
                      <a:pt x="2128617" y="116839"/>
                    </a:lnTo>
                    <a:cubicBezTo>
                      <a:pt x="2127871" y="117520"/>
                      <a:pt x="2126888" y="117892"/>
                      <a:pt x="2125869" y="117877"/>
                    </a:cubicBezTo>
                    <a:lnTo>
                      <a:pt x="2125869" y="117877"/>
                    </a:lnTo>
                    <a:cubicBezTo>
                      <a:pt x="2124794" y="117873"/>
                      <a:pt x="2123775" y="117440"/>
                      <a:pt x="2123029" y="116676"/>
                    </a:cubicBezTo>
                    <a:close/>
                    <a:moveTo>
                      <a:pt x="2599745" y="93647"/>
                    </a:moveTo>
                    <a:cubicBezTo>
                      <a:pt x="2597961" y="92347"/>
                      <a:pt x="2597579" y="89853"/>
                      <a:pt x="2598871" y="88077"/>
                    </a:cubicBezTo>
                    <a:cubicBezTo>
                      <a:pt x="2598908" y="88038"/>
                      <a:pt x="2598926" y="88004"/>
                      <a:pt x="2598963" y="87967"/>
                    </a:cubicBezTo>
                    <a:lnTo>
                      <a:pt x="2598963" y="87967"/>
                    </a:lnTo>
                    <a:cubicBezTo>
                      <a:pt x="2600291" y="86231"/>
                      <a:pt x="2602786" y="85907"/>
                      <a:pt x="2604533" y="87243"/>
                    </a:cubicBezTo>
                    <a:cubicBezTo>
                      <a:pt x="2604533" y="87254"/>
                      <a:pt x="2604551" y="87265"/>
                      <a:pt x="2604569" y="87276"/>
                    </a:cubicBezTo>
                    <a:lnTo>
                      <a:pt x="2604569" y="87276"/>
                    </a:lnTo>
                    <a:cubicBezTo>
                      <a:pt x="2606317" y="88624"/>
                      <a:pt x="2606645" y="91117"/>
                      <a:pt x="2605334" y="92882"/>
                    </a:cubicBezTo>
                    <a:lnTo>
                      <a:pt x="2605334" y="92882"/>
                    </a:lnTo>
                    <a:cubicBezTo>
                      <a:pt x="2604569" y="93864"/>
                      <a:pt x="2603386" y="94433"/>
                      <a:pt x="2602148" y="94430"/>
                    </a:cubicBezTo>
                    <a:lnTo>
                      <a:pt x="2602148" y="94430"/>
                    </a:lnTo>
                    <a:cubicBezTo>
                      <a:pt x="2601274" y="94419"/>
                      <a:pt x="2600437" y="94117"/>
                      <a:pt x="2599745" y="93574"/>
                    </a:cubicBezTo>
                    <a:close/>
                    <a:moveTo>
                      <a:pt x="2206860" y="56692"/>
                    </a:moveTo>
                    <a:cubicBezTo>
                      <a:pt x="2205895" y="54715"/>
                      <a:pt x="2206714" y="52336"/>
                      <a:pt x="2208680" y="51358"/>
                    </a:cubicBezTo>
                    <a:lnTo>
                      <a:pt x="2208680" y="51358"/>
                    </a:lnTo>
                    <a:cubicBezTo>
                      <a:pt x="2210664" y="50388"/>
                      <a:pt x="2213049" y="51202"/>
                      <a:pt x="2214032" y="53179"/>
                    </a:cubicBezTo>
                    <a:lnTo>
                      <a:pt x="2214032" y="53179"/>
                    </a:lnTo>
                    <a:cubicBezTo>
                      <a:pt x="2215015" y="55101"/>
                      <a:pt x="2214269" y="57460"/>
                      <a:pt x="2212339" y="58449"/>
                    </a:cubicBezTo>
                    <a:cubicBezTo>
                      <a:pt x="2212303" y="58471"/>
                      <a:pt x="2212248" y="58493"/>
                      <a:pt x="2212212" y="58513"/>
                    </a:cubicBezTo>
                    <a:lnTo>
                      <a:pt x="2212212" y="58513"/>
                    </a:lnTo>
                    <a:cubicBezTo>
                      <a:pt x="2211702" y="58829"/>
                      <a:pt x="2211101" y="58981"/>
                      <a:pt x="2210500" y="58950"/>
                    </a:cubicBezTo>
                    <a:lnTo>
                      <a:pt x="2210500" y="58950"/>
                    </a:lnTo>
                    <a:cubicBezTo>
                      <a:pt x="2208935" y="58961"/>
                      <a:pt x="2207515" y="58047"/>
                      <a:pt x="2206860" y="56619"/>
                    </a:cubicBezTo>
                    <a:close/>
                    <a:moveTo>
                      <a:pt x="2510490" y="44295"/>
                    </a:moveTo>
                    <a:cubicBezTo>
                      <a:pt x="2508451" y="43540"/>
                      <a:pt x="2507395" y="41268"/>
                      <a:pt x="2508160" y="39222"/>
                    </a:cubicBezTo>
                    <a:cubicBezTo>
                      <a:pt x="2508160" y="39214"/>
                      <a:pt x="2508160" y="39205"/>
                      <a:pt x="2508160" y="39198"/>
                    </a:cubicBezTo>
                    <a:lnTo>
                      <a:pt x="2508160" y="39198"/>
                    </a:lnTo>
                    <a:cubicBezTo>
                      <a:pt x="2508851" y="37179"/>
                      <a:pt x="2511036" y="36096"/>
                      <a:pt x="2513056" y="36780"/>
                    </a:cubicBezTo>
                    <a:cubicBezTo>
                      <a:pt x="2513147" y="36811"/>
                      <a:pt x="2513238" y="36848"/>
                      <a:pt x="2513329" y="36886"/>
                    </a:cubicBezTo>
                    <a:lnTo>
                      <a:pt x="2513329" y="36886"/>
                    </a:lnTo>
                    <a:lnTo>
                      <a:pt x="2513329" y="36886"/>
                    </a:lnTo>
                    <a:lnTo>
                      <a:pt x="2513329" y="36886"/>
                    </a:lnTo>
                    <a:cubicBezTo>
                      <a:pt x="2515386" y="37691"/>
                      <a:pt x="2516406" y="39986"/>
                      <a:pt x="2515659" y="42056"/>
                    </a:cubicBezTo>
                    <a:lnTo>
                      <a:pt x="2515659" y="42056"/>
                    </a:lnTo>
                    <a:cubicBezTo>
                      <a:pt x="2515095" y="43580"/>
                      <a:pt x="2513639" y="44603"/>
                      <a:pt x="2512019" y="44641"/>
                    </a:cubicBezTo>
                    <a:lnTo>
                      <a:pt x="2512019" y="44641"/>
                    </a:lnTo>
                    <a:cubicBezTo>
                      <a:pt x="2511491" y="44592"/>
                      <a:pt x="2510963" y="44450"/>
                      <a:pt x="2510490" y="44222"/>
                    </a:cubicBezTo>
                    <a:close/>
                    <a:moveTo>
                      <a:pt x="2304398" y="23178"/>
                    </a:moveTo>
                    <a:cubicBezTo>
                      <a:pt x="2303961" y="21061"/>
                      <a:pt x="2305327" y="18993"/>
                      <a:pt x="2307457" y="18561"/>
                    </a:cubicBezTo>
                    <a:cubicBezTo>
                      <a:pt x="2307493" y="18552"/>
                      <a:pt x="2307548" y="18543"/>
                      <a:pt x="2307584" y="18536"/>
                    </a:cubicBezTo>
                    <a:lnTo>
                      <a:pt x="2307584" y="18536"/>
                    </a:lnTo>
                    <a:cubicBezTo>
                      <a:pt x="2309732" y="18128"/>
                      <a:pt x="2311807" y="19543"/>
                      <a:pt x="2312226" y="21696"/>
                    </a:cubicBezTo>
                    <a:cubicBezTo>
                      <a:pt x="2312226" y="21705"/>
                      <a:pt x="2312226" y="21713"/>
                      <a:pt x="2312226" y="21722"/>
                    </a:cubicBezTo>
                    <a:lnTo>
                      <a:pt x="2312226" y="21722"/>
                    </a:lnTo>
                    <a:cubicBezTo>
                      <a:pt x="2312627" y="23883"/>
                      <a:pt x="2311207" y="25960"/>
                      <a:pt x="2309041" y="26364"/>
                    </a:cubicBezTo>
                    <a:lnTo>
                      <a:pt x="2309041" y="26364"/>
                    </a:lnTo>
                    <a:cubicBezTo>
                      <a:pt x="2308786" y="26364"/>
                      <a:pt x="2308531" y="26364"/>
                      <a:pt x="2308258" y="26364"/>
                    </a:cubicBezTo>
                    <a:lnTo>
                      <a:pt x="2308258" y="26364"/>
                    </a:lnTo>
                    <a:cubicBezTo>
                      <a:pt x="2306364" y="26327"/>
                      <a:pt x="2304744" y="24968"/>
                      <a:pt x="2304398" y="23105"/>
                    </a:cubicBezTo>
                    <a:close/>
                    <a:moveTo>
                      <a:pt x="2410967" y="21631"/>
                    </a:moveTo>
                    <a:cubicBezTo>
                      <a:pt x="2408782" y="21410"/>
                      <a:pt x="2407180" y="19501"/>
                      <a:pt x="2407326" y="17316"/>
                    </a:cubicBezTo>
                    <a:lnTo>
                      <a:pt x="2407326" y="17316"/>
                    </a:lnTo>
                    <a:cubicBezTo>
                      <a:pt x="2407508" y="15112"/>
                      <a:pt x="2409455" y="13479"/>
                      <a:pt x="2411658" y="13668"/>
                    </a:cubicBezTo>
                    <a:cubicBezTo>
                      <a:pt x="2411677" y="13670"/>
                      <a:pt x="2411713" y="13674"/>
                      <a:pt x="2411731" y="13675"/>
                    </a:cubicBezTo>
                    <a:lnTo>
                      <a:pt x="2411731" y="13675"/>
                    </a:lnTo>
                    <a:cubicBezTo>
                      <a:pt x="2413916" y="13847"/>
                      <a:pt x="2415554" y="15758"/>
                      <a:pt x="2415372" y="17943"/>
                    </a:cubicBezTo>
                    <a:cubicBezTo>
                      <a:pt x="2415372" y="17959"/>
                      <a:pt x="2415372" y="17973"/>
                      <a:pt x="2415372" y="17990"/>
                    </a:cubicBezTo>
                    <a:lnTo>
                      <a:pt x="2415372" y="17990"/>
                    </a:lnTo>
                    <a:cubicBezTo>
                      <a:pt x="2415153" y="20025"/>
                      <a:pt x="2413460" y="21587"/>
                      <a:pt x="2411422" y="21631"/>
                    </a:cubicBezTo>
                    <a:lnTo>
                      <a:pt x="2410985" y="21631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4" name="Полилиния: фигура 73">
                <a:extLst>
                  <a:ext uri="{FF2B5EF4-FFF2-40B4-BE49-F238E27FC236}">
                    <a16:creationId xmlns:a16="http://schemas.microsoft.com/office/drawing/2014/main" id="{A6501DF1-11EE-4B46-A98A-756FA80C78E7}"/>
                  </a:ext>
                </a:extLst>
              </p:cNvPr>
              <p:cNvSpPr/>
              <p:nvPr/>
            </p:nvSpPr>
            <p:spPr>
              <a:xfrm>
                <a:off x="13355213" y="5725182"/>
                <a:ext cx="4108385" cy="4224818"/>
              </a:xfrm>
              <a:custGeom>
                <a:avLst/>
                <a:gdLst>
                  <a:gd name="connsiteX0" fmla="*/ 1627067 w 4496468"/>
                  <a:gd name="connsiteY0" fmla="*/ 4616613 h 4623898"/>
                  <a:gd name="connsiteX1" fmla="*/ 1624209 w 4496468"/>
                  <a:gd name="connsiteY1" fmla="*/ 4613099 h 4623898"/>
                  <a:gd name="connsiteX2" fmla="*/ 1624228 w 4496468"/>
                  <a:gd name="connsiteY2" fmla="*/ 4612972 h 4623898"/>
                  <a:gd name="connsiteX3" fmla="*/ 1624228 w 4496468"/>
                  <a:gd name="connsiteY3" fmla="*/ 4612972 h 4623898"/>
                  <a:gd name="connsiteX4" fmla="*/ 1627723 w 4496468"/>
                  <a:gd name="connsiteY4" fmla="*/ 4610132 h 4623898"/>
                  <a:gd name="connsiteX5" fmla="*/ 1627759 w 4496468"/>
                  <a:gd name="connsiteY5" fmla="*/ 4610132 h 4623898"/>
                  <a:gd name="connsiteX6" fmla="*/ 1627759 w 4496468"/>
                  <a:gd name="connsiteY6" fmla="*/ 4610132 h 4623898"/>
                  <a:gd name="connsiteX7" fmla="*/ 1630599 w 4496468"/>
                  <a:gd name="connsiteY7" fmla="*/ 4613591 h 4623898"/>
                  <a:gd name="connsiteX8" fmla="*/ 1630599 w 4496468"/>
                  <a:gd name="connsiteY8" fmla="*/ 4613646 h 4623898"/>
                  <a:gd name="connsiteX9" fmla="*/ 1630599 w 4496468"/>
                  <a:gd name="connsiteY9" fmla="*/ 4613646 h 4623898"/>
                  <a:gd name="connsiteX10" fmla="*/ 1627413 w 4496468"/>
                  <a:gd name="connsiteY10" fmla="*/ 4616576 h 4623898"/>
                  <a:gd name="connsiteX11" fmla="*/ 1627067 w 4496468"/>
                  <a:gd name="connsiteY11" fmla="*/ 4616576 h 4623898"/>
                  <a:gd name="connsiteX12" fmla="*/ 1727191 w 4496468"/>
                  <a:gd name="connsiteY12" fmla="*/ 4609477 h 4623898"/>
                  <a:gd name="connsiteX13" fmla="*/ 1729630 w 4496468"/>
                  <a:gd name="connsiteY13" fmla="*/ 4605690 h 4623898"/>
                  <a:gd name="connsiteX14" fmla="*/ 1729685 w 4496468"/>
                  <a:gd name="connsiteY14" fmla="*/ 4605672 h 4623898"/>
                  <a:gd name="connsiteX15" fmla="*/ 1729685 w 4496468"/>
                  <a:gd name="connsiteY15" fmla="*/ 4605672 h 4623898"/>
                  <a:gd name="connsiteX16" fmla="*/ 1733472 w 4496468"/>
                  <a:gd name="connsiteY16" fmla="*/ 4608129 h 4623898"/>
                  <a:gd name="connsiteX17" fmla="*/ 1733472 w 4496468"/>
                  <a:gd name="connsiteY17" fmla="*/ 4608166 h 4623898"/>
                  <a:gd name="connsiteX18" fmla="*/ 1733472 w 4496468"/>
                  <a:gd name="connsiteY18" fmla="*/ 4608166 h 4623898"/>
                  <a:gd name="connsiteX19" fmla="*/ 1730978 w 4496468"/>
                  <a:gd name="connsiteY19" fmla="*/ 4611971 h 4623898"/>
                  <a:gd name="connsiteX20" fmla="*/ 1730978 w 4496468"/>
                  <a:gd name="connsiteY20" fmla="*/ 4611971 h 4623898"/>
                  <a:gd name="connsiteX21" fmla="*/ 1730359 w 4496468"/>
                  <a:gd name="connsiteY21" fmla="*/ 4611971 h 4623898"/>
                  <a:gd name="connsiteX22" fmla="*/ 1730359 w 4496468"/>
                  <a:gd name="connsiteY22" fmla="*/ 4611971 h 4623898"/>
                  <a:gd name="connsiteX23" fmla="*/ 1727282 w 4496468"/>
                  <a:gd name="connsiteY23" fmla="*/ 4609477 h 4623898"/>
                  <a:gd name="connsiteX24" fmla="*/ 1525997 w 4496468"/>
                  <a:gd name="connsiteY24" fmla="*/ 4591454 h 4623898"/>
                  <a:gd name="connsiteX25" fmla="*/ 1524177 w 4496468"/>
                  <a:gd name="connsiteY25" fmla="*/ 4587231 h 4623898"/>
                  <a:gd name="connsiteX26" fmla="*/ 1524177 w 4496468"/>
                  <a:gd name="connsiteY26" fmla="*/ 4587231 h 4623898"/>
                  <a:gd name="connsiteX27" fmla="*/ 1528400 w 4496468"/>
                  <a:gd name="connsiteY27" fmla="*/ 4585410 h 4623898"/>
                  <a:gd name="connsiteX28" fmla="*/ 1528400 w 4496468"/>
                  <a:gd name="connsiteY28" fmla="*/ 4585410 h 4623898"/>
                  <a:gd name="connsiteX29" fmla="*/ 1530257 w 4496468"/>
                  <a:gd name="connsiteY29" fmla="*/ 4589543 h 4623898"/>
                  <a:gd name="connsiteX30" fmla="*/ 1530220 w 4496468"/>
                  <a:gd name="connsiteY30" fmla="*/ 4589634 h 4623898"/>
                  <a:gd name="connsiteX31" fmla="*/ 1530220 w 4496468"/>
                  <a:gd name="connsiteY31" fmla="*/ 4589634 h 4623898"/>
                  <a:gd name="connsiteX32" fmla="*/ 1527198 w 4496468"/>
                  <a:gd name="connsiteY32" fmla="*/ 4591691 h 4623898"/>
                  <a:gd name="connsiteX33" fmla="*/ 1527198 w 4496468"/>
                  <a:gd name="connsiteY33" fmla="*/ 4591691 h 4623898"/>
                  <a:gd name="connsiteX34" fmla="*/ 1526088 w 4496468"/>
                  <a:gd name="connsiteY34" fmla="*/ 4591454 h 4623898"/>
                  <a:gd name="connsiteX35" fmla="*/ 1824366 w 4496468"/>
                  <a:gd name="connsiteY35" fmla="*/ 4575180 h 4623898"/>
                  <a:gd name="connsiteX36" fmla="*/ 1825585 w 4496468"/>
                  <a:gd name="connsiteY36" fmla="*/ 4570810 h 4623898"/>
                  <a:gd name="connsiteX37" fmla="*/ 1825658 w 4496468"/>
                  <a:gd name="connsiteY37" fmla="*/ 4570774 h 4623898"/>
                  <a:gd name="connsiteX38" fmla="*/ 1825658 w 4496468"/>
                  <a:gd name="connsiteY38" fmla="*/ 4570774 h 4623898"/>
                  <a:gd name="connsiteX39" fmla="*/ 1830046 w 4496468"/>
                  <a:gd name="connsiteY39" fmla="*/ 4572030 h 4623898"/>
                  <a:gd name="connsiteX40" fmla="*/ 1830064 w 4496468"/>
                  <a:gd name="connsiteY40" fmla="*/ 4572085 h 4623898"/>
                  <a:gd name="connsiteX41" fmla="*/ 1830064 w 4496468"/>
                  <a:gd name="connsiteY41" fmla="*/ 4572085 h 4623898"/>
                  <a:gd name="connsiteX42" fmla="*/ 1828771 w 4496468"/>
                  <a:gd name="connsiteY42" fmla="*/ 4576381 h 4623898"/>
                  <a:gd name="connsiteX43" fmla="*/ 1828771 w 4496468"/>
                  <a:gd name="connsiteY43" fmla="*/ 4576381 h 4623898"/>
                  <a:gd name="connsiteX44" fmla="*/ 1827206 w 4496468"/>
                  <a:gd name="connsiteY44" fmla="*/ 4576818 h 4623898"/>
                  <a:gd name="connsiteX45" fmla="*/ 1827206 w 4496468"/>
                  <a:gd name="connsiteY45" fmla="*/ 4576818 h 4623898"/>
                  <a:gd name="connsiteX46" fmla="*/ 1824457 w 4496468"/>
                  <a:gd name="connsiteY46" fmla="*/ 4575180 h 4623898"/>
                  <a:gd name="connsiteX47" fmla="*/ 1436049 w 4496468"/>
                  <a:gd name="connsiteY47" fmla="*/ 4539153 h 4623898"/>
                  <a:gd name="connsiteX48" fmla="*/ 1435485 w 4496468"/>
                  <a:gd name="connsiteY48" fmla="*/ 4534729 h 4623898"/>
                  <a:gd name="connsiteX49" fmla="*/ 1435540 w 4496468"/>
                  <a:gd name="connsiteY49" fmla="*/ 4534675 h 4623898"/>
                  <a:gd name="connsiteX50" fmla="*/ 1435540 w 4496468"/>
                  <a:gd name="connsiteY50" fmla="*/ 4534675 h 4623898"/>
                  <a:gd name="connsiteX51" fmla="*/ 1439781 w 4496468"/>
                  <a:gd name="connsiteY51" fmla="*/ 4533983 h 4623898"/>
                  <a:gd name="connsiteX52" fmla="*/ 1440018 w 4496468"/>
                  <a:gd name="connsiteY52" fmla="*/ 4534165 h 4623898"/>
                  <a:gd name="connsiteX53" fmla="*/ 1440018 w 4496468"/>
                  <a:gd name="connsiteY53" fmla="*/ 4534165 h 4623898"/>
                  <a:gd name="connsiteX54" fmla="*/ 1440655 w 4496468"/>
                  <a:gd name="connsiteY54" fmla="*/ 4538607 h 4623898"/>
                  <a:gd name="connsiteX55" fmla="*/ 1440619 w 4496468"/>
                  <a:gd name="connsiteY55" fmla="*/ 4538643 h 4623898"/>
                  <a:gd name="connsiteX56" fmla="*/ 1440619 w 4496468"/>
                  <a:gd name="connsiteY56" fmla="*/ 4538643 h 4623898"/>
                  <a:gd name="connsiteX57" fmla="*/ 1438034 w 4496468"/>
                  <a:gd name="connsiteY57" fmla="*/ 4539845 h 4623898"/>
                  <a:gd name="connsiteX58" fmla="*/ 1438034 w 4496468"/>
                  <a:gd name="connsiteY58" fmla="*/ 4539845 h 4623898"/>
                  <a:gd name="connsiteX59" fmla="*/ 1436140 w 4496468"/>
                  <a:gd name="connsiteY59" fmla="*/ 4539153 h 4623898"/>
                  <a:gd name="connsiteX60" fmla="*/ 1906558 w 4496468"/>
                  <a:gd name="connsiteY60" fmla="*/ 4512885 h 4623898"/>
                  <a:gd name="connsiteX61" fmla="*/ 1906431 w 4496468"/>
                  <a:gd name="connsiteY61" fmla="*/ 4508533 h 4623898"/>
                  <a:gd name="connsiteX62" fmla="*/ 1906558 w 4496468"/>
                  <a:gd name="connsiteY62" fmla="*/ 4508406 h 4623898"/>
                  <a:gd name="connsiteX63" fmla="*/ 1906558 w 4496468"/>
                  <a:gd name="connsiteY63" fmla="*/ 4508406 h 4623898"/>
                  <a:gd name="connsiteX64" fmla="*/ 1911128 w 4496468"/>
                  <a:gd name="connsiteY64" fmla="*/ 4508224 h 4623898"/>
                  <a:gd name="connsiteX65" fmla="*/ 1911128 w 4496468"/>
                  <a:gd name="connsiteY65" fmla="*/ 4508224 h 4623898"/>
                  <a:gd name="connsiteX66" fmla="*/ 1911128 w 4496468"/>
                  <a:gd name="connsiteY66" fmla="*/ 4512885 h 4623898"/>
                  <a:gd name="connsiteX67" fmla="*/ 1911128 w 4496468"/>
                  <a:gd name="connsiteY67" fmla="*/ 4512885 h 4623898"/>
                  <a:gd name="connsiteX68" fmla="*/ 1908797 w 4496468"/>
                  <a:gd name="connsiteY68" fmla="*/ 4513831 h 4623898"/>
                  <a:gd name="connsiteX69" fmla="*/ 1908797 w 4496468"/>
                  <a:gd name="connsiteY69" fmla="*/ 4513831 h 4623898"/>
                  <a:gd name="connsiteX70" fmla="*/ 1906649 w 4496468"/>
                  <a:gd name="connsiteY70" fmla="*/ 4512885 h 4623898"/>
                  <a:gd name="connsiteX71" fmla="*/ 1364889 w 4496468"/>
                  <a:gd name="connsiteY71" fmla="*/ 4463241 h 4623898"/>
                  <a:gd name="connsiteX72" fmla="*/ 1364889 w 4496468"/>
                  <a:gd name="connsiteY72" fmla="*/ 4463241 h 4623898"/>
                  <a:gd name="connsiteX73" fmla="*/ 1365653 w 4496468"/>
                  <a:gd name="connsiteY73" fmla="*/ 4458799 h 4623898"/>
                  <a:gd name="connsiteX74" fmla="*/ 1365671 w 4496468"/>
                  <a:gd name="connsiteY74" fmla="*/ 4458781 h 4623898"/>
                  <a:gd name="connsiteX75" fmla="*/ 1365671 w 4496468"/>
                  <a:gd name="connsiteY75" fmla="*/ 4458781 h 4623898"/>
                  <a:gd name="connsiteX76" fmla="*/ 1370113 w 4496468"/>
                  <a:gd name="connsiteY76" fmla="*/ 4459509 h 4623898"/>
                  <a:gd name="connsiteX77" fmla="*/ 1370150 w 4496468"/>
                  <a:gd name="connsiteY77" fmla="*/ 4459545 h 4623898"/>
                  <a:gd name="connsiteX78" fmla="*/ 1370150 w 4496468"/>
                  <a:gd name="connsiteY78" fmla="*/ 4459545 h 4623898"/>
                  <a:gd name="connsiteX79" fmla="*/ 1369385 w 4496468"/>
                  <a:gd name="connsiteY79" fmla="*/ 4464115 h 4623898"/>
                  <a:gd name="connsiteX80" fmla="*/ 1369385 w 4496468"/>
                  <a:gd name="connsiteY80" fmla="*/ 4464115 h 4623898"/>
                  <a:gd name="connsiteX81" fmla="*/ 1367565 w 4496468"/>
                  <a:gd name="connsiteY81" fmla="*/ 4464625 h 4623898"/>
                  <a:gd name="connsiteX82" fmla="*/ 1367565 w 4496468"/>
                  <a:gd name="connsiteY82" fmla="*/ 4464625 h 4623898"/>
                  <a:gd name="connsiteX83" fmla="*/ 1364980 w 4496468"/>
                  <a:gd name="connsiteY83" fmla="*/ 4463241 h 4623898"/>
                  <a:gd name="connsiteX84" fmla="*/ 1969891 w 4496468"/>
                  <a:gd name="connsiteY84" fmla="*/ 4431293 h 4623898"/>
                  <a:gd name="connsiteX85" fmla="*/ 1969036 w 4496468"/>
                  <a:gd name="connsiteY85" fmla="*/ 4426723 h 4623898"/>
                  <a:gd name="connsiteX86" fmla="*/ 1969036 w 4496468"/>
                  <a:gd name="connsiteY86" fmla="*/ 4426723 h 4623898"/>
                  <a:gd name="connsiteX87" fmla="*/ 1973587 w 4496468"/>
                  <a:gd name="connsiteY87" fmla="*/ 4425959 h 4623898"/>
                  <a:gd name="connsiteX88" fmla="*/ 1973587 w 4496468"/>
                  <a:gd name="connsiteY88" fmla="*/ 4425959 h 4623898"/>
                  <a:gd name="connsiteX89" fmla="*/ 1974369 w 4496468"/>
                  <a:gd name="connsiteY89" fmla="*/ 4430492 h 4623898"/>
                  <a:gd name="connsiteX90" fmla="*/ 1974369 w 4496468"/>
                  <a:gd name="connsiteY90" fmla="*/ 4430510 h 4623898"/>
                  <a:gd name="connsiteX91" fmla="*/ 1974369 w 4496468"/>
                  <a:gd name="connsiteY91" fmla="*/ 4430510 h 4623898"/>
                  <a:gd name="connsiteX92" fmla="*/ 1971693 w 4496468"/>
                  <a:gd name="connsiteY92" fmla="*/ 4431893 h 4623898"/>
                  <a:gd name="connsiteX93" fmla="*/ 1971693 w 4496468"/>
                  <a:gd name="connsiteY93" fmla="*/ 4431893 h 4623898"/>
                  <a:gd name="connsiteX94" fmla="*/ 1969982 w 4496468"/>
                  <a:gd name="connsiteY94" fmla="*/ 4431293 h 4623898"/>
                  <a:gd name="connsiteX95" fmla="*/ 1320161 w 4496468"/>
                  <a:gd name="connsiteY95" fmla="*/ 4369398 h 4623898"/>
                  <a:gd name="connsiteX96" fmla="*/ 1320161 w 4496468"/>
                  <a:gd name="connsiteY96" fmla="*/ 4369398 h 4623898"/>
                  <a:gd name="connsiteX97" fmla="*/ 1322290 w 4496468"/>
                  <a:gd name="connsiteY97" fmla="*/ 4365375 h 4623898"/>
                  <a:gd name="connsiteX98" fmla="*/ 1322327 w 4496468"/>
                  <a:gd name="connsiteY98" fmla="*/ 4365357 h 4623898"/>
                  <a:gd name="connsiteX99" fmla="*/ 1322327 w 4496468"/>
                  <a:gd name="connsiteY99" fmla="*/ 4365357 h 4623898"/>
                  <a:gd name="connsiteX100" fmla="*/ 1326368 w 4496468"/>
                  <a:gd name="connsiteY100" fmla="*/ 4367504 h 4623898"/>
                  <a:gd name="connsiteX101" fmla="*/ 1326368 w 4496468"/>
                  <a:gd name="connsiteY101" fmla="*/ 4367504 h 4623898"/>
                  <a:gd name="connsiteX102" fmla="*/ 1324147 w 4496468"/>
                  <a:gd name="connsiteY102" fmla="*/ 4371455 h 4623898"/>
                  <a:gd name="connsiteX103" fmla="*/ 1324129 w 4496468"/>
                  <a:gd name="connsiteY103" fmla="*/ 4371455 h 4623898"/>
                  <a:gd name="connsiteX104" fmla="*/ 1324129 w 4496468"/>
                  <a:gd name="connsiteY104" fmla="*/ 4371455 h 4623898"/>
                  <a:gd name="connsiteX105" fmla="*/ 1323273 w 4496468"/>
                  <a:gd name="connsiteY105" fmla="*/ 4371637 h 4623898"/>
                  <a:gd name="connsiteX106" fmla="*/ 1323273 w 4496468"/>
                  <a:gd name="connsiteY106" fmla="*/ 4371637 h 4623898"/>
                  <a:gd name="connsiteX107" fmla="*/ 1320252 w 4496468"/>
                  <a:gd name="connsiteY107" fmla="*/ 4369343 h 4623898"/>
                  <a:gd name="connsiteX108" fmla="*/ 2970619 w 4496468"/>
                  <a:gd name="connsiteY108" fmla="*/ 4352595 h 4623898"/>
                  <a:gd name="connsiteX109" fmla="*/ 2973824 w 4496468"/>
                  <a:gd name="connsiteY109" fmla="*/ 4349318 h 4623898"/>
                  <a:gd name="connsiteX110" fmla="*/ 2973824 w 4496468"/>
                  <a:gd name="connsiteY110" fmla="*/ 4349318 h 4623898"/>
                  <a:gd name="connsiteX111" fmla="*/ 2977082 w 4496468"/>
                  <a:gd name="connsiteY111" fmla="*/ 4352595 h 4623898"/>
                  <a:gd name="connsiteX112" fmla="*/ 2977082 w 4496468"/>
                  <a:gd name="connsiteY112" fmla="*/ 4352595 h 4623898"/>
                  <a:gd name="connsiteX113" fmla="*/ 2973824 w 4496468"/>
                  <a:gd name="connsiteY113" fmla="*/ 4355781 h 4623898"/>
                  <a:gd name="connsiteX114" fmla="*/ 2973824 w 4496468"/>
                  <a:gd name="connsiteY114" fmla="*/ 4355781 h 4623898"/>
                  <a:gd name="connsiteX115" fmla="*/ 2970711 w 4496468"/>
                  <a:gd name="connsiteY115" fmla="*/ 4352541 h 4623898"/>
                  <a:gd name="connsiteX116" fmla="*/ 2029347 w 4496468"/>
                  <a:gd name="connsiteY116" fmla="*/ 4346642 h 4623898"/>
                  <a:gd name="connsiteX117" fmla="*/ 2028527 w 4496468"/>
                  <a:gd name="connsiteY117" fmla="*/ 4342219 h 4623898"/>
                  <a:gd name="connsiteX118" fmla="*/ 2028564 w 4496468"/>
                  <a:gd name="connsiteY118" fmla="*/ 4342164 h 4623898"/>
                  <a:gd name="connsiteX119" fmla="*/ 2028564 w 4496468"/>
                  <a:gd name="connsiteY119" fmla="*/ 4342164 h 4623898"/>
                  <a:gd name="connsiteX120" fmla="*/ 2033042 w 4496468"/>
                  <a:gd name="connsiteY120" fmla="*/ 4341308 h 4623898"/>
                  <a:gd name="connsiteX121" fmla="*/ 2033042 w 4496468"/>
                  <a:gd name="connsiteY121" fmla="*/ 4341308 h 4623898"/>
                  <a:gd name="connsiteX122" fmla="*/ 2033042 w 4496468"/>
                  <a:gd name="connsiteY122" fmla="*/ 4341308 h 4623898"/>
                  <a:gd name="connsiteX123" fmla="*/ 2033825 w 4496468"/>
                  <a:gd name="connsiteY123" fmla="*/ 4345878 h 4623898"/>
                  <a:gd name="connsiteX124" fmla="*/ 2033825 w 4496468"/>
                  <a:gd name="connsiteY124" fmla="*/ 4345878 h 4623898"/>
                  <a:gd name="connsiteX125" fmla="*/ 2031149 w 4496468"/>
                  <a:gd name="connsiteY125" fmla="*/ 4347243 h 4623898"/>
                  <a:gd name="connsiteX126" fmla="*/ 2031149 w 4496468"/>
                  <a:gd name="connsiteY126" fmla="*/ 4347243 h 4623898"/>
                  <a:gd name="connsiteX127" fmla="*/ 2029437 w 4496468"/>
                  <a:gd name="connsiteY127" fmla="*/ 4346606 h 4623898"/>
                  <a:gd name="connsiteX128" fmla="*/ 3072728 w 4496468"/>
                  <a:gd name="connsiteY128" fmla="*/ 4338632 h 4623898"/>
                  <a:gd name="connsiteX129" fmla="*/ 3074967 w 4496468"/>
                  <a:gd name="connsiteY129" fmla="*/ 4334591 h 4623898"/>
                  <a:gd name="connsiteX130" fmla="*/ 3074967 w 4496468"/>
                  <a:gd name="connsiteY130" fmla="*/ 4334591 h 4623898"/>
                  <a:gd name="connsiteX131" fmla="*/ 3078917 w 4496468"/>
                  <a:gd name="connsiteY131" fmla="*/ 4336666 h 4623898"/>
                  <a:gd name="connsiteX132" fmla="*/ 3078935 w 4496468"/>
                  <a:gd name="connsiteY132" fmla="*/ 4336740 h 4623898"/>
                  <a:gd name="connsiteX133" fmla="*/ 3078935 w 4496468"/>
                  <a:gd name="connsiteY133" fmla="*/ 4336740 h 4623898"/>
                  <a:gd name="connsiteX134" fmla="*/ 3076787 w 4496468"/>
                  <a:gd name="connsiteY134" fmla="*/ 4340799 h 4623898"/>
                  <a:gd name="connsiteX135" fmla="*/ 3076787 w 4496468"/>
                  <a:gd name="connsiteY135" fmla="*/ 4340799 h 4623898"/>
                  <a:gd name="connsiteX136" fmla="*/ 3075822 w 4496468"/>
                  <a:gd name="connsiteY136" fmla="*/ 4340963 h 4623898"/>
                  <a:gd name="connsiteX137" fmla="*/ 3075822 w 4496468"/>
                  <a:gd name="connsiteY137" fmla="*/ 4340963 h 4623898"/>
                  <a:gd name="connsiteX138" fmla="*/ 3072819 w 4496468"/>
                  <a:gd name="connsiteY138" fmla="*/ 4338578 h 4623898"/>
                  <a:gd name="connsiteX139" fmla="*/ 2871024 w 4496468"/>
                  <a:gd name="connsiteY139" fmla="*/ 4339852 h 4623898"/>
                  <a:gd name="connsiteX140" fmla="*/ 2868875 w 4496468"/>
                  <a:gd name="connsiteY140" fmla="*/ 4335811 h 4623898"/>
                  <a:gd name="connsiteX141" fmla="*/ 2868875 w 4496468"/>
                  <a:gd name="connsiteY141" fmla="*/ 4335793 h 4623898"/>
                  <a:gd name="connsiteX142" fmla="*/ 2868875 w 4496468"/>
                  <a:gd name="connsiteY142" fmla="*/ 4335793 h 4623898"/>
                  <a:gd name="connsiteX143" fmla="*/ 2872917 w 4496468"/>
                  <a:gd name="connsiteY143" fmla="*/ 4333717 h 4623898"/>
                  <a:gd name="connsiteX144" fmla="*/ 2872917 w 4496468"/>
                  <a:gd name="connsiteY144" fmla="*/ 4333717 h 4623898"/>
                  <a:gd name="connsiteX145" fmla="*/ 2875083 w 4496468"/>
                  <a:gd name="connsiteY145" fmla="*/ 4337777 h 4623898"/>
                  <a:gd name="connsiteX146" fmla="*/ 2875083 w 4496468"/>
                  <a:gd name="connsiteY146" fmla="*/ 4337777 h 4623898"/>
                  <a:gd name="connsiteX147" fmla="*/ 2871970 w 4496468"/>
                  <a:gd name="connsiteY147" fmla="*/ 4340016 h 4623898"/>
                  <a:gd name="connsiteX148" fmla="*/ 2871970 w 4496468"/>
                  <a:gd name="connsiteY148" fmla="*/ 4340016 h 4623898"/>
                  <a:gd name="connsiteX149" fmla="*/ 2871115 w 4496468"/>
                  <a:gd name="connsiteY149" fmla="*/ 4339798 h 4623898"/>
                  <a:gd name="connsiteX150" fmla="*/ 3166717 w 4496468"/>
                  <a:gd name="connsiteY150" fmla="*/ 4296162 h 4623898"/>
                  <a:gd name="connsiteX151" fmla="*/ 3167681 w 4496468"/>
                  <a:gd name="connsiteY151" fmla="*/ 4291683 h 4623898"/>
                  <a:gd name="connsiteX152" fmla="*/ 3167681 w 4496468"/>
                  <a:gd name="connsiteY152" fmla="*/ 4291683 h 4623898"/>
                  <a:gd name="connsiteX153" fmla="*/ 3172160 w 4496468"/>
                  <a:gd name="connsiteY153" fmla="*/ 4292630 h 4623898"/>
                  <a:gd name="connsiteX154" fmla="*/ 3172160 w 4496468"/>
                  <a:gd name="connsiteY154" fmla="*/ 4292630 h 4623898"/>
                  <a:gd name="connsiteX155" fmla="*/ 3171322 w 4496468"/>
                  <a:gd name="connsiteY155" fmla="*/ 4297036 h 4623898"/>
                  <a:gd name="connsiteX156" fmla="*/ 3171213 w 4496468"/>
                  <a:gd name="connsiteY156" fmla="*/ 4297108 h 4623898"/>
                  <a:gd name="connsiteX157" fmla="*/ 3171213 w 4496468"/>
                  <a:gd name="connsiteY157" fmla="*/ 4297108 h 4623898"/>
                  <a:gd name="connsiteX158" fmla="*/ 3169483 w 4496468"/>
                  <a:gd name="connsiteY158" fmla="*/ 4297618 h 4623898"/>
                  <a:gd name="connsiteX159" fmla="*/ 3169483 w 4496468"/>
                  <a:gd name="connsiteY159" fmla="*/ 4297618 h 4623898"/>
                  <a:gd name="connsiteX160" fmla="*/ 3166808 w 4496468"/>
                  <a:gd name="connsiteY160" fmla="*/ 4296107 h 4623898"/>
                  <a:gd name="connsiteX161" fmla="*/ 2777727 w 4496468"/>
                  <a:gd name="connsiteY161" fmla="*/ 4293813 h 4623898"/>
                  <a:gd name="connsiteX162" fmla="*/ 2776889 w 4496468"/>
                  <a:gd name="connsiteY162" fmla="*/ 4289408 h 4623898"/>
                  <a:gd name="connsiteX163" fmla="*/ 2776944 w 4496468"/>
                  <a:gd name="connsiteY163" fmla="*/ 4289335 h 4623898"/>
                  <a:gd name="connsiteX164" fmla="*/ 2776944 w 4496468"/>
                  <a:gd name="connsiteY164" fmla="*/ 4289335 h 4623898"/>
                  <a:gd name="connsiteX165" fmla="*/ 2781422 w 4496468"/>
                  <a:gd name="connsiteY165" fmla="*/ 4288552 h 4623898"/>
                  <a:gd name="connsiteX166" fmla="*/ 2781422 w 4496468"/>
                  <a:gd name="connsiteY166" fmla="*/ 4288552 h 4623898"/>
                  <a:gd name="connsiteX167" fmla="*/ 2782296 w 4496468"/>
                  <a:gd name="connsiteY167" fmla="*/ 4293031 h 4623898"/>
                  <a:gd name="connsiteX168" fmla="*/ 2782296 w 4496468"/>
                  <a:gd name="connsiteY168" fmla="*/ 4293031 h 4623898"/>
                  <a:gd name="connsiteX169" fmla="*/ 2779620 w 4496468"/>
                  <a:gd name="connsiteY169" fmla="*/ 4294414 h 4623898"/>
                  <a:gd name="connsiteX170" fmla="*/ 2779620 w 4496468"/>
                  <a:gd name="connsiteY170" fmla="*/ 4294414 h 4623898"/>
                  <a:gd name="connsiteX171" fmla="*/ 2777727 w 4496468"/>
                  <a:gd name="connsiteY171" fmla="*/ 4293813 h 4623898"/>
                  <a:gd name="connsiteX172" fmla="*/ 1305779 w 4496468"/>
                  <a:gd name="connsiteY172" fmla="*/ 4266507 h 4623898"/>
                  <a:gd name="connsiteX173" fmla="*/ 1305779 w 4496468"/>
                  <a:gd name="connsiteY173" fmla="*/ 4266416 h 4623898"/>
                  <a:gd name="connsiteX174" fmla="*/ 1305779 w 4496468"/>
                  <a:gd name="connsiteY174" fmla="*/ 4266416 h 4623898"/>
                  <a:gd name="connsiteX175" fmla="*/ 1308965 w 4496468"/>
                  <a:gd name="connsiteY175" fmla="*/ 4263230 h 4623898"/>
                  <a:gd name="connsiteX176" fmla="*/ 1308965 w 4496468"/>
                  <a:gd name="connsiteY176" fmla="*/ 4263230 h 4623898"/>
                  <a:gd name="connsiteX177" fmla="*/ 1312242 w 4496468"/>
                  <a:gd name="connsiteY177" fmla="*/ 4266507 h 4623898"/>
                  <a:gd name="connsiteX178" fmla="*/ 1312242 w 4496468"/>
                  <a:gd name="connsiteY178" fmla="*/ 4266507 h 4623898"/>
                  <a:gd name="connsiteX179" fmla="*/ 1308965 w 4496468"/>
                  <a:gd name="connsiteY179" fmla="*/ 4269693 h 4623898"/>
                  <a:gd name="connsiteX180" fmla="*/ 1308965 w 4496468"/>
                  <a:gd name="connsiteY180" fmla="*/ 4269693 h 4623898"/>
                  <a:gd name="connsiteX181" fmla="*/ 1305779 w 4496468"/>
                  <a:gd name="connsiteY181" fmla="*/ 4266507 h 4623898"/>
                  <a:gd name="connsiteX182" fmla="*/ 1305779 w 4496468"/>
                  <a:gd name="connsiteY182" fmla="*/ 4266379 h 4623898"/>
                  <a:gd name="connsiteX183" fmla="*/ 2088875 w 4496468"/>
                  <a:gd name="connsiteY183" fmla="*/ 4262029 h 4623898"/>
                  <a:gd name="connsiteX184" fmla="*/ 2088110 w 4496468"/>
                  <a:gd name="connsiteY184" fmla="*/ 4257550 h 4623898"/>
                  <a:gd name="connsiteX185" fmla="*/ 2088110 w 4496468"/>
                  <a:gd name="connsiteY185" fmla="*/ 4257550 h 4623898"/>
                  <a:gd name="connsiteX186" fmla="*/ 2092680 w 4496468"/>
                  <a:gd name="connsiteY186" fmla="*/ 4256768 h 4623898"/>
                  <a:gd name="connsiteX187" fmla="*/ 2092680 w 4496468"/>
                  <a:gd name="connsiteY187" fmla="*/ 4256768 h 4623898"/>
                  <a:gd name="connsiteX188" fmla="*/ 2093480 w 4496468"/>
                  <a:gd name="connsiteY188" fmla="*/ 4261209 h 4623898"/>
                  <a:gd name="connsiteX189" fmla="*/ 2093444 w 4496468"/>
                  <a:gd name="connsiteY189" fmla="*/ 4261246 h 4623898"/>
                  <a:gd name="connsiteX190" fmla="*/ 2093444 w 4496468"/>
                  <a:gd name="connsiteY190" fmla="*/ 4261246 h 4623898"/>
                  <a:gd name="connsiteX191" fmla="*/ 2090786 w 4496468"/>
                  <a:gd name="connsiteY191" fmla="*/ 4262629 h 4623898"/>
                  <a:gd name="connsiteX192" fmla="*/ 2090786 w 4496468"/>
                  <a:gd name="connsiteY192" fmla="*/ 4262629 h 4623898"/>
                  <a:gd name="connsiteX193" fmla="*/ 2088875 w 4496468"/>
                  <a:gd name="connsiteY193" fmla="*/ 4261901 h 4623898"/>
                  <a:gd name="connsiteX194" fmla="*/ 3244849 w 4496468"/>
                  <a:gd name="connsiteY194" fmla="*/ 4228769 h 4623898"/>
                  <a:gd name="connsiteX195" fmla="*/ 3244431 w 4496468"/>
                  <a:gd name="connsiteY195" fmla="*/ 4224291 h 4623898"/>
                  <a:gd name="connsiteX196" fmla="*/ 3244504 w 4496468"/>
                  <a:gd name="connsiteY196" fmla="*/ 4224200 h 4623898"/>
                  <a:gd name="connsiteX197" fmla="*/ 3244504 w 4496468"/>
                  <a:gd name="connsiteY197" fmla="*/ 4224200 h 4623898"/>
                  <a:gd name="connsiteX198" fmla="*/ 3248964 w 4496468"/>
                  <a:gd name="connsiteY198" fmla="*/ 4223745 h 4623898"/>
                  <a:gd name="connsiteX199" fmla="*/ 3248982 w 4496468"/>
                  <a:gd name="connsiteY199" fmla="*/ 4223763 h 4623898"/>
                  <a:gd name="connsiteX200" fmla="*/ 3248982 w 4496468"/>
                  <a:gd name="connsiteY200" fmla="*/ 4223763 h 4623898"/>
                  <a:gd name="connsiteX201" fmla="*/ 3249419 w 4496468"/>
                  <a:gd name="connsiteY201" fmla="*/ 4228332 h 4623898"/>
                  <a:gd name="connsiteX202" fmla="*/ 3249419 w 4496468"/>
                  <a:gd name="connsiteY202" fmla="*/ 4228332 h 4623898"/>
                  <a:gd name="connsiteX203" fmla="*/ 3246907 w 4496468"/>
                  <a:gd name="connsiteY203" fmla="*/ 4229552 h 4623898"/>
                  <a:gd name="connsiteX204" fmla="*/ 3246907 w 4496468"/>
                  <a:gd name="connsiteY204" fmla="*/ 4229552 h 4623898"/>
                  <a:gd name="connsiteX205" fmla="*/ 3244795 w 4496468"/>
                  <a:gd name="connsiteY205" fmla="*/ 4228642 h 4623898"/>
                  <a:gd name="connsiteX206" fmla="*/ 2699193 w 4496468"/>
                  <a:gd name="connsiteY206" fmla="*/ 4226021 h 4623898"/>
                  <a:gd name="connsiteX207" fmla="*/ 2699102 w 4496468"/>
                  <a:gd name="connsiteY207" fmla="*/ 4221542 h 4623898"/>
                  <a:gd name="connsiteX208" fmla="*/ 2699193 w 4496468"/>
                  <a:gd name="connsiteY208" fmla="*/ 4221451 h 4623898"/>
                  <a:gd name="connsiteX209" fmla="*/ 2699193 w 4496468"/>
                  <a:gd name="connsiteY209" fmla="*/ 4221451 h 4623898"/>
                  <a:gd name="connsiteX210" fmla="*/ 2703544 w 4496468"/>
                  <a:gd name="connsiteY210" fmla="*/ 4221324 h 4623898"/>
                  <a:gd name="connsiteX211" fmla="*/ 2703671 w 4496468"/>
                  <a:gd name="connsiteY211" fmla="*/ 4221451 h 4623898"/>
                  <a:gd name="connsiteX212" fmla="*/ 2703671 w 4496468"/>
                  <a:gd name="connsiteY212" fmla="*/ 4221451 h 4623898"/>
                  <a:gd name="connsiteX213" fmla="*/ 2703981 w 4496468"/>
                  <a:gd name="connsiteY213" fmla="*/ 4225766 h 4623898"/>
                  <a:gd name="connsiteX214" fmla="*/ 2703835 w 4496468"/>
                  <a:gd name="connsiteY214" fmla="*/ 4225929 h 4623898"/>
                  <a:gd name="connsiteX215" fmla="*/ 2703835 w 4496468"/>
                  <a:gd name="connsiteY215" fmla="*/ 4225929 h 4623898"/>
                  <a:gd name="connsiteX216" fmla="*/ 2701523 w 4496468"/>
                  <a:gd name="connsiteY216" fmla="*/ 4226967 h 4623898"/>
                  <a:gd name="connsiteX217" fmla="*/ 2701523 w 4496468"/>
                  <a:gd name="connsiteY217" fmla="*/ 4226967 h 4623898"/>
                  <a:gd name="connsiteX218" fmla="*/ 2699084 w 4496468"/>
                  <a:gd name="connsiteY218" fmla="*/ 4225893 h 4623898"/>
                  <a:gd name="connsiteX219" fmla="*/ 2151916 w 4496468"/>
                  <a:gd name="connsiteY219" fmla="*/ 4180000 h 4623898"/>
                  <a:gd name="connsiteX220" fmla="*/ 2151916 w 4496468"/>
                  <a:gd name="connsiteY220" fmla="*/ 4175431 h 4623898"/>
                  <a:gd name="connsiteX221" fmla="*/ 2151916 w 4496468"/>
                  <a:gd name="connsiteY221" fmla="*/ 4175431 h 4623898"/>
                  <a:gd name="connsiteX222" fmla="*/ 2156577 w 4496468"/>
                  <a:gd name="connsiteY222" fmla="*/ 4175431 h 4623898"/>
                  <a:gd name="connsiteX223" fmla="*/ 2156577 w 4496468"/>
                  <a:gd name="connsiteY223" fmla="*/ 4175431 h 4623898"/>
                  <a:gd name="connsiteX224" fmla="*/ 2156577 w 4496468"/>
                  <a:gd name="connsiteY224" fmla="*/ 4180000 h 4623898"/>
                  <a:gd name="connsiteX225" fmla="*/ 2156577 w 4496468"/>
                  <a:gd name="connsiteY225" fmla="*/ 4180000 h 4623898"/>
                  <a:gd name="connsiteX226" fmla="*/ 2154246 w 4496468"/>
                  <a:gd name="connsiteY226" fmla="*/ 4180947 h 4623898"/>
                  <a:gd name="connsiteX227" fmla="*/ 2154246 w 4496468"/>
                  <a:gd name="connsiteY227" fmla="*/ 4180947 h 4623898"/>
                  <a:gd name="connsiteX228" fmla="*/ 2151862 w 4496468"/>
                  <a:gd name="connsiteY228" fmla="*/ 4179872 h 4623898"/>
                  <a:gd name="connsiteX229" fmla="*/ 1316338 w 4496468"/>
                  <a:gd name="connsiteY229" fmla="*/ 4166474 h 4623898"/>
                  <a:gd name="connsiteX230" fmla="*/ 1313389 w 4496468"/>
                  <a:gd name="connsiteY230" fmla="*/ 4163197 h 4623898"/>
                  <a:gd name="connsiteX231" fmla="*/ 1313407 w 4496468"/>
                  <a:gd name="connsiteY231" fmla="*/ 4163034 h 4623898"/>
                  <a:gd name="connsiteX232" fmla="*/ 1313407 w 4496468"/>
                  <a:gd name="connsiteY232" fmla="*/ 4163034 h 4623898"/>
                  <a:gd name="connsiteX233" fmla="*/ 1316684 w 4496468"/>
                  <a:gd name="connsiteY233" fmla="*/ 4160084 h 4623898"/>
                  <a:gd name="connsiteX234" fmla="*/ 1316847 w 4496468"/>
                  <a:gd name="connsiteY234" fmla="*/ 4160103 h 4623898"/>
                  <a:gd name="connsiteX235" fmla="*/ 1316847 w 4496468"/>
                  <a:gd name="connsiteY235" fmla="*/ 4160103 h 4623898"/>
                  <a:gd name="connsiteX236" fmla="*/ 1319778 w 4496468"/>
                  <a:gd name="connsiteY236" fmla="*/ 4163452 h 4623898"/>
                  <a:gd name="connsiteX237" fmla="*/ 1319778 w 4496468"/>
                  <a:gd name="connsiteY237" fmla="*/ 4163543 h 4623898"/>
                  <a:gd name="connsiteX238" fmla="*/ 1319778 w 4496468"/>
                  <a:gd name="connsiteY238" fmla="*/ 4163543 h 4623898"/>
                  <a:gd name="connsiteX239" fmla="*/ 1316593 w 4496468"/>
                  <a:gd name="connsiteY239" fmla="*/ 4166565 h 4623898"/>
                  <a:gd name="connsiteX240" fmla="*/ 1316593 w 4496468"/>
                  <a:gd name="connsiteY240" fmla="*/ 4166565 h 4623898"/>
                  <a:gd name="connsiteX241" fmla="*/ 1316301 w 4496468"/>
                  <a:gd name="connsiteY241" fmla="*/ 4166383 h 4623898"/>
                  <a:gd name="connsiteX242" fmla="*/ 2623099 w 4496468"/>
                  <a:gd name="connsiteY242" fmla="*/ 4156225 h 4623898"/>
                  <a:gd name="connsiteX243" fmla="*/ 2622644 w 4496468"/>
                  <a:gd name="connsiteY243" fmla="*/ 4151801 h 4623898"/>
                  <a:gd name="connsiteX244" fmla="*/ 2622680 w 4496468"/>
                  <a:gd name="connsiteY244" fmla="*/ 4151747 h 4623898"/>
                  <a:gd name="connsiteX245" fmla="*/ 2622680 w 4496468"/>
                  <a:gd name="connsiteY245" fmla="*/ 4151747 h 4623898"/>
                  <a:gd name="connsiteX246" fmla="*/ 2627031 w 4496468"/>
                  <a:gd name="connsiteY246" fmla="*/ 4151201 h 4623898"/>
                  <a:gd name="connsiteX247" fmla="*/ 2627158 w 4496468"/>
                  <a:gd name="connsiteY247" fmla="*/ 4151310 h 4623898"/>
                  <a:gd name="connsiteX248" fmla="*/ 2627158 w 4496468"/>
                  <a:gd name="connsiteY248" fmla="*/ 4151310 h 4623898"/>
                  <a:gd name="connsiteX249" fmla="*/ 2627778 w 4496468"/>
                  <a:gd name="connsiteY249" fmla="*/ 4155661 h 4623898"/>
                  <a:gd name="connsiteX250" fmla="*/ 2627668 w 4496468"/>
                  <a:gd name="connsiteY250" fmla="*/ 4155806 h 4623898"/>
                  <a:gd name="connsiteX251" fmla="*/ 2627668 w 4496468"/>
                  <a:gd name="connsiteY251" fmla="*/ 4155806 h 4623898"/>
                  <a:gd name="connsiteX252" fmla="*/ 2625174 w 4496468"/>
                  <a:gd name="connsiteY252" fmla="*/ 4157008 h 4623898"/>
                  <a:gd name="connsiteX253" fmla="*/ 2625174 w 4496468"/>
                  <a:gd name="connsiteY253" fmla="*/ 4157008 h 4623898"/>
                  <a:gd name="connsiteX254" fmla="*/ 2623063 w 4496468"/>
                  <a:gd name="connsiteY254" fmla="*/ 4156098 h 4623898"/>
                  <a:gd name="connsiteX255" fmla="*/ 3299372 w 4496468"/>
                  <a:gd name="connsiteY255" fmla="*/ 4141316 h 4623898"/>
                  <a:gd name="connsiteX256" fmla="*/ 3297642 w 4496468"/>
                  <a:gd name="connsiteY256" fmla="*/ 4137110 h 4623898"/>
                  <a:gd name="connsiteX257" fmla="*/ 3297642 w 4496468"/>
                  <a:gd name="connsiteY257" fmla="*/ 4137110 h 4623898"/>
                  <a:gd name="connsiteX258" fmla="*/ 3301720 w 4496468"/>
                  <a:gd name="connsiteY258" fmla="*/ 4135327 h 4623898"/>
                  <a:gd name="connsiteX259" fmla="*/ 3301865 w 4496468"/>
                  <a:gd name="connsiteY259" fmla="*/ 4135381 h 4623898"/>
                  <a:gd name="connsiteX260" fmla="*/ 3301865 w 4496468"/>
                  <a:gd name="connsiteY260" fmla="*/ 4135381 h 4623898"/>
                  <a:gd name="connsiteX261" fmla="*/ 3303595 w 4496468"/>
                  <a:gd name="connsiteY261" fmla="*/ 4139605 h 4623898"/>
                  <a:gd name="connsiteX262" fmla="*/ 3303595 w 4496468"/>
                  <a:gd name="connsiteY262" fmla="*/ 4139605 h 4623898"/>
                  <a:gd name="connsiteX263" fmla="*/ 3303595 w 4496468"/>
                  <a:gd name="connsiteY263" fmla="*/ 4139605 h 4623898"/>
                  <a:gd name="connsiteX264" fmla="*/ 3300664 w 4496468"/>
                  <a:gd name="connsiteY264" fmla="*/ 4141571 h 4623898"/>
                  <a:gd name="connsiteX265" fmla="*/ 3300664 w 4496468"/>
                  <a:gd name="connsiteY265" fmla="*/ 4141571 h 4623898"/>
                  <a:gd name="connsiteX266" fmla="*/ 3299335 w 4496468"/>
                  <a:gd name="connsiteY266" fmla="*/ 4141188 h 4623898"/>
                  <a:gd name="connsiteX267" fmla="*/ 2233836 w 4496468"/>
                  <a:gd name="connsiteY267" fmla="*/ 4117541 h 4623898"/>
                  <a:gd name="connsiteX268" fmla="*/ 2235128 w 4496468"/>
                  <a:gd name="connsiteY268" fmla="*/ 4113154 h 4623898"/>
                  <a:gd name="connsiteX269" fmla="*/ 2235128 w 4496468"/>
                  <a:gd name="connsiteY269" fmla="*/ 4113154 h 4623898"/>
                  <a:gd name="connsiteX270" fmla="*/ 2239497 w 4496468"/>
                  <a:gd name="connsiteY270" fmla="*/ 4114373 h 4623898"/>
                  <a:gd name="connsiteX271" fmla="*/ 2239516 w 4496468"/>
                  <a:gd name="connsiteY271" fmla="*/ 4114428 h 4623898"/>
                  <a:gd name="connsiteX272" fmla="*/ 2239516 w 4496468"/>
                  <a:gd name="connsiteY272" fmla="*/ 4114428 h 4623898"/>
                  <a:gd name="connsiteX273" fmla="*/ 2238241 w 4496468"/>
                  <a:gd name="connsiteY273" fmla="*/ 4118833 h 4623898"/>
                  <a:gd name="connsiteX274" fmla="*/ 2238223 w 4496468"/>
                  <a:gd name="connsiteY274" fmla="*/ 4118833 h 4623898"/>
                  <a:gd name="connsiteX275" fmla="*/ 2238223 w 4496468"/>
                  <a:gd name="connsiteY275" fmla="*/ 4118833 h 4623898"/>
                  <a:gd name="connsiteX276" fmla="*/ 2236676 w 4496468"/>
                  <a:gd name="connsiteY276" fmla="*/ 4119179 h 4623898"/>
                  <a:gd name="connsiteX277" fmla="*/ 2236676 w 4496468"/>
                  <a:gd name="connsiteY277" fmla="*/ 4119179 h 4623898"/>
                  <a:gd name="connsiteX278" fmla="*/ 2233799 w 4496468"/>
                  <a:gd name="connsiteY278" fmla="*/ 4117413 h 4623898"/>
                  <a:gd name="connsiteX279" fmla="*/ 2535573 w 4496468"/>
                  <a:gd name="connsiteY279" fmla="*/ 4103669 h 4623898"/>
                  <a:gd name="connsiteX280" fmla="*/ 2535573 w 4496468"/>
                  <a:gd name="connsiteY280" fmla="*/ 4103669 h 4623898"/>
                  <a:gd name="connsiteX281" fmla="*/ 2533716 w 4496468"/>
                  <a:gd name="connsiteY281" fmla="*/ 4099537 h 4623898"/>
                  <a:gd name="connsiteX282" fmla="*/ 2533752 w 4496468"/>
                  <a:gd name="connsiteY282" fmla="*/ 4099446 h 4623898"/>
                  <a:gd name="connsiteX283" fmla="*/ 2533752 w 4496468"/>
                  <a:gd name="connsiteY283" fmla="*/ 4099446 h 4623898"/>
                  <a:gd name="connsiteX284" fmla="*/ 2537848 w 4496468"/>
                  <a:gd name="connsiteY284" fmla="*/ 4097571 h 4623898"/>
                  <a:gd name="connsiteX285" fmla="*/ 2537976 w 4496468"/>
                  <a:gd name="connsiteY285" fmla="*/ 4097625 h 4623898"/>
                  <a:gd name="connsiteX286" fmla="*/ 2537976 w 4496468"/>
                  <a:gd name="connsiteY286" fmla="*/ 4097625 h 4623898"/>
                  <a:gd name="connsiteX287" fmla="*/ 2539796 w 4496468"/>
                  <a:gd name="connsiteY287" fmla="*/ 4101831 h 4623898"/>
                  <a:gd name="connsiteX288" fmla="*/ 2539796 w 4496468"/>
                  <a:gd name="connsiteY288" fmla="*/ 4101831 h 4623898"/>
                  <a:gd name="connsiteX289" fmla="*/ 2536774 w 4496468"/>
                  <a:gd name="connsiteY289" fmla="*/ 4103815 h 4623898"/>
                  <a:gd name="connsiteX290" fmla="*/ 2536774 w 4496468"/>
                  <a:gd name="connsiteY290" fmla="*/ 4103815 h 4623898"/>
                  <a:gd name="connsiteX291" fmla="*/ 2535536 w 4496468"/>
                  <a:gd name="connsiteY291" fmla="*/ 4103542 h 4623898"/>
                  <a:gd name="connsiteX292" fmla="*/ 2330592 w 4496468"/>
                  <a:gd name="connsiteY292" fmla="*/ 4081697 h 4623898"/>
                  <a:gd name="connsiteX293" fmla="*/ 2332867 w 4496468"/>
                  <a:gd name="connsiteY293" fmla="*/ 4077965 h 4623898"/>
                  <a:gd name="connsiteX294" fmla="*/ 2333086 w 4496468"/>
                  <a:gd name="connsiteY294" fmla="*/ 4077910 h 4623898"/>
                  <a:gd name="connsiteX295" fmla="*/ 2333086 w 4496468"/>
                  <a:gd name="connsiteY295" fmla="*/ 4077910 h 4623898"/>
                  <a:gd name="connsiteX296" fmla="*/ 2336872 w 4496468"/>
                  <a:gd name="connsiteY296" fmla="*/ 4080441 h 4623898"/>
                  <a:gd name="connsiteX297" fmla="*/ 2336891 w 4496468"/>
                  <a:gd name="connsiteY297" fmla="*/ 4080495 h 4623898"/>
                  <a:gd name="connsiteX298" fmla="*/ 2336891 w 4496468"/>
                  <a:gd name="connsiteY298" fmla="*/ 4080495 h 4623898"/>
                  <a:gd name="connsiteX299" fmla="*/ 2334378 w 4496468"/>
                  <a:gd name="connsiteY299" fmla="*/ 4084282 h 4623898"/>
                  <a:gd name="connsiteX300" fmla="*/ 2333705 w 4496468"/>
                  <a:gd name="connsiteY300" fmla="*/ 4084282 h 4623898"/>
                  <a:gd name="connsiteX301" fmla="*/ 2330555 w 4496468"/>
                  <a:gd name="connsiteY301" fmla="*/ 4081569 h 4623898"/>
                  <a:gd name="connsiteX302" fmla="*/ 2436395 w 4496468"/>
                  <a:gd name="connsiteY302" fmla="*/ 4079021 h 4623898"/>
                  <a:gd name="connsiteX303" fmla="*/ 2433464 w 4496468"/>
                  <a:gd name="connsiteY303" fmla="*/ 4075580 h 4623898"/>
                  <a:gd name="connsiteX304" fmla="*/ 2433464 w 4496468"/>
                  <a:gd name="connsiteY304" fmla="*/ 4075489 h 4623898"/>
                  <a:gd name="connsiteX305" fmla="*/ 2433464 w 4496468"/>
                  <a:gd name="connsiteY305" fmla="*/ 4075489 h 4623898"/>
                  <a:gd name="connsiteX306" fmla="*/ 2436978 w 4496468"/>
                  <a:gd name="connsiteY306" fmla="*/ 4072558 h 4623898"/>
                  <a:gd name="connsiteX307" fmla="*/ 2436996 w 4496468"/>
                  <a:gd name="connsiteY307" fmla="*/ 4072558 h 4623898"/>
                  <a:gd name="connsiteX308" fmla="*/ 2436996 w 4496468"/>
                  <a:gd name="connsiteY308" fmla="*/ 4072558 h 4623898"/>
                  <a:gd name="connsiteX309" fmla="*/ 2439945 w 4496468"/>
                  <a:gd name="connsiteY309" fmla="*/ 4076035 h 4623898"/>
                  <a:gd name="connsiteX310" fmla="*/ 2439927 w 4496468"/>
                  <a:gd name="connsiteY310" fmla="*/ 4076199 h 4623898"/>
                  <a:gd name="connsiteX311" fmla="*/ 2439927 w 4496468"/>
                  <a:gd name="connsiteY311" fmla="*/ 4076199 h 4623898"/>
                  <a:gd name="connsiteX312" fmla="*/ 2436650 w 4496468"/>
                  <a:gd name="connsiteY312" fmla="*/ 4079112 h 4623898"/>
                  <a:gd name="connsiteX313" fmla="*/ 2436395 w 4496468"/>
                  <a:gd name="connsiteY313" fmla="*/ 4079112 h 4623898"/>
                  <a:gd name="connsiteX314" fmla="*/ 1325203 w 4496468"/>
                  <a:gd name="connsiteY314" fmla="*/ 4063438 h 4623898"/>
                  <a:gd name="connsiteX315" fmla="*/ 1322181 w 4496468"/>
                  <a:gd name="connsiteY315" fmla="*/ 4059906 h 4623898"/>
                  <a:gd name="connsiteX316" fmla="*/ 1322181 w 4496468"/>
                  <a:gd name="connsiteY316" fmla="*/ 4059906 h 4623898"/>
                  <a:gd name="connsiteX317" fmla="*/ 1325622 w 4496468"/>
                  <a:gd name="connsiteY317" fmla="*/ 4056975 h 4623898"/>
                  <a:gd name="connsiteX318" fmla="*/ 1325713 w 4496468"/>
                  <a:gd name="connsiteY318" fmla="*/ 4056975 h 4623898"/>
                  <a:gd name="connsiteX319" fmla="*/ 1325713 w 4496468"/>
                  <a:gd name="connsiteY319" fmla="*/ 4056975 h 4623898"/>
                  <a:gd name="connsiteX320" fmla="*/ 1328662 w 4496468"/>
                  <a:gd name="connsiteY320" fmla="*/ 4060379 h 4623898"/>
                  <a:gd name="connsiteX321" fmla="*/ 1328644 w 4496468"/>
                  <a:gd name="connsiteY321" fmla="*/ 4060507 h 4623898"/>
                  <a:gd name="connsiteX322" fmla="*/ 1328644 w 4496468"/>
                  <a:gd name="connsiteY322" fmla="*/ 4060507 h 4623898"/>
                  <a:gd name="connsiteX323" fmla="*/ 1325458 w 4496468"/>
                  <a:gd name="connsiteY323" fmla="*/ 4063438 h 4623898"/>
                  <a:gd name="connsiteX324" fmla="*/ 1325203 w 4496468"/>
                  <a:gd name="connsiteY324" fmla="*/ 4063438 h 4623898"/>
                  <a:gd name="connsiteX325" fmla="*/ 3325294 w 4496468"/>
                  <a:gd name="connsiteY325" fmla="*/ 4041592 h 4623898"/>
                  <a:gd name="connsiteX326" fmla="*/ 3322364 w 4496468"/>
                  <a:gd name="connsiteY326" fmla="*/ 4038134 h 4623898"/>
                  <a:gd name="connsiteX327" fmla="*/ 3322364 w 4496468"/>
                  <a:gd name="connsiteY327" fmla="*/ 4038079 h 4623898"/>
                  <a:gd name="connsiteX328" fmla="*/ 3322364 w 4496468"/>
                  <a:gd name="connsiteY328" fmla="*/ 4038079 h 4623898"/>
                  <a:gd name="connsiteX329" fmla="*/ 3325895 w 4496468"/>
                  <a:gd name="connsiteY329" fmla="*/ 4035221 h 4623898"/>
                  <a:gd name="connsiteX330" fmla="*/ 3325895 w 4496468"/>
                  <a:gd name="connsiteY330" fmla="*/ 4035221 h 4623898"/>
                  <a:gd name="connsiteX331" fmla="*/ 3328844 w 4496468"/>
                  <a:gd name="connsiteY331" fmla="*/ 4038534 h 4623898"/>
                  <a:gd name="connsiteX332" fmla="*/ 3328826 w 4496468"/>
                  <a:gd name="connsiteY332" fmla="*/ 4038680 h 4623898"/>
                  <a:gd name="connsiteX333" fmla="*/ 3328826 w 4496468"/>
                  <a:gd name="connsiteY333" fmla="*/ 4038680 h 4623898"/>
                  <a:gd name="connsiteX334" fmla="*/ 3325640 w 4496468"/>
                  <a:gd name="connsiteY334" fmla="*/ 4041592 h 4623898"/>
                  <a:gd name="connsiteX335" fmla="*/ 3325313 w 4496468"/>
                  <a:gd name="connsiteY335" fmla="*/ 4041592 h 4623898"/>
                  <a:gd name="connsiteX336" fmla="*/ 1334087 w 4496468"/>
                  <a:gd name="connsiteY336" fmla="*/ 3960347 h 4623898"/>
                  <a:gd name="connsiteX337" fmla="*/ 1331065 w 4496468"/>
                  <a:gd name="connsiteY337" fmla="*/ 3956906 h 4623898"/>
                  <a:gd name="connsiteX338" fmla="*/ 1331065 w 4496468"/>
                  <a:gd name="connsiteY338" fmla="*/ 3956906 h 4623898"/>
                  <a:gd name="connsiteX339" fmla="*/ 1334506 w 4496468"/>
                  <a:gd name="connsiteY339" fmla="*/ 3953884 h 4623898"/>
                  <a:gd name="connsiteX340" fmla="*/ 1334506 w 4496468"/>
                  <a:gd name="connsiteY340" fmla="*/ 3953884 h 4623898"/>
                  <a:gd name="connsiteX341" fmla="*/ 1337527 w 4496468"/>
                  <a:gd name="connsiteY341" fmla="*/ 3957416 h 4623898"/>
                  <a:gd name="connsiteX342" fmla="*/ 1337527 w 4496468"/>
                  <a:gd name="connsiteY342" fmla="*/ 3957416 h 4623898"/>
                  <a:gd name="connsiteX343" fmla="*/ 1334342 w 4496468"/>
                  <a:gd name="connsiteY343" fmla="*/ 3960347 h 4623898"/>
                  <a:gd name="connsiteX344" fmla="*/ 1334087 w 4496468"/>
                  <a:gd name="connsiteY344" fmla="*/ 3960347 h 4623898"/>
                  <a:gd name="connsiteX345" fmla="*/ 3331939 w 4496468"/>
                  <a:gd name="connsiteY345" fmla="*/ 3938501 h 4623898"/>
                  <a:gd name="connsiteX346" fmla="*/ 3329263 w 4496468"/>
                  <a:gd name="connsiteY346" fmla="*/ 3934860 h 4623898"/>
                  <a:gd name="connsiteX347" fmla="*/ 3329263 w 4496468"/>
                  <a:gd name="connsiteY347" fmla="*/ 3934860 h 4623898"/>
                  <a:gd name="connsiteX348" fmla="*/ 3333049 w 4496468"/>
                  <a:gd name="connsiteY348" fmla="*/ 3932275 h 4623898"/>
                  <a:gd name="connsiteX349" fmla="*/ 3333049 w 4496468"/>
                  <a:gd name="connsiteY349" fmla="*/ 3932275 h 4623898"/>
                  <a:gd name="connsiteX350" fmla="*/ 3333049 w 4496468"/>
                  <a:gd name="connsiteY350" fmla="*/ 3932275 h 4623898"/>
                  <a:gd name="connsiteX351" fmla="*/ 3335653 w 4496468"/>
                  <a:gd name="connsiteY351" fmla="*/ 3935825 h 4623898"/>
                  <a:gd name="connsiteX352" fmla="*/ 3335635 w 4496468"/>
                  <a:gd name="connsiteY352" fmla="*/ 3935916 h 4623898"/>
                  <a:gd name="connsiteX353" fmla="*/ 3335635 w 4496468"/>
                  <a:gd name="connsiteY353" fmla="*/ 3935916 h 4623898"/>
                  <a:gd name="connsiteX354" fmla="*/ 3332540 w 4496468"/>
                  <a:gd name="connsiteY354" fmla="*/ 3938592 h 4623898"/>
                  <a:gd name="connsiteX355" fmla="*/ 3332540 w 4496468"/>
                  <a:gd name="connsiteY355" fmla="*/ 3938592 h 4623898"/>
                  <a:gd name="connsiteX356" fmla="*/ 3331903 w 4496468"/>
                  <a:gd name="connsiteY356" fmla="*/ 3938283 h 4623898"/>
                  <a:gd name="connsiteX357" fmla="*/ 1324165 w 4496468"/>
                  <a:gd name="connsiteY357" fmla="*/ 3855016 h 4623898"/>
                  <a:gd name="connsiteX358" fmla="*/ 1326587 w 4496468"/>
                  <a:gd name="connsiteY358" fmla="*/ 3851139 h 4623898"/>
                  <a:gd name="connsiteX359" fmla="*/ 1326587 w 4496468"/>
                  <a:gd name="connsiteY359" fmla="*/ 3851139 h 4623898"/>
                  <a:gd name="connsiteX360" fmla="*/ 1330464 w 4496468"/>
                  <a:gd name="connsiteY360" fmla="*/ 3853633 h 4623898"/>
                  <a:gd name="connsiteX361" fmla="*/ 1330464 w 4496468"/>
                  <a:gd name="connsiteY361" fmla="*/ 3853633 h 4623898"/>
                  <a:gd name="connsiteX362" fmla="*/ 1327970 w 4496468"/>
                  <a:gd name="connsiteY362" fmla="*/ 3857510 h 4623898"/>
                  <a:gd name="connsiteX363" fmla="*/ 1327278 w 4496468"/>
                  <a:gd name="connsiteY363" fmla="*/ 3857510 h 4623898"/>
                  <a:gd name="connsiteX364" fmla="*/ 1324129 w 4496468"/>
                  <a:gd name="connsiteY364" fmla="*/ 3854798 h 4623898"/>
                  <a:gd name="connsiteX365" fmla="*/ 3363560 w 4496468"/>
                  <a:gd name="connsiteY365" fmla="*/ 3840453 h 4623898"/>
                  <a:gd name="connsiteX366" fmla="*/ 3362085 w 4496468"/>
                  <a:gd name="connsiteY366" fmla="*/ 3836065 h 4623898"/>
                  <a:gd name="connsiteX367" fmla="*/ 3362085 w 4496468"/>
                  <a:gd name="connsiteY367" fmla="*/ 3836065 h 4623898"/>
                  <a:gd name="connsiteX368" fmla="*/ 3366472 w 4496468"/>
                  <a:gd name="connsiteY368" fmla="*/ 3834682 h 4623898"/>
                  <a:gd name="connsiteX369" fmla="*/ 3366472 w 4496468"/>
                  <a:gd name="connsiteY369" fmla="*/ 3834682 h 4623898"/>
                  <a:gd name="connsiteX370" fmla="*/ 3367911 w 4496468"/>
                  <a:gd name="connsiteY370" fmla="*/ 3838905 h 4623898"/>
                  <a:gd name="connsiteX371" fmla="*/ 3367856 w 4496468"/>
                  <a:gd name="connsiteY371" fmla="*/ 3838997 h 4623898"/>
                  <a:gd name="connsiteX372" fmla="*/ 3367856 w 4496468"/>
                  <a:gd name="connsiteY372" fmla="*/ 3838997 h 4623898"/>
                  <a:gd name="connsiteX373" fmla="*/ 3365016 w 4496468"/>
                  <a:gd name="connsiteY373" fmla="*/ 3840817 h 4623898"/>
                  <a:gd name="connsiteX374" fmla="*/ 3365016 w 4496468"/>
                  <a:gd name="connsiteY374" fmla="*/ 3840817 h 4623898"/>
                  <a:gd name="connsiteX375" fmla="*/ 3363542 w 4496468"/>
                  <a:gd name="connsiteY375" fmla="*/ 3840234 h 4623898"/>
                  <a:gd name="connsiteX376" fmla="*/ 1287629 w 4496468"/>
                  <a:gd name="connsiteY376" fmla="*/ 3759644 h 4623898"/>
                  <a:gd name="connsiteX377" fmla="*/ 1287629 w 4496468"/>
                  <a:gd name="connsiteY377" fmla="*/ 3759644 h 4623898"/>
                  <a:gd name="connsiteX378" fmla="*/ 1288849 w 4496468"/>
                  <a:gd name="connsiteY378" fmla="*/ 3755257 h 4623898"/>
                  <a:gd name="connsiteX379" fmla="*/ 1288849 w 4496468"/>
                  <a:gd name="connsiteY379" fmla="*/ 3755257 h 4623898"/>
                  <a:gd name="connsiteX380" fmla="*/ 1293218 w 4496468"/>
                  <a:gd name="connsiteY380" fmla="*/ 3756440 h 4623898"/>
                  <a:gd name="connsiteX381" fmla="*/ 1293236 w 4496468"/>
                  <a:gd name="connsiteY381" fmla="*/ 3756458 h 4623898"/>
                  <a:gd name="connsiteX382" fmla="*/ 1293236 w 4496468"/>
                  <a:gd name="connsiteY382" fmla="*/ 3756458 h 4623898"/>
                  <a:gd name="connsiteX383" fmla="*/ 1292035 w 4496468"/>
                  <a:gd name="connsiteY383" fmla="*/ 3760845 h 4623898"/>
                  <a:gd name="connsiteX384" fmla="*/ 1292035 w 4496468"/>
                  <a:gd name="connsiteY384" fmla="*/ 3760845 h 4623898"/>
                  <a:gd name="connsiteX385" fmla="*/ 1290487 w 4496468"/>
                  <a:gd name="connsiteY385" fmla="*/ 3761282 h 4623898"/>
                  <a:gd name="connsiteX386" fmla="*/ 1290487 w 4496468"/>
                  <a:gd name="connsiteY386" fmla="*/ 3761282 h 4623898"/>
                  <a:gd name="connsiteX387" fmla="*/ 1287593 w 4496468"/>
                  <a:gd name="connsiteY387" fmla="*/ 3759425 h 4623898"/>
                  <a:gd name="connsiteX388" fmla="*/ 3422578 w 4496468"/>
                  <a:gd name="connsiteY388" fmla="*/ 3756003 h 4623898"/>
                  <a:gd name="connsiteX389" fmla="*/ 3422578 w 4496468"/>
                  <a:gd name="connsiteY389" fmla="*/ 3751434 h 4623898"/>
                  <a:gd name="connsiteX390" fmla="*/ 3422578 w 4496468"/>
                  <a:gd name="connsiteY390" fmla="*/ 3751434 h 4623898"/>
                  <a:gd name="connsiteX391" fmla="*/ 3427057 w 4496468"/>
                  <a:gd name="connsiteY391" fmla="*/ 3751343 h 4623898"/>
                  <a:gd name="connsiteX392" fmla="*/ 3427148 w 4496468"/>
                  <a:gd name="connsiteY392" fmla="*/ 3751434 h 4623898"/>
                  <a:gd name="connsiteX393" fmla="*/ 3427148 w 4496468"/>
                  <a:gd name="connsiteY393" fmla="*/ 3751434 h 4623898"/>
                  <a:gd name="connsiteX394" fmla="*/ 3427148 w 4496468"/>
                  <a:gd name="connsiteY394" fmla="*/ 3755985 h 4623898"/>
                  <a:gd name="connsiteX395" fmla="*/ 3427148 w 4496468"/>
                  <a:gd name="connsiteY395" fmla="*/ 3755985 h 4623898"/>
                  <a:gd name="connsiteX396" fmla="*/ 3424836 w 4496468"/>
                  <a:gd name="connsiteY396" fmla="*/ 3756950 h 4623898"/>
                  <a:gd name="connsiteX397" fmla="*/ 3424836 w 4496468"/>
                  <a:gd name="connsiteY397" fmla="*/ 3756950 h 4623898"/>
                  <a:gd name="connsiteX398" fmla="*/ 3422542 w 4496468"/>
                  <a:gd name="connsiteY398" fmla="*/ 3755712 h 4623898"/>
                  <a:gd name="connsiteX399" fmla="*/ 4109519 w 4496468"/>
                  <a:gd name="connsiteY399" fmla="*/ 3734649 h 4623898"/>
                  <a:gd name="connsiteX400" fmla="*/ 4106169 w 4496468"/>
                  <a:gd name="connsiteY400" fmla="*/ 3731591 h 4623898"/>
                  <a:gd name="connsiteX401" fmla="*/ 4106169 w 4496468"/>
                  <a:gd name="connsiteY401" fmla="*/ 3731536 h 4623898"/>
                  <a:gd name="connsiteX402" fmla="*/ 4106169 w 4496468"/>
                  <a:gd name="connsiteY402" fmla="*/ 3731536 h 4623898"/>
                  <a:gd name="connsiteX403" fmla="*/ 4109154 w 4496468"/>
                  <a:gd name="connsiteY403" fmla="*/ 3728187 h 4623898"/>
                  <a:gd name="connsiteX404" fmla="*/ 4109264 w 4496468"/>
                  <a:gd name="connsiteY404" fmla="*/ 3728187 h 4623898"/>
                  <a:gd name="connsiteX405" fmla="*/ 4109264 w 4496468"/>
                  <a:gd name="connsiteY405" fmla="*/ 3728187 h 4623898"/>
                  <a:gd name="connsiteX406" fmla="*/ 4112632 w 4496468"/>
                  <a:gd name="connsiteY406" fmla="*/ 3731281 h 4623898"/>
                  <a:gd name="connsiteX407" fmla="*/ 4112632 w 4496468"/>
                  <a:gd name="connsiteY407" fmla="*/ 3731281 h 4623898"/>
                  <a:gd name="connsiteX408" fmla="*/ 4109519 w 4496468"/>
                  <a:gd name="connsiteY408" fmla="*/ 3734649 h 4623898"/>
                  <a:gd name="connsiteX409" fmla="*/ 4005954 w 4496468"/>
                  <a:gd name="connsiteY409" fmla="*/ 3724473 h 4623898"/>
                  <a:gd name="connsiteX410" fmla="*/ 4003624 w 4496468"/>
                  <a:gd name="connsiteY410" fmla="*/ 3720523 h 4623898"/>
                  <a:gd name="connsiteX411" fmla="*/ 4003624 w 4496468"/>
                  <a:gd name="connsiteY411" fmla="*/ 3720505 h 4623898"/>
                  <a:gd name="connsiteX412" fmla="*/ 4003624 w 4496468"/>
                  <a:gd name="connsiteY412" fmla="*/ 3720505 h 4623898"/>
                  <a:gd name="connsiteX413" fmla="*/ 4007502 w 4496468"/>
                  <a:gd name="connsiteY413" fmla="*/ 3718174 h 4623898"/>
                  <a:gd name="connsiteX414" fmla="*/ 4007502 w 4496468"/>
                  <a:gd name="connsiteY414" fmla="*/ 3718174 h 4623898"/>
                  <a:gd name="connsiteX415" fmla="*/ 4009832 w 4496468"/>
                  <a:gd name="connsiteY415" fmla="*/ 3722034 h 4623898"/>
                  <a:gd name="connsiteX416" fmla="*/ 4009832 w 4496468"/>
                  <a:gd name="connsiteY416" fmla="*/ 3722052 h 4623898"/>
                  <a:gd name="connsiteX417" fmla="*/ 4009832 w 4496468"/>
                  <a:gd name="connsiteY417" fmla="*/ 3722052 h 4623898"/>
                  <a:gd name="connsiteX418" fmla="*/ 4006737 w 4496468"/>
                  <a:gd name="connsiteY418" fmla="*/ 3724564 h 4623898"/>
                  <a:gd name="connsiteX419" fmla="*/ 4006737 w 4496468"/>
                  <a:gd name="connsiteY419" fmla="*/ 3724564 h 4623898"/>
                  <a:gd name="connsiteX420" fmla="*/ 4005918 w 4496468"/>
                  <a:gd name="connsiteY420" fmla="*/ 3724182 h 4623898"/>
                  <a:gd name="connsiteX421" fmla="*/ 4207312 w 4496468"/>
                  <a:gd name="connsiteY421" fmla="*/ 3711894 h 4623898"/>
                  <a:gd name="connsiteX422" fmla="*/ 4208987 w 4496468"/>
                  <a:gd name="connsiteY422" fmla="*/ 3707816 h 4623898"/>
                  <a:gd name="connsiteX423" fmla="*/ 4209133 w 4496468"/>
                  <a:gd name="connsiteY423" fmla="*/ 3707762 h 4623898"/>
                  <a:gd name="connsiteX424" fmla="*/ 4209133 w 4496468"/>
                  <a:gd name="connsiteY424" fmla="*/ 3707762 h 4623898"/>
                  <a:gd name="connsiteX425" fmla="*/ 4213265 w 4496468"/>
                  <a:gd name="connsiteY425" fmla="*/ 3709564 h 4623898"/>
                  <a:gd name="connsiteX426" fmla="*/ 4213265 w 4496468"/>
                  <a:gd name="connsiteY426" fmla="*/ 3709582 h 4623898"/>
                  <a:gd name="connsiteX427" fmla="*/ 4213265 w 4496468"/>
                  <a:gd name="connsiteY427" fmla="*/ 3709582 h 4623898"/>
                  <a:gd name="connsiteX428" fmla="*/ 4211445 w 4496468"/>
                  <a:gd name="connsiteY428" fmla="*/ 3713714 h 4623898"/>
                  <a:gd name="connsiteX429" fmla="*/ 4211445 w 4496468"/>
                  <a:gd name="connsiteY429" fmla="*/ 3713714 h 4623898"/>
                  <a:gd name="connsiteX430" fmla="*/ 4210334 w 4496468"/>
                  <a:gd name="connsiteY430" fmla="*/ 3713969 h 4623898"/>
                  <a:gd name="connsiteX431" fmla="*/ 4210334 w 4496468"/>
                  <a:gd name="connsiteY431" fmla="*/ 3713969 h 4623898"/>
                  <a:gd name="connsiteX432" fmla="*/ 4207276 w 4496468"/>
                  <a:gd name="connsiteY432" fmla="*/ 3711603 h 4623898"/>
                  <a:gd name="connsiteX433" fmla="*/ 3905849 w 4496468"/>
                  <a:gd name="connsiteY433" fmla="*/ 3697931 h 4623898"/>
                  <a:gd name="connsiteX434" fmla="*/ 3903573 w 4496468"/>
                  <a:gd name="connsiteY434" fmla="*/ 3694036 h 4623898"/>
                  <a:gd name="connsiteX435" fmla="*/ 3903591 w 4496468"/>
                  <a:gd name="connsiteY435" fmla="*/ 3693981 h 4623898"/>
                  <a:gd name="connsiteX436" fmla="*/ 3903591 w 4496468"/>
                  <a:gd name="connsiteY436" fmla="*/ 3693981 h 4623898"/>
                  <a:gd name="connsiteX437" fmla="*/ 3907560 w 4496468"/>
                  <a:gd name="connsiteY437" fmla="*/ 3691651 h 4623898"/>
                  <a:gd name="connsiteX438" fmla="*/ 3907560 w 4496468"/>
                  <a:gd name="connsiteY438" fmla="*/ 3691651 h 4623898"/>
                  <a:gd name="connsiteX439" fmla="*/ 3909835 w 4496468"/>
                  <a:gd name="connsiteY439" fmla="*/ 3695437 h 4623898"/>
                  <a:gd name="connsiteX440" fmla="*/ 3909799 w 4496468"/>
                  <a:gd name="connsiteY440" fmla="*/ 3695601 h 4623898"/>
                  <a:gd name="connsiteX441" fmla="*/ 3909799 w 4496468"/>
                  <a:gd name="connsiteY441" fmla="*/ 3695601 h 4623898"/>
                  <a:gd name="connsiteX442" fmla="*/ 3906704 w 4496468"/>
                  <a:gd name="connsiteY442" fmla="*/ 3698022 h 4623898"/>
                  <a:gd name="connsiteX443" fmla="*/ 3906704 w 4496468"/>
                  <a:gd name="connsiteY443" fmla="*/ 3698022 h 4623898"/>
                  <a:gd name="connsiteX444" fmla="*/ 3905812 w 4496468"/>
                  <a:gd name="connsiteY444" fmla="*/ 3697640 h 4623898"/>
                  <a:gd name="connsiteX445" fmla="*/ 3503533 w 4496468"/>
                  <a:gd name="connsiteY445" fmla="*/ 3692160 h 4623898"/>
                  <a:gd name="connsiteX446" fmla="*/ 3504716 w 4496468"/>
                  <a:gd name="connsiteY446" fmla="*/ 3687791 h 4623898"/>
                  <a:gd name="connsiteX447" fmla="*/ 3504734 w 4496468"/>
                  <a:gd name="connsiteY447" fmla="*/ 3687773 h 4623898"/>
                  <a:gd name="connsiteX448" fmla="*/ 3504825 w 4496468"/>
                  <a:gd name="connsiteY448" fmla="*/ 3687773 h 4623898"/>
                  <a:gd name="connsiteX449" fmla="*/ 3509213 w 4496468"/>
                  <a:gd name="connsiteY449" fmla="*/ 3688975 h 4623898"/>
                  <a:gd name="connsiteX450" fmla="*/ 3509213 w 4496468"/>
                  <a:gd name="connsiteY450" fmla="*/ 3688975 h 4623898"/>
                  <a:gd name="connsiteX451" fmla="*/ 3507920 w 4496468"/>
                  <a:gd name="connsiteY451" fmla="*/ 3693362 h 4623898"/>
                  <a:gd name="connsiteX452" fmla="*/ 3507920 w 4496468"/>
                  <a:gd name="connsiteY452" fmla="*/ 3693362 h 4623898"/>
                  <a:gd name="connsiteX453" fmla="*/ 3506373 w 4496468"/>
                  <a:gd name="connsiteY453" fmla="*/ 3693799 h 4623898"/>
                  <a:gd name="connsiteX454" fmla="*/ 3506373 w 4496468"/>
                  <a:gd name="connsiteY454" fmla="*/ 3693799 h 4623898"/>
                  <a:gd name="connsiteX455" fmla="*/ 3503533 w 4496468"/>
                  <a:gd name="connsiteY455" fmla="*/ 3691869 h 4623898"/>
                  <a:gd name="connsiteX456" fmla="*/ 1224788 w 4496468"/>
                  <a:gd name="connsiteY456" fmla="*/ 3679072 h 4623898"/>
                  <a:gd name="connsiteX457" fmla="*/ 1224788 w 4496468"/>
                  <a:gd name="connsiteY457" fmla="*/ 3674502 h 4623898"/>
                  <a:gd name="connsiteX458" fmla="*/ 1224788 w 4496468"/>
                  <a:gd name="connsiteY458" fmla="*/ 3674502 h 4623898"/>
                  <a:gd name="connsiteX459" fmla="*/ 1229339 w 4496468"/>
                  <a:gd name="connsiteY459" fmla="*/ 3674502 h 4623898"/>
                  <a:gd name="connsiteX460" fmla="*/ 1229339 w 4496468"/>
                  <a:gd name="connsiteY460" fmla="*/ 3674502 h 4623898"/>
                  <a:gd name="connsiteX461" fmla="*/ 1229521 w 4496468"/>
                  <a:gd name="connsiteY461" fmla="*/ 3679072 h 4623898"/>
                  <a:gd name="connsiteX462" fmla="*/ 1229521 w 4496468"/>
                  <a:gd name="connsiteY462" fmla="*/ 3679072 h 4623898"/>
                  <a:gd name="connsiteX463" fmla="*/ 1227100 w 4496468"/>
                  <a:gd name="connsiteY463" fmla="*/ 3680109 h 4623898"/>
                  <a:gd name="connsiteX464" fmla="*/ 1227100 w 4496468"/>
                  <a:gd name="connsiteY464" fmla="*/ 3680109 h 4623898"/>
                  <a:gd name="connsiteX465" fmla="*/ 1224788 w 4496468"/>
                  <a:gd name="connsiteY465" fmla="*/ 3678780 h 4623898"/>
                  <a:gd name="connsiteX466" fmla="*/ 3805907 w 4496468"/>
                  <a:gd name="connsiteY466" fmla="*/ 3670934 h 4623898"/>
                  <a:gd name="connsiteX467" fmla="*/ 3803577 w 4496468"/>
                  <a:gd name="connsiteY467" fmla="*/ 3667111 h 4623898"/>
                  <a:gd name="connsiteX468" fmla="*/ 3803595 w 4496468"/>
                  <a:gd name="connsiteY468" fmla="*/ 3667057 h 4623898"/>
                  <a:gd name="connsiteX469" fmla="*/ 3803595 w 4496468"/>
                  <a:gd name="connsiteY469" fmla="*/ 3667057 h 4623898"/>
                  <a:gd name="connsiteX470" fmla="*/ 3807472 w 4496468"/>
                  <a:gd name="connsiteY470" fmla="*/ 3664708 h 4623898"/>
                  <a:gd name="connsiteX471" fmla="*/ 3807545 w 4496468"/>
                  <a:gd name="connsiteY471" fmla="*/ 3664727 h 4623898"/>
                  <a:gd name="connsiteX472" fmla="*/ 3807545 w 4496468"/>
                  <a:gd name="connsiteY472" fmla="*/ 3664727 h 4623898"/>
                  <a:gd name="connsiteX473" fmla="*/ 3809821 w 4496468"/>
                  <a:gd name="connsiteY473" fmla="*/ 3668549 h 4623898"/>
                  <a:gd name="connsiteX474" fmla="*/ 3809784 w 4496468"/>
                  <a:gd name="connsiteY474" fmla="*/ 3668695 h 4623898"/>
                  <a:gd name="connsiteX475" fmla="*/ 3809784 w 4496468"/>
                  <a:gd name="connsiteY475" fmla="*/ 3668695 h 4623898"/>
                  <a:gd name="connsiteX476" fmla="*/ 3806690 w 4496468"/>
                  <a:gd name="connsiteY476" fmla="*/ 3671116 h 4623898"/>
                  <a:gd name="connsiteX477" fmla="*/ 3806690 w 4496468"/>
                  <a:gd name="connsiteY477" fmla="*/ 3671116 h 4623898"/>
                  <a:gd name="connsiteX478" fmla="*/ 3805907 w 4496468"/>
                  <a:gd name="connsiteY478" fmla="*/ 3670934 h 4623898"/>
                  <a:gd name="connsiteX479" fmla="*/ 4297715 w 4496468"/>
                  <a:gd name="connsiteY479" fmla="*/ 3662069 h 4623898"/>
                  <a:gd name="connsiteX480" fmla="*/ 4298225 w 4496468"/>
                  <a:gd name="connsiteY480" fmla="*/ 3657499 h 4623898"/>
                  <a:gd name="connsiteX481" fmla="*/ 4298225 w 4496468"/>
                  <a:gd name="connsiteY481" fmla="*/ 3657499 h 4623898"/>
                  <a:gd name="connsiteX482" fmla="*/ 4302794 w 4496468"/>
                  <a:gd name="connsiteY482" fmla="*/ 3658100 h 4623898"/>
                  <a:gd name="connsiteX483" fmla="*/ 4302794 w 4496468"/>
                  <a:gd name="connsiteY483" fmla="*/ 3658100 h 4623898"/>
                  <a:gd name="connsiteX484" fmla="*/ 4302193 w 4496468"/>
                  <a:gd name="connsiteY484" fmla="*/ 3662578 h 4623898"/>
                  <a:gd name="connsiteX485" fmla="*/ 4302193 w 4496468"/>
                  <a:gd name="connsiteY485" fmla="*/ 3662578 h 4623898"/>
                  <a:gd name="connsiteX486" fmla="*/ 4300209 w 4496468"/>
                  <a:gd name="connsiteY486" fmla="*/ 3663270 h 4623898"/>
                  <a:gd name="connsiteX487" fmla="*/ 4300209 w 4496468"/>
                  <a:gd name="connsiteY487" fmla="*/ 3663270 h 4623898"/>
                  <a:gd name="connsiteX488" fmla="*/ 4297661 w 4496468"/>
                  <a:gd name="connsiteY488" fmla="*/ 3662123 h 4623898"/>
                  <a:gd name="connsiteX489" fmla="*/ 3599561 w 4496468"/>
                  <a:gd name="connsiteY489" fmla="*/ 3654223 h 4623898"/>
                  <a:gd name="connsiteX490" fmla="*/ 3602055 w 4496468"/>
                  <a:gd name="connsiteY490" fmla="*/ 3650345 h 4623898"/>
                  <a:gd name="connsiteX491" fmla="*/ 3602055 w 4496468"/>
                  <a:gd name="connsiteY491" fmla="*/ 3650345 h 4623898"/>
                  <a:gd name="connsiteX492" fmla="*/ 3605860 w 4496468"/>
                  <a:gd name="connsiteY492" fmla="*/ 3652839 h 4623898"/>
                  <a:gd name="connsiteX493" fmla="*/ 3605860 w 4496468"/>
                  <a:gd name="connsiteY493" fmla="*/ 3652839 h 4623898"/>
                  <a:gd name="connsiteX494" fmla="*/ 3603438 w 4496468"/>
                  <a:gd name="connsiteY494" fmla="*/ 3656717 h 4623898"/>
                  <a:gd name="connsiteX495" fmla="*/ 3602747 w 4496468"/>
                  <a:gd name="connsiteY495" fmla="*/ 3656717 h 4623898"/>
                  <a:gd name="connsiteX496" fmla="*/ 3599506 w 4496468"/>
                  <a:gd name="connsiteY496" fmla="*/ 3654223 h 4623898"/>
                  <a:gd name="connsiteX497" fmla="*/ 3705364 w 4496468"/>
                  <a:gd name="connsiteY497" fmla="*/ 3649908 h 4623898"/>
                  <a:gd name="connsiteX498" fmla="*/ 3702343 w 4496468"/>
                  <a:gd name="connsiteY498" fmla="*/ 3646376 h 4623898"/>
                  <a:gd name="connsiteX499" fmla="*/ 3702343 w 4496468"/>
                  <a:gd name="connsiteY499" fmla="*/ 3646376 h 4623898"/>
                  <a:gd name="connsiteX500" fmla="*/ 3705856 w 4496468"/>
                  <a:gd name="connsiteY500" fmla="*/ 3643446 h 4623898"/>
                  <a:gd name="connsiteX501" fmla="*/ 3705892 w 4496468"/>
                  <a:gd name="connsiteY501" fmla="*/ 3643446 h 4623898"/>
                  <a:gd name="connsiteX502" fmla="*/ 3705892 w 4496468"/>
                  <a:gd name="connsiteY502" fmla="*/ 3643446 h 4623898"/>
                  <a:gd name="connsiteX503" fmla="*/ 3708805 w 4496468"/>
                  <a:gd name="connsiteY503" fmla="*/ 3646886 h 4623898"/>
                  <a:gd name="connsiteX504" fmla="*/ 3708805 w 4496468"/>
                  <a:gd name="connsiteY504" fmla="*/ 3646886 h 4623898"/>
                  <a:gd name="connsiteX505" fmla="*/ 3705619 w 4496468"/>
                  <a:gd name="connsiteY505" fmla="*/ 3649908 h 4623898"/>
                  <a:gd name="connsiteX506" fmla="*/ 3705364 w 4496468"/>
                  <a:gd name="connsiteY506" fmla="*/ 3649908 h 4623898"/>
                  <a:gd name="connsiteX507" fmla="*/ 1141521 w 4496468"/>
                  <a:gd name="connsiteY507" fmla="*/ 3619762 h 4623898"/>
                  <a:gd name="connsiteX508" fmla="*/ 1140065 w 4496468"/>
                  <a:gd name="connsiteY508" fmla="*/ 3615375 h 4623898"/>
                  <a:gd name="connsiteX509" fmla="*/ 1140065 w 4496468"/>
                  <a:gd name="connsiteY509" fmla="*/ 3615375 h 4623898"/>
                  <a:gd name="connsiteX510" fmla="*/ 1144452 w 4496468"/>
                  <a:gd name="connsiteY510" fmla="*/ 3613991 h 4623898"/>
                  <a:gd name="connsiteX511" fmla="*/ 1144452 w 4496468"/>
                  <a:gd name="connsiteY511" fmla="*/ 3613991 h 4623898"/>
                  <a:gd name="connsiteX512" fmla="*/ 1145890 w 4496468"/>
                  <a:gd name="connsiteY512" fmla="*/ 3618178 h 4623898"/>
                  <a:gd name="connsiteX513" fmla="*/ 1145836 w 4496468"/>
                  <a:gd name="connsiteY513" fmla="*/ 3618287 h 4623898"/>
                  <a:gd name="connsiteX514" fmla="*/ 1145836 w 4496468"/>
                  <a:gd name="connsiteY514" fmla="*/ 3618287 h 4623898"/>
                  <a:gd name="connsiteX515" fmla="*/ 1142996 w 4496468"/>
                  <a:gd name="connsiteY515" fmla="*/ 3620108 h 4623898"/>
                  <a:gd name="connsiteX516" fmla="*/ 1142996 w 4496468"/>
                  <a:gd name="connsiteY516" fmla="*/ 3620108 h 4623898"/>
                  <a:gd name="connsiteX517" fmla="*/ 1141467 w 4496468"/>
                  <a:gd name="connsiteY517" fmla="*/ 3619762 h 4623898"/>
                  <a:gd name="connsiteX518" fmla="*/ 735565 w 4496468"/>
                  <a:gd name="connsiteY518" fmla="*/ 3599336 h 4623898"/>
                  <a:gd name="connsiteX519" fmla="*/ 732632 w 4496468"/>
                  <a:gd name="connsiteY519" fmla="*/ 3595823 h 4623898"/>
                  <a:gd name="connsiteX520" fmla="*/ 732634 w 4496468"/>
                  <a:gd name="connsiteY520" fmla="*/ 3595805 h 4623898"/>
                  <a:gd name="connsiteX521" fmla="*/ 732634 w 4496468"/>
                  <a:gd name="connsiteY521" fmla="*/ 3595805 h 4623898"/>
                  <a:gd name="connsiteX522" fmla="*/ 736075 w 4496468"/>
                  <a:gd name="connsiteY522" fmla="*/ 3592874 h 4623898"/>
                  <a:gd name="connsiteX523" fmla="*/ 736075 w 4496468"/>
                  <a:gd name="connsiteY523" fmla="*/ 3592874 h 4623898"/>
                  <a:gd name="connsiteX524" fmla="*/ 739013 w 4496468"/>
                  <a:gd name="connsiteY524" fmla="*/ 3596315 h 4623898"/>
                  <a:gd name="connsiteX525" fmla="*/ 739006 w 4496468"/>
                  <a:gd name="connsiteY525" fmla="*/ 3596406 h 4623898"/>
                  <a:gd name="connsiteX526" fmla="*/ 739006 w 4496468"/>
                  <a:gd name="connsiteY526" fmla="*/ 3596406 h 4623898"/>
                  <a:gd name="connsiteX527" fmla="*/ 735820 w 4496468"/>
                  <a:gd name="connsiteY527" fmla="*/ 3599336 h 4623898"/>
                  <a:gd name="connsiteX528" fmla="*/ 735565 w 4496468"/>
                  <a:gd name="connsiteY528" fmla="*/ 3599336 h 4623898"/>
                  <a:gd name="connsiteX529" fmla="*/ 835689 w 4496468"/>
                  <a:gd name="connsiteY529" fmla="*/ 3592619 h 4623898"/>
                  <a:gd name="connsiteX530" fmla="*/ 838620 w 4496468"/>
                  <a:gd name="connsiteY530" fmla="*/ 3589088 h 4623898"/>
                  <a:gd name="connsiteX531" fmla="*/ 838620 w 4496468"/>
                  <a:gd name="connsiteY531" fmla="*/ 3589088 h 4623898"/>
                  <a:gd name="connsiteX532" fmla="*/ 842144 w 4496468"/>
                  <a:gd name="connsiteY532" fmla="*/ 3591927 h 4623898"/>
                  <a:gd name="connsiteX533" fmla="*/ 842151 w 4496468"/>
                  <a:gd name="connsiteY533" fmla="*/ 3592018 h 4623898"/>
                  <a:gd name="connsiteX534" fmla="*/ 842151 w 4496468"/>
                  <a:gd name="connsiteY534" fmla="*/ 3592018 h 4623898"/>
                  <a:gd name="connsiteX535" fmla="*/ 839220 w 4496468"/>
                  <a:gd name="connsiteY535" fmla="*/ 3595550 h 4623898"/>
                  <a:gd name="connsiteX536" fmla="*/ 838965 w 4496468"/>
                  <a:gd name="connsiteY536" fmla="*/ 3595550 h 4623898"/>
                  <a:gd name="connsiteX537" fmla="*/ 835780 w 4496468"/>
                  <a:gd name="connsiteY537" fmla="*/ 3592619 h 4623898"/>
                  <a:gd name="connsiteX538" fmla="*/ 4369513 w 4496468"/>
                  <a:gd name="connsiteY538" fmla="*/ 3588232 h 4623898"/>
                  <a:gd name="connsiteX539" fmla="*/ 4368730 w 4496468"/>
                  <a:gd name="connsiteY539" fmla="*/ 3583663 h 4623898"/>
                  <a:gd name="connsiteX540" fmla="*/ 4368730 w 4496468"/>
                  <a:gd name="connsiteY540" fmla="*/ 3583663 h 4623898"/>
                  <a:gd name="connsiteX541" fmla="*/ 4373299 w 4496468"/>
                  <a:gd name="connsiteY541" fmla="*/ 3582971 h 4623898"/>
                  <a:gd name="connsiteX542" fmla="*/ 4373299 w 4496468"/>
                  <a:gd name="connsiteY542" fmla="*/ 3582971 h 4623898"/>
                  <a:gd name="connsiteX543" fmla="*/ 4373991 w 4496468"/>
                  <a:gd name="connsiteY543" fmla="*/ 3587449 h 4623898"/>
                  <a:gd name="connsiteX544" fmla="*/ 4373991 w 4496468"/>
                  <a:gd name="connsiteY544" fmla="*/ 3587449 h 4623898"/>
                  <a:gd name="connsiteX545" fmla="*/ 4371406 w 4496468"/>
                  <a:gd name="connsiteY545" fmla="*/ 3588833 h 4623898"/>
                  <a:gd name="connsiteX546" fmla="*/ 4371406 w 4496468"/>
                  <a:gd name="connsiteY546" fmla="*/ 3588833 h 4623898"/>
                  <a:gd name="connsiteX547" fmla="*/ 4369604 w 4496468"/>
                  <a:gd name="connsiteY547" fmla="*/ 3588232 h 4623898"/>
                  <a:gd name="connsiteX548" fmla="*/ 1044456 w 4496468"/>
                  <a:gd name="connsiteY548" fmla="*/ 3587613 h 4623898"/>
                  <a:gd name="connsiteX549" fmla="*/ 1041780 w 4496468"/>
                  <a:gd name="connsiteY549" fmla="*/ 3583972 h 4623898"/>
                  <a:gd name="connsiteX550" fmla="*/ 1041780 w 4496468"/>
                  <a:gd name="connsiteY550" fmla="*/ 3583972 h 4623898"/>
                  <a:gd name="connsiteX551" fmla="*/ 1045566 w 4496468"/>
                  <a:gd name="connsiteY551" fmla="*/ 3581296 h 4623898"/>
                  <a:gd name="connsiteX552" fmla="*/ 1045566 w 4496468"/>
                  <a:gd name="connsiteY552" fmla="*/ 3581296 h 4623898"/>
                  <a:gd name="connsiteX553" fmla="*/ 1048170 w 4496468"/>
                  <a:gd name="connsiteY553" fmla="*/ 3584937 h 4623898"/>
                  <a:gd name="connsiteX554" fmla="*/ 1048170 w 4496468"/>
                  <a:gd name="connsiteY554" fmla="*/ 3584937 h 4623898"/>
                  <a:gd name="connsiteX555" fmla="*/ 1044966 w 4496468"/>
                  <a:gd name="connsiteY555" fmla="*/ 3587686 h 4623898"/>
                  <a:gd name="connsiteX556" fmla="*/ 1044966 w 4496468"/>
                  <a:gd name="connsiteY556" fmla="*/ 3587686 h 4623898"/>
                  <a:gd name="connsiteX557" fmla="*/ 1044547 w 4496468"/>
                  <a:gd name="connsiteY557" fmla="*/ 3587613 h 4623898"/>
                  <a:gd name="connsiteX558" fmla="*/ 938743 w 4496468"/>
                  <a:gd name="connsiteY558" fmla="*/ 3582279 h 4623898"/>
                  <a:gd name="connsiteX559" fmla="*/ 941583 w 4496468"/>
                  <a:gd name="connsiteY559" fmla="*/ 3578747 h 4623898"/>
                  <a:gd name="connsiteX560" fmla="*/ 941583 w 4496468"/>
                  <a:gd name="connsiteY560" fmla="*/ 3578747 h 4623898"/>
                  <a:gd name="connsiteX561" fmla="*/ 945108 w 4496468"/>
                  <a:gd name="connsiteY561" fmla="*/ 3581587 h 4623898"/>
                  <a:gd name="connsiteX562" fmla="*/ 945115 w 4496468"/>
                  <a:gd name="connsiteY562" fmla="*/ 3581678 h 4623898"/>
                  <a:gd name="connsiteX563" fmla="*/ 945115 w 4496468"/>
                  <a:gd name="connsiteY563" fmla="*/ 3581678 h 4623898"/>
                  <a:gd name="connsiteX564" fmla="*/ 942275 w 4496468"/>
                  <a:gd name="connsiteY564" fmla="*/ 3585210 h 4623898"/>
                  <a:gd name="connsiteX565" fmla="*/ 941929 w 4496468"/>
                  <a:gd name="connsiteY565" fmla="*/ 3585210 h 4623898"/>
                  <a:gd name="connsiteX566" fmla="*/ 938834 w 4496468"/>
                  <a:gd name="connsiteY566" fmla="*/ 3582279 h 4623898"/>
                  <a:gd name="connsiteX567" fmla="*/ 634513 w 4496468"/>
                  <a:gd name="connsiteY567" fmla="*/ 3574742 h 4623898"/>
                  <a:gd name="connsiteX568" fmla="*/ 634513 w 4496468"/>
                  <a:gd name="connsiteY568" fmla="*/ 3574742 h 4623898"/>
                  <a:gd name="connsiteX569" fmla="*/ 632692 w 4496468"/>
                  <a:gd name="connsiteY569" fmla="*/ 3570537 h 4623898"/>
                  <a:gd name="connsiteX570" fmla="*/ 632692 w 4496468"/>
                  <a:gd name="connsiteY570" fmla="*/ 3570537 h 4623898"/>
                  <a:gd name="connsiteX571" fmla="*/ 637007 w 4496468"/>
                  <a:gd name="connsiteY571" fmla="*/ 3568808 h 4623898"/>
                  <a:gd name="connsiteX572" fmla="*/ 636916 w 4496468"/>
                  <a:gd name="connsiteY572" fmla="*/ 3568808 h 4623898"/>
                  <a:gd name="connsiteX573" fmla="*/ 638794 w 4496468"/>
                  <a:gd name="connsiteY573" fmla="*/ 3572795 h 4623898"/>
                  <a:gd name="connsiteX574" fmla="*/ 638736 w 4496468"/>
                  <a:gd name="connsiteY574" fmla="*/ 3572940 h 4623898"/>
                  <a:gd name="connsiteX575" fmla="*/ 638736 w 4496468"/>
                  <a:gd name="connsiteY575" fmla="*/ 3572940 h 4623898"/>
                  <a:gd name="connsiteX576" fmla="*/ 635714 w 4496468"/>
                  <a:gd name="connsiteY576" fmla="*/ 3575016 h 4623898"/>
                  <a:gd name="connsiteX577" fmla="*/ 635714 w 4496468"/>
                  <a:gd name="connsiteY577" fmla="*/ 3575016 h 4623898"/>
                  <a:gd name="connsiteX578" fmla="*/ 634513 w 4496468"/>
                  <a:gd name="connsiteY578" fmla="*/ 3574742 h 4623898"/>
                  <a:gd name="connsiteX579" fmla="*/ 545512 w 4496468"/>
                  <a:gd name="connsiteY579" fmla="*/ 3520767 h 4623898"/>
                  <a:gd name="connsiteX580" fmla="*/ 545166 w 4496468"/>
                  <a:gd name="connsiteY580" fmla="*/ 3516197 h 4623898"/>
                  <a:gd name="connsiteX581" fmla="*/ 545166 w 4496468"/>
                  <a:gd name="connsiteY581" fmla="*/ 3516197 h 4623898"/>
                  <a:gd name="connsiteX582" fmla="*/ 549622 w 4496468"/>
                  <a:gd name="connsiteY582" fmla="*/ 3515742 h 4623898"/>
                  <a:gd name="connsiteX583" fmla="*/ 549644 w 4496468"/>
                  <a:gd name="connsiteY583" fmla="*/ 3515761 h 4623898"/>
                  <a:gd name="connsiteX584" fmla="*/ 549644 w 4496468"/>
                  <a:gd name="connsiteY584" fmla="*/ 3515761 h 4623898"/>
                  <a:gd name="connsiteX585" fmla="*/ 550157 w 4496468"/>
                  <a:gd name="connsiteY585" fmla="*/ 3520239 h 4623898"/>
                  <a:gd name="connsiteX586" fmla="*/ 550081 w 4496468"/>
                  <a:gd name="connsiteY586" fmla="*/ 3520330 h 4623898"/>
                  <a:gd name="connsiteX587" fmla="*/ 550081 w 4496468"/>
                  <a:gd name="connsiteY587" fmla="*/ 3520330 h 4623898"/>
                  <a:gd name="connsiteX588" fmla="*/ 547587 w 4496468"/>
                  <a:gd name="connsiteY588" fmla="*/ 3521531 h 4623898"/>
                  <a:gd name="connsiteX589" fmla="*/ 547587 w 4496468"/>
                  <a:gd name="connsiteY589" fmla="*/ 3521531 h 4623898"/>
                  <a:gd name="connsiteX590" fmla="*/ 545512 w 4496468"/>
                  <a:gd name="connsiteY590" fmla="*/ 3520767 h 4623898"/>
                  <a:gd name="connsiteX591" fmla="*/ 4418100 w 4496468"/>
                  <a:gd name="connsiteY591" fmla="*/ 3497101 h 4623898"/>
                  <a:gd name="connsiteX592" fmla="*/ 4416098 w 4496468"/>
                  <a:gd name="connsiteY592" fmla="*/ 3493042 h 4623898"/>
                  <a:gd name="connsiteX593" fmla="*/ 4416116 w 4496468"/>
                  <a:gd name="connsiteY593" fmla="*/ 3492969 h 4623898"/>
                  <a:gd name="connsiteX594" fmla="*/ 4416116 w 4496468"/>
                  <a:gd name="connsiteY594" fmla="*/ 3492969 h 4623898"/>
                  <a:gd name="connsiteX595" fmla="*/ 4420266 w 4496468"/>
                  <a:gd name="connsiteY595" fmla="*/ 3490984 h 4623898"/>
                  <a:gd name="connsiteX596" fmla="*/ 4420266 w 4496468"/>
                  <a:gd name="connsiteY596" fmla="*/ 3490984 h 4623898"/>
                  <a:gd name="connsiteX597" fmla="*/ 4422232 w 4496468"/>
                  <a:gd name="connsiteY597" fmla="*/ 3495117 h 4623898"/>
                  <a:gd name="connsiteX598" fmla="*/ 4422232 w 4496468"/>
                  <a:gd name="connsiteY598" fmla="*/ 3495117 h 4623898"/>
                  <a:gd name="connsiteX599" fmla="*/ 4419138 w 4496468"/>
                  <a:gd name="connsiteY599" fmla="*/ 3497265 h 4623898"/>
                  <a:gd name="connsiteX600" fmla="*/ 4419138 w 4496468"/>
                  <a:gd name="connsiteY600" fmla="*/ 3497265 h 4623898"/>
                  <a:gd name="connsiteX601" fmla="*/ 4418100 w 4496468"/>
                  <a:gd name="connsiteY601" fmla="*/ 3497156 h 4623898"/>
                  <a:gd name="connsiteX602" fmla="*/ 476335 w 4496468"/>
                  <a:gd name="connsiteY602" fmla="*/ 3443053 h 4623898"/>
                  <a:gd name="connsiteX603" fmla="*/ 477236 w 4496468"/>
                  <a:gd name="connsiteY603" fmla="*/ 3438592 h 4623898"/>
                  <a:gd name="connsiteX604" fmla="*/ 477282 w 4496468"/>
                  <a:gd name="connsiteY604" fmla="*/ 3438556 h 4623898"/>
                  <a:gd name="connsiteX605" fmla="*/ 477282 w 4496468"/>
                  <a:gd name="connsiteY605" fmla="*/ 3438556 h 4623898"/>
                  <a:gd name="connsiteX606" fmla="*/ 481682 w 4496468"/>
                  <a:gd name="connsiteY606" fmla="*/ 3439393 h 4623898"/>
                  <a:gd name="connsiteX607" fmla="*/ 481760 w 4496468"/>
                  <a:gd name="connsiteY607" fmla="*/ 3439521 h 4623898"/>
                  <a:gd name="connsiteX608" fmla="*/ 481760 w 4496468"/>
                  <a:gd name="connsiteY608" fmla="*/ 3439521 h 4623898"/>
                  <a:gd name="connsiteX609" fmla="*/ 480814 w 4496468"/>
                  <a:gd name="connsiteY609" fmla="*/ 3443981 h 4623898"/>
                  <a:gd name="connsiteX610" fmla="*/ 480814 w 4496468"/>
                  <a:gd name="connsiteY610" fmla="*/ 3443981 h 4623898"/>
                  <a:gd name="connsiteX611" fmla="*/ 478993 w 4496468"/>
                  <a:gd name="connsiteY611" fmla="*/ 3444509 h 4623898"/>
                  <a:gd name="connsiteX612" fmla="*/ 478993 w 4496468"/>
                  <a:gd name="connsiteY612" fmla="*/ 3444509 h 4623898"/>
                  <a:gd name="connsiteX613" fmla="*/ 476335 w 4496468"/>
                  <a:gd name="connsiteY613" fmla="*/ 3443053 h 4623898"/>
                  <a:gd name="connsiteX614" fmla="*/ 4439035 w 4496468"/>
                  <a:gd name="connsiteY614" fmla="*/ 3396176 h 4623898"/>
                  <a:gd name="connsiteX615" fmla="*/ 4435941 w 4496468"/>
                  <a:gd name="connsiteY615" fmla="*/ 3392863 h 4623898"/>
                  <a:gd name="connsiteX616" fmla="*/ 4435941 w 4496468"/>
                  <a:gd name="connsiteY616" fmla="*/ 3392827 h 4623898"/>
                  <a:gd name="connsiteX617" fmla="*/ 4435941 w 4496468"/>
                  <a:gd name="connsiteY617" fmla="*/ 3392827 h 4623898"/>
                  <a:gd name="connsiteX618" fmla="*/ 4439308 w 4496468"/>
                  <a:gd name="connsiteY618" fmla="*/ 3389714 h 4623898"/>
                  <a:gd name="connsiteX619" fmla="*/ 4439308 w 4496468"/>
                  <a:gd name="connsiteY619" fmla="*/ 3389714 h 4623898"/>
                  <a:gd name="connsiteX620" fmla="*/ 4442403 w 4496468"/>
                  <a:gd name="connsiteY620" fmla="*/ 3393155 h 4623898"/>
                  <a:gd name="connsiteX621" fmla="*/ 4442403 w 4496468"/>
                  <a:gd name="connsiteY621" fmla="*/ 3393155 h 4623898"/>
                  <a:gd name="connsiteX622" fmla="*/ 4439217 w 4496468"/>
                  <a:gd name="connsiteY622" fmla="*/ 3396176 h 4623898"/>
                  <a:gd name="connsiteX623" fmla="*/ 4439035 w 4496468"/>
                  <a:gd name="connsiteY623" fmla="*/ 3396176 h 4623898"/>
                  <a:gd name="connsiteX624" fmla="*/ 431953 w 4496468"/>
                  <a:gd name="connsiteY624" fmla="*/ 3348845 h 4623898"/>
                  <a:gd name="connsiteX625" fmla="*/ 431953 w 4496468"/>
                  <a:gd name="connsiteY625" fmla="*/ 3348954 h 4623898"/>
                  <a:gd name="connsiteX626" fmla="*/ 431953 w 4496468"/>
                  <a:gd name="connsiteY626" fmla="*/ 3348954 h 4623898"/>
                  <a:gd name="connsiteX627" fmla="*/ 434101 w 4496468"/>
                  <a:gd name="connsiteY627" fmla="*/ 3344895 h 4623898"/>
                  <a:gd name="connsiteX628" fmla="*/ 434101 w 4496468"/>
                  <a:gd name="connsiteY628" fmla="*/ 3344895 h 4623898"/>
                  <a:gd name="connsiteX629" fmla="*/ 438157 w 4496468"/>
                  <a:gd name="connsiteY629" fmla="*/ 3347025 h 4623898"/>
                  <a:gd name="connsiteX630" fmla="*/ 438161 w 4496468"/>
                  <a:gd name="connsiteY630" fmla="*/ 3347043 h 4623898"/>
                  <a:gd name="connsiteX631" fmla="*/ 438161 w 4496468"/>
                  <a:gd name="connsiteY631" fmla="*/ 3347043 h 4623898"/>
                  <a:gd name="connsiteX632" fmla="*/ 436013 w 4496468"/>
                  <a:gd name="connsiteY632" fmla="*/ 3351011 h 4623898"/>
                  <a:gd name="connsiteX633" fmla="*/ 436013 w 4496468"/>
                  <a:gd name="connsiteY633" fmla="*/ 3351011 h 4623898"/>
                  <a:gd name="connsiteX634" fmla="*/ 435066 w 4496468"/>
                  <a:gd name="connsiteY634" fmla="*/ 3351175 h 4623898"/>
                  <a:gd name="connsiteX635" fmla="*/ 435066 w 4496468"/>
                  <a:gd name="connsiteY635" fmla="*/ 3351175 h 4623898"/>
                  <a:gd name="connsiteX636" fmla="*/ 431953 w 4496468"/>
                  <a:gd name="connsiteY636" fmla="*/ 3348863 h 4623898"/>
                  <a:gd name="connsiteX637" fmla="*/ 4425164 w 4496468"/>
                  <a:gd name="connsiteY637" fmla="*/ 3291301 h 4623898"/>
                  <a:gd name="connsiteX638" fmla="*/ 4425164 w 4496468"/>
                  <a:gd name="connsiteY638" fmla="*/ 3291301 h 4623898"/>
                  <a:gd name="connsiteX639" fmla="*/ 4427421 w 4496468"/>
                  <a:gd name="connsiteY639" fmla="*/ 3287333 h 4623898"/>
                  <a:gd name="connsiteX640" fmla="*/ 4427421 w 4496468"/>
                  <a:gd name="connsiteY640" fmla="*/ 3287333 h 4623898"/>
                  <a:gd name="connsiteX641" fmla="*/ 4431353 w 4496468"/>
                  <a:gd name="connsiteY641" fmla="*/ 3289481 h 4623898"/>
                  <a:gd name="connsiteX642" fmla="*/ 4431371 w 4496468"/>
                  <a:gd name="connsiteY642" fmla="*/ 3289572 h 4623898"/>
                  <a:gd name="connsiteX643" fmla="*/ 4431371 w 4496468"/>
                  <a:gd name="connsiteY643" fmla="*/ 3289572 h 4623898"/>
                  <a:gd name="connsiteX644" fmla="*/ 4429241 w 4496468"/>
                  <a:gd name="connsiteY644" fmla="*/ 3293504 h 4623898"/>
                  <a:gd name="connsiteX645" fmla="*/ 4429132 w 4496468"/>
                  <a:gd name="connsiteY645" fmla="*/ 3293540 h 4623898"/>
                  <a:gd name="connsiteX646" fmla="*/ 4429132 w 4496468"/>
                  <a:gd name="connsiteY646" fmla="*/ 3293540 h 4623898"/>
                  <a:gd name="connsiteX647" fmla="*/ 4428276 w 4496468"/>
                  <a:gd name="connsiteY647" fmla="*/ 3293540 h 4623898"/>
                  <a:gd name="connsiteX648" fmla="*/ 4428276 w 4496468"/>
                  <a:gd name="connsiteY648" fmla="*/ 3293540 h 4623898"/>
                  <a:gd name="connsiteX649" fmla="*/ 4425164 w 4496468"/>
                  <a:gd name="connsiteY649" fmla="*/ 3291319 h 4623898"/>
                  <a:gd name="connsiteX650" fmla="*/ 416261 w 4496468"/>
                  <a:gd name="connsiteY650" fmla="*/ 3246082 h 4623898"/>
                  <a:gd name="connsiteX651" fmla="*/ 419447 w 4496468"/>
                  <a:gd name="connsiteY651" fmla="*/ 3242805 h 4623898"/>
                  <a:gd name="connsiteX652" fmla="*/ 419447 w 4496468"/>
                  <a:gd name="connsiteY652" fmla="*/ 3242805 h 4623898"/>
                  <a:gd name="connsiteX653" fmla="*/ 422724 w 4496468"/>
                  <a:gd name="connsiteY653" fmla="*/ 3246009 h 4623898"/>
                  <a:gd name="connsiteX654" fmla="*/ 422724 w 4496468"/>
                  <a:gd name="connsiteY654" fmla="*/ 3246009 h 4623898"/>
                  <a:gd name="connsiteX655" fmla="*/ 419611 w 4496468"/>
                  <a:gd name="connsiteY655" fmla="*/ 3249267 h 4623898"/>
                  <a:gd name="connsiteX656" fmla="*/ 419538 w 4496468"/>
                  <a:gd name="connsiteY656" fmla="*/ 3249267 h 4623898"/>
                  <a:gd name="connsiteX657" fmla="*/ 419447 w 4496468"/>
                  <a:gd name="connsiteY657" fmla="*/ 3249267 h 4623898"/>
                  <a:gd name="connsiteX658" fmla="*/ 416261 w 4496468"/>
                  <a:gd name="connsiteY658" fmla="*/ 3246082 h 4623898"/>
                  <a:gd name="connsiteX659" fmla="*/ 4383894 w 4496468"/>
                  <a:gd name="connsiteY659" fmla="*/ 3197913 h 4623898"/>
                  <a:gd name="connsiteX660" fmla="*/ 4384841 w 4496468"/>
                  <a:gd name="connsiteY660" fmla="*/ 3193417 h 4623898"/>
                  <a:gd name="connsiteX661" fmla="*/ 4384841 w 4496468"/>
                  <a:gd name="connsiteY661" fmla="*/ 3193417 h 4623898"/>
                  <a:gd name="connsiteX662" fmla="*/ 4389338 w 4496468"/>
                  <a:gd name="connsiteY662" fmla="*/ 3194454 h 4623898"/>
                  <a:gd name="connsiteX663" fmla="*/ 4389338 w 4496468"/>
                  <a:gd name="connsiteY663" fmla="*/ 3194454 h 4623898"/>
                  <a:gd name="connsiteX664" fmla="*/ 4389338 w 4496468"/>
                  <a:gd name="connsiteY664" fmla="*/ 3194454 h 4623898"/>
                  <a:gd name="connsiteX665" fmla="*/ 4389338 w 4496468"/>
                  <a:gd name="connsiteY665" fmla="*/ 3194454 h 4623898"/>
                  <a:gd name="connsiteX666" fmla="*/ 4389338 w 4496468"/>
                  <a:gd name="connsiteY666" fmla="*/ 3194454 h 4623898"/>
                  <a:gd name="connsiteX667" fmla="*/ 4388373 w 4496468"/>
                  <a:gd name="connsiteY667" fmla="*/ 3198914 h 4623898"/>
                  <a:gd name="connsiteX668" fmla="*/ 4388373 w 4496468"/>
                  <a:gd name="connsiteY668" fmla="*/ 3198914 h 4623898"/>
                  <a:gd name="connsiteX669" fmla="*/ 4386662 w 4496468"/>
                  <a:gd name="connsiteY669" fmla="*/ 3199442 h 4623898"/>
                  <a:gd name="connsiteX670" fmla="*/ 4386662 w 4496468"/>
                  <a:gd name="connsiteY670" fmla="*/ 3199442 h 4623898"/>
                  <a:gd name="connsiteX671" fmla="*/ 4383894 w 4496468"/>
                  <a:gd name="connsiteY671" fmla="*/ 3197913 h 4623898"/>
                  <a:gd name="connsiteX672" fmla="*/ 433683 w 4496468"/>
                  <a:gd name="connsiteY672" fmla="*/ 3147178 h 4623898"/>
                  <a:gd name="connsiteX673" fmla="*/ 431534 w 4496468"/>
                  <a:gd name="connsiteY673" fmla="*/ 3143209 h 4623898"/>
                  <a:gd name="connsiteX674" fmla="*/ 431534 w 4496468"/>
                  <a:gd name="connsiteY674" fmla="*/ 3143209 h 4623898"/>
                  <a:gd name="connsiteX675" fmla="*/ 435667 w 4496468"/>
                  <a:gd name="connsiteY675" fmla="*/ 3141061 h 4623898"/>
                  <a:gd name="connsiteX676" fmla="*/ 435667 w 4496468"/>
                  <a:gd name="connsiteY676" fmla="*/ 3141061 h 4623898"/>
                  <a:gd name="connsiteX677" fmla="*/ 437724 w 4496468"/>
                  <a:gd name="connsiteY677" fmla="*/ 3145102 h 4623898"/>
                  <a:gd name="connsiteX678" fmla="*/ 437724 w 4496468"/>
                  <a:gd name="connsiteY678" fmla="*/ 3145102 h 4623898"/>
                  <a:gd name="connsiteX679" fmla="*/ 434629 w 4496468"/>
                  <a:gd name="connsiteY679" fmla="*/ 3147341 h 4623898"/>
                  <a:gd name="connsiteX680" fmla="*/ 434629 w 4496468"/>
                  <a:gd name="connsiteY680" fmla="*/ 3147341 h 4623898"/>
                  <a:gd name="connsiteX681" fmla="*/ 433683 w 4496468"/>
                  <a:gd name="connsiteY681" fmla="*/ 3147178 h 4623898"/>
                  <a:gd name="connsiteX682" fmla="*/ 4317721 w 4496468"/>
                  <a:gd name="connsiteY682" fmla="*/ 3119634 h 4623898"/>
                  <a:gd name="connsiteX683" fmla="*/ 4317721 w 4496468"/>
                  <a:gd name="connsiteY683" fmla="*/ 3114974 h 4623898"/>
                  <a:gd name="connsiteX684" fmla="*/ 4317721 w 4496468"/>
                  <a:gd name="connsiteY684" fmla="*/ 3114974 h 4623898"/>
                  <a:gd name="connsiteX685" fmla="*/ 4322291 w 4496468"/>
                  <a:gd name="connsiteY685" fmla="*/ 3114974 h 4623898"/>
                  <a:gd name="connsiteX686" fmla="*/ 4322291 w 4496468"/>
                  <a:gd name="connsiteY686" fmla="*/ 3114974 h 4623898"/>
                  <a:gd name="connsiteX687" fmla="*/ 4322309 w 4496468"/>
                  <a:gd name="connsiteY687" fmla="*/ 3119616 h 4623898"/>
                  <a:gd name="connsiteX688" fmla="*/ 4322291 w 4496468"/>
                  <a:gd name="connsiteY688" fmla="*/ 3119634 h 4623898"/>
                  <a:gd name="connsiteX689" fmla="*/ 4322291 w 4496468"/>
                  <a:gd name="connsiteY689" fmla="*/ 3119634 h 4623898"/>
                  <a:gd name="connsiteX690" fmla="*/ 4320052 w 4496468"/>
                  <a:gd name="connsiteY690" fmla="*/ 3120563 h 4623898"/>
                  <a:gd name="connsiteX691" fmla="*/ 4320052 w 4496468"/>
                  <a:gd name="connsiteY691" fmla="*/ 3120563 h 4623898"/>
                  <a:gd name="connsiteX692" fmla="*/ 4317721 w 4496468"/>
                  <a:gd name="connsiteY692" fmla="*/ 3119634 h 4623898"/>
                  <a:gd name="connsiteX693" fmla="*/ 478047 w 4496468"/>
                  <a:gd name="connsiteY693" fmla="*/ 3054099 h 4623898"/>
                  <a:gd name="connsiteX694" fmla="*/ 477169 w 4496468"/>
                  <a:gd name="connsiteY694" fmla="*/ 3049657 h 4623898"/>
                  <a:gd name="connsiteX695" fmla="*/ 477191 w 4496468"/>
                  <a:gd name="connsiteY695" fmla="*/ 3049621 h 4623898"/>
                  <a:gd name="connsiteX696" fmla="*/ 477191 w 4496468"/>
                  <a:gd name="connsiteY696" fmla="*/ 3049621 h 4623898"/>
                  <a:gd name="connsiteX697" fmla="*/ 481666 w 4496468"/>
                  <a:gd name="connsiteY697" fmla="*/ 3048765 h 4623898"/>
                  <a:gd name="connsiteX698" fmla="*/ 481669 w 4496468"/>
                  <a:gd name="connsiteY698" fmla="*/ 3048765 h 4623898"/>
                  <a:gd name="connsiteX699" fmla="*/ 481669 w 4496468"/>
                  <a:gd name="connsiteY699" fmla="*/ 3048765 h 4623898"/>
                  <a:gd name="connsiteX700" fmla="*/ 482525 w 4496468"/>
                  <a:gd name="connsiteY700" fmla="*/ 3053243 h 4623898"/>
                  <a:gd name="connsiteX701" fmla="*/ 482525 w 4496468"/>
                  <a:gd name="connsiteY701" fmla="*/ 3053243 h 4623898"/>
                  <a:gd name="connsiteX702" fmla="*/ 479867 w 4496468"/>
                  <a:gd name="connsiteY702" fmla="*/ 3054627 h 4623898"/>
                  <a:gd name="connsiteX703" fmla="*/ 479867 w 4496468"/>
                  <a:gd name="connsiteY703" fmla="*/ 3054627 h 4623898"/>
                  <a:gd name="connsiteX704" fmla="*/ 478047 w 4496468"/>
                  <a:gd name="connsiteY704" fmla="*/ 3054099 h 4623898"/>
                  <a:gd name="connsiteX705" fmla="*/ 4244631 w 4496468"/>
                  <a:gd name="connsiteY705" fmla="*/ 3046271 h 4623898"/>
                  <a:gd name="connsiteX706" fmla="*/ 4244631 w 4496468"/>
                  <a:gd name="connsiteY706" fmla="*/ 3041720 h 4623898"/>
                  <a:gd name="connsiteX707" fmla="*/ 4244631 w 4496468"/>
                  <a:gd name="connsiteY707" fmla="*/ 3041720 h 4623898"/>
                  <a:gd name="connsiteX708" fmla="*/ 4249110 w 4496468"/>
                  <a:gd name="connsiteY708" fmla="*/ 3041629 h 4623898"/>
                  <a:gd name="connsiteX709" fmla="*/ 4249201 w 4496468"/>
                  <a:gd name="connsiteY709" fmla="*/ 3041720 h 4623898"/>
                  <a:gd name="connsiteX710" fmla="*/ 4249201 w 4496468"/>
                  <a:gd name="connsiteY710" fmla="*/ 3041720 h 4623898"/>
                  <a:gd name="connsiteX711" fmla="*/ 4249291 w 4496468"/>
                  <a:gd name="connsiteY711" fmla="*/ 3046180 h 4623898"/>
                  <a:gd name="connsiteX712" fmla="*/ 4249201 w 4496468"/>
                  <a:gd name="connsiteY712" fmla="*/ 3046271 h 4623898"/>
                  <a:gd name="connsiteX713" fmla="*/ 4249201 w 4496468"/>
                  <a:gd name="connsiteY713" fmla="*/ 3046271 h 4623898"/>
                  <a:gd name="connsiteX714" fmla="*/ 4246961 w 4496468"/>
                  <a:gd name="connsiteY714" fmla="*/ 3047236 h 4623898"/>
                  <a:gd name="connsiteX715" fmla="*/ 4246961 w 4496468"/>
                  <a:gd name="connsiteY715" fmla="*/ 3047236 h 4623898"/>
                  <a:gd name="connsiteX716" fmla="*/ 4244631 w 4496468"/>
                  <a:gd name="connsiteY716" fmla="*/ 3046271 h 4623898"/>
                  <a:gd name="connsiteX717" fmla="*/ 544219 w 4496468"/>
                  <a:gd name="connsiteY717" fmla="*/ 2974764 h 4623898"/>
                  <a:gd name="connsiteX718" fmla="*/ 543710 w 4496468"/>
                  <a:gd name="connsiteY718" fmla="*/ 2970195 h 4623898"/>
                  <a:gd name="connsiteX719" fmla="*/ 543710 w 4496468"/>
                  <a:gd name="connsiteY719" fmla="*/ 2970195 h 4623898"/>
                  <a:gd name="connsiteX720" fmla="*/ 548279 w 4496468"/>
                  <a:gd name="connsiteY720" fmla="*/ 2969685 h 4623898"/>
                  <a:gd name="connsiteX721" fmla="*/ 548279 w 4496468"/>
                  <a:gd name="connsiteY721" fmla="*/ 2969685 h 4623898"/>
                  <a:gd name="connsiteX722" fmla="*/ 548789 w 4496468"/>
                  <a:gd name="connsiteY722" fmla="*/ 2974255 h 4623898"/>
                  <a:gd name="connsiteX723" fmla="*/ 548789 w 4496468"/>
                  <a:gd name="connsiteY723" fmla="*/ 2974255 h 4623898"/>
                  <a:gd name="connsiteX724" fmla="*/ 546204 w 4496468"/>
                  <a:gd name="connsiteY724" fmla="*/ 2975456 h 4623898"/>
                  <a:gd name="connsiteX725" fmla="*/ 546204 w 4496468"/>
                  <a:gd name="connsiteY725" fmla="*/ 2975456 h 4623898"/>
                  <a:gd name="connsiteX726" fmla="*/ 544219 w 4496468"/>
                  <a:gd name="connsiteY726" fmla="*/ 2974764 h 4623898"/>
                  <a:gd name="connsiteX727" fmla="*/ 4171596 w 4496468"/>
                  <a:gd name="connsiteY727" fmla="*/ 2972944 h 4623898"/>
                  <a:gd name="connsiteX728" fmla="*/ 4171596 w 4496468"/>
                  <a:gd name="connsiteY728" fmla="*/ 2968375 h 4623898"/>
                  <a:gd name="connsiteX729" fmla="*/ 4171596 w 4496468"/>
                  <a:gd name="connsiteY729" fmla="*/ 2968375 h 4623898"/>
                  <a:gd name="connsiteX730" fmla="*/ 4176164 w 4496468"/>
                  <a:gd name="connsiteY730" fmla="*/ 2968375 h 4623898"/>
                  <a:gd name="connsiteX731" fmla="*/ 4176164 w 4496468"/>
                  <a:gd name="connsiteY731" fmla="*/ 2968375 h 4623898"/>
                  <a:gd name="connsiteX732" fmla="*/ 4176256 w 4496468"/>
                  <a:gd name="connsiteY732" fmla="*/ 2972853 h 4623898"/>
                  <a:gd name="connsiteX733" fmla="*/ 4176164 w 4496468"/>
                  <a:gd name="connsiteY733" fmla="*/ 2972944 h 4623898"/>
                  <a:gd name="connsiteX734" fmla="*/ 4176164 w 4496468"/>
                  <a:gd name="connsiteY734" fmla="*/ 2972944 h 4623898"/>
                  <a:gd name="connsiteX735" fmla="*/ 4173926 w 4496468"/>
                  <a:gd name="connsiteY735" fmla="*/ 2973891 h 4623898"/>
                  <a:gd name="connsiteX736" fmla="*/ 4173926 w 4496468"/>
                  <a:gd name="connsiteY736" fmla="*/ 2973891 h 4623898"/>
                  <a:gd name="connsiteX737" fmla="*/ 4171596 w 4496468"/>
                  <a:gd name="connsiteY737" fmla="*/ 2972962 h 4623898"/>
                  <a:gd name="connsiteX738" fmla="*/ 4105168 w 4496468"/>
                  <a:gd name="connsiteY738" fmla="*/ 2893082 h 4623898"/>
                  <a:gd name="connsiteX739" fmla="*/ 4105168 w 4496468"/>
                  <a:gd name="connsiteY739" fmla="*/ 2893082 h 4623898"/>
                  <a:gd name="connsiteX740" fmla="*/ 4106169 w 4496468"/>
                  <a:gd name="connsiteY740" fmla="*/ 2888603 h 4623898"/>
                  <a:gd name="connsiteX741" fmla="*/ 4106206 w 4496468"/>
                  <a:gd name="connsiteY741" fmla="*/ 2888585 h 4623898"/>
                  <a:gd name="connsiteX742" fmla="*/ 4106206 w 4496468"/>
                  <a:gd name="connsiteY742" fmla="*/ 2888585 h 4623898"/>
                  <a:gd name="connsiteX743" fmla="*/ 4110684 w 4496468"/>
                  <a:gd name="connsiteY743" fmla="*/ 2889623 h 4623898"/>
                  <a:gd name="connsiteX744" fmla="*/ 4110684 w 4496468"/>
                  <a:gd name="connsiteY744" fmla="*/ 2889623 h 4623898"/>
                  <a:gd name="connsiteX745" fmla="*/ 4109573 w 4496468"/>
                  <a:gd name="connsiteY745" fmla="*/ 2894119 h 4623898"/>
                  <a:gd name="connsiteX746" fmla="*/ 4109573 w 4496468"/>
                  <a:gd name="connsiteY746" fmla="*/ 2894119 h 4623898"/>
                  <a:gd name="connsiteX747" fmla="*/ 4107935 w 4496468"/>
                  <a:gd name="connsiteY747" fmla="*/ 2894629 h 4623898"/>
                  <a:gd name="connsiteX748" fmla="*/ 4107935 w 4496468"/>
                  <a:gd name="connsiteY748" fmla="*/ 2894629 h 4623898"/>
                  <a:gd name="connsiteX749" fmla="*/ 4105168 w 4496468"/>
                  <a:gd name="connsiteY749" fmla="*/ 2893100 h 4623898"/>
                  <a:gd name="connsiteX750" fmla="*/ 596684 w 4496468"/>
                  <a:gd name="connsiteY750" fmla="*/ 2885927 h 4623898"/>
                  <a:gd name="connsiteX751" fmla="*/ 594796 w 4496468"/>
                  <a:gd name="connsiteY751" fmla="*/ 2881959 h 4623898"/>
                  <a:gd name="connsiteX752" fmla="*/ 594864 w 4496468"/>
                  <a:gd name="connsiteY752" fmla="*/ 2881777 h 4623898"/>
                  <a:gd name="connsiteX753" fmla="*/ 594864 w 4496468"/>
                  <a:gd name="connsiteY753" fmla="*/ 2881777 h 4623898"/>
                  <a:gd name="connsiteX754" fmla="*/ 598983 w 4496468"/>
                  <a:gd name="connsiteY754" fmla="*/ 2879956 h 4623898"/>
                  <a:gd name="connsiteX755" fmla="*/ 598996 w 4496468"/>
                  <a:gd name="connsiteY755" fmla="*/ 2879956 h 4623898"/>
                  <a:gd name="connsiteX756" fmla="*/ 598996 w 4496468"/>
                  <a:gd name="connsiteY756" fmla="*/ 2879956 h 4623898"/>
                  <a:gd name="connsiteX757" fmla="*/ 600847 w 4496468"/>
                  <a:gd name="connsiteY757" fmla="*/ 2884125 h 4623898"/>
                  <a:gd name="connsiteX758" fmla="*/ 600817 w 4496468"/>
                  <a:gd name="connsiteY758" fmla="*/ 2884198 h 4623898"/>
                  <a:gd name="connsiteX759" fmla="*/ 600817 w 4496468"/>
                  <a:gd name="connsiteY759" fmla="*/ 2884198 h 4623898"/>
                  <a:gd name="connsiteX760" fmla="*/ 597795 w 4496468"/>
                  <a:gd name="connsiteY760" fmla="*/ 2886255 h 4623898"/>
                  <a:gd name="connsiteX761" fmla="*/ 597795 w 4496468"/>
                  <a:gd name="connsiteY761" fmla="*/ 2886255 h 4623898"/>
                  <a:gd name="connsiteX762" fmla="*/ 596684 w 4496468"/>
                  <a:gd name="connsiteY762" fmla="*/ 2885946 h 4623898"/>
                  <a:gd name="connsiteX763" fmla="*/ 4064245 w 4496468"/>
                  <a:gd name="connsiteY763" fmla="*/ 2797418 h 4623898"/>
                  <a:gd name="connsiteX764" fmla="*/ 4064245 w 4496468"/>
                  <a:gd name="connsiteY764" fmla="*/ 2797418 h 4623898"/>
                  <a:gd name="connsiteX765" fmla="*/ 4066575 w 4496468"/>
                  <a:gd name="connsiteY765" fmla="*/ 2793540 h 4623898"/>
                  <a:gd name="connsiteX766" fmla="*/ 4066575 w 4496468"/>
                  <a:gd name="connsiteY766" fmla="*/ 2793540 h 4623898"/>
                  <a:gd name="connsiteX767" fmla="*/ 4070507 w 4496468"/>
                  <a:gd name="connsiteY767" fmla="*/ 2795670 h 4623898"/>
                  <a:gd name="connsiteX768" fmla="*/ 4070543 w 4496468"/>
                  <a:gd name="connsiteY768" fmla="*/ 2795780 h 4623898"/>
                  <a:gd name="connsiteX769" fmla="*/ 4070543 w 4496468"/>
                  <a:gd name="connsiteY769" fmla="*/ 2795780 h 4623898"/>
                  <a:gd name="connsiteX770" fmla="*/ 4070543 w 4496468"/>
                  <a:gd name="connsiteY770" fmla="*/ 2795780 h 4623898"/>
                  <a:gd name="connsiteX771" fmla="*/ 4070543 w 4496468"/>
                  <a:gd name="connsiteY771" fmla="*/ 2795780 h 4623898"/>
                  <a:gd name="connsiteX772" fmla="*/ 4068231 w 4496468"/>
                  <a:gd name="connsiteY772" fmla="*/ 2799657 h 4623898"/>
                  <a:gd name="connsiteX773" fmla="*/ 4068213 w 4496468"/>
                  <a:gd name="connsiteY773" fmla="*/ 2799657 h 4623898"/>
                  <a:gd name="connsiteX774" fmla="*/ 4068213 w 4496468"/>
                  <a:gd name="connsiteY774" fmla="*/ 2799657 h 4623898"/>
                  <a:gd name="connsiteX775" fmla="*/ 4067430 w 4496468"/>
                  <a:gd name="connsiteY775" fmla="*/ 2799657 h 4623898"/>
                  <a:gd name="connsiteX776" fmla="*/ 4067430 w 4496468"/>
                  <a:gd name="connsiteY776" fmla="*/ 2799657 h 4623898"/>
                  <a:gd name="connsiteX777" fmla="*/ 4064245 w 4496468"/>
                  <a:gd name="connsiteY777" fmla="*/ 2797418 h 4623898"/>
                  <a:gd name="connsiteX778" fmla="*/ 620641 w 4496468"/>
                  <a:gd name="connsiteY778" fmla="*/ 2785712 h 4623898"/>
                  <a:gd name="connsiteX779" fmla="*/ 617710 w 4496468"/>
                  <a:gd name="connsiteY779" fmla="*/ 2782254 h 4623898"/>
                  <a:gd name="connsiteX780" fmla="*/ 617710 w 4496468"/>
                  <a:gd name="connsiteY780" fmla="*/ 2782254 h 4623898"/>
                  <a:gd name="connsiteX781" fmla="*/ 621154 w 4496468"/>
                  <a:gd name="connsiteY781" fmla="*/ 2779232 h 4623898"/>
                  <a:gd name="connsiteX782" fmla="*/ 621169 w 4496468"/>
                  <a:gd name="connsiteY782" fmla="*/ 2779232 h 4623898"/>
                  <a:gd name="connsiteX783" fmla="*/ 621169 w 4496468"/>
                  <a:gd name="connsiteY783" fmla="*/ 2779232 h 4623898"/>
                  <a:gd name="connsiteX784" fmla="*/ 624114 w 4496468"/>
                  <a:gd name="connsiteY784" fmla="*/ 2782745 h 4623898"/>
                  <a:gd name="connsiteX785" fmla="*/ 624100 w 4496468"/>
                  <a:gd name="connsiteY785" fmla="*/ 2782873 h 4623898"/>
                  <a:gd name="connsiteX786" fmla="*/ 624100 w 4496468"/>
                  <a:gd name="connsiteY786" fmla="*/ 2782873 h 4623898"/>
                  <a:gd name="connsiteX787" fmla="*/ 620896 w 4496468"/>
                  <a:gd name="connsiteY787" fmla="*/ 2785804 h 4623898"/>
                  <a:gd name="connsiteX788" fmla="*/ 620641 w 4496468"/>
                  <a:gd name="connsiteY788" fmla="*/ 2785804 h 4623898"/>
                  <a:gd name="connsiteX789" fmla="*/ 4056326 w 4496468"/>
                  <a:gd name="connsiteY789" fmla="*/ 2697294 h 4623898"/>
                  <a:gd name="connsiteX790" fmla="*/ 4053213 w 4496468"/>
                  <a:gd name="connsiteY790" fmla="*/ 2694035 h 4623898"/>
                  <a:gd name="connsiteX791" fmla="*/ 4053213 w 4496468"/>
                  <a:gd name="connsiteY791" fmla="*/ 2694017 h 4623898"/>
                  <a:gd name="connsiteX792" fmla="*/ 4053213 w 4496468"/>
                  <a:gd name="connsiteY792" fmla="*/ 2693926 h 4623898"/>
                  <a:gd name="connsiteX793" fmla="*/ 4056507 w 4496468"/>
                  <a:gd name="connsiteY793" fmla="*/ 2690904 h 4623898"/>
                  <a:gd name="connsiteX794" fmla="*/ 4056580 w 4496468"/>
                  <a:gd name="connsiteY794" fmla="*/ 2690904 h 4623898"/>
                  <a:gd name="connsiteX795" fmla="*/ 4056580 w 4496468"/>
                  <a:gd name="connsiteY795" fmla="*/ 2690904 h 4623898"/>
                  <a:gd name="connsiteX796" fmla="*/ 4059602 w 4496468"/>
                  <a:gd name="connsiteY796" fmla="*/ 2694199 h 4623898"/>
                  <a:gd name="connsiteX797" fmla="*/ 4059602 w 4496468"/>
                  <a:gd name="connsiteY797" fmla="*/ 2694272 h 4623898"/>
                  <a:gd name="connsiteX798" fmla="*/ 4059602 w 4496468"/>
                  <a:gd name="connsiteY798" fmla="*/ 2694272 h 4623898"/>
                  <a:gd name="connsiteX799" fmla="*/ 4059602 w 4496468"/>
                  <a:gd name="connsiteY799" fmla="*/ 2694272 h 4623898"/>
                  <a:gd name="connsiteX800" fmla="*/ 4059602 w 4496468"/>
                  <a:gd name="connsiteY800" fmla="*/ 2694272 h 4623898"/>
                  <a:gd name="connsiteX801" fmla="*/ 4056490 w 4496468"/>
                  <a:gd name="connsiteY801" fmla="*/ 2697385 h 4623898"/>
                  <a:gd name="connsiteX802" fmla="*/ 4056399 w 4496468"/>
                  <a:gd name="connsiteY802" fmla="*/ 2697385 h 4623898"/>
                  <a:gd name="connsiteX803" fmla="*/ 4056399 w 4496468"/>
                  <a:gd name="connsiteY803" fmla="*/ 2697385 h 4623898"/>
                  <a:gd name="connsiteX804" fmla="*/ 610556 w 4496468"/>
                  <a:gd name="connsiteY804" fmla="*/ 2680309 h 4623898"/>
                  <a:gd name="connsiteX805" fmla="*/ 612977 w 4496468"/>
                  <a:gd name="connsiteY805" fmla="*/ 2676432 h 4623898"/>
                  <a:gd name="connsiteX806" fmla="*/ 612977 w 4496468"/>
                  <a:gd name="connsiteY806" fmla="*/ 2676432 h 4623898"/>
                  <a:gd name="connsiteX807" fmla="*/ 616855 w 4496468"/>
                  <a:gd name="connsiteY807" fmla="*/ 2678944 h 4623898"/>
                  <a:gd name="connsiteX808" fmla="*/ 616855 w 4496468"/>
                  <a:gd name="connsiteY808" fmla="*/ 2678944 h 4623898"/>
                  <a:gd name="connsiteX809" fmla="*/ 614453 w 4496468"/>
                  <a:gd name="connsiteY809" fmla="*/ 2682731 h 4623898"/>
                  <a:gd name="connsiteX810" fmla="*/ 614433 w 4496468"/>
                  <a:gd name="connsiteY810" fmla="*/ 2682731 h 4623898"/>
                  <a:gd name="connsiteX811" fmla="*/ 614433 w 4496468"/>
                  <a:gd name="connsiteY811" fmla="*/ 2682731 h 4623898"/>
                  <a:gd name="connsiteX812" fmla="*/ 613669 w 4496468"/>
                  <a:gd name="connsiteY812" fmla="*/ 2682731 h 4623898"/>
                  <a:gd name="connsiteX813" fmla="*/ 613669 w 4496468"/>
                  <a:gd name="connsiteY813" fmla="*/ 2682731 h 4623898"/>
                  <a:gd name="connsiteX814" fmla="*/ 610556 w 4496468"/>
                  <a:gd name="connsiteY814" fmla="*/ 2680273 h 4623898"/>
                  <a:gd name="connsiteX815" fmla="*/ 4074421 w 4496468"/>
                  <a:gd name="connsiteY815" fmla="*/ 2595787 h 4623898"/>
                  <a:gd name="connsiteX816" fmla="*/ 4072436 w 4496468"/>
                  <a:gd name="connsiteY816" fmla="*/ 2591745 h 4623898"/>
                  <a:gd name="connsiteX817" fmla="*/ 4072436 w 4496468"/>
                  <a:gd name="connsiteY817" fmla="*/ 2591745 h 4623898"/>
                  <a:gd name="connsiteX818" fmla="*/ 4076569 w 4496468"/>
                  <a:gd name="connsiteY818" fmla="*/ 2589670 h 4623898"/>
                  <a:gd name="connsiteX819" fmla="*/ 4076569 w 4496468"/>
                  <a:gd name="connsiteY819" fmla="*/ 2589670 h 4623898"/>
                  <a:gd name="connsiteX820" fmla="*/ 4078553 w 4496468"/>
                  <a:gd name="connsiteY820" fmla="*/ 2593803 h 4623898"/>
                  <a:gd name="connsiteX821" fmla="*/ 4078553 w 4496468"/>
                  <a:gd name="connsiteY821" fmla="*/ 2593821 h 4623898"/>
                  <a:gd name="connsiteX822" fmla="*/ 4078553 w 4496468"/>
                  <a:gd name="connsiteY822" fmla="*/ 2593821 h 4623898"/>
                  <a:gd name="connsiteX823" fmla="*/ 4075531 w 4496468"/>
                  <a:gd name="connsiteY823" fmla="*/ 2595969 h 4623898"/>
                  <a:gd name="connsiteX824" fmla="*/ 4075531 w 4496468"/>
                  <a:gd name="connsiteY824" fmla="*/ 2595969 h 4623898"/>
                  <a:gd name="connsiteX825" fmla="*/ 4074421 w 4496468"/>
                  <a:gd name="connsiteY825" fmla="*/ 2595750 h 4623898"/>
                  <a:gd name="connsiteX826" fmla="*/ 574293 w 4496468"/>
                  <a:gd name="connsiteY826" fmla="*/ 2584864 h 4623898"/>
                  <a:gd name="connsiteX827" fmla="*/ 574293 w 4496468"/>
                  <a:gd name="connsiteY827" fmla="*/ 2584864 h 4623898"/>
                  <a:gd name="connsiteX828" fmla="*/ 575585 w 4496468"/>
                  <a:gd name="connsiteY828" fmla="*/ 2580459 h 4623898"/>
                  <a:gd name="connsiteX829" fmla="*/ 575585 w 4496468"/>
                  <a:gd name="connsiteY829" fmla="*/ 2580459 h 4623898"/>
                  <a:gd name="connsiteX830" fmla="*/ 579973 w 4496468"/>
                  <a:gd name="connsiteY830" fmla="*/ 2581751 h 4623898"/>
                  <a:gd name="connsiteX831" fmla="*/ 579973 w 4496468"/>
                  <a:gd name="connsiteY831" fmla="*/ 2581751 h 4623898"/>
                  <a:gd name="connsiteX832" fmla="*/ 578766 w 4496468"/>
                  <a:gd name="connsiteY832" fmla="*/ 2586084 h 4623898"/>
                  <a:gd name="connsiteX833" fmla="*/ 578680 w 4496468"/>
                  <a:gd name="connsiteY833" fmla="*/ 2586138 h 4623898"/>
                  <a:gd name="connsiteX834" fmla="*/ 578680 w 4496468"/>
                  <a:gd name="connsiteY834" fmla="*/ 2586138 h 4623898"/>
                  <a:gd name="connsiteX835" fmla="*/ 577133 w 4496468"/>
                  <a:gd name="connsiteY835" fmla="*/ 2586484 h 4623898"/>
                  <a:gd name="connsiteX836" fmla="*/ 577133 w 4496468"/>
                  <a:gd name="connsiteY836" fmla="*/ 2586484 h 4623898"/>
                  <a:gd name="connsiteX837" fmla="*/ 574293 w 4496468"/>
                  <a:gd name="connsiteY837" fmla="*/ 2584737 h 4623898"/>
                  <a:gd name="connsiteX838" fmla="*/ 511834 w 4496468"/>
                  <a:gd name="connsiteY838" fmla="*/ 2504128 h 4623898"/>
                  <a:gd name="connsiteX839" fmla="*/ 511834 w 4496468"/>
                  <a:gd name="connsiteY839" fmla="*/ 2504128 h 4623898"/>
                  <a:gd name="connsiteX840" fmla="*/ 511770 w 4496468"/>
                  <a:gd name="connsiteY840" fmla="*/ 2499631 h 4623898"/>
                  <a:gd name="connsiteX841" fmla="*/ 511834 w 4496468"/>
                  <a:gd name="connsiteY841" fmla="*/ 2499559 h 4623898"/>
                  <a:gd name="connsiteX842" fmla="*/ 511834 w 4496468"/>
                  <a:gd name="connsiteY842" fmla="*/ 2499559 h 4623898"/>
                  <a:gd name="connsiteX843" fmla="*/ 516403 w 4496468"/>
                  <a:gd name="connsiteY843" fmla="*/ 2499395 h 4623898"/>
                  <a:gd name="connsiteX844" fmla="*/ 516403 w 4496468"/>
                  <a:gd name="connsiteY844" fmla="*/ 2499395 h 4623898"/>
                  <a:gd name="connsiteX845" fmla="*/ 516403 w 4496468"/>
                  <a:gd name="connsiteY845" fmla="*/ 2504037 h 4623898"/>
                  <a:gd name="connsiteX846" fmla="*/ 516403 w 4496468"/>
                  <a:gd name="connsiteY846" fmla="*/ 2504037 h 4623898"/>
                  <a:gd name="connsiteX847" fmla="*/ 514091 w 4496468"/>
                  <a:gd name="connsiteY847" fmla="*/ 2504984 h 4623898"/>
                  <a:gd name="connsiteX848" fmla="*/ 514091 w 4496468"/>
                  <a:gd name="connsiteY848" fmla="*/ 2504984 h 4623898"/>
                  <a:gd name="connsiteX849" fmla="*/ 511834 w 4496468"/>
                  <a:gd name="connsiteY849" fmla="*/ 2504001 h 4623898"/>
                  <a:gd name="connsiteX850" fmla="*/ 4121370 w 4496468"/>
                  <a:gd name="connsiteY850" fmla="*/ 2504128 h 4623898"/>
                  <a:gd name="connsiteX851" fmla="*/ 4120569 w 4496468"/>
                  <a:gd name="connsiteY851" fmla="*/ 2499686 h 4623898"/>
                  <a:gd name="connsiteX852" fmla="*/ 4120605 w 4496468"/>
                  <a:gd name="connsiteY852" fmla="*/ 2499650 h 4623898"/>
                  <a:gd name="connsiteX853" fmla="*/ 4120605 w 4496468"/>
                  <a:gd name="connsiteY853" fmla="*/ 2499650 h 4623898"/>
                  <a:gd name="connsiteX854" fmla="*/ 4125174 w 4496468"/>
                  <a:gd name="connsiteY854" fmla="*/ 2498958 h 4623898"/>
                  <a:gd name="connsiteX855" fmla="*/ 4125174 w 4496468"/>
                  <a:gd name="connsiteY855" fmla="*/ 2498958 h 4623898"/>
                  <a:gd name="connsiteX856" fmla="*/ 4125848 w 4496468"/>
                  <a:gd name="connsiteY856" fmla="*/ 2503436 h 4623898"/>
                  <a:gd name="connsiteX857" fmla="*/ 4125848 w 4496468"/>
                  <a:gd name="connsiteY857" fmla="*/ 2503436 h 4623898"/>
                  <a:gd name="connsiteX858" fmla="*/ 4123263 w 4496468"/>
                  <a:gd name="connsiteY858" fmla="*/ 2504729 h 4623898"/>
                  <a:gd name="connsiteX859" fmla="*/ 4123263 w 4496468"/>
                  <a:gd name="connsiteY859" fmla="*/ 2504729 h 4623898"/>
                  <a:gd name="connsiteX860" fmla="*/ 4121370 w 4496468"/>
                  <a:gd name="connsiteY860" fmla="*/ 2503910 h 4623898"/>
                  <a:gd name="connsiteX861" fmla="*/ 428330 w 4496468"/>
                  <a:gd name="connsiteY861" fmla="*/ 2445146 h 4623898"/>
                  <a:gd name="connsiteX862" fmla="*/ 428330 w 4496468"/>
                  <a:gd name="connsiteY862" fmla="*/ 2445146 h 4623898"/>
                  <a:gd name="connsiteX863" fmla="*/ 426838 w 4496468"/>
                  <a:gd name="connsiteY863" fmla="*/ 2440923 h 4623898"/>
                  <a:gd name="connsiteX864" fmla="*/ 426874 w 4496468"/>
                  <a:gd name="connsiteY864" fmla="*/ 2440850 h 4623898"/>
                  <a:gd name="connsiteX865" fmla="*/ 426874 w 4496468"/>
                  <a:gd name="connsiteY865" fmla="*/ 2440850 h 4623898"/>
                  <a:gd name="connsiteX866" fmla="*/ 431261 w 4496468"/>
                  <a:gd name="connsiteY866" fmla="*/ 2439375 h 4623898"/>
                  <a:gd name="connsiteX867" fmla="*/ 431261 w 4496468"/>
                  <a:gd name="connsiteY867" fmla="*/ 2439375 h 4623898"/>
                  <a:gd name="connsiteX868" fmla="*/ 432645 w 4496468"/>
                  <a:gd name="connsiteY868" fmla="*/ 2443690 h 4623898"/>
                  <a:gd name="connsiteX869" fmla="*/ 432645 w 4496468"/>
                  <a:gd name="connsiteY869" fmla="*/ 2443690 h 4623898"/>
                  <a:gd name="connsiteX870" fmla="*/ 429805 w 4496468"/>
                  <a:gd name="connsiteY870" fmla="*/ 2445510 h 4623898"/>
                  <a:gd name="connsiteX871" fmla="*/ 429805 w 4496468"/>
                  <a:gd name="connsiteY871" fmla="*/ 2445510 h 4623898"/>
                  <a:gd name="connsiteX872" fmla="*/ 428330 w 4496468"/>
                  <a:gd name="connsiteY872" fmla="*/ 2445146 h 4623898"/>
                  <a:gd name="connsiteX873" fmla="*/ 4193149 w 4496468"/>
                  <a:gd name="connsiteY873" fmla="*/ 2429891 h 4623898"/>
                  <a:gd name="connsiteX874" fmla="*/ 4193677 w 4496468"/>
                  <a:gd name="connsiteY874" fmla="*/ 2425485 h 4623898"/>
                  <a:gd name="connsiteX875" fmla="*/ 4193750 w 4496468"/>
                  <a:gd name="connsiteY875" fmla="*/ 2425431 h 4623898"/>
                  <a:gd name="connsiteX876" fmla="*/ 4193750 w 4496468"/>
                  <a:gd name="connsiteY876" fmla="*/ 2425431 h 4623898"/>
                  <a:gd name="connsiteX877" fmla="*/ 4198301 w 4496468"/>
                  <a:gd name="connsiteY877" fmla="*/ 2426013 h 4623898"/>
                  <a:gd name="connsiteX878" fmla="*/ 4198301 w 4496468"/>
                  <a:gd name="connsiteY878" fmla="*/ 2426031 h 4623898"/>
                  <a:gd name="connsiteX879" fmla="*/ 4198301 w 4496468"/>
                  <a:gd name="connsiteY879" fmla="*/ 2426031 h 4623898"/>
                  <a:gd name="connsiteX880" fmla="*/ 4197628 w 4496468"/>
                  <a:gd name="connsiteY880" fmla="*/ 2430583 h 4623898"/>
                  <a:gd name="connsiteX881" fmla="*/ 4197628 w 4496468"/>
                  <a:gd name="connsiteY881" fmla="*/ 2430583 h 4623898"/>
                  <a:gd name="connsiteX882" fmla="*/ 4195807 w 4496468"/>
                  <a:gd name="connsiteY882" fmla="*/ 2431183 h 4623898"/>
                  <a:gd name="connsiteX883" fmla="*/ 4195807 w 4496468"/>
                  <a:gd name="connsiteY883" fmla="*/ 2431183 h 4623898"/>
                  <a:gd name="connsiteX884" fmla="*/ 4193149 w 4496468"/>
                  <a:gd name="connsiteY884" fmla="*/ 2429891 h 4623898"/>
                  <a:gd name="connsiteX885" fmla="*/ 334778 w 4496468"/>
                  <a:gd name="connsiteY885" fmla="*/ 2401219 h 4623898"/>
                  <a:gd name="connsiteX886" fmla="*/ 333193 w 4496468"/>
                  <a:gd name="connsiteY886" fmla="*/ 2396941 h 4623898"/>
                  <a:gd name="connsiteX887" fmla="*/ 333213 w 4496468"/>
                  <a:gd name="connsiteY887" fmla="*/ 2396904 h 4623898"/>
                  <a:gd name="connsiteX888" fmla="*/ 333213 w 4496468"/>
                  <a:gd name="connsiteY888" fmla="*/ 2396904 h 4623898"/>
                  <a:gd name="connsiteX889" fmla="*/ 337312 w 4496468"/>
                  <a:gd name="connsiteY889" fmla="*/ 2395302 h 4623898"/>
                  <a:gd name="connsiteX890" fmla="*/ 337436 w 4496468"/>
                  <a:gd name="connsiteY890" fmla="*/ 2395357 h 4623898"/>
                  <a:gd name="connsiteX891" fmla="*/ 337436 w 4496468"/>
                  <a:gd name="connsiteY891" fmla="*/ 2395357 h 4623898"/>
                  <a:gd name="connsiteX892" fmla="*/ 339020 w 4496468"/>
                  <a:gd name="connsiteY892" fmla="*/ 2399580 h 4623898"/>
                  <a:gd name="connsiteX893" fmla="*/ 338984 w 4496468"/>
                  <a:gd name="connsiteY893" fmla="*/ 2399653 h 4623898"/>
                  <a:gd name="connsiteX894" fmla="*/ 338984 w 4496468"/>
                  <a:gd name="connsiteY894" fmla="*/ 2399653 h 4623898"/>
                  <a:gd name="connsiteX895" fmla="*/ 336053 w 4496468"/>
                  <a:gd name="connsiteY895" fmla="*/ 2401474 h 4623898"/>
                  <a:gd name="connsiteX896" fmla="*/ 336053 w 4496468"/>
                  <a:gd name="connsiteY896" fmla="*/ 2401474 h 4623898"/>
                  <a:gd name="connsiteX897" fmla="*/ 334778 w 4496468"/>
                  <a:gd name="connsiteY897" fmla="*/ 2401219 h 4623898"/>
                  <a:gd name="connsiteX898" fmla="*/ 4280603 w 4496468"/>
                  <a:gd name="connsiteY898" fmla="*/ 2374677 h 4623898"/>
                  <a:gd name="connsiteX899" fmla="*/ 4281568 w 4496468"/>
                  <a:gd name="connsiteY899" fmla="*/ 2370253 h 4623898"/>
                  <a:gd name="connsiteX900" fmla="*/ 4281641 w 4496468"/>
                  <a:gd name="connsiteY900" fmla="*/ 2370199 h 4623898"/>
                  <a:gd name="connsiteX901" fmla="*/ 4281641 w 4496468"/>
                  <a:gd name="connsiteY901" fmla="*/ 2370199 h 4623898"/>
                  <a:gd name="connsiteX902" fmla="*/ 4286046 w 4496468"/>
                  <a:gd name="connsiteY902" fmla="*/ 2371237 h 4623898"/>
                  <a:gd name="connsiteX903" fmla="*/ 4286101 w 4496468"/>
                  <a:gd name="connsiteY903" fmla="*/ 2371309 h 4623898"/>
                  <a:gd name="connsiteX904" fmla="*/ 4286101 w 4496468"/>
                  <a:gd name="connsiteY904" fmla="*/ 2371309 h 4623898"/>
                  <a:gd name="connsiteX905" fmla="*/ 4285008 w 4496468"/>
                  <a:gd name="connsiteY905" fmla="*/ 2375678 h 4623898"/>
                  <a:gd name="connsiteX906" fmla="*/ 4284990 w 4496468"/>
                  <a:gd name="connsiteY906" fmla="*/ 2375696 h 4623898"/>
                  <a:gd name="connsiteX907" fmla="*/ 4284990 w 4496468"/>
                  <a:gd name="connsiteY907" fmla="*/ 2375696 h 4623898"/>
                  <a:gd name="connsiteX908" fmla="*/ 4283352 w 4496468"/>
                  <a:gd name="connsiteY908" fmla="*/ 2376225 h 4623898"/>
                  <a:gd name="connsiteX909" fmla="*/ 4283352 w 4496468"/>
                  <a:gd name="connsiteY909" fmla="*/ 2376225 h 4623898"/>
                  <a:gd name="connsiteX910" fmla="*/ 4280603 w 4496468"/>
                  <a:gd name="connsiteY910" fmla="*/ 2374677 h 4623898"/>
                  <a:gd name="connsiteX911" fmla="*/ 241063 w 4496468"/>
                  <a:gd name="connsiteY911" fmla="*/ 2357274 h 4623898"/>
                  <a:gd name="connsiteX912" fmla="*/ 239457 w 4496468"/>
                  <a:gd name="connsiteY912" fmla="*/ 2353178 h 4623898"/>
                  <a:gd name="connsiteX913" fmla="*/ 239515 w 4496468"/>
                  <a:gd name="connsiteY913" fmla="*/ 2353050 h 4623898"/>
                  <a:gd name="connsiteX914" fmla="*/ 239515 w 4496468"/>
                  <a:gd name="connsiteY914" fmla="*/ 2353050 h 4623898"/>
                  <a:gd name="connsiteX915" fmla="*/ 243830 w 4496468"/>
                  <a:gd name="connsiteY915" fmla="*/ 2351412 h 4623898"/>
                  <a:gd name="connsiteX916" fmla="*/ 243830 w 4496468"/>
                  <a:gd name="connsiteY916" fmla="*/ 2351412 h 4623898"/>
                  <a:gd name="connsiteX917" fmla="*/ 245377 w 4496468"/>
                  <a:gd name="connsiteY917" fmla="*/ 2355726 h 4623898"/>
                  <a:gd name="connsiteX918" fmla="*/ 245377 w 4496468"/>
                  <a:gd name="connsiteY918" fmla="*/ 2355726 h 4623898"/>
                  <a:gd name="connsiteX919" fmla="*/ 242446 w 4496468"/>
                  <a:gd name="connsiteY919" fmla="*/ 2357547 h 4623898"/>
                  <a:gd name="connsiteX920" fmla="*/ 242446 w 4496468"/>
                  <a:gd name="connsiteY920" fmla="*/ 2357547 h 4623898"/>
                  <a:gd name="connsiteX921" fmla="*/ 241026 w 4496468"/>
                  <a:gd name="connsiteY921" fmla="*/ 2357274 h 4623898"/>
                  <a:gd name="connsiteX922" fmla="*/ 4367438 w 4496468"/>
                  <a:gd name="connsiteY922" fmla="*/ 2318644 h 4623898"/>
                  <a:gd name="connsiteX923" fmla="*/ 4367929 w 4496468"/>
                  <a:gd name="connsiteY923" fmla="*/ 2314184 h 4623898"/>
                  <a:gd name="connsiteX924" fmla="*/ 4367966 w 4496468"/>
                  <a:gd name="connsiteY924" fmla="*/ 2314166 h 4623898"/>
                  <a:gd name="connsiteX925" fmla="*/ 4367966 w 4496468"/>
                  <a:gd name="connsiteY925" fmla="*/ 2314166 h 4623898"/>
                  <a:gd name="connsiteX926" fmla="*/ 4372535 w 4496468"/>
                  <a:gd name="connsiteY926" fmla="*/ 2314585 h 4623898"/>
                  <a:gd name="connsiteX927" fmla="*/ 4372535 w 4496468"/>
                  <a:gd name="connsiteY927" fmla="*/ 2314585 h 4623898"/>
                  <a:gd name="connsiteX928" fmla="*/ 4372007 w 4496468"/>
                  <a:gd name="connsiteY928" fmla="*/ 2319154 h 4623898"/>
                  <a:gd name="connsiteX929" fmla="*/ 4372007 w 4496468"/>
                  <a:gd name="connsiteY929" fmla="*/ 2319154 h 4623898"/>
                  <a:gd name="connsiteX930" fmla="*/ 4369950 w 4496468"/>
                  <a:gd name="connsiteY930" fmla="*/ 2319846 h 4623898"/>
                  <a:gd name="connsiteX931" fmla="*/ 4369950 w 4496468"/>
                  <a:gd name="connsiteY931" fmla="*/ 2319846 h 4623898"/>
                  <a:gd name="connsiteX932" fmla="*/ 4367438 w 4496468"/>
                  <a:gd name="connsiteY932" fmla="*/ 2318644 h 4623898"/>
                  <a:gd name="connsiteX933" fmla="*/ 150478 w 4496468"/>
                  <a:gd name="connsiteY933" fmla="*/ 2306265 h 4623898"/>
                  <a:gd name="connsiteX934" fmla="*/ 149844 w 4496468"/>
                  <a:gd name="connsiteY934" fmla="*/ 2301823 h 4623898"/>
                  <a:gd name="connsiteX935" fmla="*/ 149877 w 4496468"/>
                  <a:gd name="connsiteY935" fmla="*/ 2301787 h 4623898"/>
                  <a:gd name="connsiteX936" fmla="*/ 149877 w 4496468"/>
                  <a:gd name="connsiteY936" fmla="*/ 2301787 h 4623898"/>
                  <a:gd name="connsiteX937" fmla="*/ 154295 w 4496468"/>
                  <a:gd name="connsiteY937" fmla="*/ 2301059 h 4623898"/>
                  <a:gd name="connsiteX938" fmla="*/ 154355 w 4496468"/>
                  <a:gd name="connsiteY938" fmla="*/ 2301095 h 4623898"/>
                  <a:gd name="connsiteX939" fmla="*/ 154355 w 4496468"/>
                  <a:gd name="connsiteY939" fmla="*/ 2301095 h 4623898"/>
                  <a:gd name="connsiteX940" fmla="*/ 155047 w 4496468"/>
                  <a:gd name="connsiteY940" fmla="*/ 2305664 h 4623898"/>
                  <a:gd name="connsiteX941" fmla="*/ 155047 w 4496468"/>
                  <a:gd name="connsiteY941" fmla="*/ 2305664 h 4623898"/>
                  <a:gd name="connsiteX942" fmla="*/ 152462 w 4496468"/>
                  <a:gd name="connsiteY942" fmla="*/ 2306957 h 4623898"/>
                  <a:gd name="connsiteX943" fmla="*/ 152462 w 4496468"/>
                  <a:gd name="connsiteY943" fmla="*/ 2306957 h 4623898"/>
                  <a:gd name="connsiteX944" fmla="*/ 150478 w 4496468"/>
                  <a:gd name="connsiteY944" fmla="*/ 2306265 h 4623898"/>
                  <a:gd name="connsiteX945" fmla="*/ 4437925 w 4496468"/>
                  <a:gd name="connsiteY945" fmla="*/ 2243369 h 4623898"/>
                  <a:gd name="connsiteX946" fmla="*/ 4437033 w 4496468"/>
                  <a:gd name="connsiteY946" fmla="*/ 2238946 h 4623898"/>
                  <a:gd name="connsiteX947" fmla="*/ 4437069 w 4496468"/>
                  <a:gd name="connsiteY947" fmla="*/ 2238891 h 4623898"/>
                  <a:gd name="connsiteX948" fmla="*/ 4437069 w 4496468"/>
                  <a:gd name="connsiteY948" fmla="*/ 2238891 h 4623898"/>
                  <a:gd name="connsiteX949" fmla="*/ 4441475 w 4496468"/>
                  <a:gd name="connsiteY949" fmla="*/ 2237963 h 4623898"/>
                  <a:gd name="connsiteX950" fmla="*/ 4441547 w 4496468"/>
                  <a:gd name="connsiteY950" fmla="*/ 2238017 h 4623898"/>
                  <a:gd name="connsiteX951" fmla="*/ 4441547 w 4496468"/>
                  <a:gd name="connsiteY951" fmla="*/ 2238017 h 4623898"/>
                  <a:gd name="connsiteX952" fmla="*/ 4442403 w 4496468"/>
                  <a:gd name="connsiteY952" fmla="*/ 2242495 h 4623898"/>
                  <a:gd name="connsiteX953" fmla="*/ 4442403 w 4496468"/>
                  <a:gd name="connsiteY953" fmla="*/ 2242495 h 4623898"/>
                  <a:gd name="connsiteX954" fmla="*/ 4439727 w 4496468"/>
                  <a:gd name="connsiteY954" fmla="*/ 2243879 h 4623898"/>
                  <a:gd name="connsiteX955" fmla="*/ 4439727 w 4496468"/>
                  <a:gd name="connsiteY955" fmla="*/ 2243879 h 4623898"/>
                  <a:gd name="connsiteX956" fmla="*/ 4437925 w 4496468"/>
                  <a:gd name="connsiteY956" fmla="*/ 2243369 h 4623898"/>
                  <a:gd name="connsiteX957" fmla="*/ 77661 w 4496468"/>
                  <a:gd name="connsiteY957" fmla="*/ 2232083 h 4623898"/>
                  <a:gd name="connsiteX958" fmla="*/ 78381 w 4496468"/>
                  <a:gd name="connsiteY958" fmla="*/ 2227641 h 4623898"/>
                  <a:gd name="connsiteX959" fmla="*/ 78425 w 4496468"/>
                  <a:gd name="connsiteY959" fmla="*/ 2227604 h 4623898"/>
                  <a:gd name="connsiteX960" fmla="*/ 78425 w 4496468"/>
                  <a:gd name="connsiteY960" fmla="*/ 2227604 h 4623898"/>
                  <a:gd name="connsiteX961" fmla="*/ 82903 w 4496468"/>
                  <a:gd name="connsiteY961" fmla="*/ 2228296 h 4623898"/>
                  <a:gd name="connsiteX962" fmla="*/ 82903 w 4496468"/>
                  <a:gd name="connsiteY962" fmla="*/ 2228296 h 4623898"/>
                  <a:gd name="connsiteX963" fmla="*/ 82139 w 4496468"/>
                  <a:gd name="connsiteY963" fmla="*/ 2232865 h 4623898"/>
                  <a:gd name="connsiteX964" fmla="*/ 82139 w 4496468"/>
                  <a:gd name="connsiteY964" fmla="*/ 2232865 h 4623898"/>
                  <a:gd name="connsiteX965" fmla="*/ 80318 w 4496468"/>
                  <a:gd name="connsiteY965" fmla="*/ 2233466 h 4623898"/>
                  <a:gd name="connsiteX966" fmla="*/ 80318 w 4496468"/>
                  <a:gd name="connsiteY966" fmla="*/ 2233466 h 4623898"/>
                  <a:gd name="connsiteX967" fmla="*/ 77661 w 4496468"/>
                  <a:gd name="connsiteY967" fmla="*/ 2232083 h 4623898"/>
                  <a:gd name="connsiteX968" fmla="*/ 4482544 w 4496468"/>
                  <a:gd name="connsiteY968" fmla="*/ 2150400 h 4623898"/>
                  <a:gd name="connsiteX969" fmla="*/ 4480377 w 4496468"/>
                  <a:gd name="connsiteY969" fmla="*/ 2146449 h 4623898"/>
                  <a:gd name="connsiteX970" fmla="*/ 4480377 w 4496468"/>
                  <a:gd name="connsiteY970" fmla="*/ 2146431 h 4623898"/>
                  <a:gd name="connsiteX971" fmla="*/ 4480377 w 4496468"/>
                  <a:gd name="connsiteY971" fmla="*/ 2146431 h 4623898"/>
                  <a:gd name="connsiteX972" fmla="*/ 4484328 w 4496468"/>
                  <a:gd name="connsiteY972" fmla="*/ 2144210 h 4623898"/>
                  <a:gd name="connsiteX973" fmla="*/ 4484346 w 4496468"/>
                  <a:gd name="connsiteY973" fmla="*/ 2144210 h 4623898"/>
                  <a:gd name="connsiteX974" fmla="*/ 4484346 w 4496468"/>
                  <a:gd name="connsiteY974" fmla="*/ 2144210 h 4623898"/>
                  <a:gd name="connsiteX975" fmla="*/ 4486585 w 4496468"/>
                  <a:gd name="connsiteY975" fmla="*/ 2148252 h 4623898"/>
                  <a:gd name="connsiteX976" fmla="*/ 4486585 w 4496468"/>
                  <a:gd name="connsiteY976" fmla="*/ 2148252 h 4623898"/>
                  <a:gd name="connsiteX977" fmla="*/ 4483490 w 4496468"/>
                  <a:gd name="connsiteY977" fmla="*/ 2150564 h 4623898"/>
                  <a:gd name="connsiteX978" fmla="*/ 4483490 w 4496468"/>
                  <a:gd name="connsiteY978" fmla="*/ 2150564 h 4623898"/>
                  <a:gd name="connsiteX979" fmla="*/ 4482471 w 4496468"/>
                  <a:gd name="connsiteY979" fmla="*/ 2150400 h 4623898"/>
                  <a:gd name="connsiteX980" fmla="*/ 30875 w 4496468"/>
                  <a:gd name="connsiteY980" fmla="*/ 2139113 h 4623898"/>
                  <a:gd name="connsiteX981" fmla="*/ 32836 w 4496468"/>
                  <a:gd name="connsiteY981" fmla="*/ 2135090 h 4623898"/>
                  <a:gd name="connsiteX982" fmla="*/ 32933 w 4496468"/>
                  <a:gd name="connsiteY982" fmla="*/ 2135054 h 4623898"/>
                  <a:gd name="connsiteX983" fmla="*/ 32933 w 4496468"/>
                  <a:gd name="connsiteY983" fmla="*/ 2135054 h 4623898"/>
                  <a:gd name="connsiteX984" fmla="*/ 36992 w 4496468"/>
                  <a:gd name="connsiteY984" fmla="*/ 2137129 h 4623898"/>
                  <a:gd name="connsiteX985" fmla="*/ 36992 w 4496468"/>
                  <a:gd name="connsiteY985" fmla="*/ 2137129 h 4623898"/>
                  <a:gd name="connsiteX986" fmla="*/ 34917 w 4496468"/>
                  <a:gd name="connsiteY986" fmla="*/ 2141261 h 4623898"/>
                  <a:gd name="connsiteX987" fmla="*/ 34917 w 4496468"/>
                  <a:gd name="connsiteY987" fmla="*/ 2141261 h 4623898"/>
                  <a:gd name="connsiteX988" fmla="*/ 33879 w 4496468"/>
                  <a:gd name="connsiteY988" fmla="*/ 2141352 h 4623898"/>
                  <a:gd name="connsiteX989" fmla="*/ 33879 w 4496468"/>
                  <a:gd name="connsiteY989" fmla="*/ 2141352 h 4623898"/>
                  <a:gd name="connsiteX990" fmla="*/ 30803 w 4496468"/>
                  <a:gd name="connsiteY990" fmla="*/ 2139113 h 4623898"/>
                  <a:gd name="connsiteX991" fmla="*/ 4494267 w 4496468"/>
                  <a:gd name="connsiteY991" fmla="*/ 2045197 h 4623898"/>
                  <a:gd name="connsiteX992" fmla="*/ 4497398 w 4496468"/>
                  <a:gd name="connsiteY992" fmla="*/ 2041920 h 4623898"/>
                  <a:gd name="connsiteX993" fmla="*/ 4497453 w 4496468"/>
                  <a:gd name="connsiteY993" fmla="*/ 2041920 h 4623898"/>
                  <a:gd name="connsiteX994" fmla="*/ 4497453 w 4496468"/>
                  <a:gd name="connsiteY994" fmla="*/ 2041920 h 4623898"/>
                  <a:gd name="connsiteX995" fmla="*/ 4500730 w 4496468"/>
                  <a:gd name="connsiteY995" fmla="*/ 2045124 h 4623898"/>
                  <a:gd name="connsiteX996" fmla="*/ 4500730 w 4496468"/>
                  <a:gd name="connsiteY996" fmla="*/ 2045124 h 4623898"/>
                  <a:gd name="connsiteX997" fmla="*/ 4497526 w 4496468"/>
                  <a:gd name="connsiteY997" fmla="*/ 2048401 h 4623898"/>
                  <a:gd name="connsiteX998" fmla="*/ 4497526 w 4496468"/>
                  <a:gd name="connsiteY998" fmla="*/ 2048401 h 4623898"/>
                  <a:gd name="connsiteX999" fmla="*/ 4494194 w 4496468"/>
                  <a:gd name="connsiteY999" fmla="*/ 2045361 h 4623898"/>
                  <a:gd name="connsiteX1000" fmla="*/ 4494194 w 4496468"/>
                  <a:gd name="connsiteY1000" fmla="*/ 2045197 h 4623898"/>
                  <a:gd name="connsiteX1001" fmla="*/ 13654 w 4496468"/>
                  <a:gd name="connsiteY1001" fmla="*/ 2036477 h 4623898"/>
                  <a:gd name="connsiteX1002" fmla="*/ 16783 w 4496468"/>
                  <a:gd name="connsiteY1002" fmla="*/ 2033200 h 4623898"/>
                  <a:gd name="connsiteX1003" fmla="*/ 16840 w 4496468"/>
                  <a:gd name="connsiteY1003" fmla="*/ 2033200 h 4623898"/>
                  <a:gd name="connsiteX1004" fmla="*/ 16840 w 4496468"/>
                  <a:gd name="connsiteY1004" fmla="*/ 2033200 h 4623898"/>
                  <a:gd name="connsiteX1005" fmla="*/ 20115 w 4496468"/>
                  <a:gd name="connsiteY1005" fmla="*/ 2036222 h 4623898"/>
                  <a:gd name="connsiteX1006" fmla="*/ 20117 w 4496468"/>
                  <a:gd name="connsiteY1006" fmla="*/ 2036386 h 4623898"/>
                  <a:gd name="connsiteX1007" fmla="*/ 20117 w 4496468"/>
                  <a:gd name="connsiteY1007" fmla="*/ 2036386 h 4623898"/>
                  <a:gd name="connsiteX1008" fmla="*/ 16931 w 4496468"/>
                  <a:gd name="connsiteY1008" fmla="*/ 2039663 h 4623898"/>
                  <a:gd name="connsiteX1009" fmla="*/ 16931 w 4496468"/>
                  <a:gd name="connsiteY1009" fmla="*/ 2039663 h 4623898"/>
                  <a:gd name="connsiteX1010" fmla="*/ 13654 w 4496468"/>
                  <a:gd name="connsiteY1010" fmla="*/ 2036477 h 4623898"/>
                  <a:gd name="connsiteX1011" fmla="*/ 4478666 w 4496468"/>
                  <a:gd name="connsiteY1011" fmla="*/ 1944108 h 4623898"/>
                  <a:gd name="connsiteX1012" fmla="*/ 4480650 w 4496468"/>
                  <a:gd name="connsiteY1012" fmla="*/ 1940213 h 4623898"/>
                  <a:gd name="connsiteX1013" fmla="*/ 4480833 w 4496468"/>
                  <a:gd name="connsiteY1013" fmla="*/ 1940158 h 4623898"/>
                  <a:gd name="connsiteX1014" fmla="*/ 4480833 w 4496468"/>
                  <a:gd name="connsiteY1014" fmla="*/ 1940158 h 4623898"/>
                  <a:gd name="connsiteX1015" fmla="*/ 4484874 w 4496468"/>
                  <a:gd name="connsiteY1015" fmla="*/ 1942288 h 4623898"/>
                  <a:gd name="connsiteX1016" fmla="*/ 4484874 w 4496468"/>
                  <a:gd name="connsiteY1016" fmla="*/ 1942306 h 4623898"/>
                  <a:gd name="connsiteX1017" fmla="*/ 4484874 w 4496468"/>
                  <a:gd name="connsiteY1017" fmla="*/ 1942306 h 4623898"/>
                  <a:gd name="connsiteX1018" fmla="*/ 4482762 w 4496468"/>
                  <a:gd name="connsiteY1018" fmla="*/ 1946256 h 4623898"/>
                  <a:gd name="connsiteX1019" fmla="*/ 4482725 w 4496468"/>
                  <a:gd name="connsiteY1019" fmla="*/ 1946275 h 4623898"/>
                  <a:gd name="connsiteX1020" fmla="*/ 4482725 w 4496468"/>
                  <a:gd name="connsiteY1020" fmla="*/ 1946275 h 4623898"/>
                  <a:gd name="connsiteX1021" fmla="*/ 4481779 w 4496468"/>
                  <a:gd name="connsiteY1021" fmla="*/ 1946438 h 4623898"/>
                  <a:gd name="connsiteX1022" fmla="*/ 4481779 w 4496468"/>
                  <a:gd name="connsiteY1022" fmla="*/ 1946438 h 4623898"/>
                  <a:gd name="connsiteX1023" fmla="*/ 4478666 w 4496468"/>
                  <a:gd name="connsiteY1023" fmla="*/ 1944126 h 4623898"/>
                  <a:gd name="connsiteX1024" fmla="*/ 28509 w 4496468"/>
                  <a:gd name="connsiteY1024" fmla="*/ 1937154 h 4623898"/>
                  <a:gd name="connsiteX1025" fmla="*/ 26179 w 4496468"/>
                  <a:gd name="connsiteY1025" fmla="*/ 1933186 h 4623898"/>
                  <a:gd name="connsiteX1026" fmla="*/ 26179 w 4496468"/>
                  <a:gd name="connsiteY1026" fmla="*/ 1933186 h 4623898"/>
                  <a:gd name="connsiteX1027" fmla="*/ 30018 w 4496468"/>
                  <a:gd name="connsiteY1027" fmla="*/ 1930928 h 4623898"/>
                  <a:gd name="connsiteX1028" fmla="*/ 30147 w 4496468"/>
                  <a:gd name="connsiteY1028" fmla="*/ 1930965 h 4623898"/>
                  <a:gd name="connsiteX1029" fmla="*/ 30147 w 4496468"/>
                  <a:gd name="connsiteY1029" fmla="*/ 1930965 h 4623898"/>
                  <a:gd name="connsiteX1030" fmla="*/ 32477 w 4496468"/>
                  <a:gd name="connsiteY1030" fmla="*/ 1934915 h 4623898"/>
                  <a:gd name="connsiteX1031" fmla="*/ 32477 w 4496468"/>
                  <a:gd name="connsiteY1031" fmla="*/ 1934915 h 4623898"/>
                  <a:gd name="connsiteX1032" fmla="*/ 29273 w 4496468"/>
                  <a:gd name="connsiteY1032" fmla="*/ 1937245 h 4623898"/>
                  <a:gd name="connsiteX1033" fmla="*/ 29273 w 4496468"/>
                  <a:gd name="connsiteY1033" fmla="*/ 1937245 h 4623898"/>
                  <a:gd name="connsiteX1034" fmla="*/ 28509 w 4496468"/>
                  <a:gd name="connsiteY1034" fmla="*/ 1937154 h 4623898"/>
                  <a:gd name="connsiteX1035" fmla="*/ 4435285 w 4496468"/>
                  <a:gd name="connsiteY1035" fmla="*/ 1851594 h 4623898"/>
                  <a:gd name="connsiteX1036" fmla="*/ 4435285 w 4496468"/>
                  <a:gd name="connsiteY1036" fmla="*/ 1851594 h 4623898"/>
                  <a:gd name="connsiteX1037" fmla="*/ 4436050 w 4496468"/>
                  <a:gd name="connsiteY1037" fmla="*/ 1847225 h 4623898"/>
                  <a:gd name="connsiteX1038" fmla="*/ 4436232 w 4496468"/>
                  <a:gd name="connsiteY1038" fmla="*/ 1847116 h 4623898"/>
                  <a:gd name="connsiteX1039" fmla="*/ 4436232 w 4496468"/>
                  <a:gd name="connsiteY1039" fmla="*/ 1847116 h 4623898"/>
                  <a:gd name="connsiteX1040" fmla="*/ 4440546 w 4496468"/>
                  <a:gd name="connsiteY1040" fmla="*/ 1847880 h 4623898"/>
                  <a:gd name="connsiteX1041" fmla="*/ 4440619 w 4496468"/>
                  <a:gd name="connsiteY1041" fmla="*/ 1847989 h 4623898"/>
                  <a:gd name="connsiteX1042" fmla="*/ 4440619 w 4496468"/>
                  <a:gd name="connsiteY1042" fmla="*/ 1847989 h 4623898"/>
                  <a:gd name="connsiteX1043" fmla="*/ 4439836 w 4496468"/>
                  <a:gd name="connsiteY1043" fmla="*/ 1852395 h 4623898"/>
                  <a:gd name="connsiteX1044" fmla="*/ 4439763 w 4496468"/>
                  <a:gd name="connsiteY1044" fmla="*/ 1852450 h 4623898"/>
                  <a:gd name="connsiteX1045" fmla="*/ 4439763 w 4496468"/>
                  <a:gd name="connsiteY1045" fmla="*/ 1852450 h 4623898"/>
                  <a:gd name="connsiteX1046" fmla="*/ 4437943 w 4496468"/>
                  <a:gd name="connsiteY1046" fmla="*/ 1852977 h 4623898"/>
                  <a:gd name="connsiteX1047" fmla="*/ 4437943 w 4496468"/>
                  <a:gd name="connsiteY1047" fmla="*/ 1852977 h 4623898"/>
                  <a:gd name="connsiteX1048" fmla="*/ 4435340 w 4496468"/>
                  <a:gd name="connsiteY1048" fmla="*/ 1851612 h 4623898"/>
                  <a:gd name="connsiteX1049" fmla="*/ 68067 w 4496468"/>
                  <a:gd name="connsiteY1049" fmla="*/ 1841946 h 4623898"/>
                  <a:gd name="connsiteX1050" fmla="*/ 66938 w 4496468"/>
                  <a:gd name="connsiteY1050" fmla="*/ 1837540 h 4623898"/>
                  <a:gd name="connsiteX1051" fmla="*/ 66938 w 4496468"/>
                  <a:gd name="connsiteY1051" fmla="*/ 1837540 h 4623898"/>
                  <a:gd name="connsiteX1052" fmla="*/ 71416 w 4496468"/>
                  <a:gd name="connsiteY1052" fmla="*/ 1836411 h 4623898"/>
                  <a:gd name="connsiteX1053" fmla="*/ 71416 w 4496468"/>
                  <a:gd name="connsiteY1053" fmla="*/ 1836411 h 4623898"/>
                  <a:gd name="connsiteX1054" fmla="*/ 72478 w 4496468"/>
                  <a:gd name="connsiteY1054" fmla="*/ 1840872 h 4623898"/>
                  <a:gd name="connsiteX1055" fmla="*/ 72454 w 4496468"/>
                  <a:gd name="connsiteY1055" fmla="*/ 1840908 h 4623898"/>
                  <a:gd name="connsiteX1056" fmla="*/ 72454 w 4496468"/>
                  <a:gd name="connsiteY1056" fmla="*/ 1840908 h 4623898"/>
                  <a:gd name="connsiteX1057" fmla="*/ 69705 w 4496468"/>
                  <a:gd name="connsiteY1057" fmla="*/ 1842455 h 4623898"/>
                  <a:gd name="connsiteX1058" fmla="*/ 69705 w 4496468"/>
                  <a:gd name="connsiteY1058" fmla="*/ 1842455 h 4623898"/>
                  <a:gd name="connsiteX1059" fmla="*/ 68194 w 4496468"/>
                  <a:gd name="connsiteY1059" fmla="*/ 1841964 h 4623898"/>
                  <a:gd name="connsiteX1060" fmla="*/ 4366710 w 4496468"/>
                  <a:gd name="connsiteY1060" fmla="*/ 1775937 h 4623898"/>
                  <a:gd name="connsiteX1061" fmla="*/ 4366200 w 4496468"/>
                  <a:gd name="connsiteY1061" fmla="*/ 1771367 h 4623898"/>
                  <a:gd name="connsiteX1062" fmla="*/ 4366200 w 4496468"/>
                  <a:gd name="connsiteY1062" fmla="*/ 1771367 h 4623898"/>
                  <a:gd name="connsiteX1063" fmla="*/ 4370642 w 4496468"/>
                  <a:gd name="connsiteY1063" fmla="*/ 1770858 h 4623898"/>
                  <a:gd name="connsiteX1064" fmla="*/ 4370769 w 4496468"/>
                  <a:gd name="connsiteY1064" fmla="*/ 1770949 h 4623898"/>
                  <a:gd name="connsiteX1065" fmla="*/ 4370769 w 4496468"/>
                  <a:gd name="connsiteY1065" fmla="*/ 1770949 h 4623898"/>
                  <a:gd name="connsiteX1066" fmla="*/ 4371242 w 4496468"/>
                  <a:gd name="connsiteY1066" fmla="*/ 1775354 h 4623898"/>
                  <a:gd name="connsiteX1067" fmla="*/ 4371188 w 4496468"/>
                  <a:gd name="connsiteY1067" fmla="*/ 1775409 h 4623898"/>
                  <a:gd name="connsiteX1068" fmla="*/ 4371188 w 4496468"/>
                  <a:gd name="connsiteY1068" fmla="*/ 1775409 h 4623898"/>
                  <a:gd name="connsiteX1069" fmla="*/ 4368694 w 4496468"/>
                  <a:gd name="connsiteY1069" fmla="*/ 1776629 h 4623898"/>
                  <a:gd name="connsiteX1070" fmla="*/ 4368694 w 4496468"/>
                  <a:gd name="connsiteY1070" fmla="*/ 1776629 h 4623898"/>
                  <a:gd name="connsiteX1071" fmla="*/ 4366837 w 4496468"/>
                  <a:gd name="connsiteY1071" fmla="*/ 1775955 h 4623898"/>
                  <a:gd name="connsiteX1072" fmla="*/ 133639 w 4496468"/>
                  <a:gd name="connsiteY1072" fmla="*/ 1762411 h 4623898"/>
                  <a:gd name="connsiteX1073" fmla="*/ 133894 w 4496468"/>
                  <a:gd name="connsiteY1073" fmla="*/ 1757842 h 4623898"/>
                  <a:gd name="connsiteX1074" fmla="*/ 133894 w 4496468"/>
                  <a:gd name="connsiteY1074" fmla="*/ 1757842 h 4623898"/>
                  <a:gd name="connsiteX1075" fmla="*/ 138463 w 4496468"/>
                  <a:gd name="connsiteY1075" fmla="*/ 1758188 h 4623898"/>
                  <a:gd name="connsiteX1076" fmla="*/ 138463 w 4496468"/>
                  <a:gd name="connsiteY1076" fmla="*/ 1758188 h 4623898"/>
                  <a:gd name="connsiteX1077" fmla="*/ 138190 w 4496468"/>
                  <a:gd name="connsiteY1077" fmla="*/ 1762757 h 4623898"/>
                  <a:gd name="connsiteX1078" fmla="*/ 138190 w 4496468"/>
                  <a:gd name="connsiteY1078" fmla="*/ 1762757 h 4623898"/>
                  <a:gd name="connsiteX1079" fmla="*/ 136042 w 4496468"/>
                  <a:gd name="connsiteY1079" fmla="*/ 1763521 h 4623898"/>
                  <a:gd name="connsiteX1080" fmla="*/ 136042 w 4496468"/>
                  <a:gd name="connsiteY1080" fmla="*/ 1763521 h 4623898"/>
                  <a:gd name="connsiteX1081" fmla="*/ 133766 w 4496468"/>
                  <a:gd name="connsiteY1081" fmla="*/ 1762429 h 4623898"/>
                  <a:gd name="connsiteX1082" fmla="*/ 4278564 w 4496468"/>
                  <a:gd name="connsiteY1082" fmla="*/ 1724418 h 4623898"/>
                  <a:gd name="connsiteX1083" fmla="*/ 4276689 w 4496468"/>
                  <a:gd name="connsiteY1083" fmla="*/ 1720323 h 4623898"/>
                  <a:gd name="connsiteX1084" fmla="*/ 4276744 w 4496468"/>
                  <a:gd name="connsiteY1084" fmla="*/ 1720195 h 4623898"/>
                  <a:gd name="connsiteX1085" fmla="*/ 4276744 w 4496468"/>
                  <a:gd name="connsiteY1085" fmla="*/ 1720195 h 4623898"/>
                  <a:gd name="connsiteX1086" fmla="*/ 4280876 w 4496468"/>
                  <a:gd name="connsiteY1086" fmla="*/ 1718375 h 4623898"/>
                  <a:gd name="connsiteX1087" fmla="*/ 4280876 w 4496468"/>
                  <a:gd name="connsiteY1087" fmla="*/ 1718375 h 4623898"/>
                  <a:gd name="connsiteX1088" fmla="*/ 4282697 w 4496468"/>
                  <a:gd name="connsiteY1088" fmla="*/ 1722580 h 4623898"/>
                  <a:gd name="connsiteX1089" fmla="*/ 4282697 w 4496468"/>
                  <a:gd name="connsiteY1089" fmla="*/ 1722580 h 4623898"/>
                  <a:gd name="connsiteX1090" fmla="*/ 4279602 w 4496468"/>
                  <a:gd name="connsiteY1090" fmla="*/ 1724655 h 4623898"/>
                  <a:gd name="connsiteX1091" fmla="*/ 4279602 w 4496468"/>
                  <a:gd name="connsiteY1091" fmla="*/ 1724655 h 4623898"/>
                  <a:gd name="connsiteX1092" fmla="*/ 4278692 w 4496468"/>
                  <a:gd name="connsiteY1092" fmla="*/ 1724437 h 4623898"/>
                  <a:gd name="connsiteX1093" fmla="*/ 220219 w 4496468"/>
                  <a:gd name="connsiteY1093" fmla="*/ 1706669 h 4623898"/>
                  <a:gd name="connsiteX1094" fmla="*/ 222039 w 4496468"/>
                  <a:gd name="connsiteY1094" fmla="*/ 1702355 h 4623898"/>
                  <a:gd name="connsiteX1095" fmla="*/ 222039 w 4496468"/>
                  <a:gd name="connsiteY1095" fmla="*/ 1702355 h 4623898"/>
                  <a:gd name="connsiteX1096" fmla="*/ 226262 w 4496468"/>
                  <a:gd name="connsiteY1096" fmla="*/ 1704084 h 4623898"/>
                  <a:gd name="connsiteX1097" fmla="*/ 226262 w 4496468"/>
                  <a:gd name="connsiteY1097" fmla="*/ 1704084 h 4623898"/>
                  <a:gd name="connsiteX1098" fmla="*/ 224690 w 4496468"/>
                  <a:gd name="connsiteY1098" fmla="*/ 1708217 h 4623898"/>
                  <a:gd name="connsiteX1099" fmla="*/ 224533 w 4496468"/>
                  <a:gd name="connsiteY1099" fmla="*/ 1708289 h 4623898"/>
                  <a:gd name="connsiteX1100" fmla="*/ 224533 w 4496468"/>
                  <a:gd name="connsiteY1100" fmla="*/ 1708289 h 4623898"/>
                  <a:gd name="connsiteX1101" fmla="*/ 223332 w 4496468"/>
                  <a:gd name="connsiteY1101" fmla="*/ 1708562 h 4623898"/>
                  <a:gd name="connsiteX1102" fmla="*/ 223332 w 4496468"/>
                  <a:gd name="connsiteY1102" fmla="*/ 1708562 h 4623898"/>
                  <a:gd name="connsiteX1103" fmla="*/ 220346 w 4496468"/>
                  <a:gd name="connsiteY1103" fmla="*/ 1706687 h 4623898"/>
                  <a:gd name="connsiteX1104" fmla="*/ 4179059 w 4496468"/>
                  <a:gd name="connsiteY1104" fmla="*/ 1699952 h 4623898"/>
                  <a:gd name="connsiteX1105" fmla="*/ 4176383 w 4496468"/>
                  <a:gd name="connsiteY1105" fmla="*/ 1696366 h 4623898"/>
                  <a:gd name="connsiteX1106" fmla="*/ 4176383 w 4496468"/>
                  <a:gd name="connsiteY1106" fmla="*/ 1696311 h 4623898"/>
                  <a:gd name="connsiteX1107" fmla="*/ 4176383 w 4496468"/>
                  <a:gd name="connsiteY1107" fmla="*/ 1696311 h 4623898"/>
                  <a:gd name="connsiteX1108" fmla="*/ 4179969 w 4496468"/>
                  <a:gd name="connsiteY1108" fmla="*/ 1693635 h 4623898"/>
                  <a:gd name="connsiteX1109" fmla="*/ 4180024 w 4496468"/>
                  <a:gd name="connsiteY1109" fmla="*/ 1693635 h 4623898"/>
                  <a:gd name="connsiteX1110" fmla="*/ 4180024 w 4496468"/>
                  <a:gd name="connsiteY1110" fmla="*/ 1693635 h 4623898"/>
                  <a:gd name="connsiteX1111" fmla="*/ 4182700 w 4496468"/>
                  <a:gd name="connsiteY1111" fmla="*/ 1697276 h 4623898"/>
                  <a:gd name="connsiteX1112" fmla="*/ 4182700 w 4496468"/>
                  <a:gd name="connsiteY1112" fmla="*/ 1697276 h 4623898"/>
                  <a:gd name="connsiteX1113" fmla="*/ 4179496 w 4496468"/>
                  <a:gd name="connsiteY1113" fmla="*/ 1699952 h 4623898"/>
                  <a:gd name="connsiteX1114" fmla="*/ 4178986 w 4496468"/>
                  <a:gd name="connsiteY1114" fmla="*/ 1699952 h 4623898"/>
                  <a:gd name="connsiteX1115" fmla="*/ 4076787 w 4496468"/>
                  <a:gd name="connsiteY1115" fmla="*/ 1683823 h 4623898"/>
                  <a:gd name="connsiteX1116" fmla="*/ 4074111 w 4496468"/>
                  <a:gd name="connsiteY1116" fmla="*/ 1680200 h 4623898"/>
                  <a:gd name="connsiteX1117" fmla="*/ 4074111 w 4496468"/>
                  <a:gd name="connsiteY1117" fmla="*/ 1680182 h 4623898"/>
                  <a:gd name="connsiteX1118" fmla="*/ 4074111 w 4496468"/>
                  <a:gd name="connsiteY1118" fmla="*/ 1680182 h 4623898"/>
                  <a:gd name="connsiteX1119" fmla="*/ 4077752 w 4496468"/>
                  <a:gd name="connsiteY1119" fmla="*/ 1677524 h 4623898"/>
                  <a:gd name="connsiteX1120" fmla="*/ 4077752 w 4496468"/>
                  <a:gd name="connsiteY1120" fmla="*/ 1677524 h 4623898"/>
                  <a:gd name="connsiteX1121" fmla="*/ 4080428 w 4496468"/>
                  <a:gd name="connsiteY1121" fmla="*/ 1681165 h 4623898"/>
                  <a:gd name="connsiteX1122" fmla="*/ 4080428 w 4496468"/>
                  <a:gd name="connsiteY1122" fmla="*/ 1681165 h 4623898"/>
                  <a:gd name="connsiteX1123" fmla="*/ 4077242 w 4496468"/>
                  <a:gd name="connsiteY1123" fmla="*/ 1683914 h 4623898"/>
                  <a:gd name="connsiteX1124" fmla="*/ 4077242 w 4496468"/>
                  <a:gd name="connsiteY1124" fmla="*/ 1683914 h 4623898"/>
                  <a:gd name="connsiteX1125" fmla="*/ 4076915 w 4496468"/>
                  <a:gd name="connsiteY1125" fmla="*/ 1683841 h 4623898"/>
                  <a:gd name="connsiteX1126" fmla="*/ 319778 w 4496468"/>
                  <a:gd name="connsiteY1126" fmla="*/ 1679108 h 4623898"/>
                  <a:gd name="connsiteX1127" fmla="*/ 322618 w 4496468"/>
                  <a:gd name="connsiteY1127" fmla="*/ 1675467 h 4623898"/>
                  <a:gd name="connsiteX1128" fmla="*/ 322618 w 4496468"/>
                  <a:gd name="connsiteY1128" fmla="*/ 1675467 h 4623898"/>
                  <a:gd name="connsiteX1129" fmla="*/ 326259 w 4496468"/>
                  <a:gd name="connsiteY1129" fmla="*/ 1678325 h 4623898"/>
                  <a:gd name="connsiteX1130" fmla="*/ 326259 w 4496468"/>
                  <a:gd name="connsiteY1130" fmla="*/ 1678325 h 4623898"/>
                  <a:gd name="connsiteX1131" fmla="*/ 323419 w 4496468"/>
                  <a:gd name="connsiteY1131" fmla="*/ 1681966 h 4623898"/>
                  <a:gd name="connsiteX1132" fmla="*/ 323073 w 4496468"/>
                  <a:gd name="connsiteY1132" fmla="*/ 1681966 h 4623898"/>
                  <a:gd name="connsiteX1133" fmla="*/ 319778 w 4496468"/>
                  <a:gd name="connsiteY1133" fmla="*/ 1679108 h 4623898"/>
                  <a:gd name="connsiteX1134" fmla="*/ 422833 w 4496468"/>
                  <a:gd name="connsiteY1134" fmla="*/ 1669642 h 4623898"/>
                  <a:gd name="connsiteX1135" fmla="*/ 425764 w 4496468"/>
                  <a:gd name="connsiteY1135" fmla="*/ 1666110 h 4623898"/>
                  <a:gd name="connsiteX1136" fmla="*/ 425764 w 4496468"/>
                  <a:gd name="connsiteY1136" fmla="*/ 1666110 h 4623898"/>
                  <a:gd name="connsiteX1137" fmla="*/ 429295 w 4496468"/>
                  <a:gd name="connsiteY1137" fmla="*/ 1669023 h 4623898"/>
                  <a:gd name="connsiteX1138" fmla="*/ 429295 w 4496468"/>
                  <a:gd name="connsiteY1138" fmla="*/ 1669023 h 4623898"/>
                  <a:gd name="connsiteX1139" fmla="*/ 426446 w 4496468"/>
                  <a:gd name="connsiteY1139" fmla="*/ 1672554 h 4623898"/>
                  <a:gd name="connsiteX1140" fmla="*/ 426364 w 4496468"/>
                  <a:gd name="connsiteY1140" fmla="*/ 1672554 h 4623898"/>
                  <a:gd name="connsiteX1141" fmla="*/ 426019 w 4496468"/>
                  <a:gd name="connsiteY1141" fmla="*/ 1672554 h 4623898"/>
                  <a:gd name="connsiteX1142" fmla="*/ 422742 w 4496468"/>
                  <a:gd name="connsiteY1142" fmla="*/ 1669642 h 4623898"/>
                  <a:gd name="connsiteX1143" fmla="*/ 525960 w 4496468"/>
                  <a:gd name="connsiteY1143" fmla="*/ 1660412 h 4623898"/>
                  <a:gd name="connsiteX1144" fmla="*/ 528798 w 4496468"/>
                  <a:gd name="connsiteY1144" fmla="*/ 1656971 h 4623898"/>
                  <a:gd name="connsiteX1145" fmla="*/ 528891 w 4496468"/>
                  <a:gd name="connsiteY1145" fmla="*/ 1656971 h 4623898"/>
                  <a:gd name="connsiteX1146" fmla="*/ 528891 w 4496468"/>
                  <a:gd name="connsiteY1146" fmla="*/ 1656971 h 4623898"/>
                  <a:gd name="connsiteX1147" fmla="*/ 532319 w 4496468"/>
                  <a:gd name="connsiteY1147" fmla="*/ 1659738 h 4623898"/>
                  <a:gd name="connsiteX1148" fmla="*/ 532332 w 4496468"/>
                  <a:gd name="connsiteY1148" fmla="*/ 1659902 h 4623898"/>
                  <a:gd name="connsiteX1149" fmla="*/ 532332 w 4496468"/>
                  <a:gd name="connsiteY1149" fmla="*/ 1659902 h 4623898"/>
                  <a:gd name="connsiteX1150" fmla="*/ 529457 w 4496468"/>
                  <a:gd name="connsiteY1150" fmla="*/ 1663343 h 4623898"/>
                  <a:gd name="connsiteX1151" fmla="*/ 529401 w 4496468"/>
                  <a:gd name="connsiteY1151" fmla="*/ 1663343 h 4623898"/>
                  <a:gd name="connsiteX1152" fmla="*/ 529128 w 4496468"/>
                  <a:gd name="connsiteY1152" fmla="*/ 1663343 h 4623898"/>
                  <a:gd name="connsiteX1153" fmla="*/ 525869 w 4496468"/>
                  <a:gd name="connsiteY1153" fmla="*/ 1660412 h 4623898"/>
                  <a:gd name="connsiteX1154" fmla="*/ 3978011 w 4496468"/>
                  <a:gd name="connsiteY1154" fmla="*/ 1651892 h 4623898"/>
                  <a:gd name="connsiteX1155" fmla="*/ 3978011 w 4496468"/>
                  <a:gd name="connsiteY1155" fmla="*/ 1651892 h 4623898"/>
                  <a:gd name="connsiteX1156" fmla="*/ 3976518 w 4496468"/>
                  <a:gd name="connsiteY1156" fmla="*/ 1647614 h 4623898"/>
                  <a:gd name="connsiteX1157" fmla="*/ 3976536 w 4496468"/>
                  <a:gd name="connsiteY1157" fmla="*/ 1647578 h 4623898"/>
                  <a:gd name="connsiteX1158" fmla="*/ 3976536 w 4496468"/>
                  <a:gd name="connsiteY1158" fmla="*/ 1647578 h 4623898"/>
                  <a:gd name="connsiteX1159" fmla="*/ 3980850 w 4496468"/>
                  <a:gd name="connsiteY1159" fmla="*/ 1646103 h 4623898"/>
                  <a:gd name="connsiteX1160" fmla="*/ 3980850 w 4496468"/>
                  <a:gd name="connsiteY1160" fmla="*/ 1646103 h 4623898"/>
                  <a:gd name="connsiteX1161" fmla="*/ 3982325 w 4496468"/>
                  <a:gd name="connsiteY1161" fmla="*/ 1650509 h 4623898"/>
                  <a:gd name="connsiteX1162" fmla="*/ 3982325 w 4496468"/>
                  <a:gd name="connsiteY1162" fmla="*/ 1650509 h 4623898"/>
                  <a:gd name="connsiteX1163" fmla="*/ 3979485 w 4496468"/>
                  <a:gd name="connsiteY1163" fmla="*/ 1652220 h 4623898"/>
                  <a:gd name="connsiteX1164" fmla="*/ 3979485 w 4496468"/>
                  <a:gd name="connsiteY1164" fmla="*/ 1652220 h 4623898"/>
                  <a:gd name="connsiteX1165" fmla="*/ 3977920 w 4496468"/>
                  <a:gd name="connsiteY1165" fmla="*/ 1651892 h 4623898"/>
                  <a:gd name="connsiteX1166" fmla="*/ 628141 w 4496468"/>
                  <a:gd name="connsiteY1166" fmla="*/ 1645594 h 4623898"/>
                  <a:gd name="connsiteX1167" fmla="*/ 630260 w 4496468"/>
                  <a:gd name="connsiteY1167" fmla="*/ 1641680 h 4623898"/>
                  <a:gd name="connsiteX1168" fmla="*/ 630380 w 4496468"/>
                  <a:gd name="connsiteY1168" fmla="*/ 1641643 h 4623898"/>
                  <a:gd name="connsiteX1169" fmla="*/ 630380 w 4496468"/>
                  <a:gd name="connsiteY1169" fmla="*/ 1641643 h 4623898"/>
                  <a:gd name="connsiteX1170" fmla="*/ 634336 w 4496468"/>
                  <a:gd name="connsiteY1170" fmla="*/ 1643755 h 4623898"/>
                  <a:gd name="connsiteX1171" fmla="*/ 634349 w 4496468"/>
                  <a:gd name="connsiteY1171" fmla="*/ 1643791 h 4623898"/>
                  <a:gd name="connsiteX1172" fmla="*/ 634349 w 4496468"/>
                  <a:gd name="connsiteY1172" fmla="*/ 1643791 h 4623898"/>
                  <a:gd name="connsiteX1173" fmla="*/ 632110 w 4496468"/>
                  <a:gd name="connsiteY1173" fmla="*/ 1647833 h 4623898"/>
                  <a:gd name="connsiteX1174" fmla="*/ 632110 w 4496468"/>
                  <a:gd name="connsiteY1174" fmla="*/ 1647833 h 4623898"/>
                  <a:gd name="connsiteX1175" fmla="*/ 631254 w 4496468"/>
                  <a:gd name="connsiteY1175" fmla="*/ 1647833 h 4623898"/>
                  <a:gd name="connsiteX1176" fmla="*/ 631254 w 4496468"/>
                  <a:gd name="connsiteY1176" fmla="*/ 1647833 h 4623898"/>
                  <a:gd name="connsiteX1177" fmla="*/ 628050 w 4496468"/>
                  <a:gd name="connsiteY1177" fmla="*/ 1645594 h 4623898"/>
                  <a:gd name="connsiteX1178" fmla="*/ 722312 w 4496468"/>
                  <a:gd name="connsiteY1178" fmla="*/ 1603724 h 4623898"/>
                  <a:gd name="connsiteX1179" fmla="*/ 723259 w 4496468"/>
                  <a:gd name="connsiteY1179" fmla="*/ 1599246 h 4623898"/>
                  <a:gd name="connsiteX1180" fmla="*/ 723259 w 4496468"/>
                  <a:gd name="connsiteY1180" fmla="*/ 1599246 h 4623898"/>
                  <a:gd name="connsiteX1181" fmla="*/ 727755 w 4496468"/>
                  <a:gd name="connsiteY1181" fmla="*/ 1600192 h 4623898"/>
                  <a:gd name="connsiteX1182" fmla="*/ 727755 w 4496468"/>
                  <a:gd name="connsiteY1182" fmla="*/ 1600192 h 4623898"/>
                  <a:gd name="connsiteX1183" fmla="*/ 726790 w 4496468"/>
                  <a:gd name="connsiteY1183" fmla="*/ 1604671 h 4623898"/>
                  <a:gd name="connsiteX1184" fmla="*/ 726790 w 4496468"/>
                  <a:gd name="connsiteY1184" fmla="*/ 1604671 h 4623898"/>
                  <a:gd name="connsiteX1185" fmla="*/ 724970 w 4496468"/>
                  <a:gd name="connsiteY1185" fmla="*/ 1605198 h 4623898"/>
                  <a:gd name="connsiteX1186" fmla="*/ 724970 w 4496468"/>
                  <a:gd name="connsiteY1186" fmla="*/ 1605198 h 4623898"/>
                  <a:gd name="connsiteX1187" fmla="*/ 722221 w 4496468"/>
                  <a:gd name="connsiteY1187" fmla="*/ 1603633 h 4623898"/>
                  <a:gd name="connsiteX1188" fmla="*/ 3892705 w 4496468"/>
                  <a:gd name="connsiteY1188" fmla="*/ 1592437 h 4623898"/>
                  <a:gd name="connsiteX1189" fmla="*/ 3892614 w 4496468"/>
                  <a:gd name="connsiteY1189" fmla="*/ 1587977 h 4623898"/>
                  <a:gd name="connsiteX1190" fmla="*/ 3892705 w 4496468"/>
                  <a:gd name="connsiteY1190" fmla="*/ 1587886 h 4623898"/>
                  <a:gd name="connsiteX1191" fmla="*/ 3892705 w 4496468"/>
                  <a:gd name="connsiteY1191" fmla="*/ 1587886 h 4623898"/>
                  <a:gd name="connsiteX1192" fmla="*/ 3897129 w 4496468"/>
                  <a:gd name="connsiteY1192" fmla="*/ 1587722 h 4623898"/>
                  <a:gd name="connsiteX1193" fmla="*/ 3897184 w 4496468"/>
                  <a:gd name="connsiteY1193" fmla="*/ 1587777 h 4623898"/>
                  <a:gd name="connsiteX1194" fmla="*/ 3897184 w 4496468"/>
                  <a:gd name="connsiteY1194" fmla="*/ 1587777 h 4623898"/>
                  <a:gd name="connsiteX1195" fmla="*/ 3897384 w 4496468"/>
                  <a:gd name="connsiteY1195" fmla="*/ 1592310 h 4623898"/>
                  <a:gd name="connsiteX1196" fmla="*/ 3897347 w 4496468"/>
                  <a:gd name="connsiteY1196" fmla="*/ 1592346 h 4623898"/>
                  <a:gd name="connsiteX1197" fmla="*/ 3897347 w 4496468"/>
                  <a:gd name="connsiteY1197" fmla="*/ 1592346 h 4623898"/>
                  <a:gd name="connsiteX1198" fmla="*/ 3895017 w 4496468"/>
                  <a:gd name="connsiteY1198" fmla="*/ 1593311 h 4623898"/>
                  <a:gd name="connsiteX1199" fmla="*/ 3895017 w 4496468"/>
                  <a:gd name="connsiteY1199" fmla="*/ 1593311 h 4623898"/>
                  <a:gd name="connsiteX1200" fmla="*/ 3892614 w 4496468"/>
                  <a:gd name="connsiteY1200" fmla="*/ 1592292 h 4623898"/>
                  <a:gd name="connsiteX1201" fmla="*/ 799935 w 4496468"/>
                  <a:gd name="connsiteY1201" fmla="*/ 1535858 h 4623898"/>
                  <a:gd name="connsiteX1202" fmla="*/ 799477 w 4496468"/>
                  <a:gd name="connsiteY1202" fmla="*/ 1531434 h 4623898"/>
                  <a:gd name="connsiteX1203" fmla="*/ 799517 w 4496468"/>
                  <a:gd name="connsiteY1203" fmla="*/ 1531380 h 4623898"/>
                  <a:gd name="connsiteX1204" fmla="*/ 799517 w 4496468"/>
                  <a:gd name="connsiteY1204" fmla="*/ 1531380 h 4623898"/>
                  <a:gd name="connsiteX1205" fmla="*/ 804068 w 4496468"/>
                  <a:gd name="connsiteY1205" fmla="*/ 1530943 h 4623898"/>
                  <a:gd name="connsiteX1206" fmla="*/ 804068 w 4496468"/>
                  <a:gd name="connsiteY1206" fmla="*/ 1530943 h 4623898"/>
                  <a:gd name="connsiteX1207" fmla="*/ 804505 w 4496468"/>
                  <a:gd name="connsiteY1207" fmla="*/ 1535512 h 4623898"/>
                  <a:gd name="connsiteX1208" fmla="*/ 804505 w 4496468"/>
                  <a:gd name="connsiteY1208" fmla="*/ 1535512 h 4623898"/>
                  <a:gd name="connsiteX1209" fmla="*/ 802011 w 4496468"/>
                  <a:gd name="connsiteY1209" fmla="*/ 1536641 h 4623898"/>
                  <a:gd name="connsiteX1210" fmla="*/ 802011 w 4496468"/>
                  <a:gd name="connsiteY1210" fmla="*/ 1536641 h 4623898"/>
                  <a:gd name="connsiteX1211" fmla="*/ 799935 w 4496468"/>
                  <a:gd name="connsiteY1211" fmla="*/ 1535858 h 4623898"/>
                  <a:gd name="connsiteX1212" fmla="*/ 3828353 w 4496468"/>
                  <a:gd name="connsiteY1212" fmla="*/ 1510536 h 4623898"/>
                  <a:gd name="connsiteX1213" fmla="*/ 3828353 w 4496468"/>
                  <a:gd name="connsiteY1213" fmla="*/ 1510536 h 4623898"/>
                  <a:gd name="connsiteX1214" fmla="*/ 3829554 w 4496468"/>
                  <a:gd name="connsiteY1214" fmla="*/ 1506058 h 4623898"/>
                  <a:gd name="connsiteX1215" fmla="*/ 3829554 w 4496468"/>
                  <a:gd name="connsiteY1215" fmla="*/ 1506058 h 4623898"/>
                  <a:gd name="connsiteX1216" fmla="*/ 3833923 w 4496468"/>
                  <a:gd name="connsiteY1216" fmla="*/ 1507241 h 4623898"/>
                  <a:gd name="connsiteX1217" fmla="*/ 3833941 w 4496468"/>
                  <a:gd name="connsiteY1217" fmla="*/ 1507259 h 4623898"/>
                  <a:gd name="connsiteX1218" fmla="*/ 3833941 w 4496468"/>
                  <a:gd name="connsiteY1218" fmla="*/ 1507259 h 4623898"/>
                  <a:gd name="connsiteX1219" fmla="*/ 3832740 w 4496468"/>
                  <a:gd name="connsiteY1219" fmla="*/ 1511737 h 4623898"/>
                  <a:gd name="connsiteX1220" fmla="*/ 3832740 w 4496468"/>
                  <a:gd name="connsiteY1220" fmla="*/ 1511737 h 4623898"/>
                  <a:gd name="connsiteX1221" fmla="*/ 3832740 w 4496468"/>
                  <a:gd name="connsiteY1221" fmla="*/ 1511737 h 4623898"/>
                  <a:gd name="connsiteX1222" fmla="*/ 3831193 w 4496468"/>
                  <a:gd name="connsiteY1222" fmla="*/ 1512083 h 4623898"/>
                  <a:gd name="connsiteX1223" fmla="*/ 3831193 w 4496468"/>
                  <a:gd name="connsiteY1223" fmla="*/ 1512083 h 4623898"/>
                  <a:gd name="connsiteX1224" fmla="*/ 3828353 w 4496468"/>
                  <a:gd name="connsiteY1224" fmla="*/ 1510499 h 4623898"/>
                  <a:gd name="connsiteX1225" fmla="*/ 854749 w 4496468"/>
                  <a:gd name="connsiteY1225" fmla="*/ 1448477 h 4623898"/>
                  <a:gd name="connsiteX1226" fmla="*/ 852997 w 4496468"/>
                  <a:gd name="connsiteY1226" fmla="*/ 1444216 h 4623898"/>
                  <a:gd name="connsiteX1227" fmla="*/ 853019 w 4496468"/>
                  <a:gd name="connsiteY1227" fmla="*/ 1444163 h 4623898"/>
                  <a:gd name="connsiteX1228" fmla="*/ 853019 w 4496468"/>
                  <a:gd name="connsiteY1228" fmla="*/ 1444163 h 4623898"/>
                  <a:gd name="connsiteX1229" fmla="*/ 853019 w 4496468"/>
                  <a:gd name="connsiteY1229" fmla="*/ 1444163 h 4623898"/>
                  <a:gd name="connsiteX1230" fmla="*/ 853019 w 4496468"/>
                  <a:gd name="connsiteY1230" fmla="*/ 1444163 h 4623898"/>
                  <a:gd name="connsiteX1231" fmla="*/ 857243 w 4496468"/>
                  <a:gd name="connsiteY1231" fmla="*/ 1442434 h 4623898"/>
                  <a:gd name="connsiteX1232" fmla="*/ 857243 w 4496468"/>
                  <a:gd name="connsiteY1232" fmla="*/ 1442434 h 4623898"/>
                  <a:gd name="connsiteX1233" fmla="*/ 858954 w 4496468"/>
                  <a:gd name="connsiteY1233" fmla="*/ 1446657 h 4623898"/>
                  <a:gd name="connsiteX1234" fmla="*/ 858954 w 4496468"/>
                  <a:gd name="connsiteY1234" fmla="*/ 1446657 h 4623898"/>
                  <a:gd name="connsiteX1235" fmla="*/ 858954 w 4496468"/>
                  <a:gd name="connsiteY1235" fmla="*/ 1446657 h 4623898"/>
                  <a:gd name="connsiteX1236" fmla="*/ 855950 w 4496468"/>
                  <a:gd name="connsiteY1236" fmla="*/ 1448641 h 4623898"/>
                  <a:gd name="connsiteX1237" fmla="*/ 855950 w 4496468"/>
                  <a:gd name="connsiteY1237" fmla="*/ 1448641 h 4623898"/>
                  <a:gd name="connsiteX1238" fmla="*/ 854749 w 4496468"/>
                  <a:gd name="connsiteY1238" fmla="*/ 1448477 h 4623898"/>
                  <a:gd name="connsiteX1239" fmla="*/ 3790524 w 4496468"/>
                  <a:gd name="connsiteY1239" fmla="*/ 1413489 h 4623898"/>
                  <a:gd name="connsiteX1240" fmla="*/ 3792927 w 4496468"/>
                  <a:gd name="connsiteY1240" fmla="*/ 1409629 h 4623898"/>
                  <a:gd name="connsiteX1241" fmla="*/ 3792927 w 4496468"/>
                  <a:gd name="connsiteY1241" fmla="*/ 1409629 h 4623898"/>
                  <a:gd name="connsiteX1242" fmla="*/ 3796805 w 4496468"/>
                  <a:gd name="connsiteY1242" fmla="*/ 1412123 h 4623898"/>
                  <a:gd name="connsiteX1243" fmla="*/ 3796805 w 4496468"/>
                  <a:gd name="connsiteY1243" fmla="*/ 1412123 h 4623898"/>
                  <a:gd name="connsiteX1244" fmla="*/ 3794402 w 4496468"/>
                  <a:gd name="connsiteY1244" fmla="*/ 1416001 h 4623898"/>
                  <a:gd name="connsiteX1245" fmla="*/ 3793619 w 4496468"/>
                  <a:gd name="connsiteY1245" fmla="*/ 1416001 h 4623898"/>
                  <a:gd name="connsiteX1246" fmla="*/ 3790524 w 4496468"/>
                  <a:gd name="connsiteY1246" fmla="*/ 1413561 h 4623898"/>
                  <a:gd name="connsiteX1247" fmla="*/ 881873 w 4496468"/>
                  <a:gd name="connsiteY1247" fmla="*/ 1349118 h 4623898"/>
                  <a:gd name="connsiteX1248" fmla="*/ 879033 w 4496468"/>
                  <a:gd name="connsiteY1248" fmla="*/ 1345477 h 4623898"/>
                  <a:gd name="connsiteX1249" fmla="*/ 879033 w 4496468"/>
                  <a:gd name="connsiteY1249" fmla="*/ 1345477 h 4623898"/>
                  <a:gd name="connsiteX1250" fmla="*/ 882565 w 4496468"/>
                  <a:gd name="connsiteY1250" fmla="*/ 1342619 h 4623898"/>
                  <a:gd name="connsiteX1251" fmla="*/ 882565 w 4496468"/>
                  <a:gd name="connsiteY1251" fmla="*/ 1342619 h 4623898"/>
                  <a:gd name="connsiteX1252" fmla="*/ 885416 w 4496468"/>
                  <a:gd name="connsiteY1252" fmla="*/ 1346174 h 4623898"/>
                  <a:gd name="connsiteX1253" fmla="*/ 885405 w 4496468"/>
                  <a:gd name="connsiteY1253" fmla="*/ 1346260 h 4623898"/>
                  <a:gd name="connsiteX1254" fmla="*/ 885405 w 4496468"/>
                  <a:gd name="connsiteY1254" fmla="*/ 1346260 h 4623898"/>
                  <a:gd name="connsiteX1255" fmla="*/ 882219 w 4496468"/>
                  <a:gd name="connsiteY1255" fmla="*/ 1349191 h 4623898"/>
                  <a:gd name="connsiteX1256" fmla="*/ 881873 w 4496468"/>
                  <a:gd name="connsiteY1256" fmla="*/ 1349191 h 4623898"/>
                  <a:gd name="connsiteX1257" fmla="*/ 3785463 w 4496468"/>
                  <a:gd name="connsiteY1257" fmla="*/ 1313274 h 4623898"/>
                  <a:gd name="connsiteX1258" fmla="*/ 3782514 w 4496468"/>
                  <a:gd name="connsiteY1258" fmla="*/ 1309944 h 4623898"/>
                  <a:gd name="connsiteX1259" fmla="*/ 3782514 w 4496468"/>
                  <a:gd name="connsiteY1259" fmla="*/ 1309833 h 4623898"/>
                  <a:gd name="connsiteX1260" fmla="*/ 3782514 w 4496468"/>
                  <a:gd name="connsiteY1260" fmla="*/ 1309833 h 4623898"/>
                  <a:gd name="connsiteX1261" fmla="*/ 3785755 w 4496468"/>
                  <a:gd name="connsiteY1261" fmla="*/ 1306884 h 4623898"/>
                  <a:gd name="connsiteX1262" fmla="*/ 3785973 w 4496468"/>
                  <a:gd name="connsiteY1262" fmla="*/ 1306902 h 4623898"/>
                  <a:gd name="connsiteX1263" fmla="*/ 3785973 w 4496468"/>
                  <a:gd name="connsiteY1263" fmla="*/ 1306902 h 4623898"/>
                  <a:gd name="connsiteX1264" fmla="*/ 3788977 w 4496468"/>
                  <a:gd name="connsiteY1264" fmla="*/ 1310290 h 4623898"/>
                  <a:gd name="connsiteX1265" fmla="*/ 3788977 w 4496468"/>
                  <a:gd name="connsiteY1265" fmla="*/ 1310361 h 4623898"/>
                  <a:gd name="connsiteX1266" fmla="*/ 3788977 w 4496468"/>
                  <a:gd name="connsiteY1266" fmla="*/ 1310361 h 4623898"/>
                  <a:gd name="connsiteX1267" fmla="*/ 3785700 w 4496468"/>
                  <a:gd name="connsiteY1267" fmla="*/ 1313274 h 4623898"/>
                  <a:gd name="connsiteX1268" fmla="*/ 3785463 w 4496468"/>
                  <a:gd name="connsiteY1268" fmla="*/ 1313274 h 4623898"/>
                  <a:gd name="connsiteX1269" fmla="*/ 874901 w 4496468"/>
                  <a:gd name="connsiteY1269" fmla="*/ 1243497 h 4623898"/>
                  <a:gd name="connsiteX1270" fmla="*/ 877395 w 4496468"/>
                  <a:gd name="connsiteY1270" fmla="*/ 1239692 h 4623898"/>
                  <a:gd name="connsiteX1271" fmla="*/ 877395 w 4496468"/>
                  <a:gd name="connsiteY1271" fmla="*/ 1239692 h 4623898"/>
                  <a:gd name="connsiteX1272" fmla="*/ 881160 w 4496468"/>
                  <a:gd name="connsiteY1272" fmla="*/ 1242166 h 4623898"/>
                  <a:gd name="connsiteX1273" fmla="*/ 881181 w 4496468"/>
                  <a:gd name="connsiteY1273" fmla="*/ 1242277 h 4623898"/>
                  <a:gd name="connsiteX1274" fmla="*/ 881181 w 4496468"/>
                  <a:gd name="connsiteY1274" fmla="*/ 1242277 h 4623898"/>
                  <a:gd name="connsiteX1275" fmla="*/ 878660 w 4496468"/>
                  <a:gd name="connsiteY1275" fmla="*/ 1246073 h 4623898"/>
                  <a:gd name="connsiteX1276" fmla="*/ 878615 w 4496468"/>
                  <a:gd name="connsiteY1276" fmla="*/ 1246082 h 4623898"/>
                  <a:gd name="connsiteX1277" fmla="*/ 878087 w 4496468"/>
                  <a:gd name="connsiteY1277" fmla="*/ 1246082 h 4623898"/>
                  <a:gd name="connsiteX1278" fmla="*/ 874901 w 4496468"/>
                  <a:gd name="connsiteY1278" fmla="*/ 1243497 h 4623898"/>
                  <a:gd name="connsiteX1279" fmla="*/ 3807236 w 4496468"/>
                  <a:gd name="connsiteY1279" fmla="*/ 1212549 h 4623898"/>
                  <a:gd name="connsiteX1280" fmla="*/ 3805415 w 4496468"/>
                  <a:gd name="connsiteY1280" fmla="*/ 1208417 h 4623898"/>
                  <a:gd name="connsiteX1281" fmla="*/ 3805415 w 4496468"/>
                  <a:gd name="connsiteY1281" fmla="*/ 1208417 h 4623898"/>
                  <a:gd name="connsiteX1282" fmla="*/ 3809457 w 4496468"/>
                  <a:gd name="connsiteY1282" fmla="*/ 1206469 h 4623898"/>
                  <a:gd name="connsiteX1283" fmla="*/ 3809548 w 4496468"/>
                  <a:gd name="connsiteY1283" fmla="*/ 1206505 h 4623898"/>
                  <a:gd name="connsiteX1284" fmla="*/ 3809548 w 4496468"/>
                  <a:gd name="connsiteY1284" fmla="*/ 1206505 h 4623898"/>
                  <a:gd name="connsiteX1285" fmla="*/ 3811368 w 4496468"/>
                  <a:gd name="connsiteY1285" fmla="*/ 1210565 h 4623898"/>
                  <a:gd name="connsiteX1286" fmla="*/ 3811368 w 4496468"/>
                  <a:gd name="connsiteY1286" fmla="*/ 1210565 h 4623898"/>
                  <a:gd name="connsiteX1287" fmla="*/ 3808346 w 4496468"/>
                  <a:gd name="connsiteY1287" fmla="*/ 1212713 h 4623898"/>
                  <a:gd name="connsiteX1288" fmla="*/ 3808346 w 4496468"/>
                  <a:gd name="connsiteY1288" fmla="*/ 1212713 h 4623898"/>
                  <a:gd name="connsiteX1289" fmla="*/ 3807236 w 4496468"/>
                  <a:gd name="connsiteY1289" fmla="*/ 1212476 h 4623898"/>
                  <a:gd name="connsiteX1290" fmla="*/ 842843 w 4496468"/>
                  <a:gd name="connsiteY1290" fmla="*/ 1145885 h 4623898"/>
                  <a:gd name="connsiteX1291" fmla="*/ 844663 w 4496468"/>
                  <a:gd name="connsiteY1291" fmla="*/ 1141735 h 4623898"/>
                  <a:gd name="connsiteX1292" fmla="*/ 844663 w 4496468"/>
                  <a:gd name="connsiteY1292" fmla="*/ 1141735 h 4623898"/>
                  <a:gd name="connsiteX1293" fmla="*/ 848838 w 4496468"/>
                  <a:gd name="connsiteY1293" fmla="*/ 1143431 h 4623898"/>
                  <a:gd name="connsiteX1294" fmla="*/ 848887 w 4496468"/>
                  <a:gd name="connsiteY1294" fmla="*/ 1143555 h 4623898"/>
                  <a:gd name="connsiteX1295" fmla="*/ 848887 w 4496468"/>
                  <a:gd name="connsiteY1295" fmla="*/ 1143555 h 4623898"/>
                  <a:gd name="connsiteX1296" fmla="*/ 847136 w 4496468"/>
                  <a:gd name="connsiteY1296" fmla="*/ 1147678 h 4623898"/>
                  <a:gd name="connsiteX1297" fmla="*/ 847066 w 4496468"/>
                  <a:gd name="connsiteY1297" fmla="*/ 1147705 h 4623898"/>
                  <a:gd name="connsiteX1298" fmla="*/ 847066 w 4496468"/>
                  <a:gd name="connsiteY1298" fmla="*/ 1147705 h 4623898"/>
                  <a:gd name="connsiteX1299" fmla="*/ 845865 w 4496468"/>
                  <a:gd name="connsiteY1299" fmla="*/ 1147960 h 4623898"/>
                  <a:gd name="connsiteX1300" fmla="*/ 845865 w 4496468"/>
                  <a:gd name="connsiteY1300" fmla="*/ 1147960 h 4623898"/>
                  <a:gd name="connsiteX1301" fmla="*/ 842843 w 4496468"/>
                  <a:gd name="connsiteY1301" fmla="*/ 1145885 h 4623898"/>
                  <a:gd name="connsiteX1302" fmla="*/ 3836108 w 4496468"/>
                  <a:gd name="connsiteY1302" fmla="*/ 1113299 h 4623898"/>
                  <a:gd name="connsiteX1303" fmla="*/ 3833432 w 4496468"/>
                  <a:gd name="connsiteY1303" fmla="*/ 1109658 h 4623898"/>
                  <a:gd name="connsiteX1304" fmla="*/ 3833432 w 4496468"/>
                  <a:gd name="connsiteY1304" fmla="*/ 1109658 h 4623898"/>
                  <a:gd name="connsiteX1305" fmla="*/ 3837073 w 4496468"/>
                  <a:gd name="connsiteY1305" fmla="*/ 1106982 h 4623898"/>
                  <a:gd name="connsiteX1306" fmla="*/ 3837073 w 4496468"/>
                  <a:gd name="connsiteY1306" fmla="*/ 1106982 h 4623898"/>
                  <a:gd name="connsiteX1307" fmla="*/ 3839822 w 4496468"/>
                  <a:gd name="connsiteY1307" fmla="*/ 1110580 h 4623898"/>
                  <a:gd name="connsiteX1308" fmla="*/ 3839822 w 4496468"/>
                  <a:gd name="connsiteY1308" fmla="*/ 1110623 h 4623898"/>
                  <a:gd name="connsiteX1309" fmla="*/ 3839822 w 4496468"/>
                  <a:gd name="connsiteY1309" fmla="*/ 1110623 h 4623898"/>
                  <a:gd name="connsiteX1310" fmla="*/ 3836545 w 4496468"/>
                  <a:gd name="connsiteY1310" fmla="*/ 1113372 h 4623898"/>
                  <a:gd name="connsiteX1311" fmla="*/ 3836126 w 4496468"/>
                  <a:gd name="connsiteY1311" fmla="*/ 1113372 h 4623898"/>
                  <a:gd name="connsiteX1312" fmla="*/ 815027 w 4496468"/>
                  <a:gd name="connsiteY1312" fmla="*/ 1045761 h 4623898"/>
                  <a:gd name="connsiteX1313" fmla="*/ 817867 w 4496468"/>
                  <a:gd name="connsiteY1313" fmla="*/ 1042120 h 4623898"/>
                  <a:gd name="connsiteX1314" fmla="*/ 817867 w 4496468"/>
                  <a:gd name="connsiteY1314" fmla="*/ 1042120 h 4623898"/>
                  <a:gd name="connsiteX1315" fmla="*/ 821508 w 4496468"/>
                  <a:gd name="connsiteY1315" fmla="*/ 1044960 h 4623898"/>
                  <a:gd name="connsiteX1316" fmla="*/ 821508 w 4496468"/>
                  <a:gd name="connsiteY1316" fmla="*/ 1044960 h 4623898"/>
                  <a:gd name="connsiteX1317" fmla="*/ 818759 w 4496468"/>
                  <a:gd name="connsiteY1317" fmla="*/ 1048601 h 4623898"/>
                  <a:gd name="connsiteX1318" fmla="*/ 818340 w 4496468"/>
                  <a:gd name="connsiteY1318" fmla="*/ 1048601 h 4623898"/>
                  <a:gd name="connsiteX1319" fmla="*/ 815027 w 4496468"/>
                  <a:gd name="connsiteY1319" fmla="*/ 1045761 h 4623898"/>
                  <a:gd name="connsiteX1320" fmla="*/ 3833086 w 4496468"/>
                  <a:gd name="connsiteY1320" fmla="*/ 1007532 h 4623898"/>
                  <a:gd name="connsiteX1321" fmla="*/ 3833086 w 4496468"/>
                  <a:gd name="connsiteY1321" fmla="*/ 1007532 h 4623898"/>
                  <a:gd name="connsiteX1322" fmla="*/ 3835598 w 4496468"/>
                  <a:gd name="connsiteY1322" fmla="*/ 1003917 h 4623898"/>
                  <a:gd name="connsiteX1323" fmla="*/ 3835762 w 4496468"/>
                  <a:gd name="connsiteY1323" fmla="*/ 1003891 h 4623898"/>
                  <a:gd name="connsiteX1324" fmla="*/ 3835762 w 4496468"/>
                  <a:gd name="connsiteY1324" fmla="*/ 1003891 h 4623898"/>
                  <a:gd name="connsiteX1325" fmla="*/ 3839403 w 4496468"/>
                  <a:gd name="connsiteY1325" fmla="*/ 1006567 h 4623898"/>
                  <a:gd name="connsiteX1326" fmla="*/ 3839403 w 4496468"/>
                  <a:gd name="connsiteY1326" fmla="*/ 1006567 h 4623898"/>
                  <a:gd name="connsiteX1327" fmla="*/ 3836636 w 4496468"/>
                  <a:gd name="connsiteY1327" fmla="*/ 1010208 h 4623898"/>
                  <a:gd name="connsiteX1328" fmla="*/ 3836217 w 4496468"/>
                  <a:gd name="connsiteY1328" fmla="*/ 1010208 h 4623898"/>
                  <a:gd name="connsiteX1329" fmla="*/ 3833086 w 4496468"/>
                  <a:gd name="connsiteY1329" fmla="*/ 1007496 h 4623898"/>
                  <a:gd name="connsiteX1330" fmla="*/ 820015 w 4496468"/>
                  <a:gd name="connsiteY1330" fmla="*/ 945455 h 4623898"/>
                  <a:gd name="connsiteX1331" fmla="*/ 817339 w 4496468"/>
                  <a:gd name="connsiteY1331" fmla="*/ 941669 h 4623898"/>
                  <a:gd name="connsiteX1332" fmla="*/ 817339 w 4496468"/>
                  <a:gd name="connsiteY1332" fmla="*/ 941669 h 4623898"/>
                  <a:gd name="connsiteX1333" fmla="*/ 821143 w 4496468"/>
                  <a:gd name="connsiteY1333" fmla="*/ 939102 h 4623898"/>
                  <a:gd name="connsiteX1334" fmla="*/ 821143 w 4496468"/>
                  <a:gd name="connsiteY1334" fmla="*/ 939102 h 4623898"/>
                  <a:gd name="connsiteX1335" fmla="*/ 823732 w 4496468"/>
                  <a:gd name="connsiteY1335" fmla="*/ 942727 h 4623898"/>
                  <a:gd name="connsiteX1336" fmla="*/ 823728 w 4496468"/>
                  <a:gd name="connsiteY1336" fmla="*/ 942743 h 4623898"/>
                  <a:gd name="connsiteX1337" fmla="*/ 823728 w 4496468"/>
                  <a:gd name="connsiteY1337" fmla="*/ 942743 h 4623898"/>
                  <a:gd name="connsiteX1338" fmla="*/ 820525 w 4496468"/>
                  <a:gd name="connsiteY1338" fmla="*/ 945401 h 4623898"/>
                  <a:gd name="connsiteX1339" fmla="*/ 820015 w 4496468"/>
                  <a:gd name="connsiteY1339" fmla="*/ 945401 h 4623898"/>
                  <a:gd name="connsiteX1340" fmla="*/ 3802266 w 4496468"/>
                  <a:gd name="connsiteY1340" fmla="*/ 910230 h 4623898"/>
                  <a:gd name="connsiteX1341" fmla="*/ 3803741 w 4496468"/>
                  <a:gd name="connsiteY1341" fmla="*/ 905916 h 4623898"/>
                  <a:gd name="connsiteX1342" fmla="*/ 3803741 w 4496468"/>
                  <a:gd name="connsiteY1342" fmla="*/ 905916 h 4623898"/>
                  <a:gd name="connsiteX1343" fmla="*/ 3808091 w 4496468"/>
                  <a:gd name="connsiteY1343" fmla="*/ 907277 h 4623898"/>
                  <a:gd name="connsiteX1344" fmla="*/ 3808146 w 4496468"/>
                  <a:gd name="connsiteY1344" fmla="*/ 907390 h 4623898"/>
                  <a:gd name="connsiteX1345" fmla="*/ 3808146 w 4496468"/>
                  <a:gd name="connsiteY1345" fmla="*/ 907390 h 4623898"/>
                  <a:gd name="connsiteX1346" fmla="*/ 3806580 w 4496468"/>
                  <a:gd name="connsiteY1346" fmla="*/ 911686 h 4623898"/>
                  <a:gd name="connsiteX1347" fmla="*/ 3806580 w 4496468"/>
                  <a:gd name="connsiteY1347" fmla="*/ 911686 h 4623898"/>
                  <a:gd name="connsiteX1348" fmla="*/ 3805197 w 4496468"/>
                  <a:gd name="connsiteY1348" fmla="*/ 912032 h 4623898"/>
                  <a:gd name="connsiteX1349" fmla="*/ 3805197 w 4496468"/>
                  <a:gd name="connsiteY1349" fmla="*/ 912032 h 4623898"/>
                  <a:gd name="connsiteX1350" fmla="*/ 3802266 w 4496468"/>
                  <a:gd name="connsiteY1350" fmla="*/ 910230 h 4623898"/>
                  <a:gd name="connsiteX1351" fmla="*/ 852327 w 4496468"/>
                  <a:gd name="connsiteY1351" fmla="*/ 847589 h 4623898"/>
                  <a:gd name="connsiteX1352" fmla="*/ 850898 w 4496468"/>
                  <a:gd name="connsiteY1352" fmla="*/ 843289 h 4623898"/>
                  <a:gd name="connsiteX1353" fmla="*/ 850944 w 4496468"/>
                  <a:gd name="connsiteY1353" fmla="*/ 843202 h 4623898"/>
                  <a:gd name="connsiteX1354" fmla="*/ 850944 w 4496468"/>
                  <a:gd name="connsiteY1354" fmla="*/ 843202 h 4623898"/>
                  <a:gd name="connsiteX1355" fmla="*/ 855193 w 4496468"/>
                  <a:gd name="connsiteY1355" fmla="*/ 841785 h 4623898"/>
                  <a:gd name="connsiteX1356" fmla="*/ 855258 w 4496468"/>
                  <a:gd name="connsiteY1356" fmla="*/ 841818 h 4623898"/>
                  <a:gd name="connsiteX1357" fmla="*/ 855258 w 4496468"/>
                  <a:gd name="connsiteY1357" fmla="*/ 841818 h 4623898"/>
                  <a:gd name="connsiteX1358" fmla="*/ 856722 w 4496468"/>
                  <a:gd name="connsiteY1358" fmla="*/ 846053 h 4623898"/>
                  <a:gd name="connsiteX1359" fmla="*/ 856642 w 4496468"/>
                  <a:gd name="connsiteY1359" fmla="*/ 846205 h 4623898"/>
                  <a:gd name="connsiteX1360" fmla="*/ 856642 w 4496468"/>
                  <a:gd name="connsiteY1360" fmla="*/ 846205 h 4623898"/>
                  <a:gd name="connsiteX1361" fmla="*/ 853784 w 4496468"/>
                  <a:gd name="connsiteY1361" fmla="*/ 847935 h 4623898"/>
                  <a:gd name="connsiteX1362" fmla="*/ 853784 w 4496468"/>
                  <a:gd name="connsiteY1362" fmla="*/ 847935 h 4623898"/>
                  <a:gd name="connsiteX1363" fmla="*/ 852327 w 4496468"/>
                  <a:gd name="connsiteY1363" fmla="*/ 847589 h 4623898"/>
                  <a:gd name="connsiteX1364" fmla="*/ 3744340 w 4496468"/>
                  <a:gd name="connsiteY1364" fmla="*/ 826053 h 4623898"/>
                  <a:gd name="connsiteX1365" fmla="*/ 3744340 w 4496468"/>
                  <a:gd name="connsiteY1365" fmla="*/ 826053 h 4623898"/>
                  <a:gd name="connsiteX1366" fmla="*/ 3744322 w 4496468"/>
                  <a:gd name="connsiteY1366" fmla="*/ 821651 h 4623898"/>
                  <a:gd name="connsiteX1367" fmla="*/ 3744504 w 4496468"/>
                  <a:gd name="connsiteY1367" fmla="*/ 821484 h 4623898"/>
                  <a:gd name="connsiteX1368" fmla="*/ 3744504 w 4496468"/>
                  <a:gd name="connsiteY1368" fmla="*/ 821484 h 4623898"/>
                  <a:gd name="connsiteX1369" fmla="*/ 3749073 w 4496468"/>
                  <a:gd name="connsiteY1369" fmla="*/ 821666 h 4623898"/>
                  <a:gd name="connsiteX1370" fmla="*/ 3749073 w 4496468"/>
                  <a:gd name="connsiteY1370" fmla="*/ 821666 h 4623898"/>
                  <a:gd name="connsiteX1371" fmla="*/ 3749146 w 4496468"/>
                  <a:gd name="connsiteY1371" fmla="*/ 826144 h 4623898"/>
                  <a:gd name="connsiteX1372" fmla="*/ 3749073 w 4496468"/>
                  <a:gd name="connsiteY1372" fmla="*/ 826217 h 4623898"/>
                  <a:gd name="connsiteX1373" fmla="*/ 3749073 w 4496468"/>
                  <a:gd name="connsiteY1373" fmla="*/ 826217 h 4623898"/>
                  <a:gd name="connsiteX1374" fmla="*/ 3746834 w 4496468"/>
                  <a:gd name="connsiteY1374" fmla="*/ 827091 h 4623898"/>
                  <a:gd name="connsiteX1375" fmla="*/ 3746834 w 4496468"/>
                  <a:gd name="connsiteY1375" fmla="*/ 827091 h 4623898"/>
                  <a:gd name="connsiteX1376" fmla="*/ 3744340 w 4496468"/>
                  <a:gd name="connsiteY1376" fmla="*/ 826053 h 4623898"/>
                  <a:gd name="connsiteX1377" fmla="*/ 3072036 w 4496468"/>
                  <a:gd name="connsiteY1377" fmla="*/ 818899 h 4623898"/>
                  <a:gd name="connsiteX1378" fmla="*/ 3072036 w 4496468"/>
                  <a:gd name="connsiteY1378" fmla="*/ 818899 h 4623898"/>
                  <a:gd name="connsiteX1379" fmla="*/ 3069105 w 4496468"/>
                  <a:gd name="connsiteY1379" fmla="*/ 815458 h 4623898"/>
                  <a:gd name="connsiteX1380" fmla="*/ 3069105 w 4496468"/>
                  <a:gd name="connsiteY1380" fmla="*/ 815458 h 4623898"/>
                  <a:gd name="connsiteX1381" fmla="*/ 3072564 w 4496468"/>
                  <a:gd name="connsiteY1381" fmla="*/ 812527 h 4623898"/>
                  <a:gd name="connsiteX1382" fmla="*/ 3072564 w 4496468"/>
                  <a:gd name="connsiteY1382" fmla="*/ 812527 h 4623898"/>
                  <a:gd name="connsiteX1383" fmla="*/ 3072564 w 4496468"/>
                  <a:gd name="connsiteY1383" fmla="*/ 812527 h 4623898"/>
                  <a:gd name="connsiteX1384" fmla="*/ 3072564 w 4496468"/>
                  <a:gd name="connsiteY1384" fmla="*/ 812436 h 4623898"/>
                  <a:gd name="connsiteX1385" fmla="*/ 3072564 w 4496468"/>
                  <a:gd name="connsiteY1385" fmla="*/ 812436 h 4623898"/>
                  <a:gd name="connsiteX1386" fmla="*/ 3075567 w 4496468"/>
                  <a:gd name="connsiteY1386" fmla="*/ 815968 h 4623898"/>
                  <a:gd name="connsiteX1387" fmla="*/ 3075567 w 4496468"/>
                  <a:gd name="connsiteY1387" fmla="*/ 815968 h 4623898"/>
                  <a:gd name="connsiteX1388" fmla="*/ 3072309 w 4496468"/>
                  <a:gd name="connsiteY1388" fmla="*/ 818899 h 4623898"/>
                  <a:gd name="connsiteX1389" fmla="*/ 3072036 w 4496468"/>
                  <a:gd name="connsiteY1389" fmla="*/ 818899 h 4623898"/>
                  <a:gd name="connsiteX1390" fmla="*/ 3171996 w 4496468"/>
                  <a:gd name="connsiteY1390" fmla="*/ 809160 h 4623898"/>
                  <a:gd name="connsiteX1391" fmla="*/ 3174417 w 4496468"/>
                  <a:gd name="connsiteY1391" fmla="*/ 805389 h 4623898"/>
                  <a:gd name="connsiteX1392" fmla="*/ 3174490 w 4496468"/>
                  <a:gd name="connsiteY1392" fmla="*/ 805373 h 4623898"/>
                  <a:gd name="connsiteX1393" fmla="*/ 3174490 w 4496468"/>
                  <a:gd name="connsiteY1393" fmla="*/ 805373 h 4623898"/>
                  <a:gd name="connsiteX1394" fmla="*/ 3178367 w 4496468"/>
                  <a:gd name="connsiteY1394" fmla="*/ 807794 h 4623898"/>
                  <a:gd name="connsiteX1395" fmla="*/ 3178367 w 4496468"/>
                  <a:gd name="connsiteY1395" fmla="*/ 807794 h 4623898"/>
                  <a:gd name="connsiteX1396" fmla="*/ 3175855 w 4496468"/>
                  <a:gd name="connsiteY1396" fmla="*/ 811672 h 4623898"/>
                  <a:gd name="connsiteX1397" fmla="*/ 3175855 w 4496468"/>
                  <a:gd name="connsiteY1397" fmla="*/ 811672 h 4623898"/>
                  <a:gd name="connsiteX1398" fmla="*/ 3175163 w 4496468"/>
                  <a:gd name="connsiteY1398" fmla="*/ 811672 h 4623898"/>
                  <a:gd name="connsiteX1399" fmla="*/ 3175163 w 4496468"/>
                  <a:gd name="connsiteY1399" fmla="*/ 811672 h 4623898"/>
                  <a:gd name="connsiteX1400" fmla="*/ 3171996 w 4496468"/>
                  <a:gd name="connsiteY1400" fmla="*/ 809160 h 4623898"/>
                  <a:gd name="connsiteX1401" fmla="*/ 2970711 w 4496468"/>
                  <a:gd name="connsiteY1401" fmla="*/ 795561 h 4623898"/>
                  <a:gd name="connsiteX1402" fmla="*/ 2970711 w 4496468"/>
                  <a:gd name="connsiteY1402" fmla="*/ 795561 h 4623898"/>
                  <a:gd name="connsiteX1403" fmla="*/ 2968890 w 4496468"/>
                  <a:gd name="connsiteY1403" fmla="*/ 791319 h 4623898"/>
                  <a:gd name="connsiteX1404" fmla="*/ 2968890 w 4496468"/>
                  <a:gd name="connsiteY1404" fmla="*/ 791319 h 4623898"/>
                  <a:gd name="connsiteX1405" fmla="*/ 2972931 w 4496468"/>
                  <a:gd name="connsiteY1405" fmla="*/ 789466 h 4623898"/>
                  <a:gd name="connsiteX1406" fmla="*/ 2973023 w 4496468"/>
                  <a:gd name="connsiteY1406" fmla="*/ 789499 h 4623898"/>
                  <a:gd name="connsiteX1407" fmla="*/ 2973023 w 4496468"/>
                  <a:gd name="connsiteY1407" fmla="*/ 789499 h 4623898"/>
                  <a:gd name="connsiteX1408" fmla="*/ 2974934 w 4496468"/>
                  <a:gd name="connsiteY1408" fmla="*/ 793493 h 4623898"/>
                  <a:gd name="connsiteX1409" fmla="*/ 2974843 w 4496468"/>
                  <a:gd name="connsiteY1409" fmla="*/ 793722 h 4623898"/>
                  <a:gd name="connsiteX1410" fmla="*/ 2974843 w 4496468"/>
                  <a:gd name="connsiteY1410" fmla="*/ 793722 h 4623898"/>
                  <a:gd name="connsiteX1411" fmla="*/ 2971930 w 4496468"/>
                  <a:gd name="connsiteY1411" fmla="*/ 795707 h 4623898"/>
                  <a:gd name="connsiteX1412" fmla="*/ 2971930 w 4496468"/>
                  <a:gd name="connsiteY1412" fmla="*/ 795707 h 4623898"/>
                  <a:gd name="connsiteX1413" fmla="*/ 2970711 w 4496468"/>
                  <a:gd name="connsiteY1413" fmla="*/ 795561 h 4623898"/>
                  <a:gd name="connsiteX1414" fmla="*/ 1578298 w 4496468"/>
                  <a:gd name="connsiteY1414" fmla="*/ 788662 h 4623898"/>
                  <a:gd name="connsiteX1415" fmla="*/ 1581757 w 4496468"/>
                  <a:gd name="connsiteY1415" fmla="*/ 785640 h 4623898"/>
                  <a:gd name="connsiteX1416" fmla="*/ 1581757 w 4496468"/>
                  <a:gd name="connsiteY1416" fmla="*/ 785640 h 4623898"/>
                  <a:gd name="connsiteX1417" fmla="*/ 1584760 w 4496468"/>
                  <a:gd name="connsiteY1417" fmla="*/ 789029 h 4623898"/>
                  <a:gd name="connsiteX1418" fmla="*/ 1584760 w 4496468"/>
                  <a:gd name="connsiteY1418" fmla="*/ 789080 h 4623898"/>
                  <a:gd name="connsiteX1419" fmla="*/ 1584760 w 4496468"/>
                  <a:gd name="connsiteY1419" fmla="*/ 789080 h 4623898"/>
                  <a:gd name="connsiteX1420" fmla="*/ 1581411 w 4496468"/>
                  <a:gd name="connsiteY1420" fmla="*/ 792102 h 4623898"/>
                  <a:gd name="connsiteX1421" fmla="*/ 1581411 w 4496468"/>
                  <a:gd name="connsiteY1421" fmla="*/ 792102 h 4623898"/>
                  <a:gd name="connsiteX1422" fmla="*/ 1578298 w 4496468"/>
                  <a:gd name="connsiteY1422" fmla="*/ 788671 h 4623898"/>
                  <a:gd name="connsiteX1423" fmla="*/ 1578298 w 4496468"/>
                  <a:gd name="connsiteY1423" fmla="*/ 788662 h 4623898"/>
                  <a:gd name="connsiteX1424" fmla="*/ 1681098 w 4496468"/>
                  <a:gd name="connsiteY1424" fmla="*/ 780124 h 4623898"/>
                  <a:gd name="connsiteX1425" fmla="*/ 1683392 w 4496468"/>
                  <a:gd name="connsiteY1425" fmla="*/ 776273 h 4623898"/>
                  <a:gd name="connsiteX1426" fmla="*/ 1683501 w 4496468"/>
                  <a:gd name="connsiteY1426" fmla="*/ 776246 h 4623898"/>
                  <a:gd name="connsiteX1427" fmla="*/ 1683501 w 4496468"/>
                  <a:gd name="connsiteY1427" fmla="*/ 776246 h 4623898"/>
                  <a:gd name="connsiteX1428" fmla="*/ 1687378 w 4496468"/>
                  <a:gd name="connsiteY1428" fmla="*/ 778576 h 4623898"/>
                  <a:gd name="connsiteX1429" fmla="*/ 1687378 w 4496468"/>
                  <a:gd name="connsiteY1429" fmla="*/ 778576 h 4623898"/>
                  <a:gd name="connsiteX1430" fmla="*/ 1684975 w 4496468"/>
                  <a:gd name="connsiteY1430" fmla="*/ 782545 h 4623898"/>
                  <a:gd name="connsiteX1431" fmla="*/ 1684975 w 4496468"/>
                  <a:gd name="connsiteY1431" fmla="*/ 782545 h 4623898"/>
                  <a:gd name="connsiteX1432" fmla="*/ 1684192 w 4496468"/>
                  <a:gd name="connsiteY1432" fmla="*/ 782545 h 4623898"/>
                  <a:gd name="connsiteX1433" fmla="*/ 1684192 w 4496468"/>
                  <a:gd name="connsiteY1433" fmla="*/ 782545 h 4623898"/>
                  <a:gd name="connsiteX1434" fmla="*/ 1681098 w 4496468"/>
                  <a:gd name="connsiteY1434" fmla="*/ 780124 h 4623898"/>
                  <a:gd name="connsiteX1435" fmla="*/ 3269353 w 4496468"/>
                  <a:gd name="connsiteY1435" fmla="*/ 774662 h 4623898"/>
                  <a:gd name="connsiteX1436" fmla="*/ 3271064 w 4496468"/>
                  <a:gd name="connsiteY1436" fmla="*/ 770439 h 4623898"/>
                  <a:gd name="connsiteX1437" fmla="*/ 3271064 w 4496468"/>
                  <a:gd name="connsiteY1437" fmla="*/ 770439 h 4623898"/>
                  <a:gd name="connsiteX1438" fmla="*/ 3271064 w 4496468"/>
                  <a:gd name="connsiteY1438" fmla="*/ 770439 h 4623898"/>
                  <a:gd name="connsiteX1439" fmla="*/ 3275287 w 4496468"/>
                  <a:gd name="connsiteY1439" fmla="*/ 772168 h 4623898"/>
                  <a:gd name="connsiteX1440" fmla="*/ 3275287 w 4496468"/>
                  <a:gd name="connsiteY1440" fmla="*/ 772168 h 4623898"/>
                  <a:gd name="connsiteX1441" fmla="*/ 3273685 w 4496468"/>
                  <a:gd name="connsiteY1441" fmla="*/ 776377 h 4623898"/>
                  <a:gd name="connsiteX1442" fmla="*/ 3273649 w 4496468"/>
                  <a:gd name="connsiteY1442" fmla="*/ 776392 h 4623898"/>
                  <a:gd name="connsiteX1443" fmla="*/ 3273649 w 4496468"/>
                  <a:gd name="connsiteY1443" fmla="*/ 776392 h 4623898"/>
                  <a:gd name="connsiteX1444" fmla="*/ 3272356 w 4496468"/>
                  <a:gd name="connsiteY1444" fmla="*/ 776647 h 4623898"/>
                  <a:gd name="connsiteX1445" fmla="*/ 3272356 w 4496468"/>
                  <a:gd name="connsiteY1445" fmla="*/ 776647 h 4623898"/>
                  <a:gd name="connsiteX1446" fmla="*/ 3269353 w 4496468"/>
                  <a:gd name="connsiteY1446" fmla="*/ 774699 h 4623898"/>
                  <a:gd name="connsiteX1447" fmla="*/ 1479485 w 4496468"/>
                  <a:gd name="connsiteY1447" fmla="*/ 770785 h 4623898"/>
                  <a:gd name="connsiteX1448" fmla="*/ 1477664 w 4496468"/>
                  <a:gd name="connsiteY1448" fmla="*/ 766653 h 4623898"/>
                  <a:gd name="connsiteX1449" fmla="*/ 1477664 w 4496468"/>
                  <a:gd name="connsiteY1449" fmla="*/ 766653 h 4623898"/>
                  <a:gd name="connsiteX1450" fmla="*/ 1481797 w 4496468"/>
                  <a:gd name="connsiteY1450" fmla="*/ 764832 h 4623898"/>
                  <a:gd name="connsiteX1451" fmla="*/ 1481797 w 4496468"/>
                  <a:gd name="connsiteY1451" fmla="*/ 764832 h 4623898"/>
                  <a:gd name="connsiteX1452" fmla="*/ 1483654 w 4496468"/>
                  <a:gd name="connsiteY1452" fmla="*/ 768848 h 4623898"/>
                  <a:gd name="connsiteX1453" fmla="*/ 1483617 w 4496468"/>
                  <a:gd name="connsiteY1453" fmla="*/ 768965 h 4623898"/>
                  <a:gd name="connsiteX1454" fmla="*/ 1483617 w 4496468"/>
                  <a:gd name="connsiteY1454" fmla="*/ 768965 h 4623898"/>
                  <a:gd name="connsiteX1455" fmla="*/ 1480595 w 4496468"/>
                  <a:gd name="connsiteY1455" fmla="*/ 771022 h 4623898"/>
                  <a:gd name="connsiteX1456" fmla="*/ 1480595 w 4496468"/>
                  <a:gd name="connsiteY1456" fmla="*/ 771022 h 4623898"/>
                  <a:gd name="connsiteX1457" fmla="*/ 1479485 w 4496468"/>
                  <a:gd name="connsiteY1457" fmla="*/ 770821 h 4623898"/>
                  <a:gd name="connsiteX1458" fmla="*/ 911783 w 4496468"/>
                  <a:gd name="connsiteY1458" fmla="*/ 763321 h 4623898"/>
                  <a:gd name="connsiteX1459" fmla="*/ 911783 w 4496468"/>
                  <a:gd name="connsiteY1459" fmla="*/ 758752 h 4623898"/>
                  <a:gd name="connsiteX1460" fmla="*/ 911783 w 4496468"/>
                  <a:gd name="connsiteY1460" fmla="*/ 758752 h 4623898"/>
                  <a:gd name="connsiteX1461" fmla="*/ 916288 w 4496468"/>
                  <a:gd name="connsiteY1461" fmla="*/ 758688 h 4623898"/>
                  <a:gd name="connsiteX1462" fmla="*/ 916352 w 4496468"/>
                  <a:gd name="connsiteY1462" fmla="*/ 758752 h 4623898"/>
                  <a:gd name="connsiteX1463" fmla="*/ 916352 w 4496468"/>
                  <a:gd name="connsiteY1463" fmla="*/ 758752 h 4623898"/>
                  <a:gd name="connsiteX1464" fmla="*/ 916352 w 4496468"/>
                  <a:gd name="connsiteY1464" fmla="*/ 763321 h 4623898"/>
                  <a:gd name="connsiteX1465" fmla="*/ 916352 w 4496468"/>
                  <a:gd name="connsiteY1465" fmla="*/ 763321 h 4623898"/>
                  <a:gd name="connsiteX1466" fmla="*/ 914022 w 4496468"/>
                  <a:gd name="connsiteY1466" fmla="*/ 764268 h 4623898"/>
                  <a:gd name="connsiteX1467" fmla="*/ 914022 w 4496468"/>
                  <a:gd name="connsiteY1467" fmla="*/ 764268 h 4623898"/>
                  <a:gd name="connsiteX1468" fmla="*/ 911783 w 4496468"/>
                  <a:gd name="connsiteY1468" fmla="*/ 763321 h 4623898"/>
                  <a:gd name="connsiteX1469" fmla="*/ 3664805 w 4496468"/>
                  <a:gd name="connsiteY1469" fmla="*/ 761865 h 4623898"/>
                  <a:gd name="connsiteX1470" fmla="*/ 3663676 w 4496468"/>
                  <a:gd name="connsiteY1470" fmla="*/ 757425 h 4623898"/>
                  <a:gd name="connsiteX1471" fmla="*/ 3663695 w 4496468"/>
                  <a:gd name="connsiteY1471" fmla="*/ 757387 h 4623898"/>
                  <a:gd name="connsiteX1472" fmla="*/ 3663695 w 4496468"/>
                  <a:gd name="connsiteY1472" fmla="*/ 757387 h 4623898"/>
                  <a:gd name="connsiteX1473" fmla="*/ 3668009 w 4496468"/>
                  <a:gd name="connsiteY1473" fmla="*/ 756209 h 4623898"/>
                  <a:gd name="connsiteX1474" fmla="*/ 3668100 w 4496468"/>
                  <a:gd name="connsiteY1474" fmla="*/ 756258 h 4623898"/>
                  <a:gd name="connsiteX1475" fmla="*/ 3668100 w 4496468"/>
                  <a:gd name="connsiteY1475" fmla="*/ 756258 h 4623898"/>
                  <a:gd name="connsiteX1476" fmla="*/ 3669247 w 4496468"/>
                  <a:gd name="connsiteY1476" fmla="*/ 760618 h 4623898"/>
                  <a:gd name="connsiteX1477" fmla="*/ 3669211 w 4496468"/>
                  <a:gd name="connsiteY1477" fmla="*/ 760663 h 4623898"/>
                  <a:gd name="connsiteX1478" fmla="*/ 3669211 w 4496468"/>
                  <a:gd name="connsiteY1478" fmla="*/ 760663 h 4623898"/>
                  <a:gd name="connsiteX1479" fmla="*/ 3666462 w 4496468"/>
                  <a:gd name="connsiteY1479" fmla="*/ 762284 h 4623898"/>
                  <a:gd name="connsiteX1480" fmla="*/ 3666462 w 4496468"/>
                  <a:gd name="connsiteY1480" fmla="*/ 762284 h 4623898"/>
                  <a:gd name="connsiteX1481" fmla="*/ 3664805 w 4496468"/>
                  <a:gd name="connsiteY1481" fmla="*/ 761865 h 4623898"/>
                  <a:gd name="connsiteX1482" fmla="*/ 2880417 w 4496468"/>
                  <a:gd name="connsiteY1482" fmla="*/ 743770 h 4623898"/>
                  <a:gd name="connsiteX1483" fmla="*/ 2879907 w 4496468"/>
                  <a:gd name="connsiteY1483" fmla="*/ 739200 h 4623898"/>
                  <a:gd name="connsiteX1484" fmla="*/ 2879907 w 4496468"/>
                  <a:gd name="connsiteY1484" fmla="*/ 739200 h 4623898"/>
                  <a:gd name="connsiteX1485" fmla="*/ 2884477 w 4496468"/>
                  <a:gd name="connsiteY1485" fmla="*/ 738691 h 4623898"/>
                  <a:gd name="connsiteX1486" fmla="*/ 2884477 w 4496468"/>
                  <a:gd name="connsiteY1486" fmla="*/ 738691 h 4623898"/>
                  <a:gd name="connsiteX1487" fmla="*/ 2885078 w 4496468"/>
                  <a:gd name="connsiteY1487" fmla="*/ 743242 h 4623898"/>
                  <a:gd name="connsiteX1488" fmla="*/ 2885078 w 4496468"/>
                  <a:gd name="connsiteY1488" fmla="*/ 743242 h 4623898"/>
                  <a:gd name="connsiteX1489" fmla="*/ 2882492 w 4496468"/>
                  <a:gd name="connsiteY1489" fmla="*/ 744461 h 4623898"/>
                  <a:gd name="connsiteX1490" fmla="*/ 2882492 w 4496468"/>
                  <a:gd name="connsiteY1490" fmla="*/ 744461 h 4623898"/>
                  <a:gd name="connsiteX1491" fmla="*/ 2880417 w 4496468"/>
                  <a:gd name="connsiteY1491" fmla="*/ 743770 h 4623898"/>
                  <a:gd name="connsiteX1492" fmla="*/ 1776980 w 4496468"/>
                  <a:gd name="connsiteY1492" fmla="*/ 742131 h 4623898"/>
                  <a:gd name="connsiteX1493" fmla="*/ 1777981 w 4496468"/>
                  <a:gd name="connsiteY1493" fmla="*/ 737819 h 4623898"/>
                  <a:gd name="connsiteX1494" fmla="*/ 1778108 w 4496468"/>
                  <a:gd name="connsiteY1494" fmla="*/ 737744 h 4623898"/>
                  <a:gd name="connsiteX1495" fmla="*/ 1778108 w 4496468"/>
                  <a:gd name="connsiteY1495" fmla="*/ 737744 h 4623898"/>
                  <a:gd name="connsiteX1496" fmla="*/ 1782496 w 4496468"/>
                  <a:gd name="connsiteY1496" fmla="*/ 738854 h 4623898"/>
                  <a:gd name="connsiteX1497" fmla="*/ 1782496 w 4496468"/>
                  <a:gd name="connsiteY1497" fmla="*/ 738854 h 4623898"/>
                  <a:gd name="connsiteX1498" fmla="*/ 1781422 w 4496468"/>
                  <a:gd name="connsiteY1498" fmla="*/ 743309 h 4623898"/>
                  <a:gd name="connsiteX1499" fmla="*/ 1781385 w 4496468"/>
                  <a:gd name="connsiteY1499" fmla="*/ 743333 h 4623898"/>
                  <a:gd name="connsiteX1500" fmla="*/ 1781385 w 4496468"/>
                  <a:gd name="connsiteY1500" fmla="*/ 743333 h 4623898"/>
                  <a:gd name="connsiteX1501" fmla="*/ 1779747 w 4496468"/>
                  <a:gd name="connsiteY1501" fmla="*/ 743770 h 4623898"/>
                  <a:gd name="connsiteX1502" fmla="*/ 1779747 w 4496468"/>
                  <a:gd name="connsiteY1502" fmla="*/ 743770 h 4623898"/>
                  <a:gd name="connsiteX1503" fmla="*/ 1776980 w 4496468"/>
                  <a:gd name="connsiteY1503" fmla="*/ 742149 h 4623898"/>
                  <a:gd name="connsiteX1504" fmla="*/ 3364543 w 4496468"/>
                  <a:gd name="connsiteY1504" fmla="*/ 734212 h 4623898"/>
                  <a:gd name="connsiteX1505" fmla="*/ 3366363 w 4496468"/>
                  <a:gd name="connsiteY1505" fmla="*/ 729989 h 4623898"/>
                  <a:gd name="connsiteX1506" fmla="*/ 3366363 w 4496468"/>
                  <a:gd name="connsiteY1506" fmla="*/ 729989 h 4623898"/>
                  <a:gd name="connsiteX1507" fmla="*/ 3370587 w 4496468"/>
                  <a:gd name="connsiteY1507" fmla="*/ 731809 h 4623898"/>
                  <a:gd name="connsiteX1508" fmla="*/ 3370587 w 4496468"/>
                  <a:gd name="connsiteY1508" fmla="*/ 731809 h 4623898"/>
                  <a:gd name="connsiteX1509" fmla="*/ 3368766 w 4496468"/>
                  <a:gd name="connsiteY1509" fmla="*/ 735942 h 4623898"/>
                  <a:gd name="connsiteX1510" fmla="*/ 3368766 w 4496468"/>
                  <a:gd name="connsiteY1510" fmla="*/ 736033 h 4623898"/>
                  <a:gd name="connsiteX1511" fmla="*/ 3367638 w 4496468"/>
                  <a:gd name="connsiteY1511" fmla="*/ 736197 h 4623898"/>
                  <a:gd name="connsiteX1512" fmla="*/ 3367638 w 4496468"/>
                  <a:gd name="connsiteY1512" fmla="*/ 736197 h 4623898"/>
                  <a:gd name="connsiteX1513" fmla="*/ 3364543 w 4496468"/>
                  <a:gd name="connsiteY1513" fmla="*/ 734212 h 4623898"/>
                  <a:gd name="connsiteX1514" fmla="*/ 1385915 w 4496468"/>
                  <a:gd name="connsiteY1514" fmla="*/ 725857 h 4623898"/>
                  <a:gd name="connsiteX1515" fmla="*/ 1384531 w 4496468"/>
                  <a:gd name="connsiteY1515" fmla="*/ 721542 h 4623898"/>
                  <a:gd name="connsiteX1516" fmla="*/ 1384531 w 4496468"/>
                  <a:gd name="connsiteY1516" fmla="*/ 721542 h 4623898"/>
                  <a:gd name="connsiteX1517" fmla="*/ 1388918 w 4496468"/>
                  <a:gd name="connsiteY1517" fmla="*/ 720086 h 4623898"/>
                  <a:gd name="connsiteX1518" fmla="*/ 1388918 w 4496468"/>
                  <a:gd name="connsiteY1518" fmla="*/ 720086 h 4623898"/>
                  <a:gd name="connsiteX1519" fmla="*/ 1390302 w 4496468"/>
                  <a:gd name="connsiteY1519" fmla="*/ 724473 h 4623898"/>
                  <a:gd name="connsiteX1520" fmla="*/ 1390302 w 4496468"/>
                  <a:gd name="connsiteY1520" fmla="*/ 724473 h 4623898"/>
                  <a:gd name="connsiteX1521" fmla="*/ 1387371 w 4496468"/>
                  <a:gd name="connsiteY1521" fmla="*/ 726202 h 4623898"/>
                  <a:gd name="connsiteX1522" fmla="*/ 1387371 w 4496468"/>
                  <a:gd name="connsiteY1522" fmla="*/ 726202 h 4623898"/>
                  <a:gd name="connsiteX1523" fmla="*/ 1385915 w 4496468"/>
                  <a:gd name="connsiteY1523" fmla="*/ 725857 h 4623898"/>
                  <a:gd name="connsiteX1524" fmla="*/ 3570306 w 4496468"/>
                  <a:gd name="connsiteY1524" fmla="*/ 723090 h 4623898"/>
                  <a:gd name="connsiteX1525" fmla="*/ 3567922 w 4496468"/>
                  <a:gd name="connsiteY1525" fmla="*/ 719418 h 4623898"/>
                  <a:gd name="connsiteX1526" fmla="*/ 3567976 w 4496468"/>
                  <a:gd name="connsiteY1526" fmla="*/ 719212 h 4623898"/>
                  <a:gd name="connsiteX1527" fmla="*/ 3567976 w 4496468"/>
                  <a:gd name="connsiteY1527" fmla="*/ 719212 h 4623898"/>
                  <a:gd name="connsiteX1528" fmla="*/ 3571781 w 4496468"/>
                  <a:gd name="connsiteY1528" fmla="*/ 716791 h 4623898"/>
                  <a:gd name="connsiteX1529" fmla="*/ 3571854 w 4496468"/>
                  <a:gd name="connsiteY1529" fmla="*/ 716809 h 4623898"/>
                  <a:gd name="connsiteX1530" fmla="*/ 3571854 w 4496468"/>
                  <a:gd name="connsiteY1530" fmla="*/ 716809 h 4623898"/>
                  <a:gd name="connsiteX1531" fmla="*/ 3574184 w 4496468"/>
                  <a:gd name="connsiteY1531" fmla="*/ 720778 h 4623898"/>
                  <a:gd name="connsiteX1532" fmla="*/ 3574184 w 4496468"/>
                  <a:gd name="connsiteY1532" fmla="*/ 720778 h 4623898"/>
                  <a:gd name="connsiteX1533" fmla="*/ 3571071 w 4496468"/>
                  <a:gd name="connsiteY1533" fmla="*/ 723181 h 4623898"/>
                  <a:gd name="connsiteX1534" fmla="*/ 3571071 w 4496468"/>
                  <a:gd name="connsiteY1534" fmla="*/ 723181 h 4623898"/>
                  <a:gd name="connsiteX1535" fmla="*/ 3570306 w 4496468"/>
                  <a:gd name="connsiteY1535" fmla="*/ 723090 h 4623898"/>
                  <a:gd name="connsiteX1536" fmla="*/ 3465104 w 4496468"/>
                  <a:gd name="connsiteY1536" fmla="*/ 711293 h 4623898"/>
                  <a:gd name="connsiteX1537" fmla="*/ 3468107 w 4496468"/>
                  <a:gd name="connsiteY1537" fmla="*/ 707853 h 4623898"/>
                  <a:gd name="connsiteX1538" fmla="*/ 3468107 w 4496468"/>
                  <a:gd name="connsiteY1538" fmla="*/ 707853 h 4623898"/>
                  <a:gd name="connsiteX1539" fmla="*/ 3471548 w 4496468"/>
                  <a:gd name="connsiteY1539" fmla="*/ 710674 h 4623898"/>
                  <a:gd name="connsiteX1540" fmla="*/ 3471566 w 4496468"/>
                  <a:gd name="connsiteY1540" fmla="*/ 710856 h 4623898"/>
                  <a:gd name="connsiteX1541" fmla="*/ 3471566 w 4496468"/>
                  <a:gd name="connsiteY1541" fmla="*/ 710856 h 4623898"/>
                  <a:gd name="connsiteX1542" fmla="*/ 3468544 w 4496468"/>
                  <a:gd name="connsiteY1542" fmla="*/ 714297 h 4623898"/>
                  <a:gd name="connsiteX1543" fmla="*/ 3468380 w 4496468"/>
                  <a:gd name="connsiteY1543" fmla="*/ 714297 h 4623898"/>
                  <a:gd name="connsiteX1544" fmla="*/ 3465104 w 4496468"/>
                  <a:gd name="connsiteY1544" fmla="*/ 711293 h 4623898"/>
                  <a:gd name="connsiteX1545" fmla="*/ 992592 w 4496468"/>
                  <a:gd name="connsiteY1545" fmla="*/ 699315 h 4623898"/>
                  <a:gd name="connsiteX1546" fmla="*/ 993852 w 4496468"/>
                  <a:gd name="connsiteY1546" fmla="*/ 694855 h 4623898"/>
                  <a:gd name="connsiteX1547" fmla="*/ 993884 w 4496468"/>
                  <a:gd name="connsiteY1547" fmla="*/ 694836 h 4623898"/>
                  <a:gd name="connsiteX1548" fmla="*/ 993884 w 4496468"/>
                  <a:gd name="connsiteY1548" fmla="*/ 694836 h 4623898"/>
                  <a:gd name="connsiteX1549" fmla="*/ 998199 w 4496468"/>
                  <a:gd name="connsiteY1549" fmla="*/ 696038 h 4623898"/>
                  <a:gd name="connsiteX1550" fmla="*/ 998199 w 4496468"/>
                  <a:gd name="connsiteY1550" fmla="*/ 696038 h 4623898"/>
                  <a:gd name="connsiteX1551" fmla="*/ 997019 w 4496468"/>
                  <a:gd name="connsiteY1551" fmla="*/ 700493 h 4623898"/>
                  <a:gd name="connsiteX1552" fmla="*/ 996979 w 4496468"/>
                  <a:gd name="connsiteY1552" fmla="*/ 700516 h 4623898"/>
                  <a:gd name="connsiteX1553" fmla="*/ 996979 w 4496468"/>
                  <a:gd name="connsiteY1553" fmla="*/ 700425 h 4623898"/>
                  <a:gd name="connsiteX1554" fmla="*/ 995432 w 4496468"/>
                  <a:gd name="connsiteY1554" fmla="*/ 700862 h 4623898"/>
                  <a:gd name="connsiteX1555" fmla="*/ 995432 w 4496468"/>
                  <a:gd name="connsiteY1555" fmla="*/ 700862 h 4623898"/>
                  <a:gd name="connsiteX1556" fmla="*/ 992592 w 4496468"/>
                  <a:gd name="connsiteY1556" fmla="*/ 699315 h 4623898"/>
                  <a:gd name="connsiteX1557" fmla="*/ 1293382 w 4496468"/>
                  <a:gd name="connsiteY1557" fmla="*/ 680364 h 4623898"/>
                  <a:gd name="connsiteX1558" fmla="*/ 1291562 w 4496468"/>
                  <a:gd name="connsiteY1558" fmla="*/ 676141 h 4623898"/>
                  <a:gd name="connsiteX1559" fmla="*/ 1291562 w 4496468"/>
                  <a:gd name="connsiteY1559" fmla="*/ 676141 h 4623898"/>
                  <a:gd name="connsiteX1560" fmla="*/ 1295785 w 4496468"/>
                  <a:gd name="connsiteY1560" fmla="*/ 674320 h 4623898"/>
                  <a:gd name="connsiteX1561" fmla="*/ 1295785 w 4496468"/>
                  <a:gd name="connsiteY1561" fmla="*/ 674320 h 4623898"/>
                  <a:gd name="connsiteX1562" fmla="*/ 1297605 w 4496468"/>
                  <a:gd name="connsiteY1562" fmla="*/ 678544 h 4623898"/>
                  <a:gd name="connsiteX1563" fmla="*/ 1297605 w 4496468"/>
                  <a:gd name="connsiteY1563" fmla="*/ 678544 h 4623898"/>
                  <a:gd name="connsiteX1564" fmla="*/ 1294583 w 4496468"/>
                  <a:gd name="connsiteY1564" fmla="*/ 680528 h 4623898"/>
                  <a:gd name="connsiteX1565" fmla="*/ 1294583 w 4496468"/>
                  <a:gd name="connsiteY1565" fmla="*/ 680528 h 4623898"/>
                  <a:gd name="connsiteX1566" fmla="*/ 1293382 w 4496468"/>
                  <a:gd name="connsiteY1566" fmla="*/ 680364 h 4623898"/>
                  <a:gd name="connsiteX1567" fmla="*/ 1857716 w 4496468"/>
                  <a:gd name="connsiteY1567" fmla="*/ 678125 h 4623898"/>
                  <a:gd name="connsiteX1568" fmla="*/ 1857461 w 4496468"/>
                  <a:gd name="connsiteY1568" fmla="*/ 673627 h 4623898"/>
                  <a:gd name="connsiteX1569" fmla="*/ 1857534 w 4496468"/>
                  <a:gd name="connsiteY1569" fmla="*/ 673556 h 4623898"/>
                  <a:gd name="connsiteX1570" fmla="*/ 1857534 w 4496468"/>
                  <a:gd name="connsiteY1570" fmla="*/ 673556 h 4623898"/>
                  <a:gd name="connsiteX1571" fmla="*/ 1862030 w 4496468"/>
                  <a:gd name="connsiteY1571" fmla="*/ 673215 h 4623898"/>
                  <a:gd name="connsiteX1572" fmla="*/ 1862103 w 4496468"/>
                  <a:gd name="connsiteY1572" fmla="*/ 673283 h 4623898"/>
                  <a:gd name="connsiteX1573" fmla="*/ 1862103 w 4496468"/>
                  <a:gd name="connsiteY1573" fmla="*/ 673283 h 4623898"/>
                  <a:gd name="connsiteX1574" fmla="*/ 1862285 w 4496468"/>
                  <a:gd name="connsiteY1574" fmla="*/ 677943 h 4623898"/>
                  <a:gd name="connsiteX1575" fmla="*/ 1862285 w 4496468"/>
                  <a:gd name="connsiteY1575" fmla="*/ 677943 h 4623898"/>
                  <a:gd name="connsiteX1576" fmla="*/ 1859864 w 4496468"/>
                  <a:gd name="connsiteY1576" fmla="*/ 678981 h 4623898"/>
                  <a:gd name="connsiteX1577" fmla="*/ 1859864 w 4496468"/>
                  <a:gd name="connsiteY1577" fmla="*/ 678981 h 4623898"/>
                  <a:gd name="connsiteX1578" fmla="*/ 1857716 w 4496468"/>
                  <a:gd name="connsiteY1578" fmla="*/ 678125 h 4623898"/>
                  <a:gd name="connsiteX1579" fmla="*/ 2809092 w 4496468"/>
                  <a:gd name="connsiteY1579" fmla="*/ 668040 h 4623898"/>
                  <a:gd name="connsiteX1580" fmla="*/ 2809948 w 4496468"/>
                  <a:gd name="connsiteY1580" fmla="*/ 663470 h 4623898"/>
                  <a:gd name="connsiteX1581" fmla="*/ 2809948 w 4496468"/>
                  <a:gd name="connsiteY1581" fmla="*/ 663470 h 4623898"/>
                  <a:gd name="connsiteX1582" fmla="*/ 2814426 w 4496468"/>
                  <a:gd name="connsiteY1582" fmla="*/ 664326 h 4623898"/>
                  <a:gd name="connsiteX1583" fmla="*/ 2814426 w 4496468"/>
                  <a:gd name="connsiteY1583" fmla="*/ 664326 h 4623898"/>
                  <a:gd name="connsiteX1584" fmla="*/ 2813607 w 4496468"/>
                  <a:gd name="connsiteY1584" fmla="*/ 668782 h 4623898"/>
                  <a:gd name="connsiteX1585" fmla="*/ 2813571 w 4496468"/>
                  <a:gd name="connsiteY1585" fmla="*/ 668804 h 4623898"/>
                  <a:gd name="connsiteX1586" fmla="*/ 2813571 w 4496468"/>
                  <a:gd name="connsiteY1586" fmla="*/ 668804 h 4623898"/>
                  <a:gd name="connsiteX1587" fmla="*/ 2811751 w 4496468"/>
                  <a:gd name="connsiteY1587" fmla="*/ 669423 h 4623898"/>
                  <a:gd name="connsiteX1588" fmla="*/ 2811751 w 4496468"/>
                  <a:gd name="connsiteY1588" fmla="*/ 669423 h 4623898"/>
                  <a:gd name="connsiteX1589" fmla="*/ 2809092 w 4496468"/>
                  <a:gd name="connsiteY1589" fmla="*/ 668040 h 4623898"/>
                  <a:gd name="connsiteX1590" fmla="*/ 1088310 w 4496468"/>
                  <a:gd name="connsiteY1590" fmla="*/ 661049 h 4623898"/>
                  <a:gd name="connsiteX1591" fmla="*/ 1090822 w 4496468"/>
                  <a:gd name="connsiteY1591" fmla="*/ 657172 h 4623898"/>
                  <a:gd name="connsiteX1592" fmla="*/ 1090822 w 4496468"/>
                  <a:gd name="connsiteY1592" fmla="*/ 657172 h 4623898"/>
                  <a:gd name="connsiteX1593" fmla="*/ 1094682 w 4496468"/>
                  <a:gd name="connsiteY1593" fmla="*/ 659593 h 4623898"/>
                  <a:gd name="connsiteX1594" fmla="*/ 1094682 w 4496468"/>
                  <a:gd name="connsiteY1594" fmla="*/ 659593 h 4623898"/>
                  <a:gd name="connsiteX1595" fmla="*/ 1092188 w 4496468"/>
                  <a:gd name="connsiteY1595" fmla="*/ 663470 h 4623898"/>
                  <a:gd name="connsiteX1596" fmla="*/ 1092188 w 4496468"/>
                  <a:gd name="connsiteY1596" fmla="*/ 663470 h 4623898"/>
                  <a:gd name="connsiteX1597" fmla="*/ 1091514 w 4496468"/>
                  <a:gd name="connsiteY1597" fmla="*/ 663561 h 4623898"/>
                  <a:gd name="connsiteX1598" fmla="*/ 1091514 w 4496468"/>
                  <a:gd name="connsiteY1598" fmla="*/ 663561 h 4623898"/>
                  <a:gd name="connsiteX1599" fmla="*/ 1088310 w 4496468"/>
                  <a:gd name="connsiteY1599" fmla="*/ 661049 h 4623898"/>
                  <a:gd name="connsiteX1600" fmla="*/ 1191110 w 4496468"/>
                  <a:gd name="connsiteY1600" fmla="*/ 652967 h 4623898"/>
                  <a:gd name="connsiteX1601" fmla="*/ 1194642 w 4496468"/>
                  <a:gd name="connsiteY1601" fmla="*/ 650036 h 4623898"/>
                  <a:gd name="connsiteX1602" fmla="*/ 1194642 w 4496468"/>
                  <a:gd name="connsiteY1602" fmla="*/ 650036 h 4623898"/>
                  <a:gd name="connsiteX1603" fmla="*/ 1197573 w 4496468"/>
                  <a:gd name="connsiteY1603" fmla="*/ 653549 h 4623898"/>
                  <a:gd name="connsiteX1604" fmla="*/ 1197573 w 4496468"/>
                  <a:gd name="connsiteY1604" fmla="*/ 653549 h 4623898"/>
                  <a:gd name="connsiteX1605" fmla="*/ 1194041 w 4496468"/>
                  <a:gd name="connsiteY1605" fmla="*/ 656498 h 4623898"/>
                  <a:gd name="connsiteX1606" fmla="*/ 1194041 w 4496468"/>
                  <a:gd name="connsiteY1606" fmla="*/ 656498 h 4623898"/>
                  <a:gd name="connsiteX1607" fmla="*/ 1191110 w 4496468"/>
                  <a:gd name="connsiteY1607" fmla="*/ 652948 h 4623898"/>
                  <a:gd name="connsiteX1608" fmla="*/ 1916134 w 4496468"/>
                  <a:gd name="connsiteY1608" fmla="*/ 593165 h 4623898"/>
                  <a:gd name="connsiteX1609" fmla="*/ 1914550 w 4496468"/>
                  <a:gd name="connsiteY1609" fmla="*/ 588918 h 4623898"/>
                  <a:gd name="connsiteX1610" fmla="*/ 1914586 w 4496468"/>
                  <a:gd name="connsiteY1610" fmla="*/ 588851 h 4623898"/>
                  <a:gd name="connsiteX1611" fmla="*/ 1914586 w 4496468"/>
                  <a:gd name="connsiteY1611" fmla="*/ 588851 h 4623898"/>
                  <a:gd name="connsiteX1612" fmla="*/ 1918883 w 4496468"/>
                  <a:gd name="connsiteY1612" fmla="*/ 587304 h 4623898"/>
                  <a:gd name="connsiteX1613" fmla="*/ 1918883 w 4496468"/>
                  <a:gd name="connsiteY1613" fmla="*/ 587304 h 4623898"/>
                  <a:gd name="connsiteX1614" fmla="*/ 1920466 w 4496468"/>
                  <a:gd name="connsiteY1614" fmla="*/ 591576 h 4623898"/>
                  <a:gd name="connsiteX1615" fmla="*/ 1920448 w 4496468"/>
                  <a:gd name="connsiteY1615" fmla="*/ 591618 h 4623898"/>
                  <a:gd name="connsiteX1616" fmla="*/ 1920448 w 4496468"/>
                  <a:gd name="connsiteY1616" fmla="*/ 591618 h 4623898"/>
                  <a:gd name="connsiteX1617" fmla="*/ 1917517 w 4496468"/>
                  <a:gd name="connsiteY1617" fmla="*/ 593438 h 4623898"/>
                  <a:gd name="connsiteX1618" fmla="*/ 1917517 w 4496468"/>
                  <a:gd name="connsiteY1618" fmla="*/ 593438 h 4623898"/>
                  <a:gd name="connsiteX1619" fmla="*/ 1916134 w 4496468"/>
                  <a:gd name="connsiteY1619" fmla="*/ 593165 h 4623898"/>
                  <a:gd name="connsiteX1620" fmla="*/ 2763163 w 4496468"/>
                  <a:gd name="connsiteY1620" fmla="*/ 574670 h 4623898"/>
                  <a:gd name="connsiteX1621" fmla="*/ 2763163 w 4496468"/>
                  <a:gd name="connsiteY1621" fmla="*/ 574670 h 4623898"/>
                  <a:gd name="connsiteX1622" fmla="*/ 2765056 w 4496468"/>
                  <a:gd name="connsiteY1622" fmla="*/ 570668 h 4623898"/>
                  <a:gd name="connsiteX1623" fmla="*/ 2765238 w 4496468"/>
                  <a:gd name="connsiteY1623" fmla="*/ 570610 h 4623898"/>
                  <a:gd name="connsiteX1624" fmla="*/ 2765238 w 4496468"/>
                  <a:gd name="connsiteY1624" fmla="*/ 570610 h 4623898"/>
                  <a:gd name="connsiteX1625" fmla="*/ 2769225 w 4496468"/>
                  <a:gd name="connsiteY1625" fmla="*/ 572522 h 4623898"/>
                  <a:gd name="connsiteX1626" fmla="*/ 2769280 w 4496468"/>
                  <a:gd name="connsiteY1626" fmla="*/ 572667 h 4623898"/>
                  <a:gd name="connsiteX1627" fmla="*/ 2769280 w 4496468"/>
                  <a:gd name="connsiteY1627" fmla="*/ 572667 h 4623898"/>
                  <a:gd name="connsiteX1628" fmla="*/ 2767204 w 4496468"/>
                  <a:gd name="connsiteY1628" fmla="*/ 576727 h 4623898"/>
                  <a:gd name="connsiteX1629" fmla="*/ 2767204 w 4496468"/>
                  <a:gd name="connsiteY1629" fmla="*/ 576727 h 4623898"/>
                  <a:gd name="connsiteX1630" fmla="*/ 2766258 w 4496468"/>
                  <a:gd name="connsiteY1630" fmla="*/ 576891 h 4623898"/>
                  <a:gd name="connsiteX1631" fmla="*/ 2766258 w 4496468"/>
                  <a:gd name="connsiteY1631" fmla="*/ 576891 h 4623898"/>
                  <a:gd name="connsiteX1632" fmla="*/ 2763163 w 4496468"/>
                  <a:gd name="connsiteY1632" fmla="*/ 574670 h 4623898"/>
                  <a:gd name="connsiteX1633" fmla="*/ 1949065 w 4496468"/>
                  <a:gd name="connsiteY1633" fmla="*/ 495281 h 4623898"/>
                  <a:gd name="connsiteX1634" fmla="*/ 1946790 w 4496468"/>
                  <a:gd name="connsiteY1634" fmla="*/ 491454 h 4623898"/>
                  <a:gd name="connsiteX1635" fmla="*/ 1946826 w 4496468"/>
                  <a:gd name="connsiteY1635" fmla="*/ 491312 h 4623898"/>
                  <a:gd name="connsiteX1636" fmla="*/ 1946826 w 4496468"/>
                  <a:gd name="connsiteY1636" fmla="*/ 491312 h 4623898"/>
                  <a:gd name="connsiteX1637" fmla="*/ 1950686 w 4496468"/>
                  <a:gd name="connsiteY1637" fmla="*/ 489044 h 4623898"/>
                  <a:gd name="connsiteX1638" fmla="*/ 1950795 w 4496468"/>
                  <a:gd name="connsiteY1638" fmla="*/ 489073 h 4623898"/>
                  <a:gd name="connsiteX1639" fmla="*/ 1950795 w 4496468"/>
                  <a:gd name="connsiteY1639" fmla="*/ 489073 h 4623898"/>
                  <a:gd name="connsiteX1640" fmla="*/ 1953070 w 4496468"/>
                  <a:gd name="connsiteY1640" fmla="*/ 492899 h 4623898"/>
                  <a:gd name="connsiteX1641" fmla="*/ 1953034 w 4496468"/>
                  <a:gd name="connsiteY1641" fmla="*/ 493042 h 4623898"/>
                  <a:gd name="connsiteX1642" fmla="*/ 1953034 w 4496468"/>
                  <a:gd name="connsiteY1642" fmla="*/ 493042 h 4623898"/>
                  <a:gd name="connsiteX1643" fmla="*/ 1949921 w 4496468"/>
                  <a:gd name="connsiteY1643" fmla="*/ 495372 h 4623898"/>
                  <a:gd name="connsiteX1644" fmla="*/ 1949921 w 4496468"/>
                  <a:gd name="connsiteY1644" fmla="*/ 495372 h 4623898"/>
                  <a:gd name="connsiteX1645" fmla="*/ 1949065 w 4496468"/>
                  <a:gd name="connsiteY1645" fmla="*/ 495281 h 4623898"/>
                  <a:gd name="connsiteX1646" fmla="*/ 2735784 w 4496468"/>
                  <a:gd name="connsiteY1646" fmla="*/ 474692 h 4623898"/>
                  <a:gd name="connsiteX1647" fmla="*/ 2738114 w 4496468"/>
                  <a:gd name="connsiteY1647" fmla="*/ 470723 h 4623898"/>
                  <a:gd name="connsiteX1648" fmla="*/ 2738114 w 4496468"/>
                  <a:gd name="connsiteY1648" fmla="*/ 470723 h 4623898"/>
                  <a:gd name="connsiteX1649" fmla="*/ 2742064 w 4496468"/>
                  <a:gd name="connsiteY1649" fmla="*/ 472949 h 4623898"/>
                  <a:gd name="connsiteX1650" fmla="*/ 2742064 w 4496468"/>
                  <a:gd name="connsiteY1650" fmla="*/ 472962 h 4623898"/>
                  <a:gd name="connsiteX1651" fmla="*/ 2742064 w 4496468"/>
                  <a:gd name="connsiteY1651" fmla="*/ 472962 h 4623898"/>
                  <a:gd name="connsiteX1652" fmla="*/ 2739752 w 4496468"/>
                  <a:gd name="connsiteY1652" fmla="*/ 476931 h 4623898"/>
                  <a:gd name="connsiteX1653" fmla="*/ 2739752 w 4496468"/>
                  <a:gd name="connsiteY1653" fmla="*/ 476931 h 4623898"/>
                  <a:gd name="connsiteX1654" fmla="*/ 2738970 w 4496468"/>
                  <a:gd name="connsiteY1654" fmla="*/ 477022 h 4623898"/>
                  <a:gd name="connsiteX1655" fmla="*/ 2738970 w 4496468"/>
                  <a:gd name="connsiteY1655" fmla="*/ 477022 h 4623898"/>
                  <a:gd name="connsiteX1656" fmla="*/ 2735765 w 4496468"/>
                  <a:gd name="connsiteY1656" fmla="*/ 474692 h 4623898"/>
                  <a:gd name="connsiteX1657" fmla="*/ 1976008 w 4496468"/>
                  <a:gd name="connsiteY1657" fmla="*/ 395339 h 4623898"/>
                  <a:gd name="connsiteX1658" fmla="*/ 1973678 w 4496468"/>
                  <a:gd name="connsiteY1658" fmla="*/ 391370 h 4623898"/>
                  <a:gd name="connsiteX1659" fmla="*/ 1973678 w 4496468"/>
                  <a:gd name="connsiteY1659" fmla="*/ 391370 h 4623898"/>
                  <a:gd name="connsiteX1660" fmla="*/ 1977628 w 4496468"/>
                  <a:gd name="connsiteY1660" fmla="*/ 389142 h 4623898"/>
                  <a:gd name="connsiteX1661" fmla="*/ 1977646 w 4496468"/>
                  <a:gd name="connsiteY1661" fmla="*/ 389149 h 4623898"/>
                  <a:gd name="connsiteX1662" fmla="*/ 1977646 w 4496468"/>
                  <a:gd name="connsiteY1662" fmla="*/ 389149 h 4623898"/>
                  <a:gd name="connsiteX1663" fmla="*/ 1979976 w 4496468"/>
                  <a:gd name="connsiteY1663" fmla="*/ 393094 h 4623898"/>
                  <a:gd name="connsiteX1664" fmla="*/ 1979976 w 4496468"/>
                  <a:gd name="connsiteY1664" fmla="*/ 393100 h 4623898"/>
                  <a:gd name="connsiteX1665" fmla="*/ 1979976 w 4496468"/>
                  <a:gd name="connsiteY1665" fmla="*/ 393100 h 4623898"/>
                  <a:gd name="connsiteX1666" fmla="*/ 1976882 w 4496468"/>
                  <a:gd name="connsiteY1666" fmla="*/ 395430 h 4623898"/>
                  <a:gd name="connsiteX1667" fmla="*/ 1976882 w 4496468"/>
                  <a:gd name="connsiteY1667" fmla="*/ 395430 h 4623898"/>
                  <a:gd name="connsiteX1668" fmla="*/ 1976008 w 4496468"/>
                  <a:gd name="connsiteY1668" fmla="*/ 395339 h 4623898"/>
                  <a:gd name="connsiteX1669" fmla="*/ 2708878 w 4496468"/>
                  <a:gd name="connsiteY1669" fmla="*/ 374750 h 4623898"/>
                  <a:gd name="connsiteX1670" fmla="*/ 2711008 w 4496468"/>
                  <a:gd name="connsiteY1670" fmla="*/ 370810 h 4623898"/>
                  <a:gd name="connsiteX1671" fmla="*/ 2711117 w 4496468"/>
                  <a:gd name="connsiteY1671" fmla="*/ 370781 h 4623898"/>
                  <a:gd name="connsiteX1672" fmla="*/ 2711117 w 4496468"/>
                  <a:gd name="connsiteY1672" fmla="*/ 370781 h 4623898"/>
                  <a:gd name="connsiteX1673" fmla="*/ 2715085 w 4496468"/>
                  <a:gd name="connsiteY1673" fmla="*/ 373020 h 4623898"/>
                  <a:gd name="connsiteX1674" fmla="*/ 2715085 w 4496468"/>
                  <a:gd name="connsiteY1674" fmla="*/ 373020 h 4623898"/>
                  <a:gd name="connsiteX1675" fmla="*/ 2712755 w 4496468"/>
                  <a:gd name="connsiteY1675" fmla="*/ 376989 h 4623898"/>
                  <a:gd name="connsiteX1676" fmla="*/ 2712755 w 4496468"/>
                  <a:gd name="connsiteY1676" fmla="*/ 376989 h 4623898"/>
                  <a:gd name="connsiteX1677" fmla="*/ 2711973 w 4496468"/>
                  <a:gd name="connsiteY1677" fmla="*/ 377153 h 4623898"/>
                  <a:gd name="connsiteX1678" fmla="*/ 2711973 w 4496468"/>
                  <a:gd name="connsiteY1678" fmla="*/ 377153 h 4623898"/>
                  <a:gd name="connsiteX1679" fmla="*/ 2708878 w 4496468"/>
                  <a:gd name="connsiteY1679" fmla="*/ 374750 h 4623898"/>
                  <a:gd name="connsiteX1680" fmla="*/ 2002896 w 4496468"/>
                  <a:gd name="connsiteY1680" fmla="*/ 295397 h 4623898"/>
                  <a:gd name="connsiteX1681" fmla="*/ 2000656 w 4496468"/>
                  <a:gd name="connsiteY1681" fmla="*/ 291429 h 4623898"/>
                  <a:gd name="connsiteX1682" fmla="*/ 2000656 w 4496468"/>
                  <a:gd name="connsiteY1682" fmla="*/ 291429 h 4623898"/>
                  <a:gd name="connsiteX1683" fmla="*/ 2004625 w 4496468"/>
                  <a:gd name="connsiteY1683" fmla="*/ 289189 h 4623898"/>
                  <a:gd name="connsiteX1684" fmla="*/ 2004625 w 4496468"/>
                  <a:gd name="connsiteY1684" fmla="*/ 289189 h 4623898"/>
                  <a:gd name="connsiteX1685" fmla="*/ 2006901 w 4496468"/>
                  <a:gd name="connsiteY1685" fmla="*/ 293052 h 4623898"/>
                  <a:gd name="connsiteX1686" fmla="*/ 2006864 w 4496468"/>
                  <a:gd name="connsiteY1686" fmla="*/ 293158 h 4623898"/>
                  <a:gd name="connsiteX1687" fmla="*/ 2006864 w 4496468"/>
                  <a:gd name="connsiteY1687" fmla="*/ 293158 h 4623898"/>
                  <a:gd name="connsiteX1688" fmla="*/ 2003751 w 4496468"/>
                  <a:gd name="connsiteY1688" fmla="*/ 295561 h 4623898"/>
                  <a:gd name="connsiteX1689" fmla="*/ 2003751 w 4496468"/>
                  <a:gd name="connsiteY1689" fmla="*/ 295561 h 4623898"/>
                  <a:gd name="connsiteX1690" fmla="*/ 2002896 w 4496468"/>
                  <a:gd name="connsiteY1690" fmla="*/ 295397 h 4623898"/>
                  <a:gd name="connsiteX1691" fmla="*/ 2681917 w 4496468"/>
                  <a:gd name="connsiteY1691" fmla="*/ 274808 h 4623898"/>
                  <a:gd name="connsiteX1692" fmla="*/ 2684156 w 4496468"/>
                  <a:gd name="connsiteY1692" fmla="*/ 270840 h 4623898"/>
                  <a:gd name="connsiteX1693" fmla="*/ 2684156 w 4496468"/>
                  <a:gd name="connsiteY1693" fmla="*/ 270840 h 4623898"/>
                  <a:gd name="connsiteX1694" fmla="*/ 2688125 w 4496468"/>
                  <a:gd name="connsiteY1694" fmla="*/ 273170 h 4623898"/>
                  <a:gd name="connsiteX1695" fmla="*/ 2688125 w 4496468"/>
                  <a:gd name="connsiteY1695" fmla="*/ 273170 h 4623898"/>
                  <a:gd name="connsiteX1696" fmla="*/ 2685886 w 4496468"/>
                  <a:gd name="connsiteY1696" fmla="*/ 277138 h 4623898"/>
                  <a:gd name="connsiteX1697" fmla="*/ 2685886 w 4496468"/>
                  <a:gd name="connsiteY1697" fmla="*/ 277138 h 4623898"/>
                  <a:gd name="connsiteX1698" fmla="*/ 2685012 w 4496468"/>
                  <a:gd name="connsiteY1698" fmla="*/ 277138 h 4623898"/>
                  <a:gd name="connsiteX1699" fmla="*/ 2685012 w 4496468"/>
                  <a:gd name="connsiteY1699" fmla="*/ 277138 h 4623898"/>
                  <a:gd name="connsiteX1700" fmla="*/ 2681917 w 4496468"/>
                  <a:gd name="connsiteY1700" fmla="*/ 274808 h 4623898"/>
                  <a:gd name="connsiteX1701" fmla="*/ 2680188 w 4496468"/>
                  <a:gd name="connsiteY1701" fmla="*/ 268691 h 4623898"/>
                  <a:gd name="connsiteX1702" fmla="*/ 2680188 w 4496468"/>
                  <a:gd name="connsiteY1702" fmla="*/ 268691 h 4623898"/>
                  <a:gd name="connsiteX1703" fmla="*/ 2682391 w 4496468"/>
                  <a:gd name="connsiteY1703" fmla="*/ 264643 h 4623898"/>
                  <a:gd name="connsiteX1704" fmla="*/ 2682427 w 4496468"/>
                  <a:gd name="connsiteY1704" fmla="*/ 264632 h 4623898"/>
                  <a:gd name="connsiteX1705" fmla="*/ 2682427 w 4496468"/>
                  <a:gd name="connsiteY1705" fmla="*/ 264632 h 4623898"/>
                  <a:gd name="connsiteX1706" fmla="*/ 2686377 w 4496468"/>
                  <a:gd name="connsiteY1706" fmla="*/ 266836 h 4623898"/>
                  <a:gd name="connsiteX1707" fmla="*/ 2686395 w 4496468"/>
                  <a:gd name="connsiteY1707" fmla="*/ 266871 h 4623898"/>
                  <a:gd name="connsiteX1708" fmla="*/ 2686395 w 4496468"/>
                  <a:gd name="connsiteY1708" fmla="*/ 266871 h 4623898"/>
                  <a:gd name="connsiteX1709" fmla="*/ 2684265 w 4496468"/>
                  <a:gd name="connsiteY1709" fmla="*/ 270810 h 4623898"/>
                  <a:gd name="connsiteX1710" fmla="*/ 2684156 w 4496468"/>
                  <a:gd name="connsiteY1710" fmla="*/ 270840 h 4623898"/>
                  <a:gd name="connsiteX1711" fmla="*/ 2684156 w 4496468"/>
                  <a:gd name="connsiteY1711" fmla="*/ 270840 h 4623898"/>
                  <a:gd name="connsiteX1712" fmla="*/ 2683300 w 4496468"/>
                  <a:gd name="connsiteY1712" fmla="*/ 271022 h 4623898"/>
                  <a:gd name="connsiteX1713" fmla="*/ 2683300 w 4496468"/>
                  <a:gd name="connsiteY1713" fmla="*/ 271022 h 4623898"/>
                  <a:gd name="connsiteX1714" fmla="*/ 2680188 w 4496468"/>
                  <a:gd name="connsiteY1714" fmla="*/ 268691 h 4623898"/>
                  <a:gd name="connsiteX1715" fmla="*/ 2037957 w 4496468"/>
                  <a:gd name="connsiteY1715" fmla="*/ 198295 h 4623898"/>
                  <a:gd name="connsiteX1716" fmla="*/ 2036501 w 4496468"/>
                  <a:gd name="connsiteY1716" fmla="*/ 194170 h 4623898"/>
                  <a:gd name="connsiteX1717" fmla="*/ 2036592 w 4496468"/>
                  <a:gd name="connsiteY1717" fmla="*/ 193981 h 4623898"/>
                  <a:gd name="connsiteX1718" fmla="*/ 2036592 w 4496468"/>
                  <a:gd name="connsiteY1718" fmla="*/ 193981 h 4623898"/>
                  <a:gd name="connsiteX1719" fmla="*/ 2040979 w 4496468"/>
                  <a:gd name="connsiteY1719" fmla="*/ 192616 h 4623898"/>
                  <a:gd name="connsiteX1720" fmla="*/ 2040979 w 4496468"/>
                  <a:gd name="connsiteY1720" fmla="*/ 192616 h 4623898"/>
                  <a:gd name="connsiteX1721" fmla="*/ 2042272 w 4496468"/>
                  <a:gd name="connsiteY1721" fmla="*/ 197003 h 4623898"/>
                  <a:gd name="connsiteX1722" fmla="*/ 2042272 w 4496468"/>
                  <a:gd name="connsiteY1722" fmla="*/ 197003 h 4623898"/>
                  <a:gd name="connsiteX1723" fmla="*/ 2039432 w 4496468"/>
                  <a:gd name="connsiteY1723" fmla="*/ 198732 h 4623898"/>
                  <a:gd name="connsiteX1724" fmla="*/ 2039432 w 4496468"/>
                  <a:gd name="connsiteY1724" fmla="*/ 198732 h 4623898"/>
                  <a:gd name="connsiteX1725" fmla="*/ 2037957 w 4496468"/>
                  <a:gd name="connsiteY1725" fmla="*/ 198295 h 4623898"/>
                  <a:gd name="connsiteX1726" fmla="*/ 2638827 w 4496468"/>
                  <a:gd name="connsiteY1726" fmla="*/ 175212 h 4623898"/>
                  <a:gd name="connsiteX1727" fmla="*/ 2638827 w 4496468"/>
                  <a:gd name="connsiteY1727" fmla="*/ 175212 h 4623898"/>
                  <a:gd name="connsiteX1728" fmla="*/ 2639865 w 4496468"/>
                  <a:gd name="connsiteY1728" fmla="*/ 170721 h 4623898"/>
                  <a:gd name="connsiteX1729" fmla="*/ 2639865 w 4496468"/>
                  <a:gd name="connsiteY1729" fmla="*/ 170716 h 4623898"/>
                  <a:gd name="connsiteX1730" fmla="*/ 2639865 w 4496468"/>
                  <a:gd name="connsiteY1730" fmla="*/ 170716 h 4623898"/>
                  <a:gd name="connsiteX1731" fmla="*/ 2644252 w 4496468"/>
                  <a:gd name="connsiteY1731" fmla="*/ 171753 h 4623898"/>
                  <a:gd name="connsiteX1732" fmla="*/ 2644252 w 4496468"/>
                  <a:gd name="connsiteY1732" fmla="*/ 171753 h 4623898"/>
                  <a:gd name="connsiteX1733" fmla="*/ 2643306 w 4496468"/>
                  <a:gd name="connsiteY1733" fmla="*/ 176250 h 4623898"/>
                  <a:gd name="connsiteX1734" fmla="*/ 2643306 w 4496468"/>
                  <a:gd name="connsiteY1734" fmla="*/ 176250 h 4623898"/>
                  <a:gd name="connsiteX1735" fmla="*/ 2641595 w 4496468"/>
                  <a:gd name="connsiteY1735" fmla="*/ 176760 h 4623898"/>
                  <a:gd name="connsiteX1736" fmla="*/ 2641595 w 4496468"/>
                  <a:gd name="connsiteY1736" fmla="*/ 176760 h 4623898"/>
                  <a:gd name="connsiteX1737" fmla="*/ 2638827 w 4496468"/>
                  <a:gd name="connsiteY1737" fmla="*/ 175212 h 4623898"/>
                  <a:gd name="connsiteX1738" fmla="*/ 2098705 w 4496468"/>
                  <a:gd name="connsiteY1738" fmla="*/ 115138 h 4623898"/>
                  <a:gd name="connsiteX1739" fmla="*/ 2098705 w 4496468"/>
                  <a:gd name="connsiteY1739" fmla="*/ 110569 h 4623898"/>
                  <a:gd name="connsiteX1740" fmla="*/ 2098705 w 4496468"/>
                  <a:gd name="connsiteY1740" fmla="*/ 110569 h 4623898"/>
                  <a:gd name="connsiteX1741" fmla="*/ 2103183 w 4496468"/>
                  <a:gd name="connsiteY1741" fmla="*/ 110478 h 4623898"/>
                  <a:gd name="connsiteX1742" fmla="*/ 2103274 w 4496468"/>
                  <a:gd name="connsiteY1742" fmla="*/ 110569 h 4623898"/>
                  <a:gd name="connsiteX1743" fmla="*/ 2103274 w 4496468"/>
                  <a:gd name="connsiteY1743" fmla="*/ 110569 h 4623898"/>
                  <a:gd name="connsiteX1744" fmla="*/ 2103365 w 4496468"/>
                  <a:gd name="connsiteY1744" fmla="*/ 115047 h 4623898"/>
                  <a:gd name="connsiteX1745" fmla="*/ 2103274 w 4496468"/>
                  <a:gd name="connsiteY1745" fmla="*/ 115138 h 4623898"/>
                  <a:gd name="connsiteX1746" fmla="*/ 2103274 w 4496468"/>
                  <a:gd name="connsiteY1746" fmla="*/ 115138 h 4623898"/>
                  <a:gd name="connsiteX1747" fmla="*/ 2101035 w 4496468"/>
                  <a:gd name="connsiteY1747" fmla="*/ 116085 h 4623898"/>
                  <a:gd name="connsiteX1748" fmla="*/ 2101035 w 4496468"/>
                  <a:gd name="connsiteY1748" fmla="*/ 116085 h 4623898"/>
                  <a:gd name="connsiteX1749" fmla="*/ 2098705 w 4496468"/>
                  <a:gd name="connsiteY1749" fmla="*/ 115156 h 4623898"/>
                  <a:gd name="connsiteX1750" fmla="*/ 2571890 w 4496468"/>
                  <a:gd name="connsiteY1750" fmla="*/ 98244 h 4623898"/>
                  <a:gd name="connsiteX1751" fmla="*/ 2571453 w 4496468"/>
                  <a:gd name="connsiteY1751" fmla="*/ 93675 h 4623898"/>
                  <a:gd name="connsiteX1752" fmla="*/ 2571453 w 4496468"/>
                  <a:gd name="connsiteY1752" fmla="*/ 93675 h 4623898"/>
                  <a:gd name="connsiteX1753" fmla="*/ 2576023 w 4496468"/>
                  <a:gd name="connsiteY1753" fmla="*/ 93256 h 4623898"/>
                  <a:gd name="connsiteX1754" fmla="*/ 2576023 w 4496468"/>
                  <a:gd name="connsiteY1754" fmla="*/ 93256 h 4623898"/>
                  <a:gd name="connsiteX1755" fmla="*/ 2576460 w 4496468"/>
                  <a:gd name="connsiteY1755" fmla="*/ 97807 h 4623898"/>
                  <a:gd name="connsiteX1756" fmla="*/ 2576460 w 4496468"/>
                  <a:gd name="connsiteY1756" fmla="*/ 97807 h 4623898"/>
                  <a:gd name="connsiteX1757" fmla="*/ 2573965 w 4496468"/>
                  <a:gd name="connsiteY1757" fmla="*/ 98936 h 4623898"/>
                  <a:gd name="connsiteX1758" fmla="*/ 2573965 w 4496468"/>
                  <a:gd name="connsiteY1758" fmla="*/ 98936 h 4623898"/>
                  <a:gd name="connsiteX1759" fmla="*/ 2571890 w 4496468"/>
                  <a:gd name="connsiteY1759" fmla="*/ 98262 h 4623898"/>
                  <a:gd name="connsiteX1760" fmla="*/ 2182081 w 4496468"/>
                  <a:gd name="connsiteY1760" fmla="*/ 54408 h 4623898"/>
                  <a:gd name="connsiteX1761" fmla="*/ 2183428 w 4496468"/>
                  <a:gd name="connsiteY1761" fmla="*/ 50028 h 4623898"/>
                  <a:gd name="connsiteX1762" fmla="*/ 2183446 w 4496468"/>
                  <a:gd name="connsiteY1762" fmla="*/ 50021 h 4623898"/>
                  <a:gd name="connsiteX1763" fmla="*/ 2183446 w 4496468"/>
                  <a:gd name="connsiteY1763" fmla="*/ 50021 h 4623898"/>
                  <a:gd name="connsiteX1764" fmla="*/ 2187706 w 4496468"/>
                  <a:gd name="connsiteY1764" fmla="*/ 51383 h 4623898"/>
                  <a:gd name="connsiteX1765" fmla="*/ 2187761 w 4496468"/>
                  <a:gd name="connsiteY1765" fmla="*/ 51477 h 4623898"/>
                  <a:gd name="connsiteX1766" fmla="*/ 2187761 w 4496468"/>
                  <a:gd name="connsiteY1766" fmla="*/ 51477 h 4623898"/>
                  <a:gd name="connsiteX1767" fmla="*/ 2186450 w 4496468"/>
                  <a:gd name="connsiteY1767" fmla="*/ 55759 h 4623898"/>
                  <a:gd name="connsiteX1768" fmla="*/ 2186377 w 4496468"/>
                  <a:gd name="connsiteY1768" fmla="*/ 55792 h 4623898"/>
                  <a:gd name="connsiteX1769" fmla="*/ 2186377 w 4496468"/>
                  <a:gd name="connsiteY1769" fmla="*/ 55792 h 4623898"/>
                  <a:gd name="connsiteX1770" fmla="*/ 2184921 w 4496468"/>
                  <a:gd name="connsiteY1770" fmla="*/ 56138 h 4623898"/>
                  <a:gd name="connsiteX1771" fmla="*/ 2184921 w 4496468"/>
                  <a:gd name="connsiteY1771" fmla="*/ 56138 h 4623898"/>
                  <a:gd name="connsiteX1772" fmla="*/ 2182081 w 4496468"/>
                  <a:gd name="connsiteY1772" fmla="*/ 54408 h 4623898"/>
                  <a:gd name="connsiteX1773" fmla="*/ 2484582 w 4496468"/>
                  <a:gd name="connsiteY1773" fmla="*/ 45306 h 4623898"/>
                  <a:gd name="connsiteX1774" fmla="*/ 2482853 w 4496468"/>
                  <a:gd name="connsiteY1774" fmla="*/ 40992 h 4623898"/>
                  <a:gd name="connsiteX1775" fmla="*/ 2482853 w 4496468"/>
                  <a:gd name="connsiteY1775" fmla="*/ 40992 h 4623898"/>
                  <a:gd name="connsiteX1776" fmla="*/ 2487076 w 4496468"/>
                  <a:gd name="connsiteY1776" fmla="*/ 39280 h 4623898"/>
                  <a:gd name="connsiteX1777" fmla="*/ 2487076 w 4496468"/>
                  <a:gd name="connsiteY1777" fmla="*/ 39280 h 4623898"/>
                  <a:gd name="connsiteX1778" fmla="*/ 2488806 w 4496468"/>
                  <a:gd name="connsiteY1778" fmla="*/ 43504 h 4623898"/>
                  <a:gd name="connsiteX1779" fmla="*/ 2488806 w 4496468"/>
                  <a:gd name="connsiteY1779" fmla="*/ 43504 h 4623898"/>
                  <a:gd name="connsiteX1780" fmla="*/ 2485875 w 4496468"/>
                  <a:gd name="connsiteY1780" fmla="*/ 45488 h 4623898"/>
                  <a:gd name="connsiteX1781" fmla="*/ 2485875 w 4496468"/>
                  <a:gd name="connsiteY1781" fmla="*/ 45488 h 4623898"/>
                  <a:gd name="connsiteX1782" fmla="*/ 2484528 w 4496468"/>
                  <a:gd name="connsiteY1782" fmla="*/ 45361 h 4623898"/>
                  <a:gd name="connsiteX1783" fmla="*/ 2279601 w 4496468"/>
                  <a:gd name="connsiteY1783" fmla="*/ 21022 h 4623898"/>
                  <a:gd name="connsiteX1784" fmla="*/ 2282278 w 4496468"/>
                  <a:gd name="connsiteY1784" fmla="*/ 17381 h 4623898"/>
                  <a:gd name="connsiteX1785" fmla="*/ 2282278 w 4496468"/>
                  <a:gd name="connsiteY1785" fmla="*/ 17381 h 4623898"/>
                  <a:gd name="connsiteX1786" fmla="*/ 2285918 w 4496468"/>
                  <a:gd name="connsiteY1786" fmla="*/ 19966 h 4623898"/>
                  <a:gd name="connsiteX1787" fmla="*/ 2285918 w 4496468"/>
                  <a:gd name="connsiteY1787" fmla="*/ 19966 h 4623898"/>
                  <a:gd name="connsiteX1788" fmla="*/ 2283352 w 4496468"/>
                  <a:gd name="connsiteY1788" fmla="*/ 23752 h 4623898"/>
                  <a:gd name="connsiteX1789" fmla="*/ 2282733 w 4496468"/>
                  <a:gd name="connsiteY1789" fmla="*/ 23752 h 4623898"/>
                  <a:gd name="connsiteX1790" fmla="*/ 2279547 w 4496468"/>
                  <a:gd name="connsiteY1790" fmla="*/ 21076 h 4623898"/>
                  <a:gd name="connsiteX1791" fmla="*/ 2385587 w 4496468"/>
                  <a:gd name="connsiteY1791" fmla="*/ 20148 h 4623898"/>
                  <a:gd name="connsiteX1792" fmla="*/ 2382656 w 4496468"/>
                  <a:gd name="connsiteY1792" fmla="*/ 16507 h 4623898"/>
                  <a:gd name="connsiteX1793" fmla="*/ 2382656 w 4496468"/>
                  <a:gd name="connsiteY1793" fmla="*/ 16507 h 4623898"/>
                  <a:gd name="connsiteX1794" fmla="*/ 2386188 w 4496468"/>
                  <a:gd name="connsiteY1794" fmla="*/ 13667 h 4623898"/>
                  <a:gd name="connsiteX1795" fmla="*/ 2386188 w 4496468"/>
                  <a:gd name="connsiteY1795" fmla="*/ 13667 h 4623898"/>
                  <a:gd name="connsiteX1796" fmla="*/ 2389119 w 4496468"/>
                  <a:gd name="connsiteY1796" fmla="*/ 17199 h 4623898"/>
                  <a:gd name="connsiteX1797" fmla="*/ 2389119 w 4496468"/>
                  <a:gd name="connsiteY1797" fmla="*/ 17199 h 4623898"/>
                  <a:gd name="connsiteX1798" fmla="*/ 2385842 w 4496468"/>
                  <a:gd name="connsiteY1798" fmla="*/ 20130 h 4623898"/>
                  <a:gd name="connsiteX1799" fmla="*/ 2385587 w 4496468"/>
                  <a:gd name="connsiteY1799" fmla="*/ 20130 h 462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</a:cxnLst>
                <a:rect l="l" t="t" r="r" b="b"/>
                <a:pathLst>
                  <a:path w="4496468" h="4623898">
                    <a:moveTo>
                      <a:pt x="1627067" y="4616613"/>
                    </a:moveTo>
                    <a:cubicBezTo>
                      <a:pt x="1625301" y="4616430"/>
                      <a:pt x="1624027" y="4614847"/>
                      <a:pt x="1624209" y="4613099"/>
                    </a:cubicBezTo>
                    <a:cubicBezTo>
                      <a:pt x="1624209" y="4613044"/>
                      <a:pt x="1624228" y="4613008"/>
                      <a:pt x="1624228" y="4612972"/>
                    </a:cubicBezTo>
                    <a:lnTo>
                      <a:pt x="1624228" y="4612972"/>
                    </a:lnTo>
                    <a:cubicBezTo>
                      <a:pt x="1624409" y="4611224"/>
                      <a:pt x="1625975" y="4609950"/>
                      <a:pt x="1627723" y="4610132"/>
                    </a:cubicBezTo>
                    <a:cubicBezTo>
                      <a:pt x="1627741" y="4610132"/>
                      <a:pt x="1627741" y="4610132"/>
                      <a:pt x="1627759" y="4610132"/>
                    </a:cubicBezTo>
                    <a:lnTo>
                      <a:pt x="1627759" y="4610132"/>
                    </a:lnTo>
                    <a:cubicBezTo>
                      <a:pt x="1629507" y="4610296"/>
                      <a:pt x="1630781" y="4611843"/>
                      <a:pt x="1630599" y="4613591"/>
                    </a:cubicBezTo>
                    <a:cubicBezTo>
                      <a:pt x="1630599" y="4613609"/>
                      <a:pt x="1630599" y="4613627"/>
                      <a:pt x="1630599" y="4613646"/>
                    </a:cubicBezTo>
                    <a:lnTo>
                      <a:pt x="1630599" y="4613646"/>
                    </a:lnTo>
                    <a:cubicBezTo>
                      <a:pt x="1630435" y="4615284"/>
                      <a:pt x="1629070" y="4616558"/>
                      <a:pt x="1627413" y="4616576"/>
                    </a:cubicBezTo>
                    <a:lnTo>
                      <a:pt x="1627067" y="4616576"/>
                    </a:lnTo>
                    <a:close/>
                    <a:moveTo>
                      <a:pt x="1727191" y="4609477"/>
                    </a:moveTo>
                    <a:cubicBezTo>
                      <a:pt x="1726809" y="4607766"/>
                      <a:pt x="1727901" y="4606054"/>
                      <a:pt x="1729630" y="4605690"/>
                    </a:cubicBezTo>
                    <a:cubicBezTo>
                      <a:pt x="1729649" y="4605672"/>
                      <a:pt x="1729667" y="4605672"/>
                      <a:pt x="1729685" y="4605672"/>
                    </a:cubicBezTo>
                    <a:lnTo>
                      <a:pt x="1729685" y="4605672"/>
                    </a:lnTo>
                    <a:cubicBezTo>
                      <a:pt x="1731415" y="4605308"/>
                      <a:pt x="1733089" y="4606400"/>
                      <a:pt x="1733472" y="4608129"/>
                    </a:cubicBezTo>
                    <a:cubicBezTo>
                      <a:pt x="1733472" y="4608148"/>
                      <a:pt x="1733472" y="4608148"/>
                      <a:pt x="1733472" y="4608166"/>
                    </a:cubicBezTo>
                    <a:lnTo>
                      <a:pt x="1733472" y="4608166"/>
                    </a:lnTo>
                    <a:cubicBezTo>
                      <a:pt x="1733817" y="4609895"/>
                      <a:pt x="1732707" y="4611588"/>
                      <a:pt x="1730978" y="4611971"/>
                    </a:cubicBezTo>
                    <a:lnTo>
                      <a:pt x="1730978" y="4611971"/>
                    </a:lnTo>
                    <a:cubicBezTo>
                      <a:pt x="1730777" y="4612007"/>
                      <a:pt x="1730559" y="4612007"/>
                      <a:pt x="1730359" y="4611971"/>
                    </a:cubicBezTo>
                    <a:lnTo>
                      <a:pt x="1730359" y="4611971"/>
                    </a:lnTo>
                    <a:cubicBezTo>
                      <a:pt x="1728866" y="4611971"/>
                      <a:pt x="1727592" y="4610933"/>
                      <a:pt x="1727282" y="4609477"/>
                    </a:cubicBezTo>
                    <a:close/>
                    <a:moveTo>
                      <a:pt x="1525997" y="4591454"/>
                    </a:moveTo>
                    <a:cubicBezTo>
                      <a:pt x="1524358" y="4590762"/>
                      <a:pt x="1523557" y="4588906"/>
                      <a:pt x="1524177" y="4587231"/>
                    </a:cubicBezTo>
                    <a:lnTo>
                      <a:pt x="1524177" y="4587231"/>
                    </a:lnTo>
                    <a:cubicBezTo>
                      <a:pt x="1524850" y="4585556"/>
                      <a:pt x="1526725" y="4584755"/>
                      <a:pt x="1528400" y="4585410"/>
                    </a:cubicBezTo>
                    <a:lnTo>
                      <a:pt x="1528400" y="4585410"/>
                    </a:lnTo>
                    <a:cubicBezTo>
                      <a:pt x="1530056" y="4586047"/>
                      <a:pt x="1530894" y="4587886"/>
                      <a:pt x="1530257" y="4589543"/>
                    </a:cubicBezTo>
                    <a:cubicBezTo>
                      <a:pt x="1530238" y="4589579"/>
                      <a:pt x="1530238" y="4589597"/>
                      <a:pt x="1530220" y="4589634"/>
                    </a:cubicBezTo>
                    <a:lnTo>
                      <a:pt x="1530220" y="4589634"/>
                    </a:lnTo>
                    <a:cubicBezTo>
                      <a:pt x="1529729" y="4590872"/>
                      <a:pt x="1528527" y="4591691"/>
                      <a:pt x="1527198" y="4591691"/>
                    </a:cubicBezTo>
                    <a:lnTo>
                      <a:pt x="1527198" y="4591691"/>
                    </a:lnTo>
                    <a:cubicBezTo>
                      <a:pt x="1526816" y="4591691"/>
                      <a:pt x="1526434" y="4591600"/>
                      <a:pt x="1526088" y="4591454"/>
                    </a:cubicBezTo>
                    <a:close/>
                    <a:moveTo>
                      <a:pt x="1824366" y="4575180"/>
                    </a:moveTo>
                    <a:cubicBezTo>
                      <a:pt x="1823492" y="4573632"/>
                      <a:pt x="1824038" y="4571684"/>
                      <a:pt x="1825585" y="4570810"/>
                    </a:cubicBezTo>
                    <a:cubicBezTo>
                      <a:pt x="1825604" y="4570792"/>
                      <a:pt x="1825640" y="4570792"/>
                      <a:pt x="1825658" y="4570774"/>
                    </a:cubicBezTo>
                    <a:lnTo>
                      <a:pt x="1825658" y="4570774"/>
                    </a:lnTo>
                    <a:cubicBezTo>
                      <a:pt x="1827224" y="4569919"/>
                      <a:pt x="1829172" y="4570483"/>
                      <a:pt x="1830046" y="4572030"/>
                    </a:cubicBezTo>
                    <a:cubicBezTo>
                      <a:pt x="1830046" y="4572049"/>
                      <a:pt x="1830064" y="4572066"/>
                      <a:pt x="1830064" y="4572085"/>
                    </a:cubicBezTo>
                    <a:lnTo>
                      <a:pt x="1830064" y="4572085"/>
                    </a:lnTo>
                    <a:cubicBezTo>
                      <a:pt x="1830883" y="4573632"/>
                      <a:pt x="1830300" y="4575544"/>
                      <a:pt x="1828771" y="4576381"/>
                    </a:cubicBezTo>
                    <a:lnTo>
                      <a:pt x="1828771" y="4576381"/>
                    </a:lnTo>
                    <a:cubicBezTo>
                      <a:pt x="1828298" y="4576691"/>
                      <a:pt x="1827752" y="4576836"/>
                      <a:pt x="1827206" y="4576818"/>
                    </a:cubicBezTo>
                    <a:lnTo>
                      <a:pt x="1827206" y="4576818"/>
                    </a:lnTo>
                    <a:cubicBezTo>
                      <a:pt x="1826077" y="4576764"/>
                      <a:pt x="1825039" y="4576162"/>
                      <a:pt x="1824457" y="4575180"/>
                    </a:cubicBezTo>
                    <a:close/>
                    <a:moveTo>
                      <a:pt x="1436049" y="4539153"/>
                    </a:moveTo>
                    <a:cubicBezTo>
                      <a:pt x="1434684" y="4538079"/>
                      <a:pt x="1434429" y="4536113"/>
                      <a:pt x="1435485" y="4534729"/>
                    </a:cubicBezTo>
                    <a:cubicBezTo>
                      <a:pt x="1435503" y="4534712"/>
                      <a:pt x="1435521" y="4534693"/>
                      <a:pt x="1435540" y="4534675"/>
                    </a:cubicBezTo>
                    <a:lnTo>
                      <a:pt x="1435540" y="4534675"/>
                    </a:lnTo>
                    <a:cubicBezTo>
                      <a:pt x="1436523" y="4533309"/>
                      <a:pt x="1438416" y="4533000"/>
                      <a:pt x="1439781" y="4533983"/>
                    </a:cubicBezTo>
                    <a:cubicBezTo>
                      <a:pt x="1439872" y="4534038"/>
                      <a:pt x="1439945" y="4534092"/>
                      <a:pt x="1440018" y="4534165"/>
                    </a:cubicBezTo>
                    <a:lnTo>
                      <a:pt x="1440018" y="4534165"/>
                    </a:lnTo>
                    <a:cubicBezTo>
                      <a:pt x="1441420" y="4535221"/>
                      <a:pt x="1441693" y="4537205"/>
                      <a:pt x="1440655" y="4538607"/>
                    </a:cubicBezTo>
                    <a:cubicBezTo>
                      <a:pt x="1440637" y="4538607"/>
                      <a:pt x="1440637" y="4538625"/>
                      <a:pt x="1440619" y="4538643"/>
                    </a:cubicBezTo>
                    <a:lnTo>
                      <a:pt x="1440619" y="4538643"/>
                    </a:lnTo>
                    <a:cubicBezTo>
                      <a:pt x="1439963" y="4539390"/>
                      <a:pt x="1439035" y="4539827"/>
                      <a:pt x="1438034" y="4539845"/>
                    </a:cubicBezTo>
                    <a:lnTo>
                      <a:pt x="1438034" y="4539845"/>
                    </a:lnTo>
                    <a:cubicBezTo>
                      <a:pt x="1437342" y="4539845"/>
                      <a:pt x="1436668" y="4539608"/>
                      <a:pt x="1436140" y="4539153"/>
                    </a:cubicBezTo>
                    <a:close/>
                    <a:moveTo>
                      <a:pt x="1906558" y="4512885"/>
                    </a:moveTo>
                    <a:cubicBezTo>
                      <a:pt x="1905320" y="4511720"/>
                      <a:pt x="1905266" y="4509771"/>
                      <a:pt x="1906431" y="4508533"/>
                    </a:cubicBezTo>
                    <a:cubicBezTo>
                      <a:pt x="1906467" y="4508497"/>
                      <a:pt x="1906522" y="4508442"/>
                      <a:pt x="1906558" y="4508406"/>
                    </a:cubicBezTo>
                    <a:lnTo>
                      <a:pt x="1906558" y="4508406"/>
                    </a:lnTo>
                    <a:cubicBezTo>
                      <a:pt x="1907778" y="4507113"/>
                      <a:pt x="1909817" y="4507022"/>
                      <a:pt x="1911128" y="4508224"/>
                    </a:cubicBezTo>
                    <a:lnTo>
                      <a:pt x="1911128" y="4508224"/>
                    </a:lnTo>
                    <a:cubicBezTo>
                      <a:pt x="1912384" y="4509535"/>
                      <a:pt x="1912384" y="4511573"/>
                      <a:pt x="1911128" y="4512885"/>
                    </a:cubicBezTo>
                    <a:lnTo>
                      <a:pt x="1911128" y="4512885"/>
                    </a:lnTo>
                    <a:cubicBezTo>
                      <a:pt x="1910490" y="4513467"/>
                      <a:pt x="1909653" y="4513794"/>
                      <a:pt x="1908797" y="4513831"/>
                    </a:cubicBezTo>
                    <a:lnTo>
                      <a:pt x="1908797" y="4513831"/>
                    </a:lnTo>
                    <a:cubicBezTo>
                      <a:pt x="1907978" y="4513813"/>
                      <a:pt x="1907214" y="4513467"/>
                      <a:pt x="1906649" y="4512885"/>
                    </a:cubicBezTo>
                    <a:close/>
                    <a:moveTo>
                      <a:pt x="1364889" y="4463241"/>
                    </a:moveTo>
                    <a:lnTo>
                      <a:pt x="1364889" y="4463241"/>
                    </a:lnTo>
                    <a:cubicBezTo>
                      <a:pt x="1363869" y="4461803"/>
                      <a:pt x="1364215" y="4459819"/>
                      <a:pt x="1365653" y="4458799"/>
                    </a:cubicBezTo>
                    <a:cubicBezTo>
                      <a:pt x="1365653" y="4458799"/>
                      <a:pt x="1365671" y="4458781"/>
                      <a:pt x="1365671" y="4458781"/>
                    </a:cubicBezTo>
                    <a:lnTo>
                      <a:pt x="1365671" y="4458781"/>
                    </a:lnTo>
                    <a:cubicBezTo>
                      <a:pt x="1367091" y="4457743"/>
                      <a:pt x="1369094" y="4458071"/>
                      <a:pt x="1370113" y="4459509"/>
                    </a:cubicBezTo>
                    <a:cubicBezTo>
                      <a:pt x="1370131" y="4459509"/>
                      <a:pt x="1370131" y="4459528"/>
                      <a:pt x="1370150" y="4459545"/>
                    </a:cubicBezTo>
                    <a:lnTo>
                      <a:pt x="1370150" y="4459545"/>
                    </a:lnTo>
                    <a:cubicBezTo>
                      <a:pt x="1371187" y="4461020"/>
                      <a:pt x="1370841" y="4463059"/>
                      <a:pt x="1369385" y="4464115"/>
                    </a:cubicBezTo>
                    <a:lnTo>
                      <a:pt x="1369385" y="4464115"/>
                    </a:lnTo>
                    <a:cubicBezTo>
                      <a:pt x="1368839" y="4464443"/>
                      <a:pt x="1368202" y="4464606"/>
                      <a:pt x="1367565" y="4464625"/>
                    </a:cubicBezTo>
                    <a:lnTo>
                      <a:pt x="1367565" y="4464625"/>
                    </a:lnTo>
                    <a:cubicBezTo>
                      <a:pt x="1366527" y="4464625"/>
                      <a:pt x="1365562" y="4464096"/>
                      <a:pt x="1364980" y="4463241"/>
                    </a:cubicBezTo>
                    <a:close/>
                    <a:moveTo>
                      <a:pt x="1969891" y="4431293"/>
                    </a:moveTo>
                    <a:cubicBezTo>
                      <a:pt x="1968398" y="4430255"/>
                      <a:pt x="1968016" y="4428216"/>
                      <a:pt x="1969036" y="4426723"/>
                    </a:cubicBezTo>
                    <a:lnTo>
                      <a:pt x="1969036" y="4426723"/>
                    </a:lnTo>
                    <a:cubicBezTo>
                      <a:pt x="1970091" y="4425267"/>
                      <a:pt x="1972112" y="4424921"/>
                      <a:pt x="1973587" y="4425959"/>
                    </a:cubicBezTo>
                    <a:lnTo>
                      <a:pt x="1973587" y="4425959"/>
                    </a:lnTo>
                    <a:cubicBezTo>
                      <a:pt x="1975061" y="4426996"/>
                      <a:pt x="1975407" y="4429035"/>
                      <a:pt x="1974369" y="4430492"/>
                    </a:cubicBezTo>
                    <a:cubicBezTo>
                      <a:pt x="1974369" y="4430510"/>
                      <a:pt x="1974369" y="4430510"/>
                      <a:pt x="1974369" y="4430510"/>
                    </a:cubicBezTo>
                    <a:lnTo>
                      <a:pt x="1974369" y="4430510"/>
                    </a:lnTo>
                    <a:cubicBezTo>
                      <a:pt x="1973751" y="4431383"/>
                      <a:pt x="1972749" y="4431893"/>
                      <a:pt x="1971693" y="4431893"/>
                    </a:cubicBezTo>
                    <a:lnTo>
                      <a:pt x="1971693" y="4431893"/>
                    </a:lnTo>
                    <a:cubicBezTo>
                      <a:pt x="1971074" y="4431857"/>
                      <a:pt x="1970492" y="4431638"/>
                      <a:pt x="1969982" y="4431293"/>
                    </a:cubicBezTo>
                    <a:close/>
                    <a:moveTo>
                      <a:pt x="1320161" y="4369398"/>
                    </a:moveTo>
                    <a:lnTo>
                      <a:pt x="1320161" y="4369398"/>
                    </a:lnTo>
                    <a:cubicBezTo>
                      <a:pt x="1319633" y="4367705"/>
                      <a:pt x="1320579" y="4365884"/>
                      <a:pt x="1322290" y="4365375"/>
                    </a:cubicBezTo>
                    <a:cubicBezTo>
                      <a:pt x="1322309" y="4365357"/>
                      <a:pt x="1322309" y="4365357"/>
                      <a:pt x="1322327" y="4365357"/>
                    </a:cubicBezTo>
                    <a:lnTo>
                      <a:pt x="1322327" y="4365357"/>
                    </a:lnTo>
                    <a:cubicBezTo>
                      <a:pt x="1324038" y="4364865"/>
                      <a:pt x="1325822" y="4365812"/>
                      <a:pt x="1326368" y="4367504"/>
                    </a:cubicBezTo>
                    <a:lnTo>
                      <a:pt x="1326368" y="4367504"/>
                    </a:lnTo>
                    <a:cubicBezTo>
                      <a:pt x="1326842" y="4369216"/>
                      <a:pt x="1325840" y="4370982"/>
                      <a:pt x="1324147" y="4371455"/>
                    </a:cubicBezTo>
                    <a:cubicBezTo>
                      <a:pt x="1324129" y="4371455"/>
                      <a:pt x="1324129" y="4371455"/>
                      <a:pt x="1324129" y="4371455"/>
                    </a:cubicBezTo>
                    <a:lnTo>
                      <a:pt x="1324129" y="4371455"/>
                    </a:lnTo>
                    <a:cubicBezTo>
                      <a:pt x="1323856" y="4371564"/>
                      <a:pt x="1323565" y="4371619"/>
                      <a:pt x="1323273" y="4371637"/>
                    </a:cubicBezTo>
                    <a:lnTo>
                      <a:pt x="1323273" y="4371637"/>
                    </a:lnTo>
                    <a:cubicBezTo>
                      <a:pt x="1321890" y="4371582"/>
                      <a:pt x="1320689" y="4370654"/>
                      <a:pt x="1320252" y="4369343"/>
                    </a:cubicBezTo>
                    <a:close/>
                    <a:moveTo>
                      <a:pt x="2970619" y="4352595"/>
                    </a:moveTo>
                    <a:cubicBezTo>
                      <a:pt x="2970619" y="4350811"/>
                      <a:pt x="2972039" y="4349355"/>
                      <a:pt x="2973824" y="4349318"/>
                    </a:cubicBezTo>
                    <a:lnTo>
                      <a:pt x="2973824" y="4349318"/>
                    </a:lnTo>
                    <a:cubicBezTo>
                      <a:pt x="2975626" y="4349337"/>
                      <a:pt x="2977082" y="4350793"/>
                      <a:pt x="2977082" y="4352595"/>
                    </a:cubicBezTo>
                    <a:lnTo>
                      <a:pt x="2977082" y="4352595"/>
                    </a:lnTo>
                    <a:cubicBezTo>
                      <a:pt x="2977046" y="4354379"/>
                      <a:pt x="2975608" y="4355799"/>
                      <a:pt x="2973824" y="4355781"/>
                    </a:cubicBezTo>
                    <a:lnTo>
                      <a:pt x="2973824" y="4355781"/>
                    </a:lnTo>
                    <a:cubicBezTo>
                      <a:pt x="2972076" y="4355744"/>
                      <a:pt x="2970674" y="4354288"/>
                      <a:pt x="2970711" y="4352541"/>
                    </a:cubicBezTo>
                    <a:close/>
                    <a:moveTo>
                      <a:pt x="2029347" y="4346642"/>
                    </a:moveTo>
                    <a:cubicBezTo>
                      <a:pt x="2027890" y="4345641"/>
                      <a:pt x="2027526" y="4343657"/>
                      <a:pt x="2028527" y="4342219"/>
                    </a:cubicBezTo>
                    <a:cubicBezTo>
                      <a:pt x="2028545" y="4342201"/>
                      <a:pt x="2028545" y="4342182"/>
                      <a:pt x="2028564" y="4342164"/>
                    </a:cubicBezTo>
                    <a:lnTo>
                      <a:pt x="2028564" y="4342164"/>
                    </a:lnTo>
                    <a:cubicBezTo>
                      <a:pt x="2029565" y="4340690"/>
                      <a:pt x="2031567" y="4340307"/>
                      <a:pt x="2033042" y="4341308"/>
                    </a:cubicBezTo>
                    <a:cubicBezTo>
                      <a:pt x="2033042" y="4341308"/>
                      <a:pt x="2033042" y="4341308"/>
                      <a:pt x="2033042" y="4341308"/>
                    </a:cubicBezTo>
                    <a:lnTo>
                      <a:pt x="2033042" y="4341308"/>
                    </a:lnTo>
                    <a:cubicBezTo>
                      <a:pt x="2034517" y="4342365"/>
                      <a:pt x="2034862" y="4344403"/>
                      <a:pt x="2033825" y="4345878"/>
                    </a:cubicBezTo>
                    <a:lnTo>
                      <a:pt x="2033825" y="4345878"/>
                    </a:lnTo>
                    <a:cubicBezTo>
                      <a:pt x="2033206" y="4346733"/>
                      <a:pt x="2032205" y="4347243"/>
                      <a:pt x="2031149" y="4347243"/>
                    </a:cubicBezTo>
                    <a:lnTo>
                      <a:pt x="2031149" y="4347243"/>
                    </a:lnTo>
                    <a:cubicBezTo>
                      <a:pt x="2030530" y="4347188"/>
                      <a:pt x="2029947" y="4346952"/>
                      <a:pt x="2029437" y="4346606"/>
                    </a:cubicBezTo>
                    <a:close/>
                    <a:moveTo>
                      <a:pt x="3072728" y="4338632"/>
                    </a:moveTo>
                    <a:cubicBezTo>
                      <a:pt x="3072272" y="4336903"/>
                      <a:pt x="3073255" y="4335119"/>
                      <a:pt x="3074967" y="4334591"/>
                    </a:cubicBezTo>
                    <a:lnTo>
                      <a:pt x="3074967" y="4334591"/>
                    </a:lnTo>
                    <a:cubicBezTo>
                      <a:pt x="3076623" y="4334081"/>
                      <a:pt x="3078389" y="4334992"/>
                      <a:pt x="3078917" y="4336666"/>
                    </a:cubicBezTo>
                    <a:cubicBezTo>
                      <a:pt x="3078917" y="4336685"/>
                      <a:pt x="3078935" y="4336721"/>
                      <a:pt x="3078935" y="4336740"/>
                    </a:cubicBezTo>
                    <a:lnTo>
                      <a:pt x="3078935" y="4336740"/>
                    </a:lnTo>
                    <a:cubicBezTo>
                      <a:pt x="3079463" y="4338451"/>
                      <a:pt x="3078499" y="4340271"/>
                      <a:pt x="3076787" y="4340799"/>
                    </a:cubicBezTo>
                    <a:lnTo>
                      <a:pt x="3076787" y="4340799"/>
                    </a:lnTo>
                    <a:cubicBezTo>
                      <a:pt x="3076478" y="4340890"/>
                      <a:pt x="3076150" y="4340945"/>
                      <a:pt x="3075822" y="4340963"/>
                    </a:cubicBezTo>
                    <a:lnTo>
                      <a:pt x="3075822" y="4340963"/>
                    </a:lnTo>
                    <a:cubicBezTo>
                      <a:pt x="3074420" y="4340890"/>
                      <a:pt x="3073219" y="4339925"/>
                      <a:pt x="3072819" y="4338578"/>
                    </a:cubicBezTo>
                    <a:close/>
                    <a:moveTo>
                      <a:pt x="2871024" y="4339852"/>
                    </a:moveTo>
                    <a:cubicBezTo>
                      <a:pt x="2869312" y="4339325"/>
                      <a:pt x="2868348" y="4337522"/>
                      <a:pt x="2868875" y="4335811"/>
                    </a:cubicBezTo>
                    <a:cubicBezTo>
                      <a:pt x="2868875" y="4335811"/>
                      <a:pt x="2868875" y="4335793"/>
                      <a:pt x="2868875" y="4335793"/>
                    </a:cubicBezTo>
                    <a:lnTo>
                      <a:pt x="2868875" y="4335793"/>
                    </a:lnTo>
                    <a:cubicBezTo>
                      <a:pt x="2869440" y="4334118"/>
                      <a:pt x="2871224" y="4333208"/>
                      <a:pt x="2872917" y="4333717"/>
                    </a:cubicBezTo>
                    <a:lnTo>
                      <a:pt x="2872917" y="4333717"/>
                    </a:lnTo>
                    <a:cubicBezTo>
                      <a:pt x="2874628" y="4334245"/>
                      <a:pt x="2875611" y="4336066"/>
                      <a:pt x="2875083" y="4337777"/>
                    </a:cubicBezTo>
                    <a:lnTo>
                      <a:pt x="2875083" y="4337777"/>
                    </a:lnTo>
                    <a:cubicBezTo>
                      <a:pt x="2874646" y="4339124"/>
                      <a:pt x="2873390" y="4340035"/>
                      <a:pt x="2871970" y="4340016"/>
                    </a:cubicBezTo>
                    <a:lnTo>
                      <a:pt x="2871970" y="4340016"/>
                    </a:lnTo>
                    <a:cubicBezTo>
                      <a:pt x="2871679" y="4339980"/>
                      <a:pt x="2871388" y="4339907"/>
                      <a:pt x="2871115" y="4339798"/>
                    </a:cubicBezTo>
                    <a:close/>
                    <a:moveTo>
                      <a:pt x="3166717" y="4296162"/>
                    </a:moveTo>
                    <a:cubicBezTo>
                      <a:pt x="3165788" y="4294651"/>
                      <a:pt x="3166207" y="4292685"/>
                      <a:pt x="3167681" y="4291683"/>
                    </a:cubicBezTo>
                    <a:lnTo>
                      <a:pt x="3167681" y="4291683"/>
                    </a:lnTo>
                    <a:cubicBezTo>
                      <a:pt x="3169192" y="4290737"/>
                      <a:pt x="3171177" y="4291156"/>
                      <a:pt x="3172160" y="4292630"/>
                    </a:cubicBezTo>
                    <a:lnTo>
                      <a:pt x="3172160" y="4292630"/>
                    </a:lnTo>
                    <a:cubicBezTo>
                      <a:pt x="3173143" y="4294068"/>
                      <a:pt x="3172778" y="4296053"/>
                      <a:pt x="3171322" y="4297036"/>
                    </a:cubicBezTo>
                    <a:cubicBezTo>
                      <a:pt x="3171286" y="4297054"/>
                      <a:pt x="3171249" y="4297090"/>
                      <a:pt x="3171213" y="4297108"/>
                    </a:cubicBezTo>
                    <a:lnTo>
                      <a:pt x="3171213" y="4297108"/>
                    </a:lnTo>
                    <a:cubicBezTo>
                      <a:pt x="3170703" y="4297436"/>
                      <a:pt x="3170103" y="4297618"/>
                      <a:pt x="3169483" y="4297618"/>
                    </a:cubicBezTo>
                    <a:lnTo>
                      <a:pt x="3169483" y="4297618"/>
                    </a:lnTo>
                    <a:cubicBezTo>
                      <a:pt x="3168391" y="4297582"/>
                      <a:pt x="3167408" y="4297018"/>
                      <a:pt x="3166808" y="4296107"/>
                    </a:cubicBezTo>
                    <a:close/>
                    <a:moveTo>
                      <a:pt x="2777727" y="4293813"/>
                    </a:moveTo>
                    <a:cubicBezTo>
                      <a:pt x="2776288" y="4292830"/>
                      <a:pt x="2775906" y="4290864"/>
                      <a:pt x="2776889" y="4289408"/>
                    </a:cubicBezTo>
                    <a:cubicBezTo>
                      <a:pt x="2776907" y="4289390"/>
                      <a:pt x="2776925" y="4289353"/>
                      <a:pt x="2776944" y="4289335"/>
                    </a:cubicBezTo>
                    <a:lnTo>
                      <a:pt x="2776944" y="4289335"/>
                    </a:lnTo>
                    <a:cubicBezTo>
                      <a:pt x="2777963" y="4287879"/>
                      <a:pt x="2779966" y="4287533"/>
                      <a:pt x="2781422" y="4288552"/>
                    </a:cubicBezTo>
                    <a:lnTo>
                      <a:pt x="2781422" y="4288552"/>
                    </a:lnTo>
                    <a:cubicBezTo>
                      <a:pt x="2782878" y="4289572"/>
                      <a:pt x="2783261" y="4291556"/>
                      <a:pt x="2782296" y="4293031"/>
                    </a:cubicBezTo>
                    <a:lnTo>
                      <a:pt x="2782296" y="4293031"/>
                    </a:lnTo>
                    <a:cubicBezTo>
                      <a:pt x="2781658" y="4293886"/>
                      <a:pt x="2780676" y="4294396"/>
                      <a:pt x="2779620" y="4294414"/>
                    </a:cubicBezTo>
                    <a:lnTo>
                      <a:pt x="2779620" y="4294414"/>
                    </a:lnTo>
                    <a:cubicBezTo>
                      <a:pt x="2778946" y="4294432"/>
                      <a:pt x="2778273" y="4294214"/>
                      <a:pt x="2777727" y="4293813"/>
                    </a:cubicBezTo>
                    <a:close/>
                    <a:moveTo>
                      <a:pt x="1305779" y="4266507"/>
                    </a:moveTo>
                    <a:lnTo>
                      <a:pt x="1305779" y="4266416"/>
                    </a:lnTo>
                    <a:lnTo>
                      <a:pt x="1305779" y="4266416"/>
                    </a:lnTo>
                    <a:cubicBezTo>
                      <a:pt x="1305816" y="4264668"/>
                      <a:pt x="1307217" y="4263267"/>
                      <a:pt x="1308965" y="4263230"/>
                    </a:cubicBezTo>
                    <a:lnTo>
                      <a:pt x="1308965" y="4263230"/>
                    </a:lnTo>
                    <a:cubicBezTo>
                      <a:pt x="1310767" y="4263230"/>
                      <a:pt x="1312242" y="4264705"/>
                      <a:pt x="1312242" y="4266507"/>
                    </a:cubicBezTo>
                    <a:lnTo>
                      <a:pt x="1312242" y="4266507"/>
                    </a:lnTo>
                    <a:cubicBezTo>
                      <a:pt x="1312205" y="4268291"/>
                      <a:pt x="1310749" y="4269711"/>
                      <a:pt x="1308965" y="4269693"/>
                    </a:cubicBezTo>
                    <a:lnTo>
                      <a:pt x="1308965" y="4269693"/>
                    </a:lnTo>
                    <a:cubicBezTo>
                      <a:pt x="1307199" y="4269693"/>
                      <a:pt x="1305779" y="4268273"/>
                      <a:pt x="1305779" y="4266507"/>
                    </a:cubicBezTo>
                    <a:cubicBezTo>
                      <a:pt x="1305779" y="4266471"/>
                      <a:pt x="1305779" y="4266416"/>
                      <a:pt x="1305779" y="4266379"/>
                    </a:cubicBezTo>
                    <a:close/>
                    <a:moveTo>
                      <a:pt x="2088875" y="4262029"/>
                    </a:moveTo>
                    <a:cubicBezTo>
                      <a:pt x="2087455" y="4260991"/>
                      <a:pt x="2087127" y="4259007"/>
                      <a:pt x="2088110" y="4257550"/>
                    </a:cubicBezTo>
                    <a:lnTo>
                      <a:pt x="2088110" y="4257550"/>
                    </a:lnTo>
                    <a:cubicBezTo>
                      <a:pt x="2089166" y="4256076"/>
                      <a:pt x="2091205" y="4255730"/>
                      <a:pt x="2092680" y="4256768"/>
                    </a:cubicBezTo>
                    <a:lnTo>
                      <a:pt x="2092680" y="4256768"/>
                    </a:lnTo>
                    <a:cubicBezTo>
                      <a:pt x="2094118" y="4257769"/>
                      <a:pt x="2094482" y="4259753"/>
                      <a:pt x="2093480" y="4261209"/>
                    </a:cubicBezTo>
                    <a:cubicBezTo>
                      <a:pt x="2093462" y="4261209"/>
                      <a:pt x="2093462" y="4261228"/>
                      <a:pt x="2093444" y="4261246"/>
                    </a:cubicBezTo>
                    <a:lnTo>
                      <a:pt x="2093444" y="4261246"/>
                    </a:lnTo>
                    <a:cubicBezTo>
                      <a:pt x="2092825" y="4262101"/>
                      <a:pt x="2091842" y="4262611"/>
                      <a:pt x="2090786" y="4262629"/>
                    </a:cubicBezTo>
                    <a:lnTo>
                      <a:pt x="2090786" y="4262629"/>
                    </a:lnTo>
                    <a:cubicBezTo>
                      <a:pt x="2090094" y="4262611"/>
                      <a:pt x="2089421" y="4262356"/>
                      <a:pt x="2088875" y="4261901"/>
                    </a:cubicBezTo>
                    <a:close/>
                    <a:moveTo>
                      <a:pt x="3244849" y="4228769"/>
                    </a:moveTo>
                    <a:cubicBezTo>
                      <a:pt x="3243502" y="4227641"/>
                      <a:pt x="3243302" y="4225638"/>
                      <a:pt x="3244431" y="4224291"/>
                    </a:cubicBezTo>
                    <a:cubicBezTo>
                      <a:pt x="3244449" y="4224255"/>
                      <a:pt x="3244485" y="4224237"/>
                      <a:pt x="3244504" y="4224200"/>
                    </a:cubicBezTo>
                    <a:lnTo>
                      <a:pt x="3244504" y="4224200"/>
                    </a:lnTo>
                    <a:cubicBezTo>
                      <a:pt x="3245614" y="4222853"/>
                      <a:pt x="3247598" y="4222634"/>
                      <a:pt x="3248964" y="4223745"/>
                    </a:cubicBezTo>
                    <a:cubicBezTo>
                      <a:pt x="3248964" y="4223745"/>
                      <a:pt x="3248982" y="4223763"/>
                      <a:pt x="3248982" y="4223763"/>
                    </a:cubicBezTo>
                    <a:lnTo>
                      <a:pt x="3248982" y="4223763"/>
                    </a:lnTo>
                    <a:cubicBezTo>
                      <a:pt x="3250347" y="4224910"/>
                      <a:pt x="3250547" y="4226949"/>
                      <a:pt x="3249419" y="4228332"/>
                    </a:cubicBezTo>
                    <a:lnTo>
                      <a:pt x="3249419" y="4228332"/>
                    </a:lnTo>
                    <a:cubicBezTo>
                      <a:pt x="3248818" y="4229097"/>
                      <a:pt x="3247890" y="4229552"/>
                      <a:pt x="3246907" y="4229552"/>
                    </a:cubicBezTo>
                    <a:lnTo>
                      <a:pt x="3246907" y="4229552"/>
                    </a:lnTo>
                    <a:cubicBezTo>
                      <a:pt x="3246124" y="4229516"/>
                      <a:pt x="3245359" y="4229188"/>
                      <a:pt x="3244795" y="4228642"/>
                    </a:cubicBezTo>
                    <a:close/>
                    <a:moveTo>
                      <a:pt x="2699193" y="4226021"/>
                    </a:moveTo>
                    <a:cubicBezTo>
                      <a:pt x="2697937" y="4224801"/>
                      <a:pt x="2697882" y="4222798"/>
                      <a:pt x="2699102" y="4221542"/>
                    </a:cubicBezTo>
                    <a:cubicBezTo>
                      <a:pt x="2699138" y="4221506"/>
                      <a:pt x="2699157" y="4221488"/>
                      <a:pt x="2699193" y="4221451"/>
                    </a:cubicBezTo>
                    <a:lnTo>
                      <a:pt x="2699193" y="4221451"/>
                    </a:lnTo>
                    <a:cubicBezTo>
                      <a:pt x="2700358" y="4220213"/>
                      <a:pt x="2702306" y="4220159"/>
                      <a:pt x="2703544" y="4221324"/>
                    </a:cubicBezTo>
                    <a:cubicBezTo>
                      <a:pt x="2703580" y="4221360"/>
                      <a:pt x="2703635" y="4221415"/>
                      <a:pt x="2703671" y="4221451"/>
                    </a:cubicBezTo>
                    <a:lnTo>
                      <a:pt x="2703671" y="4221451"/>
                    </a:lnTo>
                    <a:cubicBezTo>
                      <a:pt x="2704946" y="4222562"/>
                      <a:pt x="2705091" y="4224491"/>
                      <a:pt x="2703981" y="4225766"/>
                    </a:cubicBezTo>
                    <a:cubicBezTo>
                      <a:pt x="2703944" y="4225820"/>
                      <a:pt x="2703890" y="4225875"/>
                      <a:pt x="2703835" y="4225929"/>
                    </a:cubicBezTo>
                    <a:lnTo>
                      <a:pt x="2703835" y="4225929"/>
                    </a:lnTo>
                    <a:cubicBezTo>
                      <a:pt x="2703253" y="4226603"/>
                      <a:pt x="2702415" y="4226967"/>
                      <a:pt x="2701523" y="4226967"/>
                    </a:cubicBezTo>
                    <a:lnTo>
                      <a:pt x="2701523" y="4226967"/>
                    </a:lnTo>
                    <a:cubicBezTo>
                      <a:pt x="2700595" y="4226967"/>
                      <a:pt x="2699721" y="4226567"/>
                      <a:pt x="2699084" y="4225893"/>
                    </a:cubicBezTo>
                    <a:close/>
                    <a:moveTo>
                      <a:pt x="2151916" y="4180000"/>
                    </a:moveTo>
                    <a:cubicBezTo>
                      <a:pt x="2150678" y="4178726"/>
                      <a:pt x="2150678" y="4176705"/>
                      <a:pt x="2151916" y="4175431"/>
                    </a:cubicBezTo>
                    <a:lnTo>
                      <a:pt x="2151916" y="4175431"/>
                    </a:lnTo>
                    <a:cubicBezTo>
                      <a:pt x="2153227" y="4174193"/>
                      <a:pt x="2155266" y="4174193"/>
                      <a:pt x="2156577" y="4175431"/>
                    </a:cubicBezTo>
                    <a:lnTo>
                      <a:pt x="2156577" y="4175431"/>
                    </a:lnTo>
                    <a:cubicBezTo>
                      <a:pt x="2157778" y="4176723"/>
                      <a:pt x="2157778" y="4178707"/>
                      <a:pt x="2156577" y="4180000"/>
                    </a:cubicBezTo>
                    <a:lnTo>
                      <a:pt x="2156577" y="4180000"/>
                    </a:lnTo>
                    <a:cubicBezTo>
                      <a:pt x="2155958" y="4180619"/>
                      <a:pt x="2155120" y="4180965"/>
                      <a:pt x="2154246" y="4180947"/>
                    </a:cubicBezTo>
                    <a:lnTo>
                      <a:pt x="2154246" y="4180947"/>
                    </a:lnTo>
                    <a:cubicBezTo>
                      <a:pt x="2153318" y="4180983"/>
                      <a:pt x="2152444" y="4180582"/>
                      <a:pt x="2151862" y="4179872"/>
                    </a:cubicBezTo>
                    <a:close/>
                    <a:moveTo>
                      <a:pt x="1316338" y="4166474"/>
                    </a:moveTo>
                    <a:cubicBezTo>
                      <a:pt x="1314626" y="4166383"/>
                      <a:pt x="1313297" y="4164927"/>
                      <a:pt x="1313389" y="4163197"/>
                    </a:cubicBezTo>
                    <a:cubicBezTo>
                      <a:pt x="1313389" y="4163143"/>
                      <a:pt x="1313407" y="4163088"/>
                      <a:pt x="1313407" y="4163034"/>
                    </a:cubicBezTo>
                    <a:lnTo>
                      <a:pt x="1313407" y="4163034"/>
                    </a:lnTo>
                    <a:cubicBezTo>
                      <a:pt x="1313498" y="4161322"/>
                      <a:pt x="1314954" y="4159993"/>
                      <a:pt x="1316684" y="4160084"/>
                    </a:cubicBezTo>
                    <a:cubicBezTo>
                      <a:pt x="1316738" y="4160084"/>
                      <a:pt x="1316793" y="4160103"/>
                      <a:pt x="1316847" y="4160103"/>
                    </a:cubicBezTo>
                    <a:lnTo>
                      <a:pt x="1316847" y="4160103"/>
                    </a:lnTo>
                    <a:cubicBezTo>
                      <a:pt x="1318577" y="4160212"/>
                      <a:pt x="1319906" y="4161723"/>
                      <a:pt x="1319778" y="4163452"/>
                    </a:cubicBezTo>
                    <a:cubicBezTo>
                      <a:pt x="1319778" y="4163489"/>
                      <a:pt x="1319778" y="4163507"/>
                      <a:pt x="1319778" y="4163543"/>
                    </a:cubicBezTo>
                    <a:lnTo>
                      <a:pt x="1319778" y="4163543"/>
                    </a:lnTo>
                    <a:cubicBezTo>
                      <a:pt x="1319687" y="4165236"/>
                      <a:pt x="1318285" y="4166565"/>
                      <a:pt x="1316593" y="4166565"/>
                    </a:cubicBezTo>
                    <a:lnTo>
                      <a:pt x="1316593" y="4166565"/>
                    </a:lnTo>
                    <a:cubicBezTo>
                      <a:pt x="1316465" y="4166583"/>
                      <a:pt x="1316356" y="4166492"/>
                      <a:pt x="1316301" y="4166383"/>
                    </a:cubicBezTo>
                    <a:close/>
                    <a:moveTo>
                      <a:pt x="2623099" y="4156225"/>
                    </a:moveTo>
                    <a:cubicBezTo>
                      <a:pt x="2621752" y="4155133"/>
                      <a:pt x="2621551" y="4153149"/>
                      <a:pt x="2622644" y="4151801"/>
                    </a:cubicBezTo>
                    <a:cubicBezTo>
                      <a:pt x="2622662" y="4151783"/>
                      <a:pt x="2622662" y="4151765"/>
                      <a:pt x="2622680" y="4151747"/>
                    </a:cubicBezTo>
                    <a:lnTo>
                      <a:pt x="2622680" y="4151747"/>
                    </a:lnTo>
                    <a:cubicBezTo>
                      <a:pt x="2623736" y="4150400"/>
                      <a:pt x="2625666" y="4150145"/>
                      <a:pt x="2627031" y="4151201"/>
                    </a:cubicBezTo>
                    <a:cubicBezTo>
                      <a:pt x="2627068" y="4151237"/>
                      <a:pt x="2627122" y="4151273"/>
                      <a:pt x="2627158" y="4151310"/>
                    </a:cubicBezTo>
                    <a:lnTo>
                      <a:pt x="2627158" y="4151310"/>
                    </a:lnTo>
                    <a:cubicBezTo>
                      <a:pt x="2628542" y="4152348"/>
                      <a:pt x="2628815" y="4154295"/>
                      <a:pt x="2627778" y="4155661"/>
                    </a:cubicBezTo>
                    <a:cubicBezTo>
                      <a:pt x="2627741" y="4155715"/>
                      <a:pt x="2627705" y="4155770"/>
                      <a:pt x="2627668" y="4155806"/>
                    </a:cubicBezTo>
                    <a:lnTo>
                      <a:pt x="2627668" y="4155806"/>
                    </a:lnTo>
                    <a:cubicBezTo>
                      <a:pt x="2627031" y="4156534"/>
                      <a:pt x="2626139" y="4156971"/>
                      <a:pt x="2625174" y="4157008"/>
                    </a:cubicBezTo>
                    <a:lnTo>
                      <a:pt x="2625174" y="4157008"/>
                    </a:lnTo>
                    <a:cubicBezTo>
                      <a:pt x="2624373" y="4156990"/>
                      <a:pt x="2623627" y="4156662"/>
                      <a:pt x="2623063" y="4156098"/>
                    </a:cubicBezTo>
                    <a:close/>
                    <a:moveTo>
                      <a:pt x="3299372" y="4141316"/>
                    </a:moveTo>
                    <a:cubicBezTo>
                      <a:pt x="3297733" y="4140624"/>
                      <a:pt x="3296968" y="4138749"/>
                      <a:pt x="3297642" y="4137110"/>
                    </a:cubicBezTo>
                    <a:lnTo>
                      <a:pt x="3297642" y="4137110"/>
                    </a:lnTo>
                    <a:cubicBezTo>
                      <a:pt x="3298279" y="4135490"/>
                      <a:pt x="3300100" y="4134689"/>
                      <a:pt x="3301720" y="4135327"/>
                    </a:cubicBezTo>
                    <a:cubicBezTo>
                      <a:pt x="3301775" y="4135345"/>
                      <a:pt x="3301811" y="4135363"/>
                      <a:pt x="3301865" y="4135381"/>
                    </a:cubicBezTo>
                    <a:lnTo>
                      <a:pt x="3301865" y="4135381"/>
                    </a:lnTo>
                    <a:cubicBezTo>
                      <a:pt x="3303504" y="4136073"/>
                      <a:pt x="3304287" y="4137948"/>
                      <a:pt x="3303595" y="4139605"/>
                    </a:cubicBezTo>
                    <a:cubicBezTo>
                      <a:pt x="3303595" y="4139605"/>
                      <a:pt x="3303595" y="4139605"/>
                      <a:pt x="3303595" y="4139605"/>
                    </a:cubicBezTo>
                    <a:lnTo>
                      <a:pt x="3303595" y="4139605"/>
                    </a:lnTo>
                    <a:cubicBezTo>
                      <a:pt x="3303085" y="4140770"/>
                      <a:pt x="3301938" y="4141534"/>
                      <a:pt x="3300664" y="4141571"/>
                    </a:cubicBezTo>
                    <a:lnTo>
                      <a:pt x="3300664" y="4141571"/>
                    </a:lnTo>
                    <a:cubicBezTo>
                      <a:pt x="3300191" y="4141534"/>
                      <a:pt x="3299754" y="4141407"/>
                      <a:pt x="3299335" y="4141188"/>
                    </a:cubicBezTo>
                    <a:close/>
                    <a:moveTo>
                      <a:pt x="2233836" y="4117541"/>
                    </a:moveTo>
                    <a:cubicBezTo>
                      <a:pt x="2232980" y="4115975"/>
                      <a:pt x="2233563" y="4114009"/>
                      <a:pt x="2235128" y="4113154"/>
                    </a:cubicBezTo>
                    <a:lnTo>
                      <a:pt x="2235128" y="4113154"/>
                    </a:lnTo>
                    <a:cubicBezTo>
                      <a:pt x="2236676" y="4112280"/>
                      <a:pt x="2238624" y="4112844"/>
                      <a:pt x="2239497" y="4114373"/>
                    </a:cubicBezTo>
                    <a:cubicBezTo>
                      <a:pt x="2239497" y="4114391"/>
                      <a:pt x="2239516" y="4114410"/>
                      <a:pt x="2239516" y="4114428"/>
                    </a:cubicBezTo>
                    <a:lnTo>
                      <a:pt x="2239516" y="4114428"/>
                    </a:lnTo>
                    <a:cubicBezTo>
                      <a:pt x="2240371" y="4115994"/>
                      <a:pt x="2239807" y="4117959"/>
                      <a:pt x="2238241" y="4118833"/>
                    </a:cubicBezTo>
                    <a:cubicBezTo>
                      <a:pt x="2238223" y="4118833"/>
                      <a:pt x="2238223" y="4118833"/>
                      <a:pt x="2238223" y="4118833"/>
                    </a:cubicBezTo>
                    <a:lnTo>
                      <a:pt x="2238223" y="4118833"/>
                    </a:lnTo>
                    <a:cubicBezTo>
                      <a:pt x="2237750" y="4119070"/>
                      <a:pt x="2237204" y="4119198"/>
                      <a:pt x="2236676" y="4119179"/>
                    </a:cubicBezTo>
                    <a:lnTo>
                      <a:pt x="2236676" y="4119179"/>
                    </a:lnTo>
                    <a:cubicBezTo>
                      <a:pt x="2235474" y="4119161"/>
                      <a:pt x="2234364" y="4118488"/>
                      <a:pt x="2233799" y="4117413"/>
                    </a:cubicBezTo>
                    <a:close/>
                    <a:moveTo>
                      <a:pt x="2535573" y="4103669"/>
                    </a:moveTo>
                    <a:lnTo>
                      <a:pt x="2535573" y="4103669"/>
                    </a:lnTo>
                    <a:cubicBezTo>
                      <a:pt x="2533916" y="4103032"/>
                      <a:pt x="2533078" y="4101193"/>
                      <a:pt x="2533716" y="4099537"/>
                    </a:cubicBezTo>
                    <a:cubicBezTo>
                      <a:pt x="2533734" y="4099500"/>
                      <a:pt x="2533734" y="4099482"/>
                      <a:pt x="2533752" y="4099446"/>
                    </a:cubicBezTo>
                    <a:lnTo>
                      <a:pt x="2533752" y="4099446"/>
                    </a:lnTo>
                    <a:cubicBezTo>
                      <a:pt x="2534371" y="4097789"/>
                      <a:pt x="2536210" y="4096952"/>
                      <a:pt x="2537848" y="4097571"/>
                    </a:cubicBezTo>
                    <a:cubicBezTo>
                      <a:pt x="2537884" y="4097589"/>
                      <a:pt x="2537939" y="4097607"/>
                      <a:pt x="2537976" y="4097625"/>
                    </a:cubicBezTo>
                    <a:lnTo>
                      <a:pt x="2537976" y="4097625"/>
                    </a:lnTo>
                    <a:cubicBezTo>
                      <a:pt x="2539632" y="4098299"/>
                      <a:pt x="2540433" y="4100174"/>
                      <a:pt x="2539796" y="4101831"/>
                    </a:cubicBezTo>
                    <a:lnTo>
                      <a:pt x="2539796" y="4101831"/>
                    </a:lnTo>
                    <a:cubicBezTo>
                      <a:pt x="2539304" y="4103050"/>
                      <a:pt x="2538103" y="4103851"/>
                      <a:pt x="2536774" y="4103815"/>
                    </a:cubicBezTo>
                    <a:lnTo>
                      <a:pt x="2536774" y="4103815"/>
                    </a:lnTo>
                    <a:cubicBezTo>
                      <a:pt x="2536337" y="4103815"/>
                      <a:pt x="2535918" y="4103724"/>
                      <a:pt x="2535536" y="4103542"/>
                    </a:cubicBezTo>
                    <a:close/>
                    <a:moveTo>
                      <a:pt x="2330592" y="4081697"/>
                    </a:moveTo>
                    <a:cubicBezTo>
                      <a:pt x="2330191" y="4080040"/>
                      <a:pt x="2331211" y="4078365"/>
                      <a:pt x="2332867" y="4077965"/>
                    </a:cubicBezTo>
                    <a:cubicBezTo>
                      <a:pt x="2332940" y="4077946"/>
                      <a:pt x="2333013" y="4077928"/>
                      <a:pt x="2333086" y="4077910"/>
                    </a:cubicBezTo>
                    <a:lnTo>
                      <a:pt x="2333086" y="4077910"/>
                    </a:lnTo>
                    <a:cubicBezTo>
                      <a:pt x="2334833" y="4077564"/>
                      <a:pt x="2336526" y="4078693"/>
                      <a:pt x="2336872" y="4080441"/>
                    </a:cubicBezTo>
                    <a:cubicBezTo>
                      <a:pt x="2336891" y="4080459"/>
                      <a:pt x="2336891" y="4080477"/>
                      <a:pt x="2336891" y="4080495"/>
                    </a:cubicBezTo>
                    <a:lnTo>
                      <a:pt x="2336891" y="4080495"/>
                    </a:lnTo>
                    <a:cubicBezTo>
                      <a:pt x="2337236" y="4082224"/>
                      <a:pt x="2336108" y="4083917"/>
                      <a:pt x="2334378" y="4084282"/>
                    </a:cubicBezTo>
                    <a:lnTo>
                      <a:pt x="2333705" y="4084282"/>
                    </a:lnTo>
                    <a:cubicBezTo>
                      <a:pt x="2332121" y="4084300"/>
                      <a:pt x="2330774" y="4083135"/>
                      <a:pt x="2330555" y="4081569"/>
                    </a:cubicBezTo>
                    <a:close/>
                    <a:moveTo>
                      <a:pt x="2436395" y="4079021"/>
                    </a:moveTo>
                    <a:cubicBezTo>
                      <a:pt x="2434630" y="4078875"/>
                      <a:pt x="2433319" y="4077328"/>
                      <a:pt x="2433464" y="4075580"/>
                    </a:cubicBezTo>
                    <a:cubicBezTo>
                      <a:pt x="2433464" y="4075544"/>
                      <a:pt x="2433464" y="4075525"/>
                      <a:pt x="2433464" y="4075489"/>
                    </a:cubicBezTo>
                    <a:lnTo>
                      <a:pt x="2433464" y="4075489"/>
                    </a:lnTo>
                    <a:cubicBezTo>
                      <a:pt x="2433628" y="4073705"/>
                      <a:pt x="2435212" y="4072394"/>
                      <a:pt x="2436978" y="4072558"/>
                    </a:cubicBezTo>
                    <a:cubicBezTo>
                      <a:pt x="2436996" y="4072558"/>
                      <a:pt x="2436996" y="4072558"/>
                      <a:pt x="2436996" y="4072558"/>
                    </a:cubicBezTo>
                    <a:lnTo>
                      <a:pt x="2436996" y="4072558"/>
                    </a:lnTo>
                    <a:cubicBezTo>
                      <a:pt x="2438762" y="4072704"/>
                      <a:pt x="2440091" y="4074251"/>
                      <a:pt x="2439945" y="4076035"/>
                    </a:cubicBezTo>
                    <a:cubicBezTo>
                      <a:pt x="2439945" y="4076090"/>
                      <a:pt x="2439927" y="4076144"/>
                      <a:pt x="2439927" y="4076199"/>
                    </a:cubicBezTo>
                    <a:lnTo>
                      <a:pt x="2439927" y="4076199"/>
                    </a:lnTo>
                    <a:cubicBezTo>
                      <a:pt x="2439745" y="4077874"/>
                      <a:pt x="2438325" y="4079130"/>
                      <a:pt x="2436650" y="4079112"/>
                    </a:cubicBezTo>
                    <a:lnTo>
                      <a:pt x="2436395" y="4079112"/>
                    </a:lnTo>
                    <a:close/>
                    <a:moveTo>
                      <a:pt x="1325203" y="4063438"/>
                    </a:moveTo>
                    <a:cubicBezTo>
                      <a:pt x="1323419" y="4063256"/>
                      <a:pt x="1322090" y="4061708"/>
                      <a:pt x="1322181" y="4059906"/>
                    </a:cubicBezTo>
                    <a:lnTo>
                      <a:pt x="1322181" y="4059906"/>
                    </a:lnTo>
                    <a:cubicBezTo>
                      <a:pt x="1322327" y="4058140"/>
                      <a:pt x="1323874" y="4056830"/>
                      <a:pt x="1325622" y="4056975"/>
                    </a:cubicBezTo>
                    <a:cubicBezTo>
                      <a:pt x="1325658" y="4056975"/>
                      <a:pt x="1325676" y="4056975"/>
                      <a:pt x="1325713" y="4056975"/>
                    </a:cubicBezTo>
                    <a:lnTo>
                      <a:pt x="1325713" y="4056975"/>
                    </a:lnTo>
                    <a:cubicBezTo>
                      <a:pt x="1327460" y="4057103"/>
                      <a:pt x="1328789" y="4058632"/>
                      <a:pt x="1328662" y="4060379"/>
                    </a:cubicBezTo>
                    <a:cubicBezTo>
                      <a:pt x="1328644" y="4060434"/>
                      <a:pt x="1328644" y="4060470"/>
                      <a:pt x="1328644" y="4060507"/>
                    </a:cubicBezTo>
                    <a:lnTo>
                      <a:pt x="1328644" y="4060507"/>
                    </a:lnTo>
                    <a:cubicBezTo>
                      <a:pt x="1328480" y="4062145"/>
                      <a:pt x="1327115" y="4063420"/>
                      <a:pt x="1325458" y="4063438"/>
                    </a:cubicBezTo>
                    <a:lnTo>
                      <a:pt x="1325203" y="4063438"/>
                    </a:lnTo>
                    <a:close/>
                    <a:moveTo>
                      <a:pt x="3325294" y="4041592"/>
                    </a:moveTo>
                    <a:cubicBezTo>
                      <a:pt x="3323529" y="4041447"/>
                      <a:pt x="3322218" y="4039899"/>
                      <a:pt x="3322364" y="4038134"/>
                    </a:cubicBezTo>
                    <a:cubicBezTo>
                      <a:pt x="3322364" y="4038116"/>
                      <a:pt x="3322364" y="4038097"/>
                      <a:pt x="3322364" y="4038079"/>
                    </a:cubicBezTo>
                    <a:lnTo>
                      <a:pt x="3322364" y="4038079"/>
                    </a:lnTo>
                    <a:cubicBezTo>
                      <a:pt x="3322564" y="4036313"/>
                      <a:pt x="3324129" y="4035039"/>
                      <a:pt x="3325895" y="4035221"/>
                    </a:cubicBezTo>
                    <a:lnTo>
                      <a:pt x="3325895" y="4035221"/>
                    </a:lnTo>
                    <a:cubicBezTo>
                      <a:pt x="3327625" y="4035330"/>
                      <a:pt x="3328935" y="4036805"/>
                      <a:pt x="3328844" y="4038534"/>
                    </a:cubicBezTo>
                    <a:cubicBezTo>
                      <a:pt x="3328844" y="4038571"/>
                      <a:pt x="3328826" y="4038625"/>
                      <a:pt x="3328826" y="4038680"/>
                    </a:cubicBezTo>
                    <a:lnTo>
                      <a:pt x="3328826" y="4038680"/>
                    </a:lnTo>
                    <a:cubicBezTo>
                      <a:pt x="3328662" y="4040318"/>
                      <a:pt x="3327297" y="4041574"/>
                      <a:pt x="3325640" y="4041592"/>
                    </a:cubicBezTo>
                    <a:lnTo>
                      <a:pt x="3325313" y="4041592"/>
                    </a:lnTo>
                    <a:close/>
                    <a:moveTo>
                      <a:pt x="1334087" y="3960347"/>
                    </a:moveTo>
                    <a:cubicBezTo>
                      <a:pt x="1332321" y="3960201"/>
                      <a:pt x="1330974" y="3958672"/>
                      <a:pt x="1331065" y="3956906"/>
                    </a:cubicBezTo>
                    <a:lnTo>
                      <a:pt x="1331065" y="3956906"/>
                    </a:lnTo>
                    <a:cubicBezTo>
                      <a:pt x="1331192" y="3955122"/>
                      <a:pt x="1332721" y="3953775"/>
                      <a:pt x="1334506" y="3953884"/>
                    </a:cubicBezTo>
                    <a:lnTo>
                      <a:pt x="1334506" y="3953884"/>
                    </a:lnTo>
                    <a:cubicBezTo>
                      <a:pt x="1336308" y="3954030"/>
                      <a:pt x="1337655" y="3955613"/>
                      <a:pt x="1337527" y="3957416"/>
                    </a:cubicBezTo>
                    <a:lnTo>
                      <a:pt x="1337527" y="3957416"/>
                    </a:lnTo>
                    <a:cubicBezTo>
                      <a:pt x="1337364" y="3959054"/>
                      <a:pt x="1335998" y="3960310"/>
                      <a:pt x="1334342" y="3960347"/>
                    </a:cubicBezTo>
                    <a:lnTo>
                      <a:pt x="1334087" y="3960347"/>
                    </a:lnTo>
                    <a:close/>
                    <a:moveTo>
                      <a:pt x="3331939" y="3938501"/>
                    </a:moveTo>
                    <a:cubicBezTo>
                      <a:pt x="3330228" y="3938192"/>
                      <a:pt x="3329044" y="3936590"/>
                      <a:pt x="3329263" y="3934860"/>
                    </a:cubicBezTo>
                    <a:lnTo>
                      <a:pt x="3329263" y="3934860"/>
                    </a:lnTo>
                    <a:cubicBezTo>
                      <a:pt x="3329591" y="3933095"/>
                      <a:pt x="3331284" y="3931948"/>
                      <a:pt x="3333049" y="3932275"/>
                    </a:cubicBezTo>
                    <a:cubicBezTo>
                      <a:pt x="3333049" y="3932275"/>
                      <a:pt x="3333049" y="3932275"/>
                      <a:pt x="3333049" y="3932275"/>
                    </a:cubicBezTo>
                    <a:lnTo>
                      <a:pt x="3333049" y="3932275"/>
                    </a:lnTo>
                    <a:cubicBezTo>
                      <a:pt x="3334742" y="3932530"/>
                      <a:pt x="3335908" y="3934132"/>
                      <a:pt x="3335653" y="3935825"/>
                    </a:cubicBezTo>
                    <a:cubicBezTo>
                      <a:pt x="3335653" y="3935862"/>
                      <a:pt x="3335635" y="3935880"/>
                      <a:pt x="3335635" y="3935916"/>
                    </a:cubicBezTo>
                    <a:lnTo>
                      <a:pt x="3335635" y="3935916"/>
                    </a:lnTo>
                    <a:cubicBezTo>
                      <a:pt x="3335380" y="3937427"/>
                      <a:pt x="3334069" y="3938556"/>
                      <a:pt x="3332540" y="3938592"/>
                    </a:cubicBezTo>
                    <a:lnTo>
                      <a:pt x="3332540" y="3938592"/>
                    </a:lnTo>
                    <a:cubicBezTo>
                      <a:pt x="3332303" y="3938556"/>
                      <a:pt x="3332085" y="3938447"/>
                      <a:pt x="3331903" y="3938283"/>
                    </a:cubicBezTo>
                    <a:close/>
                    <a:moveTo>
                      <a:pt x="1324165" y="3855016"/>
                    </a:moveTo>
                    <a:cubicBezTo>
                      <a:pt x="1323765" y="3853269"/>
                      <a:pt x="1324857" y="3851539"/>
                      <a:pt x="1326587" y="3851139"/>
                    </a:cubicBezTo>
                    <a:lnTo>
                      <a:pt x="1326587" y="3851139"/>
                    </a:lnTo>
                    <a:cubicBezTo>
                      <a:pt x="1328334" y="3850829"/>
                      <a:pt x="1330027" y="3851921"/>
                      <a:pt x="1330464" y="3853633"/>
                    </a:cubicBezTo>
                    <a:lnTo>
                      <a:pt x="1330464" y="3853633"/>
                    </a:lnTo>
                    <a:cubicBezTo>
                      <a:pt x="1330792" y="3855380"/>
                      <a:pt x="1329700" y="3857073"/>
                      <a:pt x="1327970" y="3857510"/>
                    </a:cubicBezTo>
                    <a:lnTo>
                      <a:pt x="1327278" y="3857510"/>
                    </a:lnTo>
                    <a:cubicBezTo>
                      <a:pt x="1325695" y="3857528"/>
                      <a:pt x="1324348" y="3856363"/>
                      <a:pt x="1324129" y="3854798"/>
                    </a:cubicBezTo>
                    <a:close/>
                    <a:moveTo>
                      <a:pt x="3363560" y="3840453"/>
                    </a:moveTo>
                    <a:cubicBezTo>
                      <a:pt x="3361958" y="3839634"/>
                      <a:pt x="3361303" y="3837686"/>
                      <a:pt x="3362085" y="3836065"/>
                    </a:cubicBezTo>
                    <a:lnTo>
                      <a:pt x="3362085" y="3836065"/>
                    </a:lnTo>
                    <a:cubicBezTo>
                      <a:pt x="3362923" y="3834482"/>
                      <a:pt x="3364871" y="3833863"/>
                      <a:pt x="3366472" y="3834682"/>
                    </a:cubicBezTo>
                    <a:lnTo>
                      <a:pt x="3366472" y="3834682"/>
                    </a:lnTo>
                    <a:cubicBezTo>
                      <a:pt x="3368038" y="3835447"/>
                      <a:pt x="3368675" y="3837340"/>
                      <a:pt x="3367911" y="3838905"/>
                    </a:cubicBezTo>
                    <a:cubicBezTo>
                      <a:pt x="3367892" y="3838924"/>
                      <a:pt x="3367874" y="3838960"/>
                      <a:pt x="3367856" y="3838997"/>
                    </a:cubicBezTo>
                    <a:lnTo>
                      <a:pt x="3367856" y="3838997"/>
                    </a:lnTo>
                    <a:cubicBezTo>
                      <a:pt x="3367328" y="3840089"/>
                      <a:pt x="3366236" y="3840799"/>
                      <a:pt x="3365016" y="3840817"/>
                    </a:cubicBezTo>
                    <a:lnTo>
                      <a:pt x="3365016" y="3840817"/>
                    </a:lnTo>
                    <a:cubicBezTo>
                      <a:pt x="3364488" y="3840726"/>
                      <a:pt x="3363997" y="3840526"/>
                      <a:pt x="3363542" y="3840234"/>
                    </a:cubicBezTo>
                    <a:close/>
                    <a:moveTo>
                      <a:pt x="1287629" y="3759644"/>
                    </a:moveTo>
                    <a:lnTo>
                      <a:pt x="1287629" y="3759644"/>
                    </a:lnTo>
                    <a:cubicBezTo>
                      <a:pt x="1286774" y="3758097"/>
                      <a:pt x="1287302" y="3756130"/>
                      <a:pt x="1288849" y="3755257"/>
                    </a:cubicBezTo>
                    <a:lnTo>
                      <a:pt x="1288849" y="3755257"/>
                    </a:lnTo>
                    <a:cubicBezTo>
                      <a:pt x="1290378" y="3754383"/>
                      <a:pt x="1292344" y="3754911"/>
                      <a:pt x="1293218" y="3756440"/>
                    </a:cubicBezTo>
                    <a:cubicBezTo>
                      <a:pt x="1293236" y="3756440"/>
                      <a:pt x="1293236" y="3756458"/>
                      <a:pt x="1293236" y="3756458"/>
                    </a:cubicBezTo>
                    <a:lnTo>
                      <a:pt x="1293236" y="3756458"/>
                    </a:lnTo>
                    <a:cubicBezTo>
                      <a:pt x="1294110" y="3758005"/>
                      <a:pt x="1293582" y="3759972"/>
                      <a:pt x="1292035" y="3760845"/>
                    </a:cubicBezTo>
                    <a:lnTo>
                      <a:pt x="1292035" y="3760845"/>
                    </a:lnTo>
                    <a:cubicBezTo>
                      <a:pt x="1291562" y="3761100"/>
                      <a:pt x="1291034" y="3761246"/>
                      <a:pt x="1290487" y="3761282"/>
                    </a:cubicBezTo>
                    <a:lnTo>
                      <a:pt x="1290487" y="3761282"/>
                    </a:lnTo>
                    <a:cubicBezTo>
                      <a:pt x="1289250" y="3761264"/>
                      <a:pt x="1288121" y="3760554"/>
                      <a:pt x="1287593" y="3759425"/>
                    </a:cubicBezTo>
                    <a:close/>
                    <a:moveTo>
                      <a:pt x="3422578" y="3756003"/>
                    </a:moveTo>
                    <a:cubicBezTo>
                      <a:pt x="3421340" y="3754729"/>
                      <a:pt x="3421340" y="3752708"/>
                      <a:pt x="3422578" y="3751434"/>
                    </a:cubicBezTo>
                    <a:lnTo>
                      <a:pt x="3422578" y="3751434"/>
                    </a:lnTo>
                    <a:cubicBezTo>
                      <a:pt x="3423798" y="3750178"/>
                      <a:pt x="3425800" y="3750123"/>
                      <a:pt x="3427057" y="3751343"/>
                    </a:cubicBezTo>
                    <a:cubicBezTo>
                      <a:pt x="3427093" y="3751379"/>
                      <a:pt x="3427111" y="3751397"/>
                      <a:pt x="3427148" y="3751434"/>
                    </a:cubicBezTo>
                    <a:lnTo>
                      <a:pt x="3427148" y="3751434"/>
                    </a:lnTo>
                    <a:cubicBezTo>
                      <a:pt x="3428404" y="3752690"/>
                      <a:pt x="3428404" y="3754729"/>
                      <a:pt x="3427148" y="3755985"/>
                    </a:cubicBezTo>
                    <a:lnTo>
                      <a:pt x="3427148" y="3755985"/>
                    </a:lnTo>
                    <a:cubicBezTo>
                      <a:pt x="3426547" y="3756604"/>
                      <a:pt x="3425710" y="3756950"/>
                      <a:pt x="3424836" y="3756950"/>
                    </a:cubicBezTo>
                    <a:lnTo>
                      <a:pt x="3424836" y="3756950"/>
                    </a:lnTo>
                    <a:cubicBezTo>
                      <a:pt x="3423925" y="3756877"/>
                      <a:pt x="3423088" y="3756440"/>
                      <a:pt x="3422542" y="3755712"/>
                    </a:cubicBezTo>
                    <a:close/>
                    <a:moveTo>
                      <a:pt x="4109519" y="3734649"/>
                    </a:moveTo>
                    <a:cubicBezTo>
                      <a:pt x="4107753" y="3734722"/>
                      <a:pt x="4106260" y="3733357"/>
                      <a:pt x="4106169" y="3731591"/>
                    </a:cubicBezTo>
                    <a:cubicBezTo>
                      <a:pt x="4106169" y="3731573"/>
                      <a:pt x="4106169" y="3731555"/>
                      <a:pt x="4106169" y="3731536"/>
                    </a:cubicBezTo>
                    <a:lnTo>
                      <a:pt x="4106169" y="3731536"/>
                    </a:lnTo>
                    <a:cubicBezTo>
                      <a:pt x="4106060" y="3729789"/>
                      <a:pt x="4107407" y="3728296"/>
                      <a:pt x="4109154" y="3728187"/>
                    </a:cubicBezTo>
                    <a:cubicBezTo>
                      <a:pt x="4109191" y="3728187"/>
                      <a:pt x="4109227" y="3728187"/>
                      <a:pt x="4109264" y="3728187"/>
                    </a:cubicBezTo>
                    <a:lnTo>
                      <a:pt x="4109264" y="3728187"/>
                    </a:lnTo>
                    <a:cubicBezTo>
                      <a:pt x="4111048" y="3728132"/>
                      <a:pt x="4112540" y="3729516"/>
                      <a:pt x="4112632" y="3731281"/>
                    </a:cubicBezTo>
                    <a:lnTo>
                      <a:pt x="4112632" y="3731281"/>
                    </a:lnTo>
                    <a:cubicBezTo>
                      <a:pt x="4112668" y="3733066"/>
                      <a:pt x="4111303" y="3734558"/>
                      <a:pt x="4109519" y="3734649"/>
                    </a:cubicBezTo>
                    <a:close/>
                    <a:moveTo>
                      <a:pt x="4005954" y="3724473"/>
                    </a:moveTo>
                    <a:cubicBezTo>
                      <a:pt x="4004225" y="3724036"/>
                      <a:pt x="4003169" y="3722270"/>
                      <a:pt x="4003624" y="3720523"/>
                    </a:cubicBezTo>
                    <a:cubicBezTo>
                      <a:pt x="4003624" y="3720523"/>
                      <a:pt x="4003624" y="3720505"/>
                      <a:pt x="4003624" y="3720505"/>
                    </a:cubicBezTo>
                    <a:lnTo>
                      <a:pt x="4003624" y="3720505"/>
                    </a:lnTo>
                    <a:cubicBezTo>
                      <a:pt x="4004061" y="3718793"/>
                      <a:pt x="4005791" y="3717756"/>
                      <a:pt x="4007502" y="3718174"/>
                    </a:cubicBezTo>
                    <a:lnTo>
                      <a:pt x="4007502" y="3718174"/>
                    </a:lnTo>
                    <a:cubicBezTo>
                      <a:pt x="4009213" y="3718593"/>
                      <a:pt x="4010251" y="3720323"/>
                      <a:pt x="4009832" y="3722034"/>
                    </a:cubicBezTo>
                    <a:cubicBezTo>
                      <a:pt x="4009832" y="3722034"/>
                      <a:pt x="4009832" y="3722052"/>
                      <a:pt x="4009832" y="3722052"/>
                    </a:cubicBezTo>
                    <a:lnTo>
                      <a:pt x="4009832" y="3722052"/>
                    </a:lnTo>
                    <a:cubicBezTo>
                      <a:pt x="4009504" y="3723508"/>
                      <a:pt x="4008230" y="3724546"/>
                      <a:pt x="4006737" y="3724564"/>
                    </a:cubicBezTo>
                    <a:lnTo>
                      <a:pt x="4006737" y="3724564"/>
                    </a:lnTo>
                    <a:cubicBezTo>
                      <a:pt x="4006428" y="3724273"/>
                      <a:pt x="4006154" y="3724182"/>
                      <a:pt x="4005918" y="3724182"/>
                    </a:cubicBezTo>
                    <a:close/>
                    <a:moveTo>
                      <a:pt x="4207312" y="3711894"/>
                    </a:moveTo>
                    <a:cubicBezTo>
                      <a:pt x="4206657" y="3710310"/>
                      <a:pt x="4207403" y="3708490"/>
                      <a:pt x="4208987" y="3707816"/>
                    </a:cubicBezTo>
                    <a:cubicBezTo>
                      <a:pt x="4209024" y="3707798"/>
                      <a:pt x="4209078" y="3707780"/>
                      <a:pt x="4209133" y="3707762"/>
                    </a:cubicBezTo>
                    <a:lnTo>
                      <a:pt x="4209133" y="3707762"/>
                    </a:lnTo>
                    <a:cubicBezTo>
                      <a:pt x="4210771" y="3707124"/>
                      <a:pt x="4212628" y="3707926"/>
                      <a:pt x="4213265" y="3709564"/>
                    </a:cubicBezTo>
                    <a:cubicBezTo>
                      <a:pt x="4213265" y="3709582"/>
                      <a:pt x="4213265" y="3709582"/>
                      <a:pt x="4213265" y="3709582"/>
                    </a:cubicBezTo>
                    <a:lnTo>
                      <a:pt x="4213265" y="3709582"/>
                    </a:lnTo>
                    <a:cubicBezTo>
                      <a:pt x="4213866" y="3711220"/>
                      <a:pt x="4213065" y="3713041"/>
                      <a:pt x="4211445" y="3713714"/>
                    </a:cubicBezTo>
                    <a:lnTo>
                      <a:pt x="4211445" y="3713714"/>
                    </a:lnTo>
                    <a:cubicBezTo>
                      <a:pt x="4211099" y="3713878"/>
                      <a:pt x="4210717" y="3713969"/>
                      <a:pt x="4210334" y="3713969"/>
                    </a:cubicBezTo>
                    <a:lnTo>
                      <a:pt x="4210334" y="3713969"/>
                    </a:lnTo>
                    <a:cubicBezTo>
                      <a:pt x="4208896" y="3713951"/>
                      <a:pt x="4207658" y="3712986"/>
                      <a:pt x="4207276" y="3711603"/>
                    </a:cubicBezTo>
                    <a:close/>
                    <a:moveTo>
                      <a:pt x="3905849" y="3697931"/>
                    </a:moveTo>
                    <a:cubicBezTo>
                      <a:pt x="3904156" y="3697476"/>
                      <a:pt x="3903136" y="3695747"/>
                      <a:pt x="3903573" y="3694036"/>
                    </a:cubicBezTo>
                    <a:cubicBezTo>
                      <a:pt x="3903573" y="3694017"/>
                      <a:pt x="3903591" y="3693999"/>
                      <a:pt x="3903591" y="3693981"/>
                    </a:cubicBezTo>
                    <a:lnTo>
                      <a:pt x="3903591" y="3693981"/>
                    </a:lnTo>
                    <a:cubicBezTo>
                      <a:pt x="3904047" y="3692251"/>
                      <a:pt x="3905830" y="3691214"/>
                      <a:pt x="3907560" y="3691651"/>
                    </a:cubicBezTo>
                    <a:lnTo>
                      <a:pt x="3907560" y="3691651"/>
                    </a:lnTo>
                    <a:cubicBezTo>
                      <a:pt x="3909235" y="3692069"/>
                      <a:pt x="3910254" y="3693763"/>
                      <a:pt x="3909835" y="3695437"/>
                    </a:cubicBezTo>
                    <a:cubicBezTo>
                      <a:pt x="3909835" y="3695492"/>
                      <a:pt x="3909817" y="3695546"/>
                      <a:pt x="3909799" y="3695601"/>
                    </a:cubicBezTo>
                    <a:lnTo>
                      <a:pt x="3909799" y="3695601"/>
                    </a:lnTo>
                    <a:cubicBezTo>
                      <a:pt x="3909471" y="3697039"/>
                      <a:pt x="3908179" y="3698041"/>
                      <a:pt x="3906704" y="3698022"/>
                    </a:cubicBezTo>
                    <a:lnTo>
                      <a:pt x="3906704" y="3698022"/>
                    </a:lnTo>
                    <a:cubicBezTo>
                      <a:pt x="3906395" y="3697731"/>
                      <a:pt x="3906158" y="3697640"/>
                      <a:pt x="3905812" y="3697640"/>
                    </a:cubicBezTo>
                    <a:close/>
                    <a:moveTo>
                      <a:pt x="3503533" y="3692160"/>
                    </a:moveTo>
                    <a:cubicBezTo>
                      <a:pt x="3502659" y="3690631"/>
                      <a:pt x="3503187" y="3688665"/>
                      <a:pt x="3504716" y="3687791"/>
                    </a:cubicBezTo>
                    <a:cubicBezTo>
                      <a:pt x="3504716" y="3687773"/>
                      <a:pt x="3504734" y="3687773"/>
                      <a:pt x="3504734" y="3687773"/>
                    </a:cubicBezTo>
                    <a:lnTo>
                      <a:pt x="3504825" y="3687773"/>
                    </a:lnTo>
                    <a:cubicBezTo>
                      <a:pt x="3506373" y="3686918"/>
                      <a:pt x="3508321" y="3687446"/>
                      <a:pt x="3509213" y="3688975"/>
                    </a:cubicBezTo>
                    <a:lnTo>
                      <a:pt x="3509213" y="3688975"/>
                    </a:lnTo>
                    <a:cubicBezTo>
                      <a:pt x="3510050" y="3690540"/>
                      <a:pt x="3509486" y="3692506"/>
                      <a:pt x="3507920" y="3693362"/>
                    </a:cubicBezTo>
                    <a:lnTo>
                      <a:pt x="3507920" y="3693362"/>
                    </a:lnTo>
                    <a:cubicBezTo>
                      <a:pt x="3507465" y="3693671"/>
                      <a:pt x="3506919" y="3693817"/>
                      <a:pt x="3506373" y="3693799"/>
                    </a:cubicBezTo>
                    <a:lnTo>
                      <a:pt x="3506373" y="3693799"/>
                    </a:lnTo>
                    <a:cubicBezTo>
                      <a:pt x="3505135" y="3693744"/>
                      <a:pt x="3504043" y="3692998"/>
                      <a:pt x="3503533" y="3691869"/>
                    </a:cubicBezTo>
                    <a:close/>
                    <a:moveTo>
                      <a:pt x="1224788" y="3679072"/>
                    </a:moveTo>
                    <a:cubicBezTo>
                      <a:pt x="1223587" y="3677797"/>
                      <a:pt x="1223587" y="3675777"/>
                      <a:pt x="1224788" y="3674502"/>
                    </a:cubicBezTo>
                    <a:lnTo>
                      <a:pt x="1224788" y="3674502"/>
                    </a:lnTo>
                    <a:cubicBezTo>
                      <a:pt x="1226044" y="3673264"/>
                      <a:pt x="1228083" y="3673264"/>
                      <a:pt x="1229339" y="3674502"/>
                    </a:cubicBezTo>
                    <a:lnTo>
                      <a:pt x="1229339" y="3674502"/>
                    </a:lnTo>
                    <a:cubicBezTo>
                      <a:pt x="1230632" y="3675722"/>
                      <a:pt x="1230723" y="3677761"/>
                      <a:pt x="1229521" y="3679072"/>
                    </a:cubicBezTo>
                    <a:lnTo>
                      <a:pt x="1229521" y="3679072"/>
                    </a:lnTo>
                    <a:cubicBezTo>
                      <a:pt x="1228884" y="3679727"/>
                      <a:pt x="1228010" y="3680109"/>
                      <a:pt x="1227100" y="3680109"/>
                    </a:cubicBezTo>
                    <a:lnTo>
                      <a:pt x="1227100" y="3680109"/>
                    </a:lnTo>
                    <a:cubicBezTo>
                      <a:pt x="1226190" y="3679982"/>
                      <a:pt x="1225352" y="3679508"/>
                      <a:pt x="1224788" y="3678780"/>
                    </a:cubicBezTo>
                    <a:close/>
                    <a:moveTo>
                      <a:pt x="3805907" y="3670934"/>
                    </a:moveTo>
                    <a:cubicBezTo>
                      <a:pt x="3804214" y="3670515"/>
                      <a:pt x="3803176" y="3668804"/>
                      <a:pt x="3803577" y="3667111"/>
                    </a:cubicBezTo>
                    <a:cubicBezTo>
                      <a:pt x="3803595" y="3667093"/>
                      <a:pt x="3803595" y="3667075"/>
                      <a:pt x="3803595" y="3667057"/>
                    </a:cubicBezTo>
                    <a:lnTo>
                      <a:pt x="3803595" y="3667057"/>
                    </a:lnTo>
                    <a:cubicBezTo>
                      <a:pt x="3804014" y="3665346"/>
                      <a:pt x="3805743" y="3664290"/>
                      <a:pt x="3807472" y="3664708"/>
                    </a:cubicBezTo>
                    <a:cubicBezTo>
                      <a:pt x="3807491" y="3664708"/>
                      <a:pt x="3807527" y="3664727"/>
                      <a:pt x="3807545" y="3664727"/>
                    </a:cubicBezTo>
                    <a:lnTo>
                      <a:pt x="3807545" y="3664727"/>
                    </a:lnTo>
                    <a:cubicBezTo>
                      <a:pt x="3809238" y="3665145"/>
                      <a:pt x="3810258" y="3666875"/>
                      <a:pt x="3809821" y="3668549"/>
                    </a:cubicBezTo>
                    <a:cubicBezTo>
                      <a:pt x="3809821" y="3668604"/>
                      <a:pt x="3809803" y="3668640"/>
                      <a:pt x="3809784" y="3668695"/>
                    </a:cubicBezTo>
                    <a:lnTo>
                      <a:pt x="3809784" y="3668695"/>
                    </a:lnTo>
                    <a:cubicBezTo>
                      <a:pt x="3809457" y="3670133"/>
                      <a:pt x="3808164" y="3671134"/>
                      <a:pt x="3806690" y="3671116"/>
                    </a:cubicBezTo>
                    <a:lnTo>
                      <a:pt x="3806690" y="3671116"/>
                    </a:lnTo>
                    <a:cubicBezTo>
                      <a:pt x="3806417" y="3671098"/>
                      <a:pt x="3806162" y="3671044"/>
                      <a:pt x="3805907" y="3670934"/>
                    </a:cubicBezTo>
                    <a:close/>
                    <a:moveTo>
                      <a:pt x="4297715" y="3662069"/>
                    </a:moveTo>
                    <a:cubicBezTo>
                      <a:pt x="4296604" y="3660667"/>
                      <a:pt x="4296823" y="3658628"/>
                      <a:pt x="4298225" y="3657499"/>
                    </a:cubicBezTo>
                    <a:lnTo>
                      <a:pt x="4298225" y="3657499"/>
                    </a:lnTo>
                    <a:cubicBezTo>
                      <a:pt x="4299663" y="3656425"/>
                      <a:pt x="4301684" y="3656698"/>
                      <a:pt x="4302794" y="3658100"/>
                    </a:cubicBezTo>
                    <a:lnTo>
                      <a:pt x="4302794" y="3658100"/>
                    </a:lnTo>
                    <a:cubicBezTo>
                      <a:pt x="4303832" y="3659520"/>
                      <a:pt x="4303559" y="3661486"/>
                      <a:pt x="4302193" y="3662578"/>
                    </a:cubicBezTo>
                    <a:lnTo>
                      <a:pt x="4302193" y="3662578"/>
                    </a:lnTo>
                    <a:cubicBezTo>
                      <a:pt x="4301647" y="3663052"/>
                      <a:pt x="4300937" y="3663307"/>
                      <a:pt x="4300209" y="3663270"/>
                    </a:cubicBezTo>
                    <a:lnTo>
                      <a:pt x="4300209" y="3663270"/>
                    </a:lnTo>
                    <a:cubicBezTo>
                      <a:pt x="4299226" y="3663307"/>
                      <a:pt x="4298298" y="3662870"/>
                      <a:pt x="4297661" y="3662123"/>
                    </a:cubicBezTo>
                    <a:close/>
                    <a:moveTo>
                      <a:pt x="3599561" y="3654223"/>
                    </a:moveTo>
                    <a:cubicBezTo>
                      <a:pt x="3599197" y="3652475"/>
                      <a:pt x="3600307" y="3650746"/>
                      <a:pt x="3602055" y="3650345"/>
                    </a:cubicBezTo>
                    <a:lnTo>
                      <a:pt x="3602055" y="3650345"/>
                    </a:lnTo>
                    <a:cubicBezTo>
                      <a:pt x="3603784" y="3649999"/>
                      <a:pt x="3605477" y="3651110"/>
                      <a:pt x="3605860" y="3652839"/>
                    </a:cubicBezTo>
                    <a:lnTo>
                      <a:pt x="3605860" y="3652839"/>
                    </a:lnTo>
                    <a:cubicBezTo>
                      <a:pt x="3606260" y="3654587"/>
                      <a:pt x="3605168" y="3656316"/>
                      <a:pt x="3603438" y="3656717"/>
                    </a:cubicBezTo>
                    <a:lnTo>
                      <a:pt x="3602747" y="3656717"/>
                    </a:lnTo>
                    <a:cubicBezTo>
                      <a:pt x="3601217" y="3656753"/>
                      <a:pt x="3599852" y="3655715"/>
                      <a:pt x="3599506" y="3654223"/>
                    </a:cubicBezTo>
                    <a:close/>
                    <a:moveTo>
                      <a:pt x="3705364" y="3649908"/>
                    </a:moveTo>
                    <a:cubicBezTo>
                      <a:pt x="3703580" y="3649726"/>
                      <a:pt x="3702233" y="3648179"/>
                      <a:pt x="3702343" y="3646376"/>
                    </a:cubicBezTo>
                    <a:lnTo>
                      <a:pt x="3702343" y="3646376"/>
                    </a:lnTo>
                    <a:cubicBezTo>
                      <a:pt x="3702506" y="3644593"/>
                      <a:pt x="3704072" y="3643282"/>
                      <a:pt x="3705856" y="3643446"/>
                    </a:cubicBezTo>
                    <a:cubicBezTo>
                      <a:pt x="3705874" y="3643446"/>
                      <a:pt x="3705874" y="3643446"/>
                      <a:pt x="3705892" y="3643446"/>
                    </a:cubicBezTo>
                    <a:lnTo>
                      <a:pt x="3705892" y="3643446"/>
                    </a:lnTo>
                    <a:cubicBezTo>
                      <a:pt x="3707640" y="3643628"/>
                      <a:pt x="3708914" y="3645139"/>
                      <a:pt x="3708805" y="3646886"/>
                    </a:cubicBezTo>
                    <a:lnTo>
                      <a:pt x="3708805" y="3646886"/>
                    </a:lnTo>
                    <a:cubicBezTo>
                      <a:pt x="3708678" y="3648561"/>
                      <a:pt x="3707294" y="3649872"/>
                      <a:pt x="3705619" y="3649908"/>
                    </a:cubicBezTo>
                    <a:lnTo>
                      <a:pt x="3705364" y="3649908"/>
                    </a:lnTo>
                    <a:close/>
                    <a:moveTo>
                      <a:pt x="1141521" y="3619762"/>
                    </a:moveTo>
                    <a:cubicBezTo>
                      <a:pt x="1139920" y="3618943"/>
                      <a:pt x="1139264" y="3616995"/>
                      <a:pt x="1140065" y="3615375"/>
                    </a:cubicBezTo>
                    <a:lnTo>
                      <a:pt x="1140065" y="3615375"/>
                    </a:lnTo>
                    <a:cubicBezTo>
                      <a:pt x="1140921" y="3613809"/>
                      <a:pt x="1142850" y="3613190"/>
                      <a:pt x="1144452" y="3613991"/>
                    </a:cubicBezTo>
                    <a:lnTo>
                      <a:pt x="1144452" y="3613991"/>
                    </a:lnTo>
                    <a:cubicBezTo>
                      <a:pt x="1146000" y="3614756"/>
                      <a:pt x="1146655" y="3616631"/>
                      <a:pt x="1145890" y="3618178"/>
                    </a:cubicBezTo>
                    <a:cubicBezTo>
                      <a:pt x="1145872" y="3618214"/>
                      <a:pt x="1145854" y="3618251"/>
                      <a:pt x="1145836" y="3618287"/>
                    </a:cubicBezTo>
                    <a:lnTo>
                      <a:pt x="1145836" y="3618287"/>
                    </a:lnTo>
                    <a:cubicBezTo>
                      <a:pt x="1145308" y="3619379"/>
                      <a:pt x="1144216" y="3620089"/>
                      <a:pt x="1142996" y="3620108"/>
                    </a:cubicBezTo>
                    <a:lnTo>
                      <a:pt x="1142996" y="3620108"/>
                    </a:lnTo>
                    <a:cubicBezTo>
                      <a:pt x="1142468" y="3620144"/>
                      <a:pt x="1141940" y="3620017"/>
                      <a:pt x="1141467" y="3619762"/>
                    </a:cubicBezTo>
                    <a:close/>
                    <a:moveTo>
                      <a:pt x="735565" y="3599336"/>
                    </a:moveTo>
                    <a:cubicBezTo>
                      <a:pt x="733783" y="3599173"/>
                      <a:pt x="732470" y="3597589"/>
                      <a:pt x="732632" y="3595823"/>
                    </a:cubicBezTo>
                    <a:cubicBezTo>
                      <a:pt x="732634" y="3595805"/>
                      <a:pt x="732634" y="3595805"/>
                      <a:pt x="732634" y="3595805"/>
                    </a:cubicBezTo>
                    <a:lnTo>
                      <a:pt x="732634" y="3595805"/>
                    </a:lnTo>
                    <a:cubicBezTo>
                      <a:pt x="732807" y="3594057"/>
                      <a:pt x="734327" y="3592765"/>
                      <a:pt x="736075" y="3592874"/>
                    </a:cubicBezTo>
                    <a:lnTo>
                      <a:pt x="736075" y="3592874"/>
                    </a:lnTo>
                    <a:cubicBezTo>
                      <a:pt x="737839" y="3593020"/>
                      <a:pt x="739155" y="3594567"/>
                      <a:pt x="739013" y="3596315"/>
                    </a:cubicBezTo>
                    <a:cubicBezTo>
                      <a:pt x="739011" y="3596351"/>
                      <a:pt x="739009" y="3596369"/>
                      <a:pt x="739006" y="3596406"/>
                    </a:cubicBezTo>
                    <a:lnTo>
                      <a:pt x="739006" y="3596406"/>
                    </a:lnTo>
                    <a:cubicBezTo>
                      <a:pt x="738873" y="3598062"/>
                      <a:pt x="737484" y="3599336"/>
                      <a:pt x="735820" y="3599336"/>
                    </a:cubicBezTo>
                    <a:lnTo>
                      <a:pt x="735565" y="3599336"/>
                    </a:lnTo>
                    <a:close/>
                    <a:moveTo>
                      <a:pt x="835689" y="3592619"/>
                    </a:moveTo>
                    <a:cubicBezTo>
                      <a:pt x="835530" y="3590835"/>
                      <a:pt x="836839" y="3589251"/>
                      <a:pt x="838620" y="3589088"/>
                    </a:cubicBezTo>
                    <a:lnTo>
                      <a:pt x="838620" y="3589088"/>
                    </a:lnTo>
                    <a:cubicBezTo>
                      <a:pt x="840380" y="3588905"/>
                      <a:pt x="841957" y="3590180"/>
                      <a:pt x="842144" y="3591927"/>
                    </a:cubicBezTo>
                    <a:cubicBezTo>
                      <a:pt x="842146" y="3591964"/>
                      <a:pt x="842149" y="3591982"/>
                      <a:pt x="842151" y="3592018"/>
                    </a:cubicBezTo>
                    <a:lnTo>
                      <a:pt x="842151" y="3592018"/>
                    </a:lnTo>
                    <a:cubicBezTo>
                      <a:pt x="842290" y="3593802"/>
                      <a:pt x="840992" y="3595350"/>
                      <a:pt x="839220" y="3595550"/>
                    </a:cubicBezTo>
                    <a:lnTo>
                      <a:pt x="838965" y="3595550"/>
                    </a:lnTo>
                    <a:cubicBezTo>
                      <a:pt x="837331" y="3595477"/>
                      <a:pt x="835984" y="3594239"/>
                      <a:pt x="835780" y="3592619"/>
                    </a:cubicBezTo>
                    <a:close/>
                    <a:moveTo>
                      <a:pt x="4369513" y="3588232"/>
                    </a:moveTo>
                    <a:cubicBezTo>
                      <a:pt x="4368038" y="3587176"/>
                      <a:pt x="4367692" y="3585137"/>
                      <a:pt x="4368730" y="3583663"/>
                    </a:cubicBezTo>
                    <a:lnTo>
                      <a:pt x="4368730" y="3583663"/>
                    </a:lnTo>
                    <a:cubicBezTo>
                      <a:pt x="4369822" y="3582243"/>
                      <a:pt x="4371843" y="3581951"/>
                      <a:pt x="4373299" y="3582971"/>
                    </a:cubicBezTo>
                    <a:lnTo>
                      <a:pt x="4373299" y="3582971"/>
                    </a:lnTo>
                    <a:cubicBezTo>
                      <a:pt x="4374701" y="3584027"/>
                      <a:pt x="4375011" y="3586011"/>
                      <a:pt x="4373991" y="3587449"/>
                    </a:cubicBezTo>
                    <a:lnTo>
                      <a:pt x="4373991" y="3587449"/>
                    </a:lnTo>
                    <a:cubicBezTo>
                      <a:pt x="4373391" y="3588287"/>
                      <a:pt x="4372444" y="3588796"/>
                      <a:pt x="4371406" y="3588833"/>
                    </a:cubicBezTo>
                    <a:lnTo>
                      <a:pt x="4371406" y="3588833"/>
                    </a:lnTo>
                    <a:cubicBezTo>
                      <a:pt x="4370769" y="3588796"/>
                      <a:pt x="4370150" y="3588578"/>
                      <a:pt x="4369604" y="3588232"/>
                    </a:cubicBezTo>
                    <a:close/>
                    <a:moveTo>
                      <a:pt x="1044456" y="3587613"/>
                    </a:moveTo>
                    <a:cubicBezTo>
                      <a:pt x="1042752" y="3587285"/>
                      <a:pt x="1041587" y="3585702"/>
                      <a:pt x="1041780" y="3583972"/>
                    </a:cubicBezTo>
                    <a:lnTo>
                      <a:pt x="1041780" y="3583972"/>
                    </a:lnTo>
                    <a:cubicBezTo>
                      <a:pt x="1042095" y="3582188"/>
                      <a:pt x="1043784" y="3581005"/>
                      <a:pt x="1045566" y="3581296"/>
                    </a:cubicBezTo>
                    <a:lnTo>
                      <a:pt x="1045566" y="3581296"/>
                    </a:lnTo>
                    <a:cubicBezTo>
                      <a:pt x="1047290" y="3581587"/>
                      <a:pt x="1048456" y="3583207"/>
                      <a:pt x="1048170" y="3584937"/>
                    </a:cubicBezTo>
                    <a:lnTo>
                      <a:pt x="1048170" y="3584937"/>
                    </a:lnTo>
                    <a:cubicBezTo>
                      <a:pt x="1047920" y="3586521"/>
                      <a:pt x="1046564" y="3587686"/>
                      <a:pt x="1044966" y="3587686"/>
                    </a:cubicBezTo>
                    <a:lnTo>
                      <a:pt x="1044966" y="3587686"/>
                    </a:lnTo>
                    <a:cubicBezTo>
                      <a:pt x="1044893" y="3587704"/>
                      <a:pt x="1044711" y="3587613"/>
                      <a:pt x="1044547" y="3587613"/>
                    </a:cubicBezTo>
                    <a:close/>
                    <a:moveTo>
                      <a:pt x="938743" y="3582279"/>
                    </a:moveTo>
                    <a:cubicBezTo>
                      <a:pt x="938572" y="3580532"/>
                      <a:pt x="939834" y="3578966"/>
                      <a:pt x="941583" y="3578747"/>
                    </a:cubicBezTo>
                    <a:lnTo>
                      <a:pt x="941583" y="3578747"/>
                    </a:lnTo>
                    <a:cubicBezTo>
                      <a:pt x="943344" y="3578566"/>
                      <a:pt x="944920" y="3579840"/>
                      <a:pt x="945108" y="3581587"/>
                    </a:cubicBezTo>
                    <a:cubicBezTo>
                      <a:pt x="945110" y="3581624"/>
                      <a:pt x="945113" y="3581642"/>
                      <a:pt x="945115" y="3581678"/>
                    </a:cubicBezTo>
                    <a:lnTo>
                      <a:pt x="945115" y="3581678"/>
                    </a:lnTo>
                    <a:cubicBezTo>
                      <a:pt x="945295" y="3583426"/>
                      <a:pt x="944030" y="3585010"/>
                      <a:pt x="942275" y="3585210"/>
                    </a:cubicBezTo>
                    <a:lnTo>
                      <a:pt x="941929" y="3585210"/>
                    </a:lnTo>
                    <a:cubicBezTo>
                      <a:pt x="940296" y="3585174"/>
                      <a:pt x="938956" y="3583899"/>
                      <a:pt x="938834" y="3582279"/>
                    </a:cubicBezTo>
                    <a:close/>
                    <a:moveTo>
                      <a:pt x="634513" y="3574742"/>
                    </a:moveTo>
                    <a:lnTo>
                      <a:pt x="634513" y="3574742"/>
                    </a:lnTo>
                    <a:cubicBezTo>
                      <a:pt x="632885" y="3574051"/>
                      <a:pt x="632086" y="3572194"/>
                      <a:pt x="632692" y="3570537"/>
                    </a:cubicBezTo>
                    <a:lnTo>
                      <a:pt x="632692" y="3570537"/>
                    </a:lnTo>
                    <a:cubicBezTo>
                      <a:pt x="633410" y="3568881"/>
                      <a:pt x="635337" y="3568098"/>
                      <a:pt x="637007" y="3568808"/>
                    </a:cubicBezTo>
                    <a:lnTo>
                      <a:pt x="636916" y="3568808"/>
                    </a:lnTo>
                    <a:cubicBezTo>
                      <a:pt x="638534" y="3569391"/>
                      <a:pt x="639375" y="3571174"/>
                      <a:pt x="638794" y="3572795"/>
                    </a:cubicBezTo>
                    <a:cubicBezTo>
                      <a:pt x="638776" y="3572831"/>
                      <a:pt x="638756" y="3572886"/>
                      <a:pt x="638736" y="3572940"/>
                    </a:cubicBezTo>
                    <a:lnTo>
                      <a:pt x="638736" y="3572940"/>
                    </a:lnTo>
                    <a:cubicBezTo>
                      <a:pt x="638256" y="3574196"/>
                      <a:pt x="637054" y="3575016"/>
                      <a:pt x="635714" y="3575016"/>
                    </a:cubicBezTo>
                    <a:lnTo>
                      <a:pt x="635714" y="3575016"/>
                    </a:lnTo>
                    <a:cubicBezTo>
                      <a:pt x="635297" y="3575016"/>
                      <a:pt x="634886" y="3574925"/>
                      <a:pt x="634513" y="3574742"/>
                    </a:cubicBezTo>
                    <a:close/>
                    <a:moveTo>
                      <a:pt x="545512" y="3520767"/>
                    </a:moveTo>
                    <a:cubicBezTo>
                      <a:pt x="544174" y="3519583"/>
                      <a:pt x="544021" y="3517563"/>
                      <a:pt x="545166" y="3516197"/>
                    </a:cubicBezTo>
                    <a:lnTo>
                      <a:pt x="545166" y="3516197"/>
                    </a:lnTo>
                    <a:cubicBezTo>
                      <a:pt x="546271" y="3514850"/>
                      <a:pt x="548266" y="3514632"/>
                      <a:pt x="549622" y="3515742"/>
                    </a:cubicBezTo>
                    <a:cubicBezTo>
                      <a:pt x="549630" y="3515742"/>
                      <a:pt x="549637" y="3515761"/>
                      <a:pt x="549644" y="3515761"/>
                    </a:cubicBezTo>
                    <a:lnTo>
                      <a:pt x="549644" y="3515761"/>
                    </a:lnTo>
                    <a:cubicBezTo>
                      <a:pt x="551022" y="3516853"/>
                      <a:pt x="551252" y="3518855"/>
                      <a:pt x="550157" y="3520239"/>
                    </a:cubicBezTo>
                    <a:cubicBezTo>
                      <a:pt x="550134" y="3520275"/>
                      <a:pt x="550106" y="3520293"/>
                      <a:pt x="550081" y="3520330"/>
                    </a:cubicBezTo>
                    <a:lnTo>
                      <a:pt x="550081" y="3520330"/>
                    </a:lnTo>
                    <a:cubicBezTo>
                      <a:pt x="549480" y="3521095"/>
                      <a:pt x="548559" y="3521531"/>
                      <a:pt x="547587" y="3521531"/>
                    </a:cubicBezTo>
                    <a:lnTo>
                      <a:pt x="547587" y="3521531"/>
                    </a:lnTo>
                    <a:cubicBezTo>
                      <a:pt x="546828" y="3521531"/>
                      <a:pt x="546094" y="3521258"/>
                      <a:pt x="545512" y="3520767"/>
                    </a:cubicBezTo>
                    <a:close/>
                    <a:moveTo>
                      <a:pt x="4418100" y="3497101"/>
                    </a:moveTo>
                    <a:cubicBezTo>
                      <a:pt x="4416425" y="3496537"/>
                      <a:pt x="4415515" y="3494716"/>
                      <a:pt x="4416098" y="3493042"/>
                    </a:cubicBezTo>
                    <a:cubicBezTo>
                      <a:pt x="4416098" y="3493023"/>
                      <a:pt x="4416116" y="3492987"/>
                      <a:pt x="4416116" y="3492969"/>
                    </a:cubicBezTo>
                    <a:lnTo>
                      <a:pt x="4416116" y="3492969"/>
                    </a:lnTo>
                    <a:cubicBezTo>
                      <a:pt x="4416753" y="3491312"/>
                      <a:pt x="4418574" y="3490438"/>
                      <a:pt x="4420266" y="3490984"/>
                    </a:cubicBezTo>
                    <a:lnTo>
                      <a:pt x="4420266" y="3490984"/>
                    </a:lnTo>
                    <a:cubicBezTo>
                      <a:pt x="4421923" y="3491603"/>
                      <a:pt x="4422797" y="3493442"/>
                      <a:pt x="4422232" y="3495117"/>
                    </a:cubicBezTo>
                    <a:lnTo>
                      <a:pt x="4422232" y="3495117"/>
                    </a:lnTo>
                    <a:cubicBezTo>
                      <a:pt x="4421777" y="3496427"/>
                      <a:pt x="4420521" y="3497301"/>
                      <a:pt x="4419138" y="3497265"/>
                    </a:cubicBezTo>
                    <a:lnTo>
                      <a:pt x="4419138" y="3497265"/>
                    </a:lnTo>
                    <a:cubicBezTo>
                      <a:pt x="4418792" y="3497301"/>
                      <a:pt x="4418428" y="3497265"/>
                      <a:pt x="4418100" y="3497156"/>
                    </a:cubicBezTo>
                    <a:close/>
                    <a:moveTo>
                      <a:pt x="476335" y="3443053"/>
                    </a:moveTo>
                    <a:cubicBezTo>
                      <a:pt x="475350" y="3441578"/>
                      <a:pt x="475755" y="3439575"/>
                      <a:pt x="477236" y="3438592"/>
                    </a:cubicBezTo>
                    <a:cubicBezTo>
                      <a:pt x="477251" y="3438574"/>
                      <a:pt x="477267" y="3438574"/>
                      <a:pt x="477282" y="3438556"/>
                    </a:cubicBezTo>
                    <a:lnTo>
                      <a:pt x="477282" y="3438556"/>
                    </a:lnTo>
                    <a:cubicBezTo>
                      <a:pt x="478729" y="3437573"/>
                      <a:pt x="480699" y="3437955"/>
                      <a:pt x="481682" y="3439393"/>
                    </a:cubicBezTo>
                    <a:cubicBezTo>
                      <a:pt x="481709" y="3439448"/>
                      <a:pt x="481735" y="3439484"/>
                      <a:pt x="481760" y="3439521"/>
                    </a:cubicBezTo>
                    <a:lnTo>
                      <a:pt x="481760" y="3439521"/>
                    </a:lnTo>
                    <a:cubicBezTo>
                      <a:pt x="482690" y="3441014"/>
                      <a:pt x="482274" y="3442980"/>
                      <a:pt x="480814" y="3443981"/>
                    </a:cubicBezTo>
                    <a:lnTo>
                      <a:pt x="480814" y="3443981"/>
                    </a:lnTo>
                    <a:cubicBezTo>
                      <a:pt x="480273" y="3444327"/>
                      <a:pt x="479639" y="3444509"/>
                      <a:pt x="478993" y="3444509"/>
                    </a:cubicBezTo>
                    <a:lnTo>
                      <a:pt x="478993" y="3444509"/>
                    </a:lnTo>
                    <a:cubicBezTo>
                      <a:pt x="477919" y="3444509"/>
                      <a:pt x="476922" y="3443944"/>
                      <a:pt x="476335" y="3443053"/>
                    </a:cubicBezTo>
                    <a:close/>
                    <a:moveTo>
                      <a:pt x="4439035" y="3396176"/>
                    </a:moveTo>
                    <a:cubicBezTo>
                      <a:pt x="4437270" y="3396122"/>
                      <a:pt x="4435886" y="3394629"/>
                      <a:pt x="4435941" y="3392863"/>
                    </a:cubicBezTo>
                    <a:cubicBezTo>
                      <a:pt x="4435941" y="3392863"/>
                      <a:pt x="4435941" y="3392845"/>
                      <a:pt x="4435941" y="3392827"/>
                    </a:cubicBezTo>
                    <a:lnTo>
                      <a:pt x="4435941" y="3392827"/>
                    </a:lnTo>
                    <a:cubicBezTo>
                      <a:pt x="4436014" y="3391043"/>
                      <a:pt x="4437525" y="3389659"/>
                      <a:pt x="4439308" y="3389714"/>
                    </a:cubicBezTo>
                    <a:lnTo>
                      <a:pt x="4439308" y="3389714"/>
                    </a:lnTo>
                    <a:cubicBezTo>
                      <a:pt x="4441111" y="3389805"/>
                      <a:pt x="4442494" y="3391352"/>
                      <a:pt x="4442403" y="3393155"/>
                    </a:cubicBezTo>
                    <a:lnTo>
                      <a:pt x="4442403" y="3393155"/>
                    </a:lnTo>
                    <a:cubicBezTo>
                      <a:pt x="4442330" y="3394866"/>
                      <a:pt x="4440928" y="3396194"/>
                      <a:pt x="4439217" y="3396176"/>
                    </a:cubicBezTo>
                    <a:lnTo>
                      <a:pt x="4439035" y="3396176"/>
                    </a:lnTo>
                    <a:close/>
                    <a:moveTo>
                      <a:pt x="431953" y="3348845"/>
                    </a:moveTo>
                    <a:lnTo>
                      <a:pt x="431953" y="3348954"/>
                    </a:lnTo>
                    <a:lnTo>
                      <a:pt x="431953" y="3348954"/>
                    </a:lnTo>
                    <a:cubicBezTo>
                      <a:pt x="431433" y="3347243"/>
                      <a:pt x="432392" y="3345423"/>
                      <a:pt x="434101" y="3344895"/>
                    </a:cubicBezTo>
                    <a:lnTo>
                      <a:pt x="434101" y="3344895"/>
                    </a:lnTo>
                    <a:cubicBezTo>
                      <a:pt x="435811" y="3344367"/>
                      <a:pt x="437626" y="3345313"/>
                      <a:pt x="438157" y="3347025"/>
                    </a:cubicBezTo>
                    <a:cubicBezTo>
                      <a:pt x="438157" y="3347025"/>
                      <a:pt x="438159" y="3347043"/>
                      <a:pt x="438161" y="3347043"/>
                    </a:cubicBezTo>
                    <a:lnTo>
                      <a:pt x="438161" y="3347043"/>
                    </a:lnTo>
                    <a:cubicBezTo>
                      <a:pt x="438625" y="3348736"/>
                      <a:pt x="437677" y="3350483"/>
                      <a:pt x="436013" y="3351011"/>
                    </a:cubicBezTo>
                    <a:lnTo>
                      <a:pt x="436013" y="3351011"/>
                    </a:lnTo>
                    <a:cubicBezTo>
                      <a:pt x="435714" y="3351139"/>
                      <a:pt x="435390" y="3351193"/>
                      <a:pt x="435066" y="3351175"/>
                    </a:cubicBezTo>
                    <a:lnTo>
                      <a:pt x="435066" y="3351175"/>
                    </a:lnTo>
                    <a:cubicBezTo>
                      <a:pt x="433626" y="3351193"/>
                      <a:pt x="432354" y="3350247"/>
                      <a:pt x="431953" y="3348863"/>
                    </a:cubicBezTo>
                    <a:close/>
                    <a:moveTo>
                      <a:pt x="4425164" y="3291301"/>
                    </a:moveTo>
                    <a:lnTo>
                      <a:pt x="4425164" y="3291301"/>
                    </a:lnTo>
                    <a:cubicBezTo>
                      <a:pt x="4424690" y="3289590"/>
                      <a:pt x="4425710" y="3287806"/>
                      <a:pt x="4427421" y="3287333"/>
                    </a:cubicBezTo>
                    <a:lnTo>
                      <a:pt x="4427421" y="3287333"/>
                    </a:lnTo>
                    <a:cubicBezTo>
                      <a:pt x="4429096" y="3286841"/>
                      <a:pt x="4430861" y="3287806"/>
                      <a:pt x="4431353" y="3289481"/>
                    </a:cubicBezTo>
                    <a:cubicBezTo>
                      <a:pt x="4431353" y="3289517"/>
                      <a:pt x="4431371" y="3289535"/>
                      <a:pt x="4431371" y="3289572"/>
                    </a:cubicBezTo>
                    <a:lnTo>
                      <a:pt x="4431371" y="3289572"/>
                    </a:lnTo>
                    <a:cubicBezTo>
                      <a:pt x="4431863" y="3291247"/>
                      <a:pt x="4430916" y="3293012"/>
                      <a:pt x="4429241" y="3293504"/>
                    </a:cubicBezTo>
                    <a:cubicBezTo>
                      <a:pt x="4429205" y="3293522"/>
                      <a:pt x="4429169" y="3293540"/>
                      <a:pt x="4429132" y="3293540"/>
                    </a:cubicBezTo>
                    <a:lnTo>
                      <a:pt x="4429132" y="3293540"/>
                    </a:lnTo>
                    <a:cubicBezTo>
                      <a:pt x="4428841" y="3293595"/>
                      <a:pt x="4428568" y="3293595"/>
                      <a:pt x="4428276" y="3293540"/>
                    </a:cubicBezTo>
                    <a:lnTo>
                      <a:pt x="4428276" y="3293540"/>
                    </a:lnTo>
                    <a:cubicBezTo>
                      <a:pt x="4426875" y="3293559"/>
                      <a:pt x="4425600" y="3292667"/>
                      <a:pt x="4425164" y="3291319"/>
                    </a:cubicBezTo>
                    <a:close/>
                    <a:moveTo>
                      <a:pt x="416261" y="3246082"/>
                    </a:moveTo>
                    <a:cubicBezTo>
                      <a:pt x="416261" y="3244316"/>
                      <a:pt x="417672" y="3242859"/>
                      <a:pt x="419447" y="3242805"/>
                    </a:cubicBezTo>
                    <a:lnTo>
                      <a:pt x="419447" y="3242805"/>
                    </a:lnTo>
                    <a:cubicBezTo>
                      <a:pt x="421233" y="3242787"/>
                      <a:pt x="422694" y="3244225"/>
                      <a:pt x="422724" y="3246009"/>
                    </a:cubicBezTo>
                    <a:lnTo>
                      <a:pt x="422724" y="3246009"/>
                    </a:lnTo>
                    <a:cubicBezTo>
                      <a:pt x="422764" y="3247775"/>
                      <a:pt x="421371" y="3249231"/>
                      <a:pt x="419611" y="3249267"/>
                    </a:cubicBezTo>
                    <a:cubicBezTo>
                      <a:pt x="419587" y="3249267"/>
                      <a:pt x="419561" y="3249267"/>
                      <a:pt x="419538" y="3249267"/>
                    </a:cubicBezTo>
                    <a:lnTo>
                      <a:pt x="419447" y="3249267"/>
                    </a:lnTo>
                    <a:cubicBezTo>
                      <a:pt x="417699" y="3249231"/>
                      <a:pt x="416290" y="3247829"/>
                      <a:pt x="416261" y="3246082"/>
                    </a:cubicBezTo>
                    <a:close/>
                    <a:moveTo>
                      <a:pt x="4383894" y="3197913"/>
                    </a:moveTo>
                    <a:cubicBezTo>
                      <a:pt x="4382948" y="3196402"/>
                      <a:pt x="4383367" y="3194418"/>
                      <a:pt x="4384841" y="3193417"/>
                    </a:cubicBezTo>
                    <a:lnTo>
                      <a:pt x="4384841" y="3193417"/>
                    </a:lnTo>
                    <a:cubicBezTo>
                      <a:pt x="4386370" y="3192470"/>
                      <a:pt x="4388373" y="3192925"/>
                      <a:pt x="4389338" y="3194454"/>
                    </a:cubicBezTo>
                    <a:cubicBezTo>
                      <a:pt x="4389338" y="3194454"/>
                      <a:pt x="4389338" y="3194454"/>
                      <a:pt x="4389338" y="3194454"/>
                    </a:cubicBezTo>
                    <a:lnTo>
                      <a:pt x="4389338" y="3194454"/>
                    </a:lnTo>
                    <a:lnTo>
                      <a:pt x="4389338" y="3194454"/>
                    </a:lnTo>
                    <a:lnTo>
                      <a:pt x="4389338" y="3194454"/>
                    </a:lnTo>
                    <a:cubicBezTo>
                      <a:pt x="4390284" y="3195947"/>
                      <a:pt x="4389847" y="3197931"/>
                      <a:pt x="4388373" y="3198914"/>
                    </a:cubicBezTo>
                    <a:lnTo>
                      <a:pt x="4388373" y="3198914"/>
                    </a:lnTo>
                    <a:cubicBezTo>
                      <a:pt x="4387863" y="3199224"/>
                      <a:pt x="4387262" y="3199406"/>
                      <a:pt x="4386662" y="3199442"/>
                    </a:cubicBezTo>
                    <a:lnTo>
                      <a:pt x="4386662" y="3199442"/>
                    </a:lnTo>
                    <a:cubicBezTo>
                      <a:pt x="4385533" y="3199442"/>
                      <a:pt x="4384495" y="3198860"/>
                      <a:pt x="4383894" y="3197913"/>
                    </a:cubicBezTo>
                    <a:close/>
                    <a:moveTo>
                      <a:pt x="433683" y="3147178"/>
                    </a:moveTo>
                    <a:cubicBezTo>
                      <a:pt x="432011" y="3146650"/>
                      <a:pt x="431061" y="3144902"/>
                      <a:pt x="431534" y="3143209"/>
                    </a:cubicBezTo>
                    <a:lnTo>
                      <a:pt x="431534" y="3143209"/>
                    </a:lnTo>
                    <a:cubicBezTo>
                      <a:pt x="432108" y="3141498"/>
                      <a:pt x="433936" y="3140551"/>
                      <a:pt x="435667" y="3141061"/>
                    </a:cubicBezTo>
                    <a:lnTo>
                      <a:pt x="435667" y="3141061"/>
                    </a:lnTo>
                    <a:cubicBezTo>
                      <a:pt x="437338" y="3141625"/>
                      <a:pt x="438252" y="3143428"/>
                      <a:pt x="437724" y="3145102"/>
                    </a:cubicBezTo>
                    <a:lnTo>
                      <a:pt x="437724" y="3145102"/>
                    </a:lnTo>
                    <a:cubicBezTo>
                      <a:pt x="437298" y="3146449"/>
                      <a:pt x="436042" y="3147360"/>
                      <a:pt x="434629" y="3147341"/>
                    </a:cubicBezTo>
                    <a:lnTo>
                      <a:pt x="434629" y="3147341"/>
                    </a:lnTo>
                    <a:cubicBezTo>
                      <a:pt x="434305" y="3147360"/>
                      <a:pt x="433981" y="3147305"/>
                      <a:pt x="433683" y="3147178"/>
                    </a:cubicBezTo>
                    <a:close/>
                    <a:moveTo>
                      <a:pt x="4317721" y="3119634"/>
                    </a:moveTo>
                    <a:cubicBezTo>
                      <a:pt x="4316520" y="3118305"/>
                      <a:pt x="4316520" y="3116303"/>
                      <a:pt x="4317721" y="3114974"/>
                    </a:cubicBezTo>
                    <a:lnTo>
                      <a:pt x="4317721" y="3114974"/>
                    </a:lnTo>
                    <a:cubicBezTo>
                      <a:pt x="4318996" y="3113754"/>
                      <a:pt x="4321016" y="3113754"/>
                      <a:pt x="4322291" y="3114974"/>
                    </a:cubicBezTo>
                    <a:lnTo>
                      <a:pt x="4322291" y="3114974"/>
                    </a:lnTo>
                    <a:cubicBezTo>
                      <a:pt x="4323584" y="3116249"/>
                      <a:pt x="4323584" y="3118324"/>
                      <a:pt x="4322309" y="3119616"/>
                    </a:cubicBezTo>
                    <a:cubicBezTo>
                      <a:pt x="4322309" y="3119616"/>
                      <a:pt x="4322291" y="3119634"/>
                      <a:pt x="4322291" y="3119634"/>
                    </a:cubicBezTo>
                    <a:lnTo>
                      <a:pt x="4322291" y="3119634"/>
                    </a:lnTo>
                    <a:cubicBezTo>
                      <a:pt x="4321690" y="3120217"/>
                      <a:pt x="4320889" y="3120545"/>
                      <a:pt x="4320052" y="3120563"/>
                    </a:cubicBezTo>
                    <a:lnTo>
                      <a:pt x="4320052" y="3120563"/>
                    </a:lnTo>
                    <a:cubicBezTo>
                      <a:pt x="4319196" y="3120545"/>
                      <a:pt x="4318359" y="3120217"/>
                      <a:pt x="4317721" y="3119634"/>
                    </a:cubicBezTo>
                    <a:close/>
                    <a:moveTo>
                      <a:pt x="478047" y="3054099"/>
                    </a:moveTo>
                    <a:cubicBezTo>
                      <a:pt x="476577" y="3053116"/>
                      <a:pt x="476184" y="3051131"/>
                      <a:pt x="477169" y="3049657"/>
                    </a:cubicBezTo>
                    <a:cubicBezTo>
                      <a:pt x="477176" y="3049639"/>
                      <a:pt x="477184" y="3049639"/>
                      <a:pt x="477191" y="3049621"/>
                    </a:cubicBezTo>
                    <a:lnTo>
                      <a:pt x="477191" y="3049621"/>
                    </a:lnTo>
                    <a:cubicBezTo>
                      <a:pt x="478190" y="3048146"/>
                      <a:pt x="480195" y="3047764"/>
                      <a:pt x="481666" y="3048765"/>
                    </a:cubicBezTo>
                    <a:cubicBezTo>
                      <a:pt x="481667" y="3048765"/>
                      <a:pt x="481669" y="3048765"/>
                      <a:pt x="481669" y="3048765"/>
                    </a:cubicBezTo>
                    <a:lnTo>
                      <a:pt x="481669" y="3048765"/>
                    </a:lnTo>
                    <a:cubicBezTo>
                      <a:pt x="483107" y="3049785"/>
                      <a:pt x="483486" y="3051769"/>
                      <a:pt x="482525" y="3053243"/>
                    </a:cubicBezTo>
                    <a:lnTo>
                      <a:pt x="482525" y="3053243"/>
                    </a:lnTo>
                    <a:cubicBezTo>
                      <a:pt x="481922" y="3054117"/>
                      <a:pt x="480927" y="3054627"/>
                      <a:pt x="479867" y="3054627"/>
                    </a:cubicBezTo>
                    <a:lnTo>
                      <a:pt x="479867" y="3054627"/>
                    </a:lnTo>
                    <a:cubicBezTo>
                      <a:pt x="479221" y="3054645"/>
                      <a:pt x="478587" y="3054445"/>
                      <a:pt x="478047" y="3054099"/>
                    </a:cubicBezTo>
                    <a:close/>
                    <a:moveTo>
                      <a:pt x="4244631" y="3046271"/>
                    </a:moveTo>
                    <a:cubicBezTo>
                      <a:pt x="4243430" y="3044997"/>
                      <a:pt x="4243430" y="3042994"/>
                      <a:pt x="4244631" y="3041720"/>
                    </a:cubicBezTo>
                    <a:lnTo>
                      <a:pt x="4244631" y="3041720"/>
                    </a:lnTo>
                    <a:cubicBezTo>
                      <a:pt x="4245851" y="3040464"/>
                      <a:pt x="4247854" y="3040409"/>
                      <a:pt x="4249110" y="3041629"/>
                    </a:cubicBezTo>
                    <a:cubicBezTo>
                      <a:pt x="4249146" y="3041665"/>
                      <a:pt x="4249164" y="3041683"/>
                      <a:pt x="4249201" y="3041720"/>
                    </a:cubicBezTo>
                    <a:lnTo>
                      <a:pt x="4249201" y="3041720"/>
                    </a:lnTo>
                    <a:cubicBezTo>
                      <a:pt x="4250457" y="3042921"/>
                      <a:pt x="4250493" y="3044924"/>
                      <a:pt x="4249291" y="3046180"/>
                    </a:cubicBezTo>
                    <a:cubicBezTo>
                      <a:pt x="4249274" y="3046198"/>
                      <a:pt x="4249237" y="3046235"/>
                      <a:pt x="4249201" y="3046271"/>
                    </a:cubicBezTo>
                    <a:lnTo>
                      <a:pt x="4249201" y="3046271"/>
                    </a:lnTo>
                    <a:cubicBezTo>
                      <a:pt x="4248600" y="3046872"/>
                      <a:pt x="4247799" y="3047218"/>
                      <a:pt x="4246961" y="3047236"/>
                    </a:cubicBezTo>
                    <a:lnTo>
                      <a:pt x="4246961" y="3047236"/>
                    </a:lnTo>
                    <a:cubicBezTo>
                      <a:pt x="4246088" y="3047236"/>
                      <a:pt x="4245250" y="3046890"/>
                      <a:pt x="4244631" y="3046271"/>
                    </a:cubicBezTo>
                    <a:close/>
                    <a:moveTo>
                      <a:pt x="544219" y="2974764"/>
                    </a:moveTo>
                    <a:cubicBezTo>
                      <a:pt x="542821" y="2973636"/>
                      <a:pt x="542594" y="2971597"/>
                      <a:pt x="543710" y="2970195"/>
                    </a:cubicBezTo>
                    <a:lnTo>
                      <a:pt x="543710" y="2970195"/>
                    </a:lnTo>
                    <a:cubicBezTo>
                      <a:pt x="544844" y="2968811"/>
                      <a:pt x="546870" y="2968593"/>
                      <a:pt x="548279" y="2969685"/>
                    </a:cubicBezTo>
                    <a:lnTo>
                      <a:pt x="548279" y="2969685"/>
                    </a:lnTo>
                    <a:cubicBezTo>
                      <a:pt x="549659" y="2970814"/>
                      <a:pt x="549884" y="2972853"/>
                      <a:pt x="548789" y="2974255"/>
                    </a:cubicBezTo>
                    <a:lnTo>
                      <a:pt x="548789" y="2974255"/>
                    </a:lnTo>
                    <a:cubicBezTo>
                      <a:pt x="548141" y="2975001"/>
                      <a:pt x="547197" y="2975438"/>
                      <a:pt x="546204" y="2975456"/>
                    </a:cubicBezTo>
                    <a:lnTo>
                      <a:pt x="546204" y="2975456"/>
                    </a:lnTo>
                    <a:cubicBezTo>
                      <a:pt x="545486" y="2975438"/>
                      <a:pt x="544791" y="2975201"/>
                      <a:pt x="544219" y="2974764"/>
                    </a:cubicBezTo>
                    <a:close/>
                    <a:moveTo>
                      <a:pt x="4171596" y="2972944"/>
                    </a:moveTo>
                    <a:cubicBezTo>
                      <a:pt x="4170394" y="2971651"/>
                      <a:pt x="4170394" y="2969667"/>
                      <a:pt x="4171596" y="2968375"/>
                    </a:cubicBezTo>
                    <a:lnTo>
                      <a:pt x="4171596" y="2968375"/>
                    </a:lnTo>
                    <a:cubicBezTo>
                      <a:pt x="4172888" y="2967173"/>
                      <a:pt x="4174872" y="2967173"/>
                      <a:pt x="4176164" y="2968375"/>
                    </a:cubicBezTo>
                    <a:lnTo>
                      <a:pt x="4176164" y="2968375"/>
                    </a:lnTo>
                    <a:cubicBezTo>
                      <a:pt x="4177421" y="2969594"/>
                      <a:pt x="4177476" y="2971597"/>
                      <a:pt x="4176256" y="2972853"/>
                    </a:cubicBezTo>
                    <a:cubicBezTo>
                      <a:pt x="4176219" y="2972889"/>
                      <a:pt x="4176201" y="2972908"/>
                      <a:pt x="4176164" y="2972944"/>
                    </a:cubicBezTo>
                    <a:lnTo>
                      <a:pt x="4176164" y="2972944"/>
                    </a:lnTo>
                    <a:cubicBezTo>
                      <a:pt x="4175601" y="2973563"/>
                      <a:pt x="4174781" y="2973909"/>
                      <a:pt x="4173926" y="2973891"/>
                    </a:cubicBezTo>
                    <a:lnTo>
                      <a:pt x="4173926" y="2973891"/>
                    </a:lnTo>
                    <a:cubicBezTo>
                      <a:pt x="4173052" y="2973927"/>
                      <a:pt x="4172196" y="2973599"/>
                      <a:pt x="4171596" y="2972962"/>
                    </a:cubicBezTo>
                    <a:close/>
                    <a:moveTo>
                      <a:pt x="4105168" y="2893082"/>
                    </a:moveTo>
                    <a:lnTo>
                      <a:pt x="4105168" y="2893082"/>
                    </a:lnTo>
                    <a:cubicBezTo>
                      <a:pt x="4104203" y="2891571"/>
                      <a:pt x="4104658" y="2889568"/>
                      <a:pt x="4106169" y="2888603"/>
                    </a:cubicBezTo>
                    <a:cubicBezTo>
                      <a:pt x="4106187" y="2888603"/>
                      <a:pt x="4106187" y="2888585"/>
                      <a:pt x="4106206" y="2888585"/>
                    </a:cubicBezTo>
                    <a:lnTo>
                      <a:pt x="4106206" y="2888585"/>
                    </a:lnTo>
                    <a:cubicBezTo>
                      <a:pt x="4107734" y="2887675"/>
                      <a:pt x="4109700" y="2888130"/>
                      <a:pt x="4110684" y="2889623"/>
                    </a:cubicBezTo>
                    <a:lnTo>
                      <a:pt x="4110684" y="2889623"/>
                    </a:lnTo>
                    <a:cubicBezTo>
                      <a:pt x="4111594" y="2891170"/>
                      <a:pt x="4111103" y="2893173"/>
                      <a:pt x="4109573" y="2894119"/>
                    </a:cubicBezTo>
                    <a:lnTo>
                      <a:pt x="4109573" y="2894119"/>
                    </a:lnTo>
                    <a:cubicBezTo>
                      <a:pt x="4109082" y="2894447"/>
                      <a:pt x="4108517" y="2894611"/>
                      <a:pt x="4107935" y="2894629"/>
                    </a:cubicBezTo>
                    <a:lnTo>
                      <a:pt x="4107935" y="2894629"/>
                    </a:lnTo>
                    <a:cubicBezTo>
                      <a:pt x="4106806" y="2894629"/>
                      <a:pt x="4105768" y="2894046"/>
                      <a:pt x="4105168" y="2893100"/>
                    </a:cubicBezTo>
                    <a:close/>
                    <a:moveTo>
                      <a:pt x="596684" y="2885927"/>
                    </a:moveTo>
                    <a:cubicBezTo>
                      <a:pt x="595064" y="2885345"/>
                      <a:pt x="594219" y="2883579"/>
                      <a:pt x="594796" y="2881959"/>
                    </a:cubicBezTo>
                    <a:cubicBezTo>
                      <a:pt x="594816" y="2881886"/>
                      <a:pt x="594840" y="2881831"/>
                      <a:pt x="594864" y="2881777"/>
                    </a:cubicBezTo>
                    <a:lnTo>
                      <a:pt x="594864" y="2881777"/>
                    </a:lnTo>
                    <a:cubicBezTo>
                      <a:pt x="595497" y="2880138"/>
                      <a:pt x="597341" y="2879319"/>
                      <a:pt x="598983" y="2879956"/>
                    </a:cubicBezTo>
                    <a:cubicBezTo>
                      <a:pt x="598987" y="2879956"/>
                      <a:pt x="598992" y="2879956"/>
                      <a:pt x="598996" y="2879956"/>
                    </a:cubicBezTo>
                    <a:lnTo>
                      <a:pt x="598996" y="2879956"/>
                    </a:lnTo>
                    <a:cubicBezTo>
                      <a:pt x="600656" y="2880593"/>
                      <a:pt x="601486" y="2882450"/>
                      <a:pt x="600847" y="2884125"/>
                    </a:cubicBezTo>
                    <a:cubicBezTo>
                      <a:pt x="600838" y="2884143"/>
                      <a:pt x="600827" y="2884180"/>
                      <a:pt x="600817" y="2884198"/>
                    </a:cubicBezTo>
                    <a:lnTo>
                      <a:pt x="600817" y="2884198"/>
                    </a:lnTo>
                    <a:cubicBezTo>
                      <a:pt x="600341" y="2885454"/>
                      <a:pt x="599134" y="2886273"/>
                      <a:pt x="597795" y="2886255"/>
                    </a:cubicBezTo>
                    <a:lnTo>
                      <a:pt x="597795" y="2886255"/>
                    </a:lnTo>
                    <a:cubicBezTo>
                      <a:pt x="597407" y="2886237"/>
                      <a:pt x="597028" y="2886128"/>
                      <a:pt x="596684" y="2885946"/>
                    </a:cubicBezTo>
                    <a:close/>
                    <a:moveTo>
                      <a:pt x="4064245" y="2797418"/>
                    </a:moveTo>
                    <a:lnTo>
                      <a:pt x="4064245" y="2797418"/>
                    </a:lnTo>
                    <a:cubicBezTo>
                      <a:pt x="4063826" y="2795707"/>
                      <a:pt x="4064864" y="2793977"/>
                      <a:pt x="4066575" y="2793540"/>
                    </a:cubicBezTo>
                    <a:lnTo>
                      <a:pt x="4066575" y="2793540"/>
                    </a:lnTo>
                    <a:cubicBezTo>
                      <a:pt x="4068250" y="2793049"/>
                      <a:pt x="4070015" y="2793995"/>
                      <a:pt x="4070507" y="2795670"/>
                    </a:cubicBezTo>
                    <a:cubicBezTo>
                      <a:pt x="4070525" y="2795707"/>
                      <a:pt x="4070525" y="2795743"/>
                      <a:pt x="4070543" y="2795780"/>
                    </a:cubicBezTo>
                    <a:lnTo>
                      <a:pt x="4070543" y="2795780"/>
                    </a:lnTo>
                    <a:lnTo>
                      <a:pt x="4070543" y="2795780"/>
                    </a:lnTo>
                    <a:lnTo>
                      <a:pt x="4070543" y="2795780"/>
                    </a:lnTo>
                    <a:cubicBezTo>
                      <a:pt x="4070980" y="2797491"/>
                      <a:pt x="4069942" y="2799220"/>
                      <a:pt x="4068231" y="2799657"/>
                    </a:cubicBezTo>
                    <a:cubicBezTo>
                      <a:pt x="4068231" y="2799657"/>
                      <a:pt x="4068213" y="2799657"/>
                      <a:pt x="4068213" y="2799657"/>
                    </a:cubicBezTo>
                    <a:lnTo>
                      <a:pt x="4068213" y="2799657"/>
                    </a:lnTo>
                    <a:cubicBezTo>
                      <a:pt x="4067958" y="2799712"/>
                      <a:pt x="4067685" y="2799712"/>
                      <a:pt x="4067430" y="2799657"/>
                    </a:cubicBezTo>
                    <a:lnTo>
                      <a:pt x="4067430" y="2799657"/>
                    </a:lnTo>
                    <a:cubicBezTo>
                      <a:pt x="4065992" y="2799712"/>
                      <a:pt x="4064681" y="2798783"/>
                      <a:pt x="4064245" y="2797418"/>
                    </a:cubicBezTo>
                    <a:close/>
                    <a:moveTo>
                      <a:pt x="620641" y="2785712"/>
                    </a:moveTo>
                    <a:cubicBezTo>
                      <a:pt x="618881" y="2785567"/>
                      <a:pt x="617574" y="2784020"/>
                      <a:pt x="617710" y="2782254"/>
                    </a:cubicBezTo>
                    <a:lnTo>
                      <a:pt x="617710" y="2782254"/>
                    </a:lnTo>
                    <a:cubicBezTo>
                      <a:pt x="617827" y="2780470"/>
                      <a:pt x="619369" y="2779122"/>
                      <a:pt x="621154" y="2779232"/>
                    </a:cubicBezTo>
                    <a:cubicBezTo>
                      <a:pt x="621160" y="2779232"/>
                      <a:pt x="621164" y="2779232"/>
                      <a:pt x="621169" y="2779232"/>
                    </a:cubicBezTo>
                    <a:lnTo>
                      <a:pt x="621169" y="2779232"/>
                    </a:lnTo>
                    <a:cubicBezTo>
                      <a:pt x="622951" y="2779395"/>
                      <a:pt x="624271" y="2780961"/>
                      <a:pt x="624114" y="2782745"/>
                    </a:cubicBezTo>
                    <a:cubicBezTo>
                      <a:pt x="624111" y="2782782"/>
                      <a:pt x="624105" y="2782836"/>
                      <a:pt x="624100" y="2782873"/>
                    </a:cubicBezTo>
                    <a:lnTo>
                      <a:pt x="624100" y="2782873"/>
                    </a:lnTo>
                    <a:cubicBezTo>
                      <a:pt x="623983" y="2784547"/>
                      <a:pt x="622574" y="2785840"/>
                      <a:pt x="620896" y="2785804"/>
                    </a:cubicBezTo>
                    <a:lnTo>
                      <a:pt x="620641" y="2785804"/>
                    </a:lnTo>
                    <a:close/>
                    <a:moveTo>
                      <a:pt x="4056326" y="2697294"/>
                    </a:moveTo>
                    <a:cubicBezTo>
                      <a:pt x="4054560" y="2697258"/>
                      <a:pt x="4053176" y="2695801"/>
                      <a:pt x="4053213" y="2694035"/>
                    </a:cubicBezTo>
                    <a:cubicBezTo>
                      <a:pt x="4053213" y="2694035"/>
                      <a:pt x="4053213" y="2694017"/>
                      <a:pt x="4053213" y="2694017"/>
                    </a:cubicBezTo>
                    <a:lnTo>
                      <a:pt x="4053213" y="2693926"/>
                    </a:lnTo>
                    <a:cubicBezTo>
                      <a:pt x="4053285" y="2692179"/>
                      <a:pt x="4054760" y="2690832"/>
                      <a:pt x="4056507" y="2690904"/>
                    </a:cubicBezTo>
                    <a:cubicBezTo>
                      <a:pt x="4056544" y="2690904"/>
                      <a:pt x="4056562" y="2690904"/>
                      <a:pt x="4056580" y="2690904"/>
                    </a:cubicBezTo>
                    <a:lnTo>
                      <a:pt x="4056580" y="2690904"/>
                    </a:lnTo>
                    <a:cubicBezTo>
                      <a:pt x="4058328" y="2690977"/>
                      <a:pt x="4059675" y="2692452"/>
                      <a:pt x="4059602" y="2694199"/>
                    </a:cubicBezTo>
                    <a:cubicBezTo>
                      <a:pt x="4059602" y="2694236"/>
                      <a:pt x="4059602" y="2694254"/>
                      <a:pt x="4059602" y="2694272"/>
                    </a:cubicBezTo>
                    <a:lnTo>
                      <a:pt x="4059602" y="2694272"/>
                    </a:lnTo>
                    <a:lnTo>
                      <a:pt x="4059602" y="2694272"/>
                    </a:lnTo>
                    <a:lnTo>
                      <a:pt x="4059602" y="2694272"/>
                    </a:lnTo>
                    <a:cubicBezTo>
                      <a:pt x="4059602" y="2695983"/>
                      <a:pt x="4058219" y="2697385"/>
                      <a:pt x="4056490" y="2697385"/>
                    </a:cubicBezTo>
                    <a:cubicBezTo>
                      <a:pt x="4056453" y="2697385"/>
                      <a:pt x="4056435" y="2697385"/>
                      <a:pt x="4056399" y="2697385"/>
                    </a:cubicBezTo>
                    <a:lnTo>
                      <a:pt x="4056399" y="2697385"/>
                    </a:lnTo>
                    <a:close/>
                    <a:moveTo>
                      <a:pt x="610556" y="2680309"/>
                    </a:moveTo>
                    <a:cubicBezTo>
                      <a:pt x="610168" y="2678580"/>
                      <a:pt x="611246" y="2676851"/>
                      <a:pt x="612977" y="2676432"/>
                    </a:cubicBezTo>
                    <a:lnTo>
                      <a:pt x="612977" y="2676432"/>
                    </a:lnTo>
                    <a:cubicBezTo>
                      <a:pt x="614739" y="2676068"/>
                      <a:pt x="616463" y="2677196"/>
                      <a:pt x="616855" y="2678944"/>
                    </a:cubicBezTo>
                    <a:lnTo>
                      <a:pt x="616855" y="2678944"/>
                    </a:lnTo>
                    <a:cubicBezTo>
                      <a:pt x="617237" y="2680655"/>
                      <a:pt x="616161" y="2682348"/>
                      <a:pt x="614453" y="2682731"/>
                    </a:cubicBezTo>
                    <a:cubicBezTo>
                      <a:pt x="614448" y="2682731"/>
                      <a:pt x="614441" y="2682731"/>
                      <a:pt x="614433" y="2682731"/>
                    </a:cubicBezTo>
                    <a:lnTo>
                      <a:pt x="614433" y="2682731"/>
                    </a:lnTo>
                    <a:cubicBezTo>
                      <a:pt x="614180" y="2682767"/>
                      <a:pt x="613922" y="2682767"/>
                      <a:pt x="613669" y="2682731"/>
                    </a:cubicBezTo>
                    <a:lnTo>
                      <a:pt x="613669" y="2682731"/>
                    </a:lnTo>
                    <a:cubicBezTo>
                      <a:pt x="612182" y="2682749"/>
                      <a:pt x="610882" y="2681729"/>
                      <a:pt x="610556" y="2680273"/>
                    </a:cubicBezTo>
                    <a:close/>
                    <a:moveTo>
                      <a:pt x="4074421" y="2595787"/>
                    </a:moveTo>
                    <a:cubicBezTo>
                      <a:pt x="4072764" y="2595204"/>
                      <a:pt x="4071890" y="2593402"/>
                      <a:pt x="4072436" y="2591745"/>
                    </a:cubicBezTo>
                    <a:lnTo>
                      <a:pt x="4072436" y="2591745"/>
                    </a:lnTo>
                    <a:cubicBezTo>
                      <a:pt x="4073037" y="2590052"/>
                      <a:pt x="4074857" y="2589142"/>
                      <a:pt x="4076569" y="2589670"/>
                    </a:cubicBezTo>
                    <a:lnTo>
                      <a:pt x="4076569" y="2589670"/>
                    </a:lnTo>
                    <a:cubicBezTo>
                      <a:pt x="4078262" y="2590253"/>
                      <a:pt x="4079154" y="2592109"/>
                      <a:pt x="4078553" y="2593803"/>
                    </a:cubicBezTo>
                    <a:cubicBezTo>
                      <a:pt x="4078553" y="2593803"/>
                      <a:pt x="4078553" y="2593821"/>
                      <a:pt x="4078553" y="2593821"/>
                    </a:cubicBezTo>
                    <a:lnTo>
                      <a:pt x="4078553" y="2593821"/>
                    </a:lnTo>
                    <a:cubicBezTo>
                      <a:pt x="4078116" y="2595113"/>
                      <a:pt x="4076896" y="2595987"/>
                      <a:pt x="4075531" y="2595969"/>
                    </a:cubicBezTo>
                    <a:lnTo>
                      <a:pt x="4075531" y="2595969"/>
                    </a:lnTo>
                    <a:cubicBezTo>
                      <a:pt x="4075149" y="2595969"/>
                      <a:pt x="4074767" y="2595896"/>
                      <a:pt x="4074421" y="2595750"/>
                    </a:cubicBezTo>
                    <a:close/>
                    <a:moveTo>
                      <a:pt x="574293" y="2584864"/>
                    </a:moveTo>
                    <a:lnTo>
                      <a:pt x="574293" y="2584864"/>
                    </a:lnTo>
                    <a:cubicBezTo>
                      <a:pt x="573441" y="2583299"/>
                      <a:pt x="574018" y="2581314"/>
                      <a:pt x="575585" y="2580459"/>
                    </a:cubicBezTo>
                    <a:lnTo>
                      <a:pt x="575585" y="2580459"/>
                    </a:lnTo>
                    <a:cubicBezTo>
                      <a:pt x="577155" y="2579621"/>
                      <a:pt x="579110" y="2580186"/>
                      <a:pt x="579973" y="2581751"/>
                    </a:cubicBezTo>
                    <a:lnTo>
                      <a:pt x="579973" y="2581751"/>
                    </a:lnTo>
                    <a:cubicBezTo>
                      <a:pt x="580837" y="2583280"/>
                      <a:pt x="580298" y="2585228"/>
                      <a:pt x="578766" y="2586084"/>
                    </a:cubicBezTo>
                    <a:cubicBezTo>
                      <a:pt x="578736" y="2586102"/>
                      <a:pt x="578709" y="2586120"/>
                      <a:pt x="578680" y="2586138"/>
                    </a:cubicBezTo>
                    <a:lnTo>
                      <a:pt x="578680" y="2586138"/>
                    </a:lnTo>
                    <a:cubicBezTo>
                      <a:pt x="578207" y="2586393"/>
                      <a:pt x="577670" y="2586521"/>
                      <a:pt x="577133" y="2586484"/>
                    </a:cubicBezTo>
                    <a:lnTo>
                      <a:pt x="577133" y="2586484"/>
                    </a:lnTo>
                    <a:cubicBezTo>
                      <a:pt x="575929" y="2586484"/>
                      <a:pt x="574828" y="2585811"/>
                      <a:pt x="574293" y="2584737"/>
                    </a:cubicBezTo>
                    <a:close/>
                    <a:moveTo>
                      <a:pt x="511834" y="2504128"/>
                    </a:moveTo>
                    <a:lnTo>
                      <a:pt x="511834" y="2504128"/>
                    </a:lnTo>
                    <a:cubicBezTo>
                      <a:pt x="510572" y="2502908"/>
                      <a:pt x="510543" y="2500888"/>
                      <a:pt x="511770" y="2499631"/>
                    </a:cubicBezTo>
                    <a:cubicBezTo>
                      <a:pt x="511790" y="2499595"/>
                      <a:pt x="511812" y="2499577"/>
                      <a:pt x="511834" y="2499559"/>
                    </a:cubicBezTo>
                    <a:lnTo>
                      <a:pt x="511834" y="2499559"/>
                    </a:lnTo>
                    <a:cubicBezTo>
                      <a:pt x="513052" y="2498248"/>
                      <a:pt x="515094" y="2498175"/>
                      <a:pt x="516403" y="2499395"/>
                    </a:cubicBezTo>
                    <a:lnTo>
                      <a:pt x="516403" y="2499395"/>
                    </a:lnTo>
                    <a:cubicBezTo>
                      <a:pt x="517659" y="2500687"/>
                      <a:pt x="517659" y="2502745"/>
                      <a:pt x="516403" y="2504037"/>
                    </a:cubicBezTo>
                    <a:lnTo>
                      <a:pt x="516403" y="2504037"/>
                    </a:lnTo>
                    <a:cubicBezTo>
                      <a:pt x="515786" y="2504638"/>
                      <a:pt x="514956" y="2504984"/>
                      <a:pt x="514091" y="2504984"/>
                    </a:cubicBezTo>
                    <a:lnTo>
                      <a:pt x="514091" y="2504984"/>
                    </a:lnTo>
                    <a:cubicBezTo>
                      <a:pt x="513237" y="2504965"/>
                      <a:pt x="512424" y="2504620"/>
                      <a:pt x="511834" y="2504001"/>
                    </a:cubicBezTo>
                    <a:close/>
                    <a:moveTo>
                      <a:pt x="4121370" y="2504128"/>
                    </a:moveTo>
                    <a:cubicBezTo>
                      <a:pt x="4119932" y="2503127"/>
                      <a:pt x="4119568" y="2501143"/>
                      <a:pt x="4120569" y="2499686"/>
                    </a:cubicBezTo>
                    <a:cubicBezTo>
                      <a:pt x="4120587" y="2499686"/>
                      <a:pt x="4120587" y="2499668"/>
                      <a:pt x="4120605" y="2499650"/>
                    </a:cubicBezTo>
                    <a:lnTo>
                      <a:pt x="4120605" y="2499650"/>
                    </a:lnTo>
                    <a:cubicBezTo>
                      <a:pt x="4121679" y="2498193"/>
                      <a:pt x="4123718" y="2497884"/>
                      <a:pt x="4125174" y="2498958"/>
                    </a:cubicBezTo>
                    <a:lnTo>
                      <a:pt x="4125174" y="2498958"/>
                    </a:lnTo>
                    <a:cubicBezTo>
                      <a:pt x="4126576" y="2500032"/>
                      <a:pt x="4126868" y="2501998"/>
                      <a:pt x="4125848" y="2503436"/>
                    </a:cubicBezTo>
                    <a:lnTo>
                      <a:pt x="4125848" y="2503436"/>
                    </a:lnTo>
                    <a:cubicBezTo>
                      <a:pt x="4125247" y="2504255"/>
                      <a:pt x="4124283" y="2504747"/>
                      <a:pt x="4123263" y="2504729"/>
                    </a:cubicBezTo>
                    <a:lnTo>
                      <a:pt x="4123263" y="2504729"/>
                    </a:lnTo>
                    <a:cubicBezTo>
                      <a:pt x="4122553" y="2504692"/>
                      <a:pt x="4121879" y="2504401"/>
                      <a:pt x="4121370" y="2503910"/>
                    </a:cubicBezTo>
                    <a:close/>
                    <a:moveTo>
                      <a:pt x="428330" y="2445146"/>
                    </a:moveTo>
                    <a:lnTo>
                      <a:pt x="428330" y="2445146"/>
                    </a:lnTo>
                    <a:cubicBezTo>
                      <a:pt x="426752" y="2444400"/>
                      <a:pt x="426084" y="2442506"/>
                      <a:pt x="426838" y="2440923"/>
                    </a:cubicBezTo>
                    <a:cubicBezTo>
                      <a:pt x="426850" y="2440904"/>
                      <a:pt x="426861" y="2440868"/>
                      <a:pt x="426874" y="2440850"/>
                    </a:cubicBezTo>
                    <a:lnTo>
                      <a:pt x="426874" y="2440850"/>
                    </a:lnTo>
                    <a:cubicBezTo>
                      <a:pt x="427681" y="2439230"/>
                      <a:pt x="429643" y="2438574"/>
                      <a:pt x="431261" y="2439375"/>
                    </a:cubicBezTo>
                    <a:lnTo>
                      <a:pt x="431261" y="2439375"/>
                    </a:lnTo>
                    <a:cubicBezTo>
                      <a:pt x="432803" y="2440213"/>
                      <a:pt x="433413" y="2442106"/>
                      <a:pt x="432645" y="2443690"/>
                    </a:cubicBezTo>
                    <a:lnTo>
                      <a:pt x="432645" y="2443690"/>
                    </a:lnTo>
                    <a:cubicBezTo>
                      <a:pt x="432099" y="2444764"/>
                      <a:pt x="431012" y="2445455"/>
                      <a:pt x="429805" y="2445510"/>
                    </a:cubicBezTo>
                    <a:lnTo>
                      <a:pt x="429805" y="2445510"/>
                    </a:lnTo>
                    <a:cubicBezTo>
                      <a:pt x="429288" y="2445528"/>
                      <a:pt x="428777" y="2445401"/>
                      <a:pt x="428330" y="2445146"/>
                    </a:cubicBezTo>
                    <a:close/>
                    <a:moveTo>
                      <a:pt x="4193149" y="2429891"/>
                    </a:moveTo>
                    <a:cubicBezTo>
                      <a:pt x="4192076" y="2428525"/>
                      <a:pt x="4192312" y="2426559"/>
                      <a:pt x="4193677" y="2425485"/>
                    </a:cubicBezTo>
                    <a:cubicBezTo>
                      <a:pt x="4193695" y="2425467"/>
                      <a:pt x="4193714" y="2425449"/>
                      <a:pt x="4193750" y="2425431"/>
                    </a:cubicBezTo>
                    <a:lnTo>
                      <a:pt x="4193750" y="2425431"/>
                    </a:lnTo>
                    <a:cubicBezTo>
                      <a:pt x="4195170" y="2424338"/>
                      <a:pt x="4197209" y="2424611"/>
                      <a:pt x="4198301" y="2426013"/>
                    </a:cubicBezTo>
                    <a:cubicBezTo>
                      <a:pt x="4198301" y="2426031"/>
                      <a:pt x="4198301" y="2426031"/>
                      <a:pt x="4198301" y="2426031"/>
                    </a:cubicBezTo>
                    <a:lnTo>
                      <a:pt x="4198301" y="2426031"/>
                    </a:lnTo>
                    <a:cubicBezTo>
                      <a:pt x="4199357" y="2427469"/>
                      <a:pt x="4199066" y="2429508"/>
                      <a:pt x="4197628" y="2430583"/>
                    </a:cubicBezTo>
                    <a:lnTo>
                      <a:pt x="4197628" y="2430583"/>
                    </a:lnTo>
                    <a:cubicBezTo>
                      <a:pt x="4197100" y="2430983"/>
                      <a:pt x="4196463" y="2431183"/>
                      <a:pt x="4195807" y="2431183"/>
                    </a:cubicBezTo>
                    <a:lnTo>
                      <a:pt x="4195807" y="2431183"/>
                    </a:lnTo>
                    <a:cubicBezTo>
                      <a:pt x="4194770" y="2431220"/>
                      <a:pt x="4193768" y="2430728"/>
                      <a:pt x="4193149" y="2429891"/>
                    </a:cubicBezTo>
                    <a:close/>
                    <a:moveTo>
                      <a:pt x="334778" y="2401219"/>
                    </a:moveTo>
                    <a:cubicBezTo>
                      <a:pt x="333160" y="2400473"/>
                      <a:pt x="332452" y="2398561"/>
                      <a:pt x="333193" y="2396941"/>
                    </a:cubicBezTo>
                    <a:cubicBezTo>
                      <a:pt x="333200" y="2396941"/>
                      <a:pt x="333206" y="2396923"/>
                      <a:pt x="333213" y="2396904"/>
                    </a:cubicBezTo>
                    <a:lnTo>
                      <a:pt x="333213" y="2396904"/>
                    </a:lnTo>
                    <a:cubicBezTo>
                      <a:pt x="333901" y="2395321"/>
                      <a:pt x="335738" y="2394611"/>
                      <a:pt x="337312" y="2395302"/>
                    </a:cubicBezTo>
                    <a:cubicBezTo>
                      <a:pt x="337354" y="2395321"/>
                      <a:pt x="337396" y="2395339"/>
                      <a:pt x="337436" y="2395357"/>
                    </a:cubicBezTo>
                    <a:lnTo>
                      <a:pt x="337436" y="2395357"/>
                    </a:lnTo>
                    <a:cubicBezTo>
                      <a:pt x="339038" y="2396085"/>
                      <a:pt x="339748" y="2397979"/>
                      <a:pt x="339020" y="2399580"/>
                    </a:cubicBezTo>
                    <a:cubicBezTo>
                      <a:pt x="339009" y="2399599"/>
                      <a:pt x="338996" y="2399635"/>
                      <a:pt x="338984" y="2399653"/>
                    </a:cubicBezTo>
                    <a:lnTo>
                      <a:pt x="338984" y="2399653"/>
                    </a:lnTo>
                    <a:cubicBezTo>
                      <a:pt x="338456" y="2400782"/>
                      <a:pt x="337305" y="2401510"/>
                      <a:pt x="336053" y="2401474"/>
                    </a:cubicBezTo>
                    <a:lnTo>
                      <a:pt x="336053" y="2401474"/>
                    </a:lnTo>
                    <a:cubicBezTo>
                      <a:pt x="335616" y="2401474"/>
                      <a:pt x="335184" y="2401383"/>
                      <a:pt x="334778" y="2401219"/>
                    </a:cubicBezTo>
                    <a:close/>
                    <a:moveTo>
                      <a:pt x="4280603" y="2374677"/>
                    </a:moveTo>
                    <a:cubicBezTo>
                      <a:pt x="4279638" y="2373184"/>
                      <a:pt x="4280075" y="2371200"/>
                      <a:pt x="4281568" y="2370253"/>
                    </a:cubicBezTo>
                    <a:cubicBezTo>
                      <a:pt x="4281586" y="2370235"/>
                      <a:pt x="4281622" y="2370217"/>
                      <a:pt x="4281641" y="2370199"/>
                    </a:cubicBezTo>
                    <a:lnTo>
                      <a:pt x="4281641" y="2370199"/>
                    </a:lnTo>
                    <a:cubicBezTo>
                      <a:pt x="4283152" y="2369270"/>
                      <a:pt x="4285118" y="2369725"/>
                      <a:pt x="4286046" y="2371237"/>
                    </a:cubicBezTo>
                    <a:cubicBezTo>
                      <a:pt x="4286064" y="2371255"/>
                      <a:pt x="4286083" y="2371291"/>
                      <a:pt x="4286101" y="2371309"/>
                    </a:cubicBezTo>
                    <a:lnTo>
                      <a:pt x="4286101" y="2371309"/>
                    </a:lnTo>
                    <a:cubicBezTo>
                      <a:pt x="4287011" y="2372820"/>
                      <a:pt x="4286519" y="2374768"/>
                      <a:pt x="4285008" y="2375678"/>
                    </a:cubicBezTo>
                    <a:cubicBezTo>
                      <a:pt x="4285008" y="2375678"/>
                      <a:pt x="4284990" y="2375696"/>
                      <a:pt x="4284990" y="2375696"/>
                    </a:cubicBezTo>
                    <a:lnTo>
                      <a:pt x="4284990" y="2375696"/>
                    </a:lnTo>
                    <a:cubicBezTo>
                      <a:pt x="4284499" y="2376024"/>
                      <a:pt x="4283934" y="2376206"/>
                      <a:pt x="4283352" y="2376225"/>
                    </a:cubicBezTo>
                    <a:lnTo>
                      <a:pt x="4283352" y="2376225"/>
                    </a:lnTo>
                    <a:cubicBezTo>
                      <a:pt x="4282223" y="2376225"/>
                      <a:pt x="4281186" y="2375624"/>
                      <a:pt x="4280603" y="2374677"/>
                    </a:cubicBezTo>
                    <a:close/>
                    <a:moveTo>
                      <a:pt x="241063" y="2357274"/>
                    </a:moveTo>
                    <a:cubicBezTo>
                      <a:pt x="239488" y="2356582"/>
                      <a:pt x="238769" y="2354743"/>
                      <a:pt x="239457" y="2353178"/>
                    </a:cubicBezTo>
                    <a:cubicBezTo>
                      <a:pt x="239475" y="2353141"/>
                      <a:pt x="239495" y="2353087"/>
                      <a:pt x="239515" y="2353050"/>
                    </a:cubicBezTo>
                    <a:lnTo>
                      <a:pt x="239515" y="2353050"/>
                    </a:lnTo>
                    <a:cubicBezTo>
                      <a:pt x="240274" y="2351430"/>
                      <a:pt x="242186" y="2350702"/>
                      <a:pt x="243830" y="2351412"/>
                    </a:cubicBezTo>
                    <a:lnTo>
                      <a:pt x="243830" y="2351412"/>
                    </a:lnTo>
                    <a:cubicBezTo>
                      <a:pt x="245395" y="2352231"/>
                      <a:pt x="246071" y="2354106"/>
                      <a:pt x="245377" y="2355726"/>
                    </a:cubicBezTo>
                    <a:lnTo>
                      <a:pt x="245377" y="2355726"/>
                    </a:lnTo>
                    <a:cubicBezTo>
                      <a:pt x="244822" y="2356837"/>
                      <a:pt x="243688" y="2357547"/>
                      <a:pt x="242446" y="2357547"/>
                    </a:cubicBezTo>
                    <a:lnTo>
                      <a:pt x="242446" y="2357547"/>
                    </a:lnTo>
                    <a:cubicBezTo>
                      <a:pt x="241956" y="2357601"/>
                      <a:pt x="241463" y="2357492"/>
                      <a:pt x="241026" y="2357274"/>
                    </a:cubicBezTo>
                    <a:close/>
                    <a:moveTo>
                      <a:pt x="4367438" y="2318644"/>
                    </a:moveTo>
                    <a:cubicBezTo>
                      <a:pt x="4366346" y="2317279"/>
                      <a:pt x="4366564" y="2315276"/>
                      <a:pt x="4367929" y="2314184"/>
                    </a:cubicBezTo>
                    <a:cubicBezTo>
                      <a:pt x="4367947" y="2314184"/>
                      <a:pt x="4367947" y="2314166"/>
                      <a:pt x="4367966" y="2314166"/>
                    </a:cubicBezTo>
                    <a:lnTo>
                      <a:pt x="4367966" y="2314166"/>
                    </a:lnTo>
                    <a:cubicBezTo>
                      <a:pt x="4369349" y="2313019"/>
                      <a:pt x="4371388" y="2313219"/>
                      <a:pt x="4372535" y="2314585"/>
                    </a:cubicBezTo>
                    <a:lnTo>
                      <a:pt x="4372535" y="2314585"/>
                    </a:lnTo>
                    <a:cubicBezTo>
                      <a:pt x="4373591" y="2316004"/>
                      <a:pt x="4373354" y="2318007"/>
                      <a:pt x="4372007" y="2319154"/>
                    </a:cubicBezTo>
                    <a:lnTo>
                      <a:pt x="4372007" y="2319154"/>
                    </a:lnTo>
                    <a:cubicBezTo>
                      <a:pt x="4371424" y="2319627"/>
                      <a:pt x="4370696" y="2319882"/>
                      <a:pt x="4369950" y="2319846"/>
                    </a:cubicBezTo>
                    <a:lnTo>
                      <a:pt x="4369950" y="2319846"/>
                    </a:lnTo>
                    <a:cubicBezTo>
                      <a:pt x="4368967" y="2319882"/>
                      <a:pt x="4368020" y="2319427"/>
                      <a:pt x="4367438" y="2318644"/>
                    </a:cubicBezTo>
                    <a:close/>
                    <a:moveTo>
                      <a:pt x="150478" y="2306265"/>
                    </a:moveTo>
                    <a:cubicBezTo>
                      <a:pt x="149078" y="2305209"/>
                      <a:pt x="148794" y="2303225"/>
                      <a:pt x="149844" y="2301823"/>
                    </a:cubicBezTo>
                    <a:cubicBezTo>
                      <a:pt x="149855" y="2301823"/>
                      <a:pt x="149866" y="2301805"/>
                      <a:pt x="149877" y="2301787"/>
                    </a:cubicBezTo>
                    <a:lnTo>
                      <a:pt x="149877" y="2301787"/>
                    </a:lnTo>
                    <a:cubicBezTo>
                      <a:pt x="150895" y="2300367"/>
                      <a:pt x="152874" y="2300039"/>
                      <a:pt x="154295" y="2301059"/>
                    </a:cubicBezTo>
                    <a:cubicBezTo>
                      <a:pt x="154315" y="2301059"/>
                      <a:pt x="154335" y="2301077"/>
                      <a:pt x="154355" y="2301095"/>
                    </a:cubicBezTo>
                    <a:lnTo>
                      <a:pt x="154355" y="2301095"/>
                    </a:lnTo>
                    <a:cubicBezTo>
                      <a:pt x="155786" y="2302188"/>
                      <a:pt x="156092" y="2304208"/>
                      <a:pt x="155047" y="2305664"/>
                    </a:cubicBezTo>
                    <a:lnTo>
                      <a:pt x="155047" y="2305664"/>
                    </a:lnTo>
                    <a:cubicBezTo>
                      <a:pt x="154426" y="2306466"/>
                      <a:pt x="153476" y="2306939"/>
                      <a:pt x="152462" y="2306957"/>
                    </a:cubicBezTo>
                    <a:lnTo>
                      <a:pt x="152462" y="2306957"/>
                    </a:lnTo>
                    <a:cubicBezTo>
                      <a:pt x="151745" y="2306939"/>
                      <a:pt x="151053" y="2306684"/>
                      <a:pt x="150478" y="2306265"/>
                    </a:cubicBezTo>
                    <a:close/>
                    <a:moveTo>
                      <a:pt x="4437925" y="2243369"/>
                    </a:moveTo>
                    <a:cubicBezTo>
                      <a:pt x="4436450" y="2242404"/>
                      <a:pt x="4436050" y="2240420"/>
                      <a:pt x="4437033" y="2238946"/>
                    </a:cubicBezTo>
                    <a:cubicBezTo>
                      <a:pt x="4437033" y="2238927"/>
                      <a:pt x="4437051" y="2238909"/>
                      <a:pt x="4437069" y="2238891"/>
                    </a:cubicBezTo>
                    <a:lnTo>
                      <a:pt x="4437069" y="2238891"/>
                    </a:lnTo>
                    <a:cubicBezTo>
                      <a:pt x="4438034" y="2237417"/>
                      <a:pt x="4440000" y="2237016"/>
                      <a:pt x="4441475" y="2237963"/>
                    </a:cubicBezTo>
                    <a:cubicBezTo>
                      <a:pt x="4441511" y="2237981"/>
                      <a:pt x="4441529" y="2237999"/>
                      <a:pt x="4441547" y="2238017"/>
                    </a:cubicBezTo>
                    <a:lnTo>
                      <a:pt x="4441547" y="2238017"/>
                    </a:lnTo>
                    <a:cubicBezTo>
                      <a:pt x="4442986" y="2239037"/>
                      <a:pt x="4443368" y="2241021"/>
                      <a:pt x="4442403" y="2242495"/>
                    </a:cubicBezTo>
                    <a:lnTo>
                      <a:pt x="4442403" y="2242495"/>
                    </a:lnTo>
                    <a:cubicBezTo>
                      <a:pt x="4441821" y="2243387"/>
                      <a:pt x="4440801" y="2243915"/>
                      <a:pt x="4439727" y="2243879"/>
                    </a:cubicBezTo>
                    <a:lnTo>
                      <a:pt x="4439727" y="2243879"/>
                    </a:lnTo>
                    <a:cubicBezTo>
                      <a:pt x="4439090" y="2243879"/>
                      <a:pt x="4438471" y="2243715"/>
                      <a:pt x="4437925" y="2243369"/>
                    </a:cubicBezTo>
                    <a:close/>
                    <a:moveTo>
                      <a:pt x="77661" y="2232083"/>
                    </a:moveTo>
                    <a:cubicBezTo>
                      <a:pt x="76632" y="2230663"/>
                      <a:pt x="76954" y="2228660"/>
                      <a:pt x="78381" y="2227641"/>
                    </a:cubicBezTo>
                    <a:cubicBezTo>
                      <a:pt x="78396" y="2227622"/>
                      <a:pt x="78411" y="2227622"/>
                      <a:pt x="78425" y="2227604"/>
                    </a:cubicBezTo>
                    <a:lnTo>
                      <a:pt x="78425" y="2227604"/>
                    </a:lnTo>
                    <a:cubicBezTo>
                      <a:pt x="79860" y="2226585"/>
                      <a:pt x="81842" y="2226894"/>
                      <a:pt x="82903" y="2228296"/>
                    </a:cubicBezTo>
                    <a:lnTo>
                      <a:pt x="82903" y="2228296"/>
                    </a:lnTo>
                    <a:cubicBezTo>
                      <a:pt x="83943" y="2229770"/>
                      <a:pt x="83602" y="2231809"/>
                      <a:pt x="82139" y="2232865"/>
                    </a:cubicBezTo>
                    <a:lnTo>
                      <a:pt x="82139" y="2232865"/>
                    </a:lnTo>
                    <a:cubicBezTo>
                      <a:pt x="81598" y="2233229"/>
                      <a:pt x="80968" y="2233430"/>
                      <a:pt x="80318" y="2233466"/>
                    </a:cubicBezTo>
                    <a:lnTo>
                      <a:pt x="80318" y="2233466"/>
                    </a:lnTo>
                    <a:cubicBezTo>
                      <a:pt x="79262" y="2233466"/>
                      <a:pt x="78274" y="2232938"/>
                      <a:pt x="77661" y="2232083"/>
                    </a:cubicBezTo>
                    <a:close/>
                    <a:moveTo>
                      <a:pt x="4482544" y="2150400"/>
                    </a:moveTo>
                    <a:cubicBezTo>
                      <a:pt x="4480850" y="2149908"/>
                      <a:pt x="4479886" y="2148142"/>
                      <a:pt x="4480377" y="2146449"/>
                    </a:cubicBezTo>
                    <a:cubicBezTo>
                      <a:pt x="4480377" y="2146449"/>
                      <a:pt x="4480377" y="2146431"/>
                      <a:pt x="4480377" y="2146431"/>
                    </a:cubicBezTo>
                    <a:lnTo>
                      <a:pt x="4480377" y="2146431"/>
                    </a:lnTo>
                    <a:cubicBezTo>
                      <a:pt x="4480850" y="2144720"/>
                      <a:pt x="4482617" y="2143737"/>
                      <a:pt x="4484328" y="2144210"/>
                    </a:cubicBezTo>
                    <a:cubicBezTo>
                      <a:pt x="4484328" y="2144210"/>
                      <a:pt x="4484346" y="2144210"/>
                      <a:pt x="4484346" y="2144210"/>
                    </a:cubicBezTo>
                    <a:lnTo>
                      <a:pt x="4484346" y="2144210"/>
                    </a:lnTo>
                    <a:cubicBezTo>
                      <a:pt x="4486057" y="2144738"/>
                      <a:pt x="4487040" y="2146522"/>
                      <a:pt x="4486585" y="2148252"/>
                    </a:cubicBezTo>
                    <a:lnTo>
                      <a:pt x="4486585" y="2148252"/>
                    </a:lnTo>
                    <a:cubicBezTo>
                      <a:pt x="4486203" y="2149635"/>
                      <a:pt x="4484928" y="2150600"/>
                      <a:pt x="4483490" y="2150564"/>
                    </a:cubicBezTo>
                    <a:lnTo>
                      <a:pt x="4483490" y="2150564"/>
                    </a:lnTo>
                    <a:cubicBezTo>
                      <a:pt x="4483144" y="2150564"/>
                      <a:pt x="4482799" y="2150509"/>
                      <a:pt x="4482471" y="2150400"/>
                    </a:cubicBezTo>
                    <a:close/>
                    <a:moveTo>
                      <a:pt x="30875" y="2139113"/>
                    </a:moveTo>
                    <a:cubicBezTo>
                      <a:pt x="30304" y="2137456"/>
                      <a:pt x="31183" y="2135654"/>
                      <a:pt x="32836" y="2135090"/>
                    </a:cubicBezTo>
                    <a:cubicBezTo>
                      <a:pt x="32867" y="2135072"/>
                      <a:pt x="32900" y="2135072"/>
                      <a:pt x="32933" y="2135054"/>
                    </a:cubicBezTo>
                    <a:lnTo>
                      <a:pt x="32933" y="2135054"/>
                    </a:lnTo>
                    <a:cubicBezTo>
                      <a:pt x="34620" y="2134580"/>
                      <a:pt x="36391" y="2135472"/>
                      <a:pt x="36992" y="2137129"/>
                    </a:cubicBezTo>
                    <a:lnTo>
                      <a:pt x="36992" y="2137129"/>
                    </a:lnTo>
                    <a:cubicBezTo>
                      <a:pt x="37494" y="2138840"/>
                      <a:pt x="36588" y="2140642"/>
                      <a:pt x="34917" y="2141261"/>
                    </a:cubicBezTo>
                    <a:lnTo>
                      <a:pt x="34917" y="2141261"/>
                    </a:lnTo>
                    <a:cubicBezTo>
                      <a:pt x="34576" y="2141334"/>
                      <a:pt x="34227" y="2141371"/>
                      <a:pt x="33879" y="2141352"/>
                    </a:cubicBezTo>
                    <a:lnTo>
                      <a:pt x="33879" y="2141352"/>
                    </a:lnTo>
                    <a:cubicBezTo>
                      <a:pt x="32466" y="2141389"/>
                      <a:pt x="31205" y="2140460"/>
                      <a:pt x="30803" y="2139113"/>
                    </a:cubicBezTo>
                    <a:close/>
                    <a:moveTo>
                      <a:pt x="4494267" y="2045197"/>
                    </a:moveTo>
                    <a:cubicBezTo>
                      <a:pt x="4494231" y="2043431"/>
                      <a:pt x="4495633" y="2041957"/>
                      <a:pt x="4497398" y="2041920"/>
                    </a:cubicBezTo>
                    <a:cubicBezTo>
                      <a:pt x="4497416" y="2041920"/>
                      <a:pt x="4497435" y="2041920"/>
                      <a:pt x="4497453" y="2041920"/>
                    </a:cubicBezTo>
                    <a:lnTo>
                      <a:pt x="4497453" y="2041920"/>
                    </a:lnTo>
                    <a:cubicBezTo>
                      <a:pt x="4499237" y="2041920"/>
                      <a:pt x="4500693" y="2043340"/>
                      <a:pt x="4500730" y="2045124"/>
                    </a:cubicBezTo>
                    <a:lnTo>
                      <a:pt x="4500730" y="2045124"/>
                    </a:lnTo>
                    <a:cubicBezTo>
                      <a:pt x="4500730" y="2046908"/>
                      <a:pt x="4499310" y="2048364"/>
                      <a:pt x="4497526" y="2048401"/>
                    </a:cubicBezTo>
                    <a:lnTo>
                      <a:pt x="4497526" y="2048401"/>
                    </a:lnTo>
                    <a:cubicBezTo>
                      <a:pt x="4495760" y="2048474"/>
                      <a:pt x="4494285" y="2047127"/>
                      <a:pt x="4494194" y="2045361"/>
                    </a:cubicBezTo>
                    <a:cubicBezTo>
                      <a:pt x="4494194" y="2045306"/>
                      <a:pt x="4494194" y="2045252"/>
                      <a:pt x="4494194" y="2045197"/>
                    </a:cubicBezTo>
                    <a:close/>
                    <a:moveTo>
                      <a:pt x="13654" y="2036477"/>
                    </a:moveTo>
                    <a:cubicBezTo>
                      <a:pt x="13614" y="2034711"/>
                      <a:pt x="15016" y="2033237"/>
                      <a:pt x="16783" y="2033200"/>
                    </a:cubicBezTo>
                    <a:cubicBezTo>
                      <a:pt x="16803" y="2033200"/>
                      <a:pt x="16822" y="2033200"/>
                      <a:pt x="16840" y="2033200"/>
                    </a:cubicBezTo>
                    <a:lnTo>
                      <a:pt x="16840" y="2033200"/>
                    </a:lnTo>
                    <a:cubicBezTo>
                      <a:pt x="18578" y="2033128"/>
                      <a:pt x="20044" y="2034474"/>
                      <a:pt x="20115" y="2036222"/>
                    </a:cubicBezTo>
                    <a:cubicBezTo>
                      <a:pt x="20117" y="2036277"/>
                      <a:pt x="20117" y="2036331"/>
                      <a:pt x="20117" y="2036386"/>
                    </a:cubicBezTo>
                    <a:lnTo>
                      <a:pt x="20117" y="2036386"/>
                    </a:lnTo>
                    <a:cubicBezTo>
                      <a:pt x="20137" y="2038170"/>
                      <a:pt x="18713" y="2039626"/>
                      <a:pt x="16931" y="2039663"/>
                    </a:cubicBezTo>
                    <a:lnTo>
                      <a:pt x="16931" y="2039663"/>
                    </a:lnTo>
                    <a:cubicBezTo>
                      <a:pt x="15160" y="2039663"/>
                      <a:pt x="13712" y="2038243"/>
                      <a:pt x="13654" y="2036477"/>
                    </a:cubicBezTo>
                    <a:close/>
                    <a:moveTo>
                      <a:pt x="4478666" y="1944108"/>
                    </a:moveTo>
                    <a:cubicBezTo>
                      <a:pt x="4478138" y="1942488"/>
                      <a:pt x="4479030" y="1940741"/>
                      <a:pt x="4480650" y="1940213"/>
                    </a:cubicBezTo>
                    <a:cubicBezTo>
                      <a:pt x="4480705" y="1940194"/>
                      <a:pt x="4480778" y="1940176"/>
                      <a:pt x="4480833" y="1940158"/>
                    </a:cubicBezTo>
                    <a:lnTo>
                      <a:pt x="4480833" y="1940158"/>
                    </a:lnTo>
                    <a:cubicBezTo>
                      <a:pt x="4482525" y="1939630"/>
                      <a:pt x="4484346" y="1940577"/>
                      <a:pt x="4484874" y="1942288"/>
                    </a:cubicBezTo>
                    <a:cubicBezTo>
                      <a:pt x="4484874" y="1942288"/>
                      <a:pt x="4484874" y="1942306"/>
                      <a:pt x="4484874" y="1942306"/>
                    </a:cubicBezTo>
                    <a:lnTo>
                      <a:pt x="4484874" y="1942306"/>
                    </a:lnTo>
                    <a:cubicBezTo>
                      <a:pt x="4485384" y="1943981"/>
                      <a:pt x="4484437" y="1945747"/>
                      <a:pt x="4482762" y="1946256"/>
                    </a:cubicBezTo>
                    <a:cubicBezTo>
                      <a:pt x="4482762" y="1946275"/>
                      <a:pt x="4482744" y="1946275"/>
                      <a:pt x="4482725" y="1946275"/>
                    </a:cubicBezTo>
                    <a:lnTo>
                      <a:pt x="4482725" y="1946275"/>
                    </a:lnTo>
                    <a:cubicBezTo>
                      <a:pt x="4482416" y="1946366"/>
                      <a:pt x="4482107" y="1946420"/>
                      <a:pt x="4481779" y="1946438"/>
                    </a:cubicBezTo>
                    <a:lnTo>
                      <a:pt x="4481779" y="1946438"/>
                    </a:lnTo>
                    <a:cubicBezTo>
                      <a:pt x="4480341" y="1946457"/>
                      <a:pt x="4479067" y="1945510"/>
                      <a:pt x="4478666" y="1944126"/>
                    </a:cubicBezTo>
                    <a:close/>
                    <a:moveTo>
                      <a:pt x="28509" y="1937154"/>
                    </a:moveTo>
                    <a:cubicBezTo>
                      <a:pt x="26770" y="1936699"/>
                      <a:pt x="25729" y="1934933"/>
                      <a:pt x="26179" y="1933186"/>
                    </a:cubicBezTo>
                    <a:lnTo>
                      <a:pt x="26179" y="1933186"/>
                    </a:lnTo>
                    <a:cubicBezTo>
                      <a:pt x="26616" y="1931511"/>
                      <a:pt x="28334" y="1930491"/>
                      <a:pt x="30018" y="1930928"/>
                    </a:cubicBezTo>
                    <a:cubicBezTo>
                      <a:pt x="30062" y="1930947"/>
                      <a:pt x="30105" y="1930947"/>
                      <a:pt x="30147" y="1930965"/>
                    </a:cubicBezTo>
                    <a:lnTo>
                      <a:pt x="30147" y="1930965"/>
                    </a:lnTo>
                    <a:cubicBezTo>
                      <a:pt x="31869" y="1931420"/>
                      <a:pt x="32905" y="1933186"/>
                      <a:pt x="32477" y="1934915"/>
                    </a:cubicBezTo>
                    <a:lnTo>
                      <a:pt x="32477" y="1934915"/>
                    </a:lnTo>
                    <a:cubicBezTo>
                      <a:pt x="32033" y="1936317"/>
                      <a:pt x="30735" y="1937245"/>
                      <a:pt x="29273" y="1937245"/>
                    </a:cubicBezTo>
                    <a:lnTo>
                      <a:pt x="29273" y="1937245"/>
                    </a:lnTo>
                    <a:cubicBezTo>
                      <a:pt x="29015" y="1937263"/>
                      <a:pt x="28756" y="1937227"/>
                      <a:pt x="28509" y="1937154"/>
                    </a:cubicBezTo>
                    <a:close/>
                    <a:moveTo>
                      <a:pt x="4435285" y="1851594"/>
                    </a:moveTo>
                    <a:lnTo>
                      <a:pt x="4435285" y="1851594"/>
                    </a:lnTo>
                    <a:cubicBezTo>
                      <a:pt x="4434284" y="1850174"/>
                      <a:pt x="4434630" y="1848226"/>
                      <a:pt x="4436050" y="1847225"/>
                    </a:cubicBezTo>
                    <a:cubicBezTo>
                      <a:pt x="4436105" y="1847188"/>
                      <a:pt x="4436177" y="1847152"/>
                      <a:pt x="4436232" y="1847116"/>
                    </a:cubicBezTo>
                    <a:lnTo>
                      <a:pt x="4436232" y="1847116"/>
                    </a:lnTo>
                    <a:cubicBezTo>
                      <a:pt x="4437633" y="1846133"/>
                      <a:pt x="4439563" y="1846479"/>
                      <a:pt x="4440546" y="1847880"/>
                    </a:cubicBezTo>
                    <a:cubicBezTo>
                      <a:pt x="4440565" y="1847917"/>
                      <a:pt x="4440601" y="1847953"/>
                      <a:pt x="4440619" y="1847989"/>
                    </a:cubicBezTo>
                    <a:lnTo>
                      <a:pt x="4440619" y="1847989"/>
                    </a:lnTo>
                    <a:cubicBezTo>
                      <a:pt x="4441620" y="1849428"/>
                      <a:pt x="4441275" y="1851394"/>
                      <a:pt x="4439836" y="1852395"/>
                    </a:cubicBezTo>
                    <a:cubicBezTo>
                      <a:pt x="4439818" y="1852413"/>
                      <a:pt x="4439782" y="1852431"/>
                      <a:pt x="4439763" y="1852450"/>
                    </a:cubicBezTo>
                    <a:lnTo>
                      <a:pt x="4439763" y="1852450"/>
                    </a:lnTo>
                    <a:cubicBezTo>
                      <a:pt x="4439217" y="1852777"/>
                      <a:pt x="4438580" y="1852959"/>
                      <a:pt x="4437943" y="1852977"/>
                    </a:cubicBezTo>
                    <a:lnTo>
                      <a:pt x="4437943" y="1852977"/>
                    </a:lnTo>
                    <a:cubicBezTo>
                      <a:pt x="4436905" y="1852977"/>
                      <a:pt x="4435941" y="1852468"/>
                      <a:pt x="4435340" y="1851612"/>
                    </a:cubicBezTo>
                    <a:close/>
                    <a:moveTo>
                      <a:pt x="68067" y="1841946"/>
                    </a:moveTo>
                    <a:cubicBezTo>
                      <a:pt x="66567" y="1841017"/>
                      <a:pt x="66068" y="1839069"/>
                      <a:pt x="66938" y="1837540"/>
                    </a:cubicBezTo>
                    <a:lnTo>
                      <a:pt x="66938" y="1837540"/>
                    </a:lnTo>
                    <a:cubicBezTo>
                      <a:pt x="67867" y="1835993"/>
                      <a:pt x="69867" y="1835501"/>
                      <a:pt x="71416" y="1836411"/>
                    </a:cubicBezTo>
                    <a:lnTo>
                      <a:pt x="71416" y="1836411"/>
                    </a:lnTo>
                    <a:cubicBezTo>
                      <a:pt x="72940" y="1837358"/>
                      <a:pt x="73415" y="1839342"/>
                      <a:pt x="72478" y="1840872"/>
                    </a:cubicBezTo>
                    <a:cubicBezTo>
                      <a:pt x="72471" y="1840890"/>
                      <a:pt x="72461" y="1840890"/>
                      <a:pt x="72454" y="1840908"/>
                    </a:cubicBezTo>
                    <a:lnTo>
                      <a:pt x="72454" y="1840908"/>
                    </a:lnTo>
                    <a:cubicBezTo>
                      <a:pt x="71855" y="1841855"/>
                      <a:pt x="70823" y="1842437"/>
                      <a:pt x="69705" y="1842455"/>
                    </a:cubicBezTo>
                    <a:lnTo>
                      <a:pt x="69705" y="1842455"/>
                    </a:lnTo>
                    <a:cubicBezTo>
                      <a:pt x="69168" y="1842419"/>
                      <a:pt x="68648" y="1842255"/>
                      <a:pt x="68194" y="1841964"/>
                    </a:cubicBezTo>
                    <a:close/>
                    <a:moveTo>
                      <a:pt x="4366710" y="1775937"/>
                    </a:moveTo>
                    <a:cubicBezTo>
                      <a:pt x="4365308" y="1774808"/>
                      <a:pt x="4365090" y="1772769"/>
                      <a:pt x="4366200" y="1771367"/>
                    </a:cubicBezTo>
                    <a:lnTo>
                      <a:pt x="4366200" y="1771367"/>
                    </a:lnTo>
                    <a:cubicBezTo>
                      <a:pt x="4367292" y="1770002"/>
                      <a:pt x="4369276" y="1769766"/>
                      <a:pt x="4370642" y="1770858"/>
                    </a:cubicBezTo>
                    <a:cubicBezTo>
                      <a:pt x="4370696" y="1770876"/>
                      <a:pt x="4370733" y="1770912"/>
                      <a:pt x="4370769" y="1770949"/>
                    </a:cubicBezTo>
                    <a:lnTo>
                      <a:pt x="4370769" y="1770949"/>
                    </a:lnTo>
                    <a:cubicBezTo>
                      <a:pt x="4372116" y="1772041"/>
                      <a:pt x="4372317" y="1774007"/>
                      <a:pt x="4371242" y="1775354"/>
                    </a:cubicBezTo>
                    <a:cubicBezTo>
                      <a:pt x="4371224" y="1775372"/>
                      <a:pt x="4371206" y="1775391"/>
                      <a:pt x="4371188" y="1775409"/>
                    </a:cubicBezTo>
                    <a:lnTo>
                      <a:pt x="4371188" y="1775409"/>
                    </a:lnTo>
                    <a:cubicBezTo>
                      <a:pt x="4370587" y="1776173"/>
                      <a:pt x="4369677" y="1776629"/>
                      <a:pt x="4368694" y="1776629"/>
                    </a:cubicBezTo>
                    <a:lnTo>
                      <a:pt x="4368694" y="1776629"/>
                    </a:lnTo>
                    <a:cubicBezTo>
                      <a:pt x="4368020" y="1776592"/>
                      <a:pt x="4367383" y="1776355"/>
                      <a:pt x="4366837" y="1775955"/>
                    </a:cubicBezTo>
                    <a:close/>
                    <a:moveTo>
                      <a:pt x="133639" y="1762411"/>
                    </a:moveTo>
                    <a:cubicBezTo>
                      <a:pt x="132450" y="1761082"/>
                      <a:pt x="132565" y="1759043"/>
                      <a:pt x="133894" y="1757842"/>
                    </a:cubicBezTo>
                    <a:lnTo>
                      <a:pt x="133894" y="1757842"/>
                    </a:lnTo>
                    <a:cubicBezTo>
                      <a:pt x="135252" y="1756677"/>
                      <a:pt x="137296" y="1756822"/>
                      <a:pt x="138463" y="1758188"/>
                    </a:cubicBezTo>
                    <a:lnTo>
                      <a:pt x="138463" y="1758188"/>
                    </a:lnTo>
                    <a:cubicBezTo>
                      <a:pt x="139637" y="1759535"/>
                      <a:pt x="139515" y="1761574"/>
                      <a:pt x="138190" y="1762757"/>
                    </a:cubicBezTo>
                    <a:lnTo>
                      <a:pt x="138190" y="1762757"/>
                    </a:lnTo>
                    <a:cubicBezTo>
                      <a:pt x="137587" y="1763267"/>
                      <a:pt x="136826" y="1763521"/>
                      <a:pt x="136042" y="1763521"/>
                    </a:cubicBezTo>
                    <a:lnTo>
                      <a:pt x="136042" y="1763521"/>
                    </a:lnTo>
                    <a:cubicBezTo>
                      <a:pt x="135161" y="1763503"/>
                      <a:pt x="134332" y="1763103"/>
                      <a:pt x="133766" y="1762429"/>
                    </a:cubicBezTo>
                    <a:close/>
                    <a:moveTo>
                      <a:pt x="4278564" y="1724418"/>
                    </a:moveTo>
                    <a:cubicBezTo>
                      <a:pt x="4276907" y="1723800"/>
                      <a:pt x="4276070" y="1721961"/>
                      <a:pt x="4276689" y="1720323"/>
                    </a:cubicBezTo>
                    <a:cubicBezTo>
                      <a:pt x="4276707" y="1720286"/>
                      <a:pt x="4276726" y="1720232"/>
                      <a:pt x="4276744" y="1720195"/>
                    </a:cubicBezTo>
                    <a:lnTo>
                      <a:pt x="4276744" y="1720195"/>
                    </a:lnTo>
                    <a:cubicBezTo>
                      <a:pt x="4277399" y="1718557"/>
                      <a:pt x="4279238" y="1717756"/>
                      <a:pt x="4280876" y="1718375"/>
                    </a:cubicBezTo>
                    <a:lnTo>
                      <a:pt x="4280876" y="1718375"/>
                    </a:lnTo>
                    <a:cubicBezTo>
                      <a:pt x="4282533" y="1719048"/>
                      <a:pt x="4283334" y="1720923"/>
                      <a:pt x="4282697" y="1722580"/>
                    </a:cubicBezTo>
                    <a:lnTo>
                      <a:pt x="4282697" y="1722580"/>
                    </a:lnTo>
                    <a:cubicBezTo>
                      <a:pt x="4282205" y="1723854"/>
                      <a:pt x="4280967" y="1724673"/>
                      <a:pt x="4279602" y="1724655"/>
                    </a:cubicBezTo>
                    <a:lnTo>
                      <a:pt x="4279602" y="1724655"/>
                    </a:lnTo>
                    <a:cubicBezTo>
                      <a:pt x="4279292" y="1724637"/>
                      <a:pt x="4278983" y="1724564"/>
                      <a:pt x="4278692" y="1724437"/>
                    </a:cubicBezTo>
                    <a:close/>
                    <a:moveTo>
                      <a:pt x="220219" y="1706669"/>
                    </a:moveTo>
                    <a:cubicBezTo>
                      <a:pt x="219563" y="1704976"/>
                      <a:pt x="220368" y="1703065"/>
                      <a:pt x="222039" y="1702355"/>
                    </a:cubicBezTo>
                    <a:lnTo>
                      <a:pt x="222039" y="1702355"/>
                    </a:lnTo>
                    <a:cubicBezTo>
                      <a:pt x="223683" y="1701681"/>
                      <a:pt x="225569" y="1702446"/>
                      <a:pt x="226262" y="1704084"/>
                    </a:cubicBezTo>
                    <a:lnTo>
                      <a:pt x="226262" y="1704084"/>
                    </a:lnTo>
                    <a:cubicBezTo>
                      <a:pt x="226971" y="1705668"/>
                      <a:pt x="226268" y="1707507"/>
                      <a:pt x="224690" y="1708217"/>
                    </a:cubicBezTo>
                    <a:cubicBezTo>
                      <a:pt x="224639" y="1708253"/>
                      <a:pt x="224586" y="1708271"/>
                      <a:pt x="224533" y="1708289"/>
                    </a:cubicBezTo>
                    <a:lnTo>
                      <a:pt x="224533" y="1708289"/>
                    </a:lnTo>
                    <a:cubicBezTo>
                      <a:pt x="224160" y="1708471"/>
                      <a:pt x="223748" y="1708562"/>
                      <a:pt x="223332" y="1708562"/>
                    </a:cubicBezTo>
                    <a:lnTo>
                      <a:pt x="223332" y="1708562"/>
                    </a:lnTo>
                    <a:cubicBezTo>
                      <a:pt x="222054" y="1708581"/>
                      <a:pt x="220885" y="1707853"/>
                      <a:pt x="220346" y="1706687"/>
                    </a:cubicBezTo>
                    <a:close/>
                    <a:moveTo>
                      <a:pt x="4179059" y="1699952"/>
                    </a:moveTo>
                    <a:cubicBezTo>
                      <a:pt x="4177330" y="1699697"/>
                      <a:pt x="4176128" y="1698095"/>
                      <a:pt x="4176383" y="1696366"/>
                    </a:cubicBezTo>
                    <a:cubicBezTo>
                      <a:pt x="4176383" y="1696347"/>
                      <a:pt x="4176383" y="1696329"/>
                      <a:pt x="4176383" y="1696311"/>
                    </a:cubicBezTo>
                    <a:lnTo>
                      <a:pt x="4176383" y="1696311"/>
                    </a:lnTo>
                    <a:cubicBezTo>
                      <a:pt x="4176638" y="1694582"/>
                      <a:pt x="4178240" y="1693380"/>
                      <a:pt x="4179969" y="1693635"/>
                    </a:cubicBezTo>
                    <a:cubicBezTo>
                      <a:pt x="4179988" y="1693635"/>
                      <a:pt x="4180006" y="1693635"/>
                      <a:pt x="4180024" y="1693635"/>
                    </a:cubicBezTo>
                    <a:lnTo>
                      <a:pt x="4180024" y="1693635"/>
                    </a:lnTo>
                    <a:cubicBezTo>
                      <a:pt x="4181753" y="1693926"/>
                      <a:pt x="4182937" y="1695546"/>
                      <a:pt x="4182700" y="1697276"/>
                    </a:cubicBezTo>
                    <a:lnTo>
                      <a:pt x="4182700" y="1697276"/>
                    </a:lnTo>
                    <a:cubicBezTo>
                      <a:pt x="4182427" y="1698823"/>
                      <a:pt x="4181062" y="1699952"/>
                      <a:pt x="4179496" y="1699952"/>
                    </a:cubicBezTo>
                    <a:lnTo>
                      <a:pt x="4178986" y="1699952"/>
                    </a:lnTo>
                    <a:close/>
                    <a:moveTo>
                      <a:pt x="4076787" y="1683823"/>
                    </a:moveTo>
                    <a:cubicBezTo>
                      <a:pt x="4075040" y="1683568"/>
                      <a:pt x="4073856" y="1681948"/>
                      <a:pt x="4074111" y="1680200"/>
                    </a:cubicBezTo>
                    <a:cubicBezTo>
                      <a:pt x="4074111" y="1680200"/>
                      <a:pt x="4074111" y="1680182"/>
                      <a:pt x="4074111" y="1680182"/>
                    </a:cubicBezTo>
                    <a:lnTo>
                      <a:pt x="4074111" y="1680182"/>
                    </a:lnTo>
                    <a:cubicBezTo>
                      <a:pt x="4074439" y="1678471"/>
                      <a:pt x="4076023" y="1677324"/>
                      <a:pt x="4077752" y="1677524"/>
                    </a:cubicBezTo>
                    <a:lnTo>
                      <a:pt x="4077752" y="1677524"/>
                    </a:lnTo>
                    <a:cubicBezTo>
                      <a:pt x="4079500" y="1677797"/>
                      <a:pt x="4080683" y="1679417"/>
                      <a:pt x="4080428" y="1681165"/>
                    </a:cubicBezTo>
                    <a:lnTo>
                      <a:pt x="4080428" y="1681165"/>
                    </a:lnTo>
                    <a:cubicBezTo>
                      <a:pt x="4080191" y="1682749"/>
                      <a:pt x="4078845" y="1683914"/>
                      <a:pt x="4077242" y="1683914"/>
                    </a:cubicBezTo>
                    <a:lnTo>
                      <a:pt x="4077242" y="1683914"/>
                    </a:lnTo>
                    <a:cubicBezTo>
                      <a:pt x="4077261" y="1683932"/>
                      <a:pt x="4077151" y="1683841"/>
                      <a:pt x="4076915" y="1683841"/>
                    </a:cubicBezTo>
                    <a:close/>
                    <a:moveTo>
                      <a:pt x="319778" y="1679108"/>
                    </a:moveTo>
                    <a:cubicBezTo>
                      <a:pt x="319603" y="1677324"/>
                      <a:pt x="320852" y="1675722"/>
                      <a:pt x="322618" y="1675467"/>
                    </a:cubicBezTo>
                    <a:lnTo>
                      <a:pt x="322618" y="1675467"/>
                    </a:lnTo>
                    <a:cubicBezTo>
                      <a:pt x="324393" y="1675321"/>
                      <a:pt x="325978" y="1676559"/>
                      <a:pt x="326259" y="1678325"/>
                    </a:cubicBezTo>
                    <a:lnTo>
                      <a:pt x="326259" y="1678325"/>
                    </a:lnTo>
                    <a:cubicBezTo>
                      <a:pt x="326425" y="1680091"/>
                      <a:pt x="325179" y="1681693"/>
                      <a:pt x="323419" y="1681966"/>
                    </a:cubicBezTo>
                    <a:lnTo>
                      <a:pt x="323073" y="1681966"/>
                    </a:lnTo>
                    <a:cubicBezTo>
                      <a:pt x="321407" y="1681984"/>
                      <a:pt x="319991" y="1680765"/>
                      <a:pt x="319778" y="1679108"/>
                    </a:cubicBezTo>
                    <a:close/>
                    <a:moveTo>
                      <a:pt x="422833" y="1669642"/>
                    </a:moveTo>
                    <a:cubicBezTo>
                      <a:pt x="422674" y="1667858"/>
                      <a:pt x="423983" y="1666292"/>
                      <a:pt x="425764" y="1666110"/>
                    </a:cubicBezTo>
                    <a:lnTo>
                      <a:pt x="425764" y="1666110"/>
                    </a:lnTo>
                    <a:cubicBezTo>
                      <a:pt x="427537" y="1665964"/>
                      <a:pt x="429104" y="1667257"/>
                      <a:pt x="429295" y="1669023"/>
                    </a:cubicBezTo>
                    <a:lnTo>
                      <a:pt x="429295" y="1669023"/>
                    </a:lnTo>
                    <a:cubicBezTo>
                      <a:pt x="429481" y="1670789"/>
                      <a:pt x="428207" y="1672354"/>
                      <a:pt x="426446" y="1672554"/>
                    </a:cubicBezTo>
                    <a:cubicBezTo>
                      <a:pt x="426419" y="1672554"/>
                      <a:pt x="426392" y="1672554"/>
                      <a:pt x="426364" y="1672554"/>
                    </a:cubicBezTo>
                    <a:lnTo>
                      <a:pt x="426019" y="1672554"/>
                    </a:lnTo>
                    <a:cubicBezTo>
                      <a:pt x="424336" y="1672591"/>
                      <a:pt x="422911" y="1671316"/>
                      <a:pt x="422742" y="1669642"/>
                    </a:cubicBezTo>
                    <a:close/>
                    <a:moveTo>
                      <a:pt x="525960" y="1660412"/>
                    </a:moveTo>
                    <a:cubicBezTo>
                      <a:pt x="525797" y="1658683"/>
                      <a:pt x="527065" y="1657135"/>
                      <a:pt x="528798" y="1656971"/>
                    </a:cubicBezTo>
                    <a:cubicBezTo>
                      <a:pt x="528829" y="1656971"/>
                      <a:pt x="528860" y="1656971"/>
                      <a:pt x="528891" y="1656971"/>
                    </a:cubicBezTo>
                    <a:lnTo>
                      <a:pt x="528891" y="1656971"/>
                    </a:lnTo>
                    <a:cubicBezTo>
                      <a:pt x="530601" y="1656789"/>
                      <a:pt x="532135" y="1658027"/>
                      <a:pt x="532319" y="1659738"/>
                    </a:cubicBezTo>
                    <a:cubicBezTo>
                      <a:pt x="532325" y="1659793"/>
                      <a:pt x="532328" y="1659848"/>
                      <a:pt x="532332" y="1659902"/>
                    </a:cubicBezTo>
                    <a:lnTo>
                      <a:pt x="532332" y="1659902"/>
                    </a:lnTo>
                    <a:cubicBezTo>
                      <a:pt x="532487" y="1661650"/>
                      <a:pt x="531200" y="1663179"/>
                      <a:pt x="529457" y="1663343"/>
                    </a:cubicBezTo>
                    <a:cubicBezTo>
                      <a:pt x="529439" y="1663343"/>
                      <a:pt x="529419" y="1663343"/>
                      <a:pt x="529401" y="1663343"/>
                    </a:cubicBezTo>
                    <a:lnTo>
                      <a:pt x="529128" y="1663343"/>
                    </a:lnTo>
                    <a:cubicBezTo>
                      <a:pt x="527426" y="1663416"/>
                      <a:pt x="525977" y="1662105"/>
                      <a:pt x="525869" y="1660412"/>
                    </a:cubicBezTo>
                    <a:close/>
                    <a:moveTo>
                      <a:pt x="3978011" y="1651892"/>
                    </a:moveTo>
                    <a:lnTo>
                      <a:pt x="3978011" y="1651892"/>
                    </a:lnTo>
                    <a:cubicBezTo>
                      <a:pt x="3976409" y="1651128"/>
                      <a:pt x="3975753" y="1649216"/>
                      <a:pt x="3976518" y="1647614"/>
                    </a:cubicBezTo>
                    <a:cubicBezTo>
                      <a:pt x="3976518" y="1647596"/>
                      <a:pt x="3976536" y="1647596"/>
                      <a:pt x="3976536" y="1647578"/>
                    </a:cubicBezTo>
                    <a:lnTo>
                      <a:pt x="3976536" y="1647578"/>
                    </a:lnTo>
                    <a:cubicBezTo>
                      <a:pt x="3977355" y="1646012"/>
                      <a:pt x="3979249" y="1645357"/>
                      <a:pt x="3980850" y="1646103"/>
                    </a:cubicBezTo>
                    <a:lnTo>
                      <a:pt x="3980850" y="1646103"/>
                    </a:lnTo>
                    <a:cubicBezTo>
                      <a:pt x="3982471" y="1646923"/>
                      <a:pt x="3983126" y="1648889"/>
                      <a:pt x="3982325" y="1650509"/>
                    </a:cubicBezTo>
                    <a:lnTo>
                      <a:pt x="3982325" y="1650509"/>
                    </a:lnTo>
                    <a:cubicBezTo>
                      <a:pt x="3981779" y="1651583"/>
                      <a:pt x="3980687" y="1652238"/>
                      <a:pt x="3979485" y="1652220"/>
                    </a:cubicBezTo>
                    <a:lnTo>
                      <a:pt x="3979485" y="1652220"/>
                    </a:lnTo>
                    <a:cubicBezTo>
                      <a:pt x="3978939" y="1652257"/>
                      <a:pt x="3978393" y="1652147"/>
                      <a:pt x="3977920" y="1651892"/>
                    </a:cubicBezTo>
                    <a:close/>
                    <a:moveTo>
                      <a:pt x="628141" y="1645594"/>
                    </a:moveTo>
                    <a:cubicBezTo>
                      <a:pt x="627644" y="1643919"/>
                      <a:pt x="628594" y="1642171"/>
                      <a:pt x="630260" y="1641680"/>
                    </a:cubicBezTo>
                    <a:cubicBezTo>
                      <a:pt x="630300" y="1641662"/>
                      <a:pt x="630340" y="1641662"/>
                      <a:pt x="630380" y="1641643"/>
                    </a:cubicBezTo>
                    <a:lnTo>
                      <a:pt x="630380" y="1641643"/>
                    </a:lnTo>
                    <a:cubicBezTo>
                      <a:pt x="632053" y="1641134"/>
                      <a:pt x="633825" y="1642080"/>
                      <a:pt x="634336" y="1643755"/>
                    </a:cubicBezTo>
                    <a:cubicBezTo>
                      <a:pt x="634340" y="1643755"/>
                      <a:pt x="634345" y="1643773"/>
                      <a:pt x="634349" y="1643791"/>
                    </a:cubicBezTo>
                    <a:lnTo>
                      <a:pt x="634349" y="1643791"/>
                    </a:lnTo>
                    <a:cubicBezTo>
                      <a:pt x="634829" y="1645521"/>
                      <a:pt x="633834" y="1647323"/>
                      <a:pt x="632110" y="1647833"/>
                    </a:cubicBezTo>
                    <a:lnTo>
                      <a:pt x="632110" y="1647833"/>
                    </a:lnTo>
                    <a:cubicBezTo>
                      <a:pt x="631826" y="1647869"/>
                      <a:pt x="631538" y="1647869"/>
                      <a:pt x="631254" y="1647833"/>
                    </a:cubicBezTo>
                    <a:lnTo>
                      <a:pt x="631254" y="1647833"/>
                    </a:lnTo>
                    <a:cubicBezTo>
                      <a:pt x="629798" y="1647906"/>
                      <a:pt x="628476" y="1646996"/>
                      <a:pt x="628050" y="1645594"/>
                    </a:cubicBezTo>
                    <a:close/>
                    <a:moveTo>
                      <a:pt x="722312" y="1603724"/>
                    </a:moveTo>
                    <a:cubicBezTo>
                      <a:pt x="721380" y="1602213"/>
                      <a:pt x="721797" y="1600247"/>
                      <a:pt x="723259" y="1599246"/>
                    </a:cubicBezTo>
                    <a:lnTo>
                      <a:pt x="723259" y="1599246"/>
                    </a:lnTo>
                    <a:cubicBezTo>
                      <a:pt x="724770" y="1598317"/>
                      <a:pt x="726749" y="1598736"/>
                      <a:pt x="727755" y="1600192"/>
                    </a:cubicBezTo>
                    <a:lnTo>
                      <a:pt x="727755" y="1600192"/>
                    </a:lnTo>
                    <a:cubicBezTo>
                      <a:pt x="728704" y="1601703"/>
                      <a:pt x="728276" y="1603687"/>
                      <a:pt x="726790" y="1604671"/>
                    </a:cubicBezTo>
                    <a:lnTo>
                      <a:pt x="726790" y="1604671"/>
                    </a:lnTo>
                    <a:cubicBezTo>
                      <a:pt x="726248" y="1605016"/>
                      <a:pt x="725615" y="1605198"/>
                      <a:pt x="724970" y="1605198"/>
                    </a:cubicBezTo>
                    <a:lnTo>
                      <a:pt x="724970" y="1605198"/>
                    </a:lnTo>
                    <a:cubicBezTo>
                      <a:pt x="723841" y="1605198"/>
                      <a:pt x="722795" y="1604598"/>
                      <a:pt x="722221" y="1603633"/>
                    </a:cubicBezTo>
                    <a:close/>
                    <a:moveTo>
                      <a:pt x="3892705" y="1592437"/>
                    </a:moveTo>
                    <a:cubicBezTo>
                      <a:pt x="3891449" y="1591236"/>
                      <a:pt x="3891413" y="1589233"/>
                      <a:pt x="3892614" y="1587977"/>
                    </a:cubicBezTo>
                    <a:cubicBezTo>
                      <a:pt x="3892632" y="1587959"/>
                      <a:pt x="3892669" y="1587922"/>
                      <a:pt x="3892705" y="1587886"/>
                    </a:cubicBezTo>
                    <a:lnTo>
                      <a:pt x="3892705" y="1587886"/>
                    </a:lnTo>
                    <a:cubicBezTo>
                      <a:pt x="3893888" y="1586612"/>
                      <a:pt x="3895873" y="1586557"/>
                      <a:pt x="3897129" y="1587722"/>
                    </a:cubicBezTo>
                    <a:cubicBezTo>
                      <a:pt x="3897147" y="1587740"/>
                      <a:pt x="3897165" y="1587759"/>
                      <a:pt x="3897184" y="1587777"/>
                    </a:cubicBezTo>
                    <a:lnTo>
                      <a:pt x="3897184" y="1587777"/>
                    </a:lnTo>
                    <a:cubicBezTo>
                      <a:pt x="3898494" y="1588978"/>
                      <a:pt x="3898585" y="1590999"/>
                      <a:pt x="3897384" y="1592310"/>
                    </a:cubicBezTo>
                    <a:cubicBezTo>
                      <a:pt x="3897365" y="1592310"/>
                      <a:pt x="3897365" y="1592328"/>
                      <a:pt x="3897347" y="1592346"/>
                    </a:cubicBezTo>
                    <a:lnTo>
                      <a:pt x="3897347" y="1592346"/>
                    </a:lnTo>
                    <a:cubicBezTo>
                      <a:pt x="3896747" y="1593001"/>
                      <a:pt x="3895891" y="1593347"/>
                      <a:pt x="3895017" y="1593311"/>
                    </a:cubicBezTo>
                    <a:lnTo>
                      <a:pt x="3895017" y="1593311"/>
                    </a:lnTo>
                    <a:cubicBezTo>
                      <a:pt x="3894107" y="1593347"/>
                      <a:pt x="3893233" y="1592965"/>
                      <a:pt x="3892614" y="1592292"/>
                    </a:cubicBezTo>
                    <a:close/>
                    <a:moveTo>
                      <a:pt x="799935" y="1535858"/>
                    </a:moveTo>
                    <a:cubicBezTo>
                      <a:pt x="798585" y="1534766"/>
                      <a:pt x="798381" y="1532782"/>
                      <a:pt x="799477" y="1531434"/>
                    </a:cubicBezTo>
                    <a:cubicBezTo>
                      <a:pt x="799489" y="1531416"/>
                      <a:pt x="799504" y="1531398"/>
                      <a:pt x="799517" y="1531380"/>
                    </a:cubicBezTo>
                    <a:lnTo>
                      <a:pt x="799517" y="1531380"/>
                    </a:lnTo>
                    <a:cubicBezTo>
                      <a:pt x="800660" y="1530014"/>
                      <a:pt x="802686" y="1529814"/>
                      <a:pt x="804068" y="1530943"/>
                    </a:cubicBezTo>
                    <a:lnTo>
                      <a:pt x="804068" y="1530943"/>
                    </a:lnTo>
                    <a:cubicBezTo>
                      <a:pt x="805444" y="1532090"/>
                      <a:pt x="805639" y="1534129"/>
                      <a:pt x="804505" y="1535512"/>
                    </a:cubicBezTo>
                    <a:lnTo>
                      <a:pt x="804505" y="1535512"/>
                    </a:lnTo>
                    <a:cubicBezTo>
                      <a:pt x="803884" y="1536240"/>
                      <a:pt x="802968" y="1536659"/>
                      <a:pt x="802011" y="1536641"/>
                    </a:cubicBezTo>
                    <a:lnTo>
                      <a:pt x="802011" y="1536641"/>
                    </a:lnTo>
                    <a:cubicBezTo>
                      <a:pt x="801246" y="1536641"/>
                      <a:pt x="800505" y="1536368"/>
                      <a:pt x="799935" y="1535858"/>
                    </a:cubicBezTo>
                    <a:close/>
                    <a:moveTo>
                      <a:pt x="3828353" y="1510536"/>
                    </a:moveTo>
                    <a:lnTo>
                      <a:pt x="3828353" y="1510536"/>
                    </a:lnTo>
                    <a:cubicBezTo>
                      <a:pt x="3827497" y="1508970"/>
                      <a:pt x="3828025" y="1506986"/>
                      <a:pt x="3829554" y="1506058"/>
                    </a:cubicBezTo>
                    <a:lnTo>
                      <a:pt x="3829554" y="1506058"/>
                    </a:lnTo>
                    <a:cubicBezTo>
                      <a:pt x="3831083" y="1505184"/>
                      <a:pt x="3833049" y="1505712"/>
                      <a:pt x="3833923" y="1507241"/>
                    </a:cubicBezTo>
                    <a:cubicBezTo>
                      <a:pt x="3833941" y="1507241"/>
                      <a:pt x="3833941" y="1507259"/>
                      <a:pt x="3833941" y="1507259"/>
                    </a:cubicBezTo>
                    <a:lnTo>
                      <a:pt x="3833941" y="1507259"/>
                    </a:lnTo>
                    <a:cubicBezTo>
                      <a:pt x="3834852" y="1508825"/>
                      <a:pt x="3834306" y="1510827"/>
                      <a:pt x="3832740" y="1511737"/>
                    </a:cubicBezTo>
                    <a:cubicBezTo>
                      <a:pt x="3832740" y="1511737"/>
                      <a:pt x="3832740" y="1511737"/>
                      <a:pt x="3832740" y="1511737"/>
                    </a:cubicBezTo>
                    <a:lnTo>
                      <a:pt x="3832740" y="1511737"/>
                    </a:lnTo>
                    <a:cubicBezTo>
                      <a:pt x="3832267" y="1511974"/>
                      <a:pt x="3831721" y="1512083"/>
                      <a:pt x="3831193" y="1512083"/>
                    </a:cubicBezTo>
                    <a:lnTo>
                      <a:pt x="3831193" y="1512083"/>
                    </a:lnTo>
                    <a:cubicBezTo>
                      <a:pt x="3830028" y="1512138"/>
                      <a:pt x="3828935" y="1511519"/>
                      <a:pt x="3828353" y="1510499"/>
                    </a:cubicBezTo>
                    <a:close/>
                    <a:moveTo>
                      <a:pt x="854749" y="1448477"/>
                    </a:moveTo>
                    <a:cubicBezTo>
                      <a:pt x="853088" y="1447784"/>
                      <a:pt x="852304" y="1445876"/>
                      <a:pt x="852997" y="1444216"/>
                    </a:cubicBezTo>
                    <a:cubicBezTo>
                      <a:pt x="853005" y="1444198"/>
                      <a:pt x="853012" y="1444179"/>
                      <a:pt x="853019" y="1444163"/>
                    </a:cubicBezTo>
                    <a:lnTo>
                      <a:pt x="853019" y="1444163"/>
                    </a:lnTo>
                    <a:lnTo>
                      <a:pt x="853019" y="1444163"/>
                    </a:lnTo>
                    <a:lnTo>
                      <a:pt x="853019" y="1444163"/>
                    </a:lnTo>
                    <a:cubicBezTo>
                      <a:pt x="853713" y="1442524"/>
                      <a:pt x="855599" y="1441753"/>
                      <a:pt x="857243" y="1442434"/>
                    </a:cubicBezTo>
                    <a:lnTo>
                      <a:pt x="857243" y="1442434"/>
                    </a:lnTo>
                    <a:cubicBezTo>
                      <a:pt x="858881" y="1443127"/>
                      <a:pt x="859647" y="1445018"/>
                      <a:pt x="858954" y="1446657"/>
                    </a:cubicBezTo>
                    <a:cubicBezTo>
                      <a:pt x="858954" y="1446657"/>
                      <a:pt x="858954" y="1446657"/>
                      <a:pt x="858954" y="1446657"/>
                    </a:cubicBezTo>
                    <a:lnTo>
                      <a:pt x="858954" y="1446657"/>
                    </a:lnTo>
                    <a:cubicBezTo>
                      <a:pt x="858439" y="1447858"/>
                      <a:pt x="857257" y="1448638"/>
                      <a:pt x="855950" y="1448641"/>
                    </a:cubicBezTo>
                    <a:lnTo>
                      <a:pt x="855950" y="1448641"/>
                    </a:lnTo>
                    <a:cubicBezTo>
                      <a:pt x="855542" y="1448676"/>
                      <a:pt x="855133" y="1448619"/>
                      <a:pt x="854749" y="1448477"/>
                    </a:cubicBezTo>
                    <a:close/>
                    <a:moveTo>
                      <a:pt x="3790524" y="1413489"/>
                    </a:moveTo>
                    <a:cubicBezTo>
                      <a:pt x="3790124" y="1411759"/>
                      <a:pt x="3791198" y="1410035"/>
                      <a:pt x="3792927" y="1409629"/>
                    </a:cubicBezTo>
                    <a:lnTo>
                      <a:pt x="3792927" y="1409629"/>
                    </a:lnTo>
                    <a:cubicBezTo>
                      <a:pt x="3794693" y="1409258"/>
                      <a:pt x="3796422" y="1410370"/>
                      <a:pt x="3796805" y="1412123"/>
                    </a:cubicBezTo>
                    <a:lnTo>
                      <a:pt x="3796805" y="1412123"/>
                    </a:lnTo>
                    <a:cubicBezTo>
                      <a:pt x="3797169" y="1413849"/>
                      <a:pt x="3796113" y="1415553"/>
                      <a:pt x="3794402" y="1416001"/>
                    </a:cubicBezTo>
                    <a:lnTo>
                      <a:pt x="3793619" y="1416001"/>
                    </a:lnTo>
                    <a:cubicBezTo>
                      <a:pt x="3792144" y="1416021"/>
                      <a:pt x="3790852" y="1415003"/>
                      <a:pt x="3790524" y="1413561"/>
                    </a:cubicBezTo>
                    <a:close/>
                    <a:moveTo>
                      <a:pt x="881873" y="1349118"/>
                    </a:moveTo>
                    <a:cubicBezTo>
                      <a:pt x="880087" y="1348891"/>
                      <a:pt x="878818" y="1347265"/>
                      <a:pt x="879033" y="1345477"/>
                    </a:cubicBezTo>
                    <a:lnTo>
                      <a:pt x="879033" y="1345477"/>
                    </a:lnTo>
                    <a:cubicBezTo>
                      <a:pt x="879252" y="1343730"/>
                      <a:pt x="880812" y="1342468"/>
                      <a:pt x="882565" y="1342619"/>
                    </a:cubicBezTo>
                    <a:lnTo>
                      <a:pt x="882565" y="1342619"/>
                    </a:lnTo>
                    <a:cubicBezTo>
                      <a:pt x="884334" y="1342814"/>
                      <a:pt x="885610" y="1344405"/>
                      <a:pt x="885416" y="1346174"/>
                    </a:cubicBezTo>
                    <a:cubicBezTo>
                      <a:pt x="885412" y="1346204"/>
                      <a:pt x="885408" y="1346231"/>
                      <a:pt x="885405" y="1346260"/>
                    </a:cubicBezTo>
                    <a:lnTo>
                      <a:pt x="885405" y="1346260"/>
                    </a:lnTo>
                    <a:cubicBezTo>
                      <a:pt x="885281" y="1347924"/>
                      <a:pt x="883887" y="1349206"/>
                      <a:pt x="882219" y="1349191"/>
                    </a:cubicBezTo>
                    <a:lnTo>
                      <a:pt x="881873" y="1349191"/>
                    </a:lnTo>
                    <a:close/>
                    <a:moveTo>
                      <a:pt x="3785463" y="1313274"/>
                    </a:moveTo>
                    <a:cubicBezTo>
                      <a:pt x="3783734" y="1313170"/>
                      <a:pt x="3782405" y="1311681"/>
                      <a:pt x="3782514" y="1309944"/>
                    </a:cubicBezTo>
                    <a:cubicBezTo>
                      <a:pt x="3782514" y="1309906"/>
                      <a:pt x="3782514" y="1309870"/>
                      <a:pt x="3782514" y="1309833"/>
                    </a:cubicBezTo>
                    <a:lnTo>
                      <a:pt x="3782514" y="1309833"/>
                    </a:lnTo>
                    <a:cubicBezTo>
                      <a:pt x="3782587" y="1308126"/>
                      <a:pt x="3784043" y="1306806"/>
                      <a:pt x="3785755" y="1306884"/>
                    </a:cubicBezTo>
                    <a:cubicBezTo>
                      <a:pt x="3785828" y="1306888"/>
                      <a:pt x="3785900" y="1306893"/>
                      <a:pt x="3785973" y="1306902"/>
                    </a:cubicBezTo>
                    <a:lnTo>
                      <a:pt x="3785973" y="1306902"/>
                    </a:lnTo>
                    <a:cubicBezTo>
                      <a:pt x="3787739" y="1307008"/>
                      <a:pt x="3789086" y="1308524"/>
                      <a:pt x="3788977" y="1310290"/>
                    </a:cubicBezTo>
                    <a:cubicBezTo>
                      <a:pt x="3788977" y="1310314"/>
                      <a:pt x="3788977" y="1310337"/>
                      <a:pt x="3788977" y="1310361"/>
                    </a:cubicBezTo>
                    <a:lnTo>
                      <a:pt x="3788977" y="1310361"/>
                    </a:lnTo>
                    <a:cubicBezTo>
                      <a:pt x="3788795" y="1312027"/>
                      <a:pt x="3787375" y="1313285"/>
                      <a:pt x="3785700" y="1313274"/>
                    </a:cubicBezTo>
                    <a:lnTo>
                      <a:pt x="3785463" y="1313274"/>
                    </a:lnTo>
                    <a:close/>
                    <a:moveTo>
                      <a:pt x="874901" y="1243497"/>
                    </a:moveTo>
                    <a:cubicBezTo>
                      <a:pt x="874553" y="1241760"/>
                      <a:pt x="875664" y="1240065"/>
                      <a:pt x="877395" y="1239692"/>
                    </a:cubicBezTo>
                    <a:lnTo>
                      <a:pt x="877395" y="1239692"/>
                    </a:lnTo>
                    <a:cubicBezTo>
                      <a:pt x="879117" y="1239335"/>
                      <a:pt x="880803" y="1240442"/>
                      <a:pt x="881160" y="1242166"/>
                    </a:cubicBezTo>
                    <a:cubicBezTo>
                      <a:pt x="881169" y="1242202"/>
                      <a:pt x="881176" y="1242241"/>
                      <a:pt x="881181" y="1242277"/>
                    </a:cubicBezTo>
                    <a:lnTo>
                      <a:pt x="881181" y="1242277"/>
                    </a:lnTo>
                    <a:cubicBezTo>
                      <a:pt x="881533" y="1244021"/>
                      <a:pt x="880404" y="1245721"/>
                      <a:pt x="878660" y="1246073"/>
                    </a:cubicBezTo>
                    <a:cubicBezTo>
                      <a:pt x="878645" y="1246076"/>
                      <a:pt x="878629" y="1246078"/>
                      <a:pt x="878615" y="1246082"/>
                    </a:cubicBezTo>
                    <a:lnTo>
                      <a:pt x="878087" y="1246082"/>
                    </a:lnTo>
                    <a:cubicBezTo>
                      <a:pt x="876534" y="1246116"/>
                      <a:pt x="875187" y="1245022"/>
                      <a:pt x="874901" y="1243497"/>
                    </a:cubicBezTo>
                    <a:close/>
                    <a:moveTo>
                      <a:pt x="3807236" y="1212549"/>
                    </a:moveTo>
                    <a:cubicBezTo>
                      <a:pt x="3805597" y="1211899"/>
                      <a:pt x="3804796" y="1210061"/>
                      <a:pt x="3805415" y="1208417"/>
                    </a:cubicBezTo>
                    <a:lnTo>
                      <a:pt x="3805415" y="1208417"/>
                    </a:lnTo>
                    <a:cubicBezTo>
                      <a:pt x="3805998" y="1206766"/>
                      <a:pt x="3807800" y="1205894"/>
                      <a:pt x="3809457" y="1206469"/>
                    </a:cubicBezTo>
                    <a:cubicBezTo>
                      <a:pt x="3809475" y="1206480"/>
                      <a:pt x="3809511" y="1206493"/>
                      <a:pt x="3809548" y="1206505"/>
                    </a:cubicBezTo>
                    <a:lnTo>
                      <a:pt x="3809548" y="1206505"/>
                    </a:lnTo>
                    <a:cubicBezTo>
                      <a:pt x="3811168" y="1207126"/>
                      <a:pt x="3811987" y="1208941"/>
                      <a:pt x="3811368" y="1210565"/>
                    </a:cubicBezTo>
                    <a:lnTo>
                      <a:pt x="3811368" y="1210565"/>
                    </a:lnTo>
                    <a:cubicBezTo>
                      <a:pt x="3810949" y="1211869"/>
                      <a:pt x="3809712" y="1212740"/>
                      <a:pt x="3808346" y="1212713"/>
                    </a:cubicBezTo>
                    <a:lnTo>
                      <a:pt x="3808346" y="1212713"/>
                    </a:lnTo>
                    <a:cubicBezTo>
                      <a:pt x="3807964" y="1212709"/>
                      <a:pt x="3807582" y="1212628"/>
                      <a:pt x="3807236" y="1212476"/>
                    </a:cubicBezTo>
                    <a:close/>
                    <a:moveTo>
                      <a:pt x="842843" y="1145885"/>
                    </a:moveTo>
                    <a:cubicBezTo>
                      <a:pt x="842209" y="1144236"/>
                      <a:pt x="843021" y="1142386"/>
                      <a:pt x="844663" y="1141735"/>
                    </a:cubicBezTo>
                    <a:lnTo>
                      <a:pt x="844663" y="1141735"/>
                    </a:lnTo>
                    <a:cubicBezTo>
                      <a:pt x="846284" y="1141050"/>
                      <a:pt x="848153" y="1141809"/>
                      <a:pt x="848838" y="1143431"/>
                    </a:cubicBezTo>
                    <a:cubicBezTo>
                      <a:pt x="848854" y="1143471"/>
                      <a:pt x="848871" y="1143513"/>
                      <a:pt x="848887" y="1143555"/>
                    </a:cubicBezTo>
                    <a:lnTo>
                      <a:pt x="848887" y="1143555"/>
                    </a:lnTo>
                    <a:cubicBezTo>
                      <a:pt x="849542" y="1145177"/>
                      <a:pt x="848758" y="1147023"/>
                      <a:pt x="847136" y="1147678"/>
                    </a:cubicBezTo>
                    <a:cubicBezTo>
                      <a:pt x="847114" y="1147687"/>
                      <a:pt x="847090" y="1147696"/>
                      <a:pt x="847066" y="1147705"/>
                    </a:cubicBezTo>
                    <a:lnTo>
                      <a:pt x="847066" y="1147705"/>
                    </a:lnTo>
                    <a:cubicBezTo>
                      <a:pt x="846688" y="1147869"/>
                      <a:pt x="846278" y="1147957"/>
                      <a:pt x="845865" y="1147960"/>
                    </a:cubicBezTo>
                    <a:lnTo>
                      <a:pt x="845865" y="1147960"/>
                    </a:lnTo>
                    <a:cubicBezTo>
                      <a:pt x="844529" y="1147949"/>
                      <a:pt x="843333" y="1147128"/>
                      <a:pt x="842843" y="1145885"/>
                    </a:cubicBezTo>
                    <a:close/>
                    <a:moveTo>
                      <a:pt x="3836108" y="1113299"/>
                    </a:moveTo>
                    <a:cubicBezTo>
                      <a:pt x="3834378" y="1113019"/>
                      <a:pt x="3833177" y="1111399"/>
                      <a:pt x="3833432" y="1109658"/>
                    </a:cubicBezTo>
                    <a:lnTo>
                      <a:pt x="3833432" y="1109658"/>
                    </a:lnTo>
                    <a:cubicBezTo>
                      <a:pt x="3833705" y="1107916"/>
                      <a:pt x="3835325" y="1106720"/>
                      <a:pt x="3837073" y="1106982"/>
                    </a:cubicBezTo>
                    <a:lnTo>
                      <a:pt x="3837073" y="1106982"/>
                    </a:lnTo>
                    <a:cubicBezTo>
                      <a:pt x="3838820" y="1107215"/>
                      <a:pt x="3840058" y="1108825"/>
                      <a:pt x="3839822" y="1110580"/>
                    </a:cubicBezTo>
                    <a:cubicBezTo>
                      <a:pt x="3839822" y="1110594"/>
                      <a:pt x="3839822" y="1110609"/>
                      <a:pt x="3839822" y="1110623"/>
                    </a:cubicBezTo>
                    <a:lnTo>
                      <a:pt x="3839822" y="1110623"/>
                    </a:lnTo>
                    <a:cubicBezTo>
                      <a:pt x="3839567" y="1112232"/>
                      <a:pt x="3838165" y="1113409"/>
                      <a:pt x="3836545" y="1113372"/>
                    </a:cubicBezTo>
                    <a:lnTo>
                      <a:pt x="3836126" y="1113372"/>
                    </a:lnTo>
                    <a:close/>
                    <a:moveTo>
                      <a:pt x="815027" y="1045761"/>
                    </a:moveTo>
                    <a:cubicBezTo>
                      <a:pt x="814852" y="1043984"/>
                      <a:pt x="816101" y="1042384"/>
                      <a:pt x="817867" y="1042120"/>
                    </a:cubicBezTo>
                    <a:lnTo>
                      <a:pt x="817867" y="1042120"/>
                    </a:lnTo>
                    <a:cubicBezTo>
                      <a:pt x="819645" y="1041937"/>
                      <a:pt x="821253" y="1043189"/>
                      <a:pt x="821508" y="1044960"/>
                    </a:cubicBezTo>
                    <a:lnTo>
                      <a:pt x="821508" y="1044960"/>
                    </a:lnTo>
                    <a:cubicBezTo>
                      <a:pt x="821706" y="1046712"/>
                      <a:pt x="820497" y="1048312"/>
                      <a:pt x="818759" y="1048601"/>
                    </a:cubicBezTo>
                    <a:lnTo>
                      <a:pt x="818340" y="1048601"/>
                    </a:lnTo>
                    <a:cubicBezTo>
                      <a:pt x="816680" y="1048617"/>
                      <a:pt x="815264" y="1047403"/>
                      <a:pt x="815027" y="1045761"/>
                    </a:cubicBezTo>
                    <a:close/>
                    <a:moveTo>
                      <a:pt x="3833086" y="1007532"/>
                    </a:moveTo>
                    <a:lnTo>
                      <a:pt x="3833086" y="1007532"/>
                    </a:lnTo>
                    <a:cubicBezTo>
                      <a:pt x="3832776" y="1005841"/>
                      <a:pt x="3833905" y="1004221"/>
                      <a:pt x="3835598" y="1003917"/>
                    </a:cubicBezTo>
                    <a:cubicBezTo>
                      <a:pt x="3835653" y="1003906"/>
                      <a:pt x="3835707" y="1003899"/>
                      <a:pt x="3835762" y="1003891"/>
                    </a:cubicBezTo>
                    <a:lnTo>
                      <a:pt x="3835762" y="1003891"/>
                    </a:lnTo>
                    <a:cubicBezTo>
                      <a:pt x="3837509" y="1003640"/>
                      <a:pt x="3839130" y="1004831"/>
                      <a:pt x="3839403" y="1006567"/>
                    </a:cubicBezTo>
                    <a:lnTo>
                      <a:pt x="3839403" y="1006567"/>
                    </a:lnTo>
                    <a:cubicBezTo>
                      <a:pt x="3839603" y="1008328"/>
                      <a:pt x="3838383" y="1009937"/>
                      <a:pt x="3836636" y="1010208"/>
                    </a:cubicBezTo>
                    <a:lnTo>
                      <a:pt x="3836217" y="1010208"/>
                    </a:lnTo>
                    <a:cubicBezTo>
                      <a:pt x="3834670" y="1010143"/>
                      <a:pt x="3833377" y="1009018"/>
                      <a:pt x="3833086" y="1007496"/>
                    </a:cubicBezTo>
                    <a:close/>
                    <a:moveTo>
                      <a:pt x="820015" y="945455"/>
                    </a:moveTo>
                    <a:cubicBezTo>
                      <a:pt x="818253" y="945115"/>
                      <a:pt x="817071" y="943444"/>
                      <a:pt x="817339" y="941669"/>
                    </a:cubicBezTo>
                    <a:lnTo>
                      <a:pt x="817339" y="941669"/>
                    </a:lnTo>
                    <a:cubicBezTo>
                      <a:pt x="817705" y="939925"/>
                      <a:pt x="819390" y="938789"/>
                      <a:pt x="821143" y="939102"/>
                    </a:cubicBezTo>
                    <a:lnTo>
                      <a:pt x="821143" y="939102"/>
                    </a:lnTo>
                    <a:cubicBezTo>
                      <a:pt x="822858" y="939388"/>
                      <a:pt x="824018" y="941012"/>
                      <a:pt x="823732" y="942727"/>
                    </a:cubicBezTo>
                    <a:cubicBezTo>
                      <a:pt x="823730" y="942732"/>
                      <a:pt x="823730" y="942737"/>
                      <a:pt x="823728" y="942743"/>
                    </a:cubicBezTo>
                    <a:lnTo>
                      <a:pt x="823728" y="942743"/>
                    </a:lnTo>
                    <a:cubicBezTo>
                      <a:pt x="823446" y="944289"/>
                      <a:pt x="822096" y="945408"/>
                      <a:pt x="820525" y="945401"/>
                    </a:cubicBezTo>
                    <a:lnTo>
                      <a:pt x="820015" y="945401"/>
                    </a:lnTo>
                    <a:close/>
                    <a:moveTo>
                      <a:pt x="3802266" y="910230"/>
                    </a:moveTo>
                    <a:cubicBezTo>
                      <a:pt x="3801520" y="908630"/>
                      <a:pt x="3802157" y="906720"/>
                      <a:pt x="3803741" y="905916"/>
                    </a:cubicBezTo>
                    <a:lnTo>
                      <a:pt x="3803741" y="905916"/>
                    </a:lnTo>
                    <a:cubicBezTo>
                      <a:pt x="3805324" y="905091"/>
                      <a:pt x="3807272" y="905701"/>
                      <a:pt x="3808091" y="907277"/>
                    </a:cubicBezTo>
                    <a:cubicBezTo>
                      <a:pt x="3808110" y="907314"/>
                      <a:pt x="3808128" y="907352"/>
                      <a:pt x="3808146" y="907390"/>
                    </a:cubicBezTo>
                    <a:lnTo>
                      <a:pt x="3808146" y="907390"/>
                    </a:lnTo>
                    <a:cubicBezTo>
                      <a:pt x="3808892" y="909009"/>
                      <a:pt x="3808201" y="910929"/>
                      <a:pt x="3806580" y="911686"/>
                    </a:cubicBezTo>
                    <a:lnTo>
                      <a:pt x="3806580" y="911686"/>
                    </a:lnTo>
                    <a:cubicBezTo>
                      <a:pt x="3806162" y="911930"/>
                      <a:pt x="3805689" y="912050"/>
                      <a:pt x="3805197" y="912032"/>
                    </a:cubicBezTo>
                    <a:lnTo>
                      <a:pt x="3805197" y="912032"/>
                    </a:lnTo>
                    <a:cubicBezTo>
                      <a:pt x="3803959" y="912010"/>
                      <a:pt x="3802849" y="911319"/>
                      <a:pt x="3802266" y="910230"/>
                    </a:cubicBezTo>
                    <a:close/>
                    <a:moveTo>
                      <a:pt x="852327" y="847589"/>
                    </a:moveTo>
                    <a:cubicBezTo>
                      <a:pt x="850746" y="846795"/>
                      <a:pt x="850107" y="844871"/>
                      <a:pt x="850898" y="843289"/>
                    </a:cubicBezTo>
                    <a:cubicBezTo>
                      <a:pt x="850913" y="843260"/>
                      <a:pt x="850928" y="843231"/>
                      <a:pt x="850944" y="843202"/>
                    </a:cubicBezTo>
                    <a:lnTo>
                      <a:pt x="850944" y="843202"/>
                    </a:lnTo>
                    <a:cubicBezTo>
                      <a:pt x="851727" y="841636"/>
                      <a:pt x="853629" y="841003"/>
                      <a:pt x="855193" y="841785"/>
                    </a:cubicBezTo>
                    <a:cubicBezTo>
                      <a:pt x="855215" y="841796"/>
                      <a:pt x="855237" y="841807"/>
                      <a:pt x="855258" y="841818"/>
                    </a:cubicBezTo>
                    <a:lnTo>
                      <a:pt x="855258" y="841818"/>
                    </a:lnTo>
                    <a:cubicBezTo>
                      <a:pt x="856831" y="842583"/>
                      <a:pt x="857487" y="844478"/>
                      <a:pt x="856722" y="846053"/>
                    </a:cubicBezTo>
                    <a:cubicBezTo>
                      <a:pt x="856697" y="846104"/>
                      <a:pt x="856669" y="846154"/>
                      <a:pt x="856642" y="846205"/>
                    </a:cubicBezTo>
                    <a:lnTo>
                      <a:pt x="856642" y="846205"/>
                    </a:lnTo>
                    <a:cubicBezTo>
                      <a:pt x="856052" y="847238"/>
                      <a:pt x="854971" y="847891"/>
                      <a:pt x="853784" y="847935"/>
                    </a:cubicBezTo>
                    <a:lnTo>
                      <a:pt x="853784" y="847935"/>
                    </a:lnTo>
                    <a:cubicBezTo>
                      <a:pt x="853281" y="847906"/>
                      <a:pt x="852788" y="847789"/>
                      <a:pt x="852327" y="847589"/>
                    </a:cubicBezTo>
                    <a:close/>
                    <a:moveTo>
                      <a:pt x="3744340" y="826053"/>
                    </a:moveTo>
                    <a:lnTo>
                      <a:pt x="3744340" y="826053"/>
                    </a:lnTo>
                    <a:cubicBezTo>
                      <a:pt x="3743120" y="824843"/>
                      <a:pt x="3743120" y="822871"/>
                      <a:pt x="3744322" y="821651"/>
                    </a:cubicBezTo>
                    <a:cubicBezTo>
                      <a:pt x="3744376" y="821593"/>
                      <a:pt x="3744449" y="821537"/>
                      <a:pt x="3744504" y="821484"/>
                    </a:cubicBezTo>
                    <a:lnTo>
                      <a:pt x="3744504" y="821484"/>
                    </a:lnTo>
                    <a:cubicBezTo>
                      <a:pt x="3745814" y="820286"/>
                      <a:pt x="3747853" y="820368"/>
                      <a:pt x="3749073" y="821666"/>
                    </a:cubicBezTo>
                    <a:lnTo>
                      <a:pt x="3749073" y="821666"/>
                    </a:lnTo>
                    <a:cubicBezTo>
                      <a:pt x="3750329" y="822882"/>
                      <a:pt x="3750366" y="824888"/>
                      <a:pt x="3749146" y="826144"/>
                    </a:cubicBezTo>
                    <a:cubicBezTo>
                      <a:pt x="3749128" y="826170"/>
                      <a:pt x="3749091" y="826193"/>
                      <a:pt x="3749073" y="826217"/>
                    </a:cubicBezTo>
                    <a:lnTo>
                      <a:pt x="3749073" y="826217"/>
                    </a:lnTo>
                    <a:cubicBezTo>
                      <a:pt x="3748454" y="826776"/>
                      <a:pt x="3747671" y="827087"/>
                      <a:pt x="3746834" y="827091"/>
                    </a:cubicBezTo>
                    <a:lnTo>
                      <a:pt x="3746834" y="827091"/>
                    </a:lnTo>
                    <a:cubicBezTo>
                      <a:pt x="3745887" y="827147"/>
                      <a:pt x="3744959" y="826765"/>
                      <a:pt x="3744340" y="826053"/>
                    </a:cubicBezTo>
                    <a:close/>
                    <a:moveTo>
                      <a:pt x="3072036" y="818899"/>
                    </a:moveTo>
                    <a:lnTo>
                      <a:pt x="3072036" y="818899"/>
                    </a:lnTo>
                    <a:cubicBezTo>
                      <a:pt x="3070288" y="818726"/>
                      <a:pt x="3068996" y="817206"/>
                      <a:pt x="3069105" y="815458"/>
                    </a:cubicBezTo>
                    <a:lnTo>
                      <a:pt x="3069105" y="815458"/>
                    </a:lnTo>
                    <a:cubicBezTo>
                      <a:pt x="3069251" y="813694"/>
                      <a:pt x="3070798" y="812382"/>
                      <a:pt x="3072564" y="812527"/>
                    </a:cubicBezTo>
                    <a:cubicBezTo>
                      <a:pt x="3072564" y="812527"/>
                      <a:pt x="3072564" y="812527"/>
                      <a:pt x="3072564" y="812527"/>
                    </a:cubicBezTo>
                    <a:lnTo>
                      <a:pt x="3072564" y="812527"/>
                    </a:lnTo>
                    <a:lnTo>
                      <a:pt x="3072564" y="812436"/>
                    </a:lnTo>
                    <a:lnTo>
                      <a:pt x="3072564" y="812436"/>
                    </a:lnTo>
                    <a:cubicBezTo>
                      <a:pt x="3074348" y="812609"/>
                      <a:pt x="3075677" y="814173"/>
                      <a:pt x="3075567" y="815968"/>
                    </a:cubicBezTo>
                    <a:lnTo>
                      <a:pt x="3075567" y="815968"/>
                    </a:lnTo>
                    <a:cubicBezTo>
                      <a:pt x="3075404" y="817639"/>
                      <a:pt x="3073984" y="818908"/>
                      <a:pt x="3072309" y="818899"/>
                    </a:cubicBezTo>
                    <a:lnTo>
                      <a:pt x="3072036" y="818899"/>
                    </a:lnTo>
                    <a:close/>
                    <a:moveTo>
                      <a:pt x="3171996" y="809160"/>
                    </a:moveTo>
                    <a:cubicBezTo>
                      <a:pt x="3171613" y="807450"/>
                      <a:pt x="3172706" y="805763"/>
                      <a:pt x="3174417" y="805389"/>
                    </a:cubicBezTo>
                    <a:cubicBezTo>
                      <a:pt x="3174435" y="805384"/>
                      <a:pt x="3174472" y="805379"/>
                      <a:pt x="3174490" y="805373"/>
                    </a:cubicBezTo>
                    <a:lnTo>
                      <a:pt x="3174490" y="805373"/>
                    </a:lnTo>
                    <a:cubicBezTo>
                      <a:pt x="3176237" y="804976"/>
                      <a:pt x="3177967" y="806058"/>
                      <a:pt x="3178367" y="807794"/>
                    </a:cubicBezTo>
                    <a:lnTo>
                      <a:pt x="3178367" y="807794"/>
                    </a:lnTo>
                    <a:cubicBezTo>
                      <a:pt x="3178677" y="809546"/>
                      <a:pt x="3177585" y="811240"/>
                      <a:pt x="3175855" y="811672"/>
                    </a:cubicBezTo>
                    <a:lnTo>
                      <a:pt x="3175855" y="811672"/>
                    </a:lnTo>
                    <a:cubicBezTo>
                      <a:pt x="3175600" y="811672"/>
                      <a:pt x="3175436" y="811672"/>
                      <a:pt x="3175163" y="811672"/>
                    </a:cubicBezTo>
                    <a:lnTo>
                      <a:pt x="3175163" y="811672"/>
                    </a:lnTo>
                    <a:cubicBezTo>
                      <a:pt x="3173652" y="811657"/>
                      <a:pt x="3172360" y="810623"/>
                      <a:pt x="3171996" y="809160"/>
                    </a:cubicBezTo>
                    <a:close/>
                    <a:moveTo>
                      <a:pt x="2970711" y="795561"/>
                    </a:moveTo>
                    <a:lnTo>
                      <a:pt x="2970711" y="795561"/>
                    </a:lnTo>
                    <a:cubicBezTo>
                      <a:pt x="2969036" y="794887"/>
                      <a:pt x="2968235" y="792992"/>
                      <a:pt x="2968890" y="791319"/>
                    </a:cubicBezTo>
                    <a:lnTo>
                      <a:pt x="2968890" y="791319"/>
                    </a:lnTo>
                    <a:cubicBezTo>
                      <a:pt x="2969491" y="789690"/>
                      <a:pt x="2971311" y="788860"/>
                      <a:pt x="2972931" y="789466"/>
                    </a:cubicBezTo>
                    <a:cubicBezTo>
                      <a:pt x="2972968" y="789477"/>
                      <a:pt x="2973004" y="789488"/>
                      <a:pt x="2973023" y="789499"/>
                    </a:cubicBezTo>
                    <a:lnTo>
                      <a:pt x="2973023" y="789499"/>
                    </a:lnTo>
                    <a:cubicBezTo>
                      <a:pt x="2974661" y="790074"/>
                      <a:pt x="2975516" y="791862"/>
                      <a:pt x="2974934" y="793493"/>
                    </a:cubicBezTo>
                    <a:cubicBezTo>
                      <a:pt x="2974916" y="793571"/>
                      <a:pt x="2974879" y="793648"/>
                      <a:pt x="2974843" y="793722"/>
                    </a:cubicBezTo>
                    <a:lnTo>
                      <a:pt x="2974843" y="793722"/>
                    </a:lnTo>
                    <a:cubicBezTo>
                      <a:pt x="2974370" y="794917"/>
                      <a:pt x="2973223" y="795701"/>
                      <a:pt x="2971930" y="795707"/>
                    </a:cubicBezTo>
                    <a:lnTo>
                      <a:pt x="2971930" y="795707"/>
                    </a:lnTo>
                    <a:cubicBezTo>
                      <a:pt x="2971511" y="795745"/>
                      <a:pt x="2971111" y="795696"/>
                      <a:pt x="2970711" y="795561"/>
                    </a:cubicBezTo>
                    <a:close/>
                    <a:moveTo>
                      <a:pt x="1578298" y="788662"/>
                    </a:moveTo>
                    <a:cubicBezTo>
                      <a:pt x="1578425" y="786879"/>
                      <a:pt x="1579973" y="785536"/>
                      <a:pt x="1581757" y="785640"/>
                    </a:cubicBezTo>
                    <a:lnTo>
                      <a:pt x="1581757" y="785640"/>
                    </a:lnTo>
                    <a:cubicBezTo>
                      <a:pt x="1583523" y="785745"/>
                      <a:pt x="1584870" y="787263"/>
                      <a:pt x="1584760" y="789029"/>
                    </a:cubicBezTo>
                    <a:cubicBezTo>
                      <a:pt x="1584760" y="789046"/>
                      <a:pt x="1584760" y="789064"/>
                      <a:pt x="1584760" y="789080"/>
                    </a:cubicBezTo>
                    <a:lnTo>
                      <a:pt x="1584760" y="789080"/>
                    </a:lnTo>
                    <a:cubicBezTo>
                      <a:pt x="1584651" y="790828"/>
                      <a:pt x="1583158" y="792166"/>
                      <a:pt x="1581411" y="792102"/>
                    </a:cubicBezTo>
                    <a:lnTo>
                      <a:pt x="1581411" y="792102"/>
                    </a:lnTo>
                    <a:cubicBezTo>
                      <a:pt x="1579609" y="792015"/>
                      <a:pt x="1578207" y="790477"/>
                      <a:pt x="1578298" y="788671"/>
                    </a:cubicBezTo>
                    <a:cubicBezTo>
                      <a:pt x="1578298" y="788667"/>
                      <a:pt x="1578298" y="788665"/>
                      <a:pt x="1578298" y="788662"/>
                    </a:cubicBezTo>
                    <a:close/>
                    <a:moveTo>
                      <a:pt x="1681098" y="780124"/>
                    </a:moveTo>
                    <a:cubicBezTo>
                      <a:pt x="1680661" y="778429"/>
                      <a:pt x="1681699" y="776705"/>
                      <a:pt x="1683392" y="776273"/>
                    </a:cubicBezTo>
                    <a:cubicBezTo>
                      <a:pt x="1683428" y="776263"/>
                      <a:pt x="1683464" y="776255"/>
                      <a:pt x="1683501" y="776246"/>
                    </a:cubicBezTo>
                    <a:lnTo>
                      <a:pt x="1683501" y="776246"/>
                    </a:lnTo>
                    <a:cubicBezTo>
                      <a:pt x="1685212" y="775822"/>
                      <a:pt x="1686941" y="776863"/>
                      <a:pt x="1687378" y="778576"/>
                    </a:cubicBezTo>
                    <a:lnTo>
                      <a:pt x="1687378" y="778576"/>
                    </a:lnTo>
                    <a:cubicBezTo>
                      <a:pt x="1687797" y="780335"/>
                      <a:pt x="1686723" y="782106"/>
                      <a:pt x="1684975" y="782545"/>
                    </a:cubicBezTo>
                    <a:lnTo>
                      <a:pt x="1684975" y="782545"/>
                    </a:lnTo>
                    <a:cubicBezTo>
                      <a:pt x="1684720" y="782589"/>
                      <a:pt x="1684447" y="782589"/>
                      <a:pt x="1684192" y="782545"/>
                    </a:cubicBezTo>
                    <a:lnTo>
                      <a:pt x="1684192" y="782545"/>
                    </a:lnTo>
                    <a:cubicBezTo>
                      <a:pt x="1682718" y="782572"/>
                      <a:pt x="1681425" y="781562"/>
                      <a:pt x="1681098" y="780124"/>
                    </a:cubicBezTo>
                    <a:close/>
                    <a:moveTo>
                      <a:pt x="3269353" y="774662"/>
                    </a:moveTo>
                    <a:cubicBezTo>
                      <a:pt x="3268661" y="773024"/>
                      <a:pt x="3269425" y="771133"/>
                      <a:pt x="3271064" y="770439"/>
                    </a:cubicBezTo>
                    <a:cubicBezTo>
                      <a:pt x="3271064" y="770439"/>
                      <a:pt x="3271064" y="770439"/>
                      <a:pt x="3271064" y="770439"/>
                    </a:cubicBezTo>
                    <a:lnTo>
                      <a:pt x="3271064" y="770439"/>
                    </a:lnTo>
                    <a:cubicBezTo>
                      <a:pt x="3272702" y="769758"/>
                      <a:pt x="3274595" y="770530"/>
                      <a:pt x="3275287" y="772168"/>
                    </a:cubicBezTo>
                    <a:lnTo>
                      <a:pt x="3275287" y="772168"/>
                    </a:lnTo>
                    <a:cubicBezTo>
                      <a:pt x="3275997" y="773774"/>
                      <a:pt x="3275287" y="775658"/>
                      <a:pt x="3273685" y="776377"/>
                    </a:cubicBezTo>
                    <a:cubicBezTo>
                      <a:pt x="3273667" y="776383"/>
                      <a:pt x="3273667" y="776386"/>
                      <a:pt x="3273649" y="776392"/>
                    </a:cubicBezTo>
                    <a:lnTo>
                      <a:pt x="3273649" y="776392"/>
                    </a:lnTo>
                    <a:cubicBezTo>
                      <a:pt x="3273230" y="776554"/>
                      <a:pt x="3272793" y="776641"/>
                      <a:pt x="3272356" y="776647"/>
                    </a:cubicBezTo>
                    <a:lnTo>
                      <a:pt x="3272356" y="776647"/>
                    </a:lnTo>
                    <a:cubicBezTo>
                      <a:pt x="3271064" y="776650"/>
                      <a:pt x="3269880" y="775886"/>
                      <a:pt x="3269353" y="774699"/>
                    </a:cubicBezTo>
                    <a:close/>
                    <a:moveTo>
                      <a:pt x="1479485" y="770785"/>
                    </a:moveTo>
                    <a:cubicBezTo>
                      <a:pt x="1477865" y="770126"/>
                      <a:pt x="1477045" y="768296"/>
                      <a:pt x="1477664" y="766653"/>
                    </a:cubicBezTo>
                    <a:lnTo>
                      <a:pt x="1477664" y="766653"/>
                    </a:lnTo>
                    <a:cubicBezTo>
                      <a:pt x="1478338" y="765034"/>
                      <a:pt x="1480158" y="764231"/>
                      <a:pt x="1481797" y="764832"/>
                    </a:cubicBezTo>
                    <a:lnTo>
                      <a:pt x="1481797" y="764832"/>
                    </a:lnTo>
                    <a:cubicBezTo>
                      <a:pt x="1483417" y="765426"/>
                      <a:pt x="1484254" y="767224"/>
                      <a:pt x="1483654" y="768848"/>
                    </a:cubicBezTo>
                    <a:cubicBezTo>
                      <a:pt x="1483654" y="768886"/>
                      <a:pt x="1483635" y="768926"/>
                      <a:pt x="1483617" y="768965"/>
                    </a:cubicBezTo>
                    <a:lnTo>
                      <a:pt x="1483617" y="768965"/>
                    </a:lnTo>
                    <a:cubicBezTo>
                      <a:pt x="1483162" y="770239"/>
                      <a:pt x="1481942" y="771074"/>
                      <a:pt x="1480595" y="771022"/>
                    </a:cubicBezTo>
                    <a:lnTo>
                      <a:pt x="1480595" y="771022"/>
                    </a:lnTo>
                    <a:cubicBezTo>
                      <a:pt x="1480213" y="771031"/>
                      <a:pt x="1479831" y="770963"/>
                      <a:pt x="1479485" y="770821"/>
                    </a:cubicBezTo>
                    <a:close/>
                    <a:moveTo>
                      <a:pt x="911783" y="763321"/>
                    </a:moveTo>
                    <a:cubicBezTo>
                      <a:pt x="910536" y="762052"/>
                      <a:pt x="910536" y="760021"/>
                      <a:pt x="911783" y="758752"/>
                    </a:cubicBezTo>
                    <a:lnTo>
                      <a:pt x="911783" y="758752"/>
                    </a:lnTo>
                    <a:cubicBezTo>
                      <a:pt x="913010" y="757490"/>
                      <a:pt x="915027" y="757461"/>
                      <a:pt x="916288" y="758688"/>
                    </a:cubicBezTo>
                    <a:cubicBezTo>
                      <a:pt x="916310" y="758708"/>
                      <a:pt x="916330" y="758730"/>
                      <a:pt x="916352" y="758752"/>
                    </a:cubicBezTo>
                    <a:lnTo>
                      <a:pt x="916352" y="758752"/>
                    </a:lnTo>
                    <a:cubicBezTo>
                      <a:pt x="917599" y="760021"/>
                      <a:pt x="917599" y="762052"/>
                      <a:pt x="916352" y="763321"/>
                    </a:cubicBezTo>
                    <a:lnTo>
                      <a:pt x="916352" y="763321"/>
                    </a:lnTo>
                    <a:cubicBezTo>
                      <a:pt x="915742" y="763949"/>
                      <a:pt x="914898" y="764291"/>
                      <a:pt x="914022" y="764268"/>
                    </a:cubicBezTo>
                    <a:lnTo>
                      <a:pt x="914022" y="764268"/>
                    </a:lnTo>
                    <a:cubicBezTo>
                      <a:pt x="913177" y="764270"/>
                      <a:pt x="912371" y="763927"/>
                      <a:pt x="911783" y="763321"/>
                    </a:cubicBezTo>
                    <a:close/>
                    <a:moveTo>
                      <a:pt x="3664805" y="761865"/>
                    </a:moveTo>
                    <a:cubicBezTo>
                      <a:pt x="3663258" y="760951"/>
                      <a:pt x="3662766" y="758963"/>
                      <a:pt x="3663676" y="757425"/>
                    </a:cubicBezTo>
                    <a:cubicBezTo>
                      <a:pt x="3663676" y="757412"/>
                      <a:pt x="3663695" y="757399"/>
                      <a:pt x="3663695" y="757387"/>
                    </a:cubicBezTo>
                    <a:lnTo>
                      <a:pt x="3663695" y="757387"/>
                    </a:lnTo>
                    <a:cubicBezTo>
                      <a:pt x="3664568" y="755868"/>
                      <a:pt x="3666498" y="755340"/>
                      <a:pt x="3668009" y="756209"/>
                    </a:cubicBezTo>
                    <a:cubicBezTo>
                      <a:pt x="3668046" y="756225"/>
                      <a:pt x="3668064" y="756241"/>
                      <a:pt x="3668100" y="756258"/>
                    </a:cubicBezTo>
                    <a:lnTo>
                      <a:pt x="3668100" y="756258"/>
                    </a:lnTo>
                    <a:cubicBezTo>
                      <a:pt x="3669611" y="757148"/>
                      <a:pt x="3670121" y="759100"/>
                      <a:pt x="3669247" y="760618"/>
                    </a:cubicBezTo>
                    <a:cubicBezTo>
                      <a:pt x="3669229" y="760632"/>
                      <a:pt x="3669229" y="760649"/>
                      <a:pt x="3669211" y="760663"/>
                    </a:cubicBezTo>
                    <a:lnTo>
                      <a:pt x="3669211" y="760663"/>
                    </a:lnTo>
                    <a:cubicBezTo>
                      <a:pt x="3668646" y="761659"/>
                      <a:pt x="3667609" y="762278"/>
                      <a:pt x="3666462" y="762284"/>
                    </a:cubicBezTo>
                    <a:lnTo>
                      <a:pt x="3666462" y="762284"/>
                    </a:lnTo>
                    <a:cubicBezTo>
                      <a:pt x="3665879" y="762265"/>
                      <a:pt x="3665315" y="762123"/>
                      <a:pt x="3664805" y="761865"/>
                    </a:cubicBezTo>
                    <a:close/>
                    <a:moveTo>
                      <a:pt x="2880417" y="743770"/>
                    </a:moveTo>
                    <a:cubicBezTo>
                      <a:pt x="2879034" y="742636"/>
                      <a:pt x="2878815" y="740609"/>
                      <a:pt x="2879907" y="739200"/>
                    </a:cubicBezTo>
                    <a:lnTo>
                      <a:pt x="2879907" y="739200"/>
                    </a:lnTo>
                    <a:cubicBezTo>
                      <a:pt x="2881036" y="737802"/>
                      <a:pt x="2883075" y="737575"/>
                      <a:pt x="2884477" y="738691"/>
                    </a:cubicBezTo>
                    <a:lnTo>
                      <a:pt x="2884477" y="738691"/>
                    </a:lnTo>
                    <a:cubicBezTo>
                      <a:pt x="2885897" y="739785"/>
                      <a:pt x="2886170" y="741816"/>
                      <a:pt x="2885078" y="743242"/>
                    </a:cubicBezTo>
                    <a:lnTo>
                      <a:pt x="2885078" y="743242"/>
                    </a:lnTo>
                    <a:cubicBezTo>
                      <a:pt x="2884422" y="744001"/>
                      <a:pt x="2883494" y="744445"/>
                      <a:pt x="2882492" y="744461"/>
                    </a:cubicBezTo>
                    <a:lnTo>
                      <a:pt x="2882492" y="744461"/>
                    </a:lnTo>
                    <a:cubicBezTo>
                      <a:pt x="2881746" y="744465"/>
                      <a:pt x="2881018" y="744223"/>
                      <a:pt x="2880417" y="743770"/>
                    </a:cubicBezTo>
                    <a:close/>
                    <a:moveTo>
                      <a:pt x="1776980" y="742131"/>
                    </a:moveTo>
                    <a:cubicBezTo>
                      <a:pt x="1776070" y="740664"/>
                      <a:pt x="1776507" y="738733"/>
                      <a:pt x="1777981" y="737819"/>
                    </a:cubicBezTo>
                    <a:cubicBezTo>
                      <a:pt x="1778018" y="737793"/>
                      <a:pt x="1778072" y="737768"/>
                      <a:pt x="1778108" y="737744"/>
                    </a:cubicBezTo>
                    <a:lnTo>
                      <a:pt x="1778108" y="737744"/>
                    </a:lnTo>
                    <a:cubicBezTo>
                      <a:pt x="1779638" y="736872"/>
                      <a:pt x="1781567" y="737364"/>
                      <a:pt x="1782496" y="738854"/>
                    </a:cubicBezTo>
                    <a:lnTo>
                      <a:pt x="1782496" y="738854"/>
                    </a:lnTo>
                    <a:cubicBezTo>
                      <a:pt x="1783424" y="740380"/>
                      <a:pt x="1782951" y="742375"/>
                      <a:pt x="1781422" y="743309"/>
                    </a:cubicBezTo>
                    <a:cubicBezTo>
                      <a:pt x="1781403" y="743318"/>
                      <a:pt x="1781403" y="743326"/>
                      <a:pt x="1781385" y="743333"/>
                    </a:cubicBezTo>
                    <a:lnTo>
                      <a:pt x="1781385" y="743333"/>
                    </a:lnTo>
                    <a:cubicBezTo>
                      <a:pt x="1780876" y="743593"/>
                      <a:pt x="1780311" y="743742"/>
                      <a:pt x="1779747" y="743770"/>
                    </a:cubicBezTo>
                    <a:lnTo>
                      <a:pt x="1779747" y="743770"/>
                    </a:lnTo>
                    <a:cubicBezTo>
                      <a:pt x="1778600" y="743768"/>
                      <a:pt x="1777544" y="743149"/>
                      <a:pt x="1776980" y="742149"/>
                    </a:cubicBezTo>
                    <a:close/>
                    <a:moveTo>
                      <a:pt x="3364543" y="734212"/>
                    </a:moveTo>
                    <a:cubicBezTo>
                      <a:pt x="3363924" y="732545"/>
                      <a:pt x="3364725" y="730684"/>
                      <a:pt x="3366363" y="729989"/>
                    </a:cubicBezTo>
                    <a:lnTo>
                      <a:pt x="3366363" y="729989"/>
                    </a:lnTo>
                    <a:cubicBezTo>
                      <a:pt x="3368038" y="729381"/>
                      <a:pt x="3369877" y="730180"/>
                      <a:pt x="3370587" y="731809"/>
                    </a:cubicBezTo>
                    <a:lnTo>
                      <a:pt x="3370587" y="731809"/>
                    </a:lnTo>
                    <a:cubicBezTo>
                      <a:pt x="3371206" y="733453"/>
                      <a:pt x="3370387" y="735283"/>
                      <a:pt x="3368766" y="735942"/>
                    </a:cubicBezTo>
                    <a:lnTo>
                      <a:pt x="3368766" y="736033"/>
                    </a:lnTo>
                    <a:cubicBezTo>
                      <a:pt x="3368402" y="736126"/>
                      <a:pt x="3368020" y="736180"/>
                      <a:pt x="3367638" y="736197"/>
                    </a:cubicBezTo>
                    <a:lnTo>
                      <a:pt x="3367638" y="736197"/>
                    </a:lnTo>
                    <a:cubicBezTo>
                      <a:pt x="3366291" y="736231"/>
                      <a:pt x="3365071" y="735445"/>
                      <a:pt x="3364543" y="734212"/>
                    </a:cubicBezTo>
                    <a:close/>
                    <a:moveTo>
                      <a:pt x="1385915" y="725857"/>
                    </a:moveTo>
                    <a:cubicBezTo>
                      <a:pt x="1384349" y="725034"/>
                      <a:pt x="1383748" y="723117"/>
                      <a:pt x="1384531" y="721542"/>
                    </a:cubicBezTo>
                    <a:lnTo>
                      <a:pt x="1384531" y="721542"/>
                    </a:lnTo>
                    <a:cubicBezTo>
                      <a:pt x="1385350" y="719933"/>
                      <a:pt x="1387298" y="719281"/>
                      <a:pt x="1388918" y="720086"/>
                    </a:cubicBezTo>
                    <a:lnTo>
                      <a:pt x="1388918" y="720086"/>
                    </a:lnTo>
                    <a:cubicBezTo>
                      <a:pt x="1390484" y="720943"/>
                      <a:pt x="1391085" y="722877"/>
                      <a:pt x="1390302" y="724473"/>
                    </a:cubicBezTo>
                    <a:lnTo>
                      <a:pt x="1390302" y="724473"/>
                    </a:lnTo>
                    <a:cubicBezTo>
                      <a:pt x="1389719" y="725549"/>
                      <a:pt x="1388591" y="726213"/>
                      <a:pt x="1387371" y="726202"/>
                    </a:cubicBezTo>
                    <a:lnTo>
                      <a:pt x="1387371" y="726202"/>
                    </a:lnTo>
                    <a:cubicBezTo>
                      <a:pt x="1386861" y="726190"/>
                      <a:pt x="1386370" y="726071"/>
                      <a:pt x="1385915" y="725857"/>
                    </a:cubicBezTo>
                    <a:close/>
                    <a:moveTo>
                      <a:pt x="3570306" y="723090"/>
                    </a:moveTo>
                    <a:cubicBezTo>
                      <a:pt x="3568632" y="722733"/>
                      <a:pt x="3567576" y="721089"/>
                      <a:pt x="3567922" y="719418"/>
                    </a:cubicBezTo>
                    <a:cubicBezTo>
                      <a:pt x="3567940" y="719349"/>
                      <a:pt x="3567958" y="719279"/>
                      <a:pt x="3567976" y="719212"/>
                    </a:cubicBezTo>
                    <a:lnTo>
                      <a:pt x="3567976" y="719212"/>
                    </a:lnTo>
                    <a:cubicBezTo>
                      <a:pt x="3568359" y="717494"/>
                      <a:pt x="3570052" y="716410"/>
                      <a:pt x="3571781" y="716791"/>
                    </a:cubicBezTo>
                    <a:cubicBezTo>
                      <a:pt x="3571799" y="716796"/>
                      <a:pt x="3571836" y="716802"/>
                      <a:pt x="3571854" y="716809"/>
                    </a:cubicBezTo>
                    <a:lnTo>
                      <a:pt x="3571854" y="716809"/>
                    </a:lnTo>
                    <a:cubicBezTo>
                      <a:pt x="3573583" y="717281"/>
                      <a:pt x="3574621" y="719041"/>
                      <a:pt x="3574184" y="720778"/>
                    </a:cubicBezTo>
                    <a:lnTo>
                      <a:pt x="3574184" y="720778"/>
                    </a:lnTo>
                    <a:cubicBezTo>
                      <a:pt x="3573838" y="722208"/>
                      <a:pt x="3572546" y="723206"/>
                      <a:pt x="3571071" y="723181"/>
                    </a:cubicBezTo>
                    <a:lnTo>
                      <a:pt x="3571071" y="723181"/>
                    </a:lnTo>
                    <a:cubicBezTo>
                      <a:pt x="3570816" y="723195"/>
                      <a:pt x="3570561" y="723164"/>
                      <a:pt x="3570306" y="723090"/>
                    </a:cubicBezTo>
                    <a:close/>
                    <a:moveTo>
                      <a:pt x="3465104" y="711293"/>
                    </a:moveTo>
                    <a:cubicBezTo>
                      <a:pt x="3464994" y="709516"/>
                      <a:pt x="3466323" y="707978"/>
                      <a:pt x="3468107" y="707853"/>
                    </a:cubicBezTo>
                    <a:lnTo>
                      <a:pt x="3468107" y="707853"/>
                    </a:lnTo>
                    <a:cubicBezTo>
                      <a:pt x="3469837" y="707680"/>
                      <a:pt x="3471384" y="708943"/>
                      <a:pt x="3471548" y="710674"/>
                    </a:cubicBezTo>
                    <a:cubicBezTo>
                      <a:pt x="3471566" y="710734"/>
                      <a:pt x="3471566" y="710796"/>
                      <a:pt x="3471566" y="710856"/>
                    </a:cubicBezTo>
                    <a:lnTo>
                      <a:pt x="3471566" y="710856"/>
                    </a:lnTo>
                    <a:cubicBezTo>
                      <a:pt x="3471675" y="712640"/>
                      <a:pt x="3470328" y="714180"/>
                      <a:pt x="3468544" y="714297"/>
                    </a:cubicBezTo>
                    <a:lnTo>
                      <a:pt x="3468380" y="714297"/>
                    </a:lnTo>
                    <a:cubicBezTo>
                      <a:pt x="3466669" y="714302"/>
                      <a:pt x="3465249" y="712995"/>
                      <a:pt x="3465104" y="711293"/>
                    </a:cubicBezTo>
                    <a:close/>
                    <a:moveTo>
                      <a:pt x="992592" y="699315"/>
                    </a:moveTo>
                    <a:cubicBezTo>
                      <a:pt x="991707" y="697736"/>
                      <a:pt x="992271" y="695739"/>
                      <a:pt x="993852" y="694855"/>
                    </a:cubicBezTo>
                    <a:cubicBezTo>
                      <a:pt x="993863" y="694849"/>
                      <a:pt x="993873" y="694842"/>
                      <a:pt x="993884" y="694836"/>
                    </a:cubicBezTo>
                    <a:lnTo>
                      <a:pt x="993884" y="694836"/>
                    </a:lnTo>
                    <a:cubicBezTo>
                      <a:pt x="995412" y="694008"/>
                      <a:pt x="997319" y="694540"/>
                      <a:pt x="998199" y="696038"/>
                    </a:cubicBezTo>
                    <a:lnTo>
                      <a:pt x="998199" y="696038"/>
                    </a:lnTo>
                    <a:cubicBezTo>
                      <a:pt x="999104" y="697594"/>
                      <a:pt x="998576" y="699588"/>
                      <a:pt x="997019" y="700493"/>
                    </a:cubicBezTo>
                    <a:cubicBezTo>
                      <a:pt x="997006" y="700502"/>
                      <a:pt x="996994" y="700509"/>
                      <a:pt x="996979" y="700516"/>
                    </a:cubicBezTo>
                    <a:lnTo>
                      <a:pt x="996979" y="700425"/>
                    </a:lnTo>
                    <a:cubicBezTo>
                      <a:pt x="996528" y="700742"/>
                      <a:pt x="995982" y="700895"/>
                      <a:pt x="995432" y="700862"/>
                    </a:cubicBezTo>
                    <a:lnTo>
                      <a:pt x="995432" y="700862"/>
                    </a:lnTo>
                    <a:cubicBezTo>
                      <a:pt x="994278" y="700889"/>
                      <a:pt x="993194" y="700300"/>
                      <a:pt x="992592" y="699315"/>
                    </a:cubicBezTo>
                    <a:close/>
                    <a:moveTo>
                      <a:pt x="1293382" y="680364"/>
                    </a:moveTo>
                    <a:cubicBezTo>
                      <a:pt x="1291725" y="679690"/>
                      <a:pt x="1290906" y="677810"/>
                      <a:pt x="1291562" y="676141"/>
                    </a:cubicBezTo>
                    <a:lnTo>
                      <a:pt x="1291562" y="676141"/>
                    </a:lnTo>
                    <a:cubicBezTo>
                      <a:pt x="1292271" y="674511"/>
                      <a:pt x="1294110" y="673712"/>
                      <a:pt x="1295785" y="674320"/>
                    </a:cubicBezTo>
                    <a:lnTo>
                      <a:pt x="1295785" y="674320"/>
                    </a:lnTo>
                    <a:cubicBezTo>
                      <a:pt x="1297442" y="675001"/>
                      <a:pt x="1298243" y="676874"/>
                      <a:pt x="1297605" y="678544"/>
                    </a:cubicBezTo>
                    <a:lnTo>
                      <a:pt x="1297605" y="678544"/>
                    </a:lnTo>
                    <a:cubicBezTo>
                      <a:pt x="1297114" y="679767"/>
                      <a:pt x="1295912" y="680557"/>
                      <a:pt x="1294583" y="680528"/>
                    </a:cubicBezTo>
                    <a:lnTo>
                      <a:pt x="1294583" y="680528"/>
                    </a:lnTo>
                    <a:cubicBezTo>
                      <a:pt x="1294183" y="680555"/>
                      <a:pt x="1293764" y="680501"/>
                      <a:pt x="1293382" y="680364"/>
                    </a:cubicBezTo>
                    <a:close/>
                    <a:moveTo>
                      <a:pt x="1857716" y="678125"/>
                    </a:moveTo>
                    <a:cubicBezTo>
                      <a:pt x="1856405" y="676951"/>
                      <a:pt x="1856296" y="674937"/>
                      <a:pt x="1857461" y="673627"/>
                    </a:cubicBezTo>
                    <a:cubicBezTo>
                      <a:pt x="1857498" y="673603"/>
                      <a:pt x="1857516" y="673579"/>
                      <a:pt x="1857534" y="673556"/>
                    </a:cubicBezTo>
                    <a:lnTo>
                      <a:pt x="1857534" y="673556"/>
                    </a:lnTo>
                    <a:cubicBezTo>
                      <a:pt x="1858681" y="672221"/>
                      <a:pt x="1860684" y="672068"/>
                      <a:pt x="1862030" y="673215"/>
                    </a:cubicBezTo>
                    <a:cubicBezTo>
                      <a:pt x="1862049" y="673237"/>
                      <a:pt x="1862085" y="673259"/>
                      <a:pt x="1862103" y="673283"/>
                    </a:cubicBezTo>
                    <a:lnTo>
                      <a:pt x="1862103" y="673283"/>
                    </a:lnTo>
                    <a:cubicBezTo>
                      <a:pt x="1863396" y="674535"/>
                      <a:pt x="1863487" y="676592"/>
                      <a:pt x="1862285" y="677943"/>
                    </a:cubicBezTo>
                    <a:lnTo>
                      <a:pt x="1862285" y="677943"/>
                    </a:lnTo>
                    <a:cubicBezTo>
                      <a:pt x="1861648" y="678600"/>
                      <a:pt x="1860774" y="678973"/>
                      <a:pt x="1859864" y="678981"/>
                    </a:cubicBezTo>
                    <a:lnTo>
                      <a:pt x="1859864" y="678981"/>
                    </a:lnTo>
                    <a:cubicBezTo>
                      <a:pt x="1859063" y="678951"/>
                      <a:pt x="1858317" y="678649"/>
                      <a:pt x="1857716" y="678125"/>
                    </a:cubicBezTo>
                    <a:close/>
                    <a:moveTo>
                      <a:pt x="2809092" y="668040"/>
                    </a:moveTo>
                    <a:cubicBezTo>
                      <a:pt x="2808073" y="666538"/>
                      <a:pt x="2808455" y="664504"/>
                      <a:pt x="2809948" y="663470"/>
                    </a:cubicBezTo>
                    <a:lnTo>
                      <a:pt x="2809948" y="663470"/>
                    </a:lnTo>
                    <a:cubicBezTo>
                      <a:pt x="2811423" y="662511"/>
                      <a:pt x="2813407" y="662888"/>
                      <a:pt x="2814426" y="664326"/>
                    </a:cubicBezTo>
                    <a:lnTo>
                      <a:pt x="2814426" y="664326"/>
                    </a:lnTo>
                    <a:cubicBezTo>
                      <a:pt x="2815428" y="665784"/>
                      <a:pt x="2815064" y="667779"/>
                      <a:pt x="2813607" y="668782"/>
                    </a:cubicBezTo>
                    <a:cubicBezTo>
                      <a:pt x="2813589" y="668790"/>
                      <a:pt x="2813589" y="668797"/>
                      <a:pt x="2813571" y="668804"/>
                    </a:cubicBezTo>
                    <a:lnTo>
                      <a:pt x="2813571" y="668804"/>
                    </a:lnTo>
                    <a:cubicBezTo>
                      <a:pt x="2813061" y="669212"/>
                      <a:pt x="2812406" y="669431"/>
                      <a:pt x="2811751" y="669423"/>
                    </a:cubicBezTo>
                    <a:lnTo>
                      <a:pt x="2811751" y="669423"/>
                    </a:lnTo>
                    <a:cubicBezTo>
                      <a:pt x="2810694" y="669418"/>
                      <a:pt x="2809711" y="668903"/>
                      <a:pt x="2809092" y="668040"/>
                    </a:cubicBezTo>
                    <a:close/>
                    <a:moveTo>
                      <a:pt x="1088310" y="661049"/>
                    </a:moveTo>
                    <a:cubicBezTo>
                      <a:pt x="1087946" y="659285"/>
                      <a:pt x="1089057" y="657554"/>
                      <a:pt x="1090822" y="657172"/>
                    </a:cubicBezTo>
                    <a:lnTo>
                      <a:pt x="1090822" y="657172"/>
                    </a:lnTo>
                    <a:cubicBezTo>
                      <a:pt x="1092552" y="656775"/>
                      <a:pt x="1094281" y="657858"/>
                      <a:pt x="1094682" y="659593"/>
                    </a:cubicBezTo>
                    <a:lnTo>
                      <a:pt x="1094682" y="659593"/>
                    </a:lnTo>
                    <a:cubicBezTo>
                      <a:pt x="1095046" y="661351"/>
                      <a:pt x="1093935" y="663081"/>
                      <a:pt x="1092188" y="663470"/>
                    </a:cubicBezTo>
                    <a:lnTo>
                      <a:pt x="1092188" y="663470"/>
                    </a:lnTo>
                    <a:cubicBezTo>
                      <a:pt x="1091969" y="663552"/>
                      <a:pt x="1091751" y="663583"/>
                      <a:pt x="1091514" y="663561"/>
                    </a:cubicBezTo>
                    <a:lnTo>
                      <a:pt x="1091514" y="663561"/>
                    </a:lnTo>
                    <a:cubicBezTo>
                      <a:pt x="1090003" y="663550"/>
                      <a:pt x="1088674" y="662518"/>
                      <a:pt x="1088310" y="661049"/>
                    </a:cubicBezTo>
                    <a:close/>
                    <a:moveTo>
                      <a:pt x="1191110" y="652967"/>
                    </a:moveTo>
                    <a:cubicBezTo>
                      <a:pt x="1191274" y="651186"/>
                      <a:pt x="1192858" y="649877"/>
                      <a:pt x="1194642" y="650036"/>
                    </a:cubicBezTo>
                    <a:lnTo>
                      <a:pt x="1194642" y="650036"/>
                    </a:lnTo>
                    <a:cubicBezTo>
                      <a:pt x="1196389" y="650245"/>
                      <a:pt x="1197682" y="651787"/>
                      <a:pt x="1197573" y="653549"/>
                    </a:cubicBezTo>
                    <a:lnTo>
                      <a:pt x="1197573" y="653549"/>
                    </a:lnTo>
                    <a:cubicBezTo>
                      <a:pt x="1197391" y="655328"/>
                      <a:pt x="1195825" y="656636"/>
                      <a:pt x="1194041" y="656498"/>
                    </a:cubicBezTo>
                    <a:lnTo>
                      <a:pt x="1194041" y="656498"/>
                    </a:lnTo>
                    <a:cubicBezTo>
                      <a:pt x="1192257" y="656316"/>
                      <a:pt x="1190946" y="654734"/>
                      <a:pt x="1191110" y="652948"/>
                    </a:cubicBezTo>
                    <a:close/>
                    <a:moveTo>
                      <a:pt x="1916134" y="593165"/>
                    </a:moveTo>
                    <a:cubicBezTo>
                      <a:pt x="1914532" y="592428"/>
                      <a:pt x="1913822" y="590527"/>
                      <a:pt x="1914550" y="588918"/>
                    </a:cubicBezTo>
                    <a:cubicBezTo>
                      <a:pt x="1914568" y="588896"/>
                      <a:pt x="1914568" y="588873"/>
                      <a:pt x="1914586" y="588851"/>
                    </a:cubicBezTo>
                    <a:lnTo>
                      <a:pt x="1914586" y="588851"/>
                    </a:lnTo>
                    <a:cubicBezTo>
                      <a:pt x="1915351" y="587242"/>
                      <a:pt x="1917263" y="586552"/>
                      <a:pt x="1918883" y="587304"/>
                    </a:cubicBezTo>
                    <a:lnTo>
                      <a:pt x="1918883" y="587304"/>
                    </a:lnTo>
                    <a:cubicBezTo>
                      <a:pt x="1920503" y="588046"/>
                      <a:pt x="1921213" y="589958"/>
                      <a:pt x="1920466" y="591576"/>
                    </a:cubicBezTo>
                    <a:cubicBezTo>
                      <a:pt x="1920466" y="591591"/>
                      <a:pt x="1920448" y="591603"/>
                      <a:pt x="1920448" y="591618"/>
                    </a:cubicBezTo>
                    <a:lnTo>
                      <a:pt x="1920448" y="591618"/>
                    </a:lnTo>
                    <a:cubicBezTo>
                      <a:pt x="1919902" y="592745"/>
                      <a:pt x="1918773" y="593455"/>
                      <a:pt x="1917517" y="593438"/>
                    </a:cubicBezTo>
                    <a:lnTo>
                      <a:pt x="1917517" y="593438"/>
                    </a:lnTo>
                    <a:cubicBezTo>
                      <a:pt x="1917044" y="593433"/>
                      <a:pt x="1916571" y="593340"/>
                      <a:pt x="1916134" y="593165"/>
                    </a:cubicBezTo>
                    <a:close/>
                    <a:moveTo>
                      <a:pt x="2763163" y="574670"/>
                    </a:moveTo>
                    <a:lnTo>
                      <a:pt x="2763163" y="574670"/>
                    </a:lnTo>
                    <a:cubicBezTo>
                      <a:pt x="2762581" y="573040"/>
                      <a:pt x="2763436" y="571249"/>
                      <a:pt x="2765056" y="570668"/>
                    </a:cubicBezTo>
                    <a:cubicBezTo>
                      <a:pt x="2765111" y="570647"/>
                      <a:pt x="2765184" y="570628"/>
                      <a:pt x="2765238" y="570610"/>
                    </a:cubicBezTo>
                    <a:lnTo>
                      <a:pt x="2765238" y="570610"/>
                    </a:lnTo>
                    <a:cubicBezTo>
                      <a:pt x="2766877" y="570035"/>
                      <a:pt x="2768661" y="570891"/>
                      <a:pt x="2769225" y="572522"/>
                    </a:cubicBezTo>
                    <a:cubicBezTo>
                      <a:pt x="2769243" y="572571"/>
                      <a:pt x="2769261" y="572618"/>
                      <a:pt x="2769280" y="572667"/>
                    </a:cubicBezTo>
                    <a:lnTo>
                      <a:pt x="2769280" y="572667"/>
                    </a:lnTo>
                    <a:cubicBezTo>
                      <a:pt x="2769789" y="574358"/>
                      <a:pt x="2768879" y="576155"/>
                      <a:pt x="2767204" y="576727"/>
                    </a:cubicBezTo>
                    <a:lnTo>
                      <a:pt x="2767204" y="576727"/>
                    </a:lnTo>
                    <a:cubicBezTo>
                      <a:pt x="2766895" y="576818"/>
                      <a:pt x="2766586" y="576872"/>
                      <a:pt x="2766258" y="576891"/>
                    </a:cubicBezTo>
                    <a:lnTo>
                      <a:pt x="2766258" y="576891"/>
                    </a:lnTo>
                    <a:cubicBezTo>
                      <a:pt x="2764856" y="576898"/>
                      <a:pt x="2763600" y="576002"/>
                      <a:pt x="2763163" y="574670"/>
                    </a:cubicBezTo>
                    <a:close/>
                    <a:moveTo>
                      <a:pt x="1949065" y="495281"/>
                    </a:moveTo>
                    <a:cubicBezTo>
                      <a:pt x="1947372" y="494853"/>
                      <a:pt x="1946353" y="493140"/>
                      <a:pt x="1946790" y="491454"/>
                    </a:cubicBezTo>
                    <a:cubicBezTo>
                      <a:pt x="1946790" y="491407"/>
                      <a:pt x="1946808" y="491359"/>
                      <a:pt x="1946826" y="491312"/>
                    </a:cubicBezTo>
                    <a:lnTo>
                      <a:pt x="1946826" y="491312"/>
                    </a:lnTo>
                    <a:cubicBezTo>
                      <a:pt x="1947263" y="489619"/>
                      <a:pt x="1948993" y="488603"/>
                      <a:pt x="1950686" y="489044"/>
                    </a:cubicBezTo>
                    <a:cubicBezTo>
                      <a:pt x="1950722" y="489053"/>
                      <a:pt x="1950758" y="489062"/>
                      <a:pt x="1950795" y="489073"/>
                    </a:cubicBezTo>
                    <a:lnTo>
                      <a:pt x="1950795" y="489073"/>
                    </a:lnTo>
                    <a:cubicBezTo>
                      <a:pt x="1952488" y="489501"/>
                      <a:pt x="1953507" y="491214"/>
                      <a:pt x="1953070" y="492899"/>
                    </a:cubicBezTo>
                    <a:cubicBezTo>
                      <a:pt x="1953070" y="492947"/>
                      <a:pt x="1953052" y="492994"/>
                      <a:pt x="1953034" y="493042"/>
                    </a:cubicBezTo>
                    <a:lnTo>
                      <a:pt x="1953034" y="493042"/>
                    </a:lnTo>
                    <a:cubicBezTo>
                      <a:pt x="1952633" y="494423"/>
                      <a:pt x="1951359" y="495374"/>
                      <a:pt x="1949921" y="495372"/>
                    </a:cubicBezTo>
                    <a:lnTo>
                      <a:pt x="1949921" y="495372"/>
                    </a:lnTo>
                    <a:cubicBezTo>
                      <a:pt x="1949630" y="495386"/>
                      <a:pt x="1949338" y="495355"/>
                      <a:pt x="1949065" y="495281"/>
                    </a:cubicBezTo>
                    <a:close/>
                    <a:moveTo>
                      <a:pt x="2735784" y="474692"/>
                    </a:moveTo>
                    <a:cubicBezTo>
                      <a:pt x="2735347" y="472955"/>
                      <a:pt x="2736384" y="471185"/>
                      <a:pt x="2738114" y="470723"/>
                    </a:cubicBezTo>
                    <a:lnTo>
                      <a:pt x="2738114" y="470723"/>
                    </a:lnTo>
                    <a:cubicBezTo>
                      <a:pt x="2739825" y="470248"/>
                      <a:pt x="2741591" y="471244"/>
                      <a:pt x="2742064" y="472949"/>
                    </a:cubicBezTo>
                    <a:cubicBezTo>
                      <a:pt x="2742064" y="472953"/>
                      <a:pt x="2742064" y="472959"/>
                      <a:pt x="2742064" y="472962"/>
                    </a:cubicBezTo>
                    <a:lnTo>
                      <a:pt x="2742064" y="472962"/>
                    </a:lnTo>
                    <a:cubicBezTo>
                      <a:pt x="2742501" y="474693"/>
                      <a:pt x="2741482" y="476459"/>
                      <a:pt x="2739752" y="476931"/>
                    </a:cubicBezTo>
                    <a:lnTo>
                      <a:pt x="2739752" y="476931"/>
                    </a:lnTo>
                    <a:cubicBezTo>
                      <a:pt x="2739497" y="477005"/>
                      <a:pt x="2739243" y="477034"/>
                      <a:pt x="2738970" y="477022"/>
                    </a:cubicBezTo>
                    <a:lnTo>
                      <a:pt x="2738970" y="477022"/>
                    </a:lnTo>
                    <a:cubicBezTo>
                      <a:pt x="2737513" y="477033"/>
                      <a:pt x="2736202" y="476088"/>
                      <a:pt x="2735765" y="474692"/>
                    </a:cubicBezTo>
                    <a:close/>
                    <a:moveTo>
                      <a:pt x="1976008" y="395339"/>
                    </a:moveTo>
                    <a:cubicBezTo>
                      <a:pt x="1974278" y="394867"/>
                      <a:pt x="1973241" y="393107"/>
                      <a:pt x="1973678" y="391370"/>
                    </a:cubicBezTo>
                    <a:lnTo>
                      <a:pt x="1973678" y="391370"/>
                    </a:lnTo>
                    <a:cubicBezTo>
                      <a:pt x="1974151" y="389666"/>
                      <a:pt x="1975917" y="388669"/>
                      <a:pt x="1977628" y="389142"/>
                    </a:cubicBezTo>
                    <a:cubicBezTo>
                      <a:pt x="1977628" y="389146"/>
                      <a:pt x="1977646" y="389148"/>
                      <a:pt x="1977646" y="389149"/>
                    </a:cubicBezTo>
                    <a:lnTo>
                      <a:pt x="1977646" y="389149"/>
                    </a:lnTo>
                    <a:cubicBezTo>
                      <a:pt x="1979376" y="389595"/>
                      <a:pt x="1980432" y="391361"/>
                      <a:pt x="1979976" y="393094"/>
                    </a:cubicBezTo>
                    <a:cubicBezTo>
                      <a:pt x="1979976" y="393096"/>
                      <a:pt x="1979976" y="393098"/>
                      <a:pt x="1979976" y="393100"/>
                    </a:cubicBezTo>
                    <a:lnTo>
                      <a:pt x="1979976" y="393100"/>
                    </a:lnTo>
                    <a:cubicBezTo>
                      <a:pt x="1979576" y="394483"/>
                      <a:pt x="1978320" y="395435"/>
                      <a:pt x="1976882" y="395430"/>
                    </a:cubicBezTo>
                    <a:lnTo>
                      <a:pt x="1976882" y="395430"/>
                    </a:lnTo>
                    <a:cubicBezTo>
                      <a:pt x="1976590" y="395448"/>
                      <a:pt x="1976299" y="395417"/>
                      <a:pt x="1976008" y="395339"/>
                    </a:cubicBezTo>
                    <a:close/>
                    <a:moveTo>
                      <a:pt x="2708878" y="374750"/>
                    </a:moveTo>
                    <a:cubicBezTo>
                      <a:pt x="2708386" y="373073"/>
                      <a:pt x="2709333" y="371309"/>
                      <a:pt x="2711008" y="370810"/>
                    </a:cubicBezTo>
                    <a:cubicBezTo>
                      <a:pt x="2711044" y="370799"/>
                      <a:pt x="2711080" y="370790"/>
                      <a:pt x="2711117" y="370781"/>
                    </a:cubicBezTo>
                    <a:lnTo>
                      <a:pt x="2711117" y="370781"/>
                    </a:lnTo>
                    <a:cubicBezTo>
                      <a:pt x="2712828" y="370315"/>
                      <a:pt x="2714594" y="371313"/>
                      <a:pt x="2715085" y="373020"/>
                    </a:cubicBezTo>
                    <a:lnTo>
                      <a:pt x="2715085" y="373020"/>
                    </a:lnTo>
                    <a:cubicBezTo>
                      <a:pt x="2715522" y="374757"/>
                      <a:pt x="2714485" y="376527"/>
                      <a:pt x="2712755" y="376989"/>
                    </a:cubicBezTo>
                    <a:lnTo>
                      <a:pt x="2712755" y="376989"/>
                    </a:lnTo>
                    <a:cubicBezTo>
                      <a:pt x="2712500" y="377089"/>
                      <a:pt x="2712246" y="377144"/>
                      <a:pt x="2711973" y="377153"/>
                    </a:cubicBezTo>
                    <a:lnTo>
                      <a:pt x="2711973" y="377153"/>
                    </a:lnTo>
                    <a:cubicBezTo>
                      <a:pt x="2710498" y="377184"/>
                      <a:pt x="2709205" y="376181"/>
                      <a:pt x="2708878" y="374750"/>
                    </a:cubicBezTo>
                    <a:close/>
                    <a:moveTo>
                      <a:pt x="2002896" y="295397"/>
                    </a:moveTo>
                    <a:cubicBezTo>
                      <a:pt x="2001185" y="294920"/>
                      <a:pt x="2000183" y="293143"/>
                      <a:pt x="2000656" y="291429"/>
                    </a:cubicBezTo>
                    <a:lnTo>
                      <a:pt x="2000656" y="291429"/>
                    </a:lnTo>
                    <a:cubicBezTo>
                      <a:pt x="2001185" y="289759"/>
                      <a:pt x="2002914" y="288782"/>
                      <a:pt x="2004625" y="289189"/>
                    </a:cubicBezTo>
                    <a:lnTo>
                      <a:pt x="2004625" y="289189"/>
                    </a:lnTo>
                    <a:cubicBezTo>
                      <a:pt x="2006318" y="289630"/>
                      <a:pt x="2007338" y="291359"/>
                      <a:pt x="2006901" y="293052"/>
                    </a:cubicBezTo>
                    <a:cubicBezTo>
                      <a:pt x="2006882" y="293087"/>
                      <a:pt x="2006882" y="293123"/>
                      <a:pt x="2006864" y="293158"/>
                    </a:cubicBezTo>
                    <a:lnTo>
                      <a:pt x="2006864" y="293158"/>
                    </a:lnTo>
                    <a:cubicBezTo>
                      <a:pt x="2006518" y="294593"/>
                      <a:pt x="2005226" y="295592"/>
                      <a:pt x="2003751" y="295561"/>
                    </a:cubicBezTo>
                    <a:lnTo>
                      <a:pt x="2003751" y="295561"/>
                    </a:lnTo>
                    <a:cubicBezTo>
                      <a:pt x="2003460" y="295543"/>
                      <a:pt x="2003169" y="295488"/>
                      <a:pt x="2002896" y="295397"/>
                    </a:cubicBezTo>
                    <a:close/>
                    <a:moveTo>
                      <a:pt x="2681917" y="274808"/>
                    </a:moveTo>
                    <a:cubicBezTo>
                      <a:pt x="2681462" y="273097"/>
                      <a:pt x="2682463" y="271335"/>
                      <a:pt x="2684156" y="270840"/>
                    </a:cubicBezTo>
                    <a:lnTo>
                      <a:pt x="2684156" y="270840"/>
                    </a:lnTo>
                    <a:cubicBezTo>
                      <a:pt x="2685886" y="270401"/>
                      <a:pt x="2687670" y="271438"/>
                      <a:pt x="2688125" y="273170"/>
                    </a:cubicBezTo>
                    <a:lnTo>
                      <a:pt x="2688125" y="273170"/>
                    </a:lnTo>
                    <a:cubicBezTo>
                      <a:pt x="2688598" y="274885"/>
                      <a:pt x="2687597" y="276661"/>
                      <a:pt x="2685886" y="277138"/>
                    </a:cubicBezTo>
                    <a:lnTo>
                      <a:pt x="2685886" y="277138"/>
                    </a:lnTo>
                    <a:cubicBezTo>
                      <a:pt x="2685594" y="277178"/>
                      <a:pt x="2685303" y="277178"/>
                      <a:pt x="2685012" y="277138"/>
                    </a:cubicBezTo>
                    <a:lnTo>
                      <a:pt x="2685012" y="277138"/>
                    </a:lnTo>
                    <a:cubicBezTo>
                      <a:pt x="2683574" y="277120"/>
                      <a:pt x="2682336" y="276177"/>
                      <a:pt x="2681917" y="274808"/>
                    </a:cubicBezTo>
                    <a:close/>
                    <a:moveTo>
                      <a:pt x="2680188" y="268691"/>
                    </a:moveTo>
                    <a:lnTo>
                      <a:pt x="2680188" y="268691"/>
                    </a:lnTo>
                    <a:cubicBezTo>
                      <a:pt x="2679678" y="266966"/>
                      <a:pt x="2680661" y="265152"/>
                      <a:pt x="2682391" y="264643"/>
                    </a:cubicBezTo>
                    <a:cubicBezTo>
                      <a:pt x="2682409" y="264639"/>
                      <a:pt x="2682409" y="264636"/>
                      <a:pt x="2682427" y="264632"/>
                    </a:cubicBezTo>
                    <a:lnTo>
                      <a:pt x="2682427" y="264632"/>
                    </a:lnTo>
                    <a:cubicBezTo>
                      <a:pt x="2684120" y="264148"/>
                      <a:pt x="2685904" y="265134"/>
                      <a:pt x="2686377" y="266836"/>
                    </a:cubicBezTo>
                    <a:cubicBezTo>
                      <a:pt x="2686395" y="266847"/>
                      <a:pt x="2686395" y="266860"/>
                      <a:pt x="2686395" y="266871"/>
                    </a:cubicBezTo>
                    <a:lnTo>
                      <a:pt x="2686395" y="266871"/>
                    </a:lnTo>
                    <a:cubicBezTo>
                      <a:pt x="2686887" y="268548"/>
                      <a:pt x="2685940" y="270312"/>
                      <a:pt x="2684265" y="270810"/>
                    </a:cubicBezTo>
                    <a:cubicBezTo>
                      <a:pt x="2684229" y="270821"/>
                      <a:pt x="2684193" y="270830"/>
                      <a:pt x="2684156" y="270840"/>
                    </a:cubicBezTo>
                    <a:lnTo>
                      <a:pt x="2684156" y="270840"/>
                    </a:lnTo>
                    <a:cubicBezTo>
                      <a:pt x="2683883" y="270952"/>
                      <a:pt x="2683592" y="271014"/>
                      <a:pt x="2683300" y="271022"/>
                    </a:cubicBezTo>
                    <a:lnTo>
                      <a:pt x="2683300" y="271022"/>
                    </a:lnTo>
                    <a:cubicBezTo>
                      <a:pt x="2681862" y="270994"/>
                      <a:pt x="2680625" y="270057"/>
                      <a:pt x="2680188" y="268691"/>
                    </a:cubicBezTo>
                    <a:close/>
                    <a:moveTo>
                      <a:pt x="2037957" y="198295"/>
                    </a:moveTo>
                    <a:cubicBezTo>
                      <a:pt x="2036410" y="197560"/>
                      <a:pt x="2035754" y="195714"/>
                      <a:pt x="2036501" y="194170"/>
                    </a:cubicBezTo>
                    <a:cubicBezTo>
                      <a:pt x="2036519" y="194106"/>
                      <a:pt x="2036555" y="194043"/>
                      <a:pt x="2036592" y="193981"/>
                    </a:cubicBezTo>
                    <a:lnTo>
                      <a:pt x="2036592" y="193981"/>
                    </a:lnTo>
                    <a:cubicBezTo>
                      <a:pt x="2037447" y="192428"/>
                      <a:pt x="2039395" y="191827"/>
                      <a:pt x="2040979" y="192616"/>
                    </a:cubicBezTo>
                    <a:lnTo>
                      <a:pt x="2040979" y="192616"/>
                    </a:lnTo>
                    <a:cubicBezTo>
                      <a:pt x="2042545" y="193478"/>
                      <a:pt x="2043109" y="195434"/>
                      <a:pt x="2042272" y="197003"/>
                    </a:cubicBezTo>
                    <a:lnTo>
                      <a:pt x="2042272" y="197003"/>
                    </a:lnTo>
                    <a:cubicBezTo>
                      <a:pt x="2041744" y="198091"/>
                      <a:pt x="2040633" y="198770"/>
                      <a:pt x="2039432" y="198732"/>
                    </a:cubicBezTo>
                    <a:lnTo>
                      <a:pt x="2039432" y="198732"/>
                    </a:lnTo>
                    <a:cubicBezTo>
                      <a:pt x="2038904" y="198761"/>
                      <a:pt x="2038376" y="198608"/>
                      <a:pt x="2037957" y="198295"/>
                    </a:cubicBezTo>
                    <a:close/>
                    <a:moveTo>
                      <a:pt x="2638827" y="175212"/>
                    </a:moveTo>
                    <a:lnTo>
                      <a:pt x="2638827" y="175212"/>
                    </a:lnTo>
                    <a:cubicBezTo>
                      <a:pt x="2637863" y="173687"/>
                      <a:pt x="2638336" y="171677"/>
                      <a:pt x="2639865" y="170721"/>
                    </a:cubicBezTo>
                    <a:cubicBezTo>
                      <a:pt x="2639865" y="170719"/>
                      <a:pt x="2639865" y="170718"/>
                      <a:pt x="2639865" y="170716"/>
                    </a:cubicBezTo>
                    <a:lnTo>
                      <a:pt x="2639865" y="170716"/>
                    </a:lnTo>
                    <a:cubicBezTo>
                      <a:pt x="2641376" y="169820"/>
                      <a:pt x="2643306" y="170281"/>
                      <a:pt x="2644252" y="171753"/>
                    </a:cubicBezTo>
                    <a:lnTo>
                      <a:pt x="2644252" y="171753"/>
                    </a:lnTo>
                    <a:cubicBezTo>
                      <a:pt x="2645217" y="173259"/>
                      <a:pt x="2644799" y="175261"/>
                      <a:pt x="2643306" y="176250"/>
                    </a:cubicBezTo>
                    <a:lnTo>
                      <a:pt x="2643306" y="176250"/>
                    </a:lnTo>
                    <a:cubicBezTo>
                      <a:pt x="2642796" y="176587"/>
                      <a:pt x="2642195" y="176765"/>
                      <a:pt x="2641595" y="176760"/>
                    </a:cubicBezTo>
                    <a:lnTo>
                      <a:pt x="2641595" y="176760"/>
                    </a:lnTo>
                    <a:cubicBezTo>
                      <a:pt x="2640466" y="176750"/>
                      <a:pt x="2639428" y="176166"/>
                      <a:pt x="2638827" y="175212"/>
                    </a:cubicBezTo>
                    <a:close/>
                    <a:moveTo>
                      <a:pt x="2098705" y="115138"/>
                    </a:moveTo>
                    <a:cubicBezTo>
                      <a:pt x="2097467" y="113869"/>
                      <a:pt x="2097467" y="111837"/>
                      <a:pt x="2098705" y="110569"/>
                    </a:cubicBezTo>
                    <a:lnTo>
                      <a:pt x="2098705" y="110569"/>
                    </a:lnTo>
                    <a:cubicBezTo>
                      <a:pt x="2099925" y="109307"/>
                      <a:pt x="2101927" y="109267"/>
                      <a:pt x="2103183" y="110478"/>
                    </a:cubicBezTo>
                    <a:cubicBezTo>
                      <a:pt x="2103220" y="110507"/>
                      <a:pt x="2103238" y="110538"/>
                      <a:pt x="2103274" y="110569"/>
                    </a:cubicBezTo>
                    <a:lnTo>
                      <a:pt x="2103274" y="110569"/>
                    </a:lnTo>
                    <a:cubicBezTo>
                      <a:pt x="2104530" y="111781"/>
                      <a:pt x="2104585" y="113785"/>
                      <a:pt x="2103365" y="115047"/>
                    </a:cubicBezTo>
                    <a:cubicBezTo>
                      <a:pt x="2103329" y="115078"/>
                      <a:pt x="2103311" y="115109"/>
                      <a:pt x="2103274" y="115138"/>
                    </a:cubicBezTo>
                    <a:lnTo>
                      <a:pt x="2103274" y="115138"/>
                    </a:lnTo>
                    <a:cubicBezTo>
                      <a:pt x="2102674" y="115726"/>
                      <a:pt x="2101873" y="116064"/>
                      <a:pt x="2101035" y="116085"/>
                    </a:cubicBezTo>
                    <a:lnTo>
                      <a:pt x="2101035" y="116085"/>
                    </a:lnTo>
                    <a:cubicBezTo>
                      <a:pt x="2100161" y="116092"/>
                      <a:pt x="2099324" y="115759"/>
                      <a:pt x="2098705" y="115156"/>
                    </a:cubicBezTo>
                    <a:close/>
                    <a:moveTo>
                      <a:pt x="2571890" y="98244"/>
                    </a:moveTo>
                    <a:cubicBezTo>
                      <a:pt x="2570525" y="97094"/>
                      <a:pt x="2570325" y="95062"/>
                      <a:pt x="2571453" y="93675"/>
                    </a:cubicBezTo>
                    <a:lnTo>
                      <a:pt x="2571453" y="93675"/>
                    </a:lnTo>
                    <a:cubicBezTo>
                      <a:pt x="2572600" y="92315"/>
                      <a:pt x="2574639" y="92128"/>
                      <a:pt x="2576023" y="93256"/>
                    </a:cubicBezTo>
                    <a:lnTo>
                      <a:pt x="2576023" y="93256"/>
                    </a:lnTo>
                    <a:cubicBezTo>
                      <a:pt x="2577388" y="94394"/>
                      <a:pt x="2577588" y="96429"/>
                      <a:pt x="2576460" y="97807"/>
                    </a:cubicBezTo>
                    <a:lnTo>
                      <a:pt x="2576460" y="97807"/>
                    </a:lnTo>
                    <a:cubicBezTo>
                      <a:pt x="2575822" y="98523"/>
                      <a:pt x="2574912" y="98934"/>
                      <a:pt x="2573965" y="98936"/>
                    </a:cubicBezTo>
                    <a:lnTo>
                      <a:pt x="2573965" y="98936"/>
                    </a:lnTo>
                    <a:cubicBezTo>
                      <a:pt x="2573219" y="98976"/>
                      <a:pt x="2572473" y="98736"/>
                      <a:pt x="2571890" y="98262"/>
                    </a:cubicBezTo>
                    <a:close/>
                    <a:moveTo>
                      <a:pt x="2182081" y="54408"/>
                    </a:moveTo>
                    <a:cubicBezTo>
                      <a:pt x="2181243" y="52826"/>
                      <a:pt x="2181844" y="50866"/>
                      <a:pt x="2183428" y="50028"/>
                    </a:cubicBezTo>
                    <a:cubicBezTo>
                      <a:pt x="2183428" y="50026"/>
                      <a:pt x="2183446" y="50023"/>
                      <a:pt x="2183446" y="50021"/>
                    </a:cubicBezTo>
                    <a:lnTo>
                      <a:pt x="2183446" y="50021"/>
                    </a:lnTo>
                    <a:cubicBezTo>
                      <a:pt x="2184994" y="49218"/>
                      <a:pt x="2186905" y="49828"/>
                      <a:pt x="2187706" y="51383"/>
                    </a:cubicBezTo>
                    <a:cubicBezTo>
                      <a:pt x="2187724" y="51414"/>
                      <a:pt x="2187742" y="51446"/>
                      <a:pt x="2187761" y="51477"/>
                    </a:cubicBezTo>
                    <a:lnTo>
                      <a:pt x="2187761" y="51477"/>
                    </a:lnTo>
                    <a:cubicBezTo>
                      <a:pt x="2188580" y="53023"/>
                      <a:pt x="2187979" y="54940"/>
                      <a:pt x="2186450" y="55759"/>
                    </a:cubicBezTo>
                    <a:cubicBezTo>
                      <a:pt x="2186413" y="55770"/>
                      <a:pt x="2186395" y="55781"/>
                      <a:pt x="2186377" y="55792"/>
                    </a:cubicBezTo>
                    <a:lnTo>
                      <a:pt x="2186377" y="55792"/>
                    </a:lnTo>
                    <a:cubicBezTo>
                      <a:pt x="2185940" y="56036"/>
                      <a:pt x="2185430" y="56156"/>
                      <a:pt x="2184921" y="56138"/>
                    </a:cubicBezTo>
                    <a:lnTo>
                      <a:pt x="2184921" y="56138"/>
                    </a:lnTo>
                    <a:cubicBezTo>
                      <a:pt x="2183719" y="56181"/>
                      <a:pt x="2182591" y="55501"/>
                      <a:pt x="2182081" y="54408"/>
                    </a:cubicBezTo>
                    <a:close/>
                    <a:moveTo>
                      <a:pt x="2484582" y="45306"/>
                    </a:moveTo>
                    <a:cubicBezTo>
                      <a:pt x="2482944" y="44567"/>
                      <a:pt x="2482179" y="42661"/>
                      <a:pt x="2482853" y="40992"/>
                    </a:cubicBezTo>
                    <a:lnTo>
                      <a:pt x="2482853" y="40992"/>
                    </a:lnTo>
                    <a:cubicBezTo>
                      <a:pt x="2483563" y="39361"/>
                      <a:pt x="2485438" y="38598"/>
                      <a:pt x="2487076" y="39280"/>
                    </a:cubicBezTo>
                    <a:lnTo>
                      <a:pt x="2487076" y="39280"/>
                    </a:lnTo>
                    <a:cubicBezTo>
                      <a:pt x="2488715" y="39974"/>
                      <a:pt x="2489479" y="41860"/>
                      <a:pt x="2488806" y="43504"/>
                    </a:cubicBezTo>
                    <a:lnTo>
                      <a:pt x="2488806" y="43504"/>
                    </a:lnTo>
                    <a:cubicBezTo>
                      <a:pt x="2488332" y="44704"/>
                      <a:pt x="2487167" y="45490"/>
                      <a:pt x="2485875" y="45488"/>
                    </a:cubicBezTo>
                    <a:lnTo>
                      <a:pt x="2485875" y="45488"/>
                    </a:lnTo>
                    <a:cubicBezTo>
                      <a:pt x="2485420" y="45495"/>
                      <a:pt x="2484965" y="45452"/>
                      <a:pt x="2484528" y="45361"/>
                    </a:cubicBezTo>
                    <a:close/>
                    <a:moveTo>
                      <a:pt x="2279601" y="21022"/>
                    </a:moveTo>
                    <a:cubicBezTo>
                      <a:pt x="2279365" y="19283"/>
                      <a:pt x="2280548" y="17670"/>
                      <a:pt x="2282278" y="17381"/>
                    </a:cubicBezTo>
                    <a:lnTo>
                      <a:pt x="2282278" y="17381"/>
                    </a:lnTo>
                    <a:cubicBezTo>
                      <a:pt x="2283989" y="17106"/>
                      <a:pt x="2285609" y="18254"/>
                      <a:pt x="2285918" y="19966"/>
                    </a:cubicBezTo>
                    <a:lnTo>
                      <a:pt x="2285918" y="19966"/>
                    </a:lnTo>
                    <a:cubicBezTo>
                      <a:pt x="2286228" y="21715"/>
                      <a:pt x="2285099" y="23395"/>
                      <a:pt x="2283352" y="23752"/>
                    </a:cubicBezTo>
                    <a:lnTo>
                      <a:pt x="2282733" y="23752"/>
                    </a:lnTo>
                    <a:cubicBezTo>
                      <a:pt x="2281167" y="23758"/>
                      <a:pt x="2279820" y="22625"/>
                      <a:pt x="2279547" y="21076"/>
                    </a:cubicBezTo>
                    <a:close/>
                    <a:moveTo>
                      <a:pt x="2385587" y="20148"/>
                    </a:moveTo>
                    <a:cubicBezTo>
                      <a:pt x="2383785" y="19938"/>
                      <a:pt x="2382474" y="18316"/>
                      <a:pt x="2382656" y="16507"/>
                    </a:cubicBezTo>
                    <a:lnTo>
                      <a:pt x="2382656" y="16507"/>
                    </a:lnTo>
                    <a:cubicBezTo>
                      <a:pt x="2382875" y="14763"/>
                      <a:pt x="2384440" y="13507"/>
                      <a:pt x="2386188" y="13667"/>
                    </a:cubicBezTo>
                    <a:lnTo>
                      <a:pt x="2386188" y="13667"/>
                    </a:lnTo>
                    <a:cubicBezTo>
                      <a:pt x="2387972" y="13849"/>
                      <a:pt x="2389264" y="15420"/>
                      <a:pt x="2389119" y="17199"/>
                    </a:cubicBezTo>
                    <a:lnTo>
                      <a:pt x="2389119" y="17199"/>
                    </a:lnTo>
                    <a:cubicBezTo>
                      <a:pt x="2388937" y="18872"/>
                      <a:pt x="2387517" y="20139"/>
                      <a:pt x="2385842" y="20130"/>
                    </a:cubicBezTo>
                    <a:lnTo>
                      <a:pt x="2385587" y="20130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5" name="Полилиния: фигура 74">
                <a:extLst>
                  <a:ext uri="{FF2B5EF4-FFF2-40B4-BE49-F238E27FC236}">
                    <a16:creationId xmlns:a16="http://schemas.microsoft.com/office/drawing/2014/main" id="{1B5CD24D-E11E-480F-960C-6B6F312D6323}"/>
                  </a:ext>
                </a:extLst>
              </p:cNvPr>
              <p:cNvSpPr/>
              <p:nvPr/>
            </p:nvSpPr>
            <p:spPr>
              <a:xfrm>
                <a:off x="12661876" y="5407785"/>
                <a:ext cx="5505570" cy="5239438"/>
              </a:xfrm>
              <a:custGeom>
                <a:avLst/>
                <a:gdLst>
                  <a:gd name="connsiteX0" fmla="*/ 6022593 w 6025632"/>
                  <a:gd name="connsiteY0" fmla="*/ 2867782 h 5734362"/>
                  <a:gd name="connsiteX1" fmla="*/ 6023320 w 6025632"/>
                  <a:gd name="connsiteY1" fmla="*/ 2867163 h 5734362"/>
                  <a:gd name="connsiteX2" fmla="*/ 6022738 w 6025632"/>
                  <a:gd name="connsiteY2" fmla="*/ 2865962 h 5734362"/>
                  <a:gd name="connsiteX3" fmla="*/ 5985292 w 6025632"/>
                  <a:gd name="connsiteY3" fmla="*/ 2080991 h 5734362"/>
                  <a:gd name="connsiteX4" fmla="*/ 5878177 w 6025632"/>
                  <a:gd name="connsiteY4" fmla="*/ 1408359 h 5734362"/>
                  <a:gd name="connsiteX5" fmla="*/ 5878505 w 6025632"/>
                  <a:gd name="connsiteY5" fmla="*/ 1408359 h 5734362"/>
                  <a:gd name="connsiteX6" fmla="*/ 5877996 w 6025632"/>
                  <a:gd name="connsiteY6" fmla="*/ 1406539 h 5734362"/>
                  <a:gd name="connsiteX7" fmla="*/ 5878705 w 6025632"/>
                  <a:gd name="connsiteY7" fmla="*/ 1405538 h 5734362"/>
                  <a:gd name="connsiteX8" fmla="*/ 5877486 w 6025632"/>
                  <a:gd name="connsiteY8" fmla="*/ 1404719 h 5734362"/>
                  <a:gd name="connsiteX9" fmla="*/ 5721493 w 6025632"/>
                  <a:gd name="connsiteY9" fmla="*/ 836835 h 5734362"/>
                  <a:gd name="connsiteX10" fmla="*/ 5725134 w 6025632"/>
                  <a:gd name="connsiteY10" fmla="*/ 835014 h 5734362"/>
                  <a:gd name="connsiteX11" fmla="*/ 4596465 w 6025632"/>
                  <a:gd name="connsiteY11" fmla="*/ 531002 h 5734362"/>
                  <a:gd name="connsiteX12" fmla="*/ 4464338 w 6025632"/>
                  <a:gd name="connsiteY12" fmla="*/ 16238 h 5734362"/>
                  <a:gd name="connsiteX13" fmla="*/ 4463683 w 6025632"/>
                  <a:gd name="connsiteY13" fmla="*/ 13653 h 5734362"/>
                  <a:gd name="connsiteX14" fmla="*/ 3704417 w 6025632"/>
                  <a:gd name="connsiteY14" fmla="*/ 344972 h 5734362"/>
                  <a:gd name="connsiteX15" fmla="*/ 2206310 w 6025632"/>
                  <a:gd name="connsiteY15" fmla="*/ 160143 h 5734362"/>
                  <a:gd name="connsiteX16" fmla="*/ 2205673 w 6025632"/>
                  <a:gd name="connsiteY16" fmla="*/ 160143 h 5734362"/>
                  <a:gd name="connsiteX17" fmla="*/ 1321216 w 6025632"/>
                  <a:gd name="connsiteY17" fmla="*/ 559474 h 5734362"/>
                  <a:gd name="connsiteX18" fmla="*/ 1320961 w 6025632"/>
                  <a:gd name="connsiteY18" fmla="*/ 559583 h 5734362"/>
                  <a:gd name="connsiteX19" fmla="*/ 417352 w 6025632"/>
                  <a:gd name="connsiteY19" fmla="*/ 930569 h 5734362"/>
                  <a:gd name="connsiteX20" fmla="*/ 415095 w 6025632"/>
                  <a:gd name="connsiteY20" fmla="*/ 931497 h 5734362"/>
                  <a:gd name="connsiteX21" fmla="*/ 415823 w 6025632"/>
                  <a:gd name="connsiteY21" fmla="*/ 932972 h 5734362"/>
                  <a:gd name="connsiteX22" fmla="*/ 18186 w 6025632"/>
                  <a:gd name="connsiteY22" fmla="*/ 2656321 h 5734362"/>
                  <a:gd name="connsiteX23" fmla="*/ 13653 w 6025632"/>
                  <a:gd name="connsiteY23" fmla="*/ 2660417 h 5734362"/>
                  <a:gd name="connsiteX24" fmla="*/ 18732 w 6025632"/>
                  <a:gd name="connsiteY24" fmla="*/ 2659962 h 5734362"/>
                  <a:gd name="connsiteX25" fmla="*/ 267695 w 6025632"/>
                  <a:gd name="connsiteY25" fmla="*/ 3302283 h 5734362"/>
                  <a:gd name="connsiteX26" fmla="*/ 267476 w 6025632"/>
                  <a:gd name="connsiteY26" fmla="*/ 3302592 h 5734362"/>
                  <a:gd name="connsiteX27" fmla="*/ 267913 w 6025632"/>
                  <a:gd name="connsiteY27" fmla="*/ 3303248 h 5734362"/>
                  <a:gd name="connsiteX28" fmla="*/ 31858 w 6025632"/>
                  <a:gd name="connsiteY28" fmla="*/ 4141593 h 5734362"/>
                  <a:gd name="connsiteX29" fmla="*/ 31548 w 6025632"/>
                  <a:gd name="connsiteY29" fmla="*/ 4144652 h 5734362"/>
                  <a:gd name="connsiteX30" fmla="*/ 866271 w 6025632"/>
                  <a:gd name="connsiteY30" fmla="*/ 4166497 h 5734362"/>
                  <a:gd name="connsiteX31" fmla="*/ 1126975 w 6025632"/>
                  <a:gd name="connsiteY31" fmla="*/ 5174380 h 5734362"/>
                  <a:gd name="connsiteX32" fmla="*/ 1127485 w 6025632"/>
                  <a:gd name="connsiteY32" fmla="*/ 5176363 h 5734362"/>
                  <a:gd name="connsiteX33" fmla="*/ 1779855 w 6025632"/>
                  <a:gd name="connsiteY33" fmla="*/ 5084122 h 5734362"/>
                  <a:gd name="connsiteX34" fmla="*/ 1783005 w 6025632"/>
                  <a:gd name="connsiteY34" fmla="*/ 5087308 h 5734362"/>
                  <a:gd name="connsiteX35" fmla="*/ 1783005 w 6025632"/>
                  <a:gd name="connsiteY35" fmla="*/ 5084741 h 5734362"/>
                  <a:gd name="connsiteX36" fmla="*/ 2939198 w 6025632"/>
                  <a:gd name="connsiteY36" fmla="*/ 5414604 h 5734362"/>
                  <a:gd name="connsiteX37" fmla="*/ 2941692 w 6025632"/>
                  <a:gd name="connsiteY37" fmla="*/ 5416970 h 5734362"/>
                  <a:gd name="connsiteX38" fmla="*/ 2942730 w 6025632"/>
                  <a:gd name="connsiteY38" fmla="*/ 5415896 h 5734362"/>
                  <a:gd name="connsiteX39" fmla="*/ 3651861 w 6025632"/>
                  <a:gd name="connsiteY39" fmla="*/ 5732779 h 5734362"/>
                  <a:gd name="connsiteX40" fmla="*/ 3653281 w 6025632"/>
                  <a:gd name="connsiteY40" fmla="*/ 5733416 h 5734362"/>
                  <a:gd name="connsiteX41" fmla="*/ 4328316 w 6025632"/>
                  <a:gd name="connsiteY41" fmla="*/ 5056670 h 5734362"/>
                  <a:gd name="connsiteX42" fmla="*/ 5166698 w 6025632"/>
                  <a:gd name="connsiteY42" fmla="*/ 4795802 h 5734362"/>
                  <a:gd name="connsiteX43" fmla="*/ 5532222 w 6025632"/>
                  <a:gd name="connsiteY43" fmla="*/ 5327496 h 5734362"/>
                  <a:gd name="connsiteX44" fmla="*/ 4329681 w 6025632"/>
                  <a:gd name="connsiteY44" fmla="*/ 5086980 h 5734362"/>
                  <a:gd name="connsiteX45" fmla="*/ 4328789 w 6025632"/>
                  <a:gd name="connsiteY45" fmla="*/ 5091477 h 5734362"/>
                  <a:gd name="connsiteX46" fmla="*/ 5536828 w 6025632"/>
                  <a:gd name="connsiteY46" fmla="*/ 5333066 h 5734362"/>
                  <a:gd name="connsiteX47" fmla="*/ 5542290 w 6025632"/>
                  <a:gd name="connsiteY47" fmla="*/ 5334159 h 5734362"/>
                  <a:gd name="connsiteX48" fmla="*/ 5539650 w 6025632"/>
                  <a:gd name="connsiteY48" fmla="*/ 5330317 h 5734362"/>
                  <a:gd name="connsiteX49" fmla="*/ 5720091 w 6025632"/>
                  <a:gd name="connsiteY49" fmla="*/ 4391976 h 5734362"/>
                  <a:gd name="connsiteX50" fmla="*/ 5721238 w 6025632"/>
                  <a:gd name="connsiteY50" fmla="*/ 4392558 h 5734362"/>
                  <a:gd name="connsiteX51" fmla="*/ 5720747 w 6025632"/>
                  <a:gd name="connsiteY51" fmla="*/ 4388735 h 5734362"/>
                  <a:gd name="connsiteX52" fmla="*/ 5926055 w 6025632"/>
                  <a:gd name="connsiteY52" fmla="*/ 3600834 h 5734362"/>
                  <a:gd name="connsiteX53" fmla="*/ 3638135 w 6025632"/>
                  <a:gd name="connsiteY53" fmla="*/ 4684756 h 5734362"/>
                  <a:gd name="connsiteX54" fmla="*/ 4940818 w 6025632"/>
                  <a:gd name="connsiteY54" fmla="*/ 3668954 h 5734362"/>
                  <a:gd name="connsiteX55" fmla="*/ 5150332 w 6025632"/>
                  <a:gd name="connsiteY55" fmla="*/ 4099978 h 5734362"/>
                  <a:gd name="connsiteX56" fmla="*/ 4326514 w 6025632"/>
                  <a:gd name="connsiteY56" fmla="*/ 5051810 h 5734362"/>
                  <a:gd name="connsiteX57" fmla="*/ 826313 w 6025632"/>
                  <a:gd name="connsiteY57" fmla="*/ 2582793 h 5734362"/>
                  <a:gd name="connsiteX58" fmla="*/ 808108 w 6025632"/>
                  <a:gd name="connsiteY58" fmla="*/ 2584432 h 5734362"/>
                  <a:gd name="connsiteX59" fmla="*/ 836179 w 6025632"/>
                  <a:gd name="connsiteY59" fmla="*/ 2546731 h 5734362"/>
                  <a:gd name="connsiteX60" fmla="*/ 866253 w 6025632"/>
                  <a:gd name="connsiteY60" fmla="*/ 4158487 h 5734362"/>
                  <a:gd name="connsiteX61" fmla="*/ 273065 w 6025632"/>
                  <a:gd name="connsiteY61" fmla="*/ 3302701 h 5734362"/>
                  <a:gd name="connsiteX62" fmla="*/ 804431 w 6025632"/>
                  <a:gd name="connsiteY62" fmla="*/ 2589310 h 5734362"/>
                  <a:gd name="connsiteX63" fmla="*/ 826713 w 6025632"/>
                  <a:gd name="connsiteY63" fmla="*/ 2587308 h 5734362"/>
                  <a:gd name="connsiteX64" fmla="*/ 840639 w 6025632"/>
                  <a:gd name="connsiteY64" fmla="*/ 2543563 h 5734362"/>
                  <a:gd name="connsiteX65" fmla="*/ 887971 w 6025632"/>
                  <a:gd name="connsiteY65" fmla="*/ 1885058 h 5734362"/>
                  <a:gd name="connsiteX66" fmla="*/ 1764910 w 6025632"/>
                  <a:gd name="connsiteY66" fmla="*/ 4102691 h 5734362"/>
                  <a:gd name="connsiteX67" fmla="*/ 870713 w 6025632"/>
                  <a:gd name="connsiteY67" fmla="*/ 4159743 h 5734362"/>
                  <a:gd name="connsiteX68" fmla="*/ 836398 w 6025632"/>
                  <a:gd name="connsiteY68" fmla="*/ 2539158 h 5734362"/>
                  <a:gd name="connsiteX69" fmla="*/ 836216 w 6025632"/>
                  <a:gd name="connsiteY69" fmla="*/ 2539030 h 5734362"/>
                  <a:gd name="connsiteX70" fmla="*/ 801992 w 6025632"/>
                  <a:gd name="connsiteY70" fmla="*/ 2584978 h 5734362"/>
                  <a:gd name="connsiteX71" fmla="*/ 26815 w 6025632"/>
                  <a:gd name="connsiteY71" fmla="*/ 2654646 h 5734362"/>
                  <a:gd name="connsiteX72" fmla="*/ 883656 w 6025632"/>
                  <a:gd name="connsiteY72" fmla="*/ 1880416 h 5734362"/>
                  <a:gd name="connsiteX73" fmla="*/ 1765984 w 6025632"/>
                  <a:gd name="connsiteY73" fmla="*/ 4107205 h 5734362"/>
                  <a:gd name="connsiteX74" fmla="*/ 1778308 w 6025632"/>
                  <a:gd name="connsiteY74" fmla="*/ 5076185 h 5734362"/>
                  <a:gd name="connsiteX75" fmla="*/ 873699 w 6025632"/>
                  <a:gd name="connsiteY75" fmla="*/ 4164148 h 5734362"/>
                  <a:gd name="connsiteX76" fmla="*/ 1769952 w 6025632"/>
                  <a:gd name="connsiteY76" fmla="*/ 4102927 h 5734362"/>
                  <a:gd name="connsiteX77" fmla="*/ 888753 w 6025632"/>
                  <a:gd name="connsiteY77" fmla="*/ 1874882 h 5734362"/>
                  <a:gd name="connsiteX78" fmla="*/ 1323400 w 6025632"/>
                  <a:gd name="connsiteY78" fmla="*/ 564971 h 5734362"/>
                  <a:gd name="connsiteX79" fmla="*/ 2131800 w 6025632"/>
                  <a:gd name="connsiteY79" fmla="*/ 1058090 h 5734362"/>
                  <a:gd name="connsiteX80" fmla="*/ 2132928 w 6025632"/>
                  <a:gd name="connsiteY80" fmla="*/ 1058782 h 5734362"/>
                  <a:gd name="connsiteX81" fmla="*/ 2894179 w 6025632"/>
                  <a:gd name="connsiteY81" fmla="*/ 641903 h 5734362"/>
                  <a:gd name="connsiteX82" fmla="*/ 2935848 w 6025632"/>
                  <a:gd name="connsiteY82" fmla="*/ 659543 h 5734362"/>
                  <a:gd name="connsiteX83" fmla="*/ 2936868 w 6025632"/>
                  <a:gd name="connsiteY83" fmla="*/ 661964 h 5734362"/>
                  <a:gd name="connsiteX84" fmla="*/ 2939271 w 6025632"/>
                  <a:gd name="connsiteY84" fmla="*/ 660981 h 5734362"/>
                  <a:gd name="connsiteX85" fmla="*/ 4648293 w 6025632"/>
                  <a:gd name="connsiteY85" fmla="*/ 1383929 h 5734362"/>
                  <a:gd name="connsiteX86" fmla="*/ 4652353 w 6025632"/>
                  <a:gd name="connsiteY86" fmla="*/ 1388371 h 5734362"/>
                  <a:gd name="connsiteX87" fmla="*/ 4652207 w 6025632"/>
                  <a:gd name="connsiteY87" fmla="*/ 1386114 h 5734362"/>
                  <a:gd name="connsiteX88" fmla="*/ 5531476 w 6025632"/>
                  <a:gd name="connsiteY88" fmla="*/ 1882400 h 5734362"/>
                  <a:gd name="connsiteX89" fmla="*/ 4939836 w 6025632"/>
                  <a:gd name="connsiteY89" fmla="*/ 3664021 h 5734362"/>
                  <a:gd name="connsiteX90" fmla="*/ 4938852 w 6025632"/>
                  <a:gd name="connsiteY90" fmla="*/ 3664713 h 5734362"/>
                  <a:gd name="connsiteX91" fmla="*/ 4938852 w 6025632"/>
                  <a:gd name="connsiteY91" fmla="*/ 3664713 h 5734362"/>
                  <a:gd name="connsiteX92" fmla="*/ 3633821 w 6025632"/>
                  <a:gd name="connsiteY92" fmla="*/ 4682334 h 5734362"/>
                  <a:gd name="connsiteX93" fmla="*/ 3633584 w 6025632"/>
                  <a:gd name="connsiteY93" fmla="*/ 4682207 h 5734362"/>
                  <a:gd name="connsiteX94" fmla="*/ 3633365 w 6025632"/>
                  <a:gd name="connsiteY94" fmla="*/ 4682444 h 5734362"/>
                  <a:gd name="connsiteX95" fmla="*/ 3699411 w 6025632"/>
                  <a:gd name="connsiteY95" fmla="*/ 349359 h 5734362"/>
                  <a:gd name="connsiteX96" fmla="*/ 4640902 w 6025632"/>
                  <a:gd name="connsiteY96" fmla="*/ 1375919 h 5734362"/>
                  <a:gd name="connsiteX97" fmla="*/ 2945224 w 6025632"/>
                  <a:gd name="connsiteY97" fmla="*/ 658669 h 5734362"/>
                  <a:gd name="connsiteX98" fmla="*/ 5555688 w 6025632"/>
                  <a:gd name="connsiteY98" fmla="*/ 1902680 h 5734362"/>
                  <a:gd name="connsiteX99" fmla="*/ 5888390 w 6025632"/>
                  <a:gd name="connsiteY99" fmla="*/ 1433263 h 5734362"/>
                  <a:gd name="connsiteX100" fmla="*/ 5980158 w 6025632"/>
                  <a:gd name="connsiteY100" fmla="*/ 2077550 h 5734362"/>
                  <a:gd name="connsiteX101" fmla="*/ 5535972 w 6025632"/>
                  <a:gd name="connsiteY101" fmla="*/ 1879615 h 5734362"/>
                  <a:gd name="connsiteX102" fmla="*/ 5531713 w 6025632"/>
                  <a:gd name="connsiteY102" fmla="*/ 1870986 h 5734362"/>
                  <a:gd name="connsiteX103" fmla="*/ 5531895 w 6025632"/>
                  <a:gd name="connsiteY103" fmla="*/ 1877394 h 5734362"/>
                  <a:gd name="connsiteX104" fmla="*/ 4658615 w 6025632"/>
                  <a:gd name="connsiteY104" fmla="*/ 1384548 h 5734362"/>
                  <a:gd name="connsiteX105" fmla="*/ 5871151 w 6025632"/>
                  <a:gd name="connsiteY105" fmla="*/ 1408214 h 5734362"/>
                  <a:gd name="connsiteX106" fmla="*/ 5537757 w 6025632"/>
                  <a:gd name="connsiteY106" fmla="*/ 1878668 h 5734362"/>
                  <a:gd name="connsiteX107" fmla="*/ 4651788 w 6025632"/>
                  <a:gd name="connsiteY107" fmla="*/ 1379851 h 5734362"/>
                  <a:gd name="connsiteX108" fmla="*/ 4651788 w 6025632"/>
                  <a:gd name="connsiteY108" fmla="*/ 1379851 h 5734362"/>
                  <a:gd name="connsiteX109" fmla="*/ 4651788 w 6025632"/>
                  <a:gd name="connsiteY109" fmla="*/ 1379851 h 5734362"/>
                  <a:gd name="connsiteX110" fmla="*/ 4652189 w 6025632"/>
                  <a:gd name="connsiteY110" fmla="*/ 1379851 h 5734362"/>
                  <a:gd name="connsiteX111" fmla="*/ 5328880 w 6025632"/>
                  <a:gd name="connsiteY111" fmla="*/ 1036154 h 5734362"/>
                  <a:gd name="connsiteX112" fmla="*/ 5867929 w 6025632"/>
                  <a:gd name="connsiteY112" fmla="*/ 1403608 h 5734362"/>
                  <a:gd name="connsiteX113" fmla="*/ 4651479 w 6025632"/>
                  <a:gd name="connsiteY113" fmla="*/ 1375100 h 5734362"/>
                  <a:gd name="connsiteX114" fmla="*/ 4596866 w 6025632"/>
                  <a:gd name="connsiteY114" fmla="*/ 537210 h 5734362"/>
                  <a:gd name="connsiteX115" fmla="*/ 5324584 w 6025632"/>
                  <a:gd name="connsiteY115" fmla="*/ 1033241 h 5734362"/>
                  <a:gd name="connsiteX116" fmla="*/ 5532314 w 6025632"/>
                  <a:gd name="connsiteY116" fmla="*/ 1894251 h 5734362"/>
                  <a:gd name="connsiteX117" fmla="*/ 5571198 w 6025632"/>
                  <a:gd name="connsiteY117" fmla="*/ 3227773 h 5734362"/>
                  <a:gd name="connsiteX118" fmla="*/ 4945934 w 6025632"/>
                  <a:gd name="connsiteY118" fmla="*/ 3659761 h 5734362"/>
                  <a:gd name="connsiteX119" fmla="*/ 4944551 w 6025632"/>
                  <a:gd name="connsiteY119" fmla="*/ 3666242 h 5734362"/>
                  <a:gd name="connsiteX120" fmla="*/ 5570616 w 6025632"/>
                  <a:gd name="connsiteY120" fmla="*/ 3233689 h 5734362"/>
                  <a:gd name="connsiteX121" fmla="*/ 5153044 w 6025632"/>
                  <a:gd name="connsiteY121" fmla="*/ 4095063 h 5734362"/>
                  <a:gd name="connsiteX122" fmla="*/ 5572199 w 6025632"/>
                  <a:gd name="connsiteY122" fmla="*/ 3240880 h 5734362"/>
                  <a:gd name="connsiteX123" fmla="*/ 5715686 w 6025632"/>
                  <a:gd name="connsiteY123" fmla="*/ 4384658 h 5734362"/>
                  <a:gd name="connsiteX124" fmla="*/ 5155848 w 6025632"/>
                  <a:gd name="connsiteY124" fmla="*/ 4099742 h 5734362"/>
                  <a:gd name="connsiteX125" fmla="*/ 5536846 w 6025632"/>
                  <a:gd name="connsiteY125" fmla="*/ 1891721 h 5734362"/>
                  <a:gd name="connsiteX126" fmla="*/ 6017695 w 6025632"/>
                  <a:gd name="connsiteY126" fmla="*/ 2865962 h 5734362"/>
                  <a:gd name="connsiteX127" fmla="*/ 5575804 w 6025632"/>
                  <a:gd name="connsiteY127" fmla="*/ 3229884 h 5734362"/>
                  <a:gd name="connsiteX128" fmla="*/ 6017787 w 6025632"/>
                  <a:gd name="connsiteY128" fmla="*/ 2855822 h 5734362"/>
                  <a:gd name="connsiteX129" fmla="*/ 5539103 w 6025632"/>
                  <a:gd name="connsiteY129" fmla="*/ 1886004 h 5734362"/>
                  <a:gd name="connsiteX130" fmla="*/ 5980886 w 6025632"/>
                  <a:gd name="connsiteY130" fmla="*/ 2082848 h 5734362"/>
                  <a:gd name="connsiteX131" fmla="*/ 5333504 w 6025632"/>
                  <a:gd name="connsiteY131" fmla="*/ 1033824 h 5734362"/>
                  <a:gd name="connsiteX132" fmla="*/ 5717361 w 6025632"/>
                  <a:gd name="connsiteY132" fmla="*/ 838855 h 5734362"/>
                  <a:gd name="connsiteX133" fmla="*/ 5871660 w 6025632"/>
                  <a:gd name="connsiteY133" fmla="*/ 1400677 h 5734362"/>
                  <a:gd name="connsiteX134" fmla="*/ 5329317 w 6025632"/>
                  <a:gd name="connsiteY134" fmla="*/ 1030893 h 5734362"/>
                  <a:gd name="connsiteX135" fmla="*/ 4606769 w 6025632"/>
                  <a:gd name="connsiteY135" fmla="*/ 538429 h 5734362"/>
                  <a:gd name="connsiteX136" fmla="*/ 5712500 w 6025632"/>
                  <a:gd name="connsiteY136" fmla="*/ 836234 h 5734362"/>
                  <a:gd name="connsiteX137" fmla="*/ 4646983 w 6025632"/>
                  <a:gd name="connsiteY137" fmla="*/ 1375792 h 5734362"/>
                  <a:gd name="connsiteX138" fmla="*/ 3707002 w 6025632"/>
                  <a:gd name="connsiteY138" fmla="*/ 350888 h 5734362"/>
                  <a:gd name="connsiteX139" fmla="*/ 4592187 w 6025632"/>
                  <a:gd name="connsiteY139" fmla="*/ 534588 h 5734362"/>
                  <a:gd name="connsiteX140" fmla="*/ 4460588 w 6025632"/>
                  <a:gd name="connsiteY140" fmla="*/ 19952 h 5734362"/>
                  <a:gd name="connsiteX141" fmla="*/ 4591223 w 6025632"/>
                  <a:gd name="connsiteY141" fmla="*/ 529673 h 5734362"/>
                  <a:gd name="connsiteX142" fmla="*/ 3710952 w 6025632"/>
                  <a:gd name="connsiteY142" fmla="*/ 347047 h 5734362"/>
                  <a:gd name="connsiteX143" fmla="*/ 2939307 w 6025632"/>
                  <a:gd name="connsiteY143" fmla="*/ 656066 h 5734362"/>
                  <a:gd name="connsiteX144" fmla="*/ 2895143 w 6025632"/>
                  <a:gd name="connsiteY144" fmla="*/ 637388 h 5734362"/>
                  <a:gd name="connsiteX145" fmla="*/ 2214884 w 6025632"/>
                  <a:gd name="connsiteY145" fmla="*/ 165769 h 5734362"/>
                  <a:gd name="connsiteX146" fmla="*/ 3691109 w 6025632"/>
                  <a:gd name="connsiteY146" fmla="*/ 347812 h 5734362"/>
                  <a:gd name="connsiteX147" fmla="*/ 2205782 w 6025632"/>
                  <a:gd name="connsiteY147" fmla="*/ 165004 h 5734362"/>
                  <a:gd name="connsiteX148" fmla="*/ 2889737 w 6025632"/>
                  <a:gd name="connsiteY148" fmla="*/ 639172 h 5734362"/>
                  <a:gd name="connsiteX149" fmla="*/ 2133038 w 6025632"/>
                  <a:gd name="connsiteY149" fmla="*/ 1053521 h 5734362"/>
                  <a:gd name="connsiteX150" fmla="*/ 1327023 w 6025632"/>
                  <a:gd name="connsiteY150" fmla="*/ 561840 h 5734362"/>
                  <a:gd name="connsiteX151" fmla="*/ 1318430 w 6025632"/>
                  <a:gd name="connsiteY151" fmla="*/ 565499 h 5734362"/>
                  <a:gd name="connsiteX152" fmla="*/ 886150 w 6025632"/>
                  <a:gd name="connsiteY152" fmla="*/ 1868273 h 5734362"/>
                  <a:gd name="connsiteX153" fmla="*/ 884785 w 6025632"/>
                  <a:gd name="connsiteY153" fmla="*/ 1864833 h 5734362"/>
                  <a:gd name="connsiteX154" fmla="*/ 884658 w 6025632"/>
                  <a:gd name="connsiteY154" fmla="*/ 1866489 h 5734362"/>
                  <a:gd name="connsiteX155" fmla="*/ 421430 w 6025632"/>
                  <a:gd name="connsiteY155" fmla="*/ 933845 h 5734362"/>
                  <a:gd name="connsiteX156" fmla="*/ 883511 w 6025632"/>
                  <a:gd name="connsiteY156" fmla="*/ 1874390 h 5734362"/>
                  <a:gd name="connsiteX157" fmla="*/ 24066 w 6025632"/>
                  <a:gd name="connsiteY157" fmla="*/ 2650987 h 5734362"/>
                  <a:gd name="connsiteX158" fmla="*/ 419100 w 6025632"/>
                  <a:gd name="connsiteY158" fmla="*/ 939380 h 5734362"/>
                  <a:gd name="connsiteX159" fmla="*/ 798351 w 6025632"/>
                  <a:gd name="connsiteY159" fmla="*/ 2589820 h 5734362"/>
                  <a:gd name="connsiteX160" fmla="*/ 270899 w 6025632"/>
                  <a:gd name="connsiteY160" fmla="*/ 3297968 h 5734362"/>
                  <a:gd name="connsiteX161" fmla="*/ 23447 w 6025632"/>
                  <a:gd name="connsiteY161" fmla="*/ 2659525 h 5734362"/>
                  <a:gd name="connsiteX162" fmla="*/ 271900 w 6025632"/>
                  <a:gd name="connsiteY162" fmla="*/ 3308891 h 5734362"/>
                  <a:gd name="connsiteX163" fmla="*/ 863541 w 6025632"/>
                  <a:gd name="connsiteY163" fmla="*/ 4162346 h 5734362"/>
                  <a:gd name="connsiteX164" fmla="*/ 36718 w 6025632"/>
                  <a:gd name="connsiteY164" fmla="*/ 4139008 h 5734362"/>
                  <a:gd name="connsiteX165" fmla="*/ 871405 w 6025632"/>
                  <a:gd name="connsiteY165" fmla="*/ 4168135 h 5734362"/>
                  <a:gd name="connsiteX166" fmla="*/ 1775832 w 6025632"/>
                  <a:gd name="connsiteY166" fmla="*/ 5080154 h 5734362"/>
                  <a:gd name="connsiteX167" fmla="*/ 1130871 w 6025632"/>
                  <a:gd name="connsiteY167" fmla="*/ 5171339 h 5734362"/>
                  <a:gd name="connsiteX168" fmla="*/ 2941473 w 6025632"/>
                  <a:gd name="connsiteY168" fmla="*/ 5410507 h 5734362"/>
                  <a:gd name="connsiteX169" fmla="*/ 1782914 w 6025632"/>
                  <a:gd name="connsiteY169" fmla="*/ 5080063 h 5734362"/>
                  <a:gd name="connsiteX170" fmla="*/ 1770535 w 6025632"/>
                  <a:gd name="connsiteY170" fmla="*/ 4107952 h 5734362"/>
                  <a:gd name="connsiteX171" fmla="*/ 3629816 w 6025632"/>
                  <a:gd name="connsiteY171" fmla="*/ 4686267 h 5734362"/>
                  <a:gd name="connsiteX172" fmla="*/ 3652243 w 6025632"/>
                  <a:gd name="connsiteY172" fmla="*/ 5727991 h 5734362"/>
                  <a:gd name="connsiteX173" fmla="*/ 2946006 w 6025632"/>
                  <a:gd name="connsiteY173" fmla="*/ 5412474 h 5734362"/>
                  <a:gd name="connsiteX174" fmla="*/ 3634458 w 6025632"/>
                  <a:gd name="connsiteY174" fmla="*/ 4687942 h 5734362"/>
                  <a:gd name="connsiteX175" fmla="*/ 4323310 w 6025632"/>
                  <a:gd name="connsiteY175" fmla="*/ 5055286 h 5734362"/>
                  <a:gd name="connsiteX176" fmla="*/ 4334014 w 6025632"/>
                  <a:gd name="connsiteY176" fmla="*/ 5050117 h 5734362"/>
                  <a:gd name="connsiteX177" fmla="*/ 5150714 w 6025632"/>
                  <a:gd name="connsiteY177" fmla="*/ 4106513 h 5734362"/>
                  <a:gd name="connsiteX178" fmla="*/ 5165278 w 6025632"/>
                  <a:gd name="connsiteY178" fmla="*/ 4791488 h 5734362"/>
                  <a:gd name="connsiteX179" fmla="*/ 5169847 w 6025632"/>
                  <a:gd name="connsiteY179" fmla="*/ 4792434 h 5734362"/>
                  <a:gd name="connsiteX180" fmla="*/ 5155284 w 6025632"/>
                  <a:gd name="connsiteY180" fmla="*/ 4104511 h 5734362"/>
                  <a:gd name="connsiteX181" fmla="*/ 5714157 w 6025632"/>
                  <a:gd name="connsiteY181" fmla="*/ 4388972 h 5734362"/>
                  <a:gd name="connsiteX182" fmla="*/ 5179532 w 6025632"/>
                  <a:gd name="connsiteY182" fmla="*/ 4785425 h 5734362"/>
                  <a:gd name="connsiteX183" fmla="*/ 5182226 w 6025632"/>
                  <a:gd name="connsiteY183" fmla="*/ 4789067 h 5734362"/>
                  <a:gd name="connsiteX184" fmla="*/ 5715121 w 6025632"/>
                  <a:gd name="connsiteY184" fmla="*/ 4393905 h 5734362"/>
                  <a:gd name="connsiteX185" fmla="*/ 5536045 w 6025632"/>
                  <a:gd name="connsiteY185" fmla="*/ 5325056 h 5734362"/>
                  <a:gd name="connsiteX186" fmla="*/ 5719254 w 6025632"/>
                  <a:gd name="connsiteY186" fmla="*/ 4376575 h 5734362"/>
                  <a:gd name="connsiteX187" fmla="*/ 5575767 w 6025632"/>
                  <a:gd name="connsiteY187" fmla="*/ 3232651 h 5734362"/>
                  <a:gd name="connsiteX188" fmla="*/ 5575458 w 6025632"/>
                  <a:gd name="connsiteY188" fmla="*/ 3230303 h 5734362"/>
                  <a:gd name="connsiteX189" fmla="*/ 5575458 w 6025632"/>
                  <a:gd name="connsiteY189" fmla="*/ 3230303 h 5734362"/>
                  <a:gd name="connsiteX190" fmla="*/ 5578243 w 6025632"/>
                  <a:gd name="connsiteY190" fmla="*/ 3233707 h 5734362"/>
                  <a:gd name="connsiteX191" fmla="*/ 6017440 w 6025632"/>
                  <a:gd name="connsiteY191" fmla="*/ 2871987 h 5734362"/>
                  <a:gd name="connsiteX192" fmla="*/ 5921595 w 6025632"/>
                  <a:gd name="connsiteY192" fmla="*/ 3600051 h 573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6025632" h="5734362">
                    <a:moveTo>
                      <a:pt x="6022593" y="2867782"/>
                    </a:moveTo>
                    <a:lnTo>
                      <a:pt x="6023320" y="2867163"/>
                    </a:lnTo>
                    <a:lnTo>
                      <a:pt x="6022738" y="2865962"/>
                    </a:lnTo>
                    <a:lnTo>
                      <a:pt x="5985292" y="2080991"/>
                    </a:lnTo>
                    <a:lnTo>
                      <a:pt x="5878177" y="1408359"/>
                    </a:lnTo>
                    <a:lnTo>
                      <a:pt x="5878505" y="1408359"/>
                    </a:lnTo>
                    <a:lnTo>
                      <a:pt x="5877996" y="1406539"/>
                    </a:lnTo>
                    <a:lnTo>
                      <a:pt x="5878705" y="1405538"/>
                    </a:lnTo>
                    <a:lnTo>
                      <a:pt x="5877486" y="1404719"/>
                    </a:lnTo>
                    <a:lnTo>
                      <a:pt x="5721493" y="836835"/>
                    </a:lnTo>
                    <a:lnTo>
                      <a:pt x="5725134" y="835014"/>
                    </a:lnTo>
                    <a:lnTo>
                      <a:pt x="4596465" y="531002"/>
                    </a:lnTo>
                    <a:lnTo>
                      <a:pt x="4464338" y="16238"/>
                    </a:lnTo>
                    <a:lnTo>
                      <a:pt x="4463683" y="13653"/>
                    </a:lnTo>
                    <a:lnTo>
                      <a:pt x="3704417" y="344972"/>
                    </a:lnTo>
                    <a:lnTo>
                      <a:pt x="2206310" y="160143"/>
                    </a:lnTo>
                    <a:lnTo>
                      <a:pt x="2205673" y="160143"/>
                    </a:lnTo>
                    <a:lnTo>
                      <a:pt x="1321216" y="559474"/>
                    </a:lnTo>
                    <a:lnTo>
                      <a:pt x="1320961" y="559583"/>
                    </a:lnTo>
                    <a:lnTo>
                      <a:pt x="417352" y="930569"/>
                    </a:lnTo>
                    <a:lnTo>
                      <a:pt x="415095" y="931497"/>
                    </a:lnTo>
                    <a:lnTo>
                      <a:pt x="415823" y="932972"/>
                    </a:lnTo>
                    <a:lnTo>
                      <a:pt x="18186" y="2656321"/>
                    </a:lnTo>
                    <a:lnTo>
                      <a:pt x="13653" y="2660417"/>
                    </a:lnTo>
                    <a:lnTo>
                      <a:pt x="18732" y="2659962"/>
                    </a:lnTo>
                    <a:lnTo>
                      <a:pt x="267695" y="3302283"/>
                    </a:lnTo>
                    <a:lnTo>
                      <a:pt x="267476" y="3302592"/>
                    </a:lnTo>
                    <a:lnTo>
                      <a:pt x="267913" y="3303248"/>
                    </a:lnTo>
                    <a:lnTo>
                      <a:pt x="31858" y="4141593"/>
                    </a:lnTo>
                    <a:lnTo>
                      <a:pt x="31548" y="4144652"/>
                    </a:lnTo>
                    <a:lnTo>
                      <a:pt x="866271" y="4166497"/>
                    </a:lnTo>
                    <a:lnTo>
                      <a:pt x="1126975" y="5174380"/>
                    </a:lnTo>
                    <a:lnTo>
                      <a:pt x="1127485" y="5176363"/>
                    </a:lnTo>
                    <a:lnTo>
                      <a:pt x="1779855" y="5084122"/>
                    </a:lnTo>
                    <a:lnTo>
                      <a:pt x="1783005" y="5087308"/>
                    </a:lnTo>
                    <a:lnTo>
                      <a:pt x="1783005" y="5084741"/>
                    </a:lnTo>
                    <a:lnTo>
                      <a:pt x="2939198" y="5414604"/>
                    </a:lnTo>
                    <a:lnTo>
                      <a:pt x="2941692" y="5416970"/>
                    </a:lnTo>
                    <a:lnTo>
                      <a:pt x="2942730" y="5415896"/>
                    </a:lnTo>
                    <a:lnTo>
                      <a:pt x="3651861" y="5732779"/>
                    </a:lnTo>
                    <a:lnTo>
                      <a:pt x="3653281" y="5733416"/>
                    </a:lnTo>
                    <a:lnTo>
                      <a:pt x="4328316" y="5056670"/>
                    </a:lnTo>
                    <a:lnTo>
                      <a:pt x="5166698" y="4795802"/>
                    </a:lnTo>
                    <a:lnTo>
                      <a:pt x="5532222" y="5327496"/>
                    </a:lnTo>
                    <a:lnTo>
                      <a:pt x="4329681" y="5086980"/>
                    </a:lnTo>
                    <a:lnTo>
                      <a:pt x="4328789" y="5091477"/>
                    </a:lnTo>
                    <a:lnTo>
                      <a:pt x="5536828" y="5333066"/>
                    </a:lnTo>
                    <a:lnTo>
                      <a:pt x="5542290" y="5334159"/>
                    </a:lnTo>
                    <a:lnTo>
                      <a:pt x="5539650" y="5330317"/>
                    </a:lnTo>
                    <a:lnTo>
                      <a:pt x="5720091" y="4391976"/>
                    </a:lnTo>
                    <a:lnTo>
                      <a:pt x="5721238" y="4392558"/>
                    </a:lnTo>
                    <a:lnTo>
                      <a:pt x="5720747" y="4388735"/>
                    </a:lnTo>
                    <a:lnTo>
                      <a:pt x="5926055" y="3600834"/>
                    </a:lnTo>
                    <a:close/>
                    <a:moveTo>
                      <a:pt x="3638135" y="4684756"/>
                    </a:moveTo>
                    <a:lnTo>
                      <a:pt x="4940818" y="3668954"/>
                    </a:lnTo>
                    <a:lnTo>
                      <a:pt x="5150332" y="4099978"/>
                    </a:lnTo>
                    <a:lnTo>
                      <a:pt x="4326514" y="5051810"/>
                    </a:lnTo>
                    <a:close/>
                    <a:moveTo>
                      <a:pt x="826313" y="2582793"/>
                    </a:moveTo>
                    <a:lnTo>
                      <a:pt x="808108" y="2584432"/>
                    </a:lnTo>
                    <a:lnTo>
                      <a:pt x="836179" y="2546731"/>
                    </a:lnTo>
                    <a:lnTo>
                      <a:pt x="866253" y="4158487"/>
                    </a:lnTo>
                    <a:lnTo>
                      <a:pt x="273065" y="3302701"/>
                    </a:lnTo>
                    <a:lnTo>
                      <a:pt x="804431" y="2589310"/>
                    </a:lnTo>
                    <a:lnTo>
                      <a:pt x="826713" y="2587308"/>
                    </a:lnTo>
                    <a:close/>
                    <a:moveTo>
                      <a:pt x="840639" y="2543563"/>
                    </a:moveTo>
                    <a:lnTo>
                      <a:pt x="887971" y="1885058"/>
                    </a:lnTo>
                    <a:lnTo>
                      <a:pt x="1764910" y="4102691"/>
                    </a:lnTo>
                    <a:lnTo>
                      <a:pt x="870713" y="4159743"/>
                    </a:lnTo>
                    <a:close/>
                    <a:moveTo>
                      <a:pt x="836398" y="2539158"/>
                    </a:moveTo>
                    <a:lnTo>
                      <a:pt x="836216" y="2539030"/>
                    </a:lnTo>
                    <a:lnTo>
                      <a:pt x="801992" y="2584978"/>
                    </a:lnTo>
                    <a:lnTo>
                      <a:pt x="26815" y="2654646"/>
                    </a:lnTo>
                    <a:lnTo>
                      <a:pt x="883656" y="1880416"/>
                    </a:lnTo>
                    <a:close/>
                    <a:moveTo>
                      <a:pt x="1765984" y="4107205"/>
                    </a:moveTo>
                    <a:lnTo>
                      <a:pt x="1778308" y="5076185"/>
                    </a:lnTo>
                    <a:lnTo>
                      <a:pt x="873699" y="4164148"/>
                    </a:lnTo>
                    <a:close/>
                    <a:moveTo>
                      <a:pt x="1769952" y="4102927"/>
                    </a:moveTo>
                    <a:lnTo>
                      <a:pt x="888753" y="1874882"/>
                    </a:lnTo>
                    <a:lnTo>
                      <a:pt x="1323400" y="564971"/>
                    </a:lnTo>
                    <a:lnTo>
                      <a:pt x="2131800" y="1058090"/>
                    </a:lnTo>
                    <a:lnTo>
                      <a:pt x="2132928" y="1058782"/>
                    </a:lnTo>
                    <a:lnTo>
                      <a:pt x="2894179" y="641903"/>
                    </a:lnTo>
                    <a:lnTo>
                      <a:pt x="2935848" y="659543"/>
                    </a:lnTo>
                    <a:lnTo>
                      <a:pt x="2936868" y="661964"/>
                    </a:lnTo>
                    <a:lnTo>
                      <a:pt x="2939271" y="660981"/>
                    </a:lnTo>
                    <a:lnTo>
                      <a:pt x="4648293" y="1383929"/>
                    </a:lnTo>
                    <a:lnTo>
                      <a:pt x="4652353" y="1388371"/>
                    </a:lnTo>
                    <a:lnTo>
                      <a:pt x="4652207" y="1386114"/>
                    </a:lnTo>
                    <a:lnTo>
                      <a:pt x="5531476" y="1882400"/>
                    </a:lnTo>
                    <a:lnTo>
                      <a:pt x="4939836" y="3664021"/>
                    </a:lnTo>
                    <a:lnTo>
                      <a:pt x="4938852" y="3664713"/>
                    </a:lnTo>
                    <a:lnTo>
                      <a:pt x="4938852" y="3664713"/>
                    </a:lnTo>
                    <a:lnTo>
                      <a:pt x="3633821" y="4682334"/>
                    </a:lnTo>
                    <a:lnTo>
                      <a:pt x="3633584" y="4682207"/>
                    </a:lnTo>
                    <a:lnTo>
                      <a:pt x="3633365" y="4682444"/>
                    </a:lnTo>
                    <a:close/>
                    <a:moveTo>
                      <a:pt x="3699411" y="349359"/>
                    </a:moveTo>
                    <a:lnTo>
                      <a:pt x="4640902" y="1375919"/>
                    </a:lnTo>
                    <a:lnTo>
                      <a:pt x="2945224" y="658669"/>
                    </a:lnTo>
                    <a:close/>
                    <a:moveTo>
                      <a:pt x="5555688" y="1902680"/>
                    </a:moveTo>
                    <a:lnTo>
                      <a:pt x="5888390" y="1433263"/>
                    </a:lnTo>
                    <a:lnTo>
                      <a:pt x="5980158" y="2077550"/>
                    </a:lnTo>
                    <a:lnTo>
                      <a:pt x="5535972" y="1879615"/>
                    </a:lnTo>
                    <a:lnTo>
                      <a:pt x="5531713" y="1870986"/>
                    </a:lnTo>
                    <a:lnTo>
                      <a:pt x="5531895" y="1877394"/>
                    </a:lnTo>
                    <a:lnTo>
                      <a:pt x="4658615" y="1384548"/>
                    </a:lnTo>
                    <a:lnTo>
                      <a:pt x="5871151" y="1408214"/>
                    </a:lnTo>
                    <a:lnTo>
                      <a:pt x="5537757" y="1878668"/>
                    </a:lnTo>
                    <a:close/>
                    <a:moveTo>
                      <a:pt x="4651788" y="1379851"/>
                    </a:moveTo>
                    <a:lnTo>
                      <a:pt x="4651788" y="1379851"/>
                    </a:lnTo>
                    <a:lnTo>
                      <a:pt x="4651788" y="1379851"/>
                    </a:lnTo>
                    <a:close/>
                    <a:moveTo>
                      <a:pt x="4652189" y="1379851"/>
                    </a:moveTo>
                    <a:lnTo>
                      <a:pt x="5328880" y="1036154"/>
                    </a:lnTo>
                    <a:lnTo>
                      <a:pt x="5867929" y="1403608"/>
                    </a:lnTo>
                    <a:close/>
                    <a:moveTo>
                      <a:pt x="4651479" y="1375100"/>
                    </a:moveTo>
                    <a:lnTo>
                      <a:pt x="4596866" y="537210"/>
                    </a:lnTo>
                    <a:lnTo>
                      <a:pt x="5324584" y="1033241"/>
                    </a:lnTo>
                    <a:close/>
                    <a:moveTo>
                      <a:pt x="5532314" y="1894251"/>
                    </a:moveTo>
                    <a:lnTo>
                      <a:pt x="5571198" y="3227773"/>
                    </a:lnTo>
                    <a:lnTo>
                      <a:pt x="4945934" y="3659761"/>
                    </a:lnTo>
                    <a:close/>
                    <a:moveTo>
                      <a:pt x="4944551" y="3666242"/>
                    </a:moveTo>
                    <a:lnTo>
                      <a:pt x="5570616" y="3233689"/>
                    </a:lnTo>
                    <a:lnTo>
                      <a:pt x="5153044" y="4095063"/>
                    </a:lnTo>
                    <a:close/>
                    <a:moveTo>
                      <a:pt x="5572199" y="3240880"/>
                    </a:moveTo>
                    <a:lnTo>
                      <a:pt x="5715686" y="4384658"/>
                    </a:lnTo>
                    <a:lnTo>
                      <a:pt x="5155848" y="4099742"/>
                    </a:lnTo>
                    <a:close/>
                    <a:moveTo>
                      <a:pt x="5536846" y="1891721"/>
                    </a:moveTo>
                    <a:lnTo>
                      <a:pt x="6017695" y="2865962"/>
                    </a:lnTo>
                    <a:lnTo>
                      <a:pt x="5575804" y="3229884"/>
                    </a:lnTo>
                    <a:close/>
                    <a:moveTo>
                      <a:pt x="6017787" y="2855822"/>
                    </a:moveTo>
                    <a:lnTo>
                      <a:pt x="5539103" y="1886004"/>
                    </a:lnTo>
                    <a:lnTo>
                      <a:pt x="5980886" y="2082848"/>
                    </a:lnTo>
                    <a:close/>
                    <a:moveTo>
                      <a:pt x="5333504" y="1033824"/>
                    </a:moveTo>
                    <a:lnTo>
                      <a:pt x="5717361" y="838855"/>
                    </a:lnTo>
                    <a:lnTo>
                      <a:pt x="5871660" y="1400677"/>
                    </a:lnTo>
                    <a:close/>
                    <a:moveTo>
                      <a:pt x="5329317" y="1030893"/>
                    </a:moveTo>
                    <a:lnTo>
                      <a:pt x="4606769" y="538429"/>
                    </a:lnTo>
                    <a:lnTo>
                      <a:pt x="5712500" y="836234"/>
                    </a:lnTo>
                    <a:close/>
                    <a:moveTo>
                      <a:pt x="4646983" y="1375792"/>
                    </a:moveTo>
                    <a:lnTo>
                      <a:pt x="3707002" y="350888"/>
                    </a:lnTo>
                    <a:lnTo>
                      <a:pt x="4592187" y="534588"/>
                    </a:lnTo>
                    <a:close/>
                    <a:moveTo>
                      <a:pt x="4460588" y="19952"/>
                    </a:moveTo>
                    <a:lnTo>
                      <a:pt x="4591223" y="529673"/>
                    </a:lnTo>
                    <a:lnTo>
                      <a:pt x="3710952" y="347047"/>
                    </a:lnTo>
                    <a:close/>
                    <a:moveTo>
                      <a:pt x="2939307" y="656066"/>
                    </a:moveTo>
                    <a:lnTo>
                      <a:pt x="2895143" y="637388"/>
                    </a:lnTo>
                    <a:lnTo>
                      <a:pt x="2214884" y="165769"/>
                    </a:lnTo>
                    <a:lnTo>
                      <a:pt x="3691109" y="347812"/>
                    </a:lnTo>
                    <a:close/>
                    <a:moveTo>
                      <a:pt x="2205782" y="165004"/>
                    </a:moveTo>
                    <a:lnTo>
                      <a:pt x="2889737" y="639172"/>
                    </a:lnTo>
                    <a:lnTo>
                      <a:pt x="2133038" y="1053521"/>
                    </a:lnTo>
                    <a:lnTo>
                      <a:pt x="1327023" y="561840"/>
                    </a:lnTo>
                    <a:close/>
                    <a:moveTo>
                      <a:pt x="1318430" y="565499"/>
                    </a:moveTo>
                    <a:lnTo>
                      <a:pt x="886150" y="1868273"/>
                    </a:lnTo>
                    <a:lnTo>
                      <a:pt x="884785" y="1864833"/>
                    </a:lnTo>
                    <a:lnTo>
                      <a:pt x="884658" y="1866489"/>
                    </a:lnTo>
                    <a:lnTo>
                      <a:pt x="421430" y="933845"/>
                    </a:lnTo>
                    <a:close/>
                    <a:moveTo>
                      <a:pt x="883511" y="1874390"/>
                    </a:moveTo>
                    <a:lnTo>
                      <a:pt x="24066" y="2650987"/>
                    </a:lnTo>
                    <a:lnTo>
                      <a:pt x="419100" y="939380"/>
                    </a:lnTo>
                    <a:close/>
                    <a:moveTo>
                      <a:pt x="798351" y="2589820"/>
                    </a:moveTo>
                    <a:lnTo>
                      <a:pt x="270899" y="3297968"/>
                    </a:lnTo>
                    <a:lnTo>
                      <a:pt x="23447" y="2659525"/>
                    </a:lnTo>
                    <a:close/>
                    <a:moveTo>
                      <a:pt x="271900" y="3308891"/>
                    </a:moveTo>
                    <a:lnTo>
                      <a:pt x="863541" y="4162346"/>
                    </a:lnTo>
                    <a:lnTo>
                      <a:pt x="36718" y="4139008"/>
                    </a:lnTo>
                    <a:close/>
                    <a:moveTo>
                      <a:pt x="871405" y="4168135"/>
                    </a:moveTo>
                    <a:lnTo>
                      <a:pt x="1775832" y="5080154"/>
                    </a:lnTo>
                    <a:lnTo>
                      <a:pt x="1130871" y="5171339"/>
                    </a:lnTo>
                    <a:close/>
                    <a:moveTo>
                      <a:pt x="2941473" y="5410507"/>
                    </a:moveTo>
                    <a:lnTo>
                      <a:pt x="1782914" y="5080063"/>
                    </a:lnTo>
                    <a:lnTo>
                      <a:pt x="1770535" y="4107952"/>
                    </a:lnTo>
                    <a:lnTo>
                      <a:pt x="3629816" y="4686267"/>
                    </a:lnTo>
                    <a:close/>
                    <a:moveTo>
                      <a:pt x="3652243" y="5727991"/>
                    </a:moveTo>
                    <a:lnTo>
                      <a:pt x="2946006" y="5412474"/>
                    </a:lnTo>
                    <a:lnTo>
                      <a:pt x="3634458" y="4687942"/>
                    </a:lnTo>
                    <a:lnTo>
                      <a:pt x="4323310" y="5055286"/>
                    </a:lnTo>
                    <a:close/>
                    <a:moveTo>
                      <a:pt x="4334014" y="5050117"/>
                    </a:moveTo>
                    <a:lnTo>
                      <a:pt x="5150714" y="4106513"/>
                    </a:lnTo>
                    <a:cubicBezTo>
                      <a:pt x="5151916" y="4172632"/>
                      <a:pt x="5164495" y="4755261"/>
                      <a:pt x="5165278" y="4791488"/>
                    </a:cubicBezTo>
                    <a:close/>
                    <a:moveTo>
                      <a:pt x="5169847" y="4792434"/>
                    </a:moveTo>
                    <a:cubicBezTo>
                      <a:pt x="5169465" y="4775286"/>
                      <a:pt x="5156212" y="4160599"/>
                      <a:pt x="5155284" y="4104511"/>
                    </a:cubicBezTo>
                    <a:lnTo>
                      <a:pt x="5714157" y="4388972"/>
                    </a:lnTo>
                    <a:lnTo>
                      <a:pt x="5179532" y="4785425"/>
                    </a:lnTo>
                    <a:lnTo>
                      <a:pt x="5182226" y="4789067"/>
                    </a:lnTo>
                    <a:lnTo>
                      <a:pt x="5715121" y="4393905"/>
                    </a:lnTo>
                    <a:lnTo>
                      <a:pt x="5536045" y="5325056"/>
                    </a:lnTo>
                    <a:close/>
                    <a:moveTo>
                      <a:pt x="5719254" y="4376575"/>
                    </a:moveTo>
                    <a:lnTo>
                      <a:pt x="5575767" y="3232651"/>
                    </a:lnTo>
                    <a:lnTo>
                      <a:pt x="5575458" y="3230303"/>
                    </a:lnTo>
                    <a:lnTo>
                      <a:pt x="5575458" y="3230303"/>
                    </a:lnTo>
                    <a:lnTo>
                      <a:pt x="5578243" y="3233707"/>
                    </a:lnTo>
                    <a:lnTo>
                      <a:pt x="6017440" y="2871987"/>
                    </a:lnTo>
                    <a:lnTo>
                      <a:pt x="5921595" y="3600051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bg1">
                    <a:alpha val="43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000">
                  <a:solidFill>
                    <a:srgbClr val="2CCFF3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7E2473F-5AE8-4350-AF49-8A3D2A9F6775}"/>
                </a:ext>
              </a:extLst>
            </p:cNvPr>
            <p:cNvSpPr txBox="1"/>
            <p:nvPr/>
          </p:nvSpPr>
          <p:spPr>
            <a:xfrm>
              <a:off x="8312806" y="3614671"/>
              <a:ext cx="1995115" cy="475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ru-RU" sz="4799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8511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47B1BB6C-D0D2-4751-957A-122F9BF842CD}"/>
              </a:ext>
            </a:extLst>
          </p:cNvPr>
          <p:cNvGrpSpPr/>
          <p:nvPr/>
        </p:nvGrpSpPr>
        <p:grpSpPr>
          <a:xfrm>
            <a:off x="4307784" y="1483354"/>
            <a:ext cx="3334073" cy="3923336"/>
            <a:chOff x="4207782" y="1483354"/>
            <a:chExt cx="3334073" cy="3923336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5E8C337-C06C-4638-AD4B-ED62EDDF5C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98" b="14645"/>
            <a:stretch/>
          </p:blipFill>
          <p:spPr>
            <a:xfrm>
              <a:off x="4456866" y="1914948"/>
              <a:ext cx="3084989" cy="3491742"/>
            </a:xfrm>
            <a:prstGeom prst="rect">
              <a:avLst/>
            </a:prstGeom>
          </p:spPr>
        </p:pic>
        <p:sp>
          <p:nvSpPr>
            <p:cNvPr id="25" name="Равнобедренный треугольник 24">
              <a:extLst>
                <a:ext uri="{FF2B5EF4-FFF2-40B4-BE49-F238E27FC236}">
                  <a16:creationId xmlns:a16="http://schemas.microsoft.com/office/drawing/2014/main" id="{0A699C4F-7E8A-4746-8824-5FFDBD2AD310}"/>
                </a:ext>
              </a:extLst>
            </p:cNvPr>
            <p:cNvSpPr/>
            <p:nvPr/>
          </p:nvSpPr>
          <p:spPr>
            <a:xfrm rot="4500000">
              <a:off x="4155437" y="1535699"/>
              <a:ext cx="758995" cy="654306"/>
            </a:xfrm>
            <a:prstGeom prst="triangle">
              <a:avLst/>
            </a:prstGeom>
            <a:solidFill>
              <a:srgbClr val="F0F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8446C1D-A83F-4317-BD74-FD099C920C20}"/>
              </a:ext>
            </a:extLst>
          </p:cNvPr>
          <p:cNvGrpSpPr/>
          <p:nvPr/>
        </p:nvGrpSpPr>
        <p:grpSpPr>
          <a:xfrm>
            <a:off x="541035" y="1483354"/>
            <a:ext cx="3053387" cy="3945761"/>
            <a:chOff x="541035" y="1483354"/>
            <a:chExt cx="3053387" cy="3945761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0D342CC5-727E-49C1-8458-921678771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7" b="9246"/>
            <a:stretch/>
          </p:blipFill>
          <p:spPr>
            <a:xfrm>
              <a:off x="816732" y="1881868"/>
              <a:ext cx="2777690" cy="3547247"/>
            </a:xfrm>
            <a:prstGeom prst="rect">
              <a:avLst/>
            </a:prstGeom>
          </p:spPr>
        </p:pic>
        <p:sp>
          <p:nvSpPr>
            <p:cNvPr id="38" name="Равнобедренный треугольник 37">
              <a:extLst>
                <a:ext uri="{FF2B5EF4-FFF2-40B4-BE49-F238E27FC236}">
                  <a16:creationId xmlns:a16="http://schemas.microsoft.com/office/drawing/2014/main" id="{0749FC3D-A5A7-4B6E-BF6B-BE73F8BF5B61}"/>
                </a:ext>
              </a:extLst>
            </p:cNvPr>
            <p:cNvSpPr/>
            <p:nvPr/>
          </p:nvSpPr>
          <p:spPr>
            <a:xfrm rot="4500000">
              <a:off x="488690" y="1535699"/>
              <a:ext cx="758995" cy="654306"/>
            </a:xfrm>
            <a:prstGeom prst="triangle">
              <a:avLst/>
            </a:prstGeom>
            <a:solidFill>
              <a:srgbClr val="F0F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F159118-9CDA-4188-9F0F-BC1B49692FDD}"/>
              </a:ext>
            </a:extLst>
          </p:cNvPr>
          <p:cNvGrpSpPr/>
          <p:nvPr/>
        </p:nvGrpSpPr>
        <p:grpSpPr>
          <a:xfrm>
            <a:off x="8353606" y="1483354"/>
            <a:ext cx="3017877" cy="3898666"/>
            <a:chOff x="8353606" y="1483354"/>
            <a:chExt cx="3017877" cy="3898666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0447FAFA-B77D-4DDC-A41A-D4A1B2D08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02"/>
            <a:stretch/>
          </p:blipFill>
          <p:spPr>
            <a:xfrm flipH="1">
              <a:off x="8538421" y="1791230"/>
              <a:ext cx="2833062" cy="3590790"/>
            </a:xfrm>
            <a:prstGeom prst="rect">
              <a:avLst/>
            </a:prstGeom>
          </p:spPr>
        </p:pic>
        <p:sp>
          <p:nvSpPr>
            <p:cNvPr id="31" name="Равнобедренный треугольник 30">
              <a:extLst>
                <a:ext uri="{FF2B5EF4-FFF2-40B4-BE49-F238E27FC236}">
                  <a16:creationId xmlns:a16="http://schemas.microsoft.com/office/drawing/2014/main" id="{23F59AC7-3C48-4D64-8A2C-054E21BD6BAD}"/>
                </a:ext>
              </a:extLst>
            </p:cNvPr>
            <p:cNvSpPr/>
            <p:nvPr/>
          </p:nvSpPr>
          <p:spPr>
            <a:xfrm rot="4500000">
              <a:off x="8301261" y="1535699"/>
              <a:ext cx="758995" cy="654306"/>
            </a:xfrm>
            <a:prstGeom prst="triangle">
              <a:avLst/>
            </a:prstGeom>
            <a:solidFill>
              <a:srgbClr val="F0F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6D6078-FE7E-46F6-93CE-8DF54472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0" y="460660"/>
            <a:ext cx="9383104" cy="1095184"/>
          </a:xfrm>
        </p:spPr>
        <p:txBody>
          <a:bodyPr/>
          <a:lstStyle/>
          <a:p>
            <a:r>
              <a:rPr lang="ru-RU" dirty="0"/>
              <a:t>Возможности применения системы</a:t>
            </a:r>
          </a:p>
        </p:txBody>
      </p:sp>
      <p:sp>
        <p:nvSpPr>
          <p:cNvPr id="18" name="Прямоугольник: один усеченный угол 17">
            <a:extLst>
              <a:ext uri="{FF2B5EF4-FFF2-40B4-BE49-F238E27FC236}">
                <a16:creationId xmlns:a16="http://schemas.microsoft.com/office/drawing/2014/main" id="{8A219F8A-DC71-4894-AF1C-EC31D38F470D}"/>
              </a:ext>
            </a:extLst>
          </p:cNvPr>
          <p:cNvSpPr/>
          <p:nvPr/>
        </p:nvSpPr>
        <p:spPr>
          <a:xfrm flipH="1">
            <a:off x="801757" y="1838326"/>
            <a:ext cx="2847822" cy="3590790"/>
          </a:xfrm>
          <a:prstGeom prst="snip1Rect">
            <a:avLst>
              <a:gd name="adj" fmla="val 11551"/>
            </a:avLst>
          </a:prstGeom>
          <a:noFill/>
          <a:ln w="177800">
            <a:gradFill flip="none" rotWithShape="1">
              <a:gsLst>
                <a:gs pos="8000">
                  <a:srgbClr val="00B0F0"/>
                </a:gs>
                <a:gs pos="100000">
                  <a:srgbClr val="66FFFF"/>
                </a:gs>
              </a:gsLst>
              <a:lin ang="27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Прямоугольник: один усеченный угол 21">
            <a:extLst>
              <a:ext uri="{FF2B5EF4-FFF2-40B4-BE49-F238E27FC236}">
                <a16:creationId xmlns:a16="http://schemas.microsoft.com/office/drawing/2014/main" id="{7F4E0E97-683B-49EC-BA1E-75F4981E1367}"/>
              </a:ext>
            </a:extLst>
          </p:cNvPr>
          <p:cNvSpPr/>
          <p:nvPr/>
        </p:nvSpPr>
        <p:spPr>
          <a:xfrm flipH="1">
            <a:off x="4481935" y="1838326"/>
            <a:ext cx="3234326" cy="3590790"/>
          </a:xfrm>
          <a:prstGeom prst="snip1Rect">
            <a:avLst>
              <a:gd name="adj" fmla="val 11551"/>
            </a:avLst>
          </a:prstGeom>
          <a:noFill/>
          <a:ln w="177800">
            <a:gradFill flip="none" rotWithShape="1">
              <a:gsLst>
                <a:gs pos="8000">
                  <a:srgbClr val="00B0F0"/>
                </a:gs>
                <a:gs pos="100000">
                  <a:srgbClr val="66FFFF"/>
                </a:gs>
              </a:gsLst>
              <a:lin ang="27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AD0E47-6601-49AF-B4EF-96972B16C8A8}"/>
              </a:ext>
            </a:extLst>
          </p:cNvPr>
          <p:cNvSpPr txBox="1"/>
          <p:nvPr/>
        </p:nvSpPr>
        <p:spPr>
          <a:xfrm>
            <a:off x="563249" y="5692157"/>
            <a:ext cx="3396738" cy="61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algn="ctr"/>
            <a:r>
              <a:rPr lang="ru-RU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Предоставление контекста о поставленной на встрече задаче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5D1593-DC9B-4000-AB7D-18386A0D00DA}"/>
              </a:ext>
            </a:extLst>
          </p:cNvPr>
          <p:cNvSpPr txBox="1"/>
          <p:nvPr/>
        </p:nvSpPr>
        <p:spPr>
          <a:xfrm>
            <a:off x="4306006" y="5603523"/>
            <a:ext cx="3427143" cy="8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algn="ctr"/>
            <a:r>
              <a:rPr lang="ru-RU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Предотвращение искажения информации при передаче от исполнителя к исполнителю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4C5616-B32A-495B-967B-52F7EA7DF956}"/>
              </a:ext>
            </a:extLst>
          </p:cNvPr>
          <p:cNvSpPr txBox="1"/>
          <p:nvPr/>
        </p:nvSpPr>
        <p:spPr>
          <a:xfrm>
            <a:off x="8109344" y="5711598"/>
            <a:ext cx="3427143" cy="61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algn="ctr"/>
            <a:r>
              <a:rPr lang="ru-RU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Быстрый поиск информации, которую обсуждали</a:t>
            </a:r>
          </a:p>
        </p:txBody>
      </p:sp>
      <p:sp>
        <p:nvSpPr>
          <p:cNvPr id="36" name="Прямоугольник: один усеченный угол 35">
            <a:extLst>
              <a:ext uri="{FF2B5EF4-FFF2-40B4-BE49-F238E27FC236}">
                <a16:creationId xmlns:a16="http://schemas.microsoft.com/office/drawing/2014/main" id="{EEB9AC59-011B-46F4-80B9-97140CEA3949}"/>
              </a:ext>
            </a:extLst>
          </p:cNvPr>
          <p:cNvSpPr/>
          <p:nvPr/>
        </p:nvSpPr>
        <p:spPr>
          <a:xfrm flipH="1">
            <a:off x="8542421" y="1838326"/>
            <a:ext cx="2847822" cy="3590790"/>
          </a:xfrm>
          <a:prstGeom prst="snip1Rect">
            <a:avLst>
              <a:gd name="adj" fmla="val 11551"/>
            </a:avLst>
          </a:prstGeom>
          <a:noFill/>
          <a:ln w="177800">
            <a:gradFill flip="none" rotWithShape="1">
              <a:gsLst>
                <a:gs pos="8000">
                  <a:srgbClr val="00B0F0"/>
                </a:gs>
                <a:gs pos="100000">
                  <a:srgbClr val="66FFFF"/>
                </a:gs>
              </a:gsLst>
              <a:lin ang="27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111;p2">
            <a:extLst>
              <a:ext uri="{FF2B5EF4-FFF2-40B4-BE49-F238E27FC236}">
                <a16:creationId xmlns:a16="http://schemas.microsoft.com/office/drawing/2014/main" id="{91D981A2-5C83-4CEC-9368-779DF173A97C}"/>
              </a:ext>
            </a:extLst>
          </p:cNvPr>
          <p:cNvSpPr txBox="1"/>
          <p:nvPr/>
        </p:nvSpPr>
        <p:spPr>
          <a:xfrm>
            <a:off x="609900" y="6478121"/>
            <a:ext cx="295245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base">
              <a:buSzPct val="120000"/>
            </a:pPr>
            <a:r>
              <a:rPr lang="ru-RU" sz="800" dirty="0">
                <a:solidFill>
                  <a:srgbClr val="7AA1D0"/>
                </a:solidFill>
                <a:latin typeface="Calibri Light" panose="020F0302020204030204" pitchFamily="34" charset="0"/>
                <a:ea typeface="Helvetica Neue"/>
                <a:cs typeface="Calibri Light" panose="020F0302020204030204" pitchFamily="34" charset="0"/>
                <a:sym typeface="Helvetica Neue"/>
              </a:rPr>
              <a:t>Изображения созданы с помощью нейросети </a:t>
            </a:r>
            <a:r>
              <a:rPr lang="en-US" sz="800" dirty="0">
                <a:solidFill>
                  <a:srgbClr val="7AA1D0"/>
                </a:solidFill>
                <a:latin typeface="Calibri Light" panose="020F0302020204030204" pitchFamily="34" charset="0"/>
                <a:ea typeface="Helvetica Neue"/>
                <a:cs typeface="Calibri Light" panose="020F0302020204030204" pitchFamily="34" charset="0"/>
                <a:sym typeface="Helvetica Neue"/>
              </a:rPr>
              <a:t>Kandinsky 2.2</a:t>
            </a:r>
            <a:r>
              <a:rPr lang="ru-RU" sz="800" dirty="0">
                <a:solidFill>
                  <a:srgbClr val="7AA1D0"/>
                </a:solidFill>
                <a:latin typeface="Calibri Light" panose="020F0302020204030204" pitchFamily="34" charset="0"/>
                <a:ea typeface="Helvetica Neue"/>
                <a:cs typeface="Calibri Light" panose="020F0302020204030204" pitchFamily="34" charset="0"/>
                <a:sym typeface="Helvetica Neue"/>
              </a:rPr>
              <a:t>  </a:t>
            </a:r>
            <a:endParaRPr sz="1050" dirty="0">
              <a:solidFill>
                <a:srgbClr val="7AA1D0"/>
              </a:solidFill>
              <a:latin typeface="Calibri Light" panose="020F0302020204030204" pitchFamily="34" charset="0"/>
              <a:ea typeface="Helvetica Neue"/>
              <a:cs typeface="Calibri Light" panose="020F030202020403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9082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D94DD3-0000-4C0E-8FAF-91823E5071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2" b="41261"/>
          <a:stretch/>
        </p:blipFill>
        <p:spPr>
          <a:xfrm flipH="1">
            <a:off x="-56225" y="3478297"/>
            <a:ext cx="12304450" cy="3379703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6D6078-FE7E-46F6-93CE-8DF54472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0" y="460660"/>
            <a:ext cx="9383104" cy="1095184"/>
          </a:xfrm>
        </p:spPr>
        <p:txBody>
          <a:bodyPr/>
          <a:lstStyle/>
          <a:p>
            <a:r>
              <a:rPr lang="ru-RU" dirty="0"/>
              <a:t>Преимущества системы</a:t>
            </a:r>
          </a:p>
        </p:txBody>
      </p:sp>
      <p:sp>
        <p:nvSpPr>
          <p:cNvPr id="15" name="Google Shape;111;p2">
            <a:extLst>
              <a:ext uri="{FF2B5EF4-FFF2-40B4-BE49-F238E27FC236}">
                <a16:creationId xmlns:a16="http://schemas.microsoft.com/office/drawing/2014/main" id="{4DC16835-25DD-4DDD-8253-C1CCF1C0DFCE}"/>
              </a:ext>
            </a:extLst>
          </p:cNvPr>
          <p:cNvSpPr txBox="1"/>
          <p:nvPr/>
        </p:nvSpPr>
        <p:spPr>
          <a:xfrm>
            <a:off x="635300" y="6175587"/>
            <a:ext cx="1141273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base">
              <a:buSzPct val="120000"/>
            </a:pPr>
            <a:r>
              <a:rPr lang="en-US" sz="800" dirty="0">
                <a:solidFill>
                  <a:srgbClr val="7AA1D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[1] –</a:t>
            </a:r>
            <a:r>
              <a:rPr lang="ru-RU" sz="800" dirty="0">
                <a:solidFill>
                  <a:srgbClr val="7AA1D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технологии распознавания речи группы компаний ЦРТ занимают лидирующие места в международных научных конкурсах</a:t>
            </a:r>
            <a:endParaRPr sz="1050" dirty="0">
              <a:solidFill>
                <a:srgbClr val="7AA1D0"/>
              </a:solidFill>
              <a:latin typeface="Calibri Light" panose="020F0302020204030204" pitchFamily="34" charset="0"/>
              <a:ea typeface="Helvetica Neue"/>
              <a:cs typeface="Calibri Light" panose="020F0302020204030204" pitchFamily="34" charset="0"/>
              <a:sym typeface="Helvetica Neue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07C9F1-7309-4568-96A1-A8736E44DF22}"/>
              </a:ext>
            </a:extLst>
          </p:cNvPr>
          <p:cNvSpPr txBox="1"/>
          <p:nvPr/>
        </p:nvSpPr>
        <p:spPr>
          <a:xfrm>
            <a:off x="1398604" y="1909060"/>
            <a:ext cx="4078796" cy="688256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Система включена в реестр отечественного ПО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0E2B575-894F-4A86-A9D2-50551B810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109" y="2010170"/>
            <a:ext cx="342900" cy="2095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58D30AE-E192-4042-968E-8B26EABD9A32}"/>
              </a:ext>
            </a:extLst>
          </p:cNvPr>
          <p:cNvSpPr txBox="1"/>
          <p:nvPr/>
        </p:nvSpPr>
        <p:spPr>
          <a:xfrm>
            <a:off x="6612370" y="1909060"/>
            <a:ext cx="4750398" cy="688256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Система хранит 100% записей и материалов совещаний в контуре организации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205D8BC-FAC0-451A-A881-B1A114857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9875" y="2010170"/>
            <a:ext cx="342900" cy="2095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AA36589-968A-444F-991E-6DD481A8C209}"/>
              </a:ext>
            </a:extLst>
          </p:cNvPr>
          <p:cNvSpPr txBox="1"/>
          <p:nvPr/>
        </p:nvSpPr>
        <p:spPr>
          <a:xfrm>
            <a:off x="1398604" y="3558023"/>
            <a:ext cx="4078796" cy="996033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Технологии распознавания речи в основе системы признаны на мировом уровне</a:t>
            </a:r>
            <a:r>
              <a:rPr lang="ru-RU" sz="2000" baseline="30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C728B50-B89A-47DA-8E15-6E4E397EF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109" y="3659133"/>
            <a:ext cx="342900" cy="2095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048081-2BD6-4D61-A1CD-5F41A42C92E1}"/>
              </a:ext>
            </a:extLst>
          </p:cNvPr>
          <p:cNvSpPr txBox="1"/>
          <p:nvPr/>
        </p:nvSpPr>
        <p:spPr>
          <a:xfrm>
            <a:off x="6612370" y="3034412"/>
            <a:ext cx="4813521" cy="688256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Запланировано внедрение </a:t>
            </a:r>
            <a:b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000" dirty="0">
                <a:solidFill>
                  <a:srgbClr val="192E4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отечественных больших языковых моделей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8986BA5-968B-447C-828B-7C6E6C379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9876" y="3135522"/>
            <a:ext cx="342900" cy="20955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72F7A47-BBAE-4FF0-BD20-9052C9C47AB2}"/>
              </a:ext>
            </a:extLst>
          </p:cNvPr>
          <p:cNvSpPr/>
          <p:nvPr/>
        </p:nvSpPr>
        <p:spPr>
          <a:xfrm>
            <a:off x="6537153" y="3922920"/>
            <a:ext cx="4272148" cy="1662767"/>
          </a:xfrm>
          <a:prstGeom prst="roundRect">
            <a:avLst>
              <a:gd name="adj" fmla="val 4360"/>
            </a:avLst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1CED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192E4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Автоматическая подготовка протоколов</a:t>
            </a:r>
            <a:r>
              <a:rPr lang="ru-RU" dirty="0">
                <a:solidFill>
                  <a:srgbClr val="192E47"/>
                </a:solidFill>
                <a:latin typeface="Calibri Light" panose="020F0302020204030204"/>
              </a:rPr>
              <a:t> и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192E47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фиксация поручений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192E47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Clr>
                <a:srgbClr val="41CED9"/>
              </a:buClr>
              <a:buFont typeface="Arial" panose="020B0604020202020204" pitchFamily="34" charset="0"/>
              <a:buChar char="•"/>
              <a:defRPr/>
            </a:pPr>
            <a:r>
              <a:rPr lang="ru-RU" dirty="0" err="1">
                <a:solidFill>
                  <a:srgbClr val="192E47"/>
                </a:solidFill>
              </a:rPr>
              <a:t>Суммаризация</a:t>
            </a:r>
            <a:endParaRPr lang="en-US" dirty="0">
              <a:solidFill>
                <a:srgbClr val="192E47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41CED9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192E47"/>
                </a:solidFill>
              </a:rPr>
              <a:t>Генеративный поиск </a:t>
            </a:r>
            <a:br>
              <a:rPr lang="en-US" dirty="0">
                <a:solidFill>
                  <a:srgbClr val="192E47"/>
                </a:solidFill>
              </a:rPr>
            </a:br>
            <a:r>
              <a:rPr lang="ru-RU" dirty="0">
                <a:solidFill>
                  <a:srgbClr val="192E47"/>
                </a:solidFill>
              </a:rPr>
              <a:t>в материалах совещаний</a:t>
            </a:r>
            <a:endParaRPr lang="en-US" dirty="0">
              <a:solidFill>
                <a:srgbClr val="192E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55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: скругленные углы 160">
            <a:extLst>
              <a:ext uri="{FF2B5EF4-FFF2-40B4-BE49-F238E27FC236}">
                <a16:creationId xmlns:a16="http://schemas.microsoft.com/office/drawing/2014/main" id="{D6D63342-8A34-4394-93EC-6A154C0736FE}"/>
              </a:ext>
            </a:extLst>
          </p:cNvPr>
          <p:cNvSpPr/>
          <p:nvPr/>
        </p:nvSpPr>
        <p:spPr bwMode="auto">
          <a:xfrm flipH="1">
            <a:off x="786985" y="1762890"/>
            <a:ext cx="5088763" cy="4634450"/>
          </a:xfrm>
          <a:prstGeom prst="snip1Rect">
            <a:avLst>
              <a:gd name="adj" fmla="val 4319"/>
            </a:avLst>
          </a:prstGeom>
          <a:solidFill>
            <a:srgbClr val="B29BE1">
              <a:alpha val="22353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66D6078-FE7E-46F6-93CE-8DF54472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0" y="460660"/>
            <a:ext cx="9383104" cy="1095184"/>
          </a:xfrm>
        </p:spPr>
        <p:txBody>
          <a:bodyPr/>
          <a:lstStyle/>
          <a:p>
            <a:r>
              <a:rPr lang="ru-RU" dirty="0"/>
              <a:t>Примеры реализованных проектов</a:t>
            </a:r>
            <a:br>
              <a:rPr lang="ru-RU" dirty="0"/>
            </a:br>
            <a:r>
              <a:rPr lang="ru-RU" sz="2800" dirty="0"/>
              <a:t>на базе </a:t>
            </a:r>
            <a:r>
              <a:rPr lang="ru-RU" sz="2800" dirty="0" err="1"/>
              <a:t>Нестор.BRIEF</a:t>
            </a:r>
            <a:endParaRPr lang="ru-RU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ABC95F-0050-4D6E-8551-475BA2C1FE95}"/>
              </a:ext>
            </a:extLst>
          </p:cNvPr>
          <p:cNvSpPr txBox="1"/>
          <p:nvPr/>
        </p:nvSpPr>
        <p:spPr>
          <a:xfrm>
            <a:off x="1732661" y="1951514"/>
            <a:ext cx="5300307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r>
              <a:rPr lang="ru-RU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Организации законодательной </a:t>
            </a:r>
            <a:br>
              <a:rPr lang="ru-RU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и исполнительной власти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9EA335B9-5133-4BC7-A3EA-903720C48727}"/>
              </a:ext>
            </a:extLst>
          </p:cNvPr>
          <p:cNvSpPr/>
          <p:nvPr/>
        </p:nvSpPr>
        <p:spPr>
          <a:xfrm>
            <a:off x="929468" y="1888744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99B12E5-D29F-4288-8B7A-E6A571E0B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460" y="1938414"/>
            <a:ext cx="475198" cy="510398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1E737481-CBFB-4668-A8AA-4DCE2531F777}"/>
              </a:ext>
            </a:extLst>
          </p:cNvPr>
          <p:cNvSpPr txBox="1"/>
          <p:nvPr/>
        </p:nvSpPr>
        <p:spPr>
          <a:xfrm>
            <a:off x="1508414" y="2765299"/>
            <a:ext cx="4324307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Конституционный суд РФ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0B8726-49E7-4D34-AF4B-374E7300F80A}"/>
              </a:ext>
            </a:extLst>
          </p:cNvPr>
          <p:cNvSpPr txBox="1"/>
          <p:nvPr/>
        </p:nvSpPr>
        <p:spPr>
          <a:xfrm>
            <a:off x="1508414" y="3125860"/>
            <a:ext cx="4324307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Московская городская Дума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E984C1E-9005-4068-A379-45CCB3937ED8}"/>
              </a:ext>
            </a:extLst>
          </p:cNvPr>
          <p:cNvSpPr txBox="1"/>
          <p:nvPr/>
        </p:nvSpPr>
        <p:spPr>
          <a:xfrm>
            <a:off x="1508414" y="3511029"/>
            <a:ext cx="4324307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Московская областная Дума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72F7304-3D84-414F-8370-0F23729411B5}"/>
              </a:ext>
            </a:extLst>
          </p:cNvPr>
          <p:cNvSpPr txBox="1"/>
          <p:nvPr/>
        </p:nvSpPr>
        <p:spPr>
          <a:xfrm>
            <a:off x="1508414" y="3940134"/>
            <a:ext cx="4324307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Администрация Губернатора </a:t>
            </a:r>
            <a:b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Санкт-Петербурга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6E94F2E-8BAC-4F35-9FBD-8735F7FAF92E}"/>
              </a:ext>
            </a:extLst>
          </p:cNvPr>
          <p:cNvSpPr txBox="1"/>
          <p:nvPr/>
        </p:nvSpPr>
        <p:spPr>
          <a:xfrm>
            <a:off x="1508414" y="4570874"/>
            <a:ext cx="43182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Управление делами Губернатора Свердловской области и Правительства Свердловской области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9D5EBE-F775-47B0-B018-3FF88386B010}"/>
              </a:ext>
            </a:extLst>
          </p:cNvPr>
          <p:cNvSpPr txBox="1"/>
          <p:nvPr/>
        </p:nvSpPr>
        <p:spPr>
          <a:xfrm>
            <a:off x="1508414" y="5567997"/>
            <a:ext cx="3817881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Администрация Главы и Правительства Республики Дагестан </a:t>
            </a:r>
          </a:p>
        </p:txBody>
      </p:sp>
      <p:sp>
        <p:nvSpPr>
          <p:cNvPr id="73" name="Прямоугольник: скругленные углы 160">
            <a:extLst>
              <a:ext uri="{FF2B5EF4-FFF2-40B4-BE49-F238E27FC236}">
                <a16:creationId xmlns:a16="http://schemas.microsoft.com/office/drawing/2014/main" id="{555964B7-EBE0-4CB9-9B51-C83F394BB6DB}"/>
              </a:ext>
            </a:extLst>
          </p:cNvPr>
          <p:cNvSpPr/>
          <p:nvPr/>
        </p:nvSpPr>
        <p:spPr bwMode="auto">
          <a:xfrm flipV="1">
            <a:off x="6462902" y="1762888"/>
            <a:ext cx="5088763" cy="3255202"/>
          </a:xfrm>
          <a:prstGeom prst="snip1Rect">
            <a:avLst>
              <a:gd name="adj" fmla="val 10147"/>
            </a:avLst>
          </a:prstGeom>
          <a:solidFill>
            <a:srgbClr val="B29BE1">
              <a:alpha val="22353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43B6964-A3E5-4686-A629-01BA6D43BFCA}"/>
              </a:ext>
            </a:extLst>
          </p:cNvPr>
          <p:cNvSpPr txBox="1"/>
          <p:nvPr/>
        </p:nvSpPr>
        <p:spPr>
          <a:xfrm>
            <a:off x="7412156" y="2025322"/>
            <a:ext cx="4687176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r>
              <a:rPr lang="ru-RU" sz="1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Архивные учреждения</a:t>
            </a:r>
          </a:p>
        </p:txBody>
      </p: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B4941683-61D5-4501-86F0-4251DBD59A90}"/>
              </a:ext>
            </a:extLst>
          </p:cNvPr>
          <p:cNvSpPr/>
          <p:nvPr/>
        </p:nvSpPr>
        <p:spPr>
          <a:xfrm>
            <a:off x="6629477" y="1885589"/>
            <a:ext cx="646548" cy="646546"/>
          </a:xfrm>
          <a:prstGeom prst="roundRect">
            <a:avLst>
              <a:gd name="adj" fmla="val 10612"/>
            </a:avLst>
          </a:prstGeom>
          <a:solidFill>
            <a:srgbClr val="F0FAFF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>
              <a:ln>
                <a:noFill/>
              </a:ln>
              <a:solidFill>
                <a:srgbClr val="182C44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8F208B5-6A5A-4C36-A1D7-E1186D99C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5739" y="1964540"/>
            <a:ext cx="340100" cy="481117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D04D119-D020-48E9-9639-9C6C23959C8E}"/>
              </a:ext>
            </a:extLst>
          </p:cNvPr>
          <p:cNvSpPr txBox="1"/>
          <p:nvPr/>
        </p:nvSpPr>
        <p:spPr>
          <a:xfrm>
            <a:off x="7453633" y="2588148"/>
            <a:ext cx="3510878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Центральный государственный архив </a:t>
            </a:r>
            <a:r>
              <a:rPr lang="ru-RU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кинофотофонодокументов</a:t>
            </a:r>
            <a:r>
              <a:rPr lang="ru-RU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Санкт-Петербурга</a:t>
            </a:r>
          </a:p>
          <a:p>
            <a:pPr marL="252000" indent="-252000">
              <a:buClr>
                <a:srgbClr val="198CFF"/>
              </a:buClr>
              <a:buSzPct val="111000"/>
              <a:buFont typeface="Arial" panose="020B0604020202020204" pitchFamily="34" charset="0"/>
              <a:buChar char="•"/>
            </a:pPr>
            <a:endParaRPr lang="ru-RU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09D04C4-0EC6-42DD-BD1D-15272FACC746}"/>
              </a:ext>
            </a:extLst>
          </p:cNvPr>
          <p:cNvGrpSpPr/>
          <p:nvPr/>
        </p:nvGrpSpPr>
        <p:grpSpPr>
          <a:xfrm>
            <a:off x="7792888" y="3725860"/>
            <a:ext cx="809574" cy="792874"/>
            <a:chOff x="8346729" y="4277107"/>
            <a:chExt cx="1171919" cy="1148968"/>
          </a:xfrm>
        </p:grpSpPr>
        <p:sp>
          <p:nvSpPr>
            <p:cNvPr id="75" name="Прямоугольник: один усеченный угол 74">
              <a:extLst>
                <a:ext uri="{FF2B5EF4-FFF2-40B4-BE49-F238E27FC236}">
                  <a16:creationId xmlns:a16="http://schemas.microsoft.com/office/drawing/2014/main" id="{49F4E90F-7801-48E7-8E4C-C9B53D169463}"/>
                </a:ext>
              </a:extLst>
            </p:cNvPr>
            <p:cNvSpPr/>
            <p:nvPr/>
          </p:nvSpPr>
          <p:spPr>
            <a:xfrm flipH="1" flipV="1">
              <a:off x="8346729" y="4277107"/>
              <a:ext cx="1171919" cy="1148968"/>
            </a:xfrm>
            <a:prstGeom prst="snip1Rect">
              <a:avLst>
                <a:gd name="adj" fmla="val 15705"/>
              </a:avLst>
            </a:prstGeom>
            <a:gradFill>
              <a:gsLst>
                <a:gs pos="10000">
                  <a:srgbClr val="66FFFF"/>
                </a:gs>
                <a:gs pos="9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B571A1D3-6BF4-41D4-9820-E40B88F1F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75408" y="4401932"/>
              <a:ext cx="914561" cy="899318"/>
            </a:xfrm>
            <a:prstGeom prst="rect">
              <a:avLst/>
            </a:prstGeom>
          </p:spPr>
        </p:pic>
      </p:grp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BA5B24F3-F3A1-4142-94CD-6B56AF4F1129}"/>
              </a:ext>
            </a:extLst>
          </p:cNvPr>
          <p:cNvSpPr/>
          <p:nvPr/>
        </p:nvSpPr>
        <p:spPr>
          <a:xfrm>
            <a:off x="8654442" y="3721706"/>
            <a:ext cx="2154408" cy="792873"/>
          </a:xfrm>
          <a:prstGeom prst="rect">
            <a:avLst/>
          </a:prstGeom>
          <a:gradFill>
            <a:gsLst>
              <a:gs pos="10000">
                <a:srgbClr val="66FFFF"/>
              </a:gs>
              <a:gs pos="9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2AA7859-3102-4E74-8E75-28F240438D3A}"/>
              </a:ext>
            </a:extLst>
          </p:cNvPr>
          <p:cNvSpPr txBox="1"/>
          <p:nvPr/>
        </p:nvSpPr>
        <p:spPr>
          <a:xfrm>
            <a:off x="8602462" y="3905708"/>
            <a:ext cx="2202603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t">
              <a:lnSpc>
                <a:spcPts val="2000"/>
              </a:lnSpc>
              <a:spcAft>
                <a:spcPts val="1200"/>
              </a:spcAft>
              <a:defRPr sz="2000">
                <a:solidFill>
                  <a:srgbClr val="192E47"/>
                </a:solidFill>
                <a:latin typeface="+mj-lt"/>
              </a:defRPr>
            </a:lvl1pPr>
          </a:lstStyle>
          <a:p>
            <a:pPr algn="ctr">
              <a:buClr>
                <a:srgbClr val="198CFF"/>
              </a:buClr>
              <a:buSzPct val="111000"/>
            </a:pPr>
            <a:r>
              <a:rPr lang="ru-RU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Подробнее о проекте</a:t>
            </a:r>
          </a:p>
        </p:txBody>
      </p:sp>
    </p:spTree>
    <p:extLst>
      <p:ext uri="{BB962C8B-B14F-4D97-AF65-F5344CB8AC3E}">
        <p14:creationId xmlns:p14="http://schemas.microsoft.com/office/powerpoint/2010/main" val="3532650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AAFCA76-8ACF-429E-A270-6E94D83B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79" y="460660"/>
            <a:ext cx="9383104" cy="590931"/>
          </a:xfrm>
        </p:spPr>
        <p:txBody>
          <a:bodyPr>
            <a:spAutoFit/>
          </a:bodyPr>
          <a:lstStyle/>
          <a:p>
            <a:r>
              <a:rPr lang="ru-RU" dirty="0">
                <a:solidFill>
                  <a:prstClr val="white"/>
                </a:solidFill>
                <a:ea typeface="Helvetica Bold" panose="00000500000000000000" pitchFamily="50" charset="0"/>
                <a:cs typeface="Calibri Light" panose="020F0302020204030204" pitchFamily="34" charset="0"/>
              </a:rPr>
              <a:t>Напишите нам</a:t>
            </a:r>
            <a:endParaRPr lang="ru-RU" dirty="0"/>
          </a:p>
        </p:txBody>
      </p:sp>
      <p:sp>
        <p:nvSpPr>
          <p:cNvPr id="3" name="Прямоугольник: один усеченный угол 2">
            <a:extLst>
              <a:ext uri="{FF2B5EF4-FFF2-40B4-BE49-F238E27FC236}">
                <a16:creationId xmlns:a16="http://schemas.microsoft.com/office/drawing/2014/main" id="{D3B803DC-3F30-413D-A259-F2FEED7ADF40}"/>
              </a:ext>
            </a:extLst>
          </p:cNvPr>
          <p:cNvSpPr/>
          <p:nvPr/>
        </p:nvSpPr>
        <p:spPr>
          <a:xfrm>
            <a:off x="1979168" y="2443805"/>
            <a:ext cx="4579112" cy="1433842"/>
          </a:xfrm>
          <a:prstGeom prst="snip1Rect">
            <a:avLst>
              <a:gd name="adj" fmla="val 13241"/>
            </a:avLst>
          </a:prstGeom>
          <a:solidFill>
            <a:srgbClr val="305598">
              <a:alpha val="29804"/>
            </a:srgbClr>
          </a:solidFill>
          <a:ln>
            <a:noFill/>
          </a:ln>
          <a:effectLst>
            <a:outerShdw blurRad="101600" dist="101600" dir="2700000" algn="tl" rotWithShape="0">
              <a:schemeClr val="tx2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3875CDD-3840-4F2A-929C-87C7459CFD5A}"/>
              </a:ext>
            </a:extLst>
          </p:cNvPr>
          <p:cNvSpPr/>
          <p:nvPr/>
        </p:nvSpPr>
        <p:spPr>
          <a:xfrm>
            <a:off x="746694" y="2166398"/>
            <a:ext cx="1856422" cy="1856422"/>
          </a:xfrm>
          <a:prstGeom prst="ellipse">
            <a:avLst/>
          </a:prstGeom>
          <a:noFill/>
          <a:ln w="177800">
            <a:gradFill flip="none" rotWithShape="1">
              <a:gsLst>
                <a:gs pos="8000">
                  <a:srgbClr val="00B0F0"/>
                </a:gs>
                <a:gs pos="100000">
                  <a:srgbClr val="66FFFF"/>
                </a:gs>
              </a:gsLst>
              <a:lin ang="138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1B4308-F873-410A-B586-6F1EDF03E2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79" b="24079"/>
          <a:stretch/>
        </p:blipFill>
        <p:spPr>
          <a:xfrm>
            <a:off x="769899" y="2189603"/>
            <a:ext cx="1810012" cy="1810011"/>
          </a:xfrm>
          <a:prstGeom prst="ellipse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5D4877-F55A-4FCB-944B-3FD930EB8CB4}"/>
              </a:ext>
            </a:extLst>
          </p:cNvPr>
          <p:cNvSpPr/>
          <p:nvPr/>
        </p:nvSpPr>
        <p:spPr>
          <a:xfrm>
            <a:off x="4279330" y="2510141"/>
            <a:ext cx="215887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Олег Глебов</a:t>
            </a:r>
          </a:p>
          <a:p>
            <a:r>
              <a:rPr lang="ru-RU" sz="1400" dirty="0">
                <a:solidFill>
                  <a:schemeClr val="bg1"/>
                </a:solidFill>
                <a:latin typeface="+mj-lt"/>
              </a:rPr>
              <a:t>Директор по развитию </a:t>
            </a:r>
            <a:br>
              <a:rPr lang="ru-RU" sz="1400" dirty="0">
                <a:solidFill>
                  <a:schemeClr val="bg1"/>
                </a:solidFill>
                <a:latin typeface="+mj-lt"/>
              </a:rPr>
            </a:br>
            <a:r>
              <a:rPr lang="ru-RU" sz="1400" dirty="0">
                <a:solidFill>
                  <a:schemeClr val="bg1"/>
                </a:solidFill>
                <a:latin typeface="+mj-lt"/>
              </a:rPr>
              <a:t>бизнеса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9598DE-89B8-4F5A-ADB8-31FA73B4F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6432" y="2623203"/>
            <a:ext cx="1096977" cy="108505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1ABA987-DE59-42BD-BCA5-E7342072C437}"/>
              </a:ext>
            </a:extLst>
          </p:cNvPr>
          <p:cNvSpPr/>
          <p:nvPr/>
        </p:nvSpPr>
        <p:spPr>
          <a:xfrm>
            <a:off x="4279330" y="3475340"/>
            <a:ext cx="19797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dirty="0">
                <a:solidFill>
                  <a:srgbClr val="00FFFF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Glebov@speechpro.com</a:t>
            </a:r>
            <a:endParaRPr lang="ru-RU" sz="1400" dirty="0">
              <a:solidFill>
                <a:srgbClr val="00FFFF"/>
              </a:solidFill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DC77285-077E-479D-AE16-83C43E032D7A}"/>
              </a:ext>
            </a:extLst>
          </p:cNvPr>
          <p:cNvGrpSpPr/>
          <p:nvPr/>
        </p:nvGrpSpPr>
        <p:grpSpPr>
          <a:xfrm>
            <a:off x="7029228" y="2391044"/>
            <a:ext cx="4453577" cy="1134996"/>
            <a:chOff x="7049438" y="2802505"/>
            <a:chExt cx="4619084" cy="1177175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1E6A2524-90C9-43F8-A556-37A7DE9EDBBE}"/>
                </a:ext>
              </a:extLst>
            </p:cNvPr>
            <p:cNvGrpSpPr/>
            <p:nvPr/>
          </p:nvGrpSpPr>
          <p:grpSpPr>
            <a:xfrm>
              <a:off x="7049438" y="2802505"/>
              <a:ext cx="1177177" cy="1177175"/>
              <a:chOff x="731838" y="2829198"/>
              <a:chExt cx="2120760" cy="2120758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A21E6495-55CA-4F76-BC91-6EED3225AFA3}"/>
                  </a:ext>
                </a:extLst>
              </p:cNvPr>
              <p:cNvSpPr/>
              <p:nvPr/>
            </p:nvSpPr>
            <p:spPr>
              <a:xfrm>
                <a:off x="731838" y="2829198"/>
                <a:ext cx="2120760" cy="212075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9315803B-F988-4D0D-A4BC-BC3AF7A3558E}"/>
                  </a:ext>
                </a:extLst>
              </p:cNvPr>
              <p:cNvSpPr/>
              <p:nvPr/>
            </p:nvSpPr>
            <p:spPr>
              <a:xfrm>
                <a:off x="1029743" y="3127103"/>
                <a:ext cx="1524950" cy="152494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1EA1111E-43C2-44C4-976A-3722583B802E}"/>
                  </a:ext>
                </a:extLst>
              </p:cNvPr>
              <p:cNvSpPr/>
              <p:nvPr/>
            </p:nvSpPr>
            <p:spPr>
              <a:xfrm>
                <a:off x="877343" y="2974703"/>
                <a:ext cx="1829750" cy="182974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0FCCC36B-2995-45CE-BFE1-4DAD9F7061C2}"/>
                </a:ext>
              </a:extLst>
            </p:cNvPr>
            <p:cNvGrpSpPr/>
            <p:nvPr/>
          </p:nvGrpSpPr>
          <p:grpSpPr>
            <a:xfrm>
              <a:off x="8770391" y="2802505"/>
              <a:ext cx="1177177" cy="1177175"/>
              <a:chOff x="731838" y="2829198"/>
              <a:chExt cx="2120760" cy="2120758"/>
            </a:xfrm>
          </p:grpSpPr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AA593B4D-BA21-408C-869D-4DEA6F421116}"/>
                  </a:ext>
                </a:extLst>
              </p:cNvPr>
              <p:cNvSpPr/>
              <p:nvPr/>
            </p:nvSpPr>
            <p:spPr>
              <a:xfrm>
                <a:off x="731838" y="2829198"/>
                <a:ext cx="2120760" cy="212075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E9BDD835-0BE7-4651-9332-683629ABD60B}"/>
                  </a:ext>
                </a:extLst>
              </p:cNvPr>
              <p:cNvSpPr/>
              <p:nvPr/>
            </p:nvSpPr>
            <p:spPr>
              <a:xfrm>
                <a:off x="1029743" y="3127103"/>
                <a:ext cx="1524950" cy="152494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32F9B931-56BC-4A94-BC76-CF69FFD9CF35}"/>
                  </a:ext>
                </a:extLst>
              </p:cNvPr>
              <p:cNvSpPr/>
              <p:nvPr/>
            </p:nvSpPr>
            <p:spPr>
              <a:xfrm>
                <a:off x="877343" y="2974703"/>
                <a:ext cx="1829750" cy="182974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0AF0D108-6771-4A64-81A5-C9FFFDD56654}"/>
                </a:ext>
              </a:extLst>
            </p:cNvPr>
            <p:cNvGrpSpPr/>
            <p:nvPr/>
          </p:nvGrpSpPr>
          <p:grpSpPr>
            <a:xfrm>
              <a:off x="10491345" y="2802505"/>
              <a:ext cx="1177177" cy="1177175"/>
              <a:chOff x="731838" y="2829198"/>
              <a:chExt cx="2120760" cy="2120758"/>
            </a:xfrm>
          </p:grpSpPr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0274F0C8-585B-4721-A44C-5B3E3209C571}"/>
                  </a:ext>
                </a:extLst>
              </p:cNvPr>
              <p:cNvSpPr/>
              <p:nvPr/>
            </p:nvSpPr>
            <p:spPr>
              <a:xfrm>
                <a:off x="731838" y="2829198"/>
                <a:ext cx="2120760" cy="212075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B94CA005-CCE1-4B53-8710-D6238EDBDD82}"/>
                  </a:ext>
                </a:extLst>
              </p:cNvPr>
              <p:cNvSpPr/>
              <p:nvPr/>
            </p:nvSpPr>
            <p:spPr>
              <a:xfrm>
                <a:off x="1029743" y="3127103"/>
                <a:ext cx="1524950" cy="152494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3" name="Овал 32">
                <a:extLst>
                  <a:ext uri="{FF2B5EF4-FFF2-40B4-BE49-F238E27FC236}">
                    <a16:creationId xmlns:a16="http://schemas.microsoft.com/office/drawing/2014/main" id="{2DD81271-9839-436B-8FB0-9F1B06AFF636}"/>
                  </a:ext>
                </a:extLst>
              </p:cNvPr>
              <p:cNvSpPr/>
              <p:nvPr/>
            </p:nvSpPr>
            <p:spPr>
              <a:xfrm>
                <a:off x="877343" y="2974703"/>
                <a:ext cx="1829750" cy="1829748"/>
              </a:xfrm>
              <a:prstGeom prst="ellipse">
                <a:avLst/>
              </a:prstGeom>
              <a:solidFill>
                <a:srgbClr val="00FFFF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ru-RU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A255DDD1-B853-4ABA-8D80-A878F8053E2E}"/>
                </a:ext>
              </a:extLst>
            </p:cNvPr>
            <p:cNvGrpSpPr/>
            <p:nvPr/>
          </p:nvGrpSpPr>
          <p:grpSpPr>
            <a:xfrm>
              <a:off x="8190028" y="3371963"/>
              <a:ext cx="633151" cy="87700"/>
              <a:chOff x="5781828" y="5060544"/>
              <a:chExt cx="771351" cy="106843"/>
            </a:xfrm>
          </p:grpSpPr>
          <p:sp>
            <p:nvSpPr>
              <p:cNvPr id="29" name="Равнобедренный треугольник 28">
                <a:extLst>
                  <a:ext uri="{FF2B5EF4-FFF2-40B4-BE49-F238E27FC236}">
                    <a16:creationId xmlns:a16="http://schemas.microsoft.com/office/drawing/2014/main" id="{E4C027A3-3D88-4021-8FA2-02A2D76ECCF2}"/>
                  </a:ext>
                </a:extLst>
              </p:cNvPr>
              <p:cNvSpPr/>
              <p:nvPr/>
            </p:nvSpPr>
            <p:spPr>
              <a:xfrm rot="5400000">
                <a:off x="6453704" y="5067913"/>
                <a:ext cx="106843" cy="92106"/>
              </a:xfrm>
              <a:prstGeom prst="triangle">
                <a:avLst/>
              </a:prstGeom>
              <a:solidFill>
                <a:srgbClr val="00B0F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CC0ABB94-33E5-4C7A-B747-DC3C1BA54A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1828" y="5113965"/>
                <a:ext cx="701725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B0F0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1645D826-CE14-4FBE-BE7B-E59E219B5932}"/>
                </a:ext>
              </a:extLst>
            </p:cNvPr>
            <p:cNvGrpSpPr/>
            <p:nvPr/>
          </p:nvGrpSpPr>
          <p:grpSpPr>
            <a:xfrm>
              <a:off x="9904559" y="3371963"/>
              <a:ext cx="633151" cy="87700"/>
              <a:chOff x="5781828" y="5060544"/>
              <a:chExt cx="771351" cy="106843"/>
            </a:xfrm>
          </p:grpSpPr>
          <p:sp>
            <p:nvSpPr>
              <p:cNvPr id="27" name="Равнобедренный треугольник 26">
                <a:extLst>
                  <a:ext uri="{FF2B5EF4-FFF2-40B4-BE49-F238E27FC236}">
                    <a16:creationId xmlns:a16="http://schemas.microsoft.com/office/drawing/2014/main" id="{7D9E9129-5129-46D4-839C-5747EF5BF5F7}"/>
                  </a:ext>
                </a:extLst>
              </p:cNvPr>
              <p:cNvSpPr/>
              <p:nvPr/>
            </p:nvSpPr>
            <p:spPr>
              <a:xfrm rot="5400000">
                <a:off x="6453704" y="5067913"/>
                <a:ext cx="106843" cy="92106"/>
              </a:xfrm>
              <a:prstGeom prst="triangle">
                <a:avLst/>
              </a:prstGeom>
              <a:solidFill>
                <a:srgbClr val="00B0F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07A26E0E-0FB5-45F7-8A7F-C5BB251FC2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1828" y="5113965"/>
                <a:ext cx="701725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B0F0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</p:grpSp>
        <p:grpSp>
          <p:nvGrpSpPr>
            <p:cNvPr id="19" name="Group 180">
              <a:extLst>
                <a:ext uri="{FF2B5EF4-FFF2-40B4-BE49-F238E27FC236}">
                  <a16:creationId xmlns:a16="http://schemas.microsoft.com/office/drawing/2014/main" id="{548E4012-5F16-4AA3-A1A4-F399EFF30A1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346077" y="3229265"/>
              <a:ext cx="585786" cy="401646"/>
              <a:chOff x="2637" y="1999"/>
              <a:chExt cx="474" cy="325"/>
            </a:xfrm>
            <a:solidFill>
              <a:schemeClr val="bg1"/>
            </a:solidFill>
          </p:grpSpPr>
          <p:sp>
            <p:nvSpPr>
              <p:cNvPr id="22" name="Freeform 182">
                <a:extLst>
                  <a:ext uri="{FF2B5EF4-FFF2-40B4-BE49-F238E27FC236}">
                    <a16:creationId xmlns:a16="http://schemas.microsoft.com/office/drawing/2014/main" id="{2E71F576-E007-4B9A-99C9-66D0FC894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9" y="2136"/>
                <a:ext cx="108" cy="121"/>
              </a:xfrm>
              <a:custGeom>
                <a:avLst/>
                <a:gdLst>
                  <a:gd name="T0" fmla="*/ 57 w 754"/>
                  <a:gd name="T1" fmla="*/ 0 h 845"/>
                  <a:gd name="T2" fmla="*/ 74 w 754"/>
                  <a:gd name="T3" fmla="*/ 4 h 845"/>
                  <a:gd name="T4" fmla="*/ 89 w 754"/>
                  <a:gd name="T5" fmla="*/ 12 h 845"/>
                  <a:gd name="T6" fmla="*/ 669 w 754"/>
                  <a:gd name="T7" fmla="*/ 458 h 845"/>
                  <a:gd name="T8" fmla="*/ 695 w 754"/>
                  <a:gd name="T9" fmla="*/ 482 h 845"/>
                  <a:gd name="T10" fmla="*/ 717 w 754"/>
                  <a:gd name="T11" fmla="*/ 508 h 845"/>
                  <a:gd name="T12" fmla="*/ 733 w 754"/>
                  <a:gd name="T13" fmla="*/ 538 h 845"/>
                  <a:gd name="T14" fmla="*/ 746 w 754"/>
                  <a:gd name="T15" fmla="*/ 569 h 845"/>
                  <a:gd name="T16" fmla="*/ 752 w 754"/>
                  <a:gd name="T17" fmla="*/ 603 h 845"/>
                  <a:gd name="T18" fmla="*/ 754 w 754"/>
                  <a:gd name="T19" fmla="*/ 638 h 845"/>
                  <a:gd name="T20" fmla="*/ 751 w 754"/>
                  <a:gd name="T21" fmla="*/ 673 h 845"/>
                  <a:gd name="T22" fmla="*/ 743 w 754"/>
                  <a:gd name="T23" fmla="*/ 706 h 845"/>
                  <a:gd name="T24" fmla="*/ 728 w 754"/>
                  <a:gd name="T25" fmla="*/ 736 h 845"/>
                  <a:gd name="T26" fmla="*/ 710 w 754"/>
                  <a:gd name="T27" fmla="*/ 766 h 845"/>
                  <a:gd name="T28" fmla="*/ 690 w 754"/>
                  <a:gd name="T29" fmla="*/ 790 h 845"/>
                  <a:gd name="T30" fmla="*/ 666 w 754"/>
                  <a:gd name="T31" fmla="*/ 810 h 845"/>
                  <a:gd name="T32" fmla="*/ 640 w 754"/>
                  <a:gd name="T33" fmla="*/ 825 h 845"/>
                  <a:gd name="T34" fmla="*/ 613 w 754"/>
                  <a:gd name="T35" fmla="*/ 836 h 845"/>
                  <a:gd name="T36" fmla="*/ 583 w 754"/>
                  <a:gd name="T37" fmla="*/ 842 h 845"/>
                  <a:gd name="T38" fmla="*/ 554 w 754"/>
                  <a:gd name="T39" fmla="*/ 845 h 845"/>
                  <a:gd name="T40" fmla="*/ 519 w 754"/>
                  <a:gd name="T41" fmla="*/ 841 h 845"/>
                  <a:gd name="T42" fmla="*/ 483 w 754"/>
                  <a:gd name="T43" fmla="*/ 831 h 845"/>
                  <a:gd name="T44" fmla="*/ 448 w 754"/>
                  <a:gd name="T45" fmla="*/ 816 h 845"/>
                  <a:gd name="T46" fmla="*/ 415 w 754"/>
                  <a:gd name="T47" fmla="*/ 794 h 845"/>
                  <a:gd name="T48" fmla="*/ 183 w 754"/>
                  <a:gd name="T49" fmla="*/ 616 h 845"/>
                  <a:gd name="T50" fmla="*/ 171 w 754"/>
                  <a:gd name="T51" fmla="*/ 603 h 845"/>
                  <a:gd name="T52" fmla="*/ 164 w 754"/>
                  <a:gd name="T53" fmla="*/ 588 h 845"/>
                  <a:gd name="T54" fmla="*/ 162 w 754"/>
                  <a:gd name="T55" fmla="*/ 570 h 845"/>
                  <a:gd name="T56" fmla="*/ 165 w 754"/>
                  <a:gd name="T57" fmla="*/ 554 h 845"/>
                  <a:gd name="T58" fmla="*/ 172 w 754"/>
                  <a:gd name="T59" fmla="*/ 538 h 845"/>
                  <a:gd name="T60" fmla="*/ 185 w 754"/>
                  <a:gd name="T61" fmla="*/ 526 h 845"/>
                  <a:gd name="T62" fmla="*/ 202 w 754"/>
                  <a:gd name="T63" fmla="*/ 518 h 845"/>
                  <a:gd name="T64" fmla="*/ 218 w 754"/>
                  <a:gd name="T65" fmla="*/ 516 h 845"/>
                  <a:gd name="T66" fmla="*/ 235 w 754"/>
                  <a:gd name="T67" fmla="*/ 519 h 845"/>
                  <a:gd name="T68" fmla="*/ 250 w 754"/>
                  <a:gd name="T69" fmla="*/ 527 h 845"/>
                  <a:gd name="T70" fmla="*/ 482 w 754"/>
                  <a:gd name="T71" fmla="*/ 706 h 845"/>
                  <a:gd name="T72" fmla="*/ 499 w 754"/>
                  <a:gd name="T73" fmla="*/ 717 h 845"/>
                  <a:gd name="T74" fmla="*/ 516 w 754"/>
                  <a:gd name="T75" fmla="*/ 725 h 845"/>
                  <a:gd name="T76" fmla="*/ 535 w 754"/>
                  <a:gd name="T77" fmla="*/ 731 h 845"/>
                  <a:gd name="T78" fmla="*/ 554 w 754"/>
                  <a:gd name="T79" fmla="*/ 733 h 845"/>
                  <a:gd name="T80" fmla="*/ 573 w 754"/>
                  <a:gd name="T81" fmla="*/ 731 h 845"/>
                  <a:gd name="T82" fmla="*/ 590 w 754"/>
                  <a:gd name="T83" fmla="*/ 725 h 845"/>
                  <a:gd name="T84" fmla="*/ 607 w 754"/>
                  <a:gd name="T85" fmla="*/ 715 h 845"/>
                  <a:gd name="T86" fmla="*/ 622 w 754"/>
                  <a:gd name="T87" fmla="*/ 698 h 845"/>
                  <a:gd name="T88" fmla="*/ 633 w 754"/>
                  <a:gd name="T89" fmla="*/ 681 h 845"/>
                  <a:gd name="T90" fmla="*/ 641 w 754"/>
                  <a:gd name="T91" fmla="*/ 661 h 845"/>
                  <a:gd name="T92" fmla="*/ 644 w 754"/>
                  <a:gd name="T93" fmla="*/ 640 h 845"/>
                  <a:gd name="T94" fmla="*/ 643 w 754"/>
                  <a:gd name="T95" fmla="*/ 618 h 845"/>
                  <a:gd name="T96" fmla="*/ 638 w 754"/>
                  <a:gd name="T97" fmla="*/ 598 h 845"/>
                  <a:gd name="T98" fmla="*/ 629 w 754"/>
                  <a:gd name="T99" fmla="*/ 579 h 845"/>
                  <a:gd name="T100" fmla="*/ 617 w 754"/>
                  <a:gd name="T101" fmla="*/ 562 h 845"/>
                  <a:gd name="T102" fmla="*/ 602 w 754"/>
                  <a:gd name="T103" fmla="*/ 547 h 845"/>
                  <a:gd name="T104" fmla="*/ 22 w 754"/>
                  <a:gd name="T105" fmla="*/ 101 h 845"/>
                  <a:gd name="T106" fmla="*/ 10 w 754"/>
                  <a:gd name="T107" fmla="*/ 88 h 845"/>
                  <a:gd name="T108" fmla="*/ 3 w 754"/>
                  <a:gd name="T109" fmla="*/ 72 h 845"/>
                  <a:gd name="T110" fmla="*/ 0 w 754"/>
                  <a:gd name="T111" fmla="*/ 56 h 845"/>
                  <a:gd name="T112" fmla="*/ 4 w 754"/>
                  <a:gd name="T113" fmla="*/ 39 h 845"/>
                  <a:gd name="T114" fmla="*/ 11 w 754"/>
                  <a:gd name="T115" fmla="*/ 23 h 845"/>
                  <a:gd name="T116" fmla="*/ 24 w 754"/>
                  <a:gd name="T117" fmla="*/ 10 h 845"/>
                  <a:gd name="T118" fmla="*/ 40 w 754"/>
                  <a:gd name="T119" fmla="*/ 4 h 845"/>
                  <a:gd name="T120" fmla="*/ 57 w 754"/>
                  <a:gd name="T121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54" h="845">
                    <a:moveTo>
                      <a:pt x="57" y="0"/>
                    </a:moveTo>
                    <a:lnTo>
                      <a:pt x="74" y="4"/>
                    </a:lnTo>
                    <a:lnTo>
                      <a:pt x="89" y="12"/>
                    </a:lnTo>
                    <a:lnTo>
                      <a:pt x="669" y="458"/>
                    </a:lnTo>
                    <a:lnTo>
                      <a:pt x="695" y="482"/>
                    </a:lnTo>
                    <a:lnTo>
                      <a:pt x="717" y="508"/>
                    </a:lnTo>
                    <a:lnTo>
                      <a:pt x="733" y="538"/>
                    </a:lnTo>
                    <a:lnTo>
                      <a:pt x="746" y="569"/>
                    </a:lnTo>
                    <a:lnTo>
                      <a:pt x="752" y="603"/>
                    </a:lnTo>
                    <a:lnTo>
                      <a:pt x="754" y="638"/>
                    </a:lnTo>
                    <a:lnTo>
                      <a:pt x="751" y="673"/>
                    </a:lnTo>
                    <a:lnTo>
                      <a:pt x="743" y="706"/>
                    </a:lnTo>
                    <a:lnTo>
                      <a:pt x="728" y="736"/>
                    </a:lnTo>
                    <a:lnTo>
                      <a:pt x="710" y="766"/>
                    </a:lnTo>
                    <a:lnTo>
                      <a:pt x="690" y="790"/>
                    </a:lnTo>
                    <a:lnTo>
                      <a:pt x="666" y="810"/>
                    </a:lnTo>
                    <a:lnTo>
                      <a:pt x="640" y="825"/>
                    </a:lnTo>
                    <a:lnTo>
                      <a:pt x="613" y="836"/>
                    </a:lnTo>
                    <a:lnTo>
                      <a:pt x="583" y="842"/>
                    </a:lnTo>
                    <a:lnTo>
                      <a:pt x="554" y="845"/>
                    </a:lnTo>
                    <a:lnTo>
                      <a:pt x="519" y="841"/>
                    </a:lnTo>
                    <a:lnTo>
                      <a:pt x="483" y="831"/>
                    </a:lnTo>
                    <a:lnTo>
                      <a:pt x="448" y="816"/>
                    </a:lnTo>
                    <a:lnTo>
                      <a:pt x="415" y="794"/>
                    </a:lnTo>
                    <a:lnTo>
                      <a:pt x="183" y="616"/>
                    </a:lnTo>
                    <a:lnTo>
                      <a:pt x="171" y="603"/>
                    </a:lnTo>
                    <a:lnTo>
                      <a:pt x="164" y="588"/>
                    </a:lnTo>
                    <a:lnTo>
                      <a:pt x="162" y="570"/>
                    </a:lnTo>
                    <a:lnTo>
                      <a:pt x="165" y="554"/>
                    </a:lnTo>
                    <a:lnTo>
                      <a:pt x="172" y="538"/>
                    </a:lnTo>
                    <a:lnTo>
                      <a:pt x="185" y="526"/>
                    </a:lnTo>
                    <a:lnTo>
                      <a:pt x="202" y="518"/>
                    </a:lnTo>
                    <a:lnTo>
                      <a:pt x="218" y="516"/>
                    </a:lnTo>
                    <a:lnTo>
                      <a:pt x="235" y="519"/>
                    </a:lnTo>
                    <a:lnTo>
                      <a:pt x="250" y="527"/>
                    </a:lnTo>
                    <a:lnTo>
                      <a:pt x="482" y="706"/>
                    </a:lnTo>
                    <a:lnTo>
                      <a:pt x="499" y="717"/>
                    </a:lnTo>
                    <a:lnTo>
                      <a:pt x="516" y="725"/>
                    </a:lnTo>
                    <a:lnTo>
                      <a:pt x="535" y="731"/>
                    </a:lnTo>
                    <a:lnTo>
                      <a:pt x="554" y="733"/>
                    </a:lnTo>
                    <a:lnTo>
                      <a:pt x="573" y="731"/>
                    </a:lnTo>
                    <a:lnTo>
                      <a:pt x="590" y="725"/>
                    </a:lnTo>
                    <a:lnTo>
                      <a:pt x="607" y="715"/>
                    </a:lnTo>
                    <a:lnTo>
                      <a:pt x="622" y="698"/>
                    </a:lnTo>
                    <a:lnTo>
                      <a:pt x="633" y="681"/>
                    </a:lnTo>
                    <a:lnTo>
                      <a:pt x="641" y="661"/>
                    </a:lnTo>
                    <a:lnTo>
                      <a:pt x="644" y="640"/>
                    </a:lnTo>
                    <a:lnTo>
                      <a:pt x="643" y="618"/>
                    </a:lnTo>
                    <a:lnTo>
                      <a:pt x="638" y="598"/>
                    </a:lnTo>
                    <a:lnTo>
                      <a:pt x="629" y="579"/>
                    </a:lnTo>
                    <a:lnTo>
                      <a:pt x="617" y="562"/>
                    </a:lnTo>
                    <a:lnTo>
                      <a:pt x="602" y="547"/>
                    </a:lnTo>
                    <a:lnTo>
                      <a:pt x="22" y="101"/>
                    </a:lnTo>
                    <a:lnTo>
                      <a:pt x="10" y="88"/>
                    </a:lnTo>
                    <a:lnTo>
                      <a:pt x="3" y="72"/>
                    </a:lnTo>
                    <a:lnTo>
                      <a:pt x="0" y="56"/>
                    </a:lnTo>
                    <a:lnTo>
                      <a:pt x="4" y="39"/>
                    </a:lnTo>
                    <a:lnTo>
                      <a:pt x="11" y="23"/>
                    </a:lnTo>
                    <a:lnTo>
                      <a:pt x="24" y="10"/>
                    </a:lnTo>
                    <a:lnTo>
                      <a:pt x="40" y="4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183">
                <a:extLst>
                  <a:ext uri="{FF2B5EF4-FFF2-40B4-BE49-F238E27FC236}">
                    <a16:creationId xmlns:a16="http://schemas.microsoft.com/office/drawing/2014/main" id="{4ABC131F-997F-4A00-80C3-E88FE9769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" y="2235"/>
                <a:ext cx="95" cy="56"/>
              </a:xfrm>
              <a:custGeom>
                <a:avLst/>
                <a:gdLst>
                  <a:gd name="T0" fmla="*/ 58 w 664"/>
                  <a:gd name="T1" fmla="*/ 0 h 395"/>
                  <a:gd name="T2" fmla="*/ 74 w 664"/>
                  <a:gd name="T3" fmla="*/ 3 h 395"/>
                  <a:gd name="T4" fmla="*/ 90 w 664"/>
                  <a:gd name="T5" fmla="*/ 12 h 395"/>
                  <a:gd name="T6" fmla="*/ 415 w 664"/>
                  <a:gd name="T7" fmla="*/ 261 h 395"/>
                  <a:gd name="T8" fmla="*/ 435 w 664"/>
                  <a:gd name="T9" fmla="*/ 274 h 395"/>
                  <a:gd name="T10" fmla="*/ 458 w 664"/>
                  <a:gd name="T11" fmla="*/ 281 h 395"/>
                  <a:gd name="T12" fmla="*/ 482 w 664"/>
                  <a:gd name="T13" fmla="*/ 282 h 395"/>
                  <a:gd name="T14" fmla="*/ 505 w 664"/>
                  <a:gd name="T15" fmla="*/ 280 h 395"/>
                  <a:gd name="T16" fmla="*/ 527 w 664"/>
                  <a:gd name="T17" fmla="*/ 272 h 395"/>
                  <a:gd name="T18" fmla="*/ 547 w 664"/>
                  <a:gd name="T19" fmla="*/ 258 h 395"/>
                  <a:gd name="T20" fmla="*/ 564 w 664"/>
                  <a:gd name="T21" fmla="*/ 241 h 395"/>
                  <a:gd name="T22" fmla="*/ 577 w 664"/>
                  <a:gd name="T23" fmla="*/ 228 h 395"/>
                  <a:gd name="T24" fmla="*/ 592 w 664"/>
                  <a:gd name="T25" fmla="*/ 221 h 395"/>
                  <a:gd name="T26" fmla="*/ 609 w 664"/>
                  <a:gd name="T27" fmla="*/ 219 h 395"/>
                  <a:gd name="T28" fmla="*/ 626 w 664"/>
                  <a:gd name="T29" fmla="*/ 221 h 395"/>
                  <a:gd name="T30" fmla="*/ 642 w 664"/>
                  <a:gd name="T31" fmla="*/ 230 h 395"/>
                  <a:gd name="T32" fmla="*/ 654 w 664"/>
                  <a:gd name="T33" fmla="*/ 243 h 395"/>
                  <a:gd name="T34" fmla="*/ 661 w 664"/>
                  <a:gd name="T35" fmla="*/ 258 h 395"/>
                  <a:gd name="T36" fmla="*/ 664 w 664"/>
                  <a:gd name="T37" fmla="*/ 276 h 395"/>
                  <a:gd name="T38" fmla="*/ 660 w 664"/>
                  <a:gd name="T39" fmla="*/ 292 h 395"/>
                  <a:gd name="T40" fmla="*/ 652 w 664"/>
                  <a:gd name="T41" fmla="*/ 309 h 395"/>
                  <a:gd name="T42" fmla="*/ 629 w 664"/>
                  <a:gd name="T43" fmla="*/ 335 h 395"/>
                  <a:gd name="T44" fmla="*/ 603 w 664"/>
                  <a:gd name="T45" fmla="*/ 356 h 395"/>
                  <a:gd name="T46" fmla="*/ 574 w 664"/>
                  <a:gd name="T47" fmla="*/ 373 h 395"/>
                  <a:gd name="T48" fmla="*/ 543 w 664"/>
                  <a:gd name="T49" fmla="*/ 385 h 395"/>
                  <a:gd name="T50" fmla="*/ 512 w 664"/>
                  <a:gd name="T51" fmla="*/ 393 h 395"/>
                  <a:gd name="T52" fmla="*/ 479 w 664"/>
                  <a:gd name="T53" fmla="*/ 395 h 395"/>
                  <a:gd name="T54" fmla="*/ 445 w 664"/>
                  <a:gd name="T55" fmla="*/ 392 h 395"/>
                  <a:gd name="T56" fmla="*/ 410 w 664"/>
                  <a:gd name="T57" fmla="*/ 384 h 395"/>
                  <a:gd name="T58" fmla="*/ 378 w 664"/>
                  <a:gd name="T59" fmla="*/ 370 h 395"/>
                  <a:gd name="T60" fmla="*/ 348 w 664"/>
                  <a:gd name="T61" fmla="*/ 350 h 395"/>
                  <a:gd name="T62" fmla="*/ 23 w 664"/>
                  <a:gd name="T63" fmla="*/ 100 h 395"/>
                  <a:gd name="T64" fmla="*/ 10 w 664"/>
                  <a:gd name="T65" fmla="*/ 87 h 395"/>
                  <a:gd name="T66" fmla="*/ 4 w 664"/>
                  <a:gd name="T67" fmla="*/ 72 h 395"/>
                  <a:gd name="T68" fmla="*/ 0 w 664"/>
                  <a:gd name="T69" fmla="*/ 54 h 395"/>
                  <a:gd name="T70" fmla="*/ 4 w 664"/>
                  <a:gd name="T71" fmla="*/ 38 h 395"/>
                  <a:gd name="T72" fmla="*/ 12 w 664"/>
                  <a:gd name="T73" fmla="*/ 21 h 395"/>
                  <a:gd name="T74" fmla="*/ 25 w 664"/>
                  <a:gd name="T75" fmla="*/ 9 h 395"/>
                  <a:gd name="T76" fmla="*/ 40 w 664"/>
                  <a:gd name="T77" fmla="*/ 2 h 395"/>
                  <a:gd name="T78" fmla="*/ 58 w 664"/>
                  <a:gd name="T7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4" h="395">
                    <a:moveTo>
                      <a:pt x="58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415" y="261"/>
                    </a:lnTo>
                    <a:lnTo>
                      <a:pt x="435" y="274"/>
                    </a:lnTo>
                    <a:lnTo>
                      <a:pt x="458" y="281"/>
                    </a:lnTo>
                    <a:lnTo>
                      <a:pt x="482" y="282"/>
                    </a:lnTo>
                    <a:lnTo>
                      <a:pt x="505" y="280"/>
                    </a:lnTo>
                    <a:lnTo>
                      <a:pt x="527" y="272"/>
                    </a:lnTo>
                    <a:lnTo>
                      <a:pt x="547" y="258"/>
                    </a:lnTo>
                    <a:lnTo>
                      <a:pt x="564" y="241"/>
                    </a:lnTo>
                    <a:lnTo>
                      <a:pt x="577" y="228"/>
                    </a:lnTo>
                    <a:lnTo>
                      <a:pt x="592" y="221"/>
                    </a:lnTo>
                    <a:lnTo>
                      <a:pt x="609" y="219"/>
                    </a:lnTo>
                    <a:lnTo>
                      <a:pt x="626" y="221"/>
                    </a:lnTo>
                    <a:lnTo>
                      <a:pt x="642" y="230"/>
                    </a:lnTo>
                    <a:lnTo>
                      <a:pt x="654" y="243"/>
                    </a:lnTo>
                    <a:lnTo>
                      <a:pt x="661" y="258"/>
                    </a:lnTo>
                    <a:lnTo>
                      <a:pt x="664" y="276"/>
                    </a:lnTo>
                    <a:lnTo>
                      <a:pt x="660" y="292"/>
                    </a:lnTo>
                    <a:lnTo>
                      <a:pt x="652" y="309"/>
                    </a:lnTo>
                    <a:lnTo>
                      <a:pt x="629" y="335"/>
                    </a:lnTo>
                    <a:lnTo>
                      <a:pt x="603" y="356"/>
                    </a:lnTo>
                    <a:lnTo>
                      <a:pt x="574" y="373"/>
                    </a:lnTo>
                    <a:lnTo>
                      <a:pt x="543" y="385"/>
                    </a:lnTo>
                    <a:lnTo>
                      <a:pt x="512" y="393"/>
                    </a:lnTo>
                    <a:lnTo>
                      <a:pt x="479" y="395"/>
                    </a:lnTo>
                    <a:lnTo>
                      <a:pt x="445" y="392"/>
                    </a:lnTo>
                    <a:lnTo>
                      <a:pt x="410" y="384"/>
                    </a:lnTo>
                    <a:lnTo>
                      <a:pt x="378" y="370"/>
                    </a:lnTo>
                    <a:lnTo>
                      <a:pt x="348" y="350"/>
                    </a:lnTo>
                    <a:lnTo>
                      <a:pt x="23" y="100"/>
                    </a:lnTo>
                    <a:lnTo>
                      <a:pt x="10" y="87"/>
                    </a:lnTo>
                    <a:lnTo>
                      <a:pt x="4" y="72"/>
                    </a:lnTo>
                    <a:lnTo>
                      <a:pt x="0" y="54"/>
                    </a:lnTo>
                    <a:lnTo>
                      <a:pt x="4" y="38"/>
                    </a:lnTo>
                    <a:lnTo>
                      <a:pt x="12" y="21"/>
                    </a:lnTo>
                    <a:lnTo>
                      <a:pt x="25" y="9"/>
                    </a:lnTo>
                    <a:lnTo>
                      <a:pt x="40" y="2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184">
                <a:extLst>
                  <a:ext uri="{FF2B5EF4-FFF2-40B4-BE49-F238E27FC236}">
                    <a16:creationId xmlns:a16="http://schemas.microsoft.com/office/drawing/2014/main" id="{A05976C1-B08D-4306-8AED-297FA82F6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8" y="2256"/>
                <a:ext cx="94" cy="57"/>
              </a:xfrm>
              <a:custGeom>
                <a:avLst/>
                <a:gdLst>
                  <a:gd name="T0" fmla="*/ 57 w 663"/>
                  <a:gd name="T1" fmla="*/ 0 h 396"/>
                  <a:gd name="T2" fmla="*/ 73 w 663"/>
                  <a:gd name="T3" fmla="*/ 4 h 396"/>
                  <a:gd name="T4" fmla="*/ 90 w 663"/>
                  <a:gd name="T5" fmla="*/ 11 h 396"/>
                  <a:gd name="T6" fmla="*/ 414 w 663"/>
                  <a:gd name="T7" fmla="*/ 261 h 396"/>
                  <a:gd name="T8" fmla="*/ 431 w 663"/>
                  <a:gd name="T9" fmla="*/ 272 h 396"/>
                  <a:gd name="T10" fmla="*/ 451 w 663"/>
                  <a:gd name="T11" fmla="*/ 280 h 396"/>
                  <a:gd name="T12" fmla="*/ 471 w 663"/>
                  <a:gd name="T13" fmla="*/ 283 h 396"/>
                  <a:gd name="T14" fmla="*/ 493 w 663"/>
                  <a:gd name="T15" fmla="*/ 282 h 396"/>
                  <a:gd name="T16" fmla="*/ 514 w 663"/>
                  <a:gd name="T17" fmla="*/ 278 h 396"/>
                  <a:gd name="T18" fmla="*/ 532 w 663"/>
                  <a:gd name="T19" fmla="*/ 269 h 396"/>
                  <a:gd name="T20" fmla="*/ 549 w 663"/>
                  <a:gd name="T21" fmla="*/ 257 h 396"/>
                  <a:gd name="T22" fmla="*/ 563 w 663"/>
                  <a:gd name="T23" fmla="*/ 242 h 396"/>
                  <a:gd name="T24" fmla="*/ 576 w 663"/>
                  <a:gd name="T25" fmla="*/ 229 h 396"/>
                  <a:gd name="T26" fmla="*/ 592 w 663"/>
                  <a:gd name="T27" fmla="*/ 221 h 396"/>
                  <a:gd name="T28" fmla="*/ 609 w 663"/>
                  <a:gd name="T29" fmla="*/ 219 h 396"/>
                  <a:gd name="T30" fmla="*/ 625 w 663"/>
                  <a:gd name="T31" fmla="*/ 222 h 396"/>
                  <a:gd name="T32" fmla="*/ 641 w 663"/>
                  <a:gd name="T33" fmla="*/ 231 h 396"/>
                  <a:gd name="T34" fmla="*/ 653 w 663"/>
                  <a:gd name="T35" fmla="*/ 244 h 396"/>
                  <a:gd name="T36" fmla="*/ 661 w 663"/>
                  <a:gd name="T37" fmla="*/ 259 h 396"/>
                  <a:gd name="T38" fmla="*/ 663 w 663"/>
                  <a:gd name="T39" fmla="*/ 277 h 396"/>
                  <a:gd name="T40" fmla="*/ 660 w 663"/>
                  <a:gd name="T41" fmla="*/ 293 h 396"/>
                  <a:gd name="T42" fmla="*/ 651 w 663"/>
                  <a:gd name="T43" fmla="*/ 309 h 396"/>
                  <a:gd name="T44" fmla="*/ 628 w 663"/>
                  <a:gd name="T45" fmla="*/ 335 h 396"/>
                  <a:gd name="T46" fmla="*/ 602 w 663"/>
                  <a:gd name="T47" fmla="*/ 356 h 396"/>
                  <a:gd name="T48" fmla="*/ 573 w 663"/>
                  <a:gd name="T49" fmla="*/ 374 h 396"/>
                  <a:gd name="T50" fmla="*/ 542 w 663"/>
                  <a:gd name="T51" fmla="*/ 386 h 396"/>
                  <a:gd name="T52" fmla="*/ 507 w 663"/>
                  <a:gd name="T53" fmla="*/ 394 h 396"/>
                  <a:gd name="T54" fmla="*/ 478 w 663"/>
                  <a:gd name="T55" fmla="*/ 396 h 396"/>
                  <a:gd name="T56" fmla="*/ 443 w 663"/>
                  <a:gd name="T57" fmla="*/ 392 h 396"/>
                  <a:gd name="T58" fmla="*/ 409 w 663"/>
                  <a:gd name="T59" fmla="*/ 384 h 396"/>
                  <a:gd name="T60" fmla="*/ 376 w 663"/>
                  <a:gd name="T61" fmla="*/ 370 h 396"/>
                  <a:gd name="T62" fmla="*/ 347 w 663"/>
                  <a:gd name="T63" fmla="*/ 351 h 396"/>
                  <a:gd name="T64" fmla="*/ 23 w 663"/>
                  <a:gd name="T65" fmla="*/ 101 h 396"/>
                  <a:gd name="T66" fmla="*/ 10 w 663"/>
                  <a:gd name="T67" fmla="*/ 88 h 396"/>
                  <a:gd name="T68" fmla="*/ 3 w 663"/>
                  <a:gd name="T69" fmla="*/ 72 h 396"/>
                  <a:gd name="T70" fmla="*/ 0 w 663"/>
                  <a:gd name="T71" fmla="*/ 55 h 396"/>
                  <a:gd name="T72" fmla="*/ 3 w 663"/>
                  <a:gd name="T73" fmla="*/ 38 h 396"/>
                  <a:gd name="T74" fmla="*/ 12 w 663"/>
                  <a:gd name="T75" fmla="*/ 22 h 396"/>
                  <a:gd name="T76" fmla="*/ 25 w 663"/>
                  <a:gd name="T77" fmla="*/ 10 h 396"/>
                  <a:gd name="T78" fmla="*/ 40 w 663"/>
                  <a:gd name="T79" fmla="*/ 3 h 396"/>
                  <a:gd name="T80" fmla="*/ 57 w 663"/>
                  <a:gd name="T81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3" h="396">
                    <a:moveTo>
                      <a:pt x="57" y="0"/>
                    </a:moveTo>
                    <a:lnTo>
                      <a:pt x="73" y="4"/>
                    </a:lnTo>
                    <a:lnTo>
                      <a:pt x="90" y="11"/>
                    </a:lnTo>
                    <a:lnTo>
                      <a:pt x="414" y="261"/>
                    </a:lnTo>
                    <a:lnTo>
                      <a:pt x="431" y="272"/>
                    </a:lnTo>
                    <a:lnTo>
                      <a:pt x="451" y="280"/>
                    </a:lnTo>
                    <a:lnTo>
                      <a:pt x="471" y="283"/>
                    </a:lnTo>
                    <a:lnTo>
                      <a:pt x="493" y="282"/>
                    </a:lnTo>
                    <a:lnTo>
                      <a:pt x="514" y="278"/>
                    </a:lnTo>
                    <a:lnTo>
                      <a:pt x="532" y="269"/>
                    </a:lnTo>
                    <a:lnTo>
                      <a:pt x="549" y="257"/>
                    </a:lnTo>
                    <a:lnTo>
                      <a:pt x="563" y="242"/>
                    </a:lnTo>
                    <a:lnTo>
                      <a:pt x="576" y="229"/>
                    </a:lnTo>
                    <a:lnTo>
                      <a:pt x="592" y="221"/>
                    </a:lnTo>
                    <a:lnTo>
                      <a:pt x="609" y="219"/>
                    </a:lnTo>
                    <a:lnTo>
                      <a:pt x="625" y="222"/>
                    </a:lnTo>
                    <a:lnTo>
                      <a:pt x="641" y="231"/>
                    </a:lnTo>
                    <a:lnTo>
                      <a:pt x="653" y="244"/>
                    </a:lnTo>
                    <a:lnTo>
                      <a:pt x="661" y="259"/>
                    </a:lnTo>
                    <a:lnTo>
                      <a:pt x="663" y="277"/>
                    </a:lnTo>
                    <a:lnTo>
                      <a:pt x="660" y="293"/>
                    </a:lnTo>
                    <a:lnTo>
                      <a:pt x="651" y="309"/>
                    </a:lnTo>
                    <a:lnTo>
                      <a:pt x="628" y="335"/>
                    </a:lnTo>
                    <a:lnTo>
                      <a:pt x="602" y="356"/>
                    </a:lnTo>
                    <a:lnTo>
                      <a:pt x="573" y="374"/>
                    </a:lnTo>
                    <a:lnTo>
                      <a:pt x="542" y="386"/>
                    </a:lnTo>
                    <a:lnTo>
                      <a:pt x="507" y="394"/>
                    </a:lnTo>
                    <a:lnTo>
                      <a:pt x="478" y="396"/>
                    </a:lnTo>
                    <a:lnTo>
                      <a:pt x="443" y="392"/>
                    </a:lnTo>
                    <a:lnTo>
                      <a:pt x="409" y="384"/>
                    </a:lnTo>
                    <a:lnTo>
                      <a:pt x="376" y="370"/>
                    </a:lnTo>
                    <a:lnTo>
                      <a:pt x="347" y="351"/>
                    </a:lnTo>
                    <a:lnTo>
                      <a:pt x="23" y="101"/>
                    </a:lnTo>
                    <a:lnTo>
                      <a:pt x="10" y="88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12" y="22"/>
                    </a:lnTo>
                    <a:lnTo>
                      <a:pt x="25" y="10"/>
                    </a:lnTo>
                    <a:lnTo>
                      <a:pt x="40" y="3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185">
                <a:extLst>
                  <a:ext uri="{FF2B5EF4-FFF2-40B4-BE49-F238E27FC236}">
                    <a16:creationId xmlns:a16="http://schemas.microsoft.com/office/drawing/2014/main" id="{B6BAA7AD-6652-4544-8EB7-C768EDF21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4" y="2200"/>
                <a:ext cx="158" cy="124"/>
              </a:xfrm>
              <a:custGeom>
                <a:avLst/>
                <a:gdLst>
                  <a:gd name="T0" fmla="*/ 79 w 1107"/>
                  <a:gd name="T1" fmla="*/ 5 h 867"/>
                  <a:gd name="T2" fmla="*/ 100 w 1107"/>
                  <a:gd name="T3" fmla="*/ 21 h 867"/>
                  <a:gd name="T4" fmla="*/ 121 w 1107"/>
                  <a:gd name="T5" fmla="*/ 38 h 867"/>
                  <a:gd name="T6" fmla="*/ 146 w 1107"/>
                  <a:gd name="T7" fmla="*/ 60 h 867"/>
                  <a:gd name="T8" fmla="*/ 200 w 1107"/>
                  <a:gd name="T9" fmla="*/ 102 h 867"/>
                  <a:gd name="T10" fmla="*/ 254 w 1107"/>
                  <a:gd name="T11" fmla="*/ 149 h 867"/>
                  <a:gd name="T12" fmla="*/ 300 w 1107"/>
                  <a:gd name="T13" fmla="*/ 193 h 867"/>
                  <a:gd name="T14" fmla="*/ 331 w 1107"/>
                  <a:gd name="T15" fmla="*/ 232 h 867"/>
                  <a:gd name="T16" fmla="*/ 362 w 1107"/>
                  <a:gd name="T17" fmla="*/ 272 h 867"/>
                  <a:gd name="T18" fmla="*/ 395 w 1107"/>
                  <a:gd name="T19" fmla="*/ 320 h 867"/>
                  <a:gd name="T20" fmla="*/ 433 w 1107"/>
                  <a:gd name="T21" fmla="*/ 372 h 867"/>
                  <a:gd name="T22" fmla="*/ 470 w 1107"/>
                  <a:gd name="T23" fmla="*/ 420 h 867"/>
                  <a:gd name="T24" fmla="*/ 503 w 1107"/>
                  <a:gd name="T25" fmla="*/ 459 h 867"/>
                  <a:gd name="T26" fmla="*/ 858 w 1107"/>
                  <a:gd name="T27" fmla="*/ 734 h 867"/>
                  <a:gd name="T28" fmla="*/ 903 w 1107"/>
                  <a:gd name="T29" fmla="*/ 754 h 867"/>
                  <a:gd name="T30" fmla="*/ 949 w 1107"/>
                  <a:gd name="T31" fmla="*/ 752 h 867"/>
                  <a:gd name="T32" fmla="*/ 991 w 1107"/>
                  <a:gd name="T33" fmla="*/ 731 h 867"/>
                  <a:gd name="T34" fmla="*/ 1021 w 1107"/>
                  <a:gd name="T35" fmla="*/ 701 h 867"/>
                  <a:gd name="T36" fmla="*/ 1053 w 1107"/>
                  <a:gd name="T37" fmla="*/ 691 h 867"/>
                  <a:gd name="T38" fmla="*/ 1086 w 1107"/>
                  <a:gd name="T39" fmla="*/ 702 h 867"/>
                  <a:gd name="T40" fmla="*/ 1105 w 1107"/>
                  <a:gd name="T41" fmla="*/ 732 h 867"/>
                  <a:gd name="T42" fmla="*/ 1105 w 1107"/>
                  <a:gd name="T43" fmla="*/ 766 h 867"/>
                  <a:gd name="T44" fmla="*/ 1074 w 1107"/>
                  <a:gd name="T45" fmla="*/ 807 h 867"/>
                  <a:gd name="T46" fmla="*/ 1018 w 1107"/>
                  <a:gd name="T47" fmla="*/ 845 h 867"/>
                  <a:gd name="T48" fmla="*/ 956 w 1107"/>
                  <a:gd name="T49" fmla="*/ 865 h 867"/>
                  <a:gd name="T50" fmla="*/ 889 w 1107"/>
                  <a:gd name="T51" fmla="*/ 865 h 867"/>
                  <a:gd name="T52" fmla="*/ 823 w 1107"/>
                  <a:gd name="T53" fmla="*/ 842 h 867"/>
                  <a:gd name="T54" fmla="*/ 449 w 1107"/>
                  <a:gd name="T55" fmla="*/ 559 h 867"/>
                  <a:gd name="T56" fmla="*/ 407 w 1107"/>
                  <a:gd name="T57" fmla="*/ 518 h 867"/>
                  <a:gd name="T58" fmla="*/ 360 w 1107"/>
                  <a:gd name="T59" fmla="*/ 460 h 867"/>
                  <a:gd name="T60" fmla="*/ 312 w 1107"/>
                  <a:gd name="T61" fmla="*/ 394 h 867"/>
                  <a:gd name="T62" fmla="*/ 272 w 1107"/>
                  <a:gd name="T63" fmla="*/ 339 h 867"/>
                  <a:gd name="T64" fmla="*/ 244 w 1107"/>
                  <a:gd name="T65" fmla="*/ 300 h 867"/>
                  <a:gd name="T66" fmla="*/ 217 w 1107"/>
                  <a:gd name="T67" fmla="*/ 268 h 867"/>
                  <a:gd name="T68" fmla="*/ 175 w 1107"/>
                  <a:gd name="T69" fmla="*/ 227 h 867"/>
                  <a:gd name="T70" fmla="*/ 125 w 1107"/>
                  <a:gd name="T71" fmla="*/ 186 h 867"/>
                  <a:gd name="T72" fmla="*/ 78 w 1107"/>
                  <a:gd name="T73" fmla="*/ 147 h 867"/>
                  <a:gd name="T74" fmla="*/ 45 w 1107"/>
                  <a:gd name="T75" fmla="*/ 120 h 867"/>
                  <a:gd name="T76" fmla="*/ 23 w 1107"/>
                  <a:gd name="T77" fmla="*/ 102 h 867"/>
                  <a:gd name="T78" fmla="*/ 6 w 1107"/>
                  <a:gd name="T79" fmla="*/ 81 h 867"/>
                  <a:gd name="T80" fmla="*/ 0 w 1107"/>
                  <a:gd name="T81" fmla="*/ 47 h 867"/>
                  <a:gd name="T82" fmla="*/ 16 w 1107"/>
                  <a:gd name="T83" fmla="*/ 16 h 867"/>
                  <a:gd name="T84" fmla="*/ 46 w 1107"/>
                  <a:gd name="T85" fmla="*/ 0 h 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07" h="867">
                    <a:moveTo>
                      <a:pt x="63" y="0"/>
                    </a:moveTo>
                    <a:lnTo>
                      <a:pt x="79" y="5"/>
                    </a:lnTo>
                    <a:lnTo>
                      <a:pt x="93" y="15"/>
                    </a:lnTo>
                    <a:lnTo>
                      <a:pt x="100" y="21"/>
                    </a:lnTo>
                    <a:lnTo>
                      <a:pt x="109" y="28"/>
                    </a:lnTo>
                    <a:lnTo>
                      <a:pt x="121" y="38"/>
                    </a:lnTo>
                    <a:lnTo>
                      <a:pt x="134" y="49"/>
                    </a:lnTo>
                    <a:lnTo>
                      <a:pt x="146" y="60"/>
                    </a:lnTo>
                    <a:lnTo>
                      <a:pt x="172" y="80"/>
                    </a:lnTo>
                    <a:lnTo>
                      <a:pt x="200" y="102"/>
                    </a:lnTo>
                    <a:lnTo>
                      <a:pt x="227" y="125"/>
                    </a:lnTo>
                    <a:lnTo>
                      <a:pt x="254" y="149"/>
                    </a:lnTo>
                    <a:lnTo>
                      <a:pt x="278" y="171"/>
                    </a:lnTo>
                    <a:lnTo>
                      <a:pt x="300" y="193"/>
                    </a:lnTo>
                    <a:lnTo>
                      <a:pt x="319" y="214"/>
                    </a:lnTo>
                    <a:lnTo>
                      <a:pt x="331" y="232"/>
                    </a:lnTo>
                    <a:lnTo>
                      <a:pt x="346" y="250"/>
                    </a:lnTo>
                    <a:lnTo>
                      <a:pt x="362" y="272"/>
                    </a:lnTo>
                    <a:lnTo>
                      <a:pt x="378" y="296"/>
                    </a:lnTo>
                    <a:lnTo>
                      <a:pt x="395" y="320"/>
                    </a:lnTo>
                    <a:lnTo>
                      <a:pt x="414" y="346"/>
                    </a:lnTo>
                    <a:lnTo>
                      <a:pt x="433" y="372"/>
                    </a:lnTo>
                    <a:lnTo>
                      <a:pt x="452" y="398"/>
                    </a:lnTo>
                    <a:lnTo>
                      <a:pt x="470" y="420"/>
                    </a:lnTo>
                    <a:lnTo>
                      <a:pt x="487" y="441"/>
                    </a:lnTo>
                    <a:lnTo>
                      <a:pt x="503" y="459"/>
                    </a:lnTo>
                    <a:lnTo>
                      <a:pt x="516" y="471"/>
                    </a:lnTo>
                    <a:lnTo>
                      <a:pt x="858" y="734"/>
                    </a:lnTo>
                    <a:lnTo>
                      <a:pt x="880" y="746"/>
                    </a:lnTo>
                    <a:lnTo>
                      <a:pt x="903" y="754"/>
                    </a:lnTo>
                    <a:lnTo>
                      <a:pt x="925" y="756"/>
                    </a:lnTo>
                    <a:lnTo>
                      <a:pt x="949" y="752"/>
                    </a:lnTo>
                    <a:lnTo>
                      <a:pt x="971" y="744"/>
                    </a:lnTo>
                    <a:lnTo>
                      <a:pt x="991" y="731"/>
                    </a:lnTo>
                    <a:lnTo>
                      <a:pt x="1009" y="713"/>
                    </a:lnTo>
                    <a:lnTo>
                      <a:pt x="1021" y="701"/>
                    </a:lnTo>
                    <a:lnTo>
                      <a:pt x="1037" y="693"/>
                    </a:lnTo>
                    <a:lnTo>
                      <a:pt x="1053" y="691"/>
                    </a:lnTo>
                    <a:lnTo>
                      <a:pt x="1070" y="695"/>
                    </a:lnTo>
                    <a:lnTo>
                      <a:pt x="1086" y="702"/>
                    </a:lnTo>
                    <a:lnTo>
                      <a:pt x="1098" y="715"/>
                    </a:lnTo>
                    <a:lnTo>
                      <a:pt x="1105" y="732"/>
                    </a:lnTo>
                    <a:lnTo>
                      <a:pt x="1107" y="748"/>
                    </a:lnTo>
                    <a:lnTo>
                      <a:pt x="1105" y="766"/>
                    </a:lnTo>
                    <a:lnTo>
                      <a:pt x="1096" y="781"/>
                    </a:lnTo>
                    <a:lnTo>
                      <a:pt x="1074" y="807"/>
                    </a:lnTo>
                    <a:lnTo>
                      <a:pt x="1047" y="829"/>
                    </a:lnTo>
                    <a:lnTo>
                      <a:pt x="1018" y="845"/>
                    </a:lnTo>
                    <a:lnTo>
                      <a:pt x="987" y="857"/>
                    </a:lnTo>
                    <a:lnTo>
                      <a:pt x="956" y="865"/>
                    </a:lnTo>
                    <a:lnTo>
                      <a:pt x="923" y="867"/>
                    </a:lnTo>
                    <a:lnTo>
                      <a:pt x="889" y="865"/>
                    </a:lnTo>
                    <a:lnTo>
                      <a:pt x="855" y="856"/>
                    </a:lnTo>
                    <a:lnTo>
                      <a:pt x="823" y="842"/>
                    </a:lnTo>
                    <a:lnTo>
                      <a:pt x="791" y="822"/>
                    </a:lnTo>
                    <a:lnTo>
                      <a:pt x="449" y="559"/>
                    </a:lnTo>
                    <a:lnTo>
                      <a:pt x="429" y="542"/>
                    </a:lnTo>
                    <a:lnTo>
                      <a:pt x="407" y="518"/>
                    </a:lnTo>
                    <a:lnTo>
                      <a:pt x="383" y="490"/>
                    </a:lnTo>
                    <a:lnTo>
                      <a:pt x="360" y="460"/>
                    </a:lnTo>
                    <a:lnTo>
                      <a:pt x="336" y="427"/>
                    </a:lnTo>
                    <a:lnTo>
                      <a:pt x="312" y="394"/>
                    </a:lnTo>
                    <a:lnTo>
                      <a:pt x="288" y="361"/>
                    </a:lnTo>
                    <a:lnTo>
                      <a:pt x="272" y="339"/>
                    </a:lnTo>
                    <a:lnTo>
                      <a:pt x="258" y="318"/>
                    </a:lnTo>
                    <a:lnTo>
                      <a:pt x="244" y="300"/>
                    </a:lnTo>
                    <a:lnTo>
                      <a:pt x="232" y="284"/>
                    </a:lnTo>
                    <a:lnTo>
                      <a:pt x="217" y="268"/>
                    </a:lnTo>
                    <a:lnTo>
                      <a:pt x="197" y="248"/>
                    </a:lnTo>
                    <a:lnTo>
                      <a:pt x="175" y="227"/>
                    </a:lnTo>
                    <a:lnTo>
                      <a:pt x="151" y="206"/>
                    </a:lnTo>
                    <a:lnTo>
                      <a:pt x="125" y="186"/>
                    </a:lnTo>
                    <a:lnTo>
                      <a:pt x="101" y="165"/>
                    </a:lnTo>
                    <a:lnTo>
                      <a:pt x="78" y="147"/>
                    </a:lnTo>
                    <a:lnTo>
                      <a:pt x="60" y="132"/>
                    </a:lnTo>
                    <a:lnTo>
                      <a:pt x="45" y="120"/>
                    </a:lnTo>
                    <a:lnTo>
                      <a:pt x="33" y="110"/>
                    </a:lnTo>
                    <a:lnTo>
                      <a:pt x="23" y="102"/>
                    </a:lnTo>
                    <a:lnTo>
                      <a:pt x="16" y="95"/>
                    </a:lnTo>
                    <a:lnTo>
                      <a:pt x="6" y="81"/>
                    </a:lnTo>
                    <a:lnTo>
                      <a:pt x="0" y="64"/>
                    </a:lnTo>
                    <a:lnTo>
                      <a:pt x="0" y="47"/>
                    </a:lnTo>
                    <a:lnTo>
                      <a:pt x="5" y="31"/>
                    </a:lnTo>
                    <a:lnTo>
                      <a:pt x="16" y="1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186">
                <a:extLst>
                  <a:ext uri="{FF2B5EF4-FFF2-40B4-BE49-F238E27FC236}">
                    <a16:creationId xmlns:a16="http://schemas.microsoft.com/office/drawing/2014/main" id="{A09C6804-6D95-4E39-ABD2-95C7584A5A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7" y="1999"/>
                <a:ext cx="474" cy="206"/>
              </a:xfrm>
              <a:custGeom>
                <a:avLst/>
                <a:gdLst>
                  <a:gd name="T0" fmla="*/ 1871 w 3314"/>
                  <a:gd name="T1" fmla="*/ 436 h 1441"/>
                  <a:gd name="T2" fmla="*/ 1942 w 3314"/>
                  <a:gd name="T3" fmla="*/ 462 h 1441"/>
                  <a:gd name="T4" fmla="*/ 1955 w 3314"/>
                  <a:gd name="T5" fmla="*/ 511 h 1441"/>
                  <a:gd name="T6" fmla="*/ 1924 w 3314"/>
                  <a:gd name="T7" fmla="*/ 550 h 1441"/>
                  <a:gd name="T8" fmla="*/ 1853 w 3314"/>
                  <a:gd name="T9" fmla="*/ 546 h 1441"/>
                  <a:gd name="T10" fmla="*/ 1766 w 3314"/>
                  <a:gd name="T11" fmla="*/ 540 h 1441"/>
                  <a:gd name="T12" fmla="*/ 1699 w 3314"/>
                  <a:gd name="T13" fmla="*/ 561 h 1441"/>
                  <a:gd name="T14" fmla="*/ 1639 w 3314"/>
                  <a:gd name="T15" fmla="*/ 602 h 1441"/>
                  <a:gd name="T16" fmla="*/ 1570 w 3314"/>
                  <a:gd name="T17" fmla="*/ 669 h 1441"/>
                  <a:gd name="T18" fmla="*/ 1494 w 3314"/>
                  <a:gd name="T19" fmla="*/ 750 h 1441"/>
                  <a:gd name="T20" fmla="*/ 1386 w 3314"/>
                  <a:gd name="T21" fmla="*/ 866 h 1441"/>
                  <a:gd name="T22" fmla="*/ 1302 w 3314"/>
                  <a:gd name="T23" fmla="*/ 953 h 1441"/>
                  <a:gd name="T24" fmla="*/ 1237 w 3314"/>
                  <a:gd name="T25" fmla="*/ 1020 h 1441"/>
                  <a:gd name="T26" fmla="*/ 1216 w 3314"/>
                  <a:gd name="T27" fmla="*/ 1069 h 1441"/>
                  <a:gd name="T28" fmla="*/ 1266 w 3314"/>
                  <a:gd name="T29" fmla="*/ 1115 h 1441"/>
                  <a:gd name="T30" fmla="*/ 1305 w 3314"/>
                  <a:gd name="T31" fmla="*/ 1123 h 1441"/>
                  <a:gd name="T32" fmla="*/ 1320 w 3314"/>
                  <a:gd name="T33" fmla="*/ 1119 h 1441"/>
                  <a:gd name="T34" fmla="*/ 1791 w 3314"/>
                  <a:gd name="T35" fmla="*/ 827 h 1441"/>
                  <a:gd name="T36" fmla="*/ 1834 w 3314"/>
                  <a:gd name="T37" fmla="*/ 854 h 1441"/>
                  <a:gd name="T38" fmla="*/ 1838 w 3314"/>
                  <a:gd name="T39" fmla="*/ 904 h 1441"/>
                  <a:gd name="T40" fmla="*/ 1383 w 3314"/>
                  <a:gd name="T41" fmla="*/ 1212 h 1441"/>
                  <a:gd name="T42" fmla="*/ 1326 w 3314"/>
                  <a:gd name="T43" fmla="*/ 1235 h 1441"/>
                  <a:gd name="T44" fmla="*/ 1255 w 3314"/>
                  <a:gd name="T45" fmla="*/ 1230 h 1441"/>
                  <a:gd name="T46" fmla="*/ 1181 w 3314"/>
                  <a:gd name="T47" fmla="*/ 1189 h 1441"/>
                  <a:gd name="T48" fmla="*/ 1121 w 3314"/>
                  <a:gd name="T49" fmla="*/ 1128 h 1441"/>
                  <a:gd name="T50" fmla="*/ 1093 w 3314"/>
                  <a:gd name="T51" fmla="*/ 1083 h 1441"/>
                  <a:gd name="T52" fmla="*/ 1082 w 3314"/>
                  <a:gd name="T53" fmla="*/ 1061 h 1441"/>
                  <a:gd name="T54" fmla="*/ 1083 w 3314"/>
                  <a:gd name="T55" fmla="*/ 1038 h 1441"/>
                  <a:gd name="T56" fmla="*/ 1101 w 3314"/>
                  <a:gd name="T57" fmla="*/ 1007 h 1441"/>
                  <a:gd name="T58" fmla="*/ 1140 w 3314"/>
                  <a:gd name="T59" fmla="*/ 960 h 1441"/>
                  <a:gd name="T60" fmla="*/ 1207 w 3314"/>
                  <a:gd name="T61" fmla="*/ 890 h 1441"/>
                  <a:gd name="T62" fmla="*/ 1307 w 3314"/>
                  <a:gd name="T63" fmla="*/ 788 h 1441"/>
                  <a:gd name="T64" fmla="*/ 1420 w 3314"/>
                  <a:gd name="T65" fmla="*/ 666 h 1441"/>
                  <a:gd name="T66" fmla="*/ 1513 w 3314"/>
                  <a:gd name="T67" fmla="*/ 569 h 1441"/>
                  <a:gd name="T68" fmla="*/ 1594 w 3314"/>
                  <a:gd name="T69" fmla="*/ 495 h 1441"/>
                  <a:gd name="T70" fmla="*/ 1689 w 3314"/>
                  <a:gd name="T71" fmla="*/ 444 h 1441"/>
                  <a:gd name="T72" fmla="*/ 1794 w 3314"/>
                  <a:gd name="T73" fmla="*/ 428 h 1441"/>
                  <a:gd name="T74" fmla="*/ 2869 w 3314"/>
                  <a:gd name="T75" fmla="*/ 1307 h 1441"/>
                  <a:gd name="T76" fmla="*/ 838 w 3314"/>
                  <a:gd name="T77" fmla="*/ 134 h 1441"/>
                  <a:gd name="T78" fmla="*/ 1150 w 3314"/>
                  <a:gd name="T79" fmla="*/ 374 h 1441"/>
                  <a:gd name="T80" fmla="*/ 2503 w 3314"/>
                  <a:gd name="T81" fmla="*/ 2 h 1441"/>
                  <a:gd name="T82" fmla="*/ 3303 w 3314"/>
                  <a:gd name="T83" fmla="*/ 1044 h 1441"/>
                  <a:gd name="T84" fmla="*/ 3314 w 3314"/>
                  <a:gd name="T85" fmla="*/ 1085 h 1441"/>
                  <a:gd name="T86" fmla="*/ 3292 w 3314"/>
                  <a:gd name="T87" fmla="*/ 1122 h 1441"/>
                  <a:gd name="T88" fmla="*/ 2859 w 3314"/>
                  <a:gd name="T89" fmla="*/ 1441 h 1441"/>
                  <a:gd name="T90" fmla="*/ 2825 w 3314"/>
                  <a:gd name="T91" fmla="*/ 1429 h 1441"/>
                  <a:gd name="T92" fmla="*/ 2035 w 3314"/>
                  <a:gd name="T93" fmla="*/ 384 h 1441"/>
                  <a:gd name="T94" fmla="*/ 2035 w 3314"/>
                  <a:gd name="T95" fmla="*/ 341 h 1441"/>
                  <a:gd name="T96" fmla="*/ 2453 w 3314"/>
                  <a:gd name="T97" fmla="*/ 11 h 1441"/>
                  <a:gd name="T98" fmla="*/ 829 w 3314"/>
                  <a:gd name="T99" fmla="*/ 0 h 1441"/>
                  <a:gd name="T100" fmla="*/ 1262 w 3314"/>
                  <a:gd name="T101" fmla="*/ 319 h 1441"/>
                  <a:gd name="T102" fmla="*/ 1284 w 3314"/>
                  <a:gd name="T103" fmla="*/ 356 h 1441"/>
                  <a:gd name="T104" fmla="*/ 1272 w 3314"/>
                  <a:gd name="T105" fmla="*/ 397 h 1441"/>
                  <a:gd name="T106" fmla="*/ 478 w 3314"/>
                  <a:gd name="T107" fmla="*/ 1437 h 1441"/>
                  <a:gd name="T108" fmla="*/ 439 w 3314"/>
                  <a:gd name="T109" fmla="*/ 1438 h 1441"/>
                  <a:gd name="T110" fmla="*/ 10 w 3314"/>
                  <a:gd name="T111" fmla="*/ 1109 h 1441"/>
                  <a:gd name="T112" fmla="*/ 4 w 3314"/>
                  <a:gd name="T113" fmla="*/ 1059 h 1441"/>
                  <a:gd name="T114" fmla="*/ 797 w 3314"/>
                  <a:gd name="T115" fmla="*/ 9 h 1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14" h="1441">
                    <a:moveTo>
                      <a:pt x="1794" y="428"/>
                    </a:moveTo>
                    <a:lnTo>
                      <a:pt x="1832" y="431"/>
                    </a:lnTo>
                    <a:lnTo>
                      <a:pt x="1871" y="436"/>
                    </a:lnTo>
                    <a:lnTo>
                      <a:pt x="1912" y="444"/>
                    </a:lnTo>
                    <a:lnTo>
                      <a:pt x="1929" y="451"/>
                    </a:lnTo>
                    <a:lnTo>
                      <a:pt x="1942" y="462"/>
                    </a:lnTo>
                    <a:lnTo>
                      <a:pt x="1951" y="476"/>
                    </a:lnTo>
                    <a:lnTo>
                      <a:pt x="1956" y="492"/>
                    </a:lnTo>
                    <a:lnTo>
                      <a:pt x="1955" y="511"/>
                    </a:lnTo>
                    <a:lnTo>
                      <a:pt x="1949" y="527"/>
                    </a:lnTo>
                    <a:lnTo>
                      <a:pt x="1938" y="540"/>
                    </a:lnTo>
                    <a:lnTo>
                      <a:pt x="1924" y="550"/>
                    </a:lnTo>
                    <a:lnTo>
                      <a:pt x="1907" y="554"/>
                    </a:lnTo>
                    <a:lnTo>
                      <a:pt x="1889" y="553"/>
                    </a:lnTo>
                    <a:lnTo>
                      <a:pt x="1853" y="546"/>
                    </a:lnTo>
                    <a:lnTo>
                      <a:pt x="1820" y="541"/>
                    </a:lnTo>
                    <a:lnTo>
                      <a:pt x="1792" y="540"/>
                    </a:lnTo>
                    <a:lnTo>
                      <a:pt x="1766" y="540"/>
                    </a:lnTo>
                    <a:lnTo>
                      <a:pt x="1743" y="545"/>
                    </a:lnTo>
                    <a:lnTo>
                      <a:pt x="1721" y="551"/>
                    </a:lnTo>
                    <a:lnTo>
                      <a:pt x="1699" y="561"/>
                    </a:lnTo>
                    <a:lnTo>
                      <a:pt x="1676" y="574"/>
                    </a:lnTo>
                    <a:lnTo>
                      <a:pt x="1659" y="586"/>
                    </a:lnTo>
                    <a:lnTo>
                      <a:pt x="1639" y="602"/>
                    </a:lnTo>
                    <a:lnTo>
                      <a:pt x="1618" y="622"/>
                    </a:lnTo>
                    <a:lnTo>
                      <a:pt x="1595" y="644"/>
                    </a:lnTo>
                    <a:lnTo>
                      <a:pt x="1570" y="669"/>
                    </a:lnTo>
                    <a:lnTo>
                      <a:pt x="1545" y="695"/>
                    </a:lnTo>
                    <a:lnTo>
                      <a:pt x="1519" y="723"/>
                    </a:lnTo>
                    <a:lnTo>
                      <a:pt x="1494" y="750"/>
                    </a:lnTo>
                    <a:lnTo>
                      <a:pt x="1470" y="777"/>
                    </a:lnTo>
                    <a:lnTo>
                      <a:pt x="1427" y="822"/>
                    </a:lnTo>
                    <a:lnTo>
                      <a:pt x="1386" y="866"/>
                    </a:lnTo>
                    <a:lnTo>
                      <a:pt x="1347" y="906"/>
                    </a:lnTo>
                    <a:lnTo>
                      <a:pt x="1325" y="929"/>
                    </a:lnTo>
                    <a:lnTo>
                      <a:pt x="1302" y="953"/>
                    </a:lnTo>
                    <a:lnTo>
                      <a:pt x="1279" y="976"/>
                    </a:lnTo>
                    <a:lnTo>
                      <a:pt x="1258" y="999"/>
                    </a:lnTo>
                    <a:lnTo>
                      <a:pt x="1237" y="1020"/>
                    </a:lnTo>
                    <a:lnTo>
                      <a:pt x="1220" y="1038"/>
                    </a:lnTo>
                    <a:lnTo>
                      <a:pt x="1206" y="1055"/>
                    </a:lnTo>
                    <a:lnTo>
                      <a:pt x="1216" y="1069"/>
                    </a:lnTo>
                    <a:lnTo>
                      <a:pt x="1229" y="1084"/>
                    </a:lnTo>
                    <a:lnTo>
                      <a:pt x="1247" y="1099"/>
                    </a:lnTo>
                    <a:lnTo>
                      <a:pt x="1266" y="1115"/>
                    </a:lnTo>
                    <a:lnTo>
                      <a:pt x="1281" y="1121"/>
                    </a:lnTo>
                    <a:lnTo>
                      <a:pt x="1294" y="1123"/>
                    </a:lnTo>
                    <a:lnTo>
                      <a:pt x="1305" y="1123"/>
                    </a:lnTo>
                    <a:lnTo>
                      <a:pt x="1314" y="1122"/>
                    </a:lnTo>
                    <a:lnTo>
                      <a:pt x="1319" y="1120"/>
                    </a:lnTo>
                    <a:lnTo>
                      <a:pt x="1320" y="1119"/>
                    </a:lnTo>
                    <a:lnTo>
                      <a:pt x="1757" y="836"/>
                    </a:lnTo>
                    <a:lnTo>
                      <a:pt x="1774" y="830"/>
                    </a:lnTo>
                    <a:lnTo>
                      <a:pt x="1791" y="827"/>
                    </a:lnTo>
                    <a:lnTo>
                      <a:pt x="1807" y="832"/>
                    </a:lnTo>
                    <a:lnTo>
                      <a:pt x="1822" y="841"/>
                    </a:lnTo>
                    <a:lnTo>
                      <a:pt x="1834" y="854"/>
                    </a:lnTo>
                    <a:lnTo>
                      <a:pt x="1841" y="870"/>
                    </a:lnTo>
                    <a:lnTo>
                      <a:pt x="1843" y="886"/>
                    </a:lnTo>
                    <a:lnTo>
                      <a:pt x="1838" y="904"/>
                    </a:lnTo>
                    <a:lnTo>
                      <a:pt x="1831" y="918"/>
                    </a:lnTo>
                    <a:lnTo>
                      <a:pt x="1817" y="930"/>
                    </a:lnTo>
                    <a:lnTo>
                      <a:pt x="1383" y="1212"/>
                    </a:lnTo>
                    <a:lnTo>
                      <a:pt x="1369" y="1221"/>
                    </a:lnTo>
                    <a:lnTo>
                      <a:pt x="1349" y="1228"/>
                    </a:lnTo>
                    <a:lnTo>
                      <a:pt x="1326" y="1235"/>
                    </a:lnTo>
                    <a:lnTo>
                      <a:pt x="1300" y="1237"/>
                    </a:lnTo>
                    <a:lnTo>
                      <a:pt x="1278" y="1235"/>
                    </a:lnTo>
                    <a:lnTo>
                      <a:pt x="1255" y="1230"/>
                    </a:lnTo>
                    <a:lnTo>
                      <a:pt x="1232" y="1222"/>
                    </a:lnTo>
                    <a:lnTo>
                      <a:pt x="1208" y="1209"/>
                    </a:lnTo>
                    <a:lnTo>
                      <a:pt x="1181" y="1189"/>
                    </a:lnTo>
                    <a:lnTo>
                      <a:pt x="1157" y="1168"/>
                    </a:lnTo>
                    <a:lnTo>
                      <a:pt x="1137" y="1147"/>
                    </a:lnTo>
                    <a:lnTo>
                      <a:pt x="1121" y="1128"/>
                    </a:lnTo>
                    <a:lnTo>
                      <a:pt x="1108" y="1109"/>
                    </a:lnTo>
                    <a:lnTo>
                      <a:pt x="1100" y="1094"/>
                    </a:lnTo>
                    <a:lnTo>
                      <a:pt x="1093" y="1083"/>
                    </a:lnTo>
                    <a:lnTo>
                      <a:pt x="1089" y="1075"/>
                    </a:lnTo>
                    <a:lnTo>
                      <a:pt x="1084" y="1069"/>
                    </a:lnTo>
                    <a:lnTo>
                      <a:pt x="1082" y="1061"/>
                    </a:lnTo>
                    <a:lnTo>
                      <a:pt x="1081" y="1055"/>
                    </a:lnTo>
                    <a:lnTo>
                      <a:pt x="1081" y="1047"/>
                    </a:lnTo>
                    <a:lnTo>
                      <a:pt x="1083" y="1038"/>
                    </a:lnTo>
                    <a:lnTo>
                      <a:pt x="1087" y="1029"/>
                    </a:lnTo>
                    <a:lnTo>
                      <a:pt x="1092" y="1019"/>
                    </a:lnTo>
                    <a:lnTo>
                      <a:pt x="1101" y="1007"/>
                    </a:lnTo>
                    <a:lnTo>
                      <a:pt x="1110" y="993"/>
                    </a:lnTo>
                    <a:lnTo>
                      <a:pt x="1124" y="977"/>
                    </a:lnTo>
                    <a:lnTo>
                      <a:pt x="1140" y="960"/>
                    </a:lnTo>
                    <a:lnTo>
                      <a:pt x="1159" y="939"/>
                    </a:lnTo>
                    <a:lnTo>
                      <a:pt x="1182" y="916"/>
                    </a:lnTo>
                    <a:lnTo>
                      <a:pt x="1207" y="890"/>
                    </a:lnTo>
                    <a:lnTo>
                      <a:pt x="1236" y="860"/>
                    </a:lnTo>
                    <a:lnTo>
                      <a:pt x="1269" y="827"/>
                    </a:lnTo>
                    <a:lnTo>
                      <a:pt x="1307" y="788"/>
                    </a:lnTo>
                    <a:lnTo>
                      <a:pt x="1347" y="746"/>
                    </a:lnTo>
                    <a:lnTo>
                      <a:pt x="1387" y="702"/>
                    </a:lnTo>
                    <a:lnTo>
                      <a:pt x="1420" y="666"/>
                    </a:lnTo>
                    <a:lnTo>
                      <a:pt x="1452" y="632"/>
                    </a:lnTo>
                    <a:lnTo>
                      <a:pt x="1483" y="599"/>
                    </a:lnTo>
                    <a:lnTo>
                      <a:pt x="1513" y="569"/>
                    </a:lnTo>
                    <a:lnTo>
                      <a:pt x="1541" y="540"/>
                    </a:lnTo>
                    <a:lnTo>
                      <a:pt x="1569" y="516"/>
                    </a:lnTo>
                    <a:lnTo>
                      <a:pt x="1594" y="495"/>
                    </a:lnTo>
                    <a:lnTo>
                      <a:pt x="1618" y="479"/>
                    </a:lnTo>
                    <a:lnTo>
                      <a:pt x="1653" y="458"/>
                    </a:lnTo>
                    <a:lnTo>
                      <a:pt x="1689" y="444"/>
                    </a:lnTo>
                    <a:lnTo>
                      <a:pt x="1724" y="434"/>
                    </a:lnTo>
                    <a:lnTo>
                      <a:pt x="1758" y="429"/>
                    </a:lnTo>
                    <a:lnTo>
                      <a:pt x="1794" y="428"/>
                    </a:lnTo>
                    <a:close/>
                    <a:moveTo>
                      <a:pt x="2477" y="134"/>
                    </a:moveTo>
                    <a:lnTo>
                      <a:pt x="2164" y="374"/>
                    </a:lnTo>
                    <a:lnTo>
                      <a:pt x="2869" y="1307"/>
                    </a:lnTo>
                    <a:lnTo>
                      <a:pt x="3181" y="1067"/>
                    </a:lnTo>
                    <a:lnTo>
                      <a:pt x="2477" y="134"/>
                    </a:lnTo>
                    <a:close/>
                    <a:moveTo>
                      <a:pt x="838" y="134"/>
                    </a:moveTo>
                    <a:lnTo>
                      <a:pt x="134" y="1067"/>
                    </a:lnTo>
                    <a:lnTo>
                      <a:pt x="446" y="1307"/>
                    </a:lnTo>
                    <a:lnTo>
                      <a:pt x="1150" y="374"/>
                    </a:lnTo>
                    <a:lnTo>
                      <a:pt x="838" y="134"/>
                    </a:lnTo>
                    <a:close/>
                    <a:moveTo>
                      <a:pt x="2485" y="0"/>
                    </a:moveTo>
                    <a:lnTo>
                      <a:pt x="2503" y="2"/>
                    </a:lnTo>
                    <a:lnTo>
                      <a:pt x="2518" y="9"/>
                    </a:lnTo>
                    <a:lnTo>
                      <a:pt x="2531" y="21"/>
                    </a:lnTo>
                    <a:lnTo>
                      <a:pt x="3303" y="1044"/>
                    </a:lnTo>
                    <a:lnTo>
                      <a:pt x="3310" y="1056"/>
                    </a:lnTo>
                    <a:lnTo>
                      <a:pt x="3314" y="1070"/>
                    </a:lnTo>
                    <a:lnTo>
                      <a:pt x="3314" y="1085"/>
                    </a:lnTo>
                    <a:lnTo>
                      <a:pt x="3310" y="1099"/>
                    </a:lnTo>
                    <a:lnTo>
                      <a:pt x="3303" y="1111"/>
                    </a:lnTo>
                    <a:lnTo>
                      <a:pt x="3292" y="1122"/>
                    </a:lnTo>
                    <a:lnTo>
                      <a:pt x="2892" y="1430"/>
                    </a:lnTo>
                    <a:lnTo>
                      <a:pt x="2876" y="1438"/>
                    </a:lnTo>
                    <a:lnTo>
                      <a:pt x="2859" y="1441"/>
                    </a:lnTo>
                    <a:lnTo>
                      <a:pt x="2851" y="1441"/>
                    </a:lnTo>
                    <a:lnTo>
                      <a:pt x="2837" y="1437"/>
                    </a:lnTo>
                    <a:lnTo>
                      <a:pt x="2825" y="1429"/>
                    </a:lnTo>
                    <a:lnTo>
                      <a:pt x="2814" y="1419"/>
                    </a:lnTo>
                    <a:lnTo>
                      <a:pt x="2043" y="397"/>
                    </a:lnTo>
                    <a:lnTo>
                      <a:pt x="2035" y="384"/>
                    </a:lnTo>
                    <a:lnTo>
                      <a:pt x="2032" y="371"/>
                    </a:lnTo>
                    <a:lnTo>
                      <a:pt x="2032" y="356"/>
                    </a:lnTo>
                    <a:lnTo>
                      <a:pt x="2035" y="341"/>
                    </a:lnTo>
                    <a:lnTo>
                      <a:pt x="2043" y="329"/>
                    </a:lnTo>
                    <a:lnTo>
                      <a:pt x="2053" y="319"/>
                    </a:lnTo>
                    <a:lnTo>
                      <a:pt x="2453" y="11"/>
                    </a:lnTo>
                    <a:lnTo>
                      <a:pt x="2469" y="3"/>
                    </a:lnTo>
                    <a:lnTo>
                      <a:pt x="2485" y="0"/>
                    </a:lnTo>
                    <a:close/>
                    <a:moveTo>
                      <a:pt x="829" y="0"/>
                    </a:moveTo>
                    <a:lnTo>
                      <a:pt x="845" y="3"/>
                    </a:lnTo>
                    <a:lnTo>
                      <a:pt x="862" y="11"/>
                    </a:lnTo>
                    <a:lnTo>
                      <a:pt x="1262" y="319"/>
                    </a:lnTo>
                    <a:lnTo>
                      <a:pt x="1272" y="329"/>
                    </a:lnTo>
                    <a:lnTo>
                      <a:pt x="1279" y="341"/>
                    </a:lnTo>
                    <a:lnTo>
                      <a:pt x="1284" y="356"/>
                    </a:lnTo>
                    <a:lnTo>
                      <a:pt x="1284" y="371"/>
                    </a:lnTo>
                    <a:lnTo>
                      <a:pt x="1279" y="384"/>
                    </a:lnTo>
                    <a:lnTo>
                      <a:pt x="1272" y="397"/>
                    </a:lnTo>
                    <a:lnTo>
                      <a:pt x="500" y="1419"/>
                    </a:lnTo>
                    <a:lnTo>
                      <a:pt x="491" y="1429"/>
                    </a:lnTo>
                    <a:lnTo>
                      <a:pt x="478" y="1437"/>
                    </a:lnTo>
                    <a:lnTo>
                      <a:pt x="463" y="1441"/>
                    </a:lnTo>
                    <a:lnTo>
                      <a:pt x="456" y="1441"/>
                    </a:lnTo>
                    <a:lnTo>
                      <a:pt x="439" y="1438"/>
                    </a:lnTo>
                    <a:lnTo>
                      <a:pt x="422" y="1430"/>
                    </a:lnTo>
                    <a:lnTo>
                      <a:pt x="22" y="1122"/>
                    </a:lnTo>
                    <a:lnTo>
                      <a:pt x="10" y="1109"/>
                    </a:lnTo>
                    <a:lnTo>
                      <a:pt x="3" y="1093"/>
                    </a:lnTo>
                    <a:lnTo>
                      <a:pt x="0" y="1076"/>
                    </a:lnTo>
                    <a:lnTo>
                      <a:pt x="4" y="1059"/>
                    </a:lnTo>
                    <a:lnTo>
                      <a:pt x="12" y="1044"/>
                    </a:lnTo>
                    <a:lnTo>
                      <a:pt x="784" y="21"/>
                    </a:lnTo>
                    <a:lnTo>
                      <a:pt x="797" y="9"/>
                    </a:lnTo>
                    <a:lnTo>
                      <a:pt x="812" y="2"/>
                    </a:lnTo>
                    <a:lnTo>
                      <a:pt x="82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5933647-BFDD-4376-9971-D29D56AC4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49010" y="3183834"/>
              <a:ext cx="419938" cy="42948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7812F2A-D30A-410D-A7FA-6363DA64F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854212" y="3183834"/>
              <a:ext cx="466398" cy="387199"/>
            </a:xfrm>
            <a:prstGeom prst="rect">
              <a:avLst/>
            </a:prstGeom>
          </p:spPr>
        </p:pic>
      </p:grpSp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0EE327FE-CF20-427C-9B2F-C2C0DE28F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14811"/>
              </p:ext>
            </p:extLst>
          </p:nvPr>
        </p:nvGraphicFramePr>
        <p:xfrm>
          <a:off x="684471" y="4851569"/>
          <a:ext cx="5867400" cy="822939"/>
        </p:xfrm>
        <a:graphic>
          <a:graphicData uri="http://schemas.openxmlformats.org/drawingml/2006/table">
            <a:tbl>
              <a:tblPr/>
              <a:tblGrid>
                <a:gridCol w="586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29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Tahoma" pitchFamily="34" charset="0"/>
                          <a:sym typeface="Arial"/>
                        </a:rPr>
                        <a:t>Посетите наш стенд </a:t>
                      </a:r>
                      <a:r>
                        <a:rPr kumimoji="0" lang="en-US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Tahoma" pitchFamily="34" charset="0"/>
                          <a:sym typeface="Arial"/>
                        </a:rPr>
                        <a:t>N38</a:t>
                      </a: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Tahoma" pitchFamily="34" charset="0"/>
                          <a:sym typeface="Arial"/>
                        </a:rPr>
                        <a:t> </a:t>
                      </a:r>
                      <a:br>
                        <a:rPr kumimoji="0" lang="en-US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Verdana" panose="020B0604030504040204" pitchFamily="34" charset="0"/>
                          <a:cs typeface="Tahoma" pitchFamily="34" charset="0"/>
                        </a:rPr>
                      </a:b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Verdana" panose="020B0604030504040204" pitchFamily="34" charset="0"/>
                          <a:cs typeface="Tahoma" pitchFamily="34" charset="0"/>
                        </a:rPr>
                        <a:t>в выставочной экспозиции Форума</a:t>
                      </a:r>
                    </a:p>
                  </a:txBody>
                  <a:tcPr marL="45709" marR="45709" marT="45709" marB="4570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F2FDD51-D94C-43AE-9EF3-E9DA31274660}"/>
              </a:ext>
            </a:extLst>
          </p:cNvPr>
          <p:cNvSpPr/>
          <p:nvPr/>
        </p:nvSpPr>
        <p:spPr>
          <a:xfrm>
            <a:off x="6997894" y="3664569"/>
            <a:ext cx="1186958" cy="556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bg1"/>
                </a:solidFill>
                <a:latin typeface="Calibri Light" panose="020F030202020403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Обсудим сценарий тестирования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BB9DB96-B64D-44FC-8221-4A6CCC9BE9C7}"/>
              </a:ext>
            </a:extLst>
          </p:cNvPr>
          <p:cNvSpPr/>
          <p:nvPr/>
        </p:nvSpPr>
        <p:spPr>
          <a:xfrm>
            <a:off x="8623272" y="3664569"/>
            <a:ext cx="1302289" cy="71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bg1"/>
                </a:solidFill>
                <a:latin typeface="Calibri Light" panose="020F030202020403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Ответим на вопросы </a:t>
            </a:r>
            <a:br>
              <a:rPr lang="ru-RU" sz="1200" dirty="0">
                <a:solidFill>
                  <a:schemeClr val="bg1"/>
                </a:solidFill>
                <a:latin typeface="Calibri Light" panose="020F030202020403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Calibri Light" panose="020F030202020403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и проведем консультацию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B8ECA1B-2CD4-4E2C-B6E3-3D502FF2B40A}"/>
              </a:ext>
            </a:extLst>
          </p:cNvPr>
          <p:cNvSpPr/>
          <p:nvPr/>
        </p:nvSpPr>
        <p:spPr>
          <a:xfrm>
            <a:off x="10214855" y="3664569"/>
            <a:ext cx="1483838" cy="40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bg1"/>
                </a:solidFill>
                <a:latin typeface="Calibri Light" panose="020F030202020403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Продемонстрируем работу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2491295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7C4A741-E7BA-4D72-AA2D-3A8FCD15A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9" y="3282646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ea typeface="Verdana" panose="020B0604030504040204" pitchFamily="34" charset="0"/>
                <a:cs typeface="Verdana" panose="020B0604030504040204" pitchFamily="34" charset="0"/>
              </a:rPr>
              <a:t>Спасибо за внимание!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FBE833-C1C9-4540-BECA-5FC714F59EB3}"/>
              </a:ext>
            </a:extLst>
          </p:cNvPr>
          <p:cNvSpPr/>
          <p:nvPr/>
        </p:nvSpPr>
        <p:spPr>
          <a:xfrm>
            <a:off x="626880" y="5053497"/>
            <a:ext cx="3080275" cy="85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lnSpc>
                <a:spcPts val="1500"/>
              </a:lnSpc>
            </a:pPr>
            <a:r>
              <a:rPr lang="ru-RU" altLang="ru-RU" sz="1400" b="1" dirty="0">
                <a:solidFill>
                  <a:srgbClr val="00FFFF"/>
                </a:solidFill>
                <a:ea typeface="Verdana" panose="020B0604030504040204" pitchFamily="34" charset="0"/>
              </a:rPr>
              <a:t>Москва</a:t>
            </a:r>
          </a:p>
          <a:p>
            <a:pPr defTabSz="1218804">
              <a:lnSpc>
                <a:spcPts val="1500"/>
              </a:lnSpc>
            </a:pPr>
            <a:r>
              <a:rPr lang="ru-RU" altLang="ru-RU" sz="1400" dirty="0">
                <a:solidFill>
                  <a:schemeClr val="bg1"/>
                </a:solidFill>
                <a:ea typeface="Verdana" panose="020B0604030504040204" pitchFamily="34" charset="0"/>
              </a:rPr>
              <a:t>109004, Земляной Вал, 59, стр. 2</a:t>
            </a:r>
          </a:p>
          <a:p>
            <a:pPr defTabSz="1218804">
              <a:lnSpc>
                <a:spcPts val="1500"/>
              </a:lnSpc>
            </a:pPr>
            <a:r>
              <a:rPr lang="ru-RU" altLang="ru-RU" sz="1400" dirty="0">
                <a:solidFill>
                  <a:schemeClr val="bg1"/>
                </a:solidFill>
                <a:ea typeface="Verdana" panose="020B0604030504040204" pitchFamily="34" charset="0"/>
              </a:rPr>
              <a:t>+7 495 669 7440</a:t>
            </a:r>
          </a:p>
          <a:p>
            <a:pPr defTabSz="1218804">
              <a:lnSpc>
                <a:spcPts val="1500"/>
              </a:lnSpc>
            </a:pPr>
            <a:r>
              <a:rPr lang="ru-RU" altLang="ru-RU" sz="1400" dirty="0">
                <a:solidFill>
                  <a:schemeClr val="bg1"/>
                </a:solidFill>
                <a:ea typeface="Verdana" panose="020B0604030504040204" pitchFamily="34" charset="0"/>
              </a:rPr>
              <a:t>stc-msk@speechpro.com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269956-545F-4CE7-8721-1317770A3134}"/>
              </a:ext>
            </a:extLst>
          </p:cNvPr>
          <p:cNvSpPr/>
          <p:nvPr/>
        </p:nvSpPr>
        <p:spPr>
          <a:xfrm>
            <a:off x="3924379" y="5053497"/>
            <a:ext cx="3437343" cy="85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04">
              <a:lnSpc>
                <a:spcPts val="1500"/>
              </a:lnSpc>
            </a:pPr>
            <a:r>
              <a:rPr lang="ru-RU" altLang="ru-RU" sz="1400" b="1" dirty="0">
                <a:solidFill>
                  <a:srgbClr val="00FFFF"/>
                </a:solidFill>
                <a:ea typeface="Verdana" panose="020B0604030504040204" pitchFamily="34" charset="0"/>
              </a:rPr>
              <a:t>Санкт-Петербург</a:t>
            </a:r>
          </a:p>
          <a:p>
            <a:pPr defTabSz="1218804">
              <a:lnSpc>
                <a:spcPts val="1500"/>
              </a:lnSpc>
            </a:pPr>
            <a:r>
              <a:rPr lang="ru-RU" altLang="ru-RU" sz="1400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194044, Выборгская наб., 45, лит. Е</a:t>
            </a:r>
          </a:p>
          <a:p>
            <a:pPr defTabSz="1218804">
              <a:lnSpc>
                <a:spcPts val="1500"/>
              </a:lnSpc>
            </a:pPr>
            <a:r>
              <a:rPr lang="ru-RU" altLang="ru-RU" sz="1400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+7 812 325 8848</a:t>
            </a:r>
          </a:p>
          <a:p>
            <a:pPr defTabSz="1218804">
              <a:lnSpc>
                <a:spcPts val="1500"/>
              </a:lnSpc>
            </a:pPr>
            <a:r>
              <a:rPr lang="ru-RU" altLang="ru-RU" sz="1400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stc-spb@speechpro.com</a:t>
            </a:r>
            <a:endParaRPr lang="ru-RU" sz="1400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BBA8A0D-8B1F-40A6-8304-43E9C97077E6}"/>
              </a:ext>
            </a:extLst>
          </p:cNvPr>
          <p:cNvCxnSpPr/>
          <p:nvPr/>
        </p:nvCxnSpPr>
        <p:spPr>
          <a:xfrm flipH="1">
            <a:off x="752291" y="4608209"/>
            <a:ext cx="648000" cy="0"/>
          </a:xfrm>
          <a:prstGeom prst="line">
            <a:avLst/>
          </a:prstGeom>
          <a:ln w="38100" cap="rnd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5917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ЦРТ_цвета">
      <a:dk1>
        <a:srgbClr val="1A2E48"/>
      </a:dk1>
      <a:lt1>
        <a:srgbClr val="F0FAFF"/>
      </a:lt1>
      <a:dk2>
        <a:srgbClr val="41CED9"/>
      </a:dk2>
      <a:lt2>
        <a:srgbClr val="00B0F0"/>
      </a:lt2>
      <a:accent1>
        <a:srgbClr val="00FFFF"/>
      </a:accent1>
      <a:accent2>
        <a:srgbClr val="9999FF"/>
      </a:accent2>
      <a:accent3>
        <a:srgbClr val="A5A5A5"/>
      </a:accent3>
      <a:accent4>
        <a:srgbClr val="0563C1"/>
      </a:accent4>
      <a:accent5>
        <a:srgbClr val="5B9BD5"/>
      </a:accent5>
      <a:accent6>
        <a:srgbClr val="00FF99"/>
      </a:accent6>
      <a:hlink>
        <a:srgbClr val="0563C1"/>
      </a:hlink>
      <a:folHlink>
        <a:srgbClr val="003399"/>
      </a:folHlink>
    </a:clrScheme>
    <a:fontScheme name="ЦРТ_шрифты">
      <a:majorFont>
        <a:latin typeface="Arial Black"/>
        <a:ea typeface=""/>
        <a:cs typeface=""/>
      </a:majorFont>
      <a:minorFont>
        <a:latin typeface="Calibri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89495</TotalTime>
  <Words>410</Words>
  <Application>Microsoft Office PowerPoint</Application>
  <PresentationFormat>Широкоэкранный</PresentationFormat>
  <Paragraphs>75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Arial Unicode MS</vt:lpstr>
      <vt:lpstr>Calibri</vt:lpstr>
      <vt:lpstr>Calibri Light</vt:lpstr>
      <vt:lpstr>Helvetica Bold</vt:lpstr>
      <vt:lpstr>Helvetica Neue</vt:lpstr>
      <vt:lpstr>Tahoma</vt:lpstr>
      <vt:lpstr>TRY Clother Black</vt:lpstr>
      <vt:lpstr>Verdana</vt:lpstr>
      <vt:lpstr>1_Тема Office</vt:lpstr>
      <vt:lpstr>Цифровизация государственных совещаний с помощью искусственного интеллекта</vt:lpstr>
      <vt:lpstr>Группа компаний ЦРТ</vt:lpstr>
      <vt:lpstr>Нестор.BRIEF</vt:lpstr>
      <vt:lpstr>Технологии  распознавания речи</vt:lpstr>
      <vt:lpstr>Возможности применения системы</vt:lpstr>
      <vt:lpstr>Преимущества системы</vt:lpstr>
      <vt:lpstr>Примеры реализованных проектов на базе Нестор.BRIEF</vt:lpstr>
      <vt:lpstr>Напишите нам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Poiarkova Nina Vladimirovna</dc:creator>
  <cp:lastModifiedBy>Yadatskaya Mariya Valentinovna</cp:lastModifiedBy>
  <cp:revision>245</cp:revision>
  <dcterms:created xsi:type="dcterms:W3CDTF">2022-12-08T10:20:45Z</dcterms:created>
  <dcterms:modified xsi:type="dcterms:W3CDTF">2023-10-25T14:29:28Z</dcterms:modified>
</cp:coreProperties>
</file>