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8" r:id="rId3"/>
    <p:sldId id="263" r:id="rId4"/>
    <p:sldId id="260" r:id="rId5"/>
    <p:sldId id="266" r:id="rId6"/>
    <p:sldId id="267" r:id="rId7"/>
    <p:sldId id="257" r:id="rId8"/>
    <p:sldId id="262" r:id="rId9"/>
    <p:sldId id="261" r:id="rId10"/>
    <p:sldId id="265" r:id="rId11"/>
    <p:sldId id="264" r:id="rId12"/>
    <p:sldId id="25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09831-441B-42EE-83B8-64561E0EDAB7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FC46A-6471-43ED-9C2D-A40B817DCC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994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17EC-AFC2-418F-83EB-87D1614BB7E4}" type="datetime1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4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C093-75A0-46AF-ADFF-57FD368CCEE6}" type="datetime1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69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A7CA-78F0-41CD-80EC-EB29A1535A75}" type="datetime1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676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1026-227C-45F4-B6CC-299CD9F638B7}" type="datetime1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81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82395-3C51-41E7-8F27-E1204772A8D4}" type="datetime1">
              <a:rPr lang="ru-RU" smtClean="0"/>
              <a:t>25.10.2023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021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5F5-7994-4A7A-84D4-7E8C346F05D5}" type="datetime1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89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F519-B758-4133-89AC-78FDE7C1DEA3}" type="datetime1">
              <a:rPr lang="ru-RU" smtClean="0"/>
              <a:t>25.10.2023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950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629C-E49E-44A6-BE70-D45962A8E4AF}" type="datetime1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67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8E70-1892-4497-B019-6EE023A6E28F}" type="datetime1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963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27417-42EE-4BF3-9000-5CF3663386A3}" type="datetime1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663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8FB2C-22A8-4095-AA6C-242C28AD709B}" type="datetime1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994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39427-93BF-4379-8C7B-90F869F1D9DE}" type="datetime1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76628-93A3-4B62-9131-D7CB1A7F7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034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98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41536" y="6347206"/>
            <a:ext cx="2743200" cy="365125"/>
          </a:xfrm>
        </p:spPr>
        <p:txBody>
          <a:bodyPr/>
          <a:lstStyle/>
          <a:p>
            <a:fld id="{54A76628-93A3-4B62-9131-D7CB1A7F7624}" type="slidenum">
              <a:rPr lang="ru-RU" smtClean="0">
                <a:solidFill>
                  <a:schemeClr val="bg1">
                    <a:lumMod val="95000"/>
                  </a:schemeClr>
                </a:solidFill>
              </a:rPr>
              <a:t>2</a:t>
            </a:fld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22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13520" y="6338062"/>
            <a:ext cx="2743200" cy="365125"/>
          </a:xfrm>
        </p:spPr>
        <p:txBody>
          <a:bodyPr/>
          <a:lstStyle/>
          <a:p>
            <a:fld id="{54A76628-93A3-4B62-9131-D7CB1A7F762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22664" y="6346571"/>
            <a:ext cx="2743200" cy="365125"/>
          </a:xfrm>
        </p:spPr>
        <p:txBody>
          <a:bodyPr/>
          <a:lstStyle/>
          <a:p>
            <a:fld id="{54A76628-93A3-4B62-9131-D7CB1A7F7624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611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40952" y="6356350"/>
            <a:ext cx="2743200" cy="365125"/>
          </a:xfrm>
        </p:spPr>
        <p:txBody>
          <a:bodyPr/>
          <a:lstStyle/>
          <a:p>
            <a:fld id="{54A76628-93A3-4B62-9131-D7CB1A7F7624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70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59240" y="6319774"/>
            <a:ext cx="2743200" cy="365125"/>
          </a:xfrm>
        </p:spPr>
        <p:txBody>
          <a:bodyPr/>
          <a:lstStyle/>
          <a:p>
            <a:fld id="{54A76628-93A3-4B62-9131-D7CB1A7F7624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188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68384" y="6338062"/>
            <a:ext cx="2743200" cy="365125"/>
          </a:xfrm>
        </p:spPr>
        <p:txBody>
          <a:bodyPr/>
          <a:lstStyle/>
          <a:p>
            <a:fld id="{54A76628-93A3-4B62-9131-D7CB1A7F7624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0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076944" y="6356350"/>
            <a:ext cx="2743200" cy="365125"/>
          </a:xfrm>
        </p:spPr>
        <p:txBody>
          <a:bodyPr/>
          <a:lstStyle/>
          <a:p>
            <a:fld id="{54A76628-93A3-4B62-9131-D7CB1A7F7624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604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95816" y="6374638"/>
            <a:ext cx="2743200" cy="365125"/>
          </a:xfrm>
        </p:spPr>
        <p:txBody>
          <a:bodyPr/>
          <a:lstStyle/>
          <a:p>
            <a:fld id="{54A76628-93A3-4B62-9131-D7CB1A7F7624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84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86672" y="6328918"/>
            <a:ext cx="2743200" cy="365125"/>
          </a:xfrm>
        </p:spPr>
        <p:txBody>
          <a:bodyPr/>
          <a:lstStyle/>
          <a:p>
            <a:fld id="{54A76628-93A3-4B62-9131-D7CB1A7F7624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256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86672" y="6338062"/>
            <a:ext cx="2743200" cy="365125"/>
          </a:xfrm>
        </p:spPr>
        <p:txBody>
          <a:bodyPr/>
          <a:lstStyle/>
          <a:p>
            <a:fld id="{54A76628-93A3-4B62-9131-D7CB1A7F7624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750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35902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</Words>
  <Application>Microsoft Office PowerPoint</Application>
  <PresentationFormat>Широкоэкранный</PresentationFormat>
  <Paragraphs>10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Администрация Липецкой области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Воронина Ирина Анатольевна</dc:creator>
  <cp:lastModifiedBy>User</cp:lastModifiedBy>
  <cp:revision>6</cp:revision>
  <dcterms:created xsi:type="dcterms:W3CDTF">2023-10-23T15:48:59Z</dcterms:created>
  <dcterms:modified xsi:type="dcterms:W3CDTF">2023-10-25T17:50:19Z</dcterms:modified>
</cp:coreProperties>
</file>